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15"/>
  </p:notesMasterIdLst>
  <p:sldIdLst>
    <p:sldId id="267" r:id="rId6"/>
    <p:sldId id="257" r:id="rId7"/>
    <p:sldId id="271" r:id="rId8"/>
    <p:sldId id="272" r:id="rId9"/>
    <p:sldId id="273" r:id="rId10"/>
    <p:sldId id="274" r:id="rId11"/>
    <p:sldId id="268" r:id="rId12"/>
    <p:sldId id="269" r:id="rId13"/>
    <p:sldId id="27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6E6"/>
    <a:srgbClr val="404040"/>
    <a:srgbClr val="B2B2B2"/>
    <a:srgbClr val="595959"/>
    <a:srgbClr val="F3734A"/>
    <a:srgbClr val="F36F32"/>
    <a:srgbClr val="F45637"/>
    <a:srgbClr val="85D272"/>
    <a:srgbClr val="61DF83"/>
    <a:srgbClr val="8FBD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418" autoAdjust="0"/>
  </p:normalViewPr>
  <p:slideViewPr>
    <p:cSldViewPr snapToGrid="0">
      <p:cViewPr varScale="1">
        <p:scale>
          <a:sx n="71" d="100"/>
          <a:sy n="71" d="100"/>
        </p:scale>
        <p:origin x="867" y="5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ie Cooper" userId="bf124abb-9a2b-4602-9121-6ae61623fa8e" providerId="ADAL" clId="{9E328FDC-70FF-4C57-B2AA-25B2BE6BC1AB}"/>
    <pc:docChg chg="undo custSel addSld delSld modSld">
      <pc:chgData name="Rosie Cooper" userId="bf124abb-9a2b-4602-9121-6ae61623fa8e" providerId="ADAL" clId="{9E328FDC-70FF-4C57-B2AA-25B2BE6BC1AB}" dt="2023-11-17T09:57:53.480" v="325" actId="20577"/>
      <pc:docMkLst>
        <pc:docMk/>
      </pc:docMkLst>
      <pc:sldChg chg="del">
        <pc:chgData name="Rosie Cooper" userId="bf124abb-9a2b-4602-9121-6ae61623fa8e" providerId="ADAL" clId="{9E328FDC-70FF-4C57-B2AA-25B2BE6BC1AB}" dt="2023-11-17T09:52:58.946" v="0" actId="47"/>
        <pc:sldMkLst>
          <pc:docMk/>
          <pc:sldMk cId="1248512973" sldId="256"/>
        </pc:sldMkLst>
      </pc:sldChg>
      <pc:sldChg chg="modSp mod">
        <pc:chgData name="Rosie Cooper" userId="bf124abb-9a2b-4602-9121-6ae61623fa8e" providerId="ADAL" clId="{9E328FDC-70FF-4C57-B2AA-25B2BE6BC1AB}" dt="2023-11-17T09:57:53.480" v="325" actId="20577"/>
        <pc:sldMkLst>
          <pc:docMk/>
          <pc:sldMk cId="3922173898" sldId="257"/>
        </pc:sldMkLst>
        <pc:spChg chg="mod">
          <ac:chgData name="Rosie Cooper" userId="bf124abb-9a2b-4602-9121-6ae61623fa8e" providerId="ADAL" clId="{9E328FDC-70FF-4C57-B2AA-25B2BE6BC1AB}" dt="2023-11-17T09:53:29.563" v="39" actId="20577"/>
          <ac:spMkLst>
            <pc:docMk/>
            <pc:sldMk cId="3922173898" sldId="257"/>
            <ac:spMk id="7" creationId="{F20E0EA5-C155-FC04-E81C-7220D9BAB4EE}"/>
          </ac:spMkLst>
        </pc:spChg>
        <pc:spChg chg="mod">
          <ac:chgData name="Rosie Cooper" userId="bf124abb-9a2b-4602-9121-6ae61623fa8e" providerId="ADAL" clId="{9E328FDC-70FF-4C57-B2AA-25B2BE6BC1AB}" dt="2023-11-17T09:53:36.474" v="52" actId="20577"/>
          <ac:spMkLst>
            <pc:docMk/>
            <pc:sldMk cId="3922173898" sldId="257"/>
            <ac:spMk id="34" creationId="{2DFA32BC-5DCD-623A-37B1-E739559331A6}"/>
          </ac:spMkLst>
        </pc:spChg>
        <pc:spChg chg="mod">
          <ac:chgData name="Rosie Cooper" userId="bf124abb-9a2b-4602-9121-6ae61623fa8e" providerId="ADAL" clId="{9E328FDC-70FF-4C57-B2AA-25B2BE6BC1AB}" dt="2023-11-17T09:57:53.480" v="325" actId="20577"/>
          <ac:spMkLst>
            <pc:docMk/>
            <pc:sldMk cId="3922173898" sldId="257"/>
            <ac:spMk id="55" creationId="{72F0FC16-6FED-23AD-56D2-75DCD7F59477}"/>
          </ac:spMkLst>
        </pc:spChg>
        <pc:spChg chg="mod">
          <ac:chgData name="Rosie Cooper" userId="bf124abb-9a2b-4602-9121-6ae61623fa8e" providerId="ADAL" clId="{9E328FDC-70FF-4C57-B2AA-25B2BE6BC1AB}" dt="2023-11-17T09:54:03.036" v="96" actId="6549"/>
          <ac:spMkLst>
            <pc:docMk/>
            <pc:sldMk cId="3922173898" sldId="257"/>
            <ac:spMk id="66" creationId="{1AE10A05-0AB2-E32B-62AF-B5BCB9405FD9}"/>
          </ac:spMkLst>
        </pc:spChg>
      </pc:sldChg>
      <pc:sldChg chg="del">
        <pc:chgData name="Rosie Cooper" userId="bf124abb-9a2b-4602-9121-6ae61623fa8e" providerId="ADAL" clId="{9E328FDC-70FF-4C57-B2AA-25B2BE6BC1AB}" dt="2023-11-17T09:53:12.500" v="6" actId="47"/>
        <pc:sldMkLst>
          <pc:docMk/>
          <pc:sldMk cId="3141421128" sldId="258"/>
        </pc:sldMkLst>
      </pc:sldChg>
      <pc:sldChg chg="del">
        <pc:chgData name="Rosie Cooper" userId="bf124abb-9a2b-4602-9121-6ae61623fa8e" providerId="ADAL" clId="{9E328FDC-70FF-4C57-B2AA-25B2BE6BC1AB}" dt="2023-11-17T09:53:13.136" v="7" actId="47"/>
        <pc:sldMkLst>
          <pc:docMk/>
          <pc:sldMk cId="1282211870" sldId="259"/>
        </pc:sldMkLst>
      </pc:sldChg>
      <pc:sldChg chg="del">
        <pc:chgData name="Rosie Cooper" userId="bf124abb-9a2b-4602-9121-6ae61623fa8e" providerId="ADAL" clId="{9E328FDC-70FF-4C57-B2AA-25B2BE6BC1AB}" dt="2023-11-17T09:53:13.843" v="8" actId="47"/>
        <pc:sldMkLst>
          <pc:docMk/>
          <pc:sldMk cId="1717883" sldId="260"/>
        </pc:sldMkLst>
      </pc:sldChg>
      <pc:sldChg chg="del">
        <pc:chgData name="Rosie Cooper" userId="bf124abb-9a2b-4602-9121-6ae61623fa8e" providerId="ADAL" clId="{9E328FDC-70FF-4C57-B2AA-25B2BE6BC1AB}" dt="2023-11-17T09:53:14.675" v="9" actId="47"/>
        <pc:sldMkLst>
          <pc:docMk/>
          <pc:sldMk cId="639713211" sldId="261"/>
        </pc:sldMkLst>
      </pc:sldChg>
      <pc:sldChg chg="del">
        <pc:chgData name="Rosie Cooper" userId="bf124abb-9a2b-4602-9121-6ae61623fa8e" providerId="ADAL" clId="{9E328FDC-70FF-4C57-B2AA-25B2BE6BC1AB}" dt="2023-11-17T09:53:15.440" v="10" actId="47"/>
        <pc:sldMkLst>
          <pc:docMk/>
          <pc:sldMk cId="3140366966" sldId="262"/>
        </pc:sldMkLst>
      </pc:sldChg>
      <pc:sldChg chg="del">
        <pc:chgData name="Rosie Cooper" userId="bf124abb-9a2b-4602-9121-6ae61623fa8e" providerId="ADAL" clId="{9E328FDC-70FF-4C57-B2AA-25B2BE6BC1AB}" dt="2023-11-17T09:53:17.278" v="13" actId="47"/>
        <pc:sldMkLst>
          <pc:docMk/>
          <pc:sldMk cId="758187235" sldId="263"/>
        </pc:sldMkLst>
      </pc:sldChg>
      <pc:sldChg chg="del">
        <pc:chgData name="Rosie Cooper" userId="bf124abb-9a2b-4602-9121-6ae61623fa8e" providerId="ADAL" clId="{9E328FDC-70FF-4C57-B2AA-25B2BE6BC1AB}" dt="2023-11-17T09:53:16.398" v="12" actId="47"/>
        <pc:sldMkLst>
          <pc:docMk/>
          <pc:sldMk cId="489831976" sldId="264"/>
        </pc:sldMkLst>
      </pc:sldChg>
      <pc:sldChg chg="del">
        <pc:chgData name="Rosie Cooper" userId="bf124abb-9a2b-4602-9121-6ae61623fa8e" providerId="ADAL" clId="{9E328FDC-70FF-4C57-B2AA-25B2BE6BC1AB}" dt="2023-11-17T09:53:15.866" v="11" actId="47"/>
        <pc:sldMkLst>
          <pc:docMk/>
          <pc:sldMk cId="2833983038" sldId="265"/>
        </pc:sldMkLst>
      </pc:sldChg>
      <pc:sldChg chg="del">
        <pc:chgData name="Rosie Cooper" userId="bf124abb-9a2b-4602-9121-6ae61623fa8e" providerId="ADAL" clId="{9E328FDC-70FF-4C57-B2AA-25B2BE6BC1AB}" dt="2023-11-17T09:53:18.806" v="14" actId="47"/>
        <pc:sldMkLst>
          <pc:docMk/>
          <pc:sldMk cId="3885894406" sldId="266"/>
        </pc:sldMkLst>
      </pc:sldChg>
      <pc:sldChg chg="addSp modSp mod">
        <pc:chgData name="Rosie Cooper" userId="bf124abb-9a2b-4602-9121-6ae61623fa8e" providerId="ADAL" clId="{9E328FDC-70FF-4C57-B2AA-25B2BE6BC1AB}" dt="2023-11-17T09:57:06.924" v="322" actId="20577"/>
        <pc:sldMkLst>
          <pc:docMk/>
          <pc:sldMk cId="789785739" sldId="269"/>
        </pc:sldMkLst>
        <pc:spChg chg="add mod">
          <ac:chgData name="Rosie Cooper" userId="bf124abb-9a2b-4602-9121-6ae61623fa8e" providerId="ADAL" clId="{9E328FDC-70FF-4C57-B2AA-25B2BE6BC1AB}" dt="2023-11-17T09:56:54.091" v="320" actId="12789"/>
          <ac:spMkLst>
            <pc:docMk/>
            <pc:sldMk cId="789785739" sldId="269"/>
            <ac:spMk id="2" creationId="{DBBE8B8C-FAE7-2E93-0423-70895FA74D69}"/>
          </ac:spMkLst>
        </pc:spChg>
        <pc:spChg chg="add mod">
          <ac:chgData name="Rosie Cooper" userId="bf124abb-9a2b-4602-9121-6ae61623fa8e" providerId="ADAL" clId="{9E328FDC-70FF-4C57-B2AA-25B2BE6BC1AB}" dt="2023-11-17T09:57:06.924" v="322" actId="20577"/>
          <ac:spMkLst>
            <pc:docMk/>
            <pc:sldMk cId="789785739" sldId="269"/>
            <ac:spMk id="8" creationId="{A6C5F9A9-6C6D-FF46-A5BC-422D049D73F9}"/>
          </ac:spMkLst>
        </pc:spChg>
        <pc:cxnChg chg="add mod">
          <ac:chgData name="Rosie Cooper" userId="bf124abb-9a2b-4602-9121-6ae61623fa8e" providerId="ADAL" clId="{9E328FDC-70FF-4C57-B2AA-25B2BE6BC1AB}" dt="2023-11-17T09:56:54.091" v="320" actId="12789"/>
          <ac:cxnSpMkLst>
            <pc:docMk/>
            <pc:sldMk cId="789785739" sldId="269"/>
            <ac:cxnSpMk id="12" creationId="{96475FA0-483C-9C79-ED05-2166B5131770}"/>
          </ac:cxnSpMkLst>
        </pc:cxnChg>
        <pc:cxnChg chg="mod">
          <ac:chgData name="Rosie Cooper" userId="bf124abb-9a2b-4602-9121-6ae61623fa8e" providerId="ADAL" clId="{9E328FDC-70FF-4C57-B2AA-25B2BE6BC1AB}" dt="2023-11-17T09:56:54.091" v="320" actId="12789"/>
          <ac:cxnSpMkLst>
            <pc:docMk/>
            <pc:sldMk cId="789785739" sldId="269"/>
            <ac:cxnSpMk id="43" creationId="{0C8E428F-DEF2-67FE-6FEA-2FA49F1AE7FD}"/>
          </ac:cxnSpMkLst>
        </pc:cxnChg>
      </pc:sldChg>
      <pc:sldChg chg="del">
        <pc:chgData name="Rosie Cooper" userId="bf124abb-9a2b-4602-9121-6ae61623fa8e" providerId="ADAL" clId="{9E328FDC-70FF-4C57-B2AA-25B2BE6BC1AB}" dt="2023-11-17T09:53:11.245" v="5" actId="47"/>
        <pc:sldMkLst>
          <pc:docMk/>
          <pc:sldMk cId="1287725198" sldId="270"/>
        </pc:sldMkLst>
      </pc:sldChg>
      <pc:sldChg chg="modSp add mod">
        <pc:chgData name="Rosie Cooper" userId="bf124abb-9a2b-4602-9121-6ae61623fa8e" providerId="ADAL" clId="{9E328FDC-70FF-4C57-B2AA-25B2BE6BC1AB}" dt="2023-11-17T09:54:40.887" v="157" actId="20577"/>
        <pc:sldMkLst>
          <pc:docMk/>
          <pc:sldMk cId="1277387276" sldId="271"/>
        </pc:sldMkLst>
        <pc:spChg chg="mod">
          <ac:chgData name="Rosie Cooper" userId="bf124abb-9a2b-4602-9121-6ae61623fa8e" providerId="ADAL" clId="{9E328FDC-70FF-4C57-B2AA-25B2BE6BC1AB}" dt="2023-11-17T09:54:21.081" v="116" actId="20577"/>
          <ac:spMkLst>
            <pc:docMk/>
            <pc:sldMk cId="1277387276" sldId="271"/>
            <ac:spMk id="7" creationId="{F20E0EA5-C155-FC04-E81C-7220D9BAB4EE}"/>
          </ac:spMkLst>
        </pc:spChg>
        <pc:spChg chg="mod">
          <ac:chgData name="Rosie Cooper" userId="bf124abb-9a2b-4602-9121-6ae61623fa8e" providerId="ADAL" clId="{9E328FDC-70FF-4C57-B2AA-25B2BE6BC1AB}" dt="2023-11-17T09:54:24.421" v="125" actId="20577"/>
          <ac:spMkLst>
            <pc:docMk/>
            <pc:sldMk cId="1277387276" sldId="271"/>
            <ac:spMk id="34" creationId="{2DFA32BC-5DCD-623A-37B1-E739559331A6}"/>
          </ac:spMkLst>
        </pc:spChg>
        <pc:spChg chg="mod">
          <ac:chgData name="Rosie Cooper" userId="bf124abb-9a2b-4602-9121-6ae61623fa8e" providerId="ADAL" clId="{9E328FDC-70FF-4C57-B2AA-25B2BE6BC1AB}" dt="2023-11-17T09:54:35.937" v="143" actId="20577"/>
          <ac:spMkLst>
            <pc:docMk/>
            <pc:sldMk cId="1277387276" sldId="271"/>
            <ac:spMk id="55" creationId="{72F0FC16-6FED-23AD-56D2-75DCD7F59477}"/>
          </ac:spMkLst>
        </pc:spChg>
        <pc:spChg chg="mod">
          <ac:chgData name="Rosie Cooper" userId="bf124abb-9a2b-4602-9121-6ae61623fa8e" providerId="ADAL" clId="{9E328FDC-70FF-4C57-B2AA-25B2BE6BC1AB}" dt="2023-11-17T09:54:40.887" v="157" actId="20577"/>
          <ac:spMkLst>
            <pc:docMk/>
            <pc:sldMk cId="1277387276" sldId="271"/>
            <ac:spMk id="66" creationId="{1AE10A05-0AB2-E32B-62AF-B5BCB9405FD9}"/>
          </ac:spMkLst>
        </pc:spChg>
      </pc:sldChg>
      <pc:sldChg chg="modSp add mod">
        <pc:chgData name="Rosie Cooper" userId="bf124abb-9a2b-4602-9121-6ae61623fa8e" providerId="ADAL" clId="{9E328FDC-70FF-4C57-B2AA-25B2BE6BC1AB}" dt="2023-11-17T09:55:07.416" v="194" actId="20577"/>
        <pc:sldMkLst>
          <pc:docMk/>
          <pc:sldMk cId="2798364081" sldId="272"/>
        </pc:sldMkLst>
        <pc:spChg chg="mod">
          <ac:chgData name="Rosie Cooper" userId="bf124abb-9a2b-4602-9121-6ae61623fa8e" providerId="ADAL" clId="{9E328FDC-70FF-4C57-B2AA-25B2BE6BC1AB}" dt="2023-11-17T09:54:52.140" v="167" actId="20577"/>
          <ac:spMkLst>
            <pc:docMk/>
            <pc:sldMk cId="2798364081" sldId="272"/>
            <ac:spMk id="7" creationId="{F20E0EA5-C155-FC04-E81C-7220D9BAB4EE}"/>
          </ac:spMkLst>
        </pc:spChg>
        <pc:spChg chg="mod">
          <ac:chgData name="Rosie Cooper" userId="bf124abb-9a2b-4602-9121-6ae61623fa8e" providerId="ADAL" clId="{9E328FDC-70FF-4C57-B2AA-25B2BE6BC1AB}" dt="2023-11-17T09:54:55.767" v="175" actId="20577"/>
          <ac:spMkLst>
            <pc:docMk/>
            <pc:sldMk cId="2798364081" sldId="272"/>
            <ac:spMk id="34" creationId="{2DFA32BC-5DCD-623A-37B1-E739559331A6}"/>
          </ac:spMkLst>
        </pc:spChg>
        <pc:spChg chg="mod">
          <ac:chgData name="Rosie Cooper" userId="bf124abb-9a2b-4602-9121-6ae61623fa8e" providerId="ADAL" clId="{9E328FDC-70FF-4C57-B2AA-25B2BE6BC1AB}" dt="2023-11-17T09:55:05.246" v="189" actId="20577"/>
          <ac:spMkLst>
            <pc:docMk/>
            <pc:sldMk cId="2798364081" sldId="272"/>
            <ac:spMk id="55" creationId="{72F0FC16-6FED-23AD-56D2-75DCD7F59477}"/>
          </ac:spMkLst>
        </pc:spChg>
        <pc:spChg chg="mod">
          <ac:chgData name="Rosie Cooper" userId="bf124abb-9a2b-4602-9121-6ae61623fa8e" providerId="ADAL" clId="{9E328FDC-70FF-4C57-B2AA-25B2BE6BC1AB}" dt="2023-11-17T09:55:07.416" v="194" actId="20577"/>
          <ac:spMkLst>
            <pc:docMk/>
            <pc:sldMk cId="2798364081" sldId="272"/>
            <ac:spMk id="66" creationId="{1AE10A05-0AB2-E32B-62AF-B5BCB9405FD9}"/>
          </ac:spMkLst>
        </pc:spChg>
      </pc:sldChg>
      <pc:sldChg chg="modSp add mod">
        <pc:chgData name="Rosie Cooper" userId="bf124abb-9a2b-4602-9121-6ae61623fa8e" providerId="ADAL" clId="{9E328FDC-70FF-4C57-B2AA-25B2BE6BC1AB}" dt="2023-11-17T09:55:39.976" v="236" actId="20577"/>
        <pc:sldMkLst>
          <pc:docMk/>
          <pc:sldMk cId="3563777604" sldId="273"/>
        </pc:sldMkLst>
        <pc:spChg chg="mod">
          <ac:chgData name="Rosie Cooper" userId="bf124abb-9a2b-4602-9121-6ae61623fa8e" providerId="ADAL" clId="{9E328FDC-70FF-4C57-B2AA-25B2BE6BC1AB}" dt="2023-11-17T09:55:18.697" v="204" actId="20577"/>
          <ac:spMkLst>
            <pc:docMk/>
            <pc:sldMk cId="3563777604" sldId="273"/>
            <ac:spMk id="7" creationId="{F20E0EA5-C155-FC04-E81C-7220D9BAB4EE}"/>
          </ac:spMkLst>
        </pc:spChg>
        <pc:spChg chg="mod">
          <ac:chgData name="Rosie Cooper" userId="bf124abb-9a2b-4602-9121-6ae61623fa8e" providerId="ADAL" clId="{9E328FDC-70FF-4C57-B2AA-25B2BE6BC1AB}" dt="2023-11-17T09:55:21.593" v="212" actId="20577"/>
          <ac:spMkLst>
            <pc:docMk/>
            <pc:sldMk cId="3563777604" sldId="273"/>
            <ac:spMk id="34" creationId="{2DFA32BC-5DCD-623A-37B1-E739559331A6}"/>
          </ac:spMkLst>
        </pc:spChg>
        <pc:spChg chg="mod">
          <ac:chgData name="Rosie Cooper" userId="bf124abb-9a2b-4602-9121-6ae61623fa8e" providerId="ADAL" clId="{9E328FDC-70FF-4C57-B2AA-25B2BE6BC1AB}" dt="2023-11-17T09:55:36.870" v="230" actId="20577"/>
          <ac:spMkLst>
            <pc:docMk/>
            <pc:sldMk cId="3563777604" sldId="273"/>
            <ac:spMk id="55" creationId="{72F0FC16-6FED-23AD-56D2-75DCD7F59477}"/>
          </ac:spMkLst>
        </pc:spChg>
        <pc:spChg chg="mod">
          <ac:chgData name="Rosie Cooper" userId="bf124abb-9a2b-4602-9121-6ae61623fa8e" providerId="ADAL" clId="{9E328FDC-70FF-4C57-B2AA-25B2BE6BC1AB}" dt="2023-11-17T09:55:39.976" v="236" actId="20577"/>
          <ac:spMkLst>
            <pc:docMk/>
            <pc:sldMk cId="3563777604" sldId="273"/>
            <ac:spMk id="66" creationId="{1AE10A05-0AB2-E32B-62AF-B5BCB9405FD9}"/>
          </ac:spMkLst>
        </pc:spChg>
      </pc:sldChg>
      <pc:sldChg chg="addSp delSp modSp add mod">
        <pc:chgData name="Rosie Cooper" userId="bf124abb-9a2b-4602-9121-6ae61623fa8e" providerId="ADAL" clId="{9E328FDC-70FF-4C57-B2AA-25B2BE6BC1AB}" dt="2023-11-17T09:56:09.679" v="276"/>
        <pc:sldMkLst>
          <pc:docMk/>
          <pc:sldMk cId="3444085625" sldId="274"/>
        </pc:sldMkLst>
        <pc:spChg chg="mod">
          <ac:chgData name="Rosie Cooper" userId="bf124abb-9a2b-4602-9121-6ae61623fa8e" providerId="ADAL" clId="{9E328FDC-70FF-4C57-B2AA-25B2BE6BC1AB}" dt="2023-11-17T09:55:47.557" v="243" actId="20577"/>
          <ac:spMkLst>
            <pc:docMk/>
            <pc:sldMk cId="3444085625" sldId="274"/>
            <ac:spMk id="7" creationId="{F20E0EA5-C155-FC04-E81C-7220D9BAB4EE}"/>
          </ac:spMkLst>
        </pc:spChg>
        <pc:spChg chg="mod">
          <ac:chgData name="Rosie Cooper" userId="bf124abb-9a2b-4602-9121-6ae61623fa8e" providerId="ADAL" clId="{9E328FDC-70FF-4C57-B2AA-25B2BE6BC1AB}" dt="2023-11-17T09:55:50.582" v="249" actId="20577"/>
          <ac:spMkLst>
            <pc:docMk/>
            <pc:sldMk cId="3444085625" sldId="274"/>
            <ac:spMk id="34" creationId="{2DFA32BC-5DCD-623A-37B1-E739559331A6}"/>
          </ac:spMkLst>
        </pc:spChg>
        <pc:spChg chg="add del mod">
          <ac:chgData name="Rosie Cooper" userId="bf124abb-9a2b-4602-9121-6ae61623fa8e" providerId="ADAL" clId="{9E328FDC-70FF-4C57-B2AA-25B2BE6BC1AB}" dt="2023-11-17T09:56:00.833" v="273" actId="20577"/>
          <ac:spMkLst>
            <pc:docMk/>
            <pc:sldMk cId="3444085625" sldId="274"/>
            <ac:spMk id="55" creationId="{72F0FC16-6FED-23AD-56D2-75DCD7F59477}"/>
          </ac:spMkLst>
        </pc:spChg>
        <pc:spChg chg="del mod">
          <ac:chgData name="Rosie Cooper" userId="bf124abb-9a2b-4602-9121-6ae61623fa8e" providerId="ADAL" clId="{9E328FDC-70FF-4C57-B2AA-25B2BE6BC1AB}" dt="2023-11-17T09:56:09.679" v="276"/>
          <ac:spMkLst>
            <pc:docMk/>
            <pc:sldMk cId="3444085625" sldId="274"/>
            <ac:spMk id="66" creationId="{1AE10A05-0AB2-E32B-62AF-B5BCB9405FD9}"/>
          </ac:spMkLst>
        </pc:spChg>
        <pc:picChg chg="add del">
          <ac:chgData name="Rosie Cooper" userId="bf124abb-9a2b-4602-9121-6ae61623fa8e" providerId="ADAL" clId="{9E328FDC-70FF-4C57-B2AA-25B2BE6BC1AB}" dt="2023-11-17T09:55:57.408" v="259" actId="478"/>
          <ac:picMkLst>
            <pc:docMk/>
            <pc:sldMk cId="3444085625" sldId="274"/>
            <ac:picMk id="71" creationId="{7AD663A2-4F99-64FB-FB7A-6D70A27ADC10}"/>
          </ac:picMkLst>
        </pc:picChg>
      </pc:sldChg>
    </pc:docChg>
  </pc:docChgLst>
  <pc:docChgLst>
    <pc:chgData name="Rosie Cooper" userId="bf124abb-9a2b-4602-9121-6ae61623fa8e" providerId="ADAL" clId="{F9B4060C-7023-4247-AA1F-92C22129A05C}"/>
    <pc:docChg chg="undo custSel modSld">
      <pc:chgData name="Rosie Cooper" userId="bf124abb-9a2b-4602-9121-6ae61623fa8e" providerId="ADAL" clId="{F9B4060C-7023-4247-AA1F-92C22129A05C}" dt="2024-04-24T15:43:11.121" v="169" actId="20577"/>
      <pc:docMkLst>
        <pc:docMk/>
      </pc:docMkLst>
      <pc:sldChg chg="modSp mod">
        <pc:chgData name="Rosie Cooper" userId="bf124abb-9a2b-4602-9121-6ae61623fa8e" providerId="ADAL" clId="{F9B4060C-7023-4247-AA1F-92C22129A05C}" dt="2024-04-24T15:23:32.337" v="17" actId="20577"/>
        <pc:sldMkLst>
          <pc:docMk/>
          <pc:sldMk cId="1277387276" sldId="271"/>
        </pc:sldMkLst>
        <pc:spChg chg="mod">
          <ac:chgData name="Rosie Cooper" userId="bf124abb-9a2b-4602-9121-6ae61623fa8e" providerId="ADAL" clId="{F9B4060C-7023-4247-AA1F-92C22129A05C}" dt="2024-04-24T15:14:30.547" v="0"/>
          <ac:spMkLst>
            <pc:docMk/>
            <pc:sldMk cId="1277387276" sldId="271"/>
            <ac:spMk id="10" creationId="{B7014030-16B1-8381-CFFE-DF9CD913BD74}"/>
          </ac:spMkLst>
        </pc:spChg>
        <pc:spChg chg="mod">
          <ac:chgData name="Rosie Cooper" userId="bf124abb-9a2b-4602-9121-6ae61623fa8e" providerId="ADAL" clId="{F9B4060C-7023-4247-AA1F-92C22129A05C}" dt="2024-04-24T15:23:32.337" v="17" actId="20577"/>
          <ac:spMkLst>
            <pc:docMk/>
            <pc:sldMk cId="1277387276" sldId="271"/>
            <ac:spMk id="13" creationId="{7AA1EF8F-1D4F-6011-5249-B62E99C3DB0C}"/>
          </ac:spMkLst>
        </pc:spChg>
        <pc:spChg chg="mod">
          <ac:chgData name="Rosie Cooper" userId="bf124abb-9a2b-4602-9121-6ae61623fa8e" providerId="ADAL" clId="{F9B4060C-7023-4247-AA1F-92C22129A05C}" dt="2024-04-24T15:14:42.640" v="13" actId="1036"/>
          <ac:spMkLst>
            <pc:docMk/>
            <pc:sldMk cId="1277387276" sldId="271"/>
            <ac:spMk id="16" creationId="{A91398DD-6224-0967-1561-F60F0EC54225}"/>
          </ac:spMkLst>
        </pc:spChg>
        <pc:spChg chg="mod">
          <ac:chgData name="Rosie Cooper" userId="bf124abb-9a2b-4602-9121-6ae61623fa8e" providerId="ADAL" clId="{F9B4060C-7023-4247-AA1F-92C22129A05C}" dt="2024-04-24T15:14:42.640" v="13" actId="1036"/>
          <ac:spMkLst>
            <pc:docMk/>
            <pc:sldMk cId="1277387276" sldId="271"/>
            <ac:spMk id="17" creationId="{C508096B-EEBB-A045-3200-98CD00185345}"/>
          </ac:spMkLst>
        </pc:spChg>
        <pc:spChg chg="mod">
          <ac:chgData name="Rosie Cooper" userId="bf124abb-9a2b-4602-9121-6ae61623fa8e" providerId="ADAL" clId="{F9B4060C-7023-4247-AA1F-92C22129A05C}" dt="2024-04-24T15:14:42.640" v="13" actId="1036"/>
          <ac:spMkLst>
            <pc:docMk/>
            <pc:sldMk cId="1277387276" sldId="271"/>
            <ac:spMk id="18" creationId="{815F2FE8-A9AF-4EA2-228C-BB20EC480995}"/>
          </ac:spMkLst>
        </pc:spChg>
      </pc:sldChg>
      <pc:sldChg chg="addSp delSp modSp mod">
        <pc:chgData name="Rosie Cooper" userId="bf124abb-9a2b-4602-9121-6ae61623fa8e" providerId="ADAL" clId="{F9B4060C-7023-4247-AA1F-92C22129A05C}" dt="2024-04-24T15:43:11.121" v="169" actId="20577"/>
        <pc:sldMkLst>
          <pc:docMk/>
          <pc:sldMk cId="3563777604" sldId="273"/>
        </pc:sldMkLst>
        <pc:spChg chg="del">
          <ac:chgData name="Rosie Cooper" userId="bf124abb-9a2b-4602-9121-6ae61623fa8e" providerId="ADAL" clId="{F9B4060C-7023-4247-AA1F-92C22129A05C}" dt="2024-04-24T15:42:33.244" v="20" actId="478"/>
          <ac:spMkLst>
            <pc:docMk/>
            <pc:sldMk cId="3563777604" sldId="273"/>
            <ac:spMk id="20" creationId="{0745040F-19A0-EAF6-A295-02F40ACDCB65}"/>
          </ac:spMkLst>
        </pc:spChg>
        <pc:spChg chg="del">
          <ac:chgData name="Rosie Cooper" userId="bf124abb-9a2b-4602-9121-6ae61623fa8e" providerId="ADAL" clId="{F9B4060C-7023-4247-AA1F-92C22129A05C}" dt="2024-04-24T15:42:36.909" v="21" actId="478"/>
          <ac:spMkLst>
            <pc:docMk/>
            <pc:sldMk cId="3563777604" sldId="273"/>
            <ac:spMk id="23" creationId="{5B129369-33FA-AD6B-1F11-8EBE65274FD9}"/>
          </ac:spMkLst>
        </pc:spChg>
        <pc:spChg chg="del">
          <ac:chgData name="Rosie Cooper" userId="bf124abb-9a2b-4602-9121-6ae61623fa8e" providerId="ADAL" clId="{F9B4060C-7023-4247-AA1F-92C22129A05C}" dt="2024-04-24T15:42:38.210" v="22" actId="478"/>
          <ac:spMkLst>
            <pc:docMk/>
            <pc:sldMk cId="3563777604" sldId="273"/>
            <ac:spMk id="24" creationId="{4BE3E45C-04EC-AF24-22E8-58EB79DE2700}"/>
          </ac:spMkLst>
        </pc:spChg>
        <pc:spChg chg="del">
          <ac:chgData name="Rosie Cooper" userId="bf124abb-9a2b-4602-9121-6ae61623fa8e" providerId="ADAL" clId="{F9B4060C-7023-4247-AA1F-92C22129A05C}" dt="2024-04-24T15:42:42.221" v="23" actId="478"/>
          <ac:spMkLst>
            <pc:docMk/>
            <pc:sldMk cId="3563777604" sldId="273"/>
            <ac:spMk id="25" creationId="{4B3F4BDB-B7DC-9F8D-D002-09B00804147A}"/>
          </ac:spMkLst>
        </pc:spChg>
        <pc:spChg chg="del">
          <ac:chgData name="Rosie Cooper" userId="bf124abb-9a2b-4602-9121-6ae61623fa8e" providerId="ADAL" clId="{F9B4060C-7023-4247-AA1F-92C22129A05C}" dt="2024-04-24T15:42:43.606" v="24" actId="478"/>
          <ac:spMkLst>
            <pc:docMk/>
            <pc:sldMk cId="3563777604" sldId="273"/>
            <ac:spMk id="26" creationId="{60D8A99B-22ED-E705-FEF7-C7EC44AA97F1}"/>
          </ac:spMkLst>
        </pc:spChg>
        <pc:spChg chg="add mod">
          <ac:chgData name="Rosie Cooper" userId="bf124abb-9a2b-4602-9121-6ae61623fa8e" providerId="ADAL" clId="{F9B4060C-7023-4247-AA1F-92C22129A05C}" dt="2024-04-24T15:42:53.561" v="160" actId="1037"/>
          <ac:spMkLst>
            <pc:docMk/>
            <pc:sldMk cId="3563777604" sldId="273"/>
            <ac:spMk id="29" creationId="{BEB6FFD9-349D-5188-DBEA-1B05CFAE629D}"/>
          </ac:spMkLst>
        </pc:spChg>
        <pc:spChg chg="add mod">
          <ac:chgData name="Rosie Cooper" userId="bf124abb-9a2b-4602-9121-6ae61623fa8e" providerId="ADAL" clId="{F9B4060C-7023-4247-AA1F-92C22129A05C}" dt="2024-04-24T15:42:53.561" v="160" actId="1037"/>
          <ac:spMkLst>
            <pc:docMk/>
            <pc:sldMk cId="3563777604" sldId="273"/>
            <ac:spMk id="35" creationId="{06A31290-7423-73F8-C047-C130A1B6FBA2}"/>
          </ac:spMkLst>
        </pc:spChg>
        <pc:spChg chg="add mod">
          <ac:chgData name="Rosie Cooper" userId="bf124abb-9a2b-4602-9121-6ae61623fa8e" providerId="ADAL" clId="{F9B4060C-7023-4247-AA1F-92C22129A05C}" dt="2024-04-24T15:43:11.121" v="169" actId="20577"/>
          <ac:spMkLst>
            <pc:docMk/>
            <pc:sldMk cId="3563777604" sldId="273"/>
            <ac:spMk id="36" creationId="{EAA1769E-C4DB-C032-27E0-113041A4EC20}"/>
          </ac:spMkLst>
        </pc:spChg>
        <pc:spChg chg="add mod">
          <ac:chgData name="Rosie Cooper" userId="bf124abb-9a2b-4602-9121-6ae61623fa8e" providerId="ADAL" clId="{F9B4060C-7023-4247-AA1F-92C22129A05C}" dt="2024-04-24T15:43:03.898" v="168" actId="1035"/>
          <ac:spMkLst>
            <pc:docMk/>
            <pc:sldMk cId="3563777604" sldId="273"/>
            <ac:spMk id="37" creationId="{F1717FD7-C68D-5E13-A7CD-A0E051349B68}"/>
          </ac:spMkLst>
        </pc:spChg>
        <pc:spChg chg="add mod">
          <ac:chgData name="Rosie Cooper" userId="bf124abb-9a2b-4602-9121-6ae61623fa8e" providerId="ADAL" clId="{F9B4060C-7023-4247-AA1F-92C22129A05C}" dt="2024-04-24T15:43:03.898" v="168" actId="1035"/>
          <ac:spMkLst>
            <pc:docMk/>
            <pc:sldMk cId="3563777604" sldId="273"/>
            <ac:spMk id="38" creationId="{11E6934E-39D9-7F97-3F8E-8C59521F32B8}"/>
          </ac:spMkLst>
        </pc:spChg>
        <pc:picChg chg="add mod">
          <ac:chgData name="Rosie Cooper" userId="bf124abb-9a2b-4602-9121-6ae61623fa8e" providerId="ADAL" clId="{F9B4060C-7023-4247-AA1F-92C22129A05C}" dt="2024-04-24T15:42:53.561" v="160" actId="1037"/>
          <ac:picMkLst>
            <pc:docMk/>
            <pc:sldMk cId="3563777604" sldId="273"/>
            <ac:picMk id="2" creationId="{346AD7AF-6BAF-6209-768D-41BA854B9FC4}"/>
          </ac:picMkLst>
        </pc:picChg>
        <pc:picChg chg="del">
          <ac:chgData name="Rosie Cooper" userId="bf124abb-9a2b-4602-9121-6ae61623fa8e" providerId="ADAL" clId="{F9B4060C-7023-4247-AA1F-92C22129A05C}" dt="2024-04-24T15:42:44.193" v="25" actId="478"/>
          <ac:picMkLst>
            <pc:docMk/>
            <pc:sldMk cId="3563777604" sldId="273"/>
            <ac:picMk id="6" creationId="{8B5D98F5-BAAD-215B-E308-0233C449FF52}"/>
          </ac:picMkLst>
        </pc:picChg>
        <pc:picChg chg="add del">
          <ac:chgData name="Rosie Cooper" userId="bf124abb-9a2b-4602-9121-6ae61623fa8e" providerId="ADAL" clId="{F9B4060C-7023-4247-AA1F-92C22129A05C}" dt="2024-04-24T15:42:31.328" v="19" actId="478"/>
          <ac:picMkLst>
            <pc:docMk/>
            <pc:sldMk cId="3563777604" sldId="273"/>
            <ac:picMk id="31" creationId="{C7657A40-6D1B-EBD7-D0EA-38B396252855}"/>
          </ac:picMkLst>
        </pc:picChg>
      </pc:sldChg>
    </pc:docChg>
  </pc:docChgLst>
  <pc:docChgLst>
    <pc:chgData name="Rosie Cooper" userId="S::rosie.cooper@hrp.org.uk::bf124abb-9a2b-4602-9121-6ae61623fa8e" providerId="AD" clId="Web-{C6E729B3-4254-0971-437B-FAD5DCFABD84}"/>
    <pc:docChg chg="modSld">
      <pc:chgData name="Rosie Cooper" userId="S::rosie.cooper@hrp.org.uk::bf124abb-9a2b-4602-9121-6ae61623fa8e" providerId="AD" clId="Web-{C6E729B3-4254-0971-437B-FAD5DCFABD84}" dt="2024-01-31T14:59:25.439" v="35"/>
      <pc:docMkLst>
        <pc:docMk/>
      </pc:docMkLst>
      <pc:sldChg chg="modSp">
        <pc:chgData name="Rosie Cooper" userId="S::rosie.cooper@hrp.org.uk::bf124abb-9a2b-4602-9121-6ae61623fa8e" providerId="AD" clId="Web-{C6E729B3-4254-0971-437B-FAD5DCFABD84}" dt="2024-01-31T14:58:48.173" v="24" actId="20577"/>
        <pc:sldMkLst>
          <pc:docMk/>
          <pc:sldMk cId="1277387276" sldId="271"/>
        </pc:sldMkLst>
        <pc:spChg chg="mod">
          <ac:chgData name="Rosie Cooper" userId="S::rosie.cooper@hrp.org.uk::bf124abb-9a2b-4602-9121-6ae61623fa8e" providerId="AD" clId="Web-{C6E729B3-4254-0971-437B-FAD5DCFABD84}" dt="2024-01-31T14:58:48.173" v="24" actId="20577"/>
          <ac:spMkLst>
            <pc:docMk/>
            <pc:sldMk cId="1277387276" sldId="271"/>
            <ac:spMk id="34" creationId="{2DFA32BC-5DCD-623A-37B1-E739559331A6}"/>
          </ac:spMkLst>
        </pc:spChg>
      </pc:sldChg>
      <pc:sldChg chg="delSp modSp">
        <pc:chgData name="Rosie Cooper" userId="S::rosie.cooper@hrp.org.uk::bf124abb-9a2b-4602-9121-6ae61623fa8e" providerId="AD" clId="Web-{C6E729B3-4254-0971-437B-FAD5DCFABD84}" dt="2024-01-31T14:59:25.439" v="35"/>
        <pc:sldMkLst>
          <pc:docMk/>
          <pc:sldMk cId="2798364081" sldId="272"/>
        </pc:sldMkLst>
        <pc:spChg chg="mod">
          <ac:chgData name="Rosie Cooper" userId="S::rosie.cooper@hrp.org.uk::bf124abb-9a2b-4602-9121-6ae61623fa8e" providerId="AD" clId="Web-{C6E729B3-4254-0971-437B-FAD5DCFABD84}" dt="2024-01-31T14:59:12.267" v="27" actId="20577"/>
          <ac:spMkLst>
            <pc:docMk/>
            <pc:sldMk cId="2798364081" sldId="272"/>
            <ac:spMk id="7" creationId="{F20E0EA5-C155-FC04-E81C-7220D9BAB4EE}"/>
          </ac:spMkLst>
        </pc:spChg>
        <pc:spChg chg="del mod">
          <ac:chgData name="Rosie Cooper" userId="S::rosie.cooper@hrp.org.uk::bf124abb-9a2b-4602-9121-6ae61623fa8e" providerId="AD" clId="Web-{C6E729B3-4254-0971-437B-FAD5DCFABD84}" dt="2024-01-31T14:59:25.439" v="35"/>
          <ac:spMkLst>
            <pc:docMk/>
            <pc:sldMk cId="2798364081" sldId="272"/>
            <ac:spMk id="34" creationId="{2DFA32BC-5DCD-623A-37B1-E739559331A6}"/>
          </ac:spMkLst>
        </pc:spChg>
        <pc:spChg chg="del mod">
          <ac:chgData name="Rosie Cooper" userId="S::rosie.cooper@hrp.org.uk::bf124abb-9a2b-4602-9121-6ae61623fa8e" providerId="AD" clId="Web-{C6E729B3-4254-0971-437B-FAD5DCFABD84}" dt="2024-01-31T14:59:08.689" v="26"/>
          <ac:spMkLst>
            <pc:docMk/>
            <pc:sldMk cId="2798364081" sldId="272"/>
            <ac:spMk id="64" creationId="{3B0D88DA-61C9-E6F3-9687-ECE39B8F6267}"/>
          </ac:spMkLst>
        </pc:spChg>
      </pc:sldChg>
    </pc:docChg>
  </pc:docChgLst>
  <pc:docChgLst>
    <pc:chgData name="Rosie Cooper" userId="S::rosie.cooper@hrp.org.uk::bf124abb-9a2b-4602-9121-6ae61623fa8e" providerId="AD" clId="Web-{6BC5C925-B1A0-4857-6A98-B30F4D52674A}"/>
    <pc:docChg chg="modSld">
      <pc:chgData name="Rosie Cooper" userId="S::rosie.cooper@hrp.org.uk::bf124abb-9a2b-4602-9121-6ae61623fa8e" providerId="AD" clId="Web-{6BC5C925-B1A0-4857-6A98-B30F4D52674A}" dt="2024-02-02T10:25:19.620" v="8" actId="20577"/>
      <pc:docMkLst>
        <pc:docMk/>
      </pc:docMkLst>
      <pc:sldChg chg="delSp">
        <pc:chgData name="Rosie Cooper" userId="S::rosie.cooper@hrp.org.uk::bf124abb-9a2b-4602-9121-6ae61623fa8e" providerId="AD" clId="Web-{6BC5C925-B1A0-4857-6A98-B30F4D52674A}" dt="2024-02-02T10:24:56.150" v="3"/>
        <pc:sldMkLst>
          <pc:docMk/>
          <pc:sldMk cId="789785739" sldId="269"/>
        </pc:sldMkLst>
        <pc:spChg chg="del">
          <ac:chgData name="Rosie Cooper" userId="S::rosie.cooper@hrp.org.uk::bf124abb-9a2b-4602-9121-6ae61623fa8e" providerId="AD" clId="Web-{6BC5C925-B1A0-4857-6A98-B30F4D52674A}" dt="2024-02-02T10:24:54.369" v="1"/>
          <ac:spMkLst>
            <pc:docMk/>
            <pc:sldMk cId="789785739" sldId="269"/>
            <ac:spMk id="3" creationId="{02D7E09B-4867-C968-13FC-E1877D9E1B94}"/>
          </ac:spMkLst>
        </pc:spChg>
        <pc:spChg chg="del">
          <ac:chgData name="Rosie Cooper" userId="S::rosie.cooper@hrp.org.uk::bf124abb-9a2b-4602-9121-6ae61623fa8e" providerId="AD" clId="Web-{6BC5C925-B1A0-4857-6A98-B30F4D52674A}" dt="2024-02-02T10:24:55.416" v="2"/>
          <ac:spMkLst>
            <pc:docMk/>
            <pc:sldMk cId="789785739" sldId="269"/>
            <ac:spMk id="4" creationId="{975C11E4-5722-BE81-8F03-8C76BDE39B5D}"/>
          </ac:spMkLst>
        </pc:spChg>
        <pc:spChg chg="del">
          <ac:chgData name="Rosie Cooper" userId="S::rosie.cooper@hrp.org.uk::bf124abb-9a2b-4602-9121-6ae61623fa8e" providerId="AD" clId="Web-{6BC5C925-B1A0-4857-6A98-B30F4D52674A}" dt="2024-02-02T10:24:56.150" v="3"/>
          <ac:spMkLst>
            <pc:docMk/>
            <pc:sldMk cId="789785739" sldId="269"/>
            <ac:spMk id="5" creationId="{049B7D8D-4935-50A3-7ECF-6E8FA1BB6F08}"/>
          </ac:spMkLst>
        </pc:spChg>
      </pc:sldChg>
      <pc:sldChg chg="modSp">
        <pc:chgData name="Rosie Cooper" userId="S::rosie.cooper@hrp.org.uk::bf124abb-9a2b-4602-9121-6ae61623fa8e" providerId="AD" clId="Web-{6BC5C925-B1A0-4857-6A98-B30F4D52674A}" dt="2024-02-02T10:25:19.620" v="8" actId="20577"/>
        <pc:sldMkLst>
          <pc:docMk/>
          <pc:sldMk cId="2798364081" sldId="272"/>
        </pc:sldMkLst>
        <pc:spChg chg="mod">
          <ac:chgData name="Rosie Cooper" userId="S::rosie.cooper@hrp.org.uk::bf124abb-9a2b-4602-9121-6ae61623fa8e" providerId="AD" clId="Web-{6BC5C925-B1A0-4857-6A98-B30F4D52674A}" dt="2024-02-02T10:25:19.620" v="8" actId="20577"/>
          <ac:spMkLst>
            <pc:docMk/>
            <pc:sldMk cId="2798364081" sldId="272"/>
            <ac:spMk id="33" creationId="{EF32A54C-E6D5-A3D5-4E12-ADD107B11EEC}"/>
          </ac:spMkLst>
        </pc:spChg>
      </pc:sldChg>
      <pc:sldChg chg="modSp">
        <pc:chgData name="Rosie Cooper" userId="S::rosie.cooper@hrp.org.uk::bf124abb-9a2b-4602-9121-6ae61623fa8e" providerId="AD" clId="Web-{6BC5C925-B1A0-4857-6A98-B30F4D52674A}" dt="2024-02-02T10:24:45.837" v="0" actId="14100"/>
        <pc:sldMkLst>
          <pc:docMk/>
          <pc:sldMk cId="3563777604" sldId="273"/>
        </pc:sldMkLst>
        <pc:spChg chg="mod">
          <ac:chgData name="Rosie Cooper" userId="S::rosie.cooper@hrp.org.uk::bf124abb-9a2b-4602-9121-6ae61623fa8e" providerId="AD" clId="Web-{6BC5C925-B1A0-4857-6A98-B30F4D52674A}" dt="2024-02-02T10:24:45.837" v="0" actId="14100"/>
          <ac:spMkLst>
            <pc:docMk/>
            <pc:sldMk cId="3563777604" sldId="273"/>
            <ac:spMk id="22" creationId="{FF85ACCE-001C-8C48-EC4D-3671D69B3F3A}"/>
          </ac:spMkLst>
        </pc:spChg>
      </pc:sldChg>
      <pc:sldChg chg="delSp modSp">
        <pc:chgData name="Rosie Cooper" userId="S::rosie.cooper@hrp.org.uk::bf124abb-9a2b-4602-9121-6ae61623fa8e" providerId="AD" clId="Web-{6BC5C925-B1A0-4857-6A98-B30F4D52674A}" dt="2024-02-02T10:25:05.854" v="7" actId="20577"/>
        <pc:sldMkLst>
          <pc:docMk/>
          <pc:sldMk cId="4005359521" sldId="275"/>
        </pc:sldMkLst>
        <pc:spChg chg="del">
          <ac:chgData name="Rosie Cooper" userId="S::rosie.cooper@hrp.org.uk::bf124abb-9a2b-4602-9121-6ae61623fa8e" providerId="AD" clId="Web-{6BC5C925-B1A0-4857-6A98-B30F4D52674A}" dt="2024-02-02T10:24:58.432" v="4"/>
          <ac:spMkLst>
            <pc:docMk/>
            <pc:sldMk cId="4005359521" sldId="275"/>
            <ac:spMk id="3" creationId="{02D7E09B-4867-C968-13FC-E1877D9E1B94}"/>
          </ac:spMkLst>
        </pc:spChg>
        <pc:spChg chg="del">
          <ac:chgData name="Rosie Cooper" userId="S::rosie.cooper@hrp.org.uk::bf124abb-9a2b-4602-9121-6ae61623fa8e" providerId="AD" clId="Web-{6BC5C925-B1A0-4857-6A98-B30F4D52674A}" dt="2024-02-02T10:24:59.088" v="5"/>
          <ac:spMkLst>
            <pc:docMk/>
            <pc:sldMk cId="4005359521" sldId="275"/>
            <ac:spMk id="4" creationId="{975C11E4-5722-BE81-8F03-8C76BDE39B5D}"/>
          </ac:spMkLst>
        </pc:spChg>
        <pc:spChg chg="del">
          <ac:chgData name="Rosie Cooper" userId="S::rosie.cooper@hrp.org.uk::bf124abb-9a2b-4602-9121-6ae61623fa8e" providerId="AD" clId="Web-{6BC5C925-B1A0-4857-6A98-B30F4D52674A}" dt="2024-02-02T10:24:59.619" v="6"/>
          <ac:spMkLst>
            <pc:docMk/>
            <pc:sldMk cId="4005359521" sldId="275"/>
            <ac:spMk id="5" creationId="{049B7D8D-4935-50A3-7ECF-6E8FA1BB6F08}"/>
          </ac:spMkLst>
        </pc:spChg>
        <pc:spChg chg="mod">
          <ac:chgData name="Rosie Cooper" userId="S::rosie.cooper@hrp.org.uk::bf124abb-9a2b-4602-9121-6ae61623fa8e" providerId="AD" clId="Web-{6BC5C925-B1A0-4857-6A98-B30F4D52674A}" dt="2024-02-02T10:25:05.854" v="7" actId="20577"/>
          <ac:spMkLst>
            <pc:docMk/>
            <pc:sldMk cId="4005359521" sldId="275"/>
            <ac:spMk id="118" creationId="{F26483E9-1D1D-FD3A-6FD1-2813E00BA620}"/>
          </ac:spMkLst>
        </pc:spChg>
      </pc:sldChg>
    </pc:docChg>
  </pc:docChgLst>
  <pc:docChgLst>
    <pc:chgData name="Rosie Cooper" userId="bf124abb-9a2b-4602-9121-6ae61623fa8e" providerId="ADAL" clId="{91E432E4-0619-4D5D-811B-7FE0B73E7ED4}"/>
    <pc:docChg chg="modSld">
      <pc:chgData name="Rosie Cooper" userId="bf124abb-9a2b-4602-9121-6ae61623fa8e" providerId="ADAL" clId="{91E432E4-0619-4D5D-811B-7FE0B73E7ED4}" dt="2024-05-15T14:28:36.096" v="23" actId="6549"/>
      <pc:docMkLst>
        <pc:docMk/>
      </pc:docMkLst>
      <pc:sldChg chg="modSp mod">
        <pc:chgData name="Rosie Cooper" userId="bf124abb-9a2b-4602-9121-6ae61623fa8e" providerId="ADAL" clId="{91E432E4-0619-4D5D-811B-7FE0B73E7ED4}" dt="2024-05-15T14:28:25.976" v="7" actId="20577"/>
        <pc:sldMkLst>
          <pc:docMk/>
          <pc:sldMk cId="1277387276" sldId="271"/>
        </pc:sldMkLst>
        <pc:spChg chg="mod">
          <ac:chgData name="Rosie Cooper" userId="bf124abb-9a2b-4602-9121-6ae61623fa8e" providerId="ADAL" clId="{91E432E4-0619-4D5D-811B-7FE0B73E7ED4}" dt="2024-05-15T14:28:25.976" v="7" actId="20577"/>
          <ac:spMkLst>
            <pc:docMk/>
            <pc:sldMk cId="1277387276" sldId="271"/>
            <ac:spMk id="33" creationId="{EF32A54C-E6D5-A3D5-4E12-ADD107B11EEC}"/>
          </ac:spMkLst>
        </pc:spChg>
      </pc:sldChg>
      <pc:sldChg chg="modSp mod">
        <pc:chgData name="Rosie Cooper" userId="bf124abb-9a2b-4602-9121-6ae61623fa8e" providerId="ADAL" clId="{91E432E4-0619-4D5D-811B-7FE0B73E7ED4}" dt="2024-05-15T14:28:36.096" v="23" actId="6549"/>
        <pc:sldMkLst>
          <pc:docMk/>
          <pc:sldMk cId="2798364081" sldId="272"/>
        </pc:sldMkLst>
        <pc:spChg chg="mod">
          <ac:chgData name="Rosie Cooper" userId="bf124abb-9a2b-4602-9121-6ae61623fa8e" providerId="ADAL" clId="{91E432E4-0619-4D5D-811B-7FE0B73E7ED4}" dt="2024-05-15T14:28:32.691" v="15" actId="6549"/>
          <ac:spMkLst>
            <pc:docMk/>
            <pc:sldMk cId="2798364081" sldId="272"/>
            <ac:spMk id="33" creationId="{EF32A54C-E6D5-A3D5-4E12-ADD107B11EEC}"/>
          </ac:spMkLst>
        </pc:spChg>
        <pc:spChg chg="mod">
          <ac:chgData name="Rosie Cooper" userId="bf124abb-9a2b-4602-9121-6ae61623fa8e" providerId="ADAL" clId="{91E432E4-0619-4D5D-811B-7FE0B73E7ED4}" dt="2024-05-15T14:28:36.096" v="23" actId="6549"/>
          <ac:spMkLst>
            <pc:docMk/>
            <pc:sldMk cId="2798364081" sldId="272"/>
            <ac:spMk id="63" creationId="{F6EC378E-FC2F-467C-12E0-C21225E8EEF4}"/>
          </ac:spMkLst>
        </pc:spChg>
      </pc:sldChg>
    </pc:docChg>
  </pc:docChgLst>
  <pc:docChgLst>
    <pc:chgData name="Rosie Cooper" userId="S::rosie.cooper@hrp.org.uk::bf124abb-9a2b-4602-9121-6ae61623fa8e" providerId="AD" clId="Web-{9F52EF26-D402-6047-B48E-209E3E13E9C8}"/>
    <pc:docChg chg="modSld">
      <pc:chgData name="Rosie Cooper" userId="S::rosie.cooper@hrp.org.uk::bf124abb-9a2b-4602-9121-6ae61623fa8e" providerId="AD" clId="Web-{9F52EF26-D402-6047-B48E-209E3E13E9C8}" dt="2024-02-16T15:33:29.646" v="10"/>
      <pc:docMkLst>
        <pc:docMk/>
      </pc:docMkLst>
      <pc:sldChg chg="delSp">
        <pc:chgData name="Rosie Cooper" userId="S::rosie.cooper@hrp.org.uk::bf124abb-9a2b-4602-9121-6ae61623fa8e" providerId="AD" clId="Web-{9F52EF26-D402-6047-B48E-209E3E13E9C8}" dt="2024-02-16T15:33:29.646" v="10"/>
        <pc:sldMkLst>
          <pc:docMk/>
          <pc:sldMk cId="3922173898" sldId="257"/>
        </pc:sldMkLst>
        <pc:picChg chg="del">
          <ac:chgData name="Rosie Cooper" userId="S::rosie.cooper@hrp.org.uk::bf124abb-9a2b-4602-9121-6ae61623fa8e" providerId="AD" clId="Web-{9F52EF26-D402-6047-B48E-209E3E13E9C8}" dt="2024-02-16T15:33:29.646" v="10"/>
          <ac:picMkLst>
            <pc:docMk/>
            <pc:sldMk cId="3922173898" sldId="257"/>
            <ac:picMk id="2" creationId="{A79E9C2D-BA39-FA1A-B67D-7240AFC603D2}"/>
          </ac:picMkLst>
        </pc:picChg>
      </pc:sldChg>
      <pc:sldChg chg="delSp">
        <pc:chgData name="Rosie Cooper" userId="S::rosie.cooper@hrp.org.uk::bf124abb-9a2b-4602-9121-6ae61623fa8e" providerId="AD" clId="Web-{9F52EF26-D402-6047-B48E-209E3E13E9C8}" dt="2024-02-16T15:33:17.021" v="5"/>
        <pc:sldMkLst>
          <pc:docMk/>
          <pc:sldMk cId="789785739" sldId="269"/>
        </pc:sldMkLst>
        <pc:picChg chg="del">
          <ac:chgData name="Rosie Cooper" userId="S::rosie.cooper@hrp.org.uk::bf124abb-9a2b-4602-9121-6ae61623fa8e" providerId="AD" clId="Web-{9F52EF26-D402-6047-B48E-209E3E13E9C8}" dt="2024-02-16T15:33:17.021" v="5"/>
          <ac:picMkLst>
            <pc:docMk/>
            <pc:sldMk cId="789785739" sldId="269"/>
            <ac:picMk id="6" creationId="{56BC7F7B-9978-9989-42F5-17E4B3F3AA7E}"/>
          </ac:picMkLst>
        </pc:picChg>
      </pc:sldChg>
      <pc:sldChg chg="delSp modSp">
        <pc:chgData name="Rosie Cooper" userId="S::rosie.cooper@hrp.org.uk::bf124abb-9a2b-4602-9121-6ae61623fa8e" providerId="AD" clId="Web-{9F52EF26-D402-6047-B48E-209E3E13E9C8}" dt="2024-02-16T15:33:26.974" v="9"/>
        <pc:sldMkLst>
          <pc:docMk/>
          <pc:sldMk cId="1277387276" sldId="271"/>
        </pc:sldMkLst>
        <pc:spChg chg="mod">
          <ac:chgData name="Rosie Cooper" userId="S::rosie.cooper@hrp.org.uk::bf124abb-9a2b-4602-9121-6ae61623fa8e" providerId="AD" clId="Web-{9F52EF26-D402-6047-B48E-209E3E13E9C8}" dt="2024-02-16T15:32:39.566" v="0" actId="14100"/>
          <ac:spMkLst>
            <pc:docMk/>
            <pc:sldMk cId="1277387276" sldId="271"/>
            <ac:spMk id="61" creationId="{CA483A1E-EE5D-9711-A7C2-AC8796A416BE}"/>
          </ac:spMkLst>
        </pc:spChg>
        <pc:picChg chg="del">
          <ac:chgData name="Rosie Cooper" userId="S::rosie.cooper@hrp.org.uk::bf124abb-9a2b-4602-9121-6ae61623fa8e" providerId="AD" clId="Web-{9F52EF26-D402-6047-B48E-209E3E13E9C8}" dt="2024-02-16T15:33:26.974" v="9"/>
          <ac:picMkLst>
            <pc:docMk/>
            <pc:sldMk cId="1277387276" sldId="271"/>
            <ac:picMk id="2" creationId="{A79E9C2D-BA39-FA1A-B67D-7240AFC603D2}"/>
          </ac:picMkLst>
        </pc:picChg>
      </pc:sldChg>
      <pc:sldChg chg="delSp">
        <pc:chgData name="Rosie Cooper" userId="S::rosie.cooper@hrp.org.uk::bf124abb-9a2b-4602-9121-6ae61623fa8e" providerId="AD" clId="Web-{9F52EF26-D402-6047-B48E-209E3E13E9C8}" dt="2024-02-16T15:33:24.599" v="8"/>
        <pc:sldMkLst>
          <pc:docMk/>
          <pc:sldMk cId="2798364081" sldId="272"/>
        </pc:sldMkLst>
        <pc:picChg chg="del">
          <ac:chgData name="Rosie Cooper" userId="S::rosie.cooper@hrp.org.uk::bf124abb-9a2b-4602-9121-6ae61623fa8e" providerId="AD" clId="Web-{9F52EF26-D402-6047-B48E-209E3E13E9C8}" dt="2024-02-16T15:33:24.599" v="8"/>
          <ac:picMkLst>
            <pc:docMk/>
            <pc:sldMk cId="2798364081" sldId="272"/>
            <ac:picMk id="2" creationId="{A79E9C2D-BA39-FA1A-B67D-7240AFC603D2}"/>
          </ac:picMkLst>
        </pc:picChg>
      </pc:sldChg>
      <pc:sldChg chg="delSp modSp">
        <pc:chgData name="Rosie Cooper" userId="S::rosie.cooper@hrp.org.uk::bf124abb-9a2b-4602-9121-6ae61623fa8e" providerId="AD" clId="Web-{9F52EF26-D402-6047-B48E-209E3E13E9C8}" dt="2024-02-16T15:33:22.724" v="7"/>
        <pc:sldMkLst>
          <pc:docMk/>
          <pc:sldMk cId="3563777604" sldId="273"/>
        </pc:sldMkLst>
        <pc:spChg chg="mod">
          <ac:chgData name="Rosie Cooper" userId="S::rosie.cooper@hrp.org.uk::bf124abb-9a2b-4602-9121-6ae61623fa8e" providerId="AD" clId="Web-{9F52EF26-D402-6047-B48E-209E3E13E9C8}" dt="2024-02-16T15:32:59.770" v="2" actId="1076"/>
          <ac:spMkLst>
            <pc:docMk/>
            <pc:sldMk cId="3563777604" sldId="273"/>
            <ac:spMk id="16" creationId="{A91398DD-6224-0967-1561-F60F0EC54225}"/>
          </ac:spMkLst>
        </pc:spChg>
        <pc:spChg chg="mod">
          <ac:chgData name="Rosie Cooper" userId="S::rosie.cooper@hrp.org.uk::bf124abb-9a2b-4602-9121-6ae61623fa8e" providerId="AD" clId="Web-{9F52EF26-D402-6047-B48E-209E3E13E9C8}" dt="2024-02-16T15:32:59.739" v="1" actId="1076"/>
          <ac:spMkLst>
            <pc:docMk/>
            <pc:sldMk cId="3563777604" sldId="273"/>
            <ac:spMk id="17" creationId="{C508096B-EEBB-A045-3200-98CD00185345}"/>
          </ac:spMkLst>
        </pc:spChg>
        <pc:spChg chg="mod">
          <ac:chgData name="Rosie Cooper" userId="S::rosie.cooper@hrp.org.uk::bf124abb-9a2b-4602-9121-6ae61623fa8e" providerId="AD" clId="Web-{9F52EF26-D402-6047-B48E-209E3E13E9C8}" dt="2024-02-16T15:32:59.786" v="3" actId="1076"/>
          <ac:spMkLst>
            <pc:docMk/>
            <pc:sldMk cId="3563777604" sldId="273"/>
            <ac:spMk id="18" creationId="{815F2FE8-A9AF-4EA2-228C-BB20EC480995}"/>
          </ac:spMkLst>
        </pc:spChg>
        <pc:picChg chg="del">
          <ac:chgData name="Rosie Cooper" userId="S::rosie.cooper@hrp.org.uk::bf124abb-9a2b-4602-9121-6ae61623fa8e" providerId="AD" clId="Web-{9F52EF26-D402-6047-B48E-209E3E13E9C8}" dt="2024-02-16T15:33:22.724" v="7"/>
          <ac:picMkLst>
            <pc:docMk/>
            <pc:sldMk cId="3563777604" sldId="273"/>
            <ac:picMk id="2" creationId="{A79E9C2D-BA39-FA1A-B67D-7240AFC603D2}"/>
          </ac:picMkLst>
        </pc:picChg>
      </pc:sldChg>
      <pc:sldChg chg="delSp">
        <pc:chgData name="Rosie Cooper" userId="S::rosie.cooper@hrp.org.uk::bf124abb-9a2b-4602-9121-6ae61623fa8e" providerId="AD" clId="Web-{9F52EF26-D402-6047-B48E-209E3E13E9C8}" dt="2024-02-16T15:33:21.115" v="6"/>
        <pc:sldMkLst>
          <pc:docMk/>
          <pc:sldMk cId="3444085625" sldId="274"/>
        </pc:sldMkLst>
        <pc:picChg chg="del">
          <ac:chgData name="Rosie Cooper" userId="S::rosie.cooper@hrp.org.uk::bf124abb-9a2b-4602-9121-6ae61623fa8e" providerId="AD" clId="Web-{9F52EF26-D402-6047-B48E-209E3E13E9C8}" dt="2024-02-16T15:33:21.115" v="6"/>
          <ac:picMkLst>
            <pc:docMk/>
            <pc:sldMk cId="3444085625" sldId="274"/>
            <ac:picMk id="2" creationId="{A79E9C2D-BA39-FA1A-B67D-7240AFC603D2}"/>
          </ac:picMkLst>
        </pc:picChg>
      </pc:sldChg>
      <pc:sldChg chg="delSp">
        <pc:chgData name="Rosie Cooper" userId="S::rosie.cooper@hrp.org.uk::bf124abb-9a2b-4602-9121-6ae61623fa8e" providerId="AD" clId="Web-{9F52EF26-D402-6047-B48E-209E3E13E9C8}" dt="2024-02-16T15:33:14.989" v="4"/>
        <pc:sldMkLst>
          <pc:docMk/>
          <pc:sldMk cId="4005359521" sldId="275"/>
        </pc:sldMkLst>
        <pc:picChg chg="del">
          <ac:chgData name="Rosie Cooper" userId="S::rosie.cooper@hrp.org.uk::bf124abb-9a2b-4602-9121-6ae61623fa8e" providerId="AD" clId="Web-{9F52EF26-D402-6047-B48E-209E3E13E9C8}" dt="2024-02-16T15:33:14.989" v="4"/>
          <ac:picMkLst>
            <pc:docMk/>
            <pc:sldMk cId="4005359521" sldId="275"/>
            <ac:picMk id="6" creationId="{56BC7F7B-9978-9989-42F5-17E4B3F3AA7E}"/>
          </ac:picMkLst>
        </pc:picChg>
      </pc:sldChg>
    </pc:docChg>
  </pc:docChgLst>
  <pc:docChgLst>
    <pc:chgData name="Rosie Cooper" userId="bf124abb-9a2b-4602-9121-6ae61623fa8e" providerId="ADAL" clId="{FE09C826-5E50-4AEF-A1FC-4225D1954A07}"/>
    <pc:docChg chg="undo redo custSel modSld">
      <pc:chgData name="Rosie Cooper" userId="bf124abb-9a2b-4602-9121-6ae61623fa8e" providerId="ADAL" clId="{FE09C826-5E50-4AEF-A1FC-4225D1954A07}" dt="2024-03-12T12:34:26.792" v="1117" actId="14429"/>
      <pc:docMkLst>
        <pc:docMk/>
      </pc:docMkLst>
      <pc:sldChg chg="delSp modSp mod">
        <pc:chgData name="Rosie Cooper" userId="bf124abb-9a2b-4602-9121-6ae61623fa8e" providerId="ADAL" clId="{FE09C826-5E50-4AEF-A1FC-4225D1954A07}" dt="2024-03-12T12:11:07.016" v="422" actId="20577"/>
        <pc:sldMkLst>
          <pc:docMk/>
          <pc:sldMk cId="3922173898" sldId="257"/>
        </pc:sldMkLst>
        <pc:spChg chg="mod">
          <ac:chgData name="Rosie Cooper" userId="bf124abb-9a2b-4602-9121-6ae61623fa8e" providerId="ADAL" clId="{FE09C826-5E50-4AEF-A1FC-4225D1954A07}" dt="2024-03-12T09:38:53.858" v="8" actId="6549"/>
          <ac:spMkLst>
            <pc:docMk/>
            <pc:sldMk cId="3922173898" sldId="257"/>
            <ac:spMk id="6" creationId="{D2DB9D7D-4C53-C2F1-33C5-03643EB90187}"/>
          </ac:spMkLst>
        </pc:spChg>
        <pc:spChg chg="mod">
          <ac:chgData name="Rosie Cooper" userId="bf124abb-9a2b-4602-9121-6ae61623fa8e" providerId="ADAL" clId="{FE09C826-5E50-4AEF-A1FC-4225D1954A07}" dt="2024-03-12T12:11:07.016" v="422" actId="20577"/>
          <ac:spMkLst>
            <pc:docMk/>
            <pc:sldMk cId="3922173898" sldId="257"/>
            <ac:spMk id="10" creationId="{B7014030-16B1-8381-CFFE-DF9CD913BD74}"/>
          </ac:spMkLst>
        </pc:spChg>
        <pc:spChg chg="del">
          <ac:chgData name="Rosie Cooper" userId="bf124abb-9a2b-4602-9121-6ae61623fa8e" providerId="ADAL" clId="{FE09C826-5E50-4AEF-A1FC-4225D1954A07}" dt="2024-03-12T09:41:19.140" v="145" actId="478"/>
          <ac:spMkLst>
            <pc:docMk/>
            <pc:sldMk cId="3922173898" sldId="257"/>
            <ac:spMk id="56" creationId="{82F2B5B9-7031-5AFB-BAF8-461A755C246A}"/>
          </ac:spMkLst>
        </pc:spChg>
        <pc:spChg chg="del">
          <ac:chgData name="Rosie Cooper" userId="bf124abb-9a2b-4602-9121-6ae61623fa8e" providerId="ADAL" clId="{FE09C826-5E50-4AEF-A1FC-4225D1954A07}" dt="2024-03-12T09:41:22.464" v="147" actId="478"/>
          <ac:spMkLst>
            <pc:docMk/>
            <pc:sldMk cId="3922173898" sldId="257"/>
            <ac:spMk id="58" creationId="{B075A3A9-3577-2A68-33EA-0E2C30D7E861}"/>
          </ac:spMkLst>
        </pc:spChg>
        <pc:spChg chg="del">
          <ac:chgData name="Rosie Cooper" userId="bf124abb-9a2b-4602-9121-6ae61623fa8e" providerId="ADAL" clId="{FE09C826-5E50-4AEF-A1FC-4225D1954A07}" dt="2024-03-12T09:41:21.062" v="146" actId="478"/>
          <ac:spMkLst>
            <pc:docMk/>
            <pc:sldMk cId="3922173898" sldId="257"/>
            <ac:spMk id="65" creationId="{5F5E9072-3CA2-A0BF-6A2B-F0048FB91933}"/>
          </ac:spMkLst>
        </pc:spChg>
        <pc:spChg chg="mod">
          <ac:chgData name="Rosie Cooper" userId="bf124abb-9a2b-4602-9121-6ae61623fa8e" providerId="ADAL" clId="{FE09C826-5E50-4AEF-A1FC-4225D1954A07}" dt="2024-03-12T09:41:15.017" v="144" actId="20577"/>
          <ac:spMkLst>
            <pc:docMk/>
            <pc:sldMk cId="3922173898" sldId="257"/>
            <ac:spMk id="74" creationId="{D80B84DE-E378-02D8-95C8-C84DE219BCE0}"/>
          </ac:spMkLst>
        </pc:spChg>
      </pc:sldChg>
      <pc:sldChg chg="addSp modSp mod">
        <pc:chgData name="Rosie Cooper" userId="bf124abb-9a2b-4602-9121-6ae61623fa8e" providerId="ADAL" clId="{FE09C826-5E50-4AEF-A1FC-4225D1954A07}" dt="2024-03-12T12:34:26.792" v="1117" actId="14429"/>
        <pc:sldMkLst>
          <pc:docMk/>
          <pc:sldMk cId="789785739" sldId="269"/>
        </pc:sldMkLst>
        <pc:spChg chg="add mod">
          <ac:chgData name="Rosie Cooper" userId="bf124abb-9a2b-4602-9121-6ae61623fa8e" providerId="ADAL" clId="{FE09C826-5E50-4AEF-A1FC-4225D1954A07}" dt="2024-03-12T12:26:46.328" v="837" actId="1037"/>
          <ac:spMkLst>
            <pc:docMk/>
            <pc:sldMk cId="789785739" sldId="269"/>
            <ac:spMk id="3" creationId="{D8B1CBA1-5B72-7B2B-7997-9BF4EC0DA5A2}"/>
          </ac:spMkLst>
        </pc:spChg>
        <pc:spChg chg="mod">
          <ac:chgData name="Rosie Cooper" userId="bf124abb-9a2b-4602-9121-6ae61623fa8e" providerId="ADAL" clId="{FE09C826-5E50-4AEF-A1FC-4225D1954A07}" dt="2024-03-12T12:34:24.086" v="1116" actId="465"/>
          <ac:spMkLst>
            <pc:docMk/>
            <pc:sldMk cId="789785739" sldId="269"/>
            <ac:spMk id="76" creationId="{4F910C85-0973-6C4E-7F8A-86224D837953}"/>
          </ac:spMkLst>
        </pc:spChg>
        <pc:spChg chg="mod">
          <ac:chgData name="Rosie Cooper" userId="bf124abb-9a2b-4602-9121-6ae61623fa8e" providerId="ADAL" clId="{FE09C826-5E50-4AEF-A1FC-4225D1954A07}" dt="2024-03-12T12:34:24.086" v="1116" actId="465"/>
          <ac:spMkLst>
            <pc:docMk/>
            <pc:sldMk cId="789785739" sldId="269"/>
            <ac:spMk id="79" creationId="{1E863A37-F0E6-F099-695D-70642992B512}"/>
          </ac:spMkLst>
        </pc:spChg>
        <pc:spChg chg="mod">
          <ac:chgData name="Rosie Cooper" userId="bf124abb-9a2b-4602-9121-6ae61623fa8e" providerId="ADAL" clId="{FE09C826-5E50-4AEF-A1FC-4225D1954A07}" dt="2024-03-12T12:34:24.086" v="1116" actId="465"/>
          <ac:spMkLst>
            <pc:docMk/>
            <pc:sldMk cId="789785739" sldId="269"/>
            <ac:spMk id="82" creationId="{88FE2E61-157E-1C69-B8DD-3934B4CB815E}"/>
          </ac:spMkLst>
        </pc:spChg>
        <pc:spChg chg="mod">
          <ac:chgData name="Rosie Cooper" userId="bf124abb-9a2b-4602-9121-6ae61623fa8e" providerId="ADAL" clId="{FE09C826-5E50-4AEF-A1FC-4225D1954A07}" dt="2024-03-12T12:34:24.086" v="1116" actId="465"/>
          <ac:spMkLst>
            <pc:docMk/>
            <pc:sldMk cId="789785739" sldId="269"/>
            <ac:spMk id="91" creationId="{DBFB54E3-A83A-8B8D-5CAD-830115C982EF}"/>
          </ac:spMkLst>
        </pc:spChg>
        <pc:spChg chg="mod">
          <ac:chgData name="Rosie Cooper" userId="bf124abb-9a2b-4602-9121-6ae61623fa8e" providerId="ADAL" clId="{FE09C826-5E50-4AEF-A1FC-4225D1954A07}" dt="2024-03-12T12:34:24.086" v="1116" actId="465"/>
          <ac:spMkLst>
            <pc:docMk/>
            <pc:sldMk cId="789785739" sldId="269"/>
            <ac:spMk id="94" creationId="{316ACEB5-91F0-1690-97DB-F2C29EA1B03F}"/>
          </ac:spMkLst>
        </pc:spChg>
        <pc:spChg chg="mod">
          <ac:chgData name="Rosie Cooper" userId="bf124abb-9a2b-4602-9121-6ae61623fa8e" providerId="ADAL" clId="{FE09C826-5E50-4AEF-A1FC-4225D1954A07}" dt="2024-03-12T12:34:24.086" v="1116" actId="465"/>
          <ac:spMkLst>
            <pc:docMk/>
            <pc:sldMk cId="789785739" sldId="269"/>
            <ac:spMk id="97" creationId="{5C169D68-789C-81C5-C2F4-D592C4B12250}"/>
          </ac:spMkLst>
        </pc:spChg>
        <pc:spChg chg="mod">
          <ac:chgData name="Rosie Cooper" userId="bf124abb-9a2b-4602-9121-6ae61623fa8e" providerId="ADAL" clId="{FE09C826-5E50-4AEF-A1FC-4225D1954A07}" dt="2024-03-12T12:34:24.086" v="1116" actId="465"/>
          <ac:spMkLst>
            <pc:docMk/>
            <pc:sldMk cId="789785739" sldId="269"/>
            <ac:spMk id="100" creationId="{A5AC3E77-5DA7-1B61-3F8E-37F49F9F5BA0}"/>
          </ac:spMkLst>
        </pc:spChg>
        <pc:spChg chg="mod">
          <ac:chgData name="Rosie Cooper" userId="bf124abb-9a2b-4602-9121-6ae61623fa8e" providerId="ADAL" clId="{FE09C826-5E50-4AEF-A1FC-4225D1954A07}" dt="2024-03-12T12:34:24.086" v="1116" actId="465"/>
          <ac:spMkLst>
            <pc:docMk/>
            <pc:sldMk cId="789785739" sldId="269"/>
            <ac:spMk id="103" creationId="{117BC865-21C3-CDD4-BB12-2EC3A930D99C}"/>
          </ac:spMkLst>
        </pc:spChg>
        <pc:spChg chg="mod">
          <ac:chgData name="Rosie Cooper" userId="bf124abb-9a2b-4602-9121-6ae61623fa8e" providerId="ADAL" clId="{FE09C826-5E50-4AEF-A1FC-4225D1954A07}" dt="2024-03-12T12:34:24.086" v="1116" actId="465"/>
          <ac:spMkLst>
            <pc:docMk/>
            <pc:sldMk cId="789785739" sldId="269"/>
            <ac:spMk id="106" creationId="{B242F1EA-7DFF-6433-0EE7-D37CE9ECE83E}"/>
          </ac:spMkLst>
        </pc:spChg>
        <pc:spChg chg="mod">
          <ac:chgData name="Rosie Cooper" userId="bf124abb-9a2b-4602-9121-6ae61623fa8e" providerId="ADAL" clId="{FE09C826-5E50-4AEF-A1FC-4225D1954A07}" dt="2024-03-12T12:34:24.086" v="1116" actId="465"/>
          <ac:spMkLst>
            <pc:docMk/>
            <pc:sldMk cId="789785739" sldId="269"/>
            <ac:spMk id="109" creationId="{A28FD74D-AC09-286B-4D00-B5D5B5E187A1}"/>
          </ac:spMkLst>
        </pc:spChg>
        <pc:spChg chg="mod">
          <ac:chgData name="Rosie Cooper" userId="bf124abb-9a2b-4602-9121-6ae61623fa8e" providerId="ADAL" clId="{FE09C826-5E50-4AEF-A1FC-4225D1954A07}" dt="2024-03-12T12:34:24.086" v="1116" actId="465"/>
          <ac:spMkLst>
            <pc:docMk/>
            <pc:sldMk cId="789785739" sldId="269"/>
            <ac:spMk id="112" creationId="{5F4B14DB-7EA2-0A7B-60D3-A64F4DB68AC1}"/>
          </ac:spMkLst>
        </pc:spChg>
        <pc:spChg chg="mod">
          <ac:chgData name="Rosie Cooper" userId="bf124abb-9a2b-4602-9121-6ae61623fa8e" providerId="ADAL" clId="{FE09C826-5E50-4AEF-A1FC-4225D1954A07}" dt="2024-03-12T12:34:24.086" v="1116" actId="465"/>
          <ac:spMkLst>
            <pc:docMk/>
            <pc:sldMk cId="789785739" sldId="269"/>
            <ac:spMk id="115" creationId="{10971D7F-BCE5-B696-BFF1-1436CF97D928}"/>
          </ac:spMkLst>
        </pc:spChg>
        <pc:spChg chg="mod">
          <ac:chgData name="Rosie Cooper" userId="bf124abb-9a2b-4602-9121-6ae61623fa8e" providerId="ADAL" clId="{FE09C826-5E50-4AEF-A1FC-4225D1954A07}" dt="2024-03-12T12:34:24.086" v="1116" actId="465"/>
          <ac:spMkLst>
            <pc:docMk/>
            <pc:sldMk cId="789785739" sldId="269"/>
            <ac:spMk id="118" creationId="{F26483E9-1D1D-FD3A-6FD1-2813E00BA620}"/>
          </ac:spMkLst>
        </pc:spChg>
        <pc:spChg chg="mod">
          <ac:chgData name="Rosie Cooper" userId="bf124abb-9a2b-4602-9121-6ae61623fa8e" providerId="ADAL" clId="{FE09C826-5E50-4AEF-A1FC-4225D1954A07}" dt="2024-03-12T12:34:24.086" v="1116" actId="465"/>
          <ac:spMkLst>
            <pc:docMk/>
            <pc:sldMk cId="789785739" sldId="269"/>
            <ac:spMk id="121" creationId="{BAA3352C-8503-D8C2-9AE4-8BBDE3F78D40}"/>
          </ac:spMkLst>
        </pc:spChg>
        <pc:picChg chg="mod modVis">
          <ac:chgData name="Rosie Cooper" userId="bf124abb-9a2b-4602-9121-6ae61623fa8e" providerId="ADAL" clId="{FE09C826-5E50-4AEF-A1FC-4225D1954A07}" dt="2024-03-12T12:34:26.792" v="1117" actId="14429"/>
          <ac:picMkLst>
            <pc:docMk/>
            <pc:sldMk cId="789785739" sldId="269"/>
            <ac:picMk id="7" creationId="{3DF10A4F-4098-B769-B2BE-FFDDF0A4B4C7}"/>
          </ac:picMkLst>
        </pc:picChg>
        <pc:cxnChg chg="add mod">
          <ac:chgData name="Rosie Cooper" userId="bf124abb-9a2b-4602-9121-6ae61623fa8e" providerId="ADAL" clId="{FE09C826-5E50-4AEF-A1FC-4225D1954A07}" dt="2024-03-12T12:34:24.086" v="1116" actId="465"/>
          <ac:cxnSpMkLst>
            <pc:docMk/>
            <pc:sldMk cId="789785739" sldId="269"/>
            <ac:cxnSpMk id="4" creationId="{127E0E2B-187C-6F51-B1DE-0D35C037C2DE}"/>
          </ac:cxnSpMkLst>
        </pc:cxnChg>
        <pc:cxnChg chg="mod">
          <ac:chgData name="Rosie Cooper" userId="bf124abb-9a2b-4602-9121-6ae61623fa8e" providerId="ADAL" clId="{FE09C826-5E50-4AEF-A1FC-4225D1954A07}" dt="2024-03-12T12:34:24.086" v="1116" actId="465"/>
          <ac:cxnSpMkLst>
            <pc:docMk/>
            <pc:sldMk cId="789785739" sldId="269"/>
            <ac:cxnSpMk id="18" creationId="{8D09B037-E551-0C2B-88B3-DC93918B7C27}"/>
          </ac:cxnSpMkLst>
        </pc:cxnChg>
        <pc:cxnChg chg="mod">
          <ac:chgData name="Rosie Cooper" userId="bf124abb-9a2b-4602-9121-6ae61623fa8e" providerId="ADAL" clId="{FE09C826-5E50-4AEF-A1FC-4225D1954A07}" dt="2024-03-12T12:34:24.086" v="1116" actId="465"/>
          <ac:cxnSpMkLst>
            <pc:docMk/>
            <pc:sldMk cId="789785739" sldId="269"/>
            <ac:cxnSpMk id="77" creationId="{C1689333-9F67-3156-44D9-9F160ECD9D5D}"/>
          </ac:cxnSpMkLst>
        </pc:cxnChg>
        <pc:cxnChg chg="mod">
          <ac:chgData name="Rosie Cooper" userId="bf124abb-9a2b-4602-9121-6ae61623fa8e" providerId="ADAL" clId="{FE09C826-5E50-4AEF-A1FC-4225D1954A07}" dt="2024-03-12T12:34:24.086" v="1116" actId="465"/>
          <ac:cxnSpMkLst>
            <pc:docMk/>
            <pc:sldMk cId="789785739" sldId="269"/>
            <ac:cxnSpMk id="80" creationId="{7F388366-3CDF-95E3-4F71-2496A67AB25E}"/>
          </ac:cxnSpMkLst>
        </pc:cxnChg>
        <pc:cxnChg chg="mod">
          <ac:chgData name="Rosie Cooper" userId="bf124abb-9a2b-4602-9121-6ae61623fa8e" providerId="ADAL" clId="{FE09C826-5E50-4AEF-A1FC-4225D1954A07}" dt="2024-03-12T12:34:24.086" v="1116" actId="465"/>
          <ac:cxnSpMkLst>
            <pc:docMk/>
            <pc:sldMk cId="789785739" sldId="269"/>
            <ac:cxnSpMk id="83" creationId="{4C2D98E9-7686-C557-75AB-853536F2F1D1}"/>
          </ac:cxnSpMkLst>
        </pc:cxnChg>
        <pc:cxnChg chg="mod">
          <ac:chgData name="Rosie Cooper" userId="bf124abb-9a2b-4602-9121-6ae61623fa8e" providerId="ADAL" clId="{FE09C826-5E50-4AEF-A1FC-4225D1954A07}" dt="2024-03-12T12:34:24.086" v="1116" actId="465"/>
          <ac:cxnSpMkLst>
            <pc:docMk/>
            <pc:sldMk cId="789785739" sldId="269"/>
            <ac:cxnSpMk id="92" creationId="{BB0A895A-7AED-4D48-67D2-B08791CBF3A8}"/>
          </ac:cxnSpMkLst>
        </pc:cxnChg>
        <pc:cxnChg chg="mod">
          <ac:chgData name="Rosie Cooper" userId="bf124abb-9a2b-4602-9121-6ae61623fa8e" providerId="ADAL" clId="{FE09C826-5E50-4AEF-A1FC-4225D1954A07}" dt="2024-03-12T12:34:24.086" v="1116" actId="465"/>
          <ac:cxnSpMkLst>
            <pc:docMk/>
            <pc:sldMk cId="789785739" sldId="269"/>
            <ac:cxnSpMk id="95" creationId="{05C5A27B-CAAC-DA69-CC69-684B47F74333}"/>
          </ac:cxnSpMkLst>
        </pc:cxnChg>
        <pc:cxnChg chg="mod">
          <ac:chgData name="Rosie Cooper" userId="bf124abb-9a2b-4602-9121-6ae61623fa8e" providerId="ADAL" clId="{FE09C826-5E50-4AEF-A1FC-4225D1954A07}" dt="2024-03-12T12:34:24.086" v="1116" actId="465"/>
          <ac:cxnSpMkLst>
            <pc:docMk/>
            <pc:sldMk cId="789785739" sldId="269"/>
            <ac:cxnSpMk id="98" creationId="{3ACADB2E-4B4B-8368-9090-D585B185718A}"/>
          </ac:cxnSpMkLst>
        </pc:cxnChg>
        <pc:cxnChg chg="mod">
          <ac:chgData name="Rosie Cooper" userId="bf124abb-9a2b-4602-9121-6ae61623fa8e" providerId="ADAL" clId="{FE09C826-5E50-4AEF-A1FC-4225D1954A07}" dt="2024-03-12T12:34:24.086" v="1116" actId="465"/>
          <ac:cxnSpMkLst>
            <pc:docMk/>
            <pc:sldMk cId="789785739" sldId="269"/>
            <ac:cxnSpMk id="101" creationId="{CAF60A3C-3322-586F-B8D7-0455726E36F7}"/>
          </ac:cxnSpMkLst>
        </pc:cxnChg>
        <pc:cxnChg chg="mod">
          <ac:chgData name="Rosie Cooper" userId="bf124abb-9a2b-4602-9121-6ae61623fa8e" providerId="ADAL" clId="{FE09C826-5E50-4AEF-A1FC-4225D1954A07}" dt="2024-03-12T12:34:24.086" v="1116" actId="465"/>
          <ac:cxnSpMkLst>
            <pc:docMk/>
            <pc:sldMk cId="789785739" sldId="269"/>
            <ac:cxnSpMk id="104" creationId="{9AD66956-9E25-CB57-19BD-58B5238C7DA9}"/>
          </ac:cxnSpMkLst>
        </pc:cxnChg>
        <pc:cxnChg chg="mod">
          <ac:chgData name="Rosie Cooper" userId="bf124abb-9a2b-4602-9121-6ae61623fa8e" providerId="ADAL" clId="{FE09C826-5E50-4AEF-A1FC-4225D1954A07}" dt="2024-03-12T12:34:24.086" v="1116" actId="465"/>
          <ac:cxnSpMkLst>
            <pc:docMk/>
            <pc:sldMk cId="789785739" sldId="269"/>
            <ac:cxnSpMk id="107" creationId="{87FE6B26-64C8-3F06-8C22-6C98FAB47FD8}"/>
          </ac:cxnSpMkLst>
        </pc:cxnChg>
        <pc:cxnChg chg="mod">
          <ac:chgData name="Rosie Cooper" userId="bf124abb-9a2b-4602-9121-6ae61623fa8e" providerId="ADAL" clId="{FE09C826-5E50-4AEF-A1FC-4225D1954A07}" dt="2024-03-12T12:34:24.086" v="1116" actId="465"/>
          <ac:cxnSpMkLst>
            <pc:docMk/>
            <pc:sldMk cId="789785739" sldId="269"/>
            <ac:cxnSpMk id="110" creationId="{89272BEF-9E9C-7709-B157-EE6248BB2E04}"/>
          </ac:cxnSpMkLst>
        </pc:cxnChg>
        <pc:cxnChg chg="mod">
          <ac:chgData name="Rosie Cooper" userId="bf124abb-9a2b-4602-9121-6ae61623fa8e" providerId="ADAL" clId="{FE09C826-5E50-4AEF-A1FC-4225D1954A07}" dt="2024-03-12T12:34:24.086" v="1116" actId="465"/>
          <ac:cxnSpMkLst>
            <pc:docMk/>
            <pc:sldMk cId="789785739" sldId="269"/>
            <ac:cxnSpMk id="113" creationId="{9654BCB3-5770-BC9C-7244-36CAB8E89268}"/>
          </ac:cxnSpMkLst>
        </pc:cxnChg>
        <pc:cxnChg chg="mod">
          <ac:chgData name="Rosie Cooper" userId="bf124abb-9a2b-4602-9121-6ae61623fa8e" providerId="ADAL" clId="{FE09C826-5E50-4AEF-A1FC-4225D1954A07}" dt="2024-03-12T12:34:24.086" v="1116" actId="465"/>
          <ac:cxnSpMkLst>
            <pc:docMk/>
            <pc:sldMk cId="789785739" sldId="269"/>
            <ac:cxnSpMk id="116" creationId="{08BA5BB2-FE0C-1192-7A7D-4534D2A149DC}"/>
          </ac:cxnSpMkLst>
        </pc:cxnChg>
        <pc:cxnChg chg="mod">
          <ac:chgData name="Rosie Cooper" userId="bf124abb-9a2b-4602-9121-6ae61623fa8e" providerId="ADAL" clId="{FE09C826-5E50-4AEF-A1FC-4225D1954A07}" dt="2024-03-12T12:34:24.086" v="1116" actId="465"/>
          <ac:cxnSpMkLst>
            <pc:docMk/>
            <pc:sldMk cId="789785739" sldId="269"/>
            <ac:cxnSpMk id="119" creationId="{E2CD502D-6C2F-755D-088E-1AB90A26454E}"/>
          </ac:cxnSpMkLst>
        </pc:cxnChg>
      </pc:sldChg>
      <pc:sldChg chg="delSp modSp mod modNotesTx">
        <pc:chgData name="Rosie Cooper" userId="bf124abb-9a2b-4602-9121-6ae61623fa8e" providerId="ADAL" clId="{FE09C826-5E50-4AEF-A1FC-4225D1954A07}" dt="2024-03-12T12:13:54.403" v="450" actId="1036"/>
        <pc:sldMkLst>
          <pc:docMk/>
          <pc:sldMk cId="1277387276" sldId="271"/>
        </pc:sldMkLst>
        <pc:spChg chg="mod">
          <ac:chgData name="Rosie Cooper" userId="bf124abb-9a2b-4602-9121-6ae61623fa8e" providerId="ADAL" clId="{FE09C826-5E50-4AEF-A1FC-4225D1954A07}" dt="2024-03-12T12:12:16.223" v="427" actId="20577"/>
          <ac:spMkLst>
            <pc:docMk/>
            <pc:sldMk cId="1277387276" sldId="271"/>
            <ac:spMk id="10" creationId="{B7014030-16B1-8381-CFFE-DF9CD913BD74}"/>
          </ac:spMkLst>
        </pc:spChg>
        <pc:spChg chg="del">
          <ac:chgData name="Rosie Cooper" userId="bf124abb-9a2b-4602-9121-6ae61623fa8e" providerId="ADAL" clId="{FE09C826-5E50-4AEF-A1FC-4225D1954A07}" dt="2024-03-12T09:44:05.650" v="203" actId="478"/>
          <ac:spMkLst>
            <pc:docMk/>
            <pc:sldMk cId="1277387276" sldId="271"/>
            <ac:spMk id="56" creationId="{82F2B5B9-7031-5AFB-BAF8-461A755C246A}"/>
          </ac:spMkLst>
        </pc:spChg>
        <pc:spChg chg="mod">
          <ac:chgData name="Rosie Cooper" userId="bf124abb-9a2b-4602-9121-6ae61623fa8e" providerId="ADAL" clId="{FE09C826-5E50-4AEF-A1FC-4225D1954A07}" dt="2024-03-12T12:13:18.078" v="432" actId="20577"/>
          <ac:spMkLst>
            <pc:docMk/>
            <pc:sldMk cId="1277387276" sldId="271"/>
            <ac:spMk id="57" creationId="{B1BCF1E7-A7A5-DCEC-00AA-4DA4F4090463}"/>
          </ac:spMkLst>
        </pc:spChg>
        <pc:spChg chg="del">
          <ac:chgData name="Rosie Cooper" userId="bf124abb-9a2b-4602-9121-6ae61623fa8e" providerId="ADAL" clId="{FE09C826-5E50-4AEF-A1FC-4225D1954A07}" dt="2024-03-12T09:44:08.094" v="205" actId="478"/>
          <ac:spMkLst>
            <pc:docMk/>
            <pc:sldMk cId="1277387276" sldId="271"/>
            <ac:spMk id="58" creationId="{B075A3A9-3577-2A68-33EA-0E2C30D7E861}"/>
          </ac:spMkLst>
        </pc:spChg>
        <pc:spChg chg="del">
          <ac:chgData name="Rosie Cooper" userId="bf124abb-9a2b-4602-9121-6ae61623fa8e" providerId="ADAL" clId="{FE09C826-5E50-4AEF-A1FC-4225D1954A07}" dt="2024-03-12T09:44:06.837" v="204" actId="478"/>
          <ac:spMkLst>
            <pc:docMk/>
            <pc:sldMk cId="1277387276" sldId="271"/>
            <ac:spMk id="65" creationId="{5F5E9072-3CA2-A0BF-6A2B-F0048FB91933}"/>
          </ac:spMkLst>
        </pc:spChg>
        <pc:spChg chg="mod">
          <ac:chgData name="Rosie Cooper" userId="bf124abb-9a2b-4602-9121-6ae61623fa8e" providerId="ADAL" clId="{FE09C826-5E50-4AEF-A1FC-4225D1954A07}" dt="2024-03-12T12:13:26.730" v="433" actId="1076"/>
          <ac:spMkLst>
            <pc:docMk/>
            <pc:sldMk cId="1277387276" sldId="271"/>
            <ac:spMk id="74" creationId="{D80B84DE-E378-02D8-95C8-C84DE219BCE0}"/>
          </ac:spMkLst>
        </pc:spChg>
        <pc:spChg chg="mod">
          <ac:chgData name="Rosie Cooper" userId="bf124abb-9a2b-4602-9121-6ae61623fa8e" providerId="ADAL" clId="{FE09C826-5E50-4AEF-A1FC-4225D1954A07}" dt="2024-03-12T12:13:54.403" v="450" actId="1036"/>
          <ac:spMkLst>
            <pc:docMk/>
            <pc:sldMk cId="1277387276" sldId="271"/>
            <ac:spMk id="76" creationId="{33DA7CCB-A97D-555C-5DF7-FE038A495208}"/>
          </ac:spMkLst>
        </pc:spChg>
        <pc:picChg chg="mod">
          <ac:chgData name="Rosie Cooper" userId="bf124abb-9a2b-4602-9121-6ae61623fa8e" providerId="ADAL" clId="{FE09C826-5E50-4AEF-A1FC-4225D1954A07}" dt="2024-03-12T12:13:54.403" v="450" actId="1036"/>
          <ac:picMkLst>
            <pc:docMk/>
            <pc:sldMk cId="1277387276" sldId="271"/>
            <ac:picMk id="11" creationId="{22B93149-2942-8599-5E51-EE367D974502}"/>
          </ac:picMkLst>
        </pc:picChg>
      </pc:sldChg>
      <pc:sldChg chg="addSp delSp modSp mod modNotesTx">
        <pc:chgData name="Rosie Cooper" userId="bf124abb-9a2b-4602-9121-6ae61623fa8e" providerId="ADAL" clId="{FE09C826-5E50-4AEF-A1FC-4225D1954A07}" dt="2024-03-12T12:29:31.149" v="984" actId="1037"/>
        <pc:sldMkLst>
          <pc:docMk/>
          <pc:sldMk cId="2798364081" sldId="272"/>
        </pc:sldMkLst>
        <pc:spChg chg="mod">
          <ac:chgData name="Rosie Cooper" userId="bf124abb-9a2b-4602-9121-6ae61623fa8e" providerId="ADAL" clId="{FE09C826-5E50-4AEF-A1FC-4225D1954A07}" dt="2024-03-12T12:14:54.537" v="475" actId="20577"/>
          <ac:spMkLst>
            <pc:docMk/>
            <pc:sldMk cId="2798364081" sldId="272"/>
            <ac:spMk id="10" creationId="{B7014030-16B1-8381-CFFE-DF9CD913BD74}"/>
          </ac:spMkLst>
        </pc:spChg>
        <pc:spChg chg="mod">
          <ac:chgData name="Rosie Cooper" userId="bf124abb-9a2b-4602-9121-6ae61623fa8e" providerId="ADAL" clId="{FE09C826-5E50-4AEF-A1FC-4225D1954A07}" dt="2024-03-12T09:46:30.597" v="244" actId="20577"/>
          <ac:spMkLst>
            <pc:docMk/>
            <pc:sldMk cId="2798364081" sldId="272"/>
            <ac:spMk id="19" creationId="{E0A17AC9-151A-46EC-C57C-E052468AFBFC}"/>
          </ac:spMkLst>
        </pc:spChg>
        <pc:spChg chg="mod">
          <ac:chgData name="Rosie Cooper" userId="bf124abb-9a2b-4602-9121-6ae61623fa8e" providerId="ADAL" clId="{FE09C826-5E50-4AEF-A1FC-4225D1954A07}" dt="2024-03-12T09:46:55.026" v="251" actId="20577"/>
          <ac:spMkLst>
            <pc:docMk/>
            <pc:sldMk cId="2798364081" sldId="272"/>
            <ac:spMk id="30" creationId="{3DBD9A53-D6AE-BA12-D3C2-BF0A338B6F2D}"/>
          </ac:spMkLst>
        </pc:spChg>
        <pc:spChg chg="mod">
          <ac:chgData name="Rosie Cooper" userId="bf124abb-9a2b-4602-9121-6ae61623fa8e" providerId="ADAL" clId="{FE09C826-5E50-4AEF-A1FC-4225D1954A07}" dt="2024-03-12T12:17:31.575" v="566" actId="20577"/>
          <ac:spMkLst>
            <pc:docMk/>
            <pc:sldMk cId="2798364081" sldId="272"/>
            <ac:spMk id="48" creationId="{BCDC2041-978D-DC36-7BCF-7987852C769F}"/>
          </ac:spMkLst>
        </pc:spChg>
        <pc:spChg chg="mod">
          <ac:chgData name="Rosie Cooper" userId="bf124abb-9a2b-4602-9121-6ae61623fa8e" providerId="ADAL" clId="{FE09C826-5E50-4AEF-A1FC-4225D1954A07}" dt="2024-03-12T09:47:26.065" v="253" actId="20577"/>
          <ac:spMkLst>
            <pc:docMk/>
            <pc:sldMk cId="2798364081" sldId="272"/>
            <ac:spMk id="49" creationId="{8A695F53-2C80-5906-6C82-BCCC90A24FA2}"/>
          </ac:spMkLst>
        </pc:spChg>
        <pc:spChg chg="mod">
          <ac:chgData name="Rosie Cooper" userId="bf124abb-9a2b-4602-9121-6ae61623fa8e" providerId="ADAL" clId="{FE09C826-5E50-4AEF-A1FC-4225D1954A07}" dt="2024-03-12T12:16:50.776" v="561" actId="20577"/>
          <ac:spMkLst>
            <pc:docMk/>
            <pc:sldMk cId="2798364081" sldId="272"/>
            <ac:spMk id="52" creationId="{020E6AA3-B689-8EB0-9B91-BADCEF657D4A}"/>
          </ac:spMkLst>
        </pc:spChg>
        <pc:picChg chg="add mod">
          <ac:chgData name="Rosie Cooper" userId="bf124abb-9a2b-4602-9121-6ae61623fa8e" providerId="ADAL" clId="{FE09C826-5E50-4AEF-A1FC-4225D1954A07}" dt="2024-03-12T12:29:31.149" v="984" actId="1037"/>
          <ac:picMkLst>
            <pc:docMk/>
            <pc:sldMk cId="2798364081" sldId="272"/>
            <ac:picMk id="2" creationId="{79EC2FCA-5525-B355-D1FD-E7EAB762A156}"/>
          </ac:picMkLst>
        </pc:picChg>
        <pc:picChg chg="mod">
          <ac:chgData name="Rosie Cooper" userId="bf124abb-9a2b-4602-9121-6ae61623fa8e" providerId="ADAL" clId="{FE09C826-5E50-4AEF-A1FC-4225D1954A07}" dt="2024-03-12T09:46:50.148" v="246" actId="1076"/>
          <ac:picMkLst>
            <pc:docMk/>
            <pc:sldMk cId="2798364081" sldId="272"/>
            <ac:picMk id="5" creationId="{9D00CFFF-76C1-0D0D-F1C0-4C19853F3E39}"/>
          </ac:picMkLst>
        </pc:picChg>
        <pc:picChg chg="del">
          <ac:chgData name="Rosie Cooper" userId="bf124abb-9a2b-4602-9121-6ae61623fa8e" providerId="ADAL" clId="{FE09C826-5E50-4AEF-A1FC-4225D1954A07}" dt="2024-03-12T12:29:18.584" v="884" actId="478"/>
          <ac:picMkLst>
            <pc:docMk/>
            <pc:sldMk cId="2798364081" sldId="272"/>
            <ac:picMk id="79" creationId="{9E186A52-17DF-BDE2-D1B3-646502D49172}"/>
          </ac:picMkLst>
        </pc:picChg>
      </pc:sldChg>
      <pc:sldChg chg="modSp mod modNotesTx">
        <pc:chgData name="Rosie Cooper" userId="bf124abb-9a2b-4602-9121-6ae61623fa8e" providerId="ADAL" clId="{FE09C826-5E50-4AEF-A1FC-4225D1954A07}" dt="2024-03-12T12:30:37.002" v="1023" actId="6549"/>
        <pc:sldMkLst>
          <pc:docMk/>
          <pc:sldMk cId="3563777604" sldId="273"/>
        </pc:sldMkLst>
        <pc:spChg chg="mod">
          <ac:chgData name="Rosie Cooper" userId="bf124abb-9a2b-4602-9121-6ae61623fa8e" providerId="ADAL" clId="{FE09C826-5E50-4AEF-A1FC-4225D1954A07}" dt="2024-03-12T09:49:21.668" v="261" actId="20577"/>
          <ac:spMkLst>
            <pc:docMk/>
            <pc:sldMk cId="3563777604" sldId="273"/>
            <ac:spMk id="10" creationId="{B7014030-16B1-8381-CFFE-DF9CD913BD74}"/>
          </ac:spMkLst>
        </pc:spChg>
        <pc:spChg chg="mod">
          <ac:chgData name="Rosie Cooper" userId="bf124abb-9a2b-4602-9121-6ae61623fa8e" providerId="ADAL" clId="{FE09C826-5E50-4AEF-A1FC-4225D1954A07}" dt="2024-03-12T09:49:39.555" v="263" actId="20577"/>
          <ac:spMkLst>
            <pc:docMk/>
            <pc:sldMk cId="3563777604" sldId="273"/>
            <ac:spMk id="13" creationId="{7AA1EF8F-1D4F-6011-5249-B62E99C3DB0C}"/>
          </ac:spMkLst>
        </pc:spChg>
        <pc:spChg chg="mod">
          <ac:chgData name="Rosie Cooper" userId="bf124abb-9a2b-4602-9121-6ae61623fa8e" providerId="ADAL" clId="{FE09C826-5E50-4AEF-A1FC-4225D1954A07}" dt="2024-03-12T12:18:36.509" v="567" actId="14100"/>
          <ac:spMkLst>
            <pc:docMk/>
            <pc:sldMk cId="3563777604" sldId="273"/>
            <ac:spMk id="16" creationId="{A91398DD-6224-0967-1561-F60F0EC54225}"/>
          </ac:spMkLst>
        </pc:spChg>
        <pc:spChg chg="mod">
          <ac:chgData name="Rosie Cooper" userId="bf124abb-9a2b-4602-9121-6ae61623fa8e" providerId="ADAL" clId="{FE09C826-5E50-4AEF-A1FC-4225D1954A07}" dt="2024-03-12T12:18:38.137" v="568" actId="20577"/>
          <ac:spMkLst>
            <pc:docMk/>
            <pc:sldMk cId="3563777604" sldId="273"/>
            <ac:spMk id="17" creationId="{C508096B-EEBB-A045-3200-98CD00185345}"/>
          </ac:spMkLst>
        </pc:spChg>
        <pc:spChg chg="mod">
          <ac:chgData name="Rosie Cooper" userId="bf124abb-9a2b-4602-9121-6ae61623fa8e" providerId="ADAL" clId="{FE09C826-5E50-4AEF-A1FC-4225D1954A07}" dt="2024-03-12T12:19:14.305" v="573" actId="20577"/>
          <ac:spMkLst>
            <pc:docMk/>
            <pc:sldMk cId="3563777604" sldId="273"/>
            <ac:spMk id="20" creationId="{0745040F-19A0-EAF6-A295-02F40ACDCB65}"/>
          </ac:spMkLst>
        </pc:spChg>
        <pc:spChg chg="mod">
          <ac:chgData name="Rosie Cooper" userId="bf124abb-9a2b-4602-9121-6ae61623fa8e" providerId="ADAL" clId="{FE09C826-5E50-4AEF-A1FC-4225D1954A07}" dt="2024-03-12T09:49:54.700" v="270" actId="20577"/>
          <ac:spMkLst>
            <pc:docMk/>
            <pc:sldMk cId="3563777604" sldId="273"/>
            <ac:spMk id="22" creationId="{FF85ACCE-001C-8C48-EC4D-3671D69B3F3A}"/>
          </ac:spMkLst>
        </pc:spChg>
        <pc:spChg chg="mod">
          <ac:chgData name="Rosie Cooper" userId="bf124abb-9a2b-4602-9121-6ae61623fa8e" providerId="ADAL" clId="{FE09C826-5E50-4AEF-A1FC-4225D1954A07}" dt="2024-03-12T12:30:37.002" v="1023" actId="6549"/>
          <ac:spMkLst>
            <pc:docMk/>
            <pc:sldMk cId="3563777604" sldId="273"/>
            <ac:spMk id="24" creationId="{4BE3E45C-04EC-AF24-22E8-58EB79DE2700}"/>
          </ac:spMkLst>
        </pc:spChg>
        <pc:spChg chg="mod">
          <ac:chgData name="Rosie Cooper" userId="bf124abb-9a2b-4602-9121-6ae61623fa8e" providerId="ADAL" clId="{FE09C826-5E50-4AEF-A1FC-4225D1954A07}" dt="2024-03-12T10:00:34.593" v="343" actId="14100"/>
          <ac:spMkLst>
            <pc:docMk/>
            <pc:sldMk cId="3563777604" sldId="273"/>
            <ac:spMk id="30" creationId="{3DBD9A53-D6AE-BA12-D3C2-BF0A338B6F2D}"/>
          </ac:spMkLst>
        </pc:spChg>
      </pc:sldChg>
      <pc:sldChg chg="modSp mod modNotesTx">
        <pc:chgData name="Rosie Cooper" userId="bf124abb-9a2b-4602-9121-6ae61623fa8e" providerId="ADAL" clId="{FE09C826-5E50-4AEF-A1FC-4225D1954A07}" dt="2024-03-12T12:21:43.567" v="661" actId="6549"/>
        <pc:sldMkLst>
          <pc:docMk/>
          <pc:sldMk cId="3444085625" sldId="274"/>
        </pc:sldMkLst>
        <pc:spChg chg="mod">
          <ac:chgData name="Rosie Cooper" userId="bf124abb-9a2b-4602-9121-6ae61623fa8e" providerId="ADAL" clId="{FE09C826-5E50-4AEF-A1FC-4225D1954A07}" dt="2024-03-12T12:21:17.816" v="660" actId="20577"/>
          <ac:spMkLst>
            <pc:docMk/>
            <pc:sldMk cId="3444085625" sldId="274"/>
            <ac:spMk id="10" creationId="{B7014030-16B1-8381-CFFE-DF9CD913BD74}"/>
          </ac:spMkLst>
        </pc:spChg>
        <pc:spChg chg="mod">
          <ac:chgData name="Rosie Cooper" userId="bf124abb-9a2b-4602-9121-6ae61623fa8e" providerId="ADAL" clId="{FE09C826-5E50-4AEF-A1FC-4225D1954A07}" dt="2024-03-12T12:21:43.567" v="661" actId="6549"/>
          <ac:spMkLst>
            <pc:docMk/>
            <pc:sldMk cId="3444085625" sldId="274"/>
            <ac:spMk id="17" creationId="{C508096B-EEBB-A045-3200-98CD00185345}"/>
          </ac:spMkLst>
        </pc:spChg>
        <pc:spChg chg="mod">
          <ac:chgData name="Rosie Cooper" userId="bf124abb-9a2b-4602-9121-6ae61623fa8e" providerId="ADAL" clId="{FE09C826-5E50-4AEF-A1FC-4225D1954A07}" dt="2024-03-12T09:59:52.868" v="334" actId="6549"/>
          <ac:spMkLst>
            <pc:docMk/>
            <pc:sldMk cId="3444085625" sldId="274"/>
            <ac:spMk id="39" creationId="{A3F3180D-8B62-06ED-BD1D-69038AF2D70A}"/>
          </ac:spMkLst>
        </pc:spChg>
      </pc:sldChg>
      <pc:sldChg chg="addSp delSp modSp mod">
        <pc:chgData name="Rosie Cooper" userId="bf124abb-9a2b-4602-9121-6ae61623fa8e" providerId="ADAL" clId="{FE09C826-5E50-4AEF-A1FC-4225D1954A07}" dt="2024-03-12T12:34:16.228" v="1114" actId="14429"/>
        <pc:sldMkLst>
          <pc:docMk/>
          <pc:sldMk cId="4005359521" sldId="275"/>
        </pc:sldMkLst>
        <pc:spChg chg="add mod">
          <ac:chgData name="Rosie Cooper" userId="bf124abb-9a2b-4602-9121-6ae61623fa8e" providerId="ADAL" clId="{FE09C826-5E50-4AEF-A1FC-4225D1954A07}" dt="2024-03-12T12:28:52.476" v="883" actId="1035"/>
          <ac:spMkLst>
            <pc:docMk/>
            <pc:sldMk cId="4005359521" sldId="275"/>
            <ac:spMk id="4" creationId="{600A1DAB-6759-27E4-2186-A2A81036BB6B}"/>
          </ac:spMkLst>
        </pc:spChg>
        <pc:spChg chg="add mod">
          <ac:chgData name="Rosie Cooper" userId="bf124abb-9a2b-4602-9121-6ae61623fa8e" providerId="ADAL" clId="{FE09C826-5E50-4AEF-A1FC-4225D1954A07}" dt="2024-03-12T12:34:13.720" v="1113" actId="465"/>
          <ac:spMkLst>
            <pc:docMk/>
            <pc:sldMk cId="4005359521" sldId="275"/>
            <ac:spMk id="6" creationId="{A045038A-FC7E-0FAF-DCD8-C701E48C5156}"/>
          </ac:spMkLst>
        </pc:spChg>
        <pc:spChg chg="del">
          <ac:chgData name="Rosie Cooper" userId="bf124abb-9a2b-4602-9121-6ae61623fa8e" providerId="ADAL" clId="{FE09C826-5E50-4AEF-A1FC-4225D1954A07}" dt="2024-03-12T12:25:20.405" v="665" actId="21"/>
          <ac:spMkLst>
            <pc:docMk/>
            <pc:sldMk cId="4005359521" sldId="275"/>
            <ac:spMk id="10" creationId="{D845CFDD-E078-E193-4727-8B67D6F700F3}"/>
          </ac:spMkLst>
        </pc:spChg>
        <pc:spChg chg="add mod">
          <ac:chgData name="Rosie Cooper" userId="bf124abb-9a2b-4602-9121-6ae61623fa8e" providerId="ADAL" clId="{FE09C826-5E50-4AEF-A1FC-4225D1954A07}" dt="2024-03-12T12:34:13.720" v="1113" actId="465"/>
          <ac:spMkLst>
            <pc:docMk/>
            <pc:sldMk cId="4005359521" sldId="275"/>
            <ac:spMk id="12" creationId="{9CE600E0-4982-F951-FA6A-1463058F3793}"/>
          </ac:spMkLst>
        </pc:spChg>
        <pc:spChg chg="add mod">
          <ac:chgData name="Rosie Cooper" userId="bf124abb-9a2b-4602-9121-6ae61623fa8e" providerId="ADAL" clId="{FE09C826-5E50-4AEF-A1FC-4225D1954A07}" dt="2024-03-12T12:34:13.720" v="1113" actId="465"/>
          <ac:spMkLst>
            <pc:docMk/>
            <pc:sldMk cId="4005359521" sldId="275"/>
            <ac:spMk id="14" creationId="{3D7CF371-9195-81F7-4AE8-E66201F4F87D}"/>
          </ac:spMkLst>
        </pc:spChg>
        <pc:spChg chg="add mod">
          <ac:chgData name="Rosie Cooper" userId="bf124abb-9a2b-4602-9121-6ae61623fa8e" providerId="ADAL" clId="{FE09C826-5E50-4AEF-A1FC-4225D1954A07}" dt="2024-03-12T12:34:13.720" v="1113" actId="465"/>
          <ac:spMkLst>
            <pc:docMk/>
            <pc:sldMk cId="4005359521" sldId="275"/>
            <ac:spMk id="16" creationId="{1BA07E8F-2C08-43CE-2E30-51A799E9C1EE}"/>
          </ac:spMkLst>
        </pc:spChg>
        <pc:spChg chg="add mod">
          <ac:chgData name="Rosie Cooper" userId="bf124abb-9a2b-4602-9121-6ae61623fa8e" providerId="ADAL" clId="{FE09C826-5E50-4AEF-A1FC-4225D1954A07}" dt="2024-03-12T12:34:13.720" v="1113" actId="465"/>
          <ac:spMkLst>
            <pc:docMk/>
            <pc:sldMk cId="4005359521" sldId="275"/>
            <ac:spMk id="19" creationId="{7BF66EFF-CBA1-0CF3-CA74-01F62A3D5BFE}"/>
          </ac:spMkLst>
        </pc:spChg>
        <pc:spChg chg="add mod">
          <ac:chgData name="Rosie Cooper" userId="bf124abb-9a2b-4602-9121-6ae61623fa8e" providerId="ADAL" clId="{FE09C826-5E50-4AEF-A1FC-4225D1954A07}" dt="2024-03-12T12:34:13.720" v="1113" actId="465"/>
          <ac:spMkLst>
            <pc:docMk/>
            <pc:sldMk cId="4005359521" sldId="275"/>
            <ac:spMk id="21" creationId="{E40EF83A-66A0-4B0F-0D52-B9B8D3E51409}"/>
          </ac:spMkLst>
        </pc:spChg>
        <pc:spChg chg="del mod">
          <ac:chgData name="Rosie Cooper" userId="bf124abb-9a2b-4602-9121-6ae61623fa8e" providerId="ADAL" clId="{FE09C826-5E50-4AEF-A1FC-4225D1954A07}" dt="2024-03-12T12:28:43.208" v="870" actId="21"/>
          <ac:spMkLst>
            <pc:docMk/>
            <pc:sldMk cId="4005359521" sldId="275"/>
            <ac:spMk id="76" creationId="{4F910C85-0973-6C4E-7F8A-86224D837953}"/>
          </ac:spMkLst>
        </pc:spChg>
        <pc:spChg chg="del mod">
          <ac:chgData name="Rosie Cooper" userId="bf124abb-9a2b-4602-9121-6ae61623fa8e" providerId="ADAL" clId="{FE09C826-5E50-4AEF-A1FC-4225D1954A07}" dt="2024-03-12T12:28:43.208" v="870" actId="21"/>
          <ac:spMkLst>
            <pc:docMk/>
            <pc:sldMk cId="4005359521" sldId="275"/>
            <ac:spMk id="79" creationId="{1E863A37-F0E6-F099-695D-70642992B512}"/>
          </ac:spMkLst>
        </pc:spChg>
        <pc:spChg chg="del mod">
          <ac:chgData name="Rosie Cooper" userId="bf124abb-9a2b-4602-9121-6ae61623fa8e" providerId="ADAL" clId="{FE09C826-5E50-4AEF-A1FC-4225D1954A07}" dt="2024-03-12T12:28:43.208" v="870" actId="21"/>
          <ac:spMkLst>
            <pc:docMk/>
            <pc:sldMk cId="4005359521" sldId="275"/>
            <ac:spMk id="82" creationId="{88FE2E61-157E-1C69-B8DD-3934B4CB815E}"/>
          </ac:spMkLst>
        </pc:spChg>
        <pc:spChg chg="del mod">
          <ac:chgData name="Rosie Cooper" userId="bf124abb-9a2b-4602-9121-6ae61623fa8e" providerId="ADAL" clId="{FE09C826-5E50-4AEF-A1FC-4225D1954A07}" dt="2024-03-12T12:28:43.208" v="870" actId="21"/>
          <ac:spMkLst>
            <pc:docMk/>
            <pc:sldMk cId="4005359521" sldId="275"/>
            <ac:spMk id="91" creationId="{DBFB54E3-A83A-8B8D-5CAD-830115C982EF}"/>
          </ac:spMkLst>
        </pc:spChg>
        <pc:spChg chg="del mod">
          <ac:chgData name="Rosie Cooper" userId="bf124abb-9a2b-4602-9121-6ae61623fa8e" providerId="ADAL" clId="{FE09C826-5E50-4AEF-A1FC-4225D1954A07}" dt="2024-03-12T12:28:43.208" v="870" actId="21"/>
          <ac:spMkLst>
            <pc:docMk/>
            <pc:sldMk cId="4005359521" sldId="275"/>
            <ac:spMk id="94" creationId="{316ACEB5-91F0-1690-97DB-F2C29EA1B03F}"/>
          </ac:spMkLst>
        </pc:spChg>
        <pc:spChg chg="del mod">
          <ac:chgData name="Rosie Cooper" userId="bf124abb-9a2b-4602-9121-6ae61623fa8e" providerId="ADAL" clId="{FE09C826-5E50-4AEF-A1FC-4225D1954A07}" dt="2024-03-12T12:28:43.208" v="870" actId="21"/>
          <ac:spMkLst>
            <pc:docMk/>
            <pc:sldMk cId="4005359521" sldId="275"/>
            <ac:spMk id="97" creationId="{5C169D68-789C-81C5-C2F4-D592C4B12250}"/>
          </ac:spMkLst>
        </pc:spChg>
        <pc:spChg chg="mod">
          <ac:chgData name="Rosie Cooper" userId="bf124abb-9a2b-4602-9121-6ae61623fa8e" providerId="ADAL" clId="{FE09C826-5E50-4AEF-A1FC-4225D1954A07}" dt="2024-03-12T12:34:13.720" v="1113" actId="465"/>
          <ac:spMkLst>
            <pc:docMk/>
            <pc:sldMk cId="4005359521" sldId="275"/>
            <ac:spMk id="100" creationId="{A5AC3E77-5DA7-1B61-3F8E-37F49F9F5BA0}"/>
          </ac:spMkLst>
        </pc:spChg>
        <pc:spChg chg="mod">
          <ac:chgData name="Rosie Cooper" userId="bf124abb-9a2b-4602-9121-6ae61623fa8e" providerId="ADAL" clId="{FE09C826-5E50-4AEF-A1FC-4225D1954A07}" dt="2024-03-12T12:34:13.720" v="1113" actId="465"/>
          <ac:spMkLst>
            <pc:docMk/>
            <pc:sldMk cId="4005359521" sldId="275"/>
            <ac:spMk id="103" creationId="{117BC865-21C3-CDD4-BB12-2EC3A930D99C}"/>
          </ac:spMkLst>
        </pc:spChg>
        <pc:spChg chg="mod">
          <ac:chgData name="Rosie Cooper" userId="bf124abb-9a2b-4602-9121-6ae61623fa8e" providerId="ADAL" clId="{FE09C826-5E50-4AEF-A1FC-4225D1954A07}" dt="2024-03-12T12:34:13.720" v="1113" actId="465"/>
          <ac:spMkLst>
            <pc:docMk/>
            <pc:sldMk cId="4005359521" sldId="275"/>
            <ac:spMk id="106" creationId="{B242F1EA-7DFF-6433-0EE7-D37CE9ECE83E}"/>
          </ac:spMkLst>
        </pc:spChg>
        <pc:spChg chg="mod">
          <ac:chgData name="Rosie Cooper" userId="bf124abb-9a2b-4602-9121-6ae61623fa8e" providerId="ADAL" clId="{FE09C826-5E50-4AEF-A1FC-4225D1954A07}" dt="2024-03-12T12:34:13.720" v="1113" actId="465"/>
          <ac:spMkLst>
            <pc:docMk/>
            <pc:sldMk cId="4005359521" sldId="275"/>
            <ac:spMk id="109" creationId="{A28FD74D-AC09-286B-4D00-B5D5B5E187A1}"/>
          </ac:spMkLst>
        </pc:spChg>
        <pc:spChg chg="mod">
          <ac:chgData name="Rosie Cooper" userId="bf124abb-9a2b-4602-9121-6ae61623fa8e" providerId="ADAL" clId="{FE09C826-5E50-4AEF-A1FC-4225D1954A07}" dt="2024-03-12T12:34:13.720" v="1113" actId="465"/>
          <ac:spMkLst>
            <pc:docMk/>
            <pc:sldMk cId="4005359521" sldId="275"/>
            <ac:spMk id="112" creationId="{5F4B14DB-7EA2-0A7B-60D3-A64F4DB68AC1}"/>
          </ac:spMkLst>
        </pc:spChg>
        <pc:spChg chg="mod">
          <ac:chgData name="Rosie Cooper" userId="bf124abb-9a2b-4602-9121-6ae61623fa8e" providerId="ADAL" clId="{FE09C826-5E50-4AEF-A1FC-4225D1954A07}" dt="2024-03-12T12:34:13.720" v="1113" actId="465"/>
          <ac:spMkLst>
            <pc:docMk/>
            <pc:sldMk cId="4005359521" sldId="275"/>
            <ac:spMk id="115" creationId="{10971D7F-BCE5-B696-BFF1-1436CF97D928}"/>
          </ac:spMkLst>
        </pc:spChg>
        <pc:spChg chg="mod">
          <ac:chgData name="Rosie Cooper" userId="bf124abb-9a2b-4602-9121-6ae61623fa8e" providerId="ADAL" clId="{FE09C826-5E50-4AEF-A1FC-4225D1954A07}" dt="2024-03-12T12:34:13.720" v="1113" actId="465"/>
          <ac:spMkLst>
            <pc:docMk/>
            <pc:sldMk cId="4005359521" sldId="275"/>
            <ac:spMk id="118" creationId="{F26483E9-1D1D-FD3A-6FD1-2813E00BA620}"/>
          </ac:spMkLst>
        </pc:spChg>
        <pc:spChg chg="mod">
          <ac:chgData name="Rosie Cooper" userId="bf124abb-9a2b-4602-9121-6ae61623fa8e" providerId="ADAL" clId="{FE09C826-5E50-4AEF-A1FC-4225D1954A07}" dt="2024-03-12T12:34:13.720" v="1113" actId="465"/>
          <ac:spMkLst>
            <pc:docMk/>
            <pc:sldMk cId="4005359521" sldId="275"/>
            <ac:spMk id="121" creationId="{BAA3352C-8503-D8C2-9AE4-8BBDE3F78D40}"/>
          </ac:spMkLst>
        </pc:spChg>
        <pc:picChg chg="mod modVis">
          <ac:chgData name="Rosie Cooper" userId="bf124abb-9a2b-4602-9121-6ae61623fa8e" providerId="ADAL" clId="{FE09C826-5E50-4AEF-A1FC-4225D1954A07}" dt="2024-03-12T12:34:16.228" v="1114" actId="14429"/>
          <ac:picMkLst>
            <pc:docMk/>
            <pc:sldMk cId="4005359521" sldId="275"/>
            <ac:picMk id="7" creationId="{3DF10A4F-4098-B769-B2BE-FFDDF0A4B4C7}"/>
          </ac:picMkLst>
        </pc:picChg>
        <pc:picChg chg="add del mod">
          <ac:chgData name="Rosie Cooper" userId="bf124abb-9a2b-4602-9121-6ae61623fa8e" providerId="ADAL" clId="{FE09C826-5E50-4AEF-A1FC-4225D1954A07}" dt="2024-03-12T12:30:02.850" v="986"/>
          <ac:picMkLst>
            <pc:docMk/>
            <pc:sldMk cId="4005359521" sldId="275"/>
            <ac:picMk id="20" creationId="{DA01F124-D494-A751-6B17-A16BE2072590}"/>
          </ac:picMkLst>
        </pc:picChg>
        <pc:cxnChg chg="add mod">
          <ac:chgData name="Rosie Cooper" userId="bf124abb-9a2b-4602-9121-6ae61623fa8e" providerId="ADAL" clId="{FE09C826-5E50-4AEF-A1FC-4225D1954A07}" dt="2024-03-12T12:34:13.720" v="1113" actId="465"/>
          <ac:cxnSpMkLst>
            <pc:docMk/>
            <pc:sldMk cId="4005359521" sldId="275"/>
            <ac:cxnSpMk id="5" creationId="{6AFD94BF-3139-D9FC-5BE4-8CBAA50B560C}"/>
          </ac:cxnSpMkLst>
        </pc:cxnChg>
        <pc:cxnChg chg="add mod">
          <ac:chgData name="Rosie Cooper" userId="bf124abb-9a2b-4602-9121-6ae61623fa8e" providerId="ADAL" clId="{FE09C826-5E50-4AEF-A1FC-4225D1954A07}" dt="2024-03-12T12:34:13.720" v="1113" actId="465"/>
          <ac:cxnSpMkLst>
            <pc:docMk/>
            <pc:sldMk cId="4005359521" sldId="275"/>
            <ac:cxnSpMk id="11" creationId="{8C3B07A0-3723-8C03-E52C-A32F4E6D51A4}"/>
          </ac:cxnSpMkLst>
        </pc:cxnChg>
        <pc:cxnChg chg="add mod">
          <ac:chgData name="Rosie Cooper" userId="bf124abb-9a2b-4602-9121-6ae61623fa8e" providerId="ADAL" clId="{FE09C826-5E50-4AEF-A1FC-4225D1954A07}" dt="2024-03-12T12:34:13.720" v="1113" actId="465"/>
          <ac:cxnSpMkLst>
            <pc:docMk/>
            <pc:sldMk cId="4005359521" sldId="275"/>
            <ac:cxnSpMk id="13" creationId="{A746BE06-55E8-DD4D-44F1-11021FC3BC7B}"/>
          </ac:cxnSpMkLst>
        </pc:cxnChg>
        <pc:cxnChg chg="add mod">
          <ac:chgData name="Rosie Cooper" userId="bf124abb-9a2b-4602-9121-6ae61623fa8e" providerId="ADAL" clId="{FE09C826-5E50-4AEF-A1FC-4225D1954A07}" dt="2024-03-12T12:34:13.720" v="1113" actId="465"/>
          <ac:cxnSpMkLst>
            <pc:docMk/>
            <pc:sldMk cId="4005359521" sldId="275"/>
            <ac:cxnSpMk id="15" creationId="{648C4DBB-42DA-8D5E-135A-EE7A1ACBB8C9}"/>
          </ac:cxnSpMkLst>
        </pc:cxnChg>
        <pc:cxnChg chg="add mod">
          <ac:chgData name="Rosie Cooper" userId="bf124abb-9a2b-4602-9121-6ae61623fa8e" providerId="ADAL" clId="{FE09C826-5E50-4AEF-A1FC-4225D1954A07}" dt="2024-03-12T12:34:13.720" v="1113" actId="465"/>
          <ac:cxnSpMkLst>
            <pc:docMk/>
            <pc:sldMk cId="4005359521" sldId="275"/>
            <ac:cxnSpMk id="17" creationId="{C5776816-C6E9-FA8F-984B-BF658D9BF51E}"/>
          </ac:cxnSpMkLst>
        </pc:cxnChg>
        <pc:cxnChg chg="del">
          <ac:chgData name="Rosie Cooper" userId="bf124abb-9a2b-4602-9121-6ae61623fa8e" providerId="ADAL" clId="{FE09C826-5E50-4AEF-A1FC-4225D1954A07}" dt="2024-03-12T12:28:46.499" v="871" actId="478"/>
          <ac:cxnSpMkLst>
            <pc:docMk/>
            <pc:sldMk cId="4005359521" sldId="275"/>
            <ac:cxnSpMk id="18" creationId="{8D09B037-E551-0C2B-88B3-DC93918B7C27}"/>
          </ac:cxnSpMkLst>
        </pc:cxnChg>
        <pc:cxnChg chg="add mod">
          <ac:chgData name="Rosie Cooper" userId="bf124abb-9a2b-4602-9121-6ae61623fa8e" providerId="ADAL" clId="{FE09C826-5E50-4AEF-A1FC-4225D1954A07}" dt="2024-03-12T12:34:13.720" v="1113" actId="465"/>
          <ac:cxnSpMkLst>
            <pc:docMk/>
            <pc:sldMk cId="4005359521" sldId="275"/>
            <ac:cxnSpMk id="22" creationId="{BE85CB67-F5DB-BF4E-B866-CF38C3E3CC61}"/>
          </ac:cxnSpMkLst>
        </pc:cxnChg>
        <pc:cxnChg chg="del mod">
          <ac:chgData name="Rosie Cooper" userId="bf124abb-9a2b-4602-9121-6ae61623fa8e" providerId="ADAL" clId="{FE09C826-5E50-4AEF-A1FC-4225D1954A07}" dt="2024-03-12T12:28:43.208" v="870" actId="21"/>
          <ac:cxnSpMkLst>
            <pc:docMk/>
            <pc:sldMk cId="4005359521" sldId="275"/>
            <ac:cxnSpMk id="77" creationId="{C1689333-9F67-3156-44D9-9F160ECD9D5D}"/>
          </ac:cxnSpMkLst>
        </pc:cxnChg>
        <pc:cxnChg chg="del mod">
          <ac:chgData name="Rosie Cooper" userId="bf124abb-9a2b-4602-9121-6ae61623fa8e" providerId="ADAL" clId="{FE09C826-5E50-4AEF-A1FC-4225D1954A07}" dt="2024-03-12T12:28:43.208" v="870" actId="21"/>
          <ac:cxnSpMkLst>
            <pc:docMk/>
            <pc:sldMk cId="4005359521" sldId="275"/>
            <ac:cxnSpMk id="80" creationId="{7F388366-3CDF-95E3-4F71-2496A67AB25E}"/>
          </ac:cxnSpMkLst>
        </pc:cxnChg>
        <pc:cxnChg chg="del mod">
          <ac:chgData name="Rosie Cooper" userId="bf124abb-9a2b-4602-9121-6ae61623fa8e" providerId="ADAL" clId="{FE09C826-5E50-4AEF-A1FC-4225D1954A07}" dt="2024-03-12T12:28:43.208" v="870" actId="21"/>
          <ac:cxnSpMkLst>
            <pc:docMk/>
            <pc:sldMk cId="4005359521" sldId="275"/>
            <ac:cxnSpMk id="83" creationId="{4C2D98E9-7686-C557-75AB-853536F2F1D1}"/>
          </ac:cxnSpMkLst>
        </pc:cxnChg>
        <pc:cxnChg chg="del mod">
          <ac:chgData name="Rosie Cooper" userId="bf124abb-9a2b-4602-9121-6ae61623fa8e" providerId="ADAL" clId="{FE09C826-5E50-4AEF-A1FC-4225D1954A07}" dt="2024-03-12T12:28:43.208" v="870" actId="21"/>
          <ac:cxnSpMkLst>
            <pc:docMk/>
            <pc:sldMk cId="4005359521" sldId="275"/>
            <ac:cxnSpMk id="92" creationId="{BB0A895A-7AED-4D48-67D2-B08791CBF3A8}"/>
          </ac:cxnSpMkLst>
        </pc:cxnChg>
        <pc:cxnChg chg="del mod">
          <ac:chgData name="Rosie Cooper" userId="bf124abb-9a2b-4602-9121-6ae61623fa8e" providerId="ADAL" clId="{FE09C826-5E50-4AEF-A1FC-4225D1954A07}" dt="2024-03-12T12:28:43.208" v="870" actId="21"/>
          <ac:cxnSpMkLst>
            <pc:docMk/>
            <pc:sldMk cId="4005359521" sldId="275"/>
            <ac:cxnSpMk id="95" creationId="{05C5A27B-CAAC-DA69-CC69-684B47F74333}"/>
          </ac:cxnSpMkLst>
        </pc:cxnChg>
        <pc:cxnChg chg="mod">
          <ac:chgData name="Rosie Cooper" userId="bf124abb-9a2b-4602-9121-6ae61623fa8e" providerId="ADAL" clId="{FE09C826-5E50-4AEF-A1FC-4225D1954A07}" dt="2024-03-12T12:34:13.720" v="1113" actId="465"/>
          <ac:cxnSpMkLst>
            <pc:docMk/>
            <pc:sldMk cId="4005359521" sldId="275"/>
            <ac:cxnSpMk id="98" creationId="{3ACADB2E-4B4B-8368-9090-D585B185718A}"/>
          </ac:cxnSpMkLst>
        </pc:cxnChg>
        <pc:cxnChg chg="mod">
          <ac:chgData name="Rosie Cooper" userId="bf124abb-9a2b-4602-9121-6ae61623fa8e" providerId="ADAL" clId="{FE09C826-5E50-4AEF-A1FC-4225D1954A07}" dt="2024-03-12T12:34:13.720" v="1113" actId="465"/>
          <ac:cxnSpMkLst>
            <pc:docMk/>
            <pc:sldMk cId="4005359521" sldId="275"/>
            <ac:cxnSpMk id="101" creationId="{CAF60A3C-3322-586F-B8D7-0455726E36F7}"/>
          </ac:cxnSpMkLst>
        </pc:cxnChg>
        <pc:cxnChg chg="mod">
          <ac:chgData name="Rosie Cooper" userId="bf124abb-9a2b-4602-9121-6ae61623fa8e" providerId="ADAL" clId="{FE09C826-5E50-4AEF-A1FC-4225D1954A07}" dt="2024-03-12T12:34:13.720" v="1113" actId="465"/>
          <ac:cxnSpMkLst>
            <pc:docMk/>
            <pc:sldMk cId="4005359521" sldId="275"/>
            <ac:cxnSpMk id="104" creationId="{9AD66956-9E25-CB57-19BD-58B5238C7DA9}"/>
          </ac:cxnSpMkLst>
        </pc:cxnChg>
        <pc:cxnChg chg="mod">
          <ac:chgData name="Rosie Cooper" userId="bf124abb-9a2b-4602-9121-6ae61623fa8e" providerId="ADAL" clId="{FE09C826-5E50-4AEF-A1FC-4225D1954A07}" dt="2024-03-12T12:34:13.720" v="1113" actId="465"/>
          <ac:cxnSpMkLst>
            <pc:docMk/>
            <pc:sldMk cId="4005359521" sldId="275"/>
            <ac:cxnSpMk id="107" creationId="{87FE6B26-64C8-3F06-8C22-6C98FAB47FD8}"/>
          </ac:cxnSpMkLst>
        </pc:cxnChg>
        <pc:cxnChg chg="mod">
          <ac:chgData name="Rosie Cooper" userId="bf124abb-9a2b-4602-9121-6ae61623fa8e" providerId="ADAL" clId="{FE09C826-5E50-4AEF-A1FC-4225D1954A07}" dt="2024-03-12T12:34:13.720" v="1113" actId="465"/>
          <ac:cxnSpMkLst>
            <pc:docMk/>
            <pc:sldMk cId="4005359521" sldId="275"/>
            <ac:cxnSpMk id="110" creationId="{89272BEF-9E9C-7709-B157-EE6248BB2E04}"/>
          </ac:cxnSpMkLst>
        </pc:cxnChg>
        <pc:cxnChg chg="mod">
          <ac:chgData name="Rosie Cooper" userId="bf124abb-9a2b-4602-9121-6ae61623fa8e" providerId="ADAL" clId="{FE09C826-5E50-4AEF-A1FC-4225D1954A07}" dt="2024-03-12T12:34:13.720" v="1113" actId="465"/>
          <ac:cxnSpMkLst>
            <pc:docMk/>
            <pc:sldMk cId="4005359521" sldId="275"/>
            <ac:cxnSpMk id="113" creationId="{9654BCB3-5770-BC9C-7244-36CAB8E89268}"/>
          </ac:cxnSpMkLst>
        </pc:cxnChg>
        <pc:cxnChg chg="mod">
          <ac:chgData name="Rosie Cooper" userId="bf124abb-9a2b-4602-9121-6ae61623fa8e" providerId="ADAL" clId="{FE09C826-5E50-4AEF-A1FC-4225D1954A07}" dt="2024-03-12T12:34:13.720" v="1113" actId="465"/>
          <ac:cxnSpMkLst>
            <pc:docMk/>
            <pc:sldMk cId="4005359521" sldId="275"/>
            <ac:cxnSpMk id="116" creationId="{08BA5BB2-FE0C-1192-7A7D-4534D2A149DC}"/>
          </ac:cxnSpMkLst>
        </pc:cxnChg>
        <pc:cxnChg chg="mod">
          <ac:chgData name="Rosie Cooper" userId="bf124abb-9a2b-4602-9121-6ae61623fa8e" providerId="ADAL" clId="{FE09C826-5E50-4AEF-A1FC-4225D1954A07}" dt="2024-03-12T12:34:13.720" v="1113" actId="465"/>
          <ac:cxnSpMkLst>
            <pc:docMk/>
            <pc:sldMk cId="4005359521" sldId="275"/>
            <ac:cxnSpMk id="119" creationId="{E2CD502D-6C2F-755D-088E-1AB90A26454E}"/>
          </ac:cxnSpMkLst>
        </pc:cxnChg>
        <pc:cxnChg chg="mod">
          <ac:chgData name="Rosie Cooper" userId="bf124abb-9a2b-4602-9121-6ae61623fa8e" providerId="ADAL" clId="{FE09C826-5E50-4AEF-A1FC-4225D1954A07}" dt="2024-03-12T12:34:13.720" v="1113" actId="465"/>
          <ac:cxnSpMkLst>
            <pc:docMk/>
            <pc:sldMk cId="4005359521" sldId="275"/>
            <ac:cxnSpMk id="122" creationId="{0B0C083E-1F36-4820-992E-DE8D71958D6F}"/>
          </ac:cxnSpMkLst>
        </pc:cxnChg>
      </pc:sldChg>
    </pc:docChg>
  </pc:docChgLst>
  <pc:docChgLst>
    <pc:chgData name="Rosie Cooper" userId="bf124abb-9a2b-4602-9121-6ae61623fa8e" providerId="ADAL" clId="{957AE196-13B2-4542-8BA5-47A916F25838}"/>
    <pc:docChg chg="undo custSel modSld">
      <pc:chgData name="Rosie Cooper" userId="bf124abb-9a2b-4602-9121-6ae61623fa8e" providerId="ADAL" clId="{957AE196-13B2-4542-8BA5-47A916F25838}" dt="2023-10-31T14:35:11.697" v="177" actId="20577"/>
      <pc:docMkLst>
        <pc:docMk/>
      </pc:docMkLst>
      <pc:sldChg chg="modSp mod">
        <pc:chgData name="Rosie Cooper" userId="bf124abb-9a2b-4602-9121-6ae61623fa8e" providerId="ADAL" clId="{957AE196-13B2-4542-8BA5-47A916F25838}" dt="2023-10-31T14:35:11.697" v="177" actId="20577"/>
        <pc:sldMkLst>
          <pc:docMk/>
          <pc:sldMk cId="1248512973" sldId="256"/>
        </pc:sldMkLst>
        <pc:spChg chg="mod">
          <ac:chgData name="Rosie Cooper" userId="bf124abb-9a2b-4602-9121-6ae61623fa8e" providerId="ADAL" clId="{957AE196-13B2-4542-8BA5-47A916F25838}" dt="2023-10-31T14:32:58.594" v="102" actId="20577"/>
          <ac:spMkLst>
            <pc:docMk/>
            <pc:sldMk cId="1248512973" sldId="256"/>
            <ac:spMk id="20" creationId="{8EF1E5E4-D4E4-2461-6588-FCEC11B04F50}"/>
          </ac:spMkLst>
        </pc:spChg>
        <pc:spChg chg="mod">
          <ac:chgData name="Rosie Cooper" userId="bf124abb-9a2b-4602-9121-6ae61623fa8e" providerId="ADAL" clId="{957AE196-13B2-4542-8BA5-47A916F25838}" dt="2023-10-31T14:35:11.697" v="177" actId="20577"/>
          <ac:spMkLst>
            <pc:docMk/>
            <pc:sldMk cId="1248512973" sldId="256"/>
            <ac:spMk id="25" creationId="{7239B626-E470-0840-109D-8271BFADF3F8}"/>
          </ac:spMkLst>
        </pc:spChg>
        <pc:spChg chg="mod">
          <ac:chgData name="Rosie Cooper" userId="bf124abb-9a2b-4602-9121-6ae61623fa8e" providerId="ADAL" clId="{957AE196-13B2-4542-8BA5-47A916F25838}" dt="2023-10-31T14:34:55.299" v="141"/>
          <ac:spMkLst>
            <pc:docMk/>
            <pc:sldMk cId="1248512973" sldId="256"/>
            <ac:spMk id="28" creationId="{C53C6135-DF6F-5771-7B09-328B3128BCD4}"/>
          </ac:spMkLst>
        </pc:spChg>
        <pc:spChg chg="mod">
          <ac:chgData name="Rosie Cooper" userId="bf124abb-9a2b-4602-9121-6ae61623fa8e" providerId="ADAL" clId="{957AE196-13B2-4542-8BA5-47A916F25838}" dt="2023-10-31T14:34:26.203" v="130" actId="1076"/>
          <ac:spMkLst>
            <pc:docMk/>
            <pc:sldMk cId="1248512973" sldId="256"/>
            <ac:spMk id="44" creationId="{C15B7CD0-E2EB-50E3-7551-7D54FD5C7457}"/>
          </ac:spMkLst>
        </pc:spChg>
        <pc:spChg chg="mod">
          <ac:chgData name="Rosie Cooper" userId="bf124abb-9a2b-4602-9121-6ae61623fa8e" providerId="ADAL" clId="{957AE196-13B2-4542-8BA5-47A916F25838}" dt="2023-10-31T14:34:05.670" v="125"/>
          <ac:spMkLst>
            <pc:docMk/>
            <pc:sldMk cId="1248512973" sldId="256"/>
            <ac:spMk id="45" creationId="{9C0BEE9B-F041-AB87-A5A0-B6787CC59622}"/>
          </ac:spMkLst>
        </pc:spChg>
        <pc:picChg chg="mod">
          <ac:chgData name="Rosie Cooper" userId="bf124abb-9a2b-4602-9121-6ae61623fa8e" providerId="ADAL" clId="{957AE196-13B2-4542-8BA5-47A916F25838}" dt="2023-10-31T14:34:35.552" v="132" actId="1076"/>
          <ac:picMkLst>
            <pc:docMk/>
            <pc:sldMk cId="1248512973" sldId="256"/>
            <ac:picMk id="7" creationId="{496E6DED-7DF3-3BBC-7758-DF055B03D279}"/>
          </ac:picMkLst>
        </pc:picChg>
      </pc:sldChg>
      <pc:sldChg chg="addSp delSp modSp mod">
        <pc:chgData name="Rosie Cooper" userId="bf124abb-9a2b-4602-9121-6ae61623fa8e" providerId="ADAL" clId="{957AE196-13B2-4542-8BA5-47A916F25838}" dt="2023-10-30T15:29:25.257" v="94" actId="1076"/>
        <pc:sldMkLst>
          <pc:docMk/>
          <pc:sldMk cId="3922173898" sldId="257"/>
        </pc:sldMkLst>
        <pc:spChg chg="mod">
          <ac:chgData name="Rosie Cooper" userId="bf124abb-9a2b-4602-9121-6ae61623fa8e" providerId="ADAL" clId="{957AE196-13B2-4542-8BA5-47A916F25838}" dt="2023-10-30T15:29:25.257" v="94" actId="1076"/>
          <ac:spMkLst>
            <pc:docMk/>
            <pc:sldMk cId="3922173898" sldId="257"/>
            <ac:spMk id="10" creationId="{B7014030-16B1-8381-CFFE-DF9CD913BD74}"/>
          </ac:spMkLst>
        </pc:spChg>
        <pc:spChg chg="mod">
          <ac:chgData name="Rosie Cooper" userId="bf124abb-9a2b-4602-9121-6ae61623fa8e" providerId="ADAL" clId="{957AE196-13B2-4542-8BA5-47A916F25838}" dt="2023-10-30T12:29:22.824" v="58"/>
          <ac:spMkLst>
            <pc:docMk/>
            <pc:sldMk cId="3922173898" sldId="257"/>
            <ac:spMk id="15" creationId="{69308B54-F3F6-EA8F-8BAF-6A7C4A4C9DD9}"/>
          </ac:spMkLst>
        </pc:spChg>
        <pc:spChg chg="mod">
          <ac:chgData name="Rosie Cooper" userId="bf124abb-9a2b-4602-9121-6ae61623fa8e" providerId="ADAL" clId="{957AE196-13B2-4542-8BA5-47A916F25838}" dt="2023-10-30T12:28:32.176" v="26" actId="14100"/>
          <ac:spMkLst>
            <pc:docMk/>
            <pc:sldMk cId="3922173898" sldId="257"/>
            <ac:spMk id="16" creationId="{A91398DD-6224-0967-1561-F60F0EC54225}"/>
          </ac:spMkLst>
        </pc:spChg>
        <pc:spChg chg="mod">
          <ac:chgData name="Rosie Cooper" userId="bf124abb-9a2b-4602-9121-6ae61623fa8e" providerId="ADAL" clId="{957AE196-13B2-4542-8BA5-47A916F25838}" dt="2023-10-30T13:14:21.271" v="68"/>
          <ac:spMkLst>
            <pc:docMk/>
            <pc:sldMk cId="3922173898" sldId="257"/>
            <ac:spMk id="17" creationId="{C508096B-EEBB-A045-3200-98CD00185345}"/>
          </ac:spMkLst>
        </pc:spChg>
        <pc:spChg chg="mod">
          <ac:chgData name="Rosie Cooper" userId="bf124abb-9a2b-4602-9121-6ae61623fa8e" providerId="ADAL" clId="{957AE196-13B2-4542-8BA5-47A916F25838}" dt="2023-10-30T12:28:48.976" v="49" actId="1035"/>
          <ac:spMkLst>
            <pc:docMk/>
            <pc:sldMk cId="3922173898" sldId="257"/>
            <ac:spMk id="18" creationId="{815F2FE8-A9AF-4EA2-228C-BB20EC480995}"/>
          </ac:spMkLst>
        </pc:spChg>
        <pc:spChg chg="add del mod">
          <ac:chgData name="Rosie Cooper" userId="bf124abb-9a2b-4602-9121-6ae61623fa8e" providerId="ADAL" clId="{957AE196-13B2-4542-8BA5-47A916F25838}" dt="2023-10-30T13:15:14.376" v="83" actId="478"/>
          <ac:spMkLst>
            <pc:docMk/>
            <pc:sldMk cId="3922173898" sldId="257"/>
            <ac:spMk id="30" creationId="{3DBD9A53-D6AE-BA12-D3C2-BF0A338B6F2D}"/>
          </ac:spMkLst>
        </pc:spChg>
        <pc:spChg chg="mod">
          <ac:chgData name="Rosie Cooper" userId="bf124abb-9a2b-4602-9121-6ae61623fa8e" providerId="ADAL" clId="{957AE196-13B2-4542-8BA5-47A916F25838}" dt="2023-10-30T13:15:14.026" v="82"/>
          <ac:spMkLst>
            <pc:docMk/>
            <pc:sldMk cId="3922173898" sldId="257"/>
            <ac:spMk id="39" creationId="{A3F3180D-8B62-06ED-BD1D-69038AF2D70A}"/>
          </ac:spMkLst>
        </pc:spChg>
        <pc:picChg chg="add del mod">
          <ac:chgData name="Rosie Cooper" userId="bf124abb-9a2b-4602-9121-6ae61623fa8e" providerId="ADAL" clId="{957AE196-13B2-4542-8BA5-47A916F25838}" dt="2023-10-30T13:14:57.648" v="77" actId="1076"/>
          <ac:picMkLst>
            <pc:docMk/>
            <pc:sldMk cId="3922173898" sldId="257"/>
            <ac:picMk id="4" creationId="{953FD517-85C6-8398-F65F-76B87B0194A0}"/>
          </ac:picMkLst>
        </pc:picChg>
        <pc:picChg chg="add del mod">
          <ac:chgData name="Rosie Cooper" userId="bf124abb-9a2b-4602-9121-6ae61623fa8e" providerId="ADAL" clId="{957AE196-13B2-4542-8BA5-47A916F25838}" dt="2023-10-30T13:15:14.864" v="84" actId="478"/>
          <ac:picMkLst>
            <pc:docMk/>
            <pc:sldMk cId="3922173898" sldId="257"/>
            <ac:picMk id="5" creationId="{9D00CFFF-76C1-0D0D-F1C0-4C19853F3E39}"/>
          </ac:picMkLst>
        </pc:picChg>
      </pc:sldChg>
    </pc:docChg>
  </pc:docChgLst>
  <pc:docChgLst>
    <pc:chgData name="Rosie Cooper" userId="S::rosie.cooper@hrp.org.uk::bf124abb-9a2b-4602-9121-6ae61623fa8e" providerId="AD" clId="Web-{E5C67F84-99D6-069F-4E43-485F3A94DF8E}"/>
    <pc:docChg chg="addSld">
      <pc:chgData name="Rosie Cooper" userId="S::rosie.cooper@hrp.org.uk::bf124abb-9a2b-4602-9121-6ae61623fa8e" providerId="AD" clId="Web-{E5C67F84-99D6-069F-4E43-485F3A94DF8E}" dt="2024-02-06T14:14:28.215" v="0"/>
      <pc:docMkLst>
        <pc:docMk/>
      </pc:docMkLst>
      <pc:sldChg chg="add">
        <pc:chgData name="Rosie Cooper" userId="S::rosie.cooper@hrp.org.uk::bf124abb-9a2b-4602-9121-6ae61623fa8e" providerId="AD" clId="Web-{E5C67F84-99D6-069F-4E43-485F3A94DF8E}" dt="2024-02-06T14:14:28.215" v="0"/>
        <pc:sldMkLst>
          <pc:docMk/>
          <pc:sldMk cId="3803241487" sldId="268"/>
        </pc:sldMkLst>
      </pc:sldChg>
    </pc:docChg>
  </pc:docChgLst>
  <pc:docChgLst>
    <pc:chgData name="Rosie Cooper" userId="S::rosie.cooper@hrp.org.uk::bf124abb-9a2b-4602-9121-6ae61623fa8e" providerId="AD" clId="Web-{E3D19DF3-D2F1-FACA-2C57-F4229C4F3980}"/>
    <pc:docChg chg="modSld">
      <pc:chgData name="Rosie Cooper" userId="S::rosie.cooper@hrp.org.uk::bf124abb-9a2b-4602-9121-6ae61623fa8e" providerId="AD" clId="Web-{E3D19DF3-D2F1-FACA-2C57-F4229C4F3980}" dt="2024-02-02T14:37:59.256" v="0"/>
      <pc:docMkLst>
        <pc:docMk/>
      </pc:docMkLst>
      <pc:sldChg chg="modSp">
        <pc:chgData name="Rosie Cooper" userId="S::rosie.cooper@hrp.org.uk::bf124abb-9a2b-4602-9121-6ae61623fa8e" providerId="AD" clId="Web-{E3D19DF3-D2F1-FACA-2C57-F4229C4F3980}" dt="2024-02-02T14:37:59.256" v="0"/>
        <pc:sldMkLst>
          <pc:docMk/>
          <pc:sldMk cId="1277387276" sldId="271"/>
        </pc:sldMkLst>
        <pc:picChg chg="mod modVis">
          <ac:chgData name="Rosie Cooper" userId="S::rosie.cooper@hrp.org.uk::bf124abb-9a2b-4602-9121-6ae61623fa8e" providerId="AD" clId="Web-{E3D19DF3-D2F1-FACA-2C57-F4229C4F3980}" dt="2024-02-02T14:37:59.256" v="0"/>
          <ac:picMkLst>
            <pc:docMk/>
            <pc:sldMk cId="1277387276" sldId="271"/>
            <ac:picMk id="4" creationId="{953FD517-85C6-8398-F65F-76B87B0194A0}"/>
          </ac:picMkLst>
        </pc:picChg>
      </pc:sldChg>
    </pc:docChg>
  </pc:docChgLst>
  <pc:docChgLst>
    <pc:chgData name="Louise Quick" userId="S::louise.quick@hrp.org.uk::830c3289-4ca7-43ed-ad7a-41ea76563c00" providerId="AD" clId="Web-{2D7097AD-D5D2-99B1-840F-6796A94E4465}"/>
    <pc:docChg chg="modSld">
      <pc:chgData name="Louise Quick" userId="S::louise.quick@hrp.org.uk::830c3289-4ca7-43ed-ad7a-41ea76563c00" providerId="AD" clId="Web-{2D7097AD-D5D2-99B1-840F-6796A94E4465}" dt="2024-03-12T14:33:14.522" v="1" actId="1076"/>
      <pc:docMkLst>
        <pc:docMk/>
      </pc:docMkLst>
      <pc:sldChg chg="modSp">
        <pc:chgData name="Louise Quick" userId="S::louise.quick@hrp.org.uk::830c3289-4ca7-43ed-ad7a-41ea76563c00" providerId="AD" clId="Web-{2D7097AD-D5D2-99B1-840F-6796A94E4465}" dt="2024-03-12T14:33:14.522" v="1" actId="1076"/>
        <pc:sldMkLst>
          <pc:docMk/>
          <pc:sldMk cId="4005359521" sldId="275"/>
        </pc:sldMkLst>
        <pc:picChg chg="mod">
          <ac:chgData name="Louise Quick" userId="S::louise.quick@hrp.org.uk::830c3289-4ca7-43ed-ad7a-41ea76563c00" providerId="AD" clId="Web-{2D7097AD-D5D2-99B1-840F-6796A94E4465}" dt="2024-03-12T14:33:14.522" v="1" actId="1076"/>
          <ac:picMkLst>
            <pc:docMk/>
            <pc:sldMk cId="4005359521" sldId="275"/>
            <ac:picMk id="7" creationId="{3DF10A4F-4098-B769-B2BE-FFDDF0A4B4C7}"/>
          </ac:picMkLst>
        </pc:picChg>
      </pc:sldChg>
    </pc:docChg>
  </pc:docChgLst>
  <pc:docChgLst>
    <pc:chgData name="Rosie Cooper" userId="bf124abb-9a2b-4602-9121-6ae61623fa8e" providerId="ADAL" clId="{B9BFA310-FB02-42A9-9CA6-C5CA96665D1F}"/>
    <pc:docChg chg="undo redo custSel addSld delSld modSld">
      <pc:chgData name="Rosie Cooper" userId="bf124abb-9a2b-4602-9121-6ae61623fa8e" providerId="ADAL" clId="{B9BFA310-FB02-42A9-9CA6-C5CA96665D1F}" dt="2024-02-16T15:30:28.216" v="7027" actId="962"/>
      <pc:docMkLst>
        <pc:docMk/>
      </pc:docMkLst>
      <pc:sldChg chg="addSp delSp modSp mod modNotesTx">
        <pc:chgData name="Rosie Cooper" userId="bf124abb-9a2b-4602-9121-6ae61623fa8e" providerId="ADAL" clId="{B9BFA310-FB02-42A9-9CA6-C5CA96665D1F}" dt="2024-02-16T15:30:28.216" v="7027" actId="962"/>
        <pc:sldMkLst>
          <pc:docMk/>
          <pc:sldMk cId="3922173898" sldId="257"/>
        </pc:sldMkLst>
        <pc:spChg chg="add mod">
          <ac:chgData name="Rosie Cooper" userId="bf124abb-9a2b-4602-9121-6ae61623fa8e" providerId="ADAL" clId="{B9BFA310-FB02-42A9-9CA6-C5CA96665D1F}" dt="2024-01-26T12:17:25.423" v="1085" actId="164"/>
          <ac:spMkLst>
            <pc:docMk/>
            <pc:sldMk cId="3922173898" sldId="257"/>
            <ac:spMk id="3" creationId="{425DF816-E5E1-05DC-B28A-72F25A8CB2C2}"/>
          </ac:spMkLst>
        </pc:spChg>
        <pc:spChg chg="add mod">
          <ac:chgData name="Rosie Cooper" userId="bf124abb-9a2b-4602-9121-6ae61623fa8e" providerId="ADAL" clId="{B9BFA310-FB02-42A9-9CA6-C5CA96665D1F}" dt="2024-01-26T12:17:25.423" v="1085" actId="164"/>
          <ac:spMkLst>
            <pc:docMk/>
            <pc:sldMk cId="3922173898" sldId="257"/>
            <ac:spMk id="6" creationId="{D2DB9D7D-4C53-C2F1-33C5-03643EB90187}"/>
          </ac:spMkLst>
        </pc:spChg>
        <pc:spChg chg="mod">
          <ac:chgData name="Rosie Cooper" userId="bf124abb-9a2b-4602-9121-6ae61623fa8e" providerId="ADAL" clId="{B9BFA310-FB02-42A9-9CA6-C5CA96665D1F}" dt="2024-01-24T13:23:41.373" v="435" actId="12788"/>
          <ac:spMkLst>
            <pc:docMk/>
            <pc:sldMk cId="3922173898" sldId="257"/>
            <ac:spMk id="7" creationId="{F20E0EA5-C155-FC04-E81C-7220D9BAB4EE}"/>
          </ac:spMkLst>
        </pc:spChg>
        <pc:spChg chg="mod">
          <ac:chgData name="Rosie Cooper" userId="bf124abb-9a2b-4602-9121-6ae61623fa8e" providerId="ADAL" clId="{B9BFA310-FB02-42A9-9CA6-C5CA96665D1F}" dt="2024-02-16T14:49:53.833" v="5123" actId="962"/>
          <ac:spMkLst>
            <pc:docMk/>
            <pc:sldMk cId="3922173898" sldId="257"/>
            <ac:spMk id="9" creationId="{2A5F54AF-226A-8F02-9FC9-A1E8A892D8DF}"/>
          </ac:spMkLst>
        </pc:spChg>
        <pc:spChg chg="mod ord">
          <ac:chgData name="Rosie Cooper" userId="bf124abb-9a2b-4602-9121-6ae61623fa8e" providerId="ADAL" clId="{B9BFA310-FB02-42A9-9CA6-C5CA96665D1F}" dt="2024-02-16T14:50:13.553" v="5126" actId="13244"/>
          <ac:spMkLst>
            <pc:docMk/>
            <pc:sldMk cId="3922173898" sldId="257"/>
            <ac:spMk id="10" creationId="{B7014030-16B1-8381-CFFE-DF9CD913BD74}"/>
          </ac:spMkLst>
        </pc:spChg>
        <pc:spChg chg="mod ord">
          <ac:chgData name="Rosie Cooper" userId="bf124abb-9a2b-4602-9121-6ae61623fa8e" providerId="ADAL" clId="{B9BFA310-FB02-42A9-9CA6-C5CA96665D1F}" dt="2024-02-16T14:52:19.242" v="5167" actId="962"/>
          <ac:spMkLst>
            <pc:docMk/>
            <pc:sldMk cId="3922173898" sldId="257"/>
            <ac:spMk id="12" creationId="{FFA67371-01B1-B137-965B-7FBDEA96B67C}"/>
          </ac:spMkLst>
        </pc:spChg>
        <pc:spChg chg="mod ord">
          <ac:chgData name="Rosie Cooper" userId="bf124abb-9a2b-4602-9121-6ae61623fa8e" providerId="ADAL" clId="{B9BFA310-FB02-42A9-9CA6-C5CA96665D1F}" dt="2024-02-16T14:51:36.022" v="5153" actId="20577"/>
          <ac:spMkLst>
            <pc:docMk/>
            <pc:sldMk cId="3922173898" sldId="257"/>
            <ac:spMk id="13" creationId="{7AA1EF8F-1D4F-6011-5249-B62E99C3DB0C}"/>
          </ac:spMkLst>
        </pc:spChg>
        <pc:spChg chg="mod ord modVis">
          <ac:chgData name="Rosie Cooper" userId="bf124abb-9a2b-4602-9121-6ae61623fa8e" providerId="ADAL" clId="{B9BFA310-FB02-42A9-9CA6-C5CA96665D1F}" dt="2024-02-16T14:52:28.105" v="5169" actId="962"/>
          <ac:spMkLst>
            <pc:docMk/>
            <pc:sldMk cId="3922173898" sldId="257"/>
            <ac:spMk id="14" creationId="{C26045C1-953A-77D4-6C6B-8E14C160BDBE}"/>
          </ac:spMkLst>
        </pc:spChg>
        <pc:spChg chg="mod ord">
          <ac:chgData name="Rosie Cooper" userId="bf124abb-9a2b-4602-9121-6ae61623fa8e" providerId="ADAL" clId="{B9BFA310-FB02-42A9-9CA6-C5CA96665D1F}" dt="2024-02-16T14:49:59.935" v="5124" actId="13244"/>
          <ac:spMkLst>
            <pc:docMk/>
            <pc:sldMk cId="3922173898" sldId="257"/>
            <ac:spMk id="15" creationId="{69308B54-F3F6-EA8F-8BAF-6A7C4A4C9DD9}"/>
          </ac:spMkLst>
        </pc:spChg>
        <pc:spChg chg="mod">
          <ac:chgData name="Rosie Cooper" userId="bf124abb-9a2b-4602-9121-6ae61623fa8e" providerId="ADAL" clId="{B9BFA310-FB02-42A9-9CA6-C5CA96665D1F}" dt="2024-02-16T14:50:15.369" v="5127" actId="962"/>
          <ac:spMkLst>
            <pc:docMk/>
            <pc:sldMk cId="3922173898" sldId="257"/>
            <ac:spMk id="16" creationId="{A91398DD-6224-0967-1561-F60F0EC54225}"/>
          </ac:spMkLst>
        </pc:spChg>
        <pc:spChg chg="mod ord">
          <ac:chgData name="Rosie Cooper" userId="bf124abb-9a2b-4602-9121-6ae61623fa8e" providerId="ADAL" clId="{B9BFA310-FB02-42A9-9CA6-C5CA96665D1F}" dt="2024-02-16T14:50:29.442" v="5130" actId="13244"/>
          <ac:spMkLst>
            <pc:docMk/>
            <pc:sldMk cId="3922173898" sldId="257"/>
            <ac:spMk id="17" creationId="{C508096B-EEBB-A045-3200-98CD00185345}"/>
          </ac:spMkLst>
        </pc:spChg>
        <pc:spChg chg="mod">
          <ac:chgData name="Rosie Cooper" userId="bf124abb-9a2b-4602-9121-6ae61623fa8e" providerId="ADAL" clId="{B9BFA310-FB02-42A9-9CA6-C5CA96665D1F}" dt="2024-02-16T14:50:19.232" v="5128" actId="962"/>
          <ac:spMkLst>
            <pc:docMk/>
            <pc:sldMk cId="3922173898" sldId="257"/>
            <ac:spMk id="18" creationId="{815F2FE8-A9AF-4EA2-228C-BB20EC480995}"/>
          </ac:spMkLst>
        </pc:spChg>
        <pc:spChg chg="add mod ord">
          <ac:chgData name="Rosie Cooper" userId="bf124abb-9a2b-4602-9121-6ae61623fa8e" providerId="ADAL" clId="{B9BFA310-FB02-42A9-9CA6-C5CA96665D1F}" dt="2024-02-16T14:49:51.973" v="5122" actId="13244"/>
          <ac:spMkLst>
            <pc:docMk/>
            <pc:sldMk cId="3922173898" sldId="257"/>
            <ac:spMk id="20" creationId="{B5F6BAD6-53C7-E3D3-DBD2-83A2723D7C56}"/>
          </ac:spMkLst>
        </pc:spChg>
        <pc:spChg chg="add mod">
          <ac:chgData name="Rosie Cooper" userId="bf124abb-9a2b-4602-9121-6ae61623fa8e" providerId="ADAL" clId="{B9BFA310-FB02-42A9-9CA6-C5CA96665D1F}" dt="2024-02-16T15:28:45.711" v="6866" actId="207"/>
          <ac:spMkLst>
            <pc:docMk/>
            <pc:sldMk cId="3922173898" sldId="257"/>
            <ac:spMk id="22" creationId="{53E9E8E9-1A6E-76A4-817B-2573F8600A76}"/>
          </ac:spMkLst>
        </pc:spChg>
        <pc:spChg chg="mod ord">
          <ac:chgData name="Rosie Cooper" userId="bf124abb-9a2b-4602-9121-6ae61623fa8e" providerId="ADAL" clId="{B9BFA310-FB02-42A9-9CA6-C5CA96665D1F}" dt="2024-02-16T14:51:13.675" v="5143" actId="12788"/>
          <ac:spMkLst>
            <pc:docMk/>
            <pc:sldMk cId="3922173898" sldId="257"/>
            <ac:spMk id="30" creationId="{3DBD9A53-D6AE-BA12-D3C2-BF0A338B6F2D}"/>
          </ac:spMkLst>
        </pc:spChg>
        <pc:spChg chg="mod ord">
          <ac:chgData name="Rosie Cooper" userId="bf124abb-9a2b-4602-9121-6ae61623fa8e" providerId="ADAL" clId="{B9BFA310-FB02-42A9-9CA6-C5CA96665D1F}" dt="2024-02-16T14:51:27.432" v="5144" actId="13244"/>
          <ac:spMkLst>
            <pc:docMk/>
            <pc:sldMk cId="3922173898" sldId="257"/>
            <ac:spMk id="33" creationId="{EF32A54C-E6D5-A3D5-4E12-ADD107B11EEC}"/>
          </ac:spMkLst>
        </pc:spChg>
        <pc:spChg chg="del mod">
          <ac:chgData name="Rosie Cooper" userId="bf124abb-9a2b-4602-9121-6ae61623fa8e" providerId="ADAL" clId="{B9BFA310-FB02-42A9-9CA6-C5CA96665D1F}" dt="2024-01-24T13:04:57.913" v="96"/>
          <ac:spMkLst>
            <pc:docMk/>
            <pc:sldMk cId="3922173898" sldId="257"/>
            <ac:spMk id="34" creationId="{2DFA32BC-5DCD-623A-37B1-E739559331A6}"/>
          </ac:spMkLst>
        </pc:spChg>
        <pc:spChg chg="del">
          <ac:chgData name="Rosie Cooper" userId="bf124abb-9a2b-4602-9121-6ae61623fa8e" providerId="ADAL" clId="{B9BFA310-FB02-42A9-9CA6-C5CA96665D1F}" dt="2024-01-24T13:04:57.913" v="94" actId="478"/>
          <ac:spMkLst>
            <pc:docMk/>
            <pc:sldMk cId="3922173898" sldId="257"/>
            <ac:spMk id="39" creationId="{A3F3180D-8B62-06ED-BD1D-69038AF2D70A}"/>
          </ac:spMkLst>
        </pc:spChg>
        <pc:spChg chg="mod">
          <ac:chgData name="Rosie Cooper" userId="bf124abb-9a2b-4602-9121-6ae61623fa8e" providerId="ADAL" clId="{B9BFA310-FB02-42A9-9CA6-C5CA96665D1F}" dt="2024-01-24T13:22:59.775" v="247" actId="20577"/>
          <ac:spMkLst>
            <pc:docMk/>
            <pc:sldMk cId="3922173898" sldId="257"/>
            <ac:spMk id="55" creationId="{72F0FC16-6FED-23AD-56D2-75DCD7F59477}"/>
          </ac:spMkLst>
        </pc:spChg>
        <pc:spChg chg="add del mod">
          <ac:chgData name="Rosie Cooper" userId="bf124abb-9a2b-4602-9121-6ae61623fa8e" providerId="ADAL" clId="{B9BFA310-FB02-42A9-9CA6-C5CA96665D1F}" dt="2024-02-16T14:51:43.832" v="5155" actId="962"/>
          <ac:spMkLst>
            <pc:docMk/>
            <pc:sldMk cId="3922173898" sldId="257"/>
            <ac:spMk id="56" creationId="{82F2B5B9-7031-5AFB-BAF8-461A755C246A}"/>
          </ac:spMkLst>
        </pc:spChg>
        <pc:spChg chg="mod ord">
          <ac:chgData name="Rosie Cooper" userId="bf124abb-9a2b-4602-9121-6ae61623fa8e" providerId="ADAL" clId="{B9BFA310-FB02-42A9-9CA6-C5CA96665D1F}" dt="2024-02-16T14:52:03.911" v="5159" actId="13244"/>
          <ac:spMkLst>
            <pc:docMk/>
            <pc:sldMk cId="3922173898" sldId="257"/>
            <ac:spMk id="57" creationId="{B1BCF1E7-A7A5-DCEC-00AA-4DA4F4090463}"/>
          </ac:spMkLst>
        </pc:spChg>
        <pc:spChg chg="add del mod ord">
          <ac:chgData name="Rosie Cooper" userId="bf124abb-9a2b-4602-9121-6ae61623fa8e" providerId="ADAL" clId="{B9BFA310-FB02-42A9-9CA6-C5CA96665D1F}" dt="2024-02-16T14:51:46.773" v="5156" actId="13244"/>
          <ac:spMkLst>
            <pc:docMk/>
            <pc:sldMk cId="3922173898" sldId="257"/>
            <ac:spMk id="58" creationId="{B075A3A9-3577-2A68-33EA-0E2C30D7E861}"/>
          </ac:spMkLst>
        </pc:spChg>
        <pc:spChg chg="mod ord">
          <ac:chgData name="Rosie Cooper" userId="bf124abb-9a2b-4602-9121-6ae61623fa8e" providerId="ADAL" clId="{B9BFA310-FB02-42A9-9CA6-C5CA96665D1F}" dt="2024-02-16T14:52:01.502" v="5158" actId="13244"/>
          <ac:spMkLst>
            <pc:docMk/>
            <pc:sldMk cId="3922173898" sldId="257"/>
            <ac:spMk id="59" creationId="{05BDCEB7-CC92-D34E-0F66-2EC3577B6B5F}"/>
          </ac:spMkLst>
        </pc:spChg>
        <pc:spChg chg="mod">
          <ac:chgData name="Rosie Cooper" userId="bf124abb-9a2b-4602-9121-6ae61623fa8e" providerId="ADAL" clId="{B9BFA310-FB02-42A9-9CA6-C5CA96665D1F}" dt="2024-02-16T14:34:01.365" v="4727" actId="14100"/>
          <ac:spMkLst>
            <pc:docMk/>
            <pc:sldMk cId="3922173898" sldId="257"/>
            <ac:spMk id="60" creationId="{190AF622-C76D-9075-0C82-7E30126C55FB}"/>
          </ac:spMkLst>
        </pc:spChg>
        <pc:spChg chg="mod">
          <ac:chgData name="Rosie Cooper" userId="bf124abb-9a2b-4602-9121-6ae61623fa8e" providerId="ADAL" clId="{B9BFA310-FB02-42A9-9CA6-C5CA96665D1F}" dt="2024-02-16T14:34:37.711" v="4742" actId="1036"/>
          <ac:spMkLst>
            <pc:docMk/>
            <pc:sldMk cId="3922173898" sldId="257"/>
            <ac:spMk id="61" creationId="{CA483A1E-EE5D-9711-A7C2-AC8796A416BE}"/>
          </ac:spMkLst>
        </pc:spChg>
        <pc:spChg chg="mod">
          <ac:chgData name="Rosie Cooper" userId="bf124abb-9a2b-4602-9121-6ae61623fa8e" providerId="ADAL" clId="{B9BFA310-FB02-42A9-9CA6-C5CA96665D1F}" dt="2024-02-16T14:34:37.711" v="4742" actId="1036"/>
          <ac:spMkLst>
            <pc:docMk/>
            <pc:sldMk cId="3922173898" sldId="257"/>
            <ac:spMk id="62" creationId="{DAE95FC0-D07B-A3F7-A83D-A1C78DC5D951}"/>
          </ac:spMkLst>
        </pc:spChg>
        <pc:spChg chg="add del mod ord">
          <ac:chgData name="Rosie Cooper" userId="bf124abb-9a2b-4602-9121-6ae61623fa8e" providerId="ADAL" clId="{B9BFA310-FB02-42A9-9CA6-C5CA96665D1F}" dt="2024-02-16T14:51:50.972" v="5157" actId="13244"/>
          <ac:spMkLst>
            <pc:docMk/>
            <pc:sldMk cId="3922173898" sldId="257"/>
            <ac:spMk id="65" creationId="{5F5E9072-3CA2-A0BF-6A2B-F0048FB91933}"/>
          </ac:spMkLst>
        </pc:spChg>
        <pc:spChg chg="mod ord">
          <ac:chgData name="Rosie Cooper" userId="bf124abb-9a2b-4602-9121-6ae61623fa8e" providerId="ADAL" clId="{B9BFA310-FB02-42A9-9CA6-C5CA96665D1F}" dt="2024-02-16T14:51:41.829" v="5154" actId="13244"/>
          <ac:spMkLst>
            <pc:docMk/>
            <pc:sldMk cId="3922173898" sldId="257"/>
            <ac:spMk id="66" creationId="{1AE10A05-0AB2-E32B-62AF-B5BCB9405FD9}"/>
          </ac:spMkLst>
        </pc:spChg>
        <pc:spChg chg="mod ord">
          <ac:chgData name="Rosie Cooper" userId="bf124abb-9a2b-4602-9121-6ae61623fa8e" providerId="ADAL" clId="{B9BFA310-FB02-42A9-9CA6-C5CA96665D1F}" dt="2024-02-16T14:52:08.062" v="5161" actId="13244"/>
          <ac:spMkLst>
            <pc:docMk/>
            <pc:sldMk cId="3922173898" sldId="257"/>
            <ac:spMk id="74" creationId="{D80B84DE-E378-02D8-95C8-C84DE219BCE0}"/>
          </ac:spMkLst>
        </pc:spChg>
        <pc:spChg chg="mod ord">
          <ac:chgData name="Rosie Cooper" userId="bf124abb-9a2b-4602-9121-6ae61623fa8e" providerId="ADAL" clId="{B9BFA310-FB02-42A9-9CA6-C5CA96665D1F}" dt="2024-02-16T14:52:12.112" v="5162" actId="13244"/>
          <ac:spMkLst>
            <pc:docMk/>
            <pc:sldMk cId="3922173898" sldId="257"/>
            <ac:spMk id="76" creationId="{33DA7CCB-A97D-555C-5DF7-FE038A495208}"/>
          </ac:spMkLst>
        </pc:spChg>
        <pc:grpChg chg="add mod">
          <ac:chgData name="Rosie Cooper" userId="bf124abb-9a2b-4602-9121-6ae61623fa8e" providerId="ADAL" clId="{B9BFA310-FB02-42A9-9CA6-C5CA96665D1F}" dt="2024-02-16T14:52:17.701" v="5166" actId="962"/>
          <ac:grpSpMkLst>
            <pc:docMk/>
            <pc:sldMk cId="3922173898" sldId="257"/>
            <ac:grpSpMk id="8" creationId="{C7DE61C1-5F10-9ACB-00E3-DA353DEFAF5D}"/>
          </ac:grpSpMkLst>
        </pc:grpChg>
        <pc:grpChg chg="add mod">
          <ac:chgData name="Rosie Cooper" userId="bf124abb-9a2b-4602-9121-6ae61623fa8e" providerId="ADAL" clId="{B9BFA310-FB02-42A9-9CA6-C5CA96665D1F}" dt="2024-02-16T14:52:05.512" v="5160" actId="962"/>
          <ac:grpSpMkLst>
            <pc:docMk/>
            <pc:sldMk cId="3922173898" sldId="257"/>
            <ac:grpSpMk id="21" creationId="{953A68D8-EEEA-3E18-015C-8AD8049F4D0C}"/>
          </ac:grpSpMkLst>
        </pc:grpChg>
        <pc:picChg chg="mod ord">
          <ac:chgData name="Rosie Cooper" userId="bf124abb-9a2b-4602-9121-6ae61623fa8e" providerId="ADAL" clId="{B9BFA310-FB02-42A9-9CA6-C5CA96665D1F}" dt="2024-02-16T15:30:28.216" v="7027" actId="962"/>
          <ac:picMkLst>
            <pc:docMk/>
            <pc:sldMk cId="3922173898" sldId="257"/>
            <ac:picMk id="2" creationId="{A79E9C2D-BA39-FA1A-B67D-7240AFC603D2}"/>
          </ac:picMkLst>
        </pc:picChg>
        <pc:picChg chg="mod">
          <ac:chgData name="Rosie Cooper" userId="bf124abb-9a2b-4602-9121-6ae61623fa8e" providerId="ADAL" clId="{B9BFA310-FB02-42A9-9CA6-C5CA96665D1F}" dt="2024-02-16T14:49:37.493" v="5119" actId="962"/>
          <ac:picMkLst>
            <pc:docMk/>
            <pc:sldMk cId="3922173898" sldId="257"/>
            <ac:picMk id="4" creationId="{953FD517-85C6-8398-F65F-76B87B0194A0}"/>
          </ac:picMkLst>
        </pc:picChg>
        <pc:picChg chg="mod">
          <ac:chgData name="Rosie Cooper" userId="bf124abb-9a2b-4602-9121-6ae61623fa8e" providerId="ADAL" clId="{B9BFA310-FB02-42A9-9CA6-C5CA96665D1F}" dt="2024-02-16T14:51:13.675" v="5143" actId="12788"/>
          <ac:picMkLst>
            <pc:docMk/>
            <pc:sldMk cId="3922173898" sldId="257"/>
            <ac:picMk id="5" creationId="{9D00CFFF-76C1-0D0D-F1C0-4C19853F3E39}"/>
          </ac:picMkLst>
        </pc:picChg>
        <pc:picChg chg="mod">
          <ac:chgData name="Rosie Cooper" userId="bf124abb-9a2b-4602-9121-6ae61623fa8e" providerId="ADAL" clId="{B9BFA310-FB02-42A9-9CA6-C5CA96665D1F}" dt="2024-02-16T14:49:41.414" v="5121" actId="962"/>
          <ac:picMkLst>
            <pc:docMk/>
            <pc:sldMk cId="3922173898" sldId="257"/>
            <ac:picMk id="11" creationId="{22B93149-2942-8599-5E51-EE367D974502}"/>
          </ac:picMkLst>
        </pc:picChg>
        <pc:picChg chg="add mod ord modVis modCrop">
          <ac:chgData name="Rosie Cooper" userId="bf124abb-9a2b-4602-9121-6ae61623fa8e" providerId="ADAL" clId="{B9BFA310-FB02-42A9-9CA6-C5CA96665D1F}" dt="2024-02-16T14:53:55.330" v="5423" actId="962"/>
          <ac:picMkLst>
            <pc:docMk/>
            <pc:sldMk cId="3922173898" sldId="257"/>
            <ac:picMk id="19" creationId="{2DB76C93-5C8A-E0C2-CA20-79C3297ECD4E}"/>
          </ac:picMkLst>
        </pc:picChg>
        <pc:picChg chg="add mod modVis modCrop">
          <ac:chgData name="Rosie Cooper" userId="bf124abb-9a2b-4602-9121-6ae61623fa8e" providerId="ADAL" clId="{B9BFA310-FB02-42A9-9CA6-C5CA96665D1F}" dt="2024-02-16T14:54:25.980" v="5610" actId="962"/>
          <ac:picMkLst>
            <pc:docMk/>
            <pc:sldMk cId="3922173898" sldId="257"/>
            <ac:picMk id="23" creationId="{3A11A6A6-0B45-2214-5B3C-4BC753E53452}"/>
          </ac:picMkLst>
        </pc:picChg>
        <pc:picChg chg="add del mod">
          <ac:chgData name="Rosie Cooper" userId="bf124abb-9a2b-4602-9121-6ae61623fa8e" providerId="ADAL" clId="{B9BFA310-FB02-42A9-9CA6-C5CA96665D1F}" dt="2024-01-24T13:18:35.299" v="199" actId="478"/>
          <ac:picMkLst>
            <pc:docMk/>
            <pc:sldMk cId="3922173898" sldId="257"/>
            <ac:picMk id="38" creationId="{7B74210B-AA0D-D7BD-B043-C3F72B7EE7F4}"/>
          </ac:picMkLst>
        </pc:picChg>
        <pc:picChg chg="del mod modVis">
          <ac:chgData name="Rosie Cooper" userId="bf124abb-9a2b-4602-9121-6ae61623fa8e" providerId="ADAL" clId="{B9BFA310-FB02-42A9-9CA6-C5CA96665D1F}" dt="2024-01-26T12:46:38.747" v="1731" actId="478"/>
          <ac:picMkLst>
            <pc:docMk/>
            <pc:sldMk cId="3922173898" sldId="257"/>
            <ac:picMk id="71" creationId="{7AD663A2-4F99-64FB-FB7A-6D70A27ADC10}"/>
          </ac:picMkLst>
        </pc:picChg>
      </pc:sldChg>
      <pc:sldChg chg="add del">
        <pc:chgData name="Rosie Cooper" userId="bf124abb-9a2b-4602-9121-6ae61623fa8e" providerId="ADAL" clId="{B9BFA310-FB02-42A9-9CA6-C5CA96665D1F}" dt="2024-02-16T14:28:55.721" v="4659"/>
        <pc:sldMkLst>
          <pc:docMk/>
          <pc:sldMk cId="4032837913" sldId="267"/>
        </pc:sldMkLst>
      </pc:sldChg>
      <pc:sldChg chg="modSp add del mod">
        <pc:chgData name="Rosie Cooper" userId="bf124abb-9a2b-4602-9121-6ae61623fa8e" providerId="ADAL" clId="{B9BFA310-FB02-42A9-9CA6-C5CA96665D1F}" dt="2024-02-16T15:30:02.451" v="7023" actId="207"/>
        <pc:sldMkLst>
          <pc:docMk/>
          <pc:sldMk cId="3803241487" sldId="268"/>
        </pc:sldMkLst>
        <pc:spChg chg="mod">
          <ac:chgData name="Rosie Cooper" userId="bf124abb-9a2b-4602-9121-6ae61623fa8e" providerId="ADAL" clId="{B9BFA310-FB02-42A9-9CA6-C5CA96665D1F}" dt="2024-02-16T15:25:30.417" v="6737" actId="962"/>
          <ac:spMkLst>
            <pc:docMk/>
            <pc:sldMk cId="3803241487" sldId="268"/>
            <ac:spMk id="4" creationId="{9BA9276C-2499-1C64-2A54-B004BD142DF1}"/>
          </ac:spMkLst>
        </pc:spChg>
        <pc:spChg chg="mod">
          <ac:chgData name="Rosie Cooper" userId="bf124abb-9a2b-4602-9121-6ae61623fa8e" providerId="ADAL" clId="{B9BFA310-FB02-42A9-9CA6-C5CA96665D1F}" dt="2024-02-16T15:25:36.504" v="6745" actId="962"/>
          <ac:spMkLst>
            <pc:docMk/>
            <pc:sldMk cId="3803241487" sldId="268"/>
            <ac:spMk id="7" creationId="{F20E0EA5-C155-FC04-E81C-7220D9BAB4EE}"/>
          </ac:spMkLst>
        </pc:spChg>
        <pc:spChg chg="mod">
          <ac:chgData name="Rosie Cooper" userId="bf124abb-9a2b-4602-9121-6ae61623fa8e" providerId="ADAL" clId="{B9BFA310-FB02-42A9-9CA6-C5CA96665D1F}" dt="2024-02-16T15:25:32.404" v="6738" actId="962"/>
          <ac:spMkLst>
            <pc:docMk/>
            <pc:sldMk cId="3803241487" sldId="268"/>
            <ac:spMk id="8" creationId="{A17344C9-AEBE-1E69-95AD-F33613400799}"/>
          </ac:spMkLst>
        </pc:spChg>
        <pc:spChg chg="mod">
          <ac:chgData name="Rosie Cooper" userId="bf124abb-9a2b-4602-9121-6ae61623fa8e" providerId="ADAL" clId="{B9BFA310-FB02-42A9-9CA6-C5CA96665D1F}" dt="2024-02-16T15:25:36.813" v="6746" actId="962"/>
          <ac:spMkLst>
            <pc:docMk/>
            <pc:sldMk cId="3803241487" sldId="268"/>
            <ac:spMk id="9" creationId="{2A5F54AF-226A-8F02-9FC9-A1E8A892D8DF}"/>
          </ac:spMkLst>
        </pc:spChg>
        <pc:spChg chg="mod">
          <ac:chgData name="Rosie Cooper" userId="bf124abb-9a2b-4602-9121-6ae61623fa8e" providerId="ADAL" clId="{B9BFA310-FB02-42A9-9CA6-C5CA96665D1F}" dt="2024-02-16T15:25:37.314" v="6747" actId="962"/>
          <ac:spMkLst>
            <pc:docMk/>
            <pc:sldMk cId="3803241487" sldId="268"/>
            <ac:spMk id="10" creationId="{B7014030-16B1-8381-CFFE-DF9CD913BD74}"/>
          </ac:spMkLst>
        </pc:spChg>
        <pc:spChg chg="mod">
          <ac:chgData name="Rosie Cooper" userId="bf124abb-9a2b-4602-9121-6ae61623fa8e" providerId="ADAL" clId="{B9BFA310-FB02-42A9-9CA6-C5CA96665D1F}" dt="2024-02-16T15:25:37.973" v="6748" actId="962"/>
          <ac:spMkLst>
            <pc:docMk/>
            <pc:sldMk cId="3803241487" sldId="268"/>
            <ac:spMk id="13" creationId="{7AA1EF8F-1D4F-6011-5249-B62E99C3DB0C}"/>
          </ac:spMkLst>
        </pc:spChg>
        <pc:spChg chg="mod">
          <ac:chgData name="Rosie Cooper" userId="bf124abb-9a2b-4602-9121-6ae61623fa8e" providerId="ADAL" clId="{B9BFA310-FB02-42A9-9CA6-C5CA96665D1F}" dt="2024-02-16T15:30:02.451" v="7023" actId="207"/>
          <ac:spMkLst>
            <pc:docMk/>
            <pc:sldMk cId="3803241487" sldId="268"/>
            <ac:spMk id="15" creationId="{43555F1B-B056-6CD9-2082-0DE3D76A7807}"/>
          </ac:spMkLst>
        </pc:spChg>
        <pc:spChg chg="mod">
          <ac:chgData name="Rosie Cooper" userId="bf124abb-9a2b-4602-9121-6ae61623fa8e" providerId="ADAL" clId="{B9BFA310-FB02-42A9-9CA6-C5CA96665D1F}" dt="2024-02-16T15:25:38.313" v="6749" actId="962"/>
          <ac:spMkLst>
            <pc:docMk/>
            <pc:sldMk cId="3803241487" sldId="268"/>
            <ac:spMk id="16" creationId="{A91398DD-6224-0967-1561-F60F0EC54225}"/>
          </ac:spMkLst>
        </pc:spChg>
        <pc:spChg chg="mod">
          <ac:chgData name="Rosie Cooper" userId="bf124abb-9a2b-4602-9121-6ae61623fa8e" providerId="ADAL" clId="{B9BFA310-FB02-42A9-9CA6-C5CA96665D1F}" dt="2024-02-16T15:25:38.693" v="6750" actId="962"/>
          <ac:spMkLst>
            <pc:docMk/>
            <pc:sldMk cId="3803241487" sldId="268"/>
            <ac:spMk id="18" creationId="{815F2FE8-A9AF-4EA2-228C-BB20EC480995}"/>
          </ac:spMkLst>
        </pc:spChg>
        <pc:spChg chg="mod">
          <ac:chgData name="Rosie Cooper" userId="bf124abb-9a2b-4602-9121-6ae61623fa8e" providerId="ADAL" clId="{B9BFA310-FB02-42A9-9CA6-C5CA96665D1F}" dt="2024-02-16T15:25:39.054" v="6751" actId="962"/>
          <ac:spMkLst>
            <pc:docMk/>
            <pc:sldMk cId="3803241487" sldId="268"/>
            <ac:spMk id="33" creationId="{EF32A54C-E6D5-A3D5-4E12-ADD107B11EEC}"/>
          </ac:spMkLst>
        </pc:spChg>
        <pc:spChg chg="mod">
          <ac:chgData name="Rosie Cooper" userId="bf124abb-9a2b-4602-9121-6ae61623fa8e" providerId="ADAL" clId="{B9BFA310-FB02-42A9-9CA6-C5CA96665D1F}" dt="2024-02-16T15:25:39.454" v="6752" actId="962"/>
          <ac:spMkLst>
            <pc:docMk/>
            <pc:sldMk cId="3803241487" sldId="268"/>
            <ac:spMk id="34" creationId="{2DFA32BC-5DCD-623A-37B1-E739559331A6}"/>
          </ac:spMkLst>
        </pc:spChg>
        <pc:spChg chg="mod">
          <ac:chgData name="Rosie Cooper" userId="bf124abb-9a2b-4602-9121-6ae61623fa8e" providerId="ADAL" clId="{B9BFA310-FB02-42A9-9CA6-C5CA96665D1F}" dt="2024-02-16T15:25:39.879" v="6753" actId="962"/>
          <ac:spMkLst>
            <pc:docMk/>
            <pc:sldMk cId="3803241487" sldId="268"/>
            <ac:spMk id="39" creationId="{A3F3180D-8B62-06ED-BD1D-69038AF2D70A}"/>
          </ac:spMkLst>
        </pc:spChg>
        <pc:picChg chg="mod modVis">
          <ac:chgData name="Rosie Cooper" userId="bf124abb-9a2b-4602-9121-6ae61623fa8e" providerId="ADAL" clId="{B9BFA310-FB02-42A9-9CA6-C5CA96665D1F}" dt="2024-02-16T15:25:29.703" v="6736" actId="962"/>
          <ac:picMkLst>
            <pc:docMk/>
            <pc:sldMk cId="3803241487" sldId="268"/>
            <ac:picMk id="3" creationId="{6F9C7F0D-2A5F-1157-DE46-6880614E231C}"/>
          </ac:picMkLst>
        </pc:picChg>
        <pc:picChg chg="mod">
          <ac:chgData name="Rosie Cooper" userId="bf124abb-9a2b-4602-9121-6ae61623fa8e" providerId="ADAL" clId="{B9BFA310-FB02-42A9-9CA6-C5CA96665D1F}" dt="2024-02-16T15:25:32.813" v="6739" actId="962"/>
          <ac:picMkLst>
            <pc:docMk/>
            <pc:sldMk cId="3803241487" sldId="268"/>
            <ac:picMk id="5" creationId="{9D00CFFF-76C1-0D0D-F1C0-4C19853F3E39}"/>
          </ac:picMkLst>
        </pc:picChg>
        <pc:picChg chg="mod">
          <ac:chgData name="Rosie Cooper" userId="bf124abb-9a2b-4602-9121-6ae61623fa8e" providerId="ADAL" clId="{B9BFA310-FB02-42A9-9CA6-C5CA96665D1F}" dt="2024-02-16T15:25:35.014" v="6744" actId="962"/>
          <ac:picMkLst>
            <pc:docMk/>
            <pc:sldMk cId="3803241487" sldId="268"/>
            <ac:picMk id="11" creationId="{22B93149-2942-8599-5E51-EE367D974502}"/>
          </ac:picMkLst>
        </pc:picChg>
      </pc:sldChg>
      <pc:sldChg chg="addSp delSp modSp mod">
        <pc:chgData name="Rosie Cooper" userId="bf124abb-9a2b-4602-9121-6ae61623fa8e" providerId="ADAL" clId="{B9BFA310-FB02-42A9-9CA6-C5CA96665D1F}" dt="2024-02-16T15:30:17.838" v="7025" actId="962"/>
        <pc:sldMkLst>
          <pc:docMk/>
          <pc:sldMk cId="789785739" sldId="269"/>
        </pc:sldMkLst>
        <pc:spChg chg="del mod">
          <ac:chgData name="Rosie Cooper" userId="bf124abb-9a2b-4602-9121-6ae61623fa8e" providerId="ADAL" clId="{B9BFA310-FB02-42A9-9CA6-C5CA96665D1F}" dt="2024-01-26T16:42:07.168" v="3804" actId="478"/>
          <ac:spMkLst>
            <pc:docMk/>
            <pc:sldMk cId="789785739" sldId="269"/>
            <ac:spMk id="2" creationId="{DBBE8B8C-FAE7-2E93-0423-70895FA74D69}"/>
          </ac:spMkLst>
        </pc:spChg>
        <pc:spChg chg="mod">
          <ac:chgData name="Rosie Cooper" userId="bf124abb-9a2b-4602-9121-6ae61623fa8e" providerId="ADAL" clId="{B9BFA310-FB02-42A9-9CA6-C5CA96665D1F}" dt="2024-01-26T16:40:56.259" v="3706" actId="255"/>
          <ac:spMkLst>
            <pc:docMk/>
            <pc:sldMk cId="789785739" sldId="269"/>
            <ac:spMk id="3" creationId="{02D7E09B-4867-C968-13FC-E1877D9E1B94}"/>
          </ac:spMkLst>
        </pc:spChg>
        <pc:spChg chg="add del mod">
          <ac:chgData name="Rosie Cooper" userId="bf124abb-9a2b-4602-9121-6ae61623fa8e" providerId="ADAL" clId="{B9BFA310-FB02-42A9-9CA6-C5CA96665D1F}" dt="2024-02-16T15:27:29.643" v="6793" actId="478"/>
          <ac:spMkLst>
            <pc:docMk/>
            <pc:sldMk cId="789785739" sldId="269"/>
            <ac:spMk id="3" creationId="{4E77B96B-83FC-2E74-C128-ACEC87DADFEB}"/>
          </ac:spMkLst>
        </pc:spChg>
        <pc:spChg chg="add del mod">
          <ac:chgData name="Rosie Cooper" userId="bf124abb-9a2b-4602-9121-6ae61623fa8e" providerId="ADAL" clId="{B9BFA310-FB02-42A9-9CA6-C5CA96665D1F}" dt="2024-02-16T15:27:35.374" v="6795" actId="33699"/>
          <ac:spMkLst>
            <pc:docMk/>
            <pc:sldMk cId="789785739" sldId="269"/>
            <ac:spMk id="4" creationId="{099520E4-483A-6BA0-CD24-1362AC2F357D}"/>
          </ac:spMkLst>
        </pc:spChg>
        <pc:spChg chg="mod">
          <ac:chgData name="Rosie Cooper" userId="bf124abb-9a2b-4602-9121-6ae61623fa8e" providerId="ADAL" clId="{B9BFA310-FB02-42A9-9CA6-C5CA96665D1F}" dt="2024-01-26T16:40:56.259" v="3706" actId="255"/>
          <ac:spMkLst>
            <pc:docMk/>
            <pc:sldMk cId="789785739" sldId="269"/>
            <ac:spMk id="4" creationId="{975C11E4-5722-BE81-8F03-8C76BDE39B5D}"/>
          </ac:spMkLst>
        </pc:spChg>
        <pc:spChg chg="mod">
          <ac:chgData name="Rosie Cooper" userId="bf124abb-9a2b-4602-9121-6ae61623fa8e" providerId="ADAL" clId="{B9BFA310-FB02-42A9-9CA6-C5CA96665D1F}" dt="2024-01-26T16:40:56.259" v="3706" actId="255"/>
          <ac:spMkLst>
            <pc:docMk/>
            <pc:sldMk cId="789785739" sldId="269"/>
            <ac:spMk id="5" creationId="{049B7D8D-4935-50A3-7ECF-6E8FA1BB6F08}"/>
          </ac:spMkLst>
        </pc:spChg>
        <pc:spChg chg="del mod">
          <ac:chgData name="Rosie Cooper" userId="bf124abb-9a2b-4602-9121-6ae61623fa8e" providerId="ADAL" clId="{B9BFA310-FB02-42A9-9CA6-C5CA96665D1F}" dt="2024-01-26T16:42:07.168" v="3804" actId="478"/>
          <ac:spMkLst>
            <pc:docMk/>
            <pc:sldMk cId="789785739" sldId="269"/>
            <ac:spMk id="8" creationId="{A6C5F9A9-6C6D-FF46-A5BC-422D049D73F9}"/>
          </ac:spMkLst>
        </pc:spChg>
        <pc:spChg chg="mod">
          <ac:chgData name="Rosie Cooper" userId="bf124abb-9a2b-4602-9121-6ae61623fa8e" providerId="ADAL" clId="{B9BFA310-FB02-42A9-9CA6-C5CA96665D1F}" dt="2024-02-16T15:27:39.922" v="6796" actId="33553"/>
          <ac:spMkLst>
            <pc:docMk/>
            <pc:sldMk cId="789785739" sldId="269"/>
            <ac:spMk id="9" creationId="{B12204E2-A0DB-3756-FC77-31F68340F65B}"/>
          </ac:spMkLst>
        </pc:spChg>
        <pc:spChg chg="mod topLvl">
          <ac:chgData name="Rosie Cooper" userId="bf124abb-9a2b-4602-9121-6ae61623fa8e" providerId="ADAL" clId="{B9BFA310-FB02-42A9-9CA6-C5CA96665D1F}" dt="2024-02-16T15:26:27.933" v="6757" actId="165"/>
          <ac:spMkLst>
            <pc:docMk/>
            <pc:sldMk cId="789785739" sldId="269"/>
            <ac:spMk id="10" creationId="{D845CFDD-E078-E193-4727-8B67D6F700F3}"/>
          </ac:spMkLst>
        </pc:spChg>
        <pc:spChg chg="del mod">
          <ac:chgData name="Rosie Cooper" userId="bf124abb-9a2b-4602-9121-6ae61623fa8e" providerId="ADAL" clId="{B9BFA310-FB02-42A9-9CA6-C5CA96665D1F}" dt="2024-01-26T16:43:31.767" v="3854" actId="478"/>
          <ac:spMkLst>
            <pc:docMk/>
            <pc:sldMk cId="789785739" sldId="269"/>
            <ac:spMk id="11" creationId="{258C8595-C239-785D-D42A-0C136B5DAA03}"/>
          </ac:spMkLst>
        </pc:spChg>
        <pc:spChg chg="add del mod">
          <ac:chgData name="Rosie Cooper" userId="bf124abb-9a2b-4602-9121-6ae61623fa8e" providerId="ADAL" clId="{B9BFA310-FB02-42A9-9CA6-C5CA96665D1F}" dt="2024-01-26T16:43:26.537" v="3853" actId="478"/>
          <ac:spMkLst>
            <pc:docMk/>
            <pc:sldMk cId="789785739" sldId="269"/>
            <ac:spMk id="13" creationId="{863B79ED-E5CB-946C-BBC8-4E30C8AB3D4C}"/>
          </ac:spMkLst>
        </pc:spChg>
        <pc:spChg chg="add del mod">
          <ac:chgData name="Rosie Cooper" userId="bf124abb-9a2b-4602-9121-6ae61623fa8e" providerId="ADAL" clId="{B9BFA310-FB02-42A9-9CA6-C5CA96665D1F}" dt="2024-01-26T16:43:26.537" v="3853" actId="478"/>
          <ac:spMkLst>
            <pc:docMk/>
            <pc:sldMk cId="789785739" sldId="269"/>
            <ac:spMk id="14" creationId="{3C04DF5F-2E2B-45F0-6EE1-4DD27CC714AD}"/>
          </ac:spMkLst>
        </pc:spChg>
        <pc:spChg chg="add del mod">
          <ac:chgData name="Rosie Cooper" userId="bf124abb-9a2b-4602-9121-6ae61623fa8e" providerId="ADAL" clId="{B9BFA310-FB02-42A9-9CA6-C5CA96665D1F}" dt="2024-01-26T16:43:04.985" v="3838"/>
          <ac:spMkLst>
            <pc:docMk/>
            <pc:sldMk cId="789785739" sldId="269"/>
            <ac:spMk id="16" creationId="{5FA2E628-D85B-119D-D186-93AB3CDC460C}"/>
          </ac:spMkLst>
        </pc:spChg>
        <pc:spChg chg="add del mod">
          <ac:chgData name="Rosie Cooper" userId="bf124abb-9a2b-4602-9121-6ae61623fa8e" providerId="ADAL" clId="{B9BFA310-FB02-42A9-9CA6-C5CA96665D1F}" dt="2024-01-26T16:43:04.985" v="3838"/>
          <ac:spMkLst>
            <pc:docMk/>
            <pc:sldMk cId="789785739" sldId="269"/>
            <ac:spMk id="17" creationId="{85D3D5E0-F290-D8B9-723F-9A3C60AA9568}"/>
          </ac:spMkLst>
        </pc:spChg>
        <pc:spChg chg="add del mod">
          <ac:chgData name="Rosie Cooper" userId="bf124abb-9a2b-4602-9121-6ae61623fa8e" providerId="ADAL" clId="{B9BFA310-FB02-42A9-9CA6-C5CA96665D1F}" dt="2024-01-26T16:43:04.750" v="3837"/>
          <ac:spMkLst>
            <pc:docMk/>
            <pc:sldMk cId="789785739" sldId="269"/>
            <ac:spMk id="20" creationId="{82F49B5F-D1C7-C67C-6325-16CEB040801D}"/>
          </ac:spMkLst>
        </pc:spChg>
        <pc:spChg chg="add del mod">
          <ac:chgData name="Rosie Cooper" userId="bf124abb-9a2b-4602-9121-6ae61623fa8e" providerId="ADAL" clId="{B9BFA310-FB02-42A9-9CA6-C5CA96665D1F}" dt="2024-01-26T16:43:04.750" v="3837"/>
          <ac:spMkLst>
            <pc:docMk/>
            <pc:sldMk cId="789785739" sldId="269"/>
            <ac:spMk id="21" creationId="{60BC92D5-4267-DE81-1938-964F8B476629}"/>
          </ac:spMkLst>
        </pc:spChg>
        <pc:spChg chg="add del mod">
          <ac:chgData name="Rosie Cooper" userId="bf124abb-9a2b-4602-9121-6ae61623fa8e" providerId="ADAL" clId="{B9BFA310-FB02-42A9-9CA6-C5CA96665D1F}" dt="2024-01-26T16:43:04.549" v="3836"/>
          <ac:spMkLst>
            <pc:docMk/>
            <pc:sldMk cId="789785739" sldId="269"/>
            <ac:spMk id="23" creationId="{94F895C1-1079-8C99-BFC0-5870FABC8D3D}"/>
          </ac:spMkLst>
        </pc:spChg>
        <pc:spChg chg="add del mod">
          <ac:chgData name="Rosie Cooper" userId="bf124abb-9a2b-4602-9121-6ae61623fa8e" providerId="ADAL" clId="{B9BFA310-FB02-42A9-9CA6-C5CA96665D1F}" dt="2024-01-26T16:43:04.549" v="3836"/>
          <ac:spMkLst>
            <pc:docMk/>
            <pc:sldMk cId="789785739" sldId="269"/>
            <ac:spMk id="24" creationId="{8ABD1CC3-BB67-FC97-3FC7-E6B414FCCB79}"/>
          </ac:spMkLst>
        </pc:spChg>
        <pc:spChg chg="add del mod">
          <ac:chgData name="Rosie Cooper" userId="bf124abb-9a2b-4602-9121-6ae61623fa8e" providerId="ADAL" clId="{B9BFA310-FB02-42A9-9CA6-C5CA96665D1F}" dt="2024-01-26T16:43:04.361" v="3835"/>
          <ac:spMkLst>
            <pc:docMk/>
            <pc:sldMk cId="789785739" sldId="269"/>
            <ac:spMk id="26" creationId="{B4D8E7DC-91FA-4FAE-551F-A616436DA8FF}"/>
          </ac:spMkLst>
        </pc:spChg>
        <pc:spChg chg="add del mod">
          <ac:chgData name="Rosie Cooper" userId="bf124abb-9a2b-4602-9121-6ae61623fa8e" providerId="ADAL" clId="{B9BFA310-FB02-42A9-9CA6-C5CA96665D1F}" dt="2024-01-26T16:43:04.361" v="3835"/>
          <ac:spMkLst>
            <pc:docMk/>
            <pc:sldMk cId="789785739" sldId="269"/>
            <ac:spMk id="27" creationId="{2F590D81-00DA-70F6-FCE8-4D4502719368}"/>
          </ac:spMkLst>
        </pc:spChg>
        <pc:spChg chg="del mod">
          <ac:chgData name="Rosie Cooper" userId="bf124abb-9a2b-4602-9121-6ae61623fa8e" providerId="ADAL" clId="{B9BFA310-FB02-42A9-9CA6-C5CA96665D1F}" dt="2024-01-26T16:42:07.168" v="3804" actId="478"/>
          <ac:spMkLst>
            <pc:docMk/>
            <pc:sldMk cId="789785739" sldId="269"/>
            <ac:spMk id="29" creationId="{D87187D5-25DD-1CAC-207A-BECDFC84BF05}"/>
          </ac:spMkLst>
        </pc:spChg>
        <pc:spChg chg="del mod">
          <ac:chgData name="Rosie Cooper" userId="bf124abb-9a2b-4602-9121-6ae61623fa8e" providerId="ADAL" clId="{B9BFA310-FB02-42A9-9CA6-C5CA96665D1F}" dt="2024-01-26T16:42:07.168" v="3804" actId="478"/>
          <ac:spMkLst>
            <pc:docMk/>
            <pc:sldMk cId="789785739" sldId="269"/>
            <ac:spMk id="30" creationId="{22F14324-F6DE-4632-5186-D7CB8471FC58}"/>
          </ac:spMkLst>
        </pc:spChg>
        <pc:spChg chg="del mod">
          <ac:chgData name="Rosie Cooper" userId="bf124abb-9a2b-4602-9121-6ae61623fa8e" providerId="ADAL" clId="{B9BFA310-FB02-42A9-9CA6-C5CA96665D1F}" dt="2024-01-26T16:42:07.168" v="3804" actId="478"/>
          <ac:spMkLst>
            <pc:docMk/>
            <pc:sldMk cId="789785739" sldId="269"/>
            <ac:spMk id="32" creationId="{D9613F6E-7DF0-2EA2-9A23-ADB17216C721}"/>
          </ac:spMkLst>
        </pc:spChg>
        <pc:spChg chg="del mod">
          <ac:chgData name="Rosie Cooper" userId="bf124abb-9a2b-4602-9121-6ae61623fa8e" providerId="ADAL" clId="{B9BFA310-FB02-42A9-9CA6-C5CA96665D1F}" dt="2024-01-26T16:42:07.168" v="3804" actId="478"/>
          <ac:spMkLst>
            <pc:docMk/>
            <pc:sldMk cId="789785739" sldId="269"/>
            <ac:spMk id="33" creationId="{42863F3F-934A-B7D2-84B2-F5E8E5F4E346}"/>
          </ac:spMkLst>
        </pc:spChg>
        <pc:spChg chg="del mod">
          <ac:chgData name="Rosie Cooper" userId="bf124abb-9a2b-4602-9121-6ae61623fa8e" providerId="ADAL" clId="{B9BFA310-FB02-42A9-9CA6-C5CA96665D1F}" dt="2024-01-26T16:42:07.168" v="3804" actId="478"/>
          <ac:spMkLst>
            <pc:docMk/>
            <pc:sldMk cId="789785739" sldId="269"/>
            <ac:spMk id="35" creationId="{C181AABE-3EBB-9957-3C9B-4DA09560903B}"/>
          </ac:spMkLst>
        </pc:spChg>
        <pc:spChg chg="del mod">
          <ac:chgData name="Rosie Cooper" userId="bf124abb-9a2b-4602-9121-6ae61623fa8e" providerId="ADAL" clId="{B9BFA310-FB02-42A9-9CA6-C5CA96665D1F}" dt="2024-01-26T16:42:07.168" v="3804" actId="478"/>
          <ac:spMkLst>
            <pc:docMk/>
            <pc:sldMk cId="789785739" sldId="269"/>
            <ac:spMk id="36" creationId="{B517E7C7-A140-1168-D2FD-F9BB4F0DFFCD}"/>
          </ac:spMkLst>
        </pc:spChg>
        <pc:spChg chg="del mod">
          <ac:chgData name="Rosie Cooper" userId="bf124abb-9a2b-4602-9121-6ae61623fa8e" providerId="ADAL" clId="{B9BFA310-FB02-42A9-9CA6-C5CA96665D1F}" dt="2024-01-26T16:42:12.567" v="3805" actId="478"/>
          <ac:spMkLst>
            <pc:docMk/>
            <pc:sldMk cId="789785739" sldId="269"/>
            <ac:spMk id="38" creationId="{0D6A3D05-BA84-E816-B767-9B752BD59EA7}"/>
          </ac:spMkLst>
        </pc:spChg>
        <pc:spChg chg="del mod">
          <ac:chgData name="Rosie Cooper" userId="bf124abb-9a2b-4602-9121-6ae61623fa8e" providerId="ADAL" clId="{B9BFA310-FB02-42A9-9CA6-C5CA96665D1F}" dt="2024-01-26T16:42:07.168" v="3804" actId="478"/>
          <ac:spMkLst>
            <pc:docMk/>
            <pc:sldMk cId="789785739" sldId="269"/>
            <ac:spMk id="39" creationId="{635F7605-3A56-3A32-78B1-46A9E81712FE}"/>
          </ac:spMkLst>
        </pc:spChg>
        <pc:spChg chg="del mod">
          <ac:chgData name="Rosie Cooper" userId="bf124abb-9a2b-4602-9121-6ae61623fa8e" providerId="ADAL" clId="{B9BFA310-FB02-42A9-9CA6-C5CA96665D1F}" dt="2024-01-26T16:42:12.567" v="3805" actId="478"/>
          <ac:spMkLst>
            <pc:docMk/>
            <pc:sldMk cId="789785739" sldId="269"/>
            <ac:spMk id="41" creationId="{8CB8BBD3-B5E8-D7D1-55A2-401609226F0F}"/>
          </ac:spMkLst>
        </pc:spChg>
        <pc:spChg chg="del mod">
          <ac:chgData name="Rosie Cooper" userId="bf124abb-9a2b-4602-9121-6ae61623fa8e" providerId="ADAL" clId="{B9BFA310-FB02-42A9-9CA6-C5CA96665D1F}" dt="2024-01-26T16:42:07.168" v="3804" actId="478"/>
          <ac:spMkLst>
            <pc:docMk/>
            <pc:sldMk cId="789785739" sldId="269"/>
            <ac:spMk id="42" creationId="{077710C0-0693-4D01-772C-CDD0F5B6F83C}"/>
          </ac:spMkLst>
        </pc:spChg>
        <pc:spChg chg="add del mod">
          <ac:chgData name="Rosie Cooper" userId="bf124abb-9a2b-4602-9121-6ae61623fa8e" providerId="ADAL" clId="{B9BFA310-FB02-42A9-9CA6-C5CA96665D1F}" dt="2024-01-26T16:43:04.138" v="3834"/>
          <ac:spMkLst>
            <pc:docMk/>
            <pc:sldMk cId="789785739" sldId="269"/>
            <ac:spMk id="44" creationId="{62D6AEAA-1E66-CC68-4DE0-E68A378B9313}"/>
          </ac:spMkLst>
        </pc:spChg>
        <pc:spChg chg="add del mod">
          <ac:chgData name="Rosie Cooper" userId="bf124abb-9a2b-4602-9121-6ae61623fa8e" providerId="ADAL" clId="{B9BFA310-FB02-42A9-9CA6-C5CA96665D1F}" dt="2024-01-26T16:43:04.138" v="3834"/>
          <ac:spMkLst>
            <pc:docMk/>
            <pc:sldMk cId="789785739" sldId="269"/>
            <ac:spMk id="45" creationId="{FC4D8D76-5E0A-8192-5248-28F54647E518}"/>
          </ac:spMkLst>
        </pc:spChg>
        <pc:spChg chg="add del mod">
          <ac:chgData name="Rosie Cooper" userId="bf124abb-9a2b-4602-9121-6ae61623fa8e" providerId="ADAL" clId="{B9BFA310-FB02-42A9-9CA6-C5CA96665D1F}" dt="2024-01-26T16:43:03.937" v="3833"/>
          <ac:spMkLst>
            <pc:docMk/>
            <pc:sldMk cId="789785739" sldId="269"/>
            <ac:spMk id="47" creationId="{C405BC2D-D810-0DF0-4C14-6DC32F7429C8}"/>
          </ac:spMkLst>
        </pc:spChg>
        <pc:spChg chg="add del mod">
          <ac:chgData name="Rosie Cooper" userId="bf124abb-9a2b-4602-9121-6ae61623fa8e" providerId="ADAL" clId="{B9BFA310-FB02-42A9-9CA6-C5CA96665D1F}" dt="2024-01-26T16:43:03.937" v="3833"/>
          <ac:spMkLst>
            <pc:docMk/>
            <pc:sldMk cId="789785739" sldId="269"/>
            <ac:spMk id="48" creationId="{F5E36165-94F6-6984-FBC7-96805AADBFAF}"/>
          </ac:spMkLst>
        </pc:spChg>
        <pc:spChg chg="add del mod">
          <ac:chgData name="Rosie Cooper" userId="bf124abb-9a2b-4602-9121-6ae61623fa8e" providerId="ADAL" clId="{B9BFA310-FB02-42A9-9CA6-C5CA96665D1F}" dt="2024-01-26T16:43:03.737" v="3832"/>
          <ac:spMkLst>
            <pc:docMk/>
            <pc:sldMk cId="789785739" sldId="269"/>
            <ac:spMk id="50" creationId="{1E378C69-178D-3B5B-24FF-CED06A889F09}"/>
          </ac:spMkLst>
        </pc:spChg>
        <pc:spChg chg="add del mod">
          <ac:chgData name="Rosie Cooper" userId="bf124abb-9a2b-4602-9121-6ae61623fa8e" providerId="ADAL" clId="{B9BFA310-FB02-42A9-9CA6-C5CA96665D1F}" dt="2024-01-26T16:43:03.737" v="3832"/>
          <ac:spMkLst>
            <pc:docMk/>
            <pc:sldMk cId="789785739" sldId="269"/>
            <ac:spMk id="51" creationId="{F183E20B-90CF-C214-1D00-B41BE80B4F4E}"/>
          </ac:spMkLst>
        </pc:spChg>
        <pc:spChg chg="add del mod">
          <ac:chgData name="Rosie Cooper" userId="bf124abb-9a2b-4602-9121-6ae61623fa8e" providerId="ADAL" clId="{B9BFA310-FB02-42A9-9CA6-C5CA96665D1F}" dt="2024-01-26T16:43:03.535" v="3831"/>
          <ac:spMkLst>
            <pc:docMk/>
            <pc:sldMk cId="789785739" sldId="269"/>
            <ac:spMk id="53" creationId="{4A58DC33-EC8F-E7CF-8993-228D054FBE24}"/>
          </ac:spMkLst>
        </pc:spChg>
        <pc:spChg chg="add del mod">
          <ac:chgData name="Rosie Cooper" userId="bf124abb-9a2b-4602-9121-6ae61623fa8e" providerId="ADAL" clId="{B9BFA310-FB02-42A9-9CA6-C5CA96665D1F}" dt="2024-01-26T16:43:03.535" v="3831"/>
          <ac:spMkLst>
            <pc:docMk/>
            <pc:sldMk cId="789785739" sldId="269"/>
            <ac:spMk id="54" creationId="{A9745160-1D26-3B89-D25B-D515B4C7FD09}"/>
          </ac:spMkLst>
        </pc:spChg>
        <pc:spChg chg="add del mod">
          <ac:chgData name="Rosie Cooper" userId="bf124abb-9a2b-4602-9121-6ae61623fa8e" providerId="ADAL" clId="{B9BFA310-FB02-42A9-9CA6-C5CA96665D1F}" dt="2024-01-26T16:43:03.338" v="3830"/>
          <ac:spMkLst>
            <pc:docMk/>
            <pc:sldMk cId="789785739" sldId="269"/>
            <ac:spMk id="56" creationId="{AB03021F-A7C5-947E-CE22-523DDFD932C4}"/>
          </ac:spMkLst>
        </pc:spChg>
        <pc:spChg chg="add del mod">
          <ac:chgData name="Rosie Cooper" userId="bf124abb-9a2b-4602-9121-6ae61623fa8e" providerId="ADAL" clId="{B9BFA310-FB02-42A9-9CA6-C5CA96665D1F}" dt="2024-01-26T16:43:03.338" v="3830"/>
          <ac:spMkLst>
            <pc:docMk/>
            <pc:sldMk cId="789785739" sldId="269"/>
            <ac:spMk id="57" creationId="{0E9E9FDA-D98F-A64D-4E5A-83462DECDA84}"/>
          </ac:spMkLst>
        </pc:spChg>
        <pc:spChg chg="add del mod">
          <ac:chgData name="Rosie Cooper" userId="bf124abb-9a2b-4602-9121-6ae61623fa8e" providerId="ADAL" clId="{B9BFA310-FB02-42A9-9CA6-C5CA96665D1F}" dt="2024-01-26T16:43:03.154" v="3829"/>
          <ac:spMkLst>
            <pc:docMk/>
            <pc:sldMk cId="789785739" sldId="269"/>
            <ac:spMk id="59" creationId="{D3553FC1-4040-65AA-28AA-AAD66611C076}"/>
          </ac:spMkLst>
        </pc:spChg>
        <pc:spChg chg="add del mod">
          <ac:chgData name="Rosie Cooper" userId="bf124abb-9a2b-4602-9121-6ae61623fa8e" providerId="ADAL" clId="{B9BFA310-FB02-42A9-9CA6-C5CA96665D1F}" dt="2024-01-26T16:43:03.154" v="3829"/>
          <ac:spMkLst>
            <pc:docMk/>
            <pc:sldMk cId="789785739" sldId="269"/>
            <ac:spMk id="60" creationId="{68E5ED50-A71C-66A9-32E3-88D184DD0DE7}"/>
          </ac:spMkLst>
        </pc:spChg>
        <pc:spChg chg="add del mod">
          <ac:chgData name="Rosie Cooper" userId="bf124abb-9a2b-4602-9121-6ae61623fa8e" providerId="ADAL" clId="{B9BFA310-FB02-42A9-9CA6-C5CA96665D1F}" dt="2024-01-26T16:43:02.967" v="3828"/>
          <ac:spMkLst>
            <pc:docMk/>
            <pc:sldMk cId="789785739" sldId="269"/>
            <ac:spMk id="62" creationId="{DDAF13DE-5CAD-831B-C179-A78A10565832}"/>
          </ac:spMkLst>
        </pc:spChg>
        <pc:spChg chg="add del mod">
          <ac:chgData name="Rosie Cooper" userId="bf124abb-9a2b-4602-9121-6ae61623fa8e" providerId="ADAL" clId="{B9BFA310-FB02-42A9-9CA6-C5CA96665D1F}" dt="2024-01-26T16:43:02.967" v="3828"/>
          <ac:spMkLst>
            <pc:docMk/>
            <pc:sldMk cId="789785739" sldId="269"/>
            <ac:spMk id="63" creationId="{4CD9ECE7-5283-D8BF-B78E-BB23FD1B3433}"/>
          </ac:spMkLst>
        </pc:spChg>
        <pc:spChg chg="add del mod">
          <ac:chgData name="Rosie Cooper" userId="bf124abb-9a2b-4602-9121-6ae61623fa8e" providerId="ADAL" clId="{B9BFA310-FB02-42A9-9CA6-C5CA96665D1F}" dt="2024-01-26T16:43:02.787" v="3827"/>
          <ac:spMkLst>
            <pc:docMk/>
            <pc:sldMk cId="789785739" sldId="269"/>
            <ac:spMk id="65" creationId="{67B013C9-B5AB-FBFD-F4AE-E3E38CCF5926}"/>
          </ac:spMkLst>
        </pc:spChg>
        <pc:spChg chg="add del mod">
          <ac:chgData name="Rosie Cooper" userId="bf124abb-9a2b-4602-9121-6ae61623fa8e" providerId="ADAL" clId="{B9BFA310-FB02-42A9-9CA6-C5CA96665D1F}" dt="2024-01-26T16:43:02.787" v="3827"/>
          <ac:spMkLst>
            <pc:docMk/>
            <pc:sldMk cId="789785739" sldId="269"/>
            <ac:spMk id="66" creationId="{99993BA9-4DBA-311F-D707-0BACD0B9BCA1}"/>
          </ac:spMkLst>
        </pc:spChg>
        <pc:spChg chg="add del mod">
          <ac:chgData name="Rosie Cooper" userId="bf124abb-9a2b-4602-9121-6ae61623fa8e" providerId="ADAL" clId="{B9BFA310-FB02-42A9-9CA6-C5CA96665D1F}" dt="2024-01-26T16:43:02.587" v="3826"/>
          <ac:spMkLst>
            <pc:docMk/>
            <pc:sldMk cId="789785739" sldId="269"/>
            <ac:spMk id="68" creationId="{5DE57693-1FBD-A752-3271-1602B6FDBE2B}"/>
          </ac:spMkLst>
        </pc:spChg>
        <pc:spChg chg="add del mod">
          <ac:chgData name="Rosie Cooper" userId="bf124abb-9a2b-4602-9121-6ae61623fa8e" providerId="ADAL" clId="{B9BFA310-FB02-42A9-9CA6-C5CA96665D1F}" dt="2024-01-26T16:43:02.587" v="3826"/>
          <ac:spMkLst>
            <pc:docMk/>
            <pc:sldMk cId="789785739" sldId="269"/>
            <ac:spMk id="69" creationId="{E7978312-4E2E-BE95-5756-31D43E341977}"/>
          </ac:spMkLst>
        </pc:spChg>
        <pc:spChg chg="add del mod">
          <ac:chgData name="Rosie Cooper" userId="bf124abb-9a2b-4602-9121-6ae61623fa8e" providerId="ADAL" clId="{B9BFA310-FB02-42A9-9CA6-C5CA96665D1F}" dt="2024-01-26T16:43:02.297" v="3825"/>
          <ac:spMkLst>
            <pc:docMk/>
            <pc:sldMk cId="789785739" sldId="269"/>
            <ac:spMk id="71" creationId="{3CDF2151-A479-9A01-C749-CB020D6B14DD}"/>
          </ac:spMkLst>
        </pc:spChg>
        <pc:spChg chg="add del mod">
          <ac:chgData name="Rosie Cooper" userId="bf124abb-9a2b-4602-9121-6ae61623fa8e" providerId="ADAL" clId="{B9BFA310-FB02-42A9-9CA6-C5CA96665D1F}" dt="2024-01-26T16:43:02.297" v="3825"/>
          <ac:spMkLst>
            <pc:docMk/>
            <pc:sldMk cId="789785739" sldId="269"/>
            <ac:spMk id="72" creationId="{739A0B0A-8BE1-BC97-39B4-3C487FAB548E}"/>
          </ac:spMkLst>
        </pc:spChg>
        <pc:spChg chg="mod topLvl">
          <ac:chgData name="Rosie Cooper" userId="bf124abb-9a2b-4602-9121-6ae61623fa8e" providerId="ADAL" clId="{B9BFA310-FB02-42A9-9CA6-C5CA96665D1F}" dt="2024-02-16T15:26:27.933" v="6757" actId="165"/>
          <ac:spMkLst>
            <pc:docMk/>
            <pc:sldMk cId="789785739" sldId="269"/>
            <ac:spMk id="76" creationId="{4F910C85-0973-6C4E-7F8A-86224D837953}"/>
          </ac:spMkLst>
        </pc:spChg>
        <pc:spChg chg="mod topLvl">
          <ac:chgData name="Rosie Cooper" userId="bf124abb-9a2b-4602-9121-6ae61623fa8e" providerId="ADAL" clId="{B9BFA310-FB02-42A9-9CA6-C5CA96665D1F}" dt="2024-02-16T15:26:27.933" v="6757" actId="165"/>
          <ac:spMkLst>
            <pc:docMk/>
            <pc:sldMk cId="789785739" sldId="269"/>
            <ac:spMk id="79" creationId="{1E863A37-F0E6-F099-695D-70642992B512}"/>
          </ac:spMkLst>
        </pc:spChg>
        <pc:spChg chg="mod topLvl">
          <ac:chgData name="Rosie Cooper" userId="bf124abb-9a2b-4602-9121-6ae61623fa8e" providerId="ADAL" clId="{B9BFA310-FB02-42A9-9CA6-C5CA96665D1F}" dt="2024-02-16T15:26:27.933" v="6757" actId="165"/>
          <ac:spMkLst>
            <pc:docMk/>
            <pc:sldMk cId="789785739" sldId="269"/>
            <ac:spMk id="82" creationId="{88FE2E61-157E-1C69-B8DD-3934B4CB815E}"/>
          </ac:spMkLst>
        </pc:spChg>
        <pc:spChg chg="mod">
          <ac:chgData name="Rosie Cooper" userId="bf124abb-9a2b-4602-9121-6ae61623fa8e" providerId="ADAL" clId="{B9BFA310-FB02-42A9-9CA6-C5CA96665D1F}" dt="2024-01-26T16:44:10.507" v="3861"/>
          <ac:spMkLst>
            <pc:docMk/>
            <pc:sldMk cId="789785739" sldId="269"/>
            <ac:spMk id="85" creationId="{B66A7F75-1B9F-7B24-CC4E-356B5A443077}"/>
          </ac:spMkLst>
        </pc:spChg>
        <pc:spChg chg="mod">
          <ac:chgData name="Rosie Cooper" userId="bf124abb-9a2b-4602-9121-6ae61623fa8e" providerId="ADAL" clId="{B9BFA310-FB02-42A9-9CA6-C5CA96665D1F}" dt="2024-01-26T16:44:10.507" v="3861"/>
          <ac:spMkLst>
            <pc:docMk/>
            <pc:sldMk cId="789785739" sldId="269"/>
            <ac:spMk id="88" creationId="{B3FE9F21-7DC7-C90F-7A14-F856DEAF0A9A}"/>
          </ac:spMkLst>
        </pc:spChg>
        <pc:spChg chg="mod topLvl">
          <ac:chgData name="Rosie Cooper" userId="bf124abb-9a2b-4602-9121-6ae61623fa8e" providerId="ADAL" clId="{B9BFA310-FB02-42A9-9CA6-C5CA96665D1F}" dt="2024-02-16T15:26:27.933" v="6757" actId="165"/>
          <ac:spMkLst>
            <pc:docMk/>
            <pc:sldMk cId="789785739" sldId="269"/>
            <ac:spMk id="91" creationId="{DBFB54E3-A83A-8B8D-5CAD-830115C982EF}"/>
          </ac:spMkLst>
        </pc:spChg>
        <pc:spChg chg="mod topLvl">
          <ac:chgData name="Rosie Cooper" userId="bf124abb-9a2b-4602-9121-6ae61623fa8e" providerId="ADAL" clId="{B9BFA310-FB02-42A9-9CA6-C5CA96665D1F}" dt="2024-02-16T15:26:27.933" v="6757" actId="165"/>
          <ac:spMkLst>
            <pc:docMk/>
            <pc:sldMk cId="789785739" sldId="269"/>
            <ac:spMk id="94" creationId="{316ACEB5-91F0-1690-97DB-F2C29EA1B03F}"/>
          </ac:spMkLst>
        </pc:spChg>
        <pc:spChg chg="mod topLvl">
          <ac:chgData name="Rosie Cooper" userId="bf124abb-9a2b-4602-9121-6ae61623fa8e" providerId="ADAL" clId="{B9BFA310-FB02-42A9-9CA6-C5CA96665D1F}" dt="2024-02-16T15:26:27.933" v="6757" actId="165"/>
          <ac:spMkLst>
            <pc:docMk/>
            <pc:sldMk cId="789785739" sldId="269"/>
            <ac:spMk id="97" creationId="{5C169D68-789C-81C5-C2F4-D592C4B12250}"/>
          </ac:spMkLst>
        </pc:spChg>
        <pc:spChg chg="mod topLvl">
          <ac:chgData name="Rosie Cooper" userId="bf124abb-9a2b-4602-9121-6ae61623fa8e" providerId="ADAL" clId="{B9BFA310-FB02-42A9-9CA6-C5CA96665D1F}" dt="2024-02-16T15:26:27.933" v="6757" actId="165"/>
          <ac:spMkLst>
            <pc:docMk/>
            <pc:sldMk cId="789785739" sldId="269"/>
            <ac:spMk id="100" creationId="{A5AC3E77-5DA7-1B61-3F8E-37F49F9F5BA0}"/>
          </ac:spMkLst>
        </pc:spChg>
        <pc:spChg chg="mod topLvl">
          <ac:chgData name="Rosie Cooper" userId="bf124abb-9a2b-4602-9121-6ae61623fa8e" providerId="ADAL" clId="{B9BFA310-FB02-42A9-9CA6-C5CA96665D1F}" dt="2024-02-16T15:26:27.933" v="6757" actId="165"/>
          <ac:spMkLst>
            <pc:docMk/>
            <pc:sldMk cId="789785739" sldId="269"/>
            <ac:spMk id="103" creationId="{117BC865-21C3-CDD4-BB12-2EC3A930D99C}"/>
          </ac:spMkLst>
        </pc:spChg>
        <pc:spChg chg="mod topLvl">
          <ac:chgData name="Rosie Cooper" userId="bf124abb-9a2b-4602-9121-6ae61623fa8e" providerId="ADAL" clId="{B9BFA310-FB02-42A9-9CA6-C5CA96665D1F}" dt="2024-02-16T15:26:27.933" v="6757" actId="165"/>
          <ac:spMkLst>
            <pc:docMk/>
            <pc:sldMk cId="789785739" sldId="269"/>
            <ac:spMk id="106" creationId="{B242F1EA-7DFF-6433-0EE7-D37CE9ECE83E}"/>
          </ac:spMkLst>
        </pc:spChg>
        <pc:spChg chg="mod topLvl">
          <ac:chgData name="Rosie Cooper" userId="bf124abb-9a2b-4602-9121-6ae61623fa8e" providerId="ADAL" clId="{B9BFA310-FB02-42A9-9CA6-C5CA96665D1F}" dt="2024-02-16T15:26:27.933" v="6757" actId="165"/>
          <ac:spMkLst>
            <pc:docMk/>
            <pc:sldMk cId="789785739" sldId="269"/>
            <ac:spMk id="109" creationId="{A28FD74D-AC09-286B-4D00-B5D5B5E187A1}"/>
          </ac:spMkLst>
        </pc:spChg>
        <pc:spChg chg="mod topLvl">
          <ac:chgData name="Rosie Cooper" userId="bf124abb-9a2b-4602-9121-6ae61623fa8e" providerId="ADAL" clId="{B9BFA310-FB02-42A9-9CA6-C5CA96665D1F}" dt="2024-02-16T15:26:27.933" v="6757" actId="165"/>
          <ac:spMkLst>
            <pc:docMk/>
            <pc:sldMk cId="789785739" sldId="269"/>
            <ac:spMk id="112" creationId="{5F4B14DB-7EA2-0A7B-60D3-A64F4DB68AC1}"/>
          </ac:spMkLst>
        </pc:spChg>
        <pc:spChg chg="mod topLvl">
          <ac:chgData name="Rosie Cooper" userId="bf124abb-9a2b-4602-9121-6ae61623fa8e" providerId="ADAL" clId="{B9BFA310-FB02-42A9-9CA6-C5CA96665D1F}" dt="2024-02-16T15:26:27.933" v="6757" actId="165"/>
          <ac:spMkLst>
            <pc:docMk/>
            <pc:sldMk cId="789785739" sldId="269"/>
            <ac:spMk id="115" creationId="{10971D7F-BCE5-B696-BFF1-1436CF97D928}"/>
          </ac:spMkLst>
        </pc:spChg>
        <pc:spChg chg="mod topLvl">
          <ac:chgData name="Rosie Cooper" userId="bf124abb-9a2b-4602-9121-6ae61623fa8e" providerId="ADAL" clId="{B9BFA310-FB02-42A9-9CA6-C5CA96665D1F}" dt="2024-02-16T15:26:27.933" v="6757" actId="165"/>
          <ac:spMkLst>
            <pc:docMk/>
            <pc:sldMk cId="789785739" sldId="269"/>
            <ac:spMk id="118" creationId="{F26483E9-1D1D-FD3A-6FD1-2813E00BA620}"/>
          </ac:spMkLst>
        </pc:spChg>
        <pc:spChg chg="mod topLvl">
          <ac:chgData name="Rosie Cooper" userId="bf124abb-9a2b-4602-9121-6ae61623fa8e" providerId="ADAL" clId="{B9BFA310-FB02-42A9-9CA6-C5CA96665D1F}" dt="2024-02-06T14:13:16.016" v="4657" actId="165"/>
          <ac:spMkLst>
            <pc:docMk/>
            <pc:sldMk cId="789785739" sldId="269"/>
            <ac:spMk id="121" creationId="{BAA3352C-8503-D8C2-9AE4-8BBDE3F78D40}"/>
          </ac:spMkLst>
        </pc:spChg>
        <pc:spChg chg="mod">
          <ac:chgData name="Rosie Cooper" userId="bf124abb-9a2b-4602-9121-6ae61623fa8e" providerId="ADAL" clId="{B9BFA310-FB02-42A9-9CA6-C5CA96665D1F}" dt="2024-01-26T16:44:30.657" v="3867"/>
          <ac:spMkLst>
            <pc:docMk/>
            <pc:sldMk cId="789785739" sldId="269"/>
            <ac:spMk id="124" creationId="{80EFEB11-4DE3-EA6D-F5BC-802666D1BA2C}"/>
          </ac:spMkLst>
        </pc:spChg>
        <pc:grpChg chg="add del mod">
          <ac:chgData name="Rosie Cooper" userId="bf124abb-9a2b-4602-9121-6ae61623fa8e" providerId="ADAL" clId="{B9BFA310-FB02-42A9-9CA6-C5CA96665D1F}" dt="2024-02-16T15:26:27.933" v="6757" actId="165"/>
          <ac:grpSpMkLst>
            <pc:docMk/>
            <pc:sldMk cId="789785739" sldId="269"/>
            <ac:grpSpMk id="74" creationId="{F3889220-ABEE-F413-1AB8-2981C88E00BC}"/>
          </ac:grpSpMkLst>
        </pc:grpChg>
        <pc:grpChg chg="add del mod">
          <ac:chgData name="Rosie Cooper" userId="bf124abb-9a2b-4602-9121-6ae61623fa8e" providerId="ADAL" clId="{B9BFA310-FB02-42A9-9CA6-C5CA96665D1F}" dt="2024-02-16T15:26:27.933" v="6757" actId="165"/>
          <ac:grpSpMkLst>
            <pc:docMk/>
            <pc:sldMk cId="789785739" sldId="269"/>
            <ac:grpSpMk id="75" creationId="{F77E98AA-E29E-4961-6C70-D3BC0946B4C7}"/>
          </ac:grpSpMkLst>
        </pc:grpChg>
        <pc:grpChg chg="add del mod">
          <ac:chgData name="Rosie Cooper" userId="bf124abb-9a2b-4602-9121-6ae61623fa8e" providerId="ADAL" clId="{B9BFA310-FB02-42A9-9CA6-C5CA96665D1F}" dt="2024-02-16T15:26:27.933" v="6757" actId="165"/>
          <ac:grpSpMkLst>
            <pc:docMk/>
            <pc:sldMk cId="789785739" sldId="269"/>
            <ac:grpSpMk id="78" creationId="{E35FC237-C4FB-9FE0-17F4-147EBDE83FAF}"/>
          </ac:grpSpMkLst>
        </pc:grpChg>
        <pc:grpChg chg="add del mod">
          <ac:chgData name="Rosie Cooper" userId="bf124abb-9a2b-4602-9121-6ae61623fa8e" providerId="ADAL" clId="{B9BFA310-FB02-42A9-9CA6-C5CA96665D1F}" dt="2024-02-16T15:26:27.933" v="6757" actId="165"/>
          <ac:grpSpMkLst>
            <pc:docMk/>
            <pc:sldMk cId="789785739" sldId="269"/>
            <ac:grpSpMk id="81" creationId="{5132C410-E436-9616-AFDA-8B6D3F03D097}"/>
          </ac:grpSpMkLst>
        </pc:grpChg>
        <pc:grpChg chg="add del mod">
          <ac:chgData name="Rosie Cooper" userId="bf124abb-9a2b-4602-9121-6ae61623fa8e" providerId="ADAL" clId="{B9BFA310-FB02-42A9-9CA6-C5CA96665D1F}" dt="2024-01-26T16:44:12.965" v="3862"/>
          <ac:grpSpMkLst>
            <pc:docMk/>
            <pc:sldMk cId="789785739" sldId="269"/>
            <ac:grpSpMk id="84" creationId="{CB13946A-D678-CCF3-45D8-85BBCDD6DEC8}"/>
          </ac:grpSpMkLst>
        </pc:grpChg>
        <pc:grpChg chg="add del mod">
          <ac:chgData name="Rosie Cooper" userId="bf124abb-9a2b-4602-9121-6ae61623fa8e" providerId="ADAL" clId="{B9BFA310-FB02-42A9-9CA6-C5CA96665D1F}" dt="2024-01-26T16:44:12.965" v="3862"/>
          <ac:grpSpMkLst>
            <pc:docMk/>
            <pc:sldMk cId="789785739" sldId="269"/>
            <ac:grpSpMk id="87" creationId="{DD94BD9A-FF6F-D618-25E8-3C293830E91E}"/>
          </ac:grpSpMkLst>
        </pc:grpChg>
        <pc:grpChg chg="add del mod">
          <ac:chgData name="Rosie Cooper" userId="bf124abb-9a2b-4602-9121-6ae61623fa8e" providerId="ADAL" clId="{B9BFA310-FB02-42A9-9CA6-C5CA96665D1F}" dt="2024-02-16T15:26:27.933" v="6757" actId="165"/>
          <ac:grpSpMkLst>
            <pc:docMk/>
            <pc:sldMk cId="789785739" sldId="269"/>
            <ac:grpSpMk id="90" creationId="{F8892437-6C42-4CFB-3607-3530B6A0DF60}"/>
          </ac:grpSpMkLst>
        </pc:grpChg>
        <pc:grpChg chg="add del mod">
          <ac:chgData name="Rosie Cooper" userId="bf124abb-9a2b-4602-9121-6ae61623fa8e" providerId="ADAL" clId="{B9BFA310-FB02-42A9-9CA6-C5CA96665D1F}" dt="2024-02-16T15:26:27.933" v="6757" actId="165"/>
          <ac:grpSpMkLst>
            <pc:docMk/>
            <pc:sldMk cId="789785739" sldId="269"/>
            <ac:grpSpMk id="93" creationId="{4E4BB71E-4330-B2DB-F3CA-2F5D1FE5DD71}"/>
          </ac:grpSpMkLst>
        </pc:grpChg>
        <pc:grpChg chg="add del mod">
          <ac:chgData name="Rosie Cooper" userId="bf124abb-9a2b-4602-9121-6ae61623fa8e" providerId="ADAL" clId="{B9BFA310-FB02-42A9-9CA6-C5CA96665D1F}" dt="2024-02-16T15:26:27.933" v="6757" actId="165"/>
          <ac:grpSpMkLst>
            <pc:docMk/>
            <pc:sldMk cId="789785739" sldId="269"/>
            <ac:grpSpMk id="96" creationId="{5871C532-645F-A4AC-7E49-B56CCF8E0A98}"/>
          </ac:grpSpMkLst>
        </pc:grpChg>
        <pc:grpChg chg="add del mod">
          <ac:chgData name="Rosie Cooper" userId="bf124abb-9a2b-4602-9121-6ae61623fa8e" providerId="ADAL" clId="{B9BFA310-FB02-42A9-9CA6-C5CA96665D1F}" dt="2024-02-16T15:26:27.933" v="6757" actId="165"/>
          <ac:grpSpMkLst>
            <pc:docMk/>
            <pc:sldMk cId="789785739" sldId="269"/>
            <ac:grpSpMk id="99" creationId="{606BAD87-466F-76FC-AD87-7BFDF36C3EB0}"/>
          </ac:grpSpMkLst>
        </pc:grpChg>
        <pc:grpChg chg="add del mod">
          <ac:chgData name="Rosie Cooper" userId="bf124abb-9a2b-4602-9121-6ae61623fa8e" providerId="ADAL" clId="{B9BFA310-FB02-42A9-9CA6-C5CA96665D1F}" dt="2024-02-16T15:26:27.933" v="6757" actId="165"/>
          <ac:grpSpMkLst>
            <pc:docMk/>
            <pc:sldMk cId="789785739" sldId="269"/>
            <ac:grpSpMk id="102" creationId="{47D509A7-E872-C43A-8408-FE3901CFC778}"/>
          </ac:grpSpMkLst>
        </pc:grpChg>
        <pc:grpChg chg="add del mod">
          <ac:chgData name="Rosie Cooper" userId="bf124abb-9a2b-4602-9121-6ae61623fa8e" providerId="ADAL" clId="{B9BFA310-FB02-42A9-9CA6-C5CA96665D1F}" dt="2024-02-16T15:26:27.933" v="6757" actId="165"/>
          <ac:grpSpMkLst>
            <pc:docMk/>
            <pc:sldMk cId="789785739" sldId="269"/>
            <ac:grpSpMk id="105" creationId="{6E2E0A41-4622-EF8D-2200-E2FE87246739}"/>
          </ac:grpSpMkLst>
        </pc:grpChg>
        <pc:grpChg chg="add del mod">
          <ac:chgData name="Rosie Cooper" userId="bf124abb-9a2b-4602-9121-6ae61623fa8e" providerId="ADAL" clId="{B9BFA310-FB02-42A9-9CA6-C5CA96665D1F}" dt="2024-02-16T15:26:27.933" v="6757" actId="165"/>
          <ac:grpSpMkLst>
            <pc:docMk/>
            <pc:sldMk cId="789785739" sldId="269"/>
            <ac:grpSpMk id="108" creationId="{FB9BC271-57D6-B2D6-6CEB-A18AC57E47BE}"/>
          </ac:grpSpMkLst>
        </pc:grpChg>
        <pc:grpChg chg="add del mod">
          <ac:chgData name="Rosie Cooper" userId="bf124abb-9a2b-4602-9121-6ae61623fa8e" providerId="ADAL" clId="{B9BFA310-FB02-42A9-9CA6-C5CA96665D1F}" dt="2024-02-16T15:26:27.933" v="6757" actId="165"/>
          <ac:grpSpMkLst>
            <pc:docMk/>
            <pc:sldMk cId="789785739" sldId="269"/>
            <ac:grpSpMk id="111" creationId="{0F4EDFB2-530A-BE2F-21A7-A5135B3606CD}"/>
          </ac:grpSpMkLst>
        </pc:grpChg>
        <pc:grpChg chg="add del mod">
          <ac:chgData name="Rosie Cooper" userId="bf124abb-9a2b-4602-9121-6ae61623fa8e" providerId="ADAL" clId="{B9BFA310-FB02-42A9-9CA6-C5CA96665D1F}" dt="2024-02-16T15:26:27.933" v="6757" actId="165"/>
          <ac:grpSpMkLst>
            <pc:docMk/>
            <pc:sldMk cId="789785739" sldId="269"/>
            <ac:grpSpMk id="114" creationId="{EE2E12B5-E1ED-69EF-F40D-E88CECEACFD8}"/>
          </ac:grpSpMkLst>
        </pc:grpChg>
        <pc:grpChg chg="add del mod">
          <ac:chgData name="Rosie Cooper" userId="bf124abb-9a2b-4602-9121-6ae61623fa8e" providerId="ADAL" clId="{B9BFA310-FB02-42A9-9CA6-C5CA96665D1F}" dt="2024-02-16T15:26:27.933" v="6757" actId="165"/>
          <ac:grpSpMkLst>
            <pc:docMk/>
            <pc:sldMk cId="789785739" sldId="269"/>
            <ac:grpSpMk id="117" creationId="{396658AC-4F32-2026-9DD1-225C24DC0A67}"/>
          </ac:grpSpMkLst>
        </pc:grpChg>
        <pc:grpChg chg="add del mod">
          <ac:chgData name="Rosie Cooper" userId="bf124abb-9a2b-4602-9121-6ae61623fa8e" providerId="ADAL" clId="{B9BFA310-FB02-42A9-9CA6-C5CA96665D1F}" dt="2024-02-06T14:13:16.016" v="4657" actId="165"/>
          <ac:grpSpMkLst>
            <pc:docMk/>
            <pc:sldMk cId="789785739" sldId="269"/>
            <ac:grpSpMk id="120" creationId="{592A4F1E-3788-81E5-0FF0-D29C59167D2A}"/>
          </ac:grpSpMkLst>
        </pc:grpChg>
        <pc:grpChg chg="add del mod">
          <ac:chgData name="Rosie Cooper" userId="bf124abb-9a2b-4602-9121-6ae61623fa8e" providerId="ADAL" clId="{B9BFA310-FB02-42A9-9CA6-C5CA96665D1F}" dt="2024-01-26T16:44:45.437" v="3869" actId="478"/>
          <ac:grpSpMkLst>
            <pc:docMk/>
            <pc:sldMk cId="789785739" sldId="269"/>
            <ac:grpSpMk id="123" creationId="{32687E52-FD2A-BBBC-641B-162EF34B4A6C}"/>
          </ac:grpSpMkLst>
        </pc:grpChg>
        <pc:picChg chg="add mod">
          <ac:chgData name="Rosie Cooper" userId="bf124abb-9a2b-4602-9121-6ae61623fa8e" providerId="ADAL" clId="{B9BFA310-FB02-42A9-9CA6-C5CA96665D1F}" dt="2024-02-16T14:45:00.369" v="5092"/>
          <ac:picMkLst>
            <pc:docMk/>
            <pc:sldMk cId="789785739" sldId="269"/>
            <ac:picMk id="2" creationId="{12731D82-5ABF-C221-0D18-2FE6BD5C3A2B}"/>
          </ac:picMkLst>
        </pc:picChg>
        <pc:picChg chg="mod">
          <ac:chgData name="Rosie Cooper" userId="bf124abb-9a2b-4602-9121-6ae61623fa8e" providerId="ADAL" clId="{B9BFA310-FB02-42A9-9CA6-C5CA96665D1F}" dt="2024-02-16T15:26:34.337" v="6759" actId="962"/>
          <ac:picMkLst>
            <pc:docMk/>
            <pc:sldMk cId="789785739" sldId="269"/>
            <ac:picMk id="6" creationId="{56BC7F7B-9978-9989-42F5-17E4B3F3AA7E}"/>
          </ac:picMkLst>
        </pc:picChg>
        <pc:picChg chg="mod modVis">
          <ac:chgData name="Rosie Cooper" userId="bf124abb-9a2b-4602-9121-6ae61623fa8e" providerId="ADAL" clId="{B9BFA310-FB02-42A9-9CA6-C5CA96665D1F}" dt="2024-02-16T15:26:10.143" v="6756" actId="962"/>
          <ac:picMkLst>
            <pc:docMk/>
            <pc:sldMk cId="789785739" sldId="269"/>
            <ac:picMk id="7" creationId="{3DF10A4F-4098-B769-B2BE-FFDDF0A4B4C7}"/>
          </ac:picMkLst>
        </pc:picChg>
        <pc:cxnChg chg="del mod">
          <ac:chgData name="Rosie Cooper" userId="bf124abb-9a2b-4602-9121-6ae61623fa8e" providerId="ADAL" clId="{B9BFA310-FB02-42A9-9CA6-C5CA96665D1F}" dt="2024-01-26T16:42:07.168" v="3804" actId="478"/>
          <ac:cxnSpMkLst>
            <pc:docMk/>
            <pc:sldMk cId="789785739" sldId="269"/>
            <ac:cxnSpMk id="12" creationId="{96475FA0-483C-9C79-ED05-2166B5131770}"/>
          </ac:cxnSpMkLst>
        </pc:cxnChg>
        <pc:cxnChg chg="add del mod">
          <ac:chgData name="Rosie Cooper" userId="bf124abb-9a2b-4602-9121-6ae61623fa8e" providerId="ADAL" clId="{B9BFA310-FB02-42A9-9CA6-C5CA96665D1F}" dt="2024-01-26T16:43:26.537" v="3853" actId="478"/>
          <ac:cxnSpMkLst>
            <pc:docMk/>
            <pc:sldMk cId="789785739" sldId="269"/>
            <ac:cxnSpMk id="15" creationId="{C3B76AE0-CC74-CFEE-9235-D014D9F5A5B2}"/>
          </ac:cxnSpMkLst>
        </pc:cxnChg>
        <pc:cxnChg chg="mod topLvl">
          <ac:chgData name="Rosie Cooper" userId="bf124abb-9a2b-4602-9121-6ae61623fa8e" providerId="ADAL" clId="{B9BFA310-FB02-42A9-9CA6-C5CA96665D1F}" dt="2024-02-16T15:26:31.463" v="6758" actId="962"/>
          <ac:cxnSpMkLst>
            <pc:docMk/>
            <pc:sldMk cId="789785739" sldId="269"/>
            <ac:cxnSpMk id="18" creationId="{8D09B037-E551-0C2B-88B3-DC93918B7C27}"/>
          </ac:cxnSpMkLst>
        </pc:cxnChg>
        <pc:cxnChg chg="add del mod">
          <ac:chgData name="Rosie Cooper" userId="bf124abb-9a2b-4602-9121-6ae61623fa8e" providerId="ADAL" clId="{B9BFA310-FB02-42A9-9CA6-C5CA96665D1F}" dt="2024-01-26T16:43:04.985" v="3838"/>
          <ac:cxnSpMkLst>
            <pc:docMk/>
            <pc:sldMk cId="789785739" sldId="269"/>
            <ac:cxnSpMk id="19" creationId="{C40B71DA-E92B-DD8A-5485-B062C03B221D}"/>
          </ac:cxnSpMkLst>
        </pc:cxnChg>
        <pc:cxnChg chg="add del mod">
          <ac:chgData name="Rosie Cooper" userId="bf124abb-9a2b-4602-9121-6ae61623fa8e" providerId="ADAL" clId="{B9BFA310-FB02-42A9-9CA6-C5CA96665D1F}" dt="2024-01-26T16:43:04.750" v="3837"/>
          <ac:cxnSpMkLst>
            <pc:docMk/>
            <pc:sldMk cId="789785739" sldId="269"/>
            <ac:cxnSpMk id="22" creationId="{D59C438B-A813-6395-927F-F91DDD8CD8D0}"/>
          </ac:cxnSpMkLst>
        </pc:cxnChg>
        <pc:cxnChg chg="add del mod">
          <ac:chgData name="Rosie Cooper" userId="bf124abb-9a2b-4602-9121-6ae61623fa8e" providerId="ADAL" clId="{B9BFA310-FB02-42A9-9CA6-C5CA96665D1F}" dt="2024-01-26T16:43:04.549" v="3836"/>
          <ac:cxnSpMkLst>
            <pc:docMk/>
            <pc:sldMk cId="789785739" sldId="269"/>
            <ac:cxnSpMk id="25" creationId="{A2C32D2E-D703-9E38-BFBB-D4460DE9B937}"/>
          </ac:cxnSpMkLst>
        </pc:cxnChg>
        <pc:cxnChg chg="add del mod">
          <ac:chgData name="Rosie Cooper" userId="bf124abb-9a2b-4602-9121-6ae61623fa8e" providerId="ADAL" clId="{B9BFA310-FB02-42A9-9CA6-C5CA96665D1F}" dt="2024-01-26T16:43:04.361" v="3835"/>
          <ac:cxnSpMkLst>
            <pc:docMk/>
            <pc:sldMk cId="789785739" sldId="269"/>
            <ac:cxnSpMk id="28" creationId="{3E35C829-79A7-48F9-DC6C-3E6A31EC57C5}"/>
          </ac:cxnSpMkLst>
        </pc:cxnChg>
        <pc:cxnChg chg="del mod">
          <ac:chgData name="Rosie Cooper" userId="bf124abb-9a2b-4602-9121-6ae61623fa8e" providerId="ADAL" clId="{B9BFA310-FB02-42A9-9CA6-C5CA96665D1F}" dt="2024-01-26T16:42:07.168" v="3804" actId="478"/>
          <ac:cxnSpMkLst>
            <pc:docMk/>
            <pc:sldMk cId="789785739" sldId="269"/>
            <ac:cxnSpMk id="31" creationId="{3B58060D-CA53-05B8-06EB-73FF83878BD2}"/>
          </ac:cxnSpMkLst>
        </pc:cxnChg>
        <pc:cxnChg chg="del mod">
          <ac:chgData name="Rosie Cooper" userId="bf124abb-9a2b-4602-9121-6ae61623fa8e" providerId="ADAL" clId="{B9BFA310-FB02-42A9-9CA6-C5CA96665D1F}" dt="2024-01-26T16:42:07.168" v="3804" actId="478"/>
          <ac:cxnSpMkLst>
            <pc:docMk/>
            <pc:sldMk cId="789785739" sldId="269"/>
            <ac:cxnSpMk id="34" creationId="{947B2F2F-9A1C-7B4C-2716-D58D0DB2FC5B}"/>
          </ac:cxnSpMkLst>
        </pc:cxnChg>
        <pc:cxnChg chg="del mod">
          <ac:chgData name="Rosie Cooper" userId="bf124abb-9a2b-4602-9121-6ae61623fa8e" providerId="ADAL" clId="{B9BFA310-FB02-42A9-9CA6-C5CA96665D1F}" dt="2024-01-26T16:42:07.168" v="3804" actId="478"/>
          <ac:cxnSpMkLst>
            <pc:docMk/>
            <pc:sldMk cId="789785739" sldId="269"/>
            <ac:cxnSpMk id="37" creationId="{0C70E037-B817-D1D4-E5C9-6C6D42B51553}"/>
          </ac:cxnSpMkLst>
        </pc:cxnChg>
        <pc:cxnChg chg="del mod">
          <ac:chgData name="Rosie Cooper" userId="bf124abb-9a2b-4602-9121-6ae61623fa8e" providerId="ADAL" clId="{B9BFA310-FB02-42A9-9CA6-C5CA96665D1F}" dt="2024-01-26T16:42:07.168" v="3804" actId="478"/>
          <ac:cxnSpMkLst>
            <pc:docMk/>
            <pc:sldMk cId="789785739" sldId="269"/>
            <ac:cxnSpMk id="40" creationId="{17A7F09B-FAC6-6F92-EF13-BB35BBCE6F2A}"/>
          </ac:cxnSpMkLst>
        </pc:cxnChg>
        <pc:cxnChg chg="del mod">
          <ac:chgData name="Rosie Cooper" userId="bf124abb-9a2b-4602-9121-6ae61623fa8e" providerId="ADAL" clId="{B9BFA310-FB02-42A9-9CA6-C5CA96665D1F}" dt="2024-01-26T16:42:07.168" v="3804" actId="478"/>
          <ac:cxnSpMkLst>
            <pc:docMk/>
            <pc:sldMk cId="789785739" sldId="269"/>
            <ac:cxnSpMk id="43" creationId="{0C8E428F-DEF2-67FE-6FEA-2FA49F1AE7FD}"/>
          </ac:cxnSpMkLst>
        </pc:cxnChg>
        <pc:cxnChg chg="add del mod">
          <ac:chgData name="Rosie Cooper" userId="bf124abb-9a2b-4602-9121-6ae61623fa8e" providerId="ADAL" clId="{B9BFA310-FB02-42A9-9CA6-C5CA96665D1F}" dt="2024-01-26T16:43:04.138" v="3834"/>
          <ac:cxnSpMkLst>
            <pc:docMk/>
            <pc:sldMk cId="789785739" sldId="269"/>
            <ac:cxnSpMk id="46" creationId="{E1778566-ABF8-36A7-C0DD-D9E36F404B86}"/>
          </ac:cxnSpMkLst>
        </pc:cxnChg>
        <pc:cxnChg chg="add del mod">
          <ac:chgData name="Rosie Cooper" userId="bf124abb-9a2b-4602-9121-6ae61623fa8e" providerId="ADAL" clId="{B9BFA310-FB02-42A9-9CA6-C5CA96665D1F}" dt="2024-01-26T16:43:03.937" v="3833"/>
          <ac:cxnSpMkLst>
            <pc:docMk/>
            <pc:sldMk cId="789785739" sldId="269"/>
            <ac:cxnSpMk id="49" creationId="{0D53851C-C5FF-C987-21FE-4637974A032E}"/>
          </ac:cxnSpMkLst>
        </pc:cxnChg>
        <pc:cxnChg chg="add del mod">
          <ac:chgData name="Rosie Cooper" userId="bf124abb-9a2b-4602-9121-6ae61623fa8e" providerId="ADAL" clId="{B9BFA310-FB02-42A9-9CA6-C5CA96665D1F}" dt="2024-01-26T16:43:03.737" v="3832"/>
          <ac:cxnSpMkLst>
            <pc:docMk/>
            <pc:sldMk cId="789785739" sldId="269"/>
            <ac:cxnSpMk id="52" creationId="{A8026224-585F-0E56-A07A-7408D0ECE478}"/>
          </ac:cxnSpMkLst>
        </pc:cxnChg>
        <pc:cxnChg chg="add del mod">
          <ac:chgData name="Rosie Cooper" userId="bf124abb-9a2b-4602-9121-6ae61623fa8e" providerId="ADAL" clId="{B9BFA310-FB02-42A9-9CA6-C5CA96665D1F}" dt="2024-01-26T16:43:03.535" v="3831"/>
          <ac:cxnSpMkLst>
            <pc:docMk/>
            <pc:sldMk cId="789785739" sldId="269"/>
            <ac:cxnSpMk id="55" creationId="{61513A59-A70B-858B-747F-CB27563F10D7}"/>
          </ac:cxnSpMkLst>
        </pc:cxnChg>
        <pc:cxnChg chg="add del mod">
          <ac:chgData name="Rosie Cooper" userId="bf124abb-9a2b-4602-9121-6ae61623fa8e" providerId="ADAL" clId="{B9BFA310-FB02-42A9-9CA6-C5CA96665D1F}" dt="2024-01-26T16:43:03.338" v="3830"/>
          <ac:cxnSpMkLst>
            <pc:docMk/>
            <pc:sldMk cId="789785739" sldId="269"/>
            <ac:cxnSpMk id="58" creationId="{A02DA3B4-AC4B-AC4D-A97E-1440EFB0EE09}"/>
          </ac:cxnSpMkLst>
        </pc:cxnChg>
        <pc:cxnChg chg="add del mod">
          <ac:chgData name="Rosie Cooper" userId="bf124abb-9a2b-4602-9121-6ae61623fa8e" providerId="ADAL" clId="{B9BFA310-FB02-42A9-9CA6-C5CA96665D1F}" dt="2024-01-26T16:43:03.154" v="3829"/>
          <ac:cxnSpMkLst>
            <pc:docMk/>
            <pc:sldMk cId="789785739" sldId="269"/>
            <ac:cxnSpMk id="61" creationId="{7123BACD-C1E0-6EF0-547F-0A8898CD56DD}"/>
          </ac:cxnSpMkLst>
        </pc:cxnChg>
        <pc:cxnChg chg="add del mod">
          <ac:chgData name="Rosie Cooper" userId="bf124abb-9a2b-4602-9121-6ae61623fa8e" providerId="ADAL" clId="{B9BFA310-FB02-42A9-9CA6-C5CA96665D1F}" dt="2024-01-26T16:43:02.967" v="3828"/>
          <ac:cxnSpMkLst>
            <pc:docMk/>
            <pc:sldMk cId="789785739" sldId="269"/>
            <ac:cxnSpMk id="64" creationId="{BB00AFEB-B978-5E4D-BC20-E2EEA5389236}"/>
          </ac:cxnSpMkLst>
        </pc:cxnChg>
        <pc:cxnChg chg="add del mod">
          <ac:chgData name="Rosie Cooper" userId="bf124abb-9a2b-4602-9121-6ae61623fa8e" providerId="ADAL" clId="{B9BFA310-FB02-42A9-9CA6-C5CA96665D1F}" dt="2024-01-26T16:43:02.787" v="3827"/>
          <ac:cxnSpMkLst>
            <pc:docMk/>
            <pc:sldMk cId="789785739" sldId="269"/>
            <ac:cxnSpMk id="67" creationId="{B3666DFA-6D71-662D-A2E4-4A40C4DC4690}"/>
          </ac:cxnSpMkLst>
        </pc:cxnChg>
        <pc:cxnChg chg="add del mod">
          <ac:chgData name="Rosie Cooper" userId="bf124abb-9a2b-4602-9121-6ae61623fa8e" providerId="ADAL" clId="{B9BFA310-FB02-42A9-9CA6-C5CA96665D1F}" dt="2024-01-26T16:43:02.587" v="3826"/>
          <ac:cxnSpMkLst>
            <pc:docMk/>
            <pc:sldMk cId="789785739" sldId="269"/>
            <ac:cxnSpMk id="70" creationId="{1F71FF19-7989-BF0E-C6F8-000143A865F8}"/>
          </ac:cxnSpMkLst>
        </pc:cxnChg>
        <pc:cxnChg chg="add del mod">
          <ac:chgData name="Rosie Cooper" userId="bf124abb-9a2b-4602-9121-6ae61623fa8e" providerId="ADAL" clId="{B9BFA310-FB02-42A9-9CA6-C5CA96665D1F}" dt="2024-01-26T16:43:02.297" v="3825"/>
          <ac:cxnSpMkLst>
            <pc:docMk/>
            <pc:sldMk cId="789785739" sldId="269"/>
            <ac:cxnSpMk id="73" creationId="{E0FFE0C1-ACFA-FF2D-D208-50196494C6F8}"/>
          </ac:cxnSpMkLst>
        </pc:cxnChg>
        <pc:cxnChg chg="mod topLvl">
          <ac:chgData name="Rosie Cooper" userId="bf124abb-9a2b-4602-9121-6ae61623fa8e" providerId="ADAL" clId="{B9BFA310-FB02-42A9-9CA6-C5CA96665D1F}" dt="2024-02-16T15:30:17.838" v="7025" actId="962"/>
          <ac:cxnSpMkLst>
            <pc:docMk/>
            <pc:sldMk cId="789785739" sldId="269"/>
            <ac:cxnSpMk id="77" creationId="{C1689333-9F67-3156-44D9-9F160ECD9D5D}"/>
          </ac:cxnSpMkLst>
        </pc:cxnChg>
        <pc:cxnChg chg="mod topLvl">
          <ac:chgData name="Rosie Cooper" userId="bf124abb-9a2b-4602-9121-6ae61623fa8e" providerId="ADAL" clId="{B9BFA310-FB02-42A9-9CA6-C5CA96665D1F}" dt="2024-02-16T15:26:37.413" v="6760" actId="962"/>
          <ac:cxnSpMkLst>
            <pc:docMk/>
            <pc:sldMk cId="789785739" sldId="269"/>
            <ac:cxnSpMk id="80" creationId="{7F388366-3CDF-95E3-4F71-2496A67AB25E}"/>
          </ac:cxnSpMkLst>
        </pc:cxnChg>
        <pc:cxnChg chg="mod topLvl">
          <ac:chgData name="Rosie Cooper" userId="bf124abb-9a2b-4602-9121-6ae61623fa8e" providerId="ADAL" clId="{B9BFA310-FB02-42A9-9CA6-C5CA96665D1F}" dt="2024-02-16T15:26:38.143" v="6761" actId="962"/>
          <ac:cxnSpMkLst>
            <pc:docMk/>
            <pc:sldMk cId="789785739" sldId="269"/>
            <ac:cxnSpMk id="83" creationId="{4C2D98E9-7686-C557-75AB-853536F2F1D1}"/>
          </ac:cxnSpMkLst>
        </pc:cxnChg>
        <pc:cxnChg chg="mod">
          <ac:chgData name="Rosie Cooper" userId="bf124abb-9a2b-4602-9121-6ae61623fa8e" providerId="ADAL" clId="{B9BFA310-FB02-42A9-9CA6-C5CA96665D1F}" dt="2024-01-26T16:44:10.507" v="3861"/>
          <ac:cxnSpMkLst>
            <pc:docMk/>
            <pc:sldMk cId="789785739" sldId="269"/>
            <ac:cxnSpMk id="86" creationId="{02D9F462-91DB-FB4F-726A-CAFCABBF4028}"/>
          </ac:cxnSpMkLst>
        </pc:cxnChg>
        <pc:cxnChg chg="mod">
          <ac:chgData name="Rosie Cooper" userId="bf124abb-9a2b-4602-9121-6ae61623fa8e" providerId="ADAL" clId="{B9BFA310-FB02-42A9-9CA6-C5CA96665D1F}" dt="2024-01-26T16:44:10.507" v="3861"/>
          <ac:cxnSpMkLst>
            <pc:docMk/>
            <pc:sldMk cId="789785739" sldId="269"/>
            <ac:cxnSpMk id="89" creationId="{C4277F25-0133-3EF1-381B-7CBE1818CD6B}"/>
          </ac:cxnSpMkLst>
        </pc:cxnChg>
        <pc:cxnChg chg="mod topLvl">
          <ac:chgData name="Rosie Cooper" userId="bf124abb-9a2b-4602-9121-6ae61623fa8e" providerId="ADAL" clId="{B9BFA310-FB02-42A9-9CA6-C5CA96665D1F}" dt="2024-02-16T15:26:39.043" v="6762" actId="962"/>
          <ac:cxnSpMkLst>
            <pc:docMk/>
            <pc:sldMk cId="789785739" sldId="269"/>
            <ac:cxnSpMk id="92" creationId="{BB0A895A-7AED-4D48-67D2-B08791CBF3A8}"/>
          </ac:cxnSpMkLst>
        </pc:cxnChg>
        <pc:cxnChg chg="mod topLvl">
          <ac:chgData name="Rosie Cooper" userId="bf124abb-9a2b-4602-9121-6ae61623fa8e" providerId="ADAL" clId="{B9BFA310-FB02-42A9-9CA6-C5CA96665D1F}" dt="2024-02-16T15:26:39.923" v="6763" actId="962"/>
          <ac:cxnSpMkLst>
            <pc:docMk/>
            <pc:sldMk cId="789785739" sldId="269"/>
            <ac:cxnSpMk id="95" creationId="{05C5A27B-CAAC-DA69-CC69-684B47F74333}"/>
          </ac:cxnSpMkLst>
        </pc:cxnChg>
        <pc:cxnChg chg="mod topLvl">
          <ac:chgData name="Rosie Cooper" userId="bf124abb-9a2b-4602-9121-6ae61623fa8e" providerId="ADAL" clId="{B9BFA310-FB02-42A9-9CA6-C5CA96665D1F}" dt="2024-02-16T15:26:40.993" v="6764" actId="962"/>
          <ac:cxnSpMkLst>
            <pc:docMk/>
            <pc:sldMk cId="789785739" sldId="269"/>
            <ac:cxnSpMk id="98" creationId="{3ACADB2E-4B4B-8368-9090-D585B185718A}"/>
          </ac:cxnSpMkLst>
        </pc:cxnChg>
        <pc:cxnChg chg="mod topLvl">
          <ac:chgData name="Rosie Cooper" userId="bf124abb-9a2b-4602-9121-6ae61623fa8e" providerId="ADAL" clId="{B9BFA310-FB02-42A9-9CA6-C5CA96665D1F}" dt="2024-02-16T15:26:41.913" v="6765" actId="962"/>
          <ac:cxnSpMkLst>
            <pc:docMk/>
            <pc:sldMk cId="789785739" sldId="269"/>
            <ac:cxnSpMk id="101" creationId="{CAF60A3C-3322-586F-B8D7-0455726E36F7}"/>
          </ac:cxnSpMkLst>
        </pc:cxnChg>
        <pc:cxnChg chg="mod topLvl">
          <ac:chgData name="Rosie Cooper" userId="bf124abb-9a2b-4602-9121-6ae61623fa8e" providerId="ADAL" clId="{B9BFA310-FB02-42A9-9CA6-C5CA96665D1F}" dt="2024-02-16T15:26:42.743" v="6766" actId="962"/>
          <ac:cxnSpMkLst>
            <pc:docMk/>
            <pc:sldMk cId="789785739" sldId="269"/>
            <ac:cxnSpMk id="104" creationId="{9AD66956-9E25-CB57-19BD-58B5238C7DA9}"/>
          </ac:cxnSpMkLst>
        </pc:cxnChg>
        <pc:cxnChg chg="mod topLvl">
          <ac:chgData name="Rosie Cooper" userId="bf124abb-9a2b-4602-9121-6ae61623fa8e" providerId="ADAL" clId="{B9BFA310-FB02-42A9-9CA6-C5CA96665D1F}" dt="2024-02-16T15:26:44.323" v="6767" actId="962"/>
          <ac:cxnSpMkLst>
            <pc:docMk/>
            <pc:sldMk cId="789785739" sldId="269"/>
            <ac:cxnSpMk id="107" creationId="{87FE6B26-64C8-3F06-8C22-6C98FAB47FD8}"/>
          </ac:cxnSpMkLst>
        </pc:cxnChg>
        <pc:cxnChg chg="mod topLvl">
          <ac:chgData name="Rosie Cooper" userId="bf124abb-9a2b-4602-9121-6ae61623fa8e" providerId="ADAL" clId="{B9BFA310-FB02-42A9-9CA6-C5CA96665D1F}" dt="2024-02-16T15:26:45.759" v="6768" actId="962"/>
          <ac:cxnSpMkLst>
            <pc:docMk/>
            <pc:sldMk cId="789785739" sldId="269"/>
            <ac:cxnSpMk id="110" creationId="{89272BEF-9E9C-7709-B157-EE6248BB2E04}"/>
          </ac:cxnSpMkLst>
        </pc:cxnChg>
        <pc:cxnChg chg="mod topLvl">
          <ac:chgData name="Rosie Cooper" userId="bf124abb-9a2b-4602-9121-6ae61623fa8e" providerId="ADAL" clId="{B9BFA310-FB02-42A9-9CA6-C5CA96665D1F}" dt="2024-02-16T15:26:46.683" v="6769" actId="962"/>
          <ac:cxnSpMkLst>
            <pc:docMk/>
            <pc:sldMk cId="789785739" sldId="269"/>
            <ac:cxnSpMk id="113" creationId="{9654BCB3-5770-BC9C-7244-36CAB8E89268}"/>
          </ac:cxnSpMkLst>
        </pc:cxnChg>
        <pc:cxnChg chg="mod topLvl">
          <ac:chgData name="Rosie Cooper" userId="bf124abb-9a2b-4602-9121-6ae61623fa8e" providerId="ADAL" clId="{B9BFA310-FB02-42A9-9CA6-C5CA96665D1F}" dt="2024-02-16T15:26:47.363" v="6770" actId="962"/>
          <ac:cxnSpMkLst>
            <pc:docMk/>
            <pc:sldMk cId="789785739" sldId="269"/>
            <ac:cxnSpMk id="116" creationId="{08BA5BB2-FE0C-1192-7A7D-4534D2A149DC}"/>
          </ac:cxnSpMkLst>
        </pc:cxnChg>
        <pc:cxnChg chg="mod topLvl">
          <ac:chgData name="Rosie Cooper" userId="bf124abb-9a2b-4602-9121-6ae61623fa8e" providerId="ADAL" clId="{B9BFA310-FB02-42A9-9CA6-C5CA96665D1F}" dt="2024-02-16T15:26:48.653" v="6771" actId="962"/>
          <ac:cxnSpMkLst>
            <pc:docMk/>
            <pc:sldMk cId="789785739" sldId="269"/>
            <ac:cxnSpMk id="119" creationId="{E2CD502D-6C2F-755D-088E-1AB90A26454E}"/>
          </ac:cxnSpMkLst>
        </pc:cxnChg>
        <pc:cxnChg chg="del mod topLvl">
          <ac:chgData name="Rosie Cooper" userId="bf124abb-9a2b-4602-9121-6ae61623fa8e" providerId="ADAL" clId="{B9BFA310-FB02-42A9-9CA6-C5CA96665D1F}" dt="2024-02-06T14:13:19.617" v="4658" actId="478"/>
          <ac:cxnSpMkLst>
            <pc:docMk/>
            <pc:sldMk cId="789785739" sldId="269"/>
            <ac:cxnSpMk id="122" creationId="{0B0C083E-1F36-4820-992E-DE8D71958D6F}"/>
          </ac:cxnSpMkLst>
        </pc:cxnChg>
        <pc:cxnChg chg="mod">
          <ac:chgData name="Rosie Cooper" userId="bf124abb-9a2b-4602-9121-6ae61623fa8e" providerId="ADAL" clId="{B9BFA310-FB02-42A9-9CA6-C5CA96665D1F}" dt="2024-01-26T16:44:30.657" v="3867"/>
          <ac:cxnSpMkLst>
            <pc:docMk/>
            <pc:sldMk cId="789785739" sldId="269"/>
            <ac:cxnSpMk id="125" creationId="{482FCCF1-41DF-C360-6E63-0CCC0343DC78}"/>
          </ac:cxnSpMkLst>
        </pc:cxnChg>
      </pc:sldChg>
      <pc:sldChg chg="addSp delSp modSp mod modNotesTx">
        <pc:chgData name="Rosie Cooper" userId="bf124abb-9a2b-4602-9121-6ae61623fa8e" providerId="ADAL" clId="{B9BFA310-FB02-42A9-9CA6-C5CA96665D1F}" dt="2024-02-16T15:29:10.315" v="6911" actId="207"/>
        <pc:sldMkLst>
          <pc:docMk/>
          <pc:sldMk cId="1277387276" sldId="271"/>
        </pc:sldMkLst>
        <pc:spChg chg="add mod">
          <ac:chgData name="Rosie Cooper" userId="bf124abb-9a2b-4602-9121-6ae61623fa8e" providerId="ADAL" clId="{B9BFA310-FB02-42A9-9CA6-C5CA96665D1F}" dt="2024-02-16T15:29:10.315" v="6911" actId="207"/>
          <ac:spMkLst>
            <pc:docMk/>
            <pc:sldMk cId="1277387276" sldId="271"/>
            <ac:spMk id="3" creationId="{EEF5FEBF-6BE9-9A9A-D044-4C0BE35921FD}"/>
          </ac:spMkLst>
        </pc:spChg>
        <pc:spChg chg="mod">
          <ac:chgData name="Rosie Cooper" userId="bf124abb-9a2b-4602-9121-6ae61623fa8e" providerId="ADAL" clId="{B9BFA310-FB02-42A9-9CA6-C5CA96665D1F}" dt="2024-01-31T14:59:50.754" v="4581" actId="20577"/>
          <ac:spMkLst>
            <pc:docMk/>
            <pc:sldMk cId="1277387276" sldId="271"/>
            <ac:spMk id="7" creationId="{F20E0EA5-C155-FC04-E81C-7220D9BAB4EE}"/>
          </ac:spMkLst>
        </pc:spChg>
        <pc:spChg chg="mod">
          <ac:chgData name="Rosie Cooper" userId="bf124abb-9a2b-4602-9121-6ae61623fa8e" providerId="ADAL" clId="{B9BFA310-FB02-42A9-9CA6-C5CA96665D1F}" dt="2024-02-16T14:55:44.760" v="5937" actId="962"/>
          <ac:spMkLst>
            <pc:docMk/>
            <pc:sldMk cId="1277387276" sldId="271"/>
            <ac:spMk id="9" creationId="{2A5F54AF-226A-8F02-9FC9-A1E8A892D8DF}"/>
          </ac:spMkLst>
        </pc:spChg>
        <pc:spChg chg="mod ord">
          <ac:chgData name="Rosie Cooper" userId="bf124abb-9a2b-4602-9121-6ae61623fa8e" providerId="ADAL" clId="{B9BFA310-FB02-42A9-9CA6-C5CA96665D1F}" dt="2024-02-16T14:56:18.070" v="5946" actId="13244"/>
          <ac:spMkLst>
            <pc:docMk/>
            <pc:sldMk cId="1277387276" sldId="271"/>
            <ac:spMk id="10" creationId="{B7014030-16B1-8381-CFFE-DF9CD913BD74}"/>
          </ac:spMkLst>
        </pc:spChg>
        <pc:spChg chg="del mod ord modVis">
          <ac:chgData name="Rosie Cooper" userId="bf124abb-9a2b-4602-9121-6ae61623fa8e" providerId="ADAL" clId="{B9BFA310-FB02-42A9-9CA6-C5CA96665D1F}" dt="2024-01-26T11:50:34.406" v="731" actId="478"/>
          <ac:spMkLst>
            <pc:docMk/>
            <pc:sldMk cId="1277387276" sldId="271"/>
            <ac:spMk id="12" creationId="{FFA67371-01B1-B137-965B-7FBDEA96B67C}"/>
          </ac:spMkLst>
        </pc:spChg>
        <pc:spChg chg="mod ord">
          <ac:chgData name="Rosie Cooper" userId="bf124abb-9a2b-4602-9121-6ae61623fa8e" providerId="ADAL" clId="{B9BFA310-FB02-42A9-9CA6-C5CA96665D1F}" dt="2024-02-16T14:55:51.930" v="5943" actId="20577"/>
          <ac:spMkLst>
            <pc:docMk/>
            <pc:sldMk cId="1277387276" sldId="271"/>
            <ac:spMk id="13" creationId="{7AA1EF8F-1D4F-6011-5249-B62E99C3DB0C}"/>
          </ac:spMkLst>
        </pc:spChg>
        <pc:spChg chg="del mod ord">
          <ac:chgData name="Rosie Cooper" userId="bf124abb-9a2b-4602-9121-6ae61623fa8e" providerId="ADAL" clId="{B9BFA310-FB02-42A9-9CA6-C5CA96665D1F}" dt="2024-01-26T12:50:46.912" v="1749" actId="478"/>
          <ac:spMkLst>
            <pc:docMk/>
            <pc:sldMk cId="1277387276" sldId="271"/>
            <ac:spMk id="14" creationId="{C26045C1-953A-77D4-6C6B-8E14C160BDBE}"/>
          </ac:spMkLst>
        </pc:spChg>
        <pc:spChg chg="mod ord">
          <ac:chgData name="Rosie Cooper" userId="bf124abb-9a2b-4602-9121-6ae61623fa8e" providerId="ADAL" clId="{B9BFA310-FB02-42A9-9CA6-C5CA96665D1F}" dt="2024-02-16T14:56:02.909" v="5944" actId="13244"/>
          <ac:spMkLst>
            <pc:docMk/>
            <pc:sldMk cId="1277387276" sldId="271"/>
            <ac:spMk id="15" creationId="{69308B54-F3F6-EA8F-8BAF-6A7C4A4C9DD9}"/>
          </ac:spMkLst>
        </pc:spChg>
        <pc:spChg chg="mod">
          <ac:chgData name="Rosie Cooper" userId="bf124abb-9a2b-4602-9121-6ae61623fa8e" providerId="ADAL" clId="{B9BFA310-FB02-42A9-9CA6-C5CA96665D1F}" dt="2024-02-16T14:56:20.700" v="5947" actId="962"/>
          <ac:spMkLst>
            <pc:docMk/>
            <pc:sldMk cId="1277387276" sldId="271"/>
            <ac:spMk id="16" creationId="{A91398DD-6224-0967-1561-F60F0EC54225}"/>
          </ac:spMkLst>
        </pc:spChg>
        <pc:spChg chg="mod ord">
          <ac:chgData name="Rosie Cooper" userId="bf124abb-9a2b-4602-9121-6ae61623fa8e" providerId="ADAL" clId="{B9BFA310-FB02-42A9-9CA6-C5CA96665D1F}" dt="2024-02-16T14:56:22.529" v="5948" actId="13244"/>
          <ac:spMkLst>
            <pc:docMk/>
            <pc:sldMk cId="1277387276" sldId="271"/>
            <ac:spMk id="17" creationId="{C508096B-EEBB-A045-3200-98CD00185345}"/>
          </ac:spMkLst>
        </pc:spChg>
        <pc:spChg chg="mod">
          <ac:chgData name="Rosie Cooper" userId="bf124abb-9a2b-4602-9121-6ae61623fa8e" providerId="ADAL" clId="{B9BFA310-FB02-42A9-9CA6-C5CA96665D1F}" dt="2024-02-16T14:56:33.679" v="5951" actId="962"/>
          <ac:spMkLst>
            <pc:docMk/>
            <pc:sldMk cId="1277387276" sldId="271"/>
            <ac:spMk id="18" creationId="{815F2FE8-A9AF-4EA2-228C-BB20EC480995}"/>
          </ac:spMkLst>
        </pc:spChg>
        <pc:spChg chg="add mod">
          <ac:chgData name="Rosie Cooper" userId="bf124abb-9a2b-4602-9121-6ae61623fa8e" providerId="ADAL" clId="{B9BFA310-FB02-42A9-9CA6-C5CA96665D1F}" dt="2024-02-16T14:56:58.179" v="5954" actId="962"/>
          <ac:spMkLst>
            <pc:docMk/>
            <pc:sldMk cId="1277387276" sldId="271"/>
            <ac:spMk id="21" creationId="{001BAA3A-DF54-08B0-C503-FC77E600BCC7}"/>
          </ac:spMkLst>
        </pc:spChg>
        <pc:spChg chg="add del mod">
          <ac:chgData name="Rosie Cooper" userId="bf124abb-9a2b-4602-9121-6ae61623fa8e" providerId="ADAL" clId="{B9BFA310-FB02-42A9-9CA6-C5CA96665D1F}" dt="2024-01-26T12:17:19.402" v="1084"/>
          <ac:spMkLst>
            <pc:docMk/>
            <pc:sldMk cId="1277387276" sldId="271"/>
            <ac:spMk id="24" creationId="{67357A4D-37A6-6B22-979D-AF7D7B48FF89}"/>
          </ac:spMkLst>
        </pc:spChg>
        <pc:spChg chg="mod">
          <ac:chgData name="Rosie Cooper" userId="bf124abb-9a2b-4602-9121-6ae61623fa8e" providerId="ADAL" clId="{B9BFA310-FB02-42A9-9CA6-C5CA96665D1F}" dt="2024-01-26T12:17:28.421" v="1086"/>
          <ac:spMkLst>
            <pc:docMk/>
            <pc:sldMk cId="1277387276" sldId="271"/>
            <ac:spMk id="26" creationId="{C12F6094-6706-5EC8-909B-78486BC807CF}"/>
          </ac:spMkLst>
        </pc:spChg>
        <pc:spChg chg="mod">
          <ac:chgData name="Rosie Cooper" userId="bf124abb-9a2b-4602-9121-6ae61623fa8e" providerId="ADAL" clId="{B9BFA310-FB02-42A9-9CA6-C5CA96665D1F}" dt="2024-01-30T09:40:49.020" v="4459" actId="20577"/>
          <ac:spMkLst>
            <pc:docMk/>
            <pc:sldMk cId="1277387276" sldId="271"/>
            <ac:spMk id="27" creationId="{7D8C7087-5F68-B7EC-209B-90BEEE87AB21}"/>
          </ac:spMkLst>
        </pc:spChg>
        <pc:spChg chg="add mod">
          <ac:chgData name="Rosie Cooper" userId="bf124abb-9a2b-4602-9121-6ae61623fa8e" providerId="ADAL" clId="{B9BFA310-FB02-42A9-9CA6-C5CA96665D1F}" dt="2024-02-16T14:57:01.839" v="5956" actId="962"/>
          <ac:spMkLst>
            <pc:docMk/>
            <pc:sldMk cId="1277387276" sldId="271"/>
            <ac:spMk id="28" creationId="{61838D32-02F6-F2FF-9FA5-C746B9A7F42C}"/>
          </ac:spMkLst>
        </pc:spChg>
        <pc:spChg chg="add del mod ord">
          <ac:chgData name="Rosie Cooper" userId="bf124abb-9a2b-4602-9121-6ae61623fa8e" providerId="ADAL" clId="{B9BFA310-FB02-42A9-9CA6-C5CA96665D1F}" dt="2024-02-16T14:56:25.679" v="5949" actId="13244"/>
          <ac:spMkLst>
            <pc:docMk/>
            <pc:sldMk cId="1277387276" sldId="271"/>
            <ac:spMk id="30" creationId="{3DBD9A53-D6AE-BA12-D3C2-BF0A338B6F2D}"/>
          </ac:spMkLst>
        </pc:spChg>
        <pc:spChg chg="mod ord">
          <ac:chgData name="Rosie Cooper" userId="bf124abb-9a2b-4602-9121-6ae61623fa8e" providerId="ADAL" clId="{B9BFA310-FB02-42A9-9CA6-C5CA96665D1F}" dt="2024-02-16T14:56:30.539" v="5950" actId="13244"/>
          <ac:spMkLst>
            <pc:docMk/>
            <pc:sldMk cId="1277387276" sldId="271"/>
            <ac:spMk id="33" creationId="{EF32A54C-E6D5-A3D5-4E12-ADD107B11EEC}"/>
          </ac:spMkLst>
        </pc:spChg>
        <pc:spChg chg="mod ord">
          <ac:chgData name="Rosie Cooper" userId="bf124abb-9a2b-4602-9121-6ae61623fa8e" providerId="ADAL" clId="{B9BFA310-FB02-42A9-9CA6-C5CA96665D1F}" dt="2024-02-16T14:55:42.480" v="5936" actId="13244"/>
          <ac:spMkLst>
            <pc:docMk/>
            <pc:sldMk cId="1277387276" sldId="271"/>
            <ac:spMk id="34" creationId="{2DFA32BC-5DCD-623A-37B1-E739559331A6}"/>
          </ac:spMkLst>
        </pc:spChg>
        <pc:spChg chg="del">
          <ac:chgData name="Rosie Cooper" userId="bf124abb-9a2b-4602-9121-6ae61623fa8e" providerId="ADAL" clId="{B9BFA310-FB02-42A9-9CA6-C5CA96665D1F}" dt="2024-01-26T11:52:48.911" v="784" actId="478"/>
          <ac:spMkLst>
            <pc:docMk/>
            <pc:sldMk cId="1277387276" sldId="271"/>
            <ac:spMk id="39" creationId="{A3F3180D-8B62-06ED-BD1D-69038AF2D70A}"/>
          </ac:spMkLst>
        </pc:spChg>
        <pc:spChg chg="mod">
          <ac:chgData name="Rosie Cooper" userId="bf124abb-9a2b-4602-9121-6ae61623fa8e" providerId="ADAL" clId="{B9BFA310-FB02-42A9-9CA6-C5CA96665D1F}" dt="2024-01-26T11:57:38.247" v="859" actId="20577"/>
          <ac:spMkLst>
            <pc:docMk/>
            <pc:sldMk cId="1277387276" sldId="271"/>
            <ac:spMk id="55" creationId="{72F0FC16-6FED-23AD-56D2-75DCD7F59477}"/>
          </ac:spMkLst>
        </pc:spChg>
        <pc:spChg chg="mod">
          <ac:chgData name="Rosie Cooper" userId="bf124abb-9a2b-4602-9121-6ae61623fa8e" providerId="ADAL" clId="{B9BFA310-FB02-42A9-9CA6-C5CA96665D1F}" dt="2024-02-16T14:57:20.949" v="5962" actId="962"/>
          <ac:spMkLst>
            <pc:docMk/>
            <pc:sldMk cId="1277387276" sldId="271"/>
            <ac:spMk id="56" creationId="{82F2B5B9-7031-5AFB-BAF8-461A755C246A}"/>
          </ac:spMkLst>
        </pc:spChg>
        <pc:spChg chg="mod ord">
          <ac:chgData name="Rosie Cooper" userId="bf124abb-9a2b-4602-9121-6ae61623fa8e" providerId="ADAL" clId="{B9BFA310-FB02-42A9-9CA6-C5CA96665D1F}" dt="2024-02-16T14:57:24.839" v="5963" actId="13244"/>
          <ac:spMkLst>
            <pc:docMk/>
            <pc:sldMk cId="1277387276" sldId="271"/>
            <ac:spMk id="57" creationId="{B1BCF1E7-A7A5-DCEC-00AA-4DA4F4090463}"/>
          </ac:spMkLst>
        </pc:spChg>
        <pc:spChg chg="mod ord">
          <ac:chgData name="Rosie Cooper" userId="bf124abb-9a2b-4602-9121-6ae61623fa8e" providerId="ADAL" clId="{B9BFA310-FB02-42A9-9CA6-C5CA96665D1F}" dt="2024-02-16T14:57:14.449" v="5960" actId="13244"/>
          <ac:spMkLst>
            <pc:docMk/>
            <pc:sldMk cId="1277387276" sldId="271"/>
            <ac:spMk id="58" creationId="{B075A3A9-3577-2A68-33EA-0E2C30D7E861}"/>
          </ac:spMkLst>
        </pc:spChg>
        <pc:spChg chg="mod ord">
          <ac:chgData name="Rosie Cooper" userId="bf124abb-9a2b-4602-9121-6ae61623fa8e" providerId="ADAL" clId="{B9BFA310-FB02-42A9-9CA6-C5CA96665D1F}" dt="2024-02-16T14:57:34.699" v="5964" actId="13244"/>
          <ac:spMkLst>
            <pc:docMk/>
            <pc:sldMk cId="1277387276" sldId="271"/>
            <ac:spMk id="59" creationId="{05BDCEB7-CC92-D34E-0F66-2EC3577B6B5F}"/>
          </ac:spMkLst>
        </pc:spChg>
        <pc:spChg chg="mod">
          <ac:chgData name="Rosie Cooper" userId="bf124abb-9a2b-4602-9121-6ae61623fa8e" providerId="ADAL" clId="{B9BFA310-FB02-42A9-9CA6-C5CA96665D1F}" dt="2024-02-16T14:57:39.409" v="5965" actId="962"/>
          <ac:spMkLst>
            <pc:docMk/>
            <pc:sldMk cId="1277387276" sldId="271"/>
            <ac:spMk id="60" creationId="{190AF622-C76D-9075-0C82-7E30126C55FB}"/>
          </ac:spMkLst>
        </pc:spChg>
        <pc:spChg chg="mod ord">
          <ac:chgData name="Rosie Cooper" userId="bf124abb-9a2b-4602-9121-6ae61623fa8e" providerId="ADAL" clId="{B9BFA310-FB02-42A9-9CA6-C5CA96665D1F}" dt="2024-02-16T14:57:41.919" v="5966" actId="13244"/>
          <ac:spMkLst>
            <pc:docMk/>
            <pc:sldMk cId="1277387276" sldId="271"/>
            <ac:spMk id="61" creationId="{CA483A1E-EE5D-9711-A7C2-AC8796A416BE}"/>
          </ac:spMkLst>
        </pc:spChg>
        <pc:spChg chg="mod">
          <ac:chgData name="Rosie Cooper" userId="bf124abb-9a2b-4602-9121-6ae61623fa8e" providerId="ADAL" clId="{B9BFA310-FB02-42A9-9CA6-C5CA96665D1F}" dt="2024-02-16T14:57:09.769" v="5958" actId="962"/>
          <ac:spMkLst>
            <pc:docMk/>
            <pc:sldMk cId="1277387276" sldId="271"/>
            <ac:spMk id="62" creationId="{DAE95FC0-D07B-A3F7-A83D-A1C78DC5D951}"/>
          </ac:spMkLst>
        </pc:spChg>
        <pc:spChg chg="mod ord">
          <ac:chgData name="Rosie Cooper" userId="bf124abb-9a2b-4602-9121-6ae61623fa8e" providerId="ADAL" clId="{B9BFA310-FB02-42A9-9CA6-C5CA96665D1F}" dt="2024-02-16T14:57:12.169" v="5959" actId="13244"/>
          <ac:spMkLst>
            <pc:docMk/>
            <pc:sldMk cId="1277387276" sldId="271"/>
            <ac:spMk id="65" creationId="{5F5E9072-3CA2-A0BF-6A2B-F0048FB91933}"/>
          </ac:spMkLst>
        </pc:spChg>
        <pc:spChg chg="mod ord">
          <ac:chgData name="Rosie Cooper" userId="bf124abb-9a2b-4602-9121-6ae61623fa8e" providerId="ADAL" clId="{B9BFA310-FB02-42A9-9CA6-C5CA96665D1F}" dt="2024-02-16T14:56:51.299" v="5952" actId="13244"/>
          <ac:spMkLst>
            <pc:docMk/>
            <pc:sldMk cId="1277387276" sldId="271"/>
            <ac:spMk id="66" creationId="{1AE10A05-0AB2-E32B-62AF-B5BCB9405FD9}"/>
          </ac:spMkLst>
        </pc:spChg>
        <pc:spChg chg="mod ord">
          <ac:chgData name="Rosie Cooper" userId="bf124abb-9a2b-4602-9121-6ae61623fa8e" providerId="ADAL" clId="{B9BFA310-FB02-42A9-9CA6-C5CA96665D1F}" dt="2024-02-16T14:57:45.359" v="5967" actId="13244"/>
          <ac:spMkLst>
            <pc:docMk/>
            <pc:sldMk cId="1277387276" sldId="271"/>
            <ac:spMk id="74" creationId="{D80B84DE-E378-02D8-95C8-C84DE219BCE0}"/>
          </ac:spMkLst>
        </pc:spChg>
        <pc:spChg chg="mod ord">
          <ac:chgData name="Rosie Cooper" userId="bf124abb-9a2b-4602-9121-6ae61623fa8e" providerId="ADAL" clId="{B9BFA310-FB02-42A9-9CA6-C5CA96665D1F}" dt="2024-02-16T14:57:48.036" v="5968" actId="13244"/>
          <ac:spMkLst>
            <pc:docMk/>
            <pc:sldMk cId="1277387276" sldId="271"/>
            <ac:spMk id="76" creationId="{33DA7CCB-A97D-555C-5DF7-FE038A495208}"/>
          </ac:spMkLst>
        </pc:spChg>
        <pc:grpChg chg="add mod">
          <ac:chgData name="Rosie Cooper" userId="bf124abb-9a2b-4602-9121-6ae61623fa8e" providerId="ADAL" clId="{B9BFA310-FB02-42A9-9CA6-C5CA96665D1F}" dt="2024-02-16T14:57:01.029" v="5955" actId="962"/>
          <ac:grpSpMkLst>
            <pc:docMk/>
            <pc:sldMk cId="1277387276" sldId="271"/>
            <ac:grpSpMk id="25" creationId="{53BF3744-AEFA-9630-C202-AB210B69FD04}"/>
          </ac:grpSpMkLst>
        </pc:grpChg>
        <pc:picChg chg="mod">
          <ac:chgData name="Rosie Cooper" userId="bf124abb-9a2b-4602-9121-6ae61623fa8e" providerId="ADAL" clId="{B9BFA310-FB02-42A9-9CA6-C5CA96665D1F}" dt="2024-02-16T14:57:06.019" v="5957" actId="962"/>
          <ac:picMkLst>
            <pc:docMk/>
            <pc:sldMk cId="1277387276" sldId="271"/>
            <ac:picMk id="2" creationId="{A79E9C2D-BA39-FA1A-B67D-7240AFC603D2}"/>
          </ac:picMkLst>
        </pc:picChg>
        <pc:picChg chg="mod modVis">
          <ac:chgData name="Rosie Cooper" userId="bf124abb-9a2b-4602-9121-6ae61623fa8e" providerId="ADAL" clId="{B9BFA310-FB02-42A9-9CA6-C5CA96665D1F}" dt="2024-02-16T14:55:33.480" v="5933" actId="962"/>
          <ac:picMkLst>
            <pc:docMk/>
            <pc:sldMk cId="1277387276" sldId="271"/>
            <ac:picMk id="4" creationId="{953FD517-85C6-8398-F65F-76B87B0194A0}"/>
          </ac:picMkLst>
        </pc:picChg>
        <pc:picChg chg="mod">
          <ac:chgData name="Rosie Cooper" userId="bf124abb-9a2b-4602-9121-6ae61623fa8e" providerId="ADAL" clId="{B9BFA310-FB02-42A9-9CA6-C5CA96665D1F}" dt="2024-02-16T14:55:38.030" v="5934" actId="962"/>
          <ac:picMkLst>
            <pc:docMk/>
            <pc:sldMk cId="1277387276" sldId="271"/>
            <ac:picMk id="5" creationId="{9D00CFFF-76C1-0D0D-F1C0-4C19853F3E39}"/>
          </ac:picMkLst>
        </pc:picChg>
        <pc:picChg chg="add del mod modVis modCrop">
          <ac:chgData name="Rosie Cooper" userId="bf124abb-9a2b-4602-9121-6ae61623fa8e" providerId="ADAL" clId="{B9BFA310-FB02-42A9-9CA6-C5CA96665D1F}" dt="2024-01-26T11:55:13.079" v="816" actId="21"/>
          <ac:picMkLst>
            <pc:docMk/>
            <pc:sldMk cId="1277387276" sldId="271"/>
            <ac:picMk id="6" creationId="{4C47E0E8-002F-1C0F-32D9-4F66A873B465}"/>
          </ac:picMkLst>
        </pc:picChg>
        <pc:picChg chg="mod">
          <ac:chgData name="Rosie Cooper" userId="bf124abb-9a2b-4602-9121-6ae61623fa8e" providerId="ADAL" clId="{B9BFA310-FB02-42A9-9CA6-C5CA96665D1F}" dt="2024-02-16T14:55:39.849" v="5935" actId="962"/>
          <ac:picMkLst>
            <pc:docMk/>
            <pc:sldMk cId="1277387276" sldId="271"/>
            <ac:picMk id="11" creationId="{22B93149-2942-8599-5E51-EE367D974502}"/>
          </ac:picMkLst>
        </pc:picChg>
        <pc:picChg chg="add mod ord modVis modCrop">
          <ac:chgData name="Rosie Cooper" userId="bf124abb-9a2b-4602-9121-6ae61623fa8e" providerId="ADAL" clId="{B9BFA310-FB02-42A9-9CA6-C5CA96665D1F}" dt="2024-02-16T14:56:14.099" v="5945" actId="13244"/>
          <ac:picMkLst>
            <pc:docMk/>
            <pc:sldMk cId="1277387276" sldId="271"/>
            <ac:picMk id="19" creationId="{CD5A8FEC-405C-F88D-CC16-0553C1F88A30}"/>
          </ac:picMkLst>
        </pc:picChg>
        <pc:picChg chg="add del mod">
          <ac:chgData name="Rosie Cooper" userId="bf124abb-9a2b-4602-9121-6ae61623fa8e" providerId="ADAL" clId="{B9BFA310-FB02-42A9-9CA6-C5CA96665D1F}" dt="2024-01-26T11:56:21.585" v="831" actId="21"/>
          <ac:picMkLst>
            <pc:docMk/>
            <pc:sldMk cId="1277387276" sldId="271"/>
            <ac:picMk id="20" creationId="{1FCEA26D-2612-D52B-6A31-E2510F21D017}"/>
          </ac:picMkLst>
        </pc:picChg>
        <pc:picChg chg="add mod ord modVis modCrop">
          <ac:chgData name="Rosie Cooper" userId="bf124abb-9a2b-4602-9121-6ae61623fa8e" providerId="ADAL" clId="{B9BFA310-FB02-42A9-9CA6-C5CA96665D1F}" dt="2024-02-16T14:56:55.149" v="5953" actId="13244"/>
          <ac:picMkLst>
            <pc:docMk/>
            <pc:sldMk cId="1277387276" sldId="271"/>
            <ac:picMk id="23" creationId="{482B3C30-D59C-BA76-FB0A-B389DA092555}"/>
          </ac:picMkLst>
        </pc:picChg>
        <pc:picChg chg="del mod modVis">
          <ac:chgData name="Rosie Cooper" userId="bf124abb-9a2b-4602-9121-6ae61623fa8e" providerId="ADAL" clId="{B9BFA310-FB02-42A9-9CA6-C5CA96665D1F}" dt="2024-01-26T11:50:21.194" v="727" actId="478"/>
          <ac:picMkLst>
            <pc:docMk/>
            <pc:sldMk cId="1277387276" sldId="271"/>
            <ac:picMk id="38" creationId="{7B74210B-AA0D-D7BD-B043-C3F72B7EE7F4}"/>
          </ac:picMkLst>
        </pc:picChg>
        <pc:picChg chg="del">
          <ac:chgData name="Rosie Cooper" userId="bf124abb-9a2b-4602-9121-6ae61623fa8e" providerId="ADAL" clId="{B9BFA310-FB02-42A9-9CA6-C5CA96665D1F}" dt="2024-01-26T12:03:47.206" v="945" actId="478"/>
          <ac:picMkLst>
            <pc:docMk/>
            <pc:sldMk cId="1277387276" sldId="271"/>
            <ac:picMk id="71" creationId="{7AD663A2-4F99-64FB-FB7A-6D70A27ADC10}"/>
          </ac:picMkLst>
        </pc:picChg>
      </pc:sldChg>
      <pc:sldChg chg="addSp delSp modSp mod modNotesTx">
        <pc:chgData name="Rosie Cooper" userId="bf124abb-9a2b-4602-9121-6ae61623fa8e" providerId="ADAL" clId="{B9BFA310-FB02-42A9-9CA6-C5CA96665D1F}" dt="2024-02-16T15:29:23.431" v="6945" actId="207"/>
        <pc:sldMkLst>
          <pc:docMk/>
          <pc:sldMk cId="2798364081" sldId="272"/>
        </pc:sldMkLst>
        <pc:spChg chg="add del mod">
          <ac:chgData name="Rosie Cooper" userId="bf124abb-9a2b-4602-9121-6ae61623fa8e" providerId="ADAL" clId="{B9BFA310-FB02-42A9-9CA6-C5CA96665D1F}" dt="2024-01-24T13:07:34.277" v="126"/>
          <ac:spMkLst>
            <pc:docMk/>
            <pc:sldMk cId="2798364081" sldId="272"/>
            <ac:spMk id="3" creationId="{2CE5CD0D-FB46-7C92-3779-347C88FBA113}"/>
          </ac:spMkLst>
        </pc:spChg>
        <pc:spChg chg="add mod ord">
          <ac:chgData name="Rosie Cooper" userId="bf124abb-9a2b-4602-9121-6ae61623fa8e" providerId="ADAL" clId="{B9BFA310-FB02-42A9-9CA6-C5CA96665D1F}" dt="2024-02-16T15:20:10.715" v="6619" actId="13244"/>
          <ac:spMkLst>
            <pc:docMk/>
            <pc:sldMk cId="2798364081" sldId="272"/>
            <ac:spMk id="3" creationId="{8F597A5E-0C2F-042F-1817-FC392CDAAFD3}"/>
          </ac:spMkLst>
        </pc:spChg>
        <pc:spChg chg="add del mod">
          <ac:chgData name="Rosie Cooper" userId="bf124abb-9a2b-4602-9121-6ae61623fa8e" providerId="ADAL" clId="{B9BFA310-FB02-42A9-9CA6-C5CA96665D1F}" dt="2024-01-24T13:08:01.359" v="131"/>
          <ac:spMkLst>
            <pc:docMk/>
            <pc:sldMk cId="2798364081" sldId="272"/>
            <ac:spMk id="6" creationId="{AD97FDD4-0A6D-C125-EB08-3E46419F78D0}"/>
          </ac:spMkLst>
        </pc:spChg>
        <pc:spChg chg="mod">
          <ac:chgData name="Rosie Cooper" userId="bf124abb-9a2b-4602-9121-6ae61623fa8e" providerId="ADAL" clId="{B9BFA310-FB02-42A9-9CA6-C5CA96665D1F}" dt="2024-01-31T15:00:03.392" v="4588" actId="20577"/>
          <ac:spMkLst>
            <pc:docMk/>
            <pc:sldMk cId="2798364081" sldId="272"/>
            <ac:spMk id="7" creationId="{F20E0EA5-C155-FC04-E81C-7220D9BAB4EE}"/>
          </ac:spMkLst>
        </pc:spChg>
        <pc:spChg chg="mod">
          <ac:chgData name="Rosie Cooper" userId="bf124abb-9a2b-4602-9121-6ae61623fa8e" providerId="ADAL" clId="{B9BFA310-FB02-42A9-9CA6-C5CA96665D1F}" dt="2024-01-26T12:21:12.848" v="1173"/>
          <ac:spMkLst>
            <pc:docMk/>
            <pc:sldMk cId="2798364081" sldId="272"/>
            <ac:spMk id="8" creationId="{99447B10-5A34-03A9-7F26-7855A0546D2C}"/>
          </ac:spMkLst>
        </pc:spChg>
        <pc:spChg chg="mod">
          <ac:chgData name="Rosie Cooper" userId="bf124abb-9a2b-4602-9121-6ae61623fa8e" providerId="ADAL" clId="{B9BFA310-FB02-42A9-9CA6-C5CA96665D1F}" dt="2024-02-16T15:20:55.235" v="6628" actId="962"/>
          <ac:spMkLst>
            <pc:docMk/>
            <pc:sldMk cId="2798364081" sldId="272"/>
            <ac:spMk id="9" creationId="{2A5F54AF-226A-8F02-9FC9-A1E8A892D8DF}"/>
          </ac:spMkLst>
        </pc:spChg>
        <pc:spChg chg="mod ord">
          <ac:chgData name="Rosie Cooper" userId="bf124abb-9a2b-4602-9121-6ae61623fa8e" providerId="ADAL" clId="{B9BFA310-FB02-42A9-9CA6-C5CA96665D1F}" dt="2024-02-16T15:20:52.388" v="6627" actId="13244"/>
          <ac:spMkLst>
            <pc:docMk/>
            <pc:sldMk cId="2798364081" sldId="272"/>
            <ac:spMk id="10" creationId="{B7014030-16B1-8381-CFFE-DF9CD913BD74}"/>
          </ac:spMkLst>
        </pc:spChg>
        <pc:spChg chg="add mod">
          <ac:chgData name="Rosie Cooper" userId="bf124abb-9a2b-4602-9121-6ae61623fa8e" providerId="ADAL" clId="{B9BFA310-FB02-42A9-9CA6-C5CA96665D1F}" dt="2024-02-16T15:29:23.431" v="6945" actId="207"/>
          <ac:spMkLst>
            <pc:docMk/>
            <pc:sldMk cId="2798364081" sldId="272"/>
            <ac:spMk id="11" creationId="{334F1275-5436-6568-F443-82754E341063}"/>
          </ac:spMkLst>
        </pc:spChg>
        <pc:spChg chg="mod ord">
          <ac:chgData name="Rosie Cooper" userId="bf124abb-9a2b-4602-9121-6ae61623fa8e" providerId="ADAL" clId="{B9BFA310-FB02-42A9-9CA6-C5CA96665D1F}" dt="2024-02-16T15:21:57.914" v="6649" actId="962"/>
          <ac:spMkLst>
            <pc:docMk/>
            <pc:sldMk cId="2798364081" sldId="272"/>
            <ac:spMk id="12" creationId="{FFA67371-01B1-B137-965B-7FBDEA96B67C}"/>
          </ac:spMkLst>
        </pc:spChg>
        <pc:spChg chg="mod ord">
          <ac:chgData name="Rosie Cooper" userId="bf124abb-9a2b-4602-9121-6ae61623fa8e" providerId="ADAL" clId="{B9BFA310-FB02-42A9-9CA6-C5CA96665D1F}" dt="2024-02-16T15:22:22.365" v="6660" actId="20577"/>
          <ac:spMkLst>
            <pc:docMk/>
            <pc:sldMk cId="2798364081" sldId="272"/>
            <ac:spMk id="13" creationId="{7AA1EF8F-1D4F-6011-5249-B62E99C3DB0C}"/>
          </ac:spMkLst>
        </pc:spChg>
        <pc:spChg chg="add del">
          <ac:chgData name="Rosie Cooper" userId="bf124abb-9a2b-4602-9121-6ae61623fa8e" providerId="ADAL" clId="{B9BFA310-FB02-42A9-9CA6-C5CA96665D1F}" dt="2024-01-26T12:35:09.380" v="1505" actId="478"/>
          <ac:spMkLst>
            <pc:docMk/>
            <pc:sldMk cId="2798364081" sldId="272"/>
            <ac:spMk id="14" creationId="{C26045C1-953A-77D4-6C6B-8E14C160BDBE}"/>
          </ac:spMkLst>
        </pc:spChg>
        <pc:spChg chg="mod ord">
          <ac:chgData name="Rosie Cooper" userId="bf124abb-9a2b-4602-9121-6ae61623fa8e" providerId="ADAL" clId="{B9BFA310-FB02-42A9-9CA6-C5CA96665D1F}" dt="2024-02-16T15:20:50.065" v="6626" actId="13244"/>
          <ac:spMkLst>
            <pc:docMk/>
            <pc:sldMk cId="2798364081" sldId="272"/>
            <ac:spMk id="15" creationId="{69308B54-F3F6-EA8F-8BAF-6A7C4A4C9DD9}"/>
          </ac:spMkLst>
        </pc:spChg>
        <pc:spChg chg="mod">
          <ac:chgData name="Rosie Cooper" userId="bf124abb-9a2b-4602-9121-6ae61623fa8e" providerId="ADAL" clId="{B9BFA310-FB02-42A9-9CA6-C5CA96665D1F}" dt="2024-02-16T15:21:04.945" v="6632" actId="962"/>
          <ac:spMkLst>
            <pc:docMk/>
            <pc:sldMk cId="2798364081" sldId="272"/>
            <ac:spMk id="16" creationId="{A91398DD-6224-0967-1561-F60F0EC54225}"/>
          </ac:spMkLst>
        </pc:spChg>
        <pc:spChg chg="mod ord">
          <ac:chgData name="Rosie Cooper" userId="bf124abb-9a2b-4602-9121-6ae61623fa8e" providerId="ADAL" clId="{B9BFA310-FB02-42A9-9CA6-C5CA96665D1F}" dt="2024-02-16T15:21:02.444" v="6631" actId="13244"/>
          <ac:spMkLst>
            <pc:docMk/>
            <pc:sldMk cId="2798364081" sldId="272"/>
            <ac:spMk id="17" creationId="{C508096B-EEBB-A045-3200-98CD00185345}"/>
          </ac:spMkLst>
        </pc:spChg>
        <pc:spChg chg="mod">
          <ac:chgData name="Rosie Cooper" userId="bf124abb-9a2b-4602-9121-6ae61623fa8e" providerId="ADAL" clId="{B9BFA310-FB02-42A9-9CA6-C5CA96665D1F}" dt="2024-02-16T15:21:06.254" v="6633" actId="962"/>
          <ac:spMkLst>
            <pc:docMk/>
            <pc:sldMk cId="2798364081" sldId="272"/>
            <ac:spMk id="18" creationId="{815F2FE8-A9AF-4EA2-228C-BB20EC480995}"/>
          </ac:spMkLst>
        </pc:spChg>
        <pc:spChg chg="mod">
          <ac:chgData name="Rosie Cooper" userId="bf124abb-9a2b-4602-9121-6ae61623fa8e" providerId="ADAL" clId="{B9BFA310-FB02-42A9-9CA6-C5CA96665D1F}" dt="2024-01-30T09:40:57.555" v="4461" actId="20577"/>
          <ac:spMkLst>
            <pc:docMk/>
            <pc:sldMk cId="2798364081" sldId="272"/>
            <ac:spMk id="19" creationId="{E0A17AC9-151A-46EC-C57C-E052468AFBFC}"/>
          </ac:spMkLst>
        </pc:spChg>
        <pc:spChg chg="mod">
          <ac:chgData name="Rosie Cooper" userId="bf124abb-9a2b-4602-9121-6ae61623fa8e" providerId="ADAL" clId="{B9BFA310-FB02-42A9-9CA6-C5CA96665D1F}" dt="2024-01-26T12:21:17.838" v="1174"/>
          <ac:spMkLst>
            <pc:docMk/>
            <pc:sldMk cId="2798364081" sldId="272"/>
            <ac:spMk id="21" creationId="{1BD6BFBB-7B81-8283-D698-161FF3BEA18D}"/>
          </ac:spMkLst>
        </pc:spChg>
        <pc:spChg chg="mod">
          <ac:chgData name="Rosie Cooper" userId="bf124abb-9a2b-4602-9121-6ae61623fa8e" providerId="ADAL" clId="{B9BFA310-FB02-42A9-9CA6-C5CA96665D1F}" dt="2024-01-26T12:21:17.838" v="1174"/>
          <ac:spMkLst>
            <pc:docMk/>
            <pc:sldMk cId="2798364081" sldId="272"/>
            <ac:spMk id="22" creationId="{13D97F15-B454-A80B-2FF0-9241FE3122A9}"/>
          </ac:spMkLst>
        </pc:spChg>
        <pc:spChg chg="add del mod">
          <ac:chgData name="Rosie Cooper" userId="bf124abb-9a2b-4602-9121-6ae61623fa8e" providerId="ADAL" clId="{B9BFA310-FB02-42A9-9CA6-C5CA96665D1F}" dt="2024-01-26T12:35:00.616" v="1502"/>
          <ac:spMkLst>
            <pc:docMk/>
            <pc:sldMk cId="2798364081" sldId="272"/>
            <ac:spMk id="24" creationId="{FA1A8928-A1E8-FDB0-3FE9-2527CD358048}"/>
          </ac:spMkLst>
        </pc:spChg>
        <pc:spChg chg="add del mod">
          <ac:chgData name="Rosie Cooper" userId="bf124abb-9a2b-4602-9121-6ae61623fa8e" providerId="ADAL" clId="{B9BFA310-FB02-42A9-9CA6-C5CA96665D1F}" dt="2024-01-26T12:35:00.616" v="1502"/>
          <ac:spMkLst>
            <pc:docMk/>
            <pc:sldMk cId="2798364081" sldId="272"/>
            <ac:spMk id="25" creationId="{5EC24674-51AE-029D-C7C9-DFE3990C13C5}"/>
          </ac:spMkLst>
        </pc:spChg>
        <pc:spChg chg="add del mod">
          <ac:chgData name="Rosie Cooper" userId="bf124abb-9a2b-4602-9121-6ae61623fa8e" providerId="ADAL" clId="{B9BFA310-FB02-42A9-9CA6-C5CA96665D1F}" dt="2024-01-26T12:35:00.616" v="1502"/>
          <ac:spMkLst>
            <pc:docMk/>
            <pc:sldMk cId="2798364081" sldId="272"/>
            <ac:spMk id="26" creationId="{EB5C75EA-5B7B-9BC4-72AF-49BC4BEBBF8E}"/>
          </ac:spMkLst>
        </pc:spChg>
        <pc:spChg chg="add del mod">
          <ac:chgData name="Rosie Cooper" userId="bf124abb-9a2b-4602-9121-6ae61623fa8e" providerId="ADAL" clId="{B9BFA310-FB02-42A9-9CA6-C5CA96665D1F}" dt="2024-01-26T12:35:00.616" v="1502"/>
          <ac:spMkLst>
            <pc:docMk/>
            <pc:sldMk cId="2798364081" sldId="272"/>
            <ac:spMk id="27" creationId="{C2F91897-6BA7-C937-B07F-6D774D471E0C}"/>
          </ac:spMkLst>
        </pc:spChg>
        <pc:spChg chg="add del mod">
          <ac:chgData name="Rosie Cooper" userId="bf124abb-9a2b-4602-9121-6ae61623fa8e" providerId="ADAL" clId="{B9BFA310-FB02-42A9-9CA6-C5CA96665D1F}" dt="2024-01-26T12:35:00.616" v="1502"/>
          <ac:spMkLst>
            <pc:docMk/>
            <pc:sldMk cId="2798364081" sldId="272"/>
            <ac:spMk id="28" creationId="{C11C88AD-3B92-77EC-09AB-D292B4FC82CF}"/>
          </ac:spMkLst>
        </pc:spChg>
        <pc:spChg chg="add del mod">
          <ac:chgData name="Rosie Cooper" userId="bf124abb-9a2b-4602-9121-6ae61623fa8e" providerId="ADAL" clId="{B9BFA310-FB02-42A9-9CA6-C5CA96665D1F}" dt="2024-01-26T12:35:00.616" v="1502"/>
          <ac:spMkLst>
            <pc:docMk/>
            <pc:sldMk cId="2798364081" sldId="272"/>
            <ac:spMk id="29" creationId="{37111F68-94FD-04B6-7B86-F0B1BB81B65E}"/>
          </ac:spMkLst>
        </pc:spChg>
        <pc:spChg chg="mod ord">
          <ac:chgData name="Rosie Cooper" userId="bf124abb-9a2b-4602-9121-6ae61623fa8e" providerId="ADAL" clId="{B9BFA310-FB02-42A9-9CA6-C5CA96665D1F}" dt="2024-02-16T15:21:09.384" v="6634" actId="13244"/>
          <ac:spMkLst>
            <pc:docMk/>
            <pc:sldMk cId="2798364081" sldId="272"/>
            <ac:spMk id="30" creationId="{3DBD9A53-D6AE-BA12-D3C2-BF0A338B6F2D}"/>
          </ac:spMkLst>
        </pc:spChg>
        <pc:spChg chg="add del mod">
          <ac:chgData name="Rosie Cooper" userId="bf124abb-9a2b-4602-9121-6ae61623fa8e" providerId="ADAL" clId="{B9BFA310-FB02-42A9-9CA6-C5CA96665D1F}" dt="2024-01-26T12:35:00.616" v="1502"/>
          <ac:spMkLst>
            <pc:docMk/>
            <pc:sldMk cId="2798364081" sldId="272"/>
            <ac:spMk id="31" creationId="{700A17BD-EB60-1E15-89E6-66803FCFCF36}"/>
          </ac:spMkLst>
        </pc:spChg>
        <pc:spChg chg="add del mod">
          <ac:chgData name="Rosie Cooper" userId="bf124abb-9a2b-4602-9121-6ae61623fa8e" providerId="ADAL" clId="{B9BFA310-FB02-42A9-9CA6-C5CA96665D1F}" dt="2024-01-26T12:35:00.616" v="1502"/>
          <ac:spMkLst>
            <pc:docMk/>
            <pc:sldMk cId="2798364081" sldId="272"/>
            <ac:spMk id="32" creationId="{00096234-06BC-77DA-2985-8BD84402C4C0}"/>
          </ac:spMkLst>
        </pc:spChg>
        <pc:spChg chg="mod ord">
          <ac:chgData name="Rosie Cooper" userId="bf124abb-9a2b-4602-9121-6ae61623fa8e" providerId="ADAL" clId="{B9BFA310-FB02-42A9-9CA6-C5CA96665D1F}" dt="2024-02-16T15:20:33.725" v="6622" actId="13244"/>
          <ac:spMkLst>
            <pc:docMk/>
            <pc:sldMk cId="2798364081" sldId="272"/>
            <ac:spMk id="33" creationId="{EF32A54C-E6D5-A3D5-4E12-ADD107B11EEC}"/>
          </ac:spMkLst>
        </pc:spChg>
        <pc:spChg chg="mod">
          <ac:chgData name="Rosie Cooper" userId="bf124abb-9a2b-4602-9121-6ae61623fa8e" providerId="ADAL" clId="{B9BFA310-FB02-42A9-9CA6-C5CA96665D1F}" dt="2024-01-31T14:48:51.204" v="4566" actId="14100"/>
          <ac:spMkLst>
            <pc:docMk/>
            <pc:sldMk cId="2798364081" sldId="272"/>
            <ac:spMk id="34" creationId="{2DFA32BC-5DCD-623A-37B1-E739559331A6}"/>
          </ac:spMkLst>
        </pc:spChg>
        <pc:spChg chg="add del mod">
          <ac:chgData name="Rosie Cooper" userId="bf124abb-9a2b-4602-9121-6ae61623fa8e" providerId="ADAL" clId="{B9BFA310-FB02-42A9-9CA6-C5CA96665D1F}" dt="2024-01-26T12:35:00.616" v="1502"/>
          <ac:spMkLst>
            <pc:docMk/>
            <pc:sldMk cId="2798364081" sldId="272"/>
            <ac:spMk id="35" creationId="{164939CE-4B22-F525-4899-7636A57BF8BB}"/>
          </ac:spMkLst>
        </pc:spChg>
        <pc:spChg chg="add del mod">
          <ac:chgData name="Rosie Cooper" userId="bf124abb-9a2b-4602-9121-6ae61623fa8e" providerId="ADAL" clId="{B9BFA310-FB02-42A9-9CA6-C5CA96665D1F}" dt="2024-01-26T12:35:00.616" v="1502"/>
          <ac:spMkLst>
            <pc:docMk/>
            <pc:sldMk cId="2798364081" sldId="272"/>
            <ac:spMk id="36" creationId="{1EF6828D-B6B0-EC70-8377-544234D1D8D0}"/>
          </ac:spMkLst>
        </pc:spChg>
        <pc:spChg chg="add del mod">
          <ac:chgData name="Rosie Cooper" userId="bf124abb-9a2b-4602-9121-6ae61623fa8e" providerId="ADAL" clId="{B9BFA310-FB02-42A9-9CA6-C5CA96665D1F}" dt="2024-01-26T12:35:00.616" v="1502"/>
          <ac:spMkLst>
            <pc:docMk/>
            <pc:sldMk cId="2798364081" sldId="272"/>
            <ac:spMk id="37" creationId="{3401F337-C93F-F78E-0C97-873F816AB95B}"/>
          </ac:spMkLst>
        </pc:spChg>
        <pc:spChg chg="del">
          <ac:chgData name="Rosie Cooper" userId="bf124abb-9a2b-4602-9121-6ae61623fa8e" providerId="ADAL" clId="{B9BFA310-FB02-42A9-9CA6-C5CA96665D1F}" dt="2024-01-26T12:16:51.555" v="1053" actId="478"/>
          <ac:spMkLst>
            <pc:docMk/>
            <pc:sldMk cId="2798364081" sldId="272"/>
            <ac:spMk id="39" creationId="{A3F3180D-8B62-06ED-BD1D-69038AF2D70A}"/>
          </ac:spMkLst>
        </pc:spChg>
        <pc:spChg chg="add del mod">
          <ac:chgData name="Rosie Cooper" userId="bf124abb-9a2b-4602-9121-6ae61623fa8e" providerId="ADAL" clId="{B9BFA310-FB02-42A9-9CA6-C5CA96665D1F}" dt="2024-01-26T12:35:00.616" v="1502"/>
          <ac:spMkLst>
            <pc:docMk/>
            <pc:sldMk cId="2798364081" sldId="272"/>
            <ac:spMk id="41" creationId="{88837CFB-4BFB-49DE-C327-DB9017E1387F}"/>
          </ac:spMkLst>
        </pc:spChg>
        <pc:spChg chg="mod">
          <ac:chgData name="Rosie Cooper" userId="bf124abb-9a2b-4602-9121-6ae61623fa8e" providerId="ADAL" clId="{B9BFA310-FB02-42A9-9CA6-C5CA96665D1F}" dt="2024-01-26T12:34:41.738" v="1403"/>
          <ac:spMkLst>
            <pc:docMk/>
            <pc:sldMk cId="2798364081" sldId="272"/>
            <ac:spMk id="43" creationId="{6F8C1EDD-059E-4308-9ABE-2927F49A55E6}"/>
          </ac:spMkLst>
        </pc:spChg>
        <pc:spChg chg="mod">
          <ac:chgData name="Rosie Cooper" userId="bf124abb-9a2b-4602-9121-6ae61623fa8e" providerId="ADAL" clId="{B9BFA310-FB02-42A9-9CA6-C5CA96665D1F}" dt="2024-01-26T12:34:41.738" v="1403"/>
          <ac:spMkLst>
            <pc:docMk/>
            <pc:sldMk cId="2798364081" sldId="272"/>
            <ac:spMk id="44" creationId="{31983DFD-ABD1-705F-62C2-83E50580037C}"/>
          </ac:spMkLst>
        </pc:spChg>
        <pc:spChg chg="add mod">
          <ac:chgData name="Rosie Cooper" userId="bf124abb-9a2b-4602-9121-6ae61623fa8e" providerId="ADAL" clId="{B9BFA310-FB02-42A9-9CA6-C5CA96665D1F}" dt="2024-01-31T14:48:53.690" v="4567" actId="14100"/>
          <ac:spMkLst>
            <pc:docMk/>
            <pc:sldMk cId="2798364081" sldId="272"/>
            <ac:spMk id="46" creationId="{A5258CD9-EA12-C685-E4C6-9E59AE258EAC}"/>
          </ac:spMkLst>
        </pc:spChg>
        <pc:spChg chg="add mod">
          <ac:chgData name="Rosie Cooper" userId="bf124abb-9a2b-4602-9121-6ae61623fa8e" providerId="ADAL" clId="{B9BFA310-FB02-42A9-9CA6-C5CA96665D1F}" dt="2024-02-16T15:21:33.545" v="6639" actId="962"/>
          <ac:spMkLst>
            <pc:docMk/>
            <pc:sldMk cId="2798364081" sldId="272"/>
            <ac:spMk id="47" creationId="{36AEDEE9-A9E0-4984-756C-7B99119077D9}"/>
          </ac:spMkLst>
        </pc:spChg>
        <pc:spChg chg="add mod ord">
          <ac:chgData name="Rosie Cooper" userId="bf124abb-9a2b-4602-9121-6ae61623fa8e" providerId="ADAL" clId="{B9BFA310-FB02-42A9-9CA6-C5CA96665D1F}" dt="2024-02-16T15:21:39.144" v="6641" actId="13244"/>
          <ac:spMkLst>
            <pc:docMk/>
            <pc:sldMk cId="2798364081" sldId="272"/>
            <ac:spMk id="48" creationId="{BCDC2041-978D-DC36-7BCF-7987852C769F}"/>
          </ac:spMkLst>
        </pc:spChg>
        <pc:spChg chg="add mod ord">
          <ac:chgData name="Rosie Cooper" userId="bf124abb-9a2b-4602-9121-6ae61623fa8e" providerId="ADAL" clId="{B9BFA310-FB02-42A9-9CA6-C5CA96665D1F}" dt="2024-02-16T15:22:26.219" v="6669" actId="20577"/>
          <ac:spMkLst>
            <pc:docMk/>
            <pc:sldMk cId="2798364081" sldId="272"/>
            <ac:spMk id="49" creationId="{8A695F53-2C80-5906-6C82-BCCC90A24FA2}"/>
          </ac:spMkLst>
        </pc:spChg>
        <pc:spChg chg="add mod ord">
          <ac:chgData name="Rosie Cooper" userId="bf124abb-9a2b-4602-9121-6ae61623fa8e" providerId="ADAL" clId="{B9BFA310-FB02-42A9-9CA6-C5CA96665D1F}" dt="2024-02-16T15:21:37.675" v="6640" actId="13244"/>
          <ac:spMkLst>
            <pc:docMk/>
            <pc:sldMk cId="2798364081" sldId="272"/>
            <ac:spMk id="50" creationId="{A5391C73-8DCF-2756-61FF-A8481CEE109E}"/>
          </ac:spMkLst>
        </pc:spChg>
        <pc:spChg chg="add mod">
          <ac:chgData name="Rosie Cooper" userId="bf124abb-9a2b-4602-9121-6ae61623fa8e" providerId="ADAL" clId="{B9BFA310-FB02-42A9-9CA6-C5CA96665D1F}" dt="2024-02-16T15:21:49.204" v="6644" actId="962"/>
          <ac:spMkLst>
            <pc:docMk/>
            <pc:sldMk cId="2798364081" sldId="272"/>
            <ac:spMk id="51" creationId="{250AAD40-D1A2-7296-0A27-00F2E25DC27D}"/>
          </ac:spMkLst>
        </pc:spChg>
        <pc:spChg chg="add mod ord">
          <ac:chgData name="Rosie Cooper" userId="bf124abb-9a2b-4602-9121-6ae61623fa8e" providerId="ADAL" clId="{B9BFA310-FB02-42A9-9CA6-C5CA96665D1F}" dt="2024-02-16T15:21:46.624" v="6643" actId="13244"/>
          <ac:spMkLst>
            <pc:docMk/>
            <pc:sldMk cId="2798364081" sldId="272"/>
            <ac:spMk id="52" creationId="{020E6AA3-B689-8EB0-9B91-BADCEF657D4A}"/>
          </ac:spMkLst>
        </pc:spChg>
        <pc:spChg chg="add mod">
          <ac:chgData name="Rosie Cooper" userId="bf124abb-9a2b-4602-9121-6ae61623fa8e" providerId="ADAL" clId="{B9BFA310-FB02-42A9-9CA6-C5CA96665D1F}" dt="2024-02-16T15:21:50.184" v="6645" actId="962"/>
          <ac:spMkLst>
            <pc:docMk/>
            <pc:sldMk cId="2798364081" sldId="272"/>
            <ac:spMk id="53" creationId="{7583432A-AAE9-8AFA-ECBA-A9262FC9B541}"/>
          </ac:spMkLst>
        </pc:spChg>
        <pc:spChg chg="add mod ord">
          <ac:chgData name="Rosie Cooper" userId="bf124abb-9a2b-4602-9121-6ae61623fa8e" providerId="ADAL" clId="{B9BFA310-FB02-42A9-9CA6-C5CA96665D1F}" dt="2024-02-16T15:21:44.667" v="6642" actId="13244"/>
          <ac:spMkLst>
            <pc:docMk/>
            <pc:sldMk cId="2798364081" sldId="272"/>
            <ac:spMk id="54" creationId="{1CC9BF38-7E17-E8BD-B73D-04B09294A856}"/>
          </ac:spMkLst>
        </pc:spChg>
        <pc:spChg chg="add del mod">
          <ac:chgData name="Rosie Cooper" userId="bf124abb-9a2b-4602-9121-6ae61623fa8e" providerId="ADAL" clId="{B9BFA310-FB02-42A9-9CA6-C5CA96665D1F}" dt="2024-01-26T12:35:09.380" v="1505" actId="478"/>
          <ac:spMkLst>
            <pc:docMk/>
            <pc:sldMk cId="2798364081" sldId="272"/>
            <ac:spMk id="55" creationId="{72F0FC16-6FED-23AD-56D2-75DCD7F59477}"/>
          </ac:spMkLst>
        </pc:spChg>
        <pc:spChg chg="add del">
          <ac:chgData name="Rosie Cooper" userId="bf124abb-9a2b-4602-9121-6ae61623fa8e" providerId="ADAL" clId="{B9BFA310-FB02-42A9-9CA6-C5CA96665D1F}" dt="2024-01-26T12:35:09.380" v="1505" actId="478"/>
          <ac:spMkLst>
            <pc:docMk/>
            <pc:sldMk cId="2798364081" sldId="272"/>
            <ac:spMk id="56" creationId="{82F2B5B9-7031-5AFB-BAF8-461A755C246A}"/>
          </ac:spMkLst>
        </pc:spChg>
        <pc:spChg chg="add del mod">
          <ac:chgData name="Rosie Cooper" userId="bf124abb-9a2b-4602-9121-6ae61623fa8e" providerId="ADAL" clId="{B9BFA310-FB02-42A9-9CA6-C5CA96665D1F}" dt="2024-01-26T12:35:09.380" v="1505" actId="478"/>
          <ac:spMkLst>
            <pc:docMk/>
            <pc:sldMk cId="2798364081" sldId="272"/>
            <ac:spMk id="57" creationId="{B1BCF1E7-A7A5-DCEC-00AA-4DA4F4090463}"/>
          </ac:spMkLst>
        </pc:spChg>
        <pc:spChg chg="add del">
          <ac:chgData name="Rosie Cooper" userId="bf124abb-9a2b-4602-9121-6ae61623fa8e" providerId="ADAL" clId="{B9BFA310-FB02-42A9-9CA6-C5CA96665D1F}" dt="2024-01-26T12:35:09.380" v="1505" actId="478"/>
          <ac:spMkLst>
            <pc:docMk/>
            <pc:sldMk cId="2798364081" sldId="272"/>
            <ac:spMk id="58" creationId="{B075A3A9-3577-2A68-33EA-0E2C30D7E861}"/>
          </ac:spMkLst>
        </pc:spChg>
        <pc:spChg chg="add del mod">
          <ac:chgData name="Rosie Cooper" userId="bf124abb-9a2b-4602-9121-6ae61623fa8e" providerId="ADAL" clId="{B9BFA310-FB02-42A9-9CA6-C5CA96665D1F}" dt="2024-01-26T12:35:13.742" v="1506" actId="478"/>
          <ac:spMkLst>
            <pc:docMk/>
            <pc:sldMk cId="2798364081" sldId="272"/>
            <ac:spMk id="59" creationId="{05BDCEB7-CC92-D34E-0F66-2EC3577B6B5F}"/>
          </ac:spMkLst>
        </pc:spChg>
        <pc:spChg chg="add del">
          <ac:chgData name="Rosie Cooper" userId="bf124abb-9a2b-4602-9121-6ae61623fa8e" providerId="ADAL" clId="{B9BFA310-FB02-42A9-9CA6-C5CA96665D1F}" dt="2024-01-26T12:35:09.380" v="1505" actId="478"/>
          <ac:spMkLst>
            <pc:docMk/>
            <pc:sldMk cId="2798364081" sldId="272"/>
            <ac:spMk id="60" creationId="{190AF622-C76D-9075-0C82-7E30126C55FB}"/>
          </ac:spMkLst>
        </pc:spChg>
        <pc:spChg chg="add del mod">
          <ac:chgData name="Rosie Cooper" userId="bf124abb-9a2b-4602-9121-6ae61623fa8e" providerId="ADAL" clId="{B9BFA310-FB02-42A9-9CA6-C5CA96665D1F}" dt="2024-01-26T12:35:09.380" v="1505" actId="478"/>
          <ac:spMkLst>
            <pc:docMk/>
            <pc:sldMk cId="2798364081" sldId="272"/>
            <ac:spMk id="61" creationId="{CA483A1E-EE5D-9711-A7C2-AC8796A416BE}"/>
          </ac:spMkLst>
        </pc:spChg>
        <pc:spChg chg="add del">
          <ac:chgData name="Rosie Cooper" userId="bf124abb-9a2b-4602-9121-6ae61623fa8e" providerId="ADAL" clId="{B9BFA310-FB02-42A9-9CA6-C5CA96665D1F}" dt="2024-01-26T12:35:09.380" v="1505" actId="478"/>
          <ac:spMkLst>
            <pc:docMk/>
            <pc:sldMk cId="2798364081" sldId="272"/>
            <ac:spMk id="62" creationId="{DAE95FC0-D07B-A3F7-A83D-A1C78DC5D951}"/>
          </ac:spMkLst>
        </pc:spChg>
        <pc:spChg chg="add mod ord">
          <ac:chgData name="Rosie Cooper" userId="bf124abb-9a2b-4602-9121-6ae61623fa8e" providerId="ADAL" clId="{B9BFA310-FB02-42A9-9CA6-C5CA96665D1F}" dt="2024-02-16T15:21:52.614" v="6646" actId="13244"/>
          <ac:spMkLst>
            <pc:docMk/>
            <pc:sldMk cId="2798364081" sldId="272"/>
            <ac:spMk id="63" creationId="{F6EC378E-FC2F-467C-12E0-C21225E8EEF4}"/>
          </ac:spMkLst>
        </pc:spChg>
        <pc:spChg chg="add mod">
          <ac:chgData name="Rosie Cooper" userId="bf124abb-9a2b-4602-9121-6ae61623fa8e" providerId="ADAL" clId="{B9BFA310-FB02-42A9-9CA6-C5CA96665D1F}" dt="2024-01-31T14:48:55.692" v="4568" actId="14100"/>
          <ac:spMkLst>
            <pc:docMk/>
            <pc:sldMk cId="2798364081" sldId="272"/>
            <ac:spMk id="64" creationId="{3B0D88DA-61C9-E6F3-9687-ECE39B8F6267}"/>
          </ac:spMkLst>
        </pc:spChg>
        <pc:spChg chg="add del">
          <ac:chgData name="Rosie Cooper" userId="bf124abb-9a2b-4602-9121-6ae61623fa8e" providerId="ADAL" clId="{B9BFA310-FB02-42A9-9CA6-C5CA96665D1F}" dt="2024-01-26T12:35:09.380" v="1505" actId="478"/>
          <ac:spMkLst>
            <pc:docMk/>
            <pc:sldMk cId="2798364081" sldId="272"/>
            <ac:spMk id="65" creationId="{5F5E9072-3CA2-A0BF-6A2B-F0048FB91933}"/>
          </ac:spMkLst>
        </pc:spChg>
        <pc:spChg chg="add del mod">
          <ac:chgData name="Rosie Cooper" userId="bf124abb-9a2b-4602-9121-6ae61623fa8e" providerId="ADAL" clId="{B9BFA310-FB02-42A9-9CA6-C5CA96665D1F}" dt="2024-01-26T12:35:09.380" v="1505" actId="478"/>
          <ac:spMkLst>
            <pc:docMk/>
            <pc:sldMk cId="2798364081" sldId="272"/>
            <ac:spMk id="66" creationId="{1AE10A05-0AB2-E32B-62AF-B5BCB9405FD9}"/>
          </ac:spMkLst>
        </pc:spChg>
        <pc:spChg chg="add mod ord">
          <ac:chgData name="Rosie Cooper" userId="bf124abb-9a2b-4602-9121-6ae61623fa8e" providerId="ADAL" clId="{B9BFA310-FB02-42A9-9CA6-C5CA96665D1F}" dt="2024-02-16T15:21:56.184" v="6648" actId="962"/>
          <ac:spMkLst>
            <pc:docMk/>
            <pc:sldMk cId="2798364081" sldId="272"/>
            <ac:spMk id="68" creationId="{D189B22C-696F-F798-7820-CD336586DBB8}"/>
          </ac:spMkLst>
        </pc:spChg>
        <pc:spChg chg="mod">
          <ac:chgData name="Rosie Cooper" userId="bf124abb-9a2b-4602-9121-6ae61623fa8e" providerId="ADAL" clId="{B9BFA310-FB02-42A9-9CA6-C5CA96665D1F}" dt="2024-01-26T12:35:14.746" v="1507"/>
          <ac:spMkLst>
            <pc:docMk/>
            <pc:sldMk cId="2798364081" sldId="272"/>
            <ac:spMk id="70" creationId="{8605E659-CA32-1D7F-F19A-01E1360B2E20}"/>
          </ac:spMkLst>
        </pc:spChg>
        <pc:spChg chg="mod">
          <ac:chgData name="Rosie Cooper" userId="bf124abb-9a2b-4602-9121-6ae61623fa8e" providerId="ADAL" clId="{B9BFA310-FB02-42A9-9CA6-C5CA96665D1F}" dt="2024-01-30T09:41:15.940" v="4464" actId="20577"/>
          <ac:spMkLst>
            <pc:docMk/>
            <pc:sldMk cId="2798364081" sldId="272"/>
            <ac:spMk id="72" creationId="{484B6815-9BA1-0AFE-B549-D05380FBE125}"/>
          </ac:spMkLst>
        </pc:spChg>
        <pc:spChg chg="add del mod">
          <ac:chgData name="Rosie Cooper" userId="bf124abb-9a2b-4602-9121-6ae61623fa8e" providerId="ADAL" clId="{B9BFA310-FB02-42A9-9CA6-C5CA96665D1F}" dt="2024-01-26T12:35:09.380" v="1505" actId="478"/>
          <ac:spMkLst>
            <pc:docMk/>
            <pc:sldMk cId="2798364081" sldId="272"/>
            <ac:spMk id="74" creationId="{D80B84DE-E378-02D8-95C8-C84DE219BCE0}"/>
          </ac:spMkLst>
        </pc:spChg>
        <pc:spChg chg="add del mod">
          <ac:chgData name="Rosie Cooper" userId="bf124abb-9a2b-4602-9121-6ae61623fa8e" providerId="ADAL" clId="{B9BFA310-FB02-42A9-9CA6-C5CA96665D1F}" dt="2024-01-26T12:35:09.380" v="1505" actId="478"/>
          <ac:spMkLst>
            <pc:docMk/>
            <pc:sldMk cId="2798364081" sldId="272"/>
            <ac:spMk id="76" creationId="{33DA7CCB-A97D-555C-5DF7-FE038A495208}"/>
          </ac:spMkLst>
        </pc:spChg>
        <pc:grpChg chg="add mod">
          <ac:chgData name="Rosie Cooper" userId="bf124abb-9a2b-4602-9121-6ae61623fa8e" providerId="ADAL" clId="{B9BFA310-FB02-42A9-9CA6-C5CA96665D1F}" dt="2024-02-16T15:21:12.587" v="6635" actId="962"/>
          <ac:grpSpMkLst>
            <pc:docMk/>
            <pc:sldMk cId="2798364081" sldId="272"/>
            <ac:grpSpMk id="6" creationId="{429F2A09-34CA-E602-9003-2E46F4463149}"/>
          </ac:grpSpMkLst>
        </pc:grpChg>
        <pc:grpChg chg="add del mod">
          <ac:chgData name="Rosie Cooper" userId="bf124abb-9a2b-4602-9121-6ae61623fa8e" providerId="ADAL" clId="{B9BFA310-FB02-42A9-9CA6-C5CA96665D1F}" dt="2024-01-26T12:35:09.380" v="1505" actId="478"/>
          <ac:grpSpMkLst>
            <pc:docMk/>
            <pc:sldMk cId="2798364081" sldId="272"/>
            <ac:grpSpMk id="20" creationId="{21BA581E-DFC7-7235-5802-45DBB2F3743C}"/>
          </ac:grpSpMkLst>
        </pc:grpChg>
        <pc:grpChg chg="add del mod">
          <ac:chgData name="Rosie Cooper" userId="bf124abb-9a2b-4602-9121-6ae61623fa8e" providerId="ADAL" clId="{B9BFA310-FB02-42A9-9CA6-C5CA96665D1F}" dt="2024-01-26T12:35:00.616" v="1502"/>
          <ac:grpSpMkLst>
            <pc:docMk/>
            <pc:sldMk cId="2798364081" sldId="272"/>
            <ac:grpSpMk id="42" creationId="{A8592C54-2ADC-1DC2-975E-C794DDB08607}"/>
          </ac:grpSpMkLst>
        </pc:grpChg>
        <pc:grpChg chg="add mod">
          <ac:chgData name="Rosie Cooper" userId="bf124abb-9a2b-4602-9121-6ae61623fa8e" providerId="ADAL" clId="{B9BFA310-FB02-42A9-9CA6-C5CA96665D1F}" dt="2024-02-16T15:21:55.044" v="6647" actId="962"/>
          <ac:grpSpMkLst>
            <pc:docMk/>
            <pc:sldMk cId="2798364081" sldId="272"/>
            <ac:grpSpMk id="69" creationId="{D0F9EFD1-AA6A-6737-76E8-8988C7F4A59A}"/>
          </ac:grpSpMkLst>
        </pc:grpChg>
        <pc:picChg chg="mod">
          <ac:chgData name="Rosie Cooper" userId="bf124abb-9a2b-4602-9121-6ae61623fa8e" providerId="ADAL" clId="{B9BFA310-FB02-42A9-9CA6-C5CA96665D1F}" dt="2024-02-16T15:21:15.735" v="6636" actId="962"/>
          <ac:picMkLst>
            <pc:docMk/>
            <pc:sldMk cId="2798364081" sldId="272"/>
            <ac:picMk id="2" creationId="{A79E9C2D-BA39-FA1A-B67D-7240AFC603D2}"/>
          </ac:picMkLst>
        </pc:picChg>
        <pc:picChg chg="add del mod">
          <ac:chgData name="Rosie Cooper" userId="bf124abb-9a2b-4602-9121-6ae61623fa8e" providerId="ADAL" clId="{B9BFA310-FB02-42A9-9CA6-C5CA96665D1F}" dt="2024-01-26T12:14:22.084" v="1012" actId="21"/>
          <ac:picMkLst>
            <pc:docMk/>
            <pc:sldMk cId="2798364081" sldId="272"/>
            <ac:picMk id="3" creationId="{F1A0E613-E2BD-2C65-1146-29DFC4F2E081}"/>
          </ac:picMkLst>
        </pc:picChg>
        <pc:picChg chg="add del mod modVis">
          <ac:chgData name="Rosie Cooper" userId="bf124abb-9a2b-4602-9121-6ae61623fa8e" providerId="ADAL" clId="{B9BFA310-FB02-42A9-9CA6-C5CA96665D1F}" dt="2024-02-16T15:20:56.994" v="6629" actId="962"/>
          <ac:picMkLst>
            <pc:docMk/>
            <pc:sldMk cId="2798364081" sldId="272"/>
            <ac:picMk id="4" creationId="{953FD517-85C6-8398-F65F-76B87B0194A0}"/>
          </ac:picMkLst>
        </pc:picChg>
        <pc:picChg chg="mod">
          <ac:chgData name="Rosie Cooper" userId="bf124abb-9a2b-4602-9121-6ae61623fa8e" providerId="ADAL" clId="{B9BFA310-FB02-42A9-9CA6-C5CA96665D1F}" dt="2024-02-16T15:20:57.885" v="6630" actId="962"/>
          <ac:picMkLst>
            <pc:docMk/>
            <pc:sldMk cId="2798364081" sldId="272"/>
            <ac:picMk id="5" creationId="{9D00CFFF-76C1-0D0D-F1C0-4C19853F3E39}"/>
          </ac:picMkLst>
        </pc:picChg>
        <pc:picChg chg="add del mod">
          <ac:chgData name="Rosie Cooper" userId="bf124abb-9a2b-4602-9121-6ae61623fa8e" providerId="ADAL" clId="{B9BFA310-FB02-42A9-9CA6-C5CA96665D1F}" dt="2024-01-26T12:35:09.380" v="1505" actId="478"/>
          <ac:picMkLst>
            <pc:docMk/>
            <pc:sldMk cId="2798364081" sldId="272"/>
            <ac:picMk id="11" creationId="{22B93149-2942-8599-5E51-EE367D974502}"/>
          </ac:picMkLst>
        </pc:picChg>
        <pc:picChg chg="add del mod">
          <ac:chgData name="Rosie Cooper" userId="bf124abb-9a2b-4602-9121-6ae61623fa8e" providerId="ADAL" clId="{B9BFA310-FB02-42A9-9CA6-C5CA96665D1F}" dt="2024-01-26T12:35:00.616" v="1502"/>
          <ac:picMkLst>
            <pc:docMk/>
            <pc:sldMk cId="2798364081" sldId="272"/>
            <ac:picMk id="23" creationId="{4C9B9922-AB2A-AF4F-DDA4-93FF6BDDFFE1}"/>
          </ac:picMkLst>
        </pc:picChg>
        <pc:picChg chg="del mod">
          <ac:chgData name="Rosie Cooper" userId="bf124abb-9a2b-4602-9121-6ae61623fa8e" providerId="ADAL" clId="{B9BFA310-FB02-42A9-9CA6-C5CA96665D1F}" dt="2024-01-26T13:03:59.960" v="1952" actId="478"/>
          <ac:picMkLst>
            <pc:docMk/>
            <pc:sldMk cId="2798364081" sldId="272"/>
            <ac:picMk id="38" creationId="{7B74210B-AA0D-D7BD-B043-C3F72B7EE7F4}"/>
          </ac:picMkLst>
        </pc:picChg>
        <pc:picChg chg="add del mod">
          <ac:chgData name="Rosie Cooper" userId="bf124abb-9a2b-4602-9121-6ae61623fa8e" providerId="ADAL" clId="{B9BFA310-FB02-42A9-9CA6-C5CA96665D1F}" dt="2024-01-26T12:35:00.616" v="1502"/>
          <ac:picMkLst>
            <pc:docMk/>
            <pc:sldMk cId="2798364081" sldId="272"/>
            <ac:picMk id="40" creationId="{46ADC801-A382-F115-1782-924F96891946}"/>
          </ac:picMkLst>
        </pc:picChg>
        <pc:picChg chg="add del mod">
          <ac:chgData name="Rosie Cooper" userId="bf124abb-9a2b-4602-9121-6ae61623fa8e" providerId="ADAL" clId="{B9BFA310-FB02-42A9-9CA6-C5CA96665D1F}" dt="2024-01-26T16:07:26.067" v="2767" actId="478"/>
          <ac:picMkLst>
            <pc:docMk/>
            <pc:sldMk cId="2798364081" sldId="272"/>
            <ac:picMk id="45" creationId="{DB600185-7766-1D93-AE43-C8750A0D4CD3}"/>
          </ac:picMkLst>
        </pc:picChg>
        <pc:picChg chg="add del mod">
          <ac:chgData name="Rosie Cooper" userId="bf124abb-9a2b-4602-9121-6ae61623fa8e" providerId="ADAL" clId="{B9BFA310-FB02-42A9-9CA6-C5CA96665D1F}" dt="2024-01-26T12:35:41.720" v="1613" actId="478"/>
          <ac:picMkLst>
            <pc:docMk/>
            <pc:sldMk cId="2798364081" sldId="272"/>
            <ac:picMk id="67" creationId="{2087D93C-594E-7B2A-5576-C93DCC1124E4}"/>
          </ac:picMkLst>
        </pc:picChg>
        <pc:picChg chg="add del">
          <ac:chgData name="Rosie Cooper" userId="bf124abb-9a2b-4602-9121-6ae61623fa8e" providerId="ADAL" clId="{B9BFA310-FB02-42A9-9CA6-C5CA96665D1F}" dt="2024-01-26T12:40:45.158" v="1658" actId="478"/>
          <ac:picMkLst>
            <pc:docMk/>
            <pc:sldMk cId="2798364081" sldId="272"/>
            <ac:picMk id="71" creationId="{7AD663A2-4F99-64FB-FB7A-6D70A27ADC10}"/>
          </ac:picMkLst>
        </pc:picChg>
        <pc:picChg chg="add mod ord modVis modCrop">
          <ac:chgData name="Rosie Cooper" userId="bf124abb-9a2b-4602-9121-6ae61623fa8e" providerId="ADAL" clId="{B9BFA310-FB02-42A9-9CA6-C5CA96665D1F}" dt="2024-02-16T15:21:25.384" v="6637" actId="13244"/>
          <ac:picMkLst>
            <pc:docMk/>
            <pc:sldMk cId="2798364081" sldId="272"/>
            <ac:picMk id="75" creationId="{B273ABA2-5C89-FC0E-DAD6-6392F761A18A}"/>
          </ac:picMkLst>
        </pc:picChg>
        <pc:picChg chg="add mod ord modVis modCrop">
          <ac:chgData name="Rosie Cooper" userId="bf124abb-9a2b-4602-9121-6ae61623fa8e" providerId="ADAL" clId="{B9BFA310-FB02-42A9-9CA6-C5CA96665D1F}" dt="2024-02-16T15:20:16.958" v="6620" actId="13244"/>
          <ac:picMkLst>
            <pc:docMk/>
            <pc:sldMk cId="2798364081" sldId="272"/>
            <ac:picMk id="78" creationId="{D675B35F-DA7A-5D14-C8E5-0719EEDA921F}"/>
          </ac:picMkLst>
        </pc:picChg>
        <pc:picChg chg="add mod modVis">
          <ac:chgData name="Rosie Cooper" userId="bf124abb-9a2b-4602-9121-6ae61623fa8e" providerId="ADAL" clId="{B9BFA310-FB02-42A9-9CA6-C5CA96665D1F}" dt="2024-02-16T15:21:59.925" v="6650" actId="962"/>
          <ac:picMkLst>
            <pc:docMk/>
            <pc:sldMk cId="2798364081" sldId="272"/>
            <ac:picMk id="79" creationId="{9E186A52-17DF-BDE2-D1B3-646502D49172}"/>
          </ac:picMkLst>
        </pc:picChg>
      </pc:sldChg>
      <pc:sldChg chg="addSp delSp modSp mod modNotesTx">
        <pc:chgData name="Rosie Cooper" userId="bf124abb-9a2b-4602-9121-6ae61623fa8e" providerId="ADAL" clId="{B9BFA310-FB02-42A9-9CA6-C5CA96665D1F}" dt="2024-02-16T15:29:40.831" v="6995" actId="207"/>
        <pc:sldMkLst>
          <pc:docMk/>
          <pc:sldMk cId="3563777604" sldId="273"/>
        </pc:sldMkLst>
        <pc:spChg chg="mod">
          <ac:chgData name="Rosie Cooper" userId="bf124abb-9a2b-4602-9121-6ae61623fa8e" providerId="ADAL" clId="{B9BFA310-FB02-42A9-9CA6-C5CA96665D1F}" dt="2024-01-31T15:00:28.146" v="4604" actId="20577"/>
          <ac:spMkLst>
            <pc:docMk/>
            <pc:sldMk cId="3563777604" sldId="273"/>
            <ac:spMk id="7" creationId="{F20E0EA5-C155-FC04-E81C-7220D9BAB4EE}"/>
          </ac:spMkLst>
        </pc:spChg>
        <pc:spChg chg="add mod ord">
          <ac:chgData name="Rosie Cooper" userId="bf124abb-9a2b-4602-9121-6ae61623fa8e" providerId="ADAL" clId="{B9BFA310-FB02-42A9-9CA6-C5CA96665D1F}" dt="2024-02-16T15:23:14.034" v="6683" actId="13244"/>
          <ac:spMkLst>
            <pc:docMk/>
            <pc:sldMk cId="3563777604" sldId="273"/>
            <ac:spMk id="8" creationId="{289C1506-7D85-4F5B-30F6-612DF7BB8FBA}"/>
          </ac:spMkLst>
        </pc:spChg>
        <pc:spChg chg="mod">
          <ac:chgData name="Rosie Cooper" userId="bf124abb-9a2b-4602-9121-6ae61623fa8e" providerId="ADAL" clId="{B9BFA310-FB02-42A9-9CA6-C5CA96665D1F}" dt="2024-02-16T15:22:58.034" v="6678" actId="962"/>
          <ac:spMkLst>
            <pc:docMk/>
            <pc:sldMk cId="3563777604" sldId="273"/>
            <ac:spMk id="9" creationId="{2A5F54AF-226A-8F02-9FC9-A1E8A892D8DF}"/>
          </ac:spMkLst>
        </pc:spChg>
        <pc:spChg chg="mod ord">
          <ac:chgData name="Rosie Cooper" userId="bf124abb-9a2b-4602-9121-6ae61623fa8e" providerId="ADAL" clId="{B9BFA310-FB02-42A9-9CA6-C5CA96665D1F}" dt="2024-02-16T15:22:55.699" v="6677" actId="13244"/>
          <ac:spMkLst>
            <pc:docMk/>
            <pc:sldMk cId="3563777604" sldId="273"/>
            <ac:spMk id="10" creationId="{B7014030-16B1-8381-CFFE-DF9CD913BD74}"/>
          </ac:spMkLst>
        </pc:spChg>
        <pc:spChg chg="add mod">
          <ac:chgData name="Rosie Cooper" userId="bf124abb-9a2b-4602-9121-6ae61623fa8e" providerId="ADAL" clId="{B9BFA310-FB02-42A9-9CA6-C5CA96665D1F}" dt="2024-02-16T15:24:00.134" v="6702" actId="962"/>
          <ac:spMkLst>
            <pc:docMk/>
            <pc:sldMk cId="3563777604" sldId="273"/>
            <ac:spMk id="11" creationId="{A4120836-A242-C86C-F946-A543EF12F7D2}"/>
          </ac:spMkLst>
        </pc:spChg>
        <pc:spChg chg="mod ord">
          <ac:chgData name="Rosie Cooper" userId="bf124abb-9a2b-4602-9121-6ae61623fa8e" providerId="ADAL" clId="{B9BFA310-FB02-42A9-9CA6-C5CA96665D1F}" dt="2024-02-16T15:23:23.316" v="6688" actId="13244"/>
          <ac:spMkLst>
            <pc:docMk/>
            <pc:sldMk cId="3563777604" sldId="273"/>
            <ac:spMk id="12" creationId="{FFA67371-01B1-B137-965B-7FBDEA96B67C}"/>
          </ac:spMkLst>
        </pc:spChg>
        <pc:spChg chg="mod ord">
          <ac:chgData name="Rosie Cooper" userId="bf124abb-9a2b-4602-9121-6ae61623fa8e" providerId="ADAL" clId="{B9BFA310-FB02-42A9-9CA6-C5CA96665D1F}" dt="2024-02-16T15:22:17.064" v="6655" actId="13244"/>
          <ac:spMkLst>
            <pc:docMk/>
            <pc:sldMk cId="3563777604" sldId="273"/>
            <ac:spMk id="13" creationId="{7AA1EF8F-1D4F-6011-5249-B62E99C3DB0C}"/>
          </ac:spMkLst>
        </pc:spChg>
        <pc:spChg chg="add mod">
          <ac:chgData name="Rosie Cooper" userId="bf124abb-9a2b-4602-9121-6ae61623fa8e" providerId="ADAL" clId="{B9BFA310-FB02-42A9-9CA6-C5CA96665D1F}" dt="2024-02-16T15:29:40.831" v="6995" actId="207"/>
          <ac:spMkLst>
            <pc:docMk/>
            <pc:sldMk cId="3563777604" sldId="273"/>
            <ac:spMk id="14" creationId="{73CCE1A6-D58E-3757-CB54-FFA7D5FB8A83}"/>
          </ac:spMkLst>
        </pc:spChg>
        <pc:spChg chg="del">
          <ac:chgData name="Rosie Cooper" userId="bf124abb-9a2b-4602-9121-6ae61623fa8e" providerId="ADAL" clId="{B9BFA310-FB02-42A9-9CA6-C5CA96665D1F}" dt="2024-01-26T15:21:32.478" v="2182" actId="478"/>
          <ac:spMkLst>
            <pc:docMk/>
            <pc:sldMk cId="3563777604" sldId="273"/>
            <ac:spMk id="14" creationId="{C26045C1-953A-77D4-6C6B-8E14C160BDBE}"/>
          </ac:spMkLst>
        </pc:spChg>
        <pc:spChg chg="mod ord">
          <ac:chgData name="Rosie Cooper" userId="bf124abb-9a2b-4602-9121-6ae61623fa8e" providerId="ADAL" clId="{B9BFA310-FB02-42A9-9CA6-C5CA96665D1F}" dt="2024-02-16T15:22:53.195" v="6676" actId="13244"/>
          <ac:spMkLst>
            <pc:docMk/>
            <pc:sldMk cId="3563777604" sldId="273"/>
            <ac:spMk id="15" creationId="{69308B54-F3F6-EA8F-8BAF-6A7C4A4C9DD9}"/>
          </ac:spMkLst>
        </pc:spChg>
        <pc:spChg chg="mod">
          <ac:chgData name="Rosie Cooper" userId="bf124abb-9a2b-4602-9121-6ae61623fa8e" providerId="ADAL" clId="{B9BFA310-FB02-42A9-9CA6-C5CA96665D1F}" dt="2024-02-16T15:22:58.724" v="6679" actId="962"/>
          <ac:spMkLst>
            <pc:docMk/>
            <pc:sldMk cId="3563777604" sldId="273"/>
            <ac:spMk id="16" creationId="{A91398DD-6224-0967-1561-F60F0EC54225}"/>
          </ac:spMkLst>
        </pc:spChg>
        <pc:spChg chg="mod ord">
          <ac:chgData name="Rosie Cooper" userId="bf124abb-9a2b-4602-9121-6ae61623fa8e" providerId="ADAL" clId="{B9BFA310-FB02-42A9-9CA6-C5CA96665D1F}" dt="2024-02-16T15:23:03.984" v="6681" actId="13244"/>
          <ac:spMkLst>
            <pc:docMk/>
            <pc:sldMk cId="3563777604" sldId="273"/>
            <ac:spMk id="17" creationId="{C508096B-EEBB-A045-3200-98CD00185345}"/>
          </ac:spMkLst>
        </pc:spChg>
        <pc:spChg chg="mod">
          <ac:chgData name="Rosie Cooper" userId="bf124abb-9a2b-4602-9121-6ae61623fa8e" providerId="ADAL" clId="{B9BFA310-FB02-42A9-9CA6-C5CA96665D1F}" dt="2024-02-16T15:23:10.115" v="6682" actId="962"/>
          <ac:spMkLst>
            <pc:docMk/>
            <pc:sldMk cId="3563777604" sldId="273"/>
            <ac:spMk id="18" creationId="{815F2FE8-A9AF-4EA2-228C-BB20EC480995}"/>
          </ac:spMkLst>
        </pc:spChg>
        <pc:spChg chg="add mod">
          <ac:chgData name="Rosie Cooper" userId="bf124abb-9a2b-4602-9121-6ae61623fa8e" providerId="ADAL" clId="{B9BFA310-FB02-42A9-9CA6-C5CA96665D1F}" dt="2024-02-16T15:23:44.764" v="6695" actId="962"/>
          <ac:spMkLst>
            <pc:docMk/>
            <pc:sldMk cId="3563777604" sldId="273"/>
            <ac:spMk id="19" creationId="{83FFF0FE-5C4B-D9DA-4387-1789119CB795}"/>
          </ac:spMkLst>
        </pc:spChg>
        <pc:spChg chg="add mod ord">
          <ac:chgData name="Rosie Cooper" userId="bf124abb-9a2b-4602-9121-6ae61623fa8e" providerId="ADAL" clId="{B9BFA310-FB02-42A9-9CA6-C5CA96665D1F}" dt="2024-02-16T15:23:47.634" v="6696" actId="13244"/>
          <ac:spMkLst>
            <pc:docMk/>
            <pc:sldMk cId="3563777604" sldId="273"/>
            <ac:spMk id="20" creationId="{0745040F-19A0-EAF6-A295-02F40ACDCB65}"/>
          </ac:spMkLst>
        </pc:spChg>
        <pc:spChg chg="add mod ord">
          <ac:chgData name="Rosie Cooper" userId="bf124abb-9a2b-4602-9121-6ae61623fa8e" providerId="ADAL" clId="{B9BFA310-FB02-42A9-9CA6-C5CA96665D1F}" dt="2024-02-16T15:23:36.830" v="6692" actId="13244"/>
          <ac:spMkLst>
            <pc:docMk/>
            <pc:sldMk cId="3563777604" sldId="273"/>
            <ac:spMk id="21" creationId="{197019A6-E517-2C77-48EA-4CDE43F5FEE7}"/>
          </ac:spMkLst>
        </pc:spChg>
        <pc:spChg chg="add mod ord">
          <ac:chgData name="Rosie Cooper" userId="bf124abb-9a2b-4602-9121-6ae61623fa8e" providerId="ADAL" clId="{B9BFA310-FB02-42A9-9CA6-C5CA96665D1F}" dt="2024-02-16T15:23:42.944" v="6694" actId="13244"/>
          <ac:spMkLst>
            <pc:docMk/>
            <pc:sldMk cId="3563777604" sldId="273"/>
            <ac:spMk id="22" creationId="{FF85ACCE-001C-8C48-EC4D-3671D69B3F3A}"/>
          </ac:spMkLst>
        </pc:spChg>
        <pc:spChg chg="add mod">
          <ac:chgData name="Rosie Cooper" userId="bf124abb-9a2b-4602-9121-6ae61623fa8e" providerId="ADAL" clId="{B9BFA310-FB02-42A9-9CA6-C5CA96665D1F}" dt="2024-02-16T15:23:49.375" v="6697" actId="962"/>
          <ac:spMkLst>
            <pc:docMk/>
            <pc:sldMk cId="3563777604" sldId="273"/>
            <ac:spMk id="23" creationId="{5B129369-33FA-AD6B-1F11-8EBE65274FD9}"/>
          </ac:spMkLst>
        </pc:spChg>
        <pc:spChg chg="add mod ord">
          <ac:chgData name="Rosie Cooper" userId="bf124abb-9a2b-4602-9121-6ae61623fa8e" providerId="ADAL" clId="{B9BFA310-FB02-42A9-9CA6-C5CA96665D1F}" dt="2024-02-16T15:23:50.702" v="6698" actId="13244"/>
          <ac:spMkLst>
            <pc:docMk/>
            <pc:sldMk cId="3563777604" sldId="273"/>
            <ac:spMk id="24" creationId="{4BE3E45C-04EC-AF24-22E8-58EB79DE2700}"/>
          </ac:spMkLst>
        </pc:spChg>
        <pc:spChg chg="add mod">
          <ac:chgData name="Rosie Cooper" userId="bf124abb-9a2b-4602-9121-6ae61623fa8e" providerId="ADAL" clId="{B9BFA310-FB02-42A9-9CA6-C5CA96665D1F}" dt="2024-02-16T15:23:53.775" v="6700" actId="962"/>
          <ac:spMkLst>
            <pc:docMk/>
            <pc:sldMk cId="3563777604" sldId="273"/>
            <ac:spMk id="25" creationId="{4B3F4BDB-B7DC-9F8D-D002-09B00804147A}"/>
          </ac:spMkLst>
        </pc:spChg>
        <pc:spChg chg="add mod ord">
          <ac:chgData name="Rosie Cooper" userId="bf124abb-9a2b-4602-9121-6ae61623fa8e" providerId="ADAL" clId="{B9BFA310-FB02-42A9-9CA6-C5CA96665D1F}" dt="2024-02-16T15:23:52.574" v="6699" actId="13244"/>
          <ac:spMkLst>
            <pc:docMk/>
            <pc:sldMk cId="3563777604" sldId="273"/>
            <ac:spMk id="26" creationId="{60D8A99B-22ED-E705-FEF7-C7EC44AA97F1}"/>
          </ac:spMkLst>
        </pc:spChg>
        <pc:spChg chg="add mod ord">
          <ac:chgData name="Rosie Cooper" userId="bf124abb-9a2b-4602-9121-6ae61623fa8e" providerId="ADAL" clId="{B9BFA310-FB02-42A9-9CA6-C5CA96665D1F}" dt="2024-02-16T15:23:39.765" v="6693" actId="13244"/>
          <ac:spMkLst>
            <pc:docMk/>
            <pc:sldMk cId="3563777604" sldId="273"/>
            <ac:spMk id="27" creationId="{FB43D04D-B987-D7EB-7395-E4ABA40F8FCF}"/>
          </ac:spMkLst>
        </pc:spChg>
        <pc:spChg chg="add mod ord">
          <ac:chgData name="Rosie Cooper" userId="bf124abb-9a2b-4602-9121-6ae61623fa8e" providerId="ADAL" clId="{B9BFA310-FB02-42A9-9CA6-C5CA96665D1F}" dt="2024-02-16T15:23:16.684" v="6684" actId="13244"/>
          <ac:spMkLst>
            <pc:docMk/>
            <pc:sldMk cId="3563777604" sldId="273"/>
            <ac:spMk id="28" creationId="{E5BF5BD5-A751-408C-0BF3-3486C1FC63CA}"/>
          </ac:spMkLst>
        </pc:spChg>
        <pc:spChg chg="mod ord">
          <ac:chgData name="Rosie Cooper" userId="bf124abb-9a2b-4602-9121-6ae61623fa8e" providerId="ADAL" clId="{B9BFA310-FB02-42A9-9CA6-C5CA96665D1F}" dt="2024-02-16T15:23:02.544" v="6680" actId="13244"/>
          <ac:spMkLst>
            <pc:docMk/>
            <pc:sldMk cId="3563777604" sldId="273"/>
            <ac:spMk id="30" creationId="{3DBD9A53-D6AE-BA12-D3C2-BF0A338B6F2D}"/>
          </ac:spMkLst>
        </pc:spChg>
        <pc:spChg chg="mod">
          <ac:chgData name="Rosie Cooper" userId="bf124abb-9a2b-4602-9121-6ae61623fa8e" providerId="ADAL" clId="{B9BFA310-FB02-42A9-9CA6-C5CA96665D1F}" dt="2024-01-26T15:21:36.344" v="2184"/>
          <ac:spMkLst>
            <pc:docMk/>
            <pc:sldMk cId="3563777604" sldId="273"/>
            <ac:spMk id="31" creationId="{A69FAAC4-C25E-20BA-02BB-203895E78954}"/>
          </ac:spMkLst>
        </pc:spChg>
        <pc:spChg chg="mod">
          <ac:chgData name="Rosie Cooper" userId="bf124abb-9a2b-4602-9121-6ae61623fa8e" providerId="ADAL" clId="{B9BFA310-FB02-42A9-9CA6-C5CA96665D1F}" dt="2024-01-26T15:21:36.344" v="2184"/>
          <ac:spMkLst>
            <pc:docMk/>
            <pc:sldMk cId="3563777604" sldId="273"/>
            <ac:spMk id="32" creationId="{5748A702-4E1F-2DFD-C2A2-EC4BE962C9F9}"/>
          </ac:spMkLst>
        </pc:spChg>
        <pc:spChg chg="add mod ord">
          <ac:chgData name="Rosie Cooper" userId="bf124abb-9a2b-4602-9121-6ae61623fa8e" providerId="ADAL" clId="{B9BFA310-FB02-42A9-9CA6-C5CA96665D1F}" dt="2024-02-16T15:23:58.284" v="6701" actId="13244"/>
          <ac:spMkLst>
            <pc:docMk/>
            <pc:sldMk cId="3563777604" sldId="273"/>
            <ac:spMk id="32" creationId="{611925B2-91D2-9B73-E7B0-CA9463E18C6D}"/>
          </ac:spMkLst>
        </pc:spChg>
        <pc:spChg chg="mod ord">
          <ac:chgData name="Rosie Cooper" userId="bf124abb-9a2b-4602-9121-6ae61623fa8e" providerId="ADAL" clId="{B9BFA310-FB02-42A9-9CA6-C5CA96665D1F}" dt="2024-02-16T15:22:48.164" v="6675" actId="13244"/>
          <ac:spMkLst>
            <pc:docMk/>
            <pc:sldMk cId="3563777604" sldId="273"/>
            <ac:spMk id="33" creationId="{EF32A54C-E6D5-A3D5-4E12-ADD107B11EEC}"/>
          </ac:spMkLst>
        </pc:spChg>
        <pc:spChg chg="mod ord">
          <ac:chgData name="Rosie Cooper" userId="bf124abb-9a2b-4602-9121-6ae61623fa8e" providerId="ADAL" clId="{B9BFA310-FB02-42A9-9CA6-C5CA96665D1F}" dt="2024-02-16T15:22:08.484" v="6653" actId="13244"/>
          <ac:spMkLst>
            <pc:docMk/>
            <pc:sldMk cId="3563777604" sldId="273"/>
            <ac:spMk id="34" creationId="{2DFA32BC-5DCD-623A-37B1-E739559331A6}"/>
          </ac:spMkLst>
        </pc:spChg>
        <pc:spChg chg="add del mod">
          <ac:chgData name="Rosie Cooper" userId="bf124abb-9a2b-4602-9121-6ae61623fa8e" providerId="ADAL" clId="{B9BFA310-FB02-42A9-9CA6-C5CA96665D1F}" dt="2024-01-26T17:14:22.692" v="4040" actId="478"/>
          <ac:spMkLst>
            <pc:docMk/>
            <pc:sldMk cId="3563777604" sldId="273"/>
            <ac:spMk id="36" creationId="{EBA5EEB4-4102-1B02-AF8F-62CF61118000}"/>
          </ac:spMkLst>
        </pc:spChg>
        <pc:spChg chg="del">
          <ac:chgData name="Rosie Cooper" userId="bf124abb-9a2b-4602-9121-6ae61623fa8e" providerId="ADAL" clId="{B9BFA310-FB02-42A9-9CA6-C5CA96665D1F}" dt="2024-01-26T13:59:45.523" v="1996" actId="478"/>
          <ac:spMkLst>
            <pc:docMk/>
            <pc:sldMk cId="3563777604" sldId="273"/>
            <ac:spMk id="39" creationId="{A3F3180D-8B62-06ED-BD1D-69038AF2D70A}"/>
          </ac:spMkLst>
        </pc:spChg>
        <pc:spChg chg="del mod">
          <ac:chgData name="Rosie Cooper" userId="bf124abb-9a2b-4602-9121-6ae61623fa8e" providerId="ADAL" clId="{B9BFA310-FB02-42A9-9CA6-C5CA96665D1F}" dt="2024-01-26T15:21:32.478" v="2182" actId="478"/>
          <ac:spMkLst>
            <pc:docMk/>
            <pc:sldMk cId="3563777604" sldId="273"/>
            <ac:spMk id="55" creationId="{72F0FC16-6FED-23AD-56D2-75DCD7F59477}"/>
          </ac:spMkLst>
        </pc:spChg>
        <pc:spChg chg="del">
          <ac:chgData name="Rosie Cooper" userId="bf124abb-9a2b-4602-9121-6ae61623fa8e" providerId="ADAL" clId="{B9BFA310-FB02-42A9-9CA6-C5CA96665D1F}" dt="2024-01-26T15:21:32.478" v="2182" actId="478"/>
          <ac:spMkLst>
            <pc:docMk/>
            <pc:sldMk cId="3563777604" sldId="273"/>
            <ac:spMk id="56" creationId="{82F2B5B9-7031-5AFB-BAF8-461A755C246A}"/>
          </ac:spMkLst>
        </pc:spChg>
        <pc:spChg chg="del">
          <ac:chgData name="Rosie Cooper" userId="bf124abb-9a2b-4602-9121-6ae61623fa8e" providerId="ADAL" clId="{B9BFA310-FB02-42A9-9CA6-C5CA96665D1F}" dt="2024-01-26T15:21:32.478" v="2182" actId="478"/>
          <ac:spMkLst>
            <pc:docMk/>
            <pc:sldMk cId="3563777604" sldId="273"/>
            <ac:spMk id="57" creationId="{B1BCF1E7-A7A5-DCEC-00AA-4DA4F4090463}"/>
          </ac:spMkLst>
        </pc:spChg>
        <pc:spChg chg="del mod">
          <ac:chgData name="Rosie Cooper" userId="bf124abb-9a2b-4602-9121-6ae61623fa8e" providerId="ADAL" clId="{B9BFA310-FB02-42A9-9CA6-C5CA96665D1F}" dt="2024-01-26T15:21:32.478" v="2182" actId="478"/>
          <ac:spMkLst>
            <pc:docMk/>
            <pc:sldMk cId="3563777604" sldId="273"/>
            <ac:spMk id="58" creationId="{B075A3A9-3577-2A68-33EA-0E2C30D7E861}"/>
          </ac:spMkLst>
        </pc:spChg>
        <pc:spChg chg="del mod">
          <ac:chgData name="Rosie Cooper" userId="bf124abb-9a2b-4602-9121-6ae61623fa8e" providerId="ADAL" clId="{B9BFA310-FB02-42A9-9CA6-C5CA96665D1F}" dt="2024-01-26T15:21:35.819" v="2183" actId="478"/>
          <ac:spMkLst>
            <pc:docMk/>
            <pc:sldMk cId="3563777604" sldId="273"/>
            <ac:spMk id="59" creationId="{05BDCEB7-CC92-D34E-0F66-2EC3577B6B5F}"/>
          </ac:spMkLst>
        </pc:spChg>
        <pc:spChg chg="del">
          <ac:chgData name="Rosie Cooper" userId="bf124abb-9a2b-4602-9121-6ae61623fa8e" providerId="ADAL" clId="{B9BFA310-FB02-42A9-9CA6-C5CA96665D1F}" dt="2024-01-26T15:21:32.478" v="2182" actId="478"/>
          <ac:spMkLst>
            <pc:docMk/>
            <pc:sldMk cId="3563777604" sldId="273"/>
            <ac:spMk id="60" creationId="{190AF622-C76D-9075-0C82-7E30126C55FB}"/>
          </ac:spMkLst>
        </pc:spChg>
        <pc:spChg chg="del">
          <ac:chgData name="Rosie Cooper" userId="bf124abb-9a2b-4602-9121-6ae61623fa8e" providerId="ADAL" clId="{B9BFA310-FB02-42A9-9CA6-C5CA96665D1F}" dt="2024-01-26T15:21:32.478" v="2182" actId="478"/>
          <ac:spMkLst>
            <pc:docMk/>
            <pc:sldMk cId="3563777604" sldId="273"/>
            <ac:spMk id="61" creationId="{CA483A1E-EE5D-9711-A7C2-AC8796A416BE}"/>
          </ac:spMkLst>
        </pc:spChg>
        <pc:spChg chg="del">
          <ac:chgData name="Rosie Cooper" userId="bf124abb-9a2b-4602-9121-6ae61623fa8e" providerId="ADAL" clId="{B9BFA310-FB02-42A9-9CA6-C5CA96665D1F}" dt="2024-01-26T15:21:32.478" v="2182" actId="478"/>
          <ac:spMkLst>
            <pc:docMk/>
            <pc:sldMk cId="3563777604" sldId="273"/>
            <ac:spMk id="62" creationId="{DAE95FC0-D07B-A3F7-A83D-A1C78DC5D951}"/>
          </ac:spMkLst>
        </pc:spChg>
        <pc:spChg chg="del mod">
          <ac:chgData name="Rosie Cooper" userId="bf124abb-9a2b-4602-9121-6ae61623fa8e" providerId="ADAL" clId="{B9BFA310-FB02-42A9-9CA6-C5CA96665D1F}" dt="2024-01-26T15:21:32.478" v="2182" actId="478"/>
          <ac:spMkLst>
            <pc:docMk/>
            <pc:sldMk cId="3563777604" sldId="273"/>
            <ac:spMk id="65" creationId="{5F5E9072-3CA2-A0BF-6A2B-F0048FB91933}"/>
          </ac:spMkLst>
        </pc:spChg>
        <pc:spChg chg="del mod">
          <ac:chgData name="Rosie Cooper" userId="bf124abb-9a2b-4602-9121-6ae61623fa8e" providerId="ADAL" clId="{B9BFA310-FB02-42A9-9CA6-C5CA96665D1F}" dt="2024-01-26T15:21:32.478" v="2182" actId="478"/>
          <ac:spMkLst>
            <pc:docMk/>
            <pc:sldMk cId="3563777604" sldId="273"/>
            <ac:spMk id="66" creationId="{1AE10A05-0AB2-E32B-62AF-B5BCB9405FD9}"/>
          </ac:spMkLst>
        </pc:spChg>
        <pc:spChg chg="del">
          <ac:chgData name="Rosie Cooper" userId="bf124abb-9a2b-4602-9121-6ae61623fa8e" providerId="ADAL" clId="{B9BFA310-FB02-42A9-9CA6-C5CA96665D1F}" dt="2024-01-26T15:21:32.478" v="2182" actId="478"/>
          <ac:spMkLst>
            <pc:docMk/>
            <pc:sldMk cId="3563777604" sldId="273"/>
            <ac:spMk id="74" creationId="{D80B84DE-E378-02D8-95C8-C84DE219BCE0}"/>
          </ac:spMkLst>
        </pc:spChg>
        <pc:spChg chg="del">
          <ac:chgData name="Rosie Cooper" userId="bf124abb-9a2b-4602-9121-6ae61623fa8e" providerId="ADAL" clId="{B9BFA310-FB02-42A9-9CA6-C5CA96665D1F}" dt="2024-01-26T15:21:32.478" v="2182" actId="478"/>
          <ac:spMkLst>
            <pc:docMk/>
            <pc:sldMk cId="3563777604" sldId="273"/>
            <ac:spMk id="76" creationId="{33DA7CCB-A97D-555C-5DF7-FE038A495208}"/>
          </ac:spMkLst>
        </pc:spChg>
        <pc:grpChg chg="add del mod">
          <ac:chgData name="Rosie Cooper" userId="bf124abb-9a2b-4602-9121-6ae61623fa8e" providerId="ADAL" clId="{B9BFA310-FB02-42A9-9CA6-C5CA96665D1F}" dt="2024-01-26T15:22:16.292" v="2222" actId="478"/>
          <ac:grpSpMkLst>
            <pc:docMk/>
            <pc:sldMk cId="3563777604" sldId="273"/>
            <ac:grpSpMk id="29" creationId="{1D2594B8-3D4E-8A36-60D1-7F31CE45338B}"/>
          </ac:grpSpMkLst>
        </pc:grpChg>
        <pc:graphicFrameChg chg="add del mod">
          <ac:chgData name="Rosie Cooper" userId="bf124abb-9a2b-4602-9121-6ae61623fa8e" providerId="ADAL" clId="{B9BFA310-FB02-42A9-9CA6-C5CA96665D1F}" dt="2024-02-05T10:31:19.682" v="4611"/>
          <ac:graphicFrameMkLst>
            <pc:docMk/>
            <pc:sldMk cId="3563777604" sldId="273"/>
            <ac:graphicFrameMk id="14" creationId="{DA0752B2-0DFA-8418-C228-A67C86D7AFB3}"/>
          </ac:graphicFrameMkLst>
        </pc:graphicFrameChg>
        <pc:picChg chg="mod ord">
          <ac:chgData name="Rosie Cooper" userId="bf124abb-9a2b-4602-9121-6ae61623fa8e" providerId="ADAL" clId="{B9BFA310-FB02-42A9-9CA6-C5CA96665D1F}" dt="2024-02-16T15:23:20.346" v="6686" actId="13244"/>
          <ac:picMkLst>
            <pc:docMk/>
            <pc:sldMk cId="3563777604" sldId="273"/>
            <ac:picMk id="2" creationId="{A79E9C2D-BA39-FA1A-B67D-7240AFC603D2}"/>
          </ac:picMkLst>
        </pc:picChg>
        <pc:picChg chg="add mod ord modVis">
          <ac:chgData name="Rosie Cooper" userId="bf124abb-9a2b-4602-9121-6ae61623fa8e" providerId="ADAL" clId="{B9BFA310-FB02-42A9-9CA6-C5CA96665D1F}" dt="2024-02-16T15:22:12.454" v="6654" actId="13244"/>
          <ac:picMkLst>
            <pc:docMk/>
            <pc:sldMk cId="3563777604" sldId="273"/>
            <ac:picMk id="3" creationId="{63A2B971-1923-D87B-6111-3466375CD146}"/>
          </ac:picMkLst>
        </pc:picChg>
        <pc:picChg chg="mod modVis">
          <ac:chgData name="Rosie Cooper" userId="bf124abb-9a2b-4602-9121-6ae61623fa8e" providerId="ADAL" clId="{B9BFA310-FB02-42A9-9CA6-C5CA96665D1F}" dt="2024-02-16T15:22:05.014" v="6651" actId="962"/>
          <ac:picMkLst>
            <pc:docMk/>
            <pc:sldMk cId="3563777604" sldId="273"/>
            <ac:picMk id="4" creationId="{953FD517-85C6-8398-F65F-76B87B0194A0}"/>
          </ac:picMkLst>
        </pc:picChg>
        <pc:picChg chg="mod">
          <ac:chgData name="Rosie Cooper" userId="bf124abb-9a2b-4602-9121-6ae61623fa8e" providerId="ADAL" clId="{B9BFA310-FB02-42A9-9CA6-C5CA96665D1F}" dt="2024-02-16T15:22:05.475" v="6652" actId="962"/>
          <ac:picMkLst>
            <pc:docMk/>
            <pc:sldMk cId="3563777604" sldId="273"/>
            <ac:picMk id="5" creationId="{9D00CFFF-76C1-0D0D-F1C0-4C19853F3E39}"/>
          </ac:picMkLst>
        </pc:picChg>
        <pc:picChg chg="add mod ord">
          <ac:chgData name="Rosie Cooper" userId="bf124abb-9a2b-4602-9121-6ae61623fa8e" providerId="ADAL" clId="{B9BFA310-FB02-42A9-9CA6-C5CA96665D1F}" dt="2024-02-16T15:23:26.884" v="6690" actId="13244"/>
          <ac:picMkLst>
            <pc:docMk/>
            <pc:sldMk cId="3563777604" sldId="273"/>
            <ac:picMk id="6" creationId="{8B5D98F5-BAAD-215B-E308-0233C449FF52}"/>
          </ac:picMkLst>
        </pc:picChg>
        <pc:picChg chg="del">
          <ac:chgData name="Rosie Cooper" userId="bf124abb-9a2b-4602-9121-6ae61623fa8e" providerId="ADAL" clId="{B9BFA310-FB02-42A9-9CA6-C5CA96665D1F}" dt="2024-01-26T15:21:32.478" v="2182" actId="478"/>
          <ac:picMkLst>
            <pc:docMk/>
            <pc:sldMk cId="3563777604" sldId="273"/>
            <ac:picMk id="11" creationId="{22B93149-2942-8599-5E51-EE367D974502}"/>
          </ac:picMkLst>
        </pc:picChg>
        <pc:picChg chg="add del mod">
          <ac:chgData name="Rosie Cooper" userId="bf124abb-9a2b-4602-9121-6ae61623fa8e" providerId="ADAL" clId="{B9BFA310-FB02-42A9-9CA6-C5CA96665D1F}" dt="2024-01-26T17:12:35.771" v="4015" actId="478"/>
          <ac:picMkLst>
            <pc:docMk/>
            <pc:sldMk cId="3563777604" sldId="273"/>
            <ac:picMk id="14" creationId="{4D12CBBD-7EA8-2E46-5664-00868D278F39}"/>
          </ac:picMkLst>
        </pc:picChg>
        <pc:picChg chg="add mod ord modVis modCrop">
          <ac:chgData name="Rosie Cooper" userId="bf124abb-9a2b-4602-9121-6ae61623fa8e" providerId="ADAL" clId="{B9BFA310-FB02-42A9-9CA6-C5CA96665D1F}" dt="2024-02-16T15:23:32.710" v="6691" actId="13244"/>
          <ac:picMkLst>
            <pc:docMk/>
            <pc:sldMk cId="3563777604" sldId="273"/>
            <ac:picMk id="31" creationId="{C7657A40-6D1B-EBD7-D0EA-38B396252855}"/>
          </ac:picMkLst>
        </pc:picChg>
        <pc:picChg chg="add del mod">
          <ac:chgData name="Rosie Cooper" userId="bf124abb-9a2b-4602-9121-6ae61623fa8e" providerId="ADAL" clId="{B9BFA310-FB02-42A9-9CA6-C5CA96665D1F}" dt="2024-01-26T17:14:16.061" v="4037" actId="478"/>
          <ac:picMkLst>
            <pc:docMk/>
            <pc:sldMk cId="3563777604" sldId="273"/>
            <ac:picMk id="35" creationId="{22D8DF21-6FDE-9C75-7D05-81510ABE31CB}"/>
          </ac:picMkLst>
        </pc:picChg>
        <pc:picChg chg="del mod">
          <ac:chgData name="Rosie Cooper" userId="bf124abb-9a2b-4602-9121-6ae61623fa8e" providerId="ADAL" clId="{B9BFA310-FB02-42A9-9CA6-C5CA96665D1F}" dt="2024-01-26T12:59:17.429" v="1892" actId="478"/>
          <ac:picMkLst>
            <pc:docMk/>
            <pc:sldMk cId="3563777604" sldId="273"/>
            <ac:picMk id="38" creationId="{7B74210B-AA0D-D7BD-B043-C3F72B7EE7F4}"/>
          </ac:picMkLst>
        </pc:picChg>
        <pc:picChg chg="del">
          <ac:chgData name="Rosie Cooper" userId="bf124abb-9a2b-4602-9121-6ae61623fa8e" providerId="ADAL" clId="{B9BFA310-FB02-42A9-9CA6-C5CA96665D1F}" dt="2024-01-26T15:21:32.478" v="2182" actId="478"/>
          <ac:picMkLst>
            <pc:docMk/>
            <pc:sldMk cId="3563777604" sldId="273"/>
            <ac:picMk id="71" creationId="{7AD663A2-4F99-64FB-FB7A-6D70A27ADC10}"/>
          </ac:picMkLst>
        </pc:picChg>
      </pc:sldChg>
      <pc:sldChg chg="addSp delSp modSp mod modNotesTx">
        <pc:chgData name="Rosie Cooper" userId="bf124abb-9a2b-4602-9121-6ae61623fa8e" providerId="ADAL" clId="{B9BFA310-FB02-42A9-9CA6-C5CA96665D1F}" dt="2024-02-16T15:29:55.341" v="7022" actId="207"/>
        <pc:sldMkLst>
          <pc:docMk/>
          <pc:sldMk cId="3444085625" sldId="274"/>
        </pc:sldMkLst>
        <pc:spChg chg="add mod">
          <ac:chgData name="Rosie Cooper" userId="bf124abb-9a2b-4602-9121-6ae61623fa8e" providerId="ADAL" clId="{B9BFA310-FB02-42A9-9CA6-C5CA96665D1F}" dt="2024-02-16T15:25:01.714" v="6718" actId="962"/>
          <ac:spMkLst>
            <pc:docMk/>
            <pc:sldMk cId="3444085625" sldId="274"/>
            <ac:spMk id="3" creationId="{A125FCD0-F664-D8A2-D3C6-3C019840ED5C}"/>
          </ac:spMkLst>
        </pc:spChg>
        <pc:spChg chg="add mod">
          <ac:chgData name="Rosie Cooper" userId="bf124abb-9a2b-4602-9121-6ae61623fa8e" providerId="ADAL" clId="{B9BFA310-FB02-42A9-9CA6-C5CA96665D1F}" dt="2024-02-16T15:25:08.434" v="6729" actId="962"/>
          <ac:spMkLst>
            <pc:docMk/>
            <pc:sldMk cId="3444085625" sldId="274"/>
            <ac:spMk id="5" creationId="{93E82125-035C-D8EB-E781-0C43CB9D7A9A}"/>
          </ac:spMkLst>
        </pc:spChg>
        <pc:spChg chg="mod">
          <ac:chgData name="Rosie Cooper" userId="bf124abb-9a2b-4602-9121-6ae61623fa8e" providerId="ADAL" clId="{B9BFA310-FB02-42A9-9CA6-C5CA96665D1F}" dt="2024-01-26T15:26:51.858" v="2329" actId="20577"/>
          <ac:spMkLst>
            <pc:docMk/>
            <pc:sldMk cId="3444085625" sldId="274"/>
            <ac:spMk id="7" creationId="{F20E0EA5-C155-FC04-E81C-7220D9BAB4EE}"/>
          </ac:spMkLst>
        </pc:spChg>
        <pc:spChg chg="add mod">
          <ac:chgData name="Rosie Cooper" userId="bf124abb-9a2b-4602-9121-6ae61623fa8e" providerId="ADAL" clId="{B9BFA310-FB02-42A9-9CA6-C5CA96665D1F}" dt="2024-02-16T15:25:15.374" v="6735" actId="6549"/>
          <ac:spMkLst>
            <pc:docMk/>
            <pc:sldMk cId="3444085625" sldId="274"/>
            <ac:spMk id="8" creationId="{BC507C8D-7FDF-8ACC-9850-C9BC8024C288}"/>
          </ac:spMkLst>
        </pc:spChg>
        <pc:spChg chg="mod">
          <ac:chgData name="Rosie Cooper" userId="bf124abb-9a2b-4602-9121-6ae61623fa8e" providerId="ADAL" clId="{B9BFA310-FB02-42A9-9CA6-C5CA96665D1F}" dt="2024-02-16T15:24:56.404" v="6713" actId="962"/>
          <ac:spMkLst>
            <pc:docMk/>
            <pc:sldMk cId="3444085625" sldId="274"/>
            <ac:spMk id="9" creationId="{2A5F54AF-226A-8F02-9FC9-A1E8A892D8DF}"/>
          </ac:spMkLst>
        </pc:spChg>
        <pc:spChg chg="mod ord">
          <ac:chgData name="Rosie Cooper" userId="bf124abb-9a2b-4602-9121-6ae61623fa8e" providerId="ADAL" clId="{B9BFA310-FB02-42A9-9CA6-C5CA96665D1F}" dt="2024-02-16T15:24:43.244" v="6710" actId="13244"/>
          <ac:spMkLst>
            <pc:docMk/>
            <pc:sldMk cId="3444085625" sldId="274"/>
            <ac:spMk id="10" creationId="{B7014030-16B1-8381-CFFE-DF9CD913BD74}"/>
          </ac:spMkLst>
        </pc:spChg>
        <pc:spChg chg="mod">
          <ac:chgData name="Rosie Cooper" userId="bf124abb-9a2b-4602-9121-6ae61623fa8e" providerId="ADAL" clId="{B9BFA310-FB02-42A9-9CA6-C5CA96665D1F}" dt="2024-02-16T15:24:59.345" v="6716" actId="962"/>
          <ac:spMkLst>
            <pc:docMk/>
            <pc:sldMk cId="3444085625" sldId="274"/>
            <ac:spMk id="12" creationId="{FFA67371-01B1-B137-965B-7FBDEA96B67C}"/>
          </ac:spMkLst>
        </pc:spChg>
        <pc:spChg chg="mod ord">
          <ac:chgData name="Rosie Cooper" userId="bf124abb-9a2b-4602-9121-6ae61623fa8e" providerId="ADAL" clId="{B9BFA310-FB02-42A9-9CA6-C5CA96665D1F}" dt="2024-02-16T15:24:31.444" v="6707" actId="13244"/>
          <ac:spMkLst>
            <pc:docMk/>
            <pc:sldMk cId="3444085625" sldId="274"/>
            <ac:spMk id="13" creationId="{7AA1EF8F-1D4F-6011-5249-B62E99C3DB0C}"/>
          </ac:spMkLst>
        </pc:spChg>
        <pc:spChg chg="del">
          <ac:chgData name="Rosie Cooper" userId="bf124abb-9a2b-4602-9121-6ae61623fa8e" providerId="ADAL" clId="{B9BFA310-FB02-42A9-9CA6-C5CA96665D1F}" dt="2024-01-26T15:50:07.271" v="2520" actId="478"/>
          <ac:spMkLst>
            <pc:docMk/>
            <pc:sldMk cId="3444085625" sldId="274"/>
            <ac:spMk id="14" creationId="{C26045C1-953A-77D4-6C6B-8E14C160BDBE}"/>
          </ac:spMkLst>
        </pc:spChg>
        <pc:spChg chg="add mod">
          <ac:chgData name="Rosie Cooper" userId="bf124abb-9a2b-4602-9121-6ae61623fa8e" providerId="ADAL" clId="{B9BFA310-FB02-42A9-9CA6-C5CA96665D1F}" dt="2024-02-16T15:29:55.341" v="7022" actId="207"/>
          <ac:spMkLst>
            <pc:docMk/>
            <pc:sldMk cId="3444085625" sldId="274"/>
            <ac:spMk id="14" creationId="{ECF20327-5771-7D3D-1C08-BAD3AE33370E}"/>
          </ac:spMkLst>
        </pc:spChg>
        <pc:spChg chg="mod ord">
          <ac:chgData name="Rosie Cooper" userId="bf124abb-9a2b-4602-9121-6ae61623fa8e" providerId="ADAL" clId="{B9BFA310-FB02-42A9-9CA6-C5CA96665D1F}" dt="2024-02-16T15:24:39.684" v="6709" actId="13244"/>
          <ac:spMkLst>
            <pc:docMk/>
            <pc:sldMk cId="3444085625" sldId="274"/>
            <ac:spMk id="15" creationId="{69308B54-F3F6-EA8F-8BAF-6A7C4A4C9DD9}"/>
          </ac:spMkLst>
        </pc:spChg>
        <pc:spChg chg="mod">
          <ac:chgData name="Rosie Cooper" userId="bf124abb-9a2b-4602-9121-6ae61623fa8e" providerId="ADAL" clId="{B9BFA310-FB02-42A9-9CA6-C5CA96665D1F}" dt="2024-02-16T15:24:57.366" v="6714" actId="962"/>
          <ac:spMkLst>
            <pc:docMk/>
            <pc:sldMk cId="3444085625" sldId="274"/>
            <ac:spMk id="16" creationId="{A91398DD-6224-0967-1561-F60F0EC54225}"/>
          </ac:spMkLst>
        </pc:spChg>
        <pc:spChg chg="mod ord">
          <ac:chgData name="Rosie Cooper" userId="bf124abb-9a2b-4602-9121-6ae61623fa8e" providerId="ADAL" clId="{B9BFA310-FB02-42A9-9CA6-C5CA96665D1F}" dt="2024-02-16T15:24:55.526" v="6712" actId="13244"/>
          <ac:spMkLst>
            <pc:docMk/>
            <pc:sldMk cId="3444085625" sldId="274"/>
            <ac:spMk id="17" creationId="{C508096B-EEBB-A045-3200-98CD00185345}"/>
          </ac:spMkLst>
        </pc:spChg>
        <pc:spChg chg="mod">
          <ac:chgData name="Rosie Cooper" userId="bf124abb-9a2b-4602-9121-6ae61623fa8e" providerId="ADAL" clId="{B9BFA310-FB02-42A9-9CA6-C5CA96665D1F}" dt="2024-02-16T15:24:58.236" v="6715" actId="962"/>
          <ac:spMkLst>
            <pc:docMk/>
            <pc:sldMk cId="3444085625" sldId="274"/>
            <ac:spMk id="18" creationId="{815F2FE8-A9AF-4EA2-228C-BB20EC480995}"/>
          </ac:spMkLst>
        </pc:spChg>
        <pc:spChg chg="add mod">
          <ac:chgData name="Rosie Cooper" userId="bf124abb-9a2b-4602-9121-6ae61623fa8e" providerId="ADAL" clId="{B9BFA310-FB02-42A9-9CA6-C5CA96665D1F}" dt="2024-02-16T15:25:03.144" v="6721" actId="962"/>
          <ac:spMkLst>
            <pc:docMk/>
            <pc:sldMk cId="3444085625" sldId="274"/>
            <ac:spMk id="19" creationId="{951BFE78-D0A3-0A05-1D20-414D1DE7DF0C}"/>
          </ac:spMkLst>
        </pc:spChg>
        <pc:spChg chg="add mod">
          <ac:chgData name="Rosie Cooper" userId="bf124abb-9a2b-4602-9121-6ae61623fa8e" providerId="ADAL" clId="{B9BFA310-FB02-42A9-9CA6-C5CA96665D1F}" dt="2024-02-16T15:25:04.244" v="6722" actId="962"/>
          <ac:spMkLst>
            <pc:docMk/>
            <pc:sldMk cId="3444085625" sldId="274"/>
            <ac:spMk id="20" creationId="{7562F888-A38E-0EFE-3A42-27CCD4B35F4E}"/>
          </ac:spMkLst>
        </pc:spChg>
        <pc:spChg chg="add mod">
          <ac:chgData name="Rosie Cooper" userId="bf124abb-9a2b-4602-9121-6ae61623fa8e" providerId="ADAL" clId="{B9BFA310-FB02-42A9-9CA6-C5CA96665D1F}" dt="2024-02-16T15:25:04.944" v="6723" actId="962"/>
          <ac:spMkLst>
            <pc:docMk/>
            <pc:sldMk cId="3444085625" sldId="274"/>
            <ac:spMk id="21" creationId="{D5FD9E63-025D-1A5F-59CB-DBFEBB77382B}"/>
          </ac:spMkLst>
        </pc:spChg>
        <pc:spChg chg="add mod">
          <ac:chgData name="Rosie Cooper" userId="bf124abb-9a2b-4602-9121-6ae61623fa8e" providerId="ADAL" clId="{B9BFA310-FB02-42A9-9CA6-C5CA96665D1F}" dt="2024-02-16T15:25:05.624" v="6724" actId="962"/>
          <ac:spMkLst>
            <pc:docMk/>
            <pc:sldMk cId="3444085625" sldId="274"/>
            <ac:spMk id="22" creationId="{5A2D4366-B4E9-3D7D-65CE-5C80A452811F}"/>
          </ac:spMkLst>
        </pc:spChg>
        <pc:spChg chg="add mod">
          <ac:chgData name="Rosie Cooper" userId="bf124abb-9a2b-4602-9121-6ae61623fa8e" providerId="ADAL" clId="{B9BFA310-FB02-42A9-9CA6-C5CA96665D1F}" dt="2024-02-16T15:25:06.376" v="6725" actId="962"/>
          <ac:spMkLst>
            <pc:docMk/>
            <pc:sldMk cId="3444085625" sldId="274"/>
            <ac:spMk id="23" creationId="{FB6B5BE0-82DC-3531-351E-30D8C069F005}"/>
          </ac:spMkLst>
        </pc:spChg>
        <pc:spChg chg="add mod">
          <ac:chgData name="Rosie Cooper" userId="bf124abb-9a2b-4602-9121-6ae61623fa8e" providerId="ADAL" clId="{B9BFA310-FB02-42A9-9CA6-C5CA96665D1F}" dt="2024-02-16T15:25:06.863" v="6726" actId="962"/>
          <ac:spMkLst>
            <pc:docMk/>
            <pc:sldMk cId="3444085625" sldId="274"/>
            <ac:spMk id="24" creationId="{233078E7-7936-F114-C36E-FE8FCEE68118}"/>
          </ac:spMkLst>
        </pc:spChg>
        <pc:spChg chg="add mod">
          <ac:chgData name="Rosie Cooper" userId="bf124abb-9a2b-4602-9121-6ae61623fa8e" providerId="ADAL" clId="{B9BFA310-FB02-42A9-9CA6-C5CA96665D1F}" dt="2024-02-16T15:25:13.104" v="6732" actId="6549"/>
          <ac:spMkLst>
            <pc:docMk/>
            <pc:sldMk cId="3444085625" sldId="274"/>
            <ac:spMk id="25" creationId="{62E852DE-0D98-5BCD-B0CB-E9D10FE314AF}"/>
          </ac:spMkLst>
        </pc:spChg>
        <pc:spChg chg="add mod">
          <ac:chgData name="Rosie Cooper" userId="bf124abb-9a2b-4602-9121-6ae61623fa8e" providerId="ADAL" clId="{B9BFA310-FB02-42A9-9CA6-C5CA96665D1F}" dt="2024-02-16T15:25:07.999" v="6728" actId="962"/>
          <ac:spMkLst>
            <pc:docMk/>
            <pc:sldMk cId="3444085625" sldId="274"/>
            <ac:spMk id="26" creationId="{170DC0FA-797D-6CB7-DCC8-57C81B26A150}"/>
          </ac:spMkLst>
        </pc:spChg>
        <pc:spChg chg="add del mod">
          <ac:chgData name="Rosie Cooper" userId="bf124abb-9a2b-4602-9121-6ae61623fa8e" providerId="ADAL" clId="{B9BFA310-FB02-42A9-9CA6-C5CA96665D1F}" dt="2024-01-26T15:50:31.917" v="2525" actId="478"/>
          <ac:spMkLst>
            <pc:docMk/>
            <pc:sldMk cId="3444085625" sldId="274"/>
            <ac:spMk id="27" creationId="{BA41267E-230E-EF2E-CEFE-9EF0BE197F0D}"/>
          </ac:spMkLst>
        </pc:spChg>
        <pc:spChg chg="del">
          <ac:chgData name="Rosie Cooper" userId="bf124abb-9a2b-4602-9121-6ae61623fa8e" providerId="ADAL" clId="{B9BFA310-FB02-42A9-9CA6-C5CA96665D1F}" dt="2024-01-26T15:29:00.444" v="2380" actId="478"/>
          <ac:spMkLst>
            <pc:docMk/>
            <pc:sldMk cId="3444085625" sldId="274"/>
            <ac:spMk id="30" creationId="{3DBD9A53-D6AE-BA12-D3C2-BF0A338B6F2D}"/>
          </ac:spMkLst>
        </pc:spChg>
        <pc:spChg chg="mod ord">
          <ac:chgData name="Rosie Cooper" userId="bf124abb-9a2b-4602-9121-6ae61623fa8e" providerId="ADAL" clId="{B9BFA310-FB02-42A9-9CA6-C5CA96665D1F}" dt="2024-02-16T15:24:36.374" v="6708" actId="13244"/>
          <ac:spMkLst>
            <pc:docMk/>
            <pc:sldMk cId="3444085625" sldId="274"/>
            <ac:spMk id="33" creationId="{EF32A54C-E6D5-A3D5-4E12-ADD107B11EEC}"/>
          </ac:spMkLst>
        </pc:spChg>
        <pc:spChg chg="mod ord">
          <ac:chgData name="Rosie Cooper" userId="bf124abb-9a2b-4602-9121-6ae61623fa8e" providerId="ADAL" clId="{B9BFA310-FB02-42A9-9CA6-C5CA96665D1F}" dt="2024-02-16T15:24:14.254" v="6704" actId="13244"/>
          <ac:spMkLst>
            <pc:docMk/>
            <pc:sldMk cId="3444085625" sldId="274"/>
            <ac:spMk id="34" creationId="{2DFA32BC-5DCD-623A-37B1-E739559331A6}"/>
          </ac:spMkLst>
        </pc:spChg>
        <pc:spChg chg="mod ord">
          <ac:chgData name="Rosie Cooper" userId="bf124abb-9a2b-4602-9121-6ae61623fa8e" providerId="ADAL" clId="{B9BFA310-FB02-42A9-9CA6-C5CA96665D1F}" dt="2024-02-16T15:24:52.264" v="6711" actId="13244"/>
          <ac:spMkLst>
            <pc:docMk/>
            <pc:sldMk cId="3444085625" sldId="274"/>
            <ac:spMk id="39" creationId="{A3F3180D-8B62-06ED-BD1D-69038AF2D70A}"/>
          </ac:spMkLst>
        </pc:spChg>
        <pc:spChg chg="del">
          <ac:chgData name="Rosie Cooper" userId="bf124abb-9a2b-4602-9121-6ae61623fa8e" providerId="ADAL" clId="{B9BFA310-FB02-42A9-9CA6-C5CA96665D1F}" dt="2024-01-26T15:50:07.271" v="2520" actId="478"/>
          <ac:spMkLst>
            <pc:docMk/>
            <pc:sldMk cId="3444085625" sldId="274"/>
            <ac:spMk id="55" creationId="{72F0FC16-6FED-23AD-56D2-75DCD7F59477}"/>
          </ac:spMkLst>
        </pc:spChg>
        <pc:spChg chg="del">
          <ac:chgData name="Rosie Cooper" userId="bf124abb-9a2b-4602-9121-6ae61623fa8e" providerId="ADAL" clId="{B9BFA310-FB02-42A9-9CA6-C5CA96665D1F}" dt="2024-01-26T15:50:07.271" v="2520" actId="478"/>
          <ac:spMkLst>
            <pc:docMk/>
            <pc:sldMk cId="3444085625" sldId="274"/>
            <ac:spMk id="56" creationId="{82F2B5B9-7031-5AFB-BAF8-461A755C246A}"/>
          </ac:spMkLst>
        </pc:spChg>
        <pc:spChg chg="del">
          <ac:chgData name="Rosie Cooper" userId="bf124abb-9a2b-4602-9121-6ae61623fa8e" providerId="ADAL" clId="{B9BFA310-FB02-42A9-9CA6-C5CA96665D1F}" dt="2024-01-26T15:50:07.271" v="2520" actId="478"/>
          <ac:spMkLst>
            <pc:docMk/>
            <pc:sldMk cId="3444085625" sldId="274"/>
            <ac:spMk id="57" creationId="{B1BCF1E7-A7A5-DCEC-00AA-4DA4F4090463}"/>
          </ac:spMkLst>
        </pc:spChg>
        <pc:spChg chg="del">
          <ac:chgData name="Rosie Cooper" userId="bf124abb-9a2b-4602-9121-6ae61623fa8e" providerId="ADAL" clId="{B9BFA310-FB02-42A9-9CA6-C5CA96665D1F}" dt="2024-01-26T15:50:07.271" v="2520" actId="478"/>
          <ac:spMkLst>
            <pc:docMk/>
            <pc:sldMk cId="3444085625" sldId="274"/>
            <ac:spMk id="58" creationId="{B075A3A9-3577-2A68-33EA-0E2C30D7E861}"/>
          </ac:spMkLst>
        </pc:spChg>
        <pc:spChg chg="del">
          <ac:chgData name="Rosie Cooper" userId="bf124abb-9a2b-4602-9121-6ae61623fa8e" providerId="ADAL" clId="{B9BFA310-FB02-42A9-9CA6-C5CA96665D1F}" dt="2024-01-26T15:50:09.251" v="2521" actId="478"/>
          <ac:spMkLst>
            <pc:docMk/>
            <pc:sldMk cId="3444085625" sldId="274"/>
            <ac:spMk id="59" creationId="{05BDCEB7-CC92-D34E-0F66-2EC3577B6B5F}"/>
          </ac:spMkLst>
        </pc:spChg>
        <pc:spChg chg="del">
          <ac:chgData name="Rosie Cooper" userId="bf124abb-9a2b-4602-9121-6ae61623fa8e" providerId="ADAL" clId="{B9BFA310-FB02-42A9-9CA6-C5CA96665D1F}" dt="2024-01-26T15:50:07.271" v="2520" actId="478"/>
          <ac:spMkLst>
            <pc:docMk/>
            <pc:sldMk cId="3444085625" sldId="274"/>
            <ac:spMk id="60" creationId="{190AF622-C76D-9075-0C82-7E30126C55FB}"/>
          </ac:spMkLst>
        </pc:spChg>
        <pc:spChg chg="del">
          <ac:chgData name="Rosie Cooper" userId="bf124abb-9a2b-4602-9121-6ae61623fa8e" providerId="ADAL" clId="{B9BFA310-FB02-42A9-9CA6-C5CA96665D1F}" dt="2024-01-26T15:50:07.271" v="2520" actId="478"/>
          <ac:spMkLst>
            <pc:docMk/>
            <pc:sldMk cId="3444085625" sldId="274"/>
            <ac:spMk id="61" creationId="{CA483A1E-EE5D-9711-A7C2-AC8796A416BE}"/>
          </ac:spMkLst>
        </pc:spChg>
        <pc:spChg chg="del">
          <ac:chgData name="Rosie Cooper" userId="bf124abb-9a2b-4602-9121-6ae61623fa8e" providerId="ADAL" clId="{B9BFA310-FB02-42A9-9CA6-C5CA96665D1F}" dt="2024-01-26T15:50:07.271" v="2520" actId="478"/>
          <ac:spMkLst>
            <pc:docMk/>
            <pc:sldMk cId="3444085625" sldId="274"/>
            <ac:spMk id="62" creationId="{DAE95FC0-D07B-A3F7-A83D-A1C78DC5D951}"/>
          </ac:spMkLst>
        </pc:spChg>
        <pc:spChg chg="del">
          <ac:chgData name="Rosie Cooper" userId="bf124abb-9a2b-4602-9121-6ae61623fa8e" providerId="ADAL" clId="{B9BFA310-FB02-42A9-9CA6-C5CA96665D1F}" dt="2024-01-26T15:50:07.271" v="2520" actId="478"/>
          <ac:spMkLst>
            <pc:docMk/>
            <pc:sldMk cId="3444085625" sldId="274"/>
            <ac:spMk id="65" creationId="{5F5E9072-3CA2-A0BF-6A2B-F0048FB91933}"/>
          </ac:spMkLst>
        </pc:spChg>
        <pc:spChg chg="del">
          <ac:chgData name="Rosie Cooper" userId="bf124abb-9a2b-4602-9121-6ae61623fa8e" providerId="ADAL" clId="{B9BFA310-FB02-42A9-9CA6-C5CA96665D1F}" dt="2024-01-26T15:50:07.271" v="2520" actId="478"/>
          <ac:spMkLst>
            <pc:docMk/>
            <pc:sldMk cId="3444085625" sldId="274"/>
            <ac:spMk id="74" creationId="{D80B84DE-E378-02D8-95C8-C84DE219BCE0}"/>
          </ac:spMkLst>
        </pc:spChg>
        <pc:spChg chg="del">
          <ac:chgData name="Rosie Cooper" userId="bf124abb-9a2b-4602-9121-6ae61623fa8e" providerId="ADAL" clId="{B9BFA310-FB02-42A9-9CA6-C5CA96665D1F}" dt="2024-01-26T15:50:07.271" v="2520" actId="478"/>
          <ac:spMkLst>
            <pc:docMk/>
            <pc:sldMk cId="3444085625" sldId="274"/>
            <ac:spMk id="76" creationId="{33DA7CCB-A97D-555C-5DF7-FE038A495208}"/>
          </ac:spMkLst>
        </pc:spChg>
        <pc:picChg chg="mod">
          <ac:chgData name="Rosie Cooper" userId="bf124abb-9a2b-4602-9121-6ae61623fa8e" providerId="ADAL" clId="{B9BFA310-FB02-42A9-9CA6-C5CA96665D1F}" dt="2024-02-16T15:25:00.324" v="6717" actId="962"/>
          <ac:picMkLst>
            <pc:docMk/>
            <pc:sldMk cId="3444085625" sldId="274"/>
            <ac:picMk id="2" creationId="{A79E9C2D-BA39-FA1A-B67D-7240AFC603D2}"/>
          </ac:picMkLst>
        </pc:picChg>
        <pc:picChg chg="mod modVis">
          <ac:chgData name="Rosie Cooper" userId="bf124abb-9a2b-4602-9121-6ae61623fa8e" providerId="ADAL" clId="{B9BFA310-FB02-42A9-9CA6-C5CA96665D1F}" dt="2024-02-16T15:24:09.134" v="6703" actId="962"/>
          <ac:picMkLst>
            <pc:docMk/>
            <pc:sldMk cId="3444085625" sldId="274"/>
            <ac:picMk id="4" creationId="{953FD517-85C6-8398-F65F-76B87B0194A0}"/>
          </ac:picMkLst>
        </pc:picChg>
        <pc:picChg chg="del">
          <ac:chgData name="Rosie Cooper" userId="bf124abb-9a2b-4602-9121-6ae61623fa8e" providerId="ADAL" clId="{B9BFA310-FB02-42A9-9CA6-C5CA96665D1F}" dt="2024-01-26T15:28:52.139" v="2379" actId="478"/>
          <ac:picMkLst>
            <pc:docMk/>
            <pc:sldMk cId="3444085625" sldId="274"/>
            <ac:picMk id="5" creationId="{9D00CFFF-76C1-0D0D-F1C0-4C19853F3E39}"/>
          </ac:picMkLst>
        </pc:picChg>
        <pc:picChg chg="add mod">
          <ac:chgData name="Rosie Cooper" userId="bf124abb-9a2b-4602-9121-6ae61623fa8e" providerId="ADAL" clId="{B9BFA310-FB02-42A9-9CA6-C5CA96665D1F}" dt="2024-02-16T15:25:02.124" v="6719" actId="962"/>
          <ac:picMkLst>
            <pc:docMk/>
            <pc:sldMk cId="3444085625" sldId="274"/>
            <ac:picMk id="6" creationId="{9275D502-43CB-EBC5-A2D7-1D530053F9EB}"/>
          </ac:picMkLst>
        </pc:picChg>
        <pc:picChg chg="add mod ord modCrop">
          <ac:chgData name="Rosie Cooper" userId="bf124abb-9a2b-4602-9121-6ae61623fa8e" providerId="ADAL" clId="{B9BFA310-FB02-42A9-9CA6-C5CA96665D1F}" dt="2024-02-16T15:24:17.968" v="6705" actId="13244"/>
          <ac:picMkLst>
            <pc:docMk/>
            <pc:sldMk cId="3444085625" sldId="274"/>
            <ac:picMk id="11" creationId="{0298D94B-48E4-EF71-35E4-42854811F203}"/>
          </ac:picMkLst>
        </pc:picChg>
        <pc:picChg chg="del">
          <ac:chgData name="Rosie Cooper" userId="bf124abb-9a2b-4602-9121-6ae61623fa8e" providerId="ADAL" clId="{B9BFA310-FB02-42A9-9CA6-C5CA96665D1F}" dt="2024-01-26T15:50:07.271" v="2520" actId="478"/>
          <ac:picMkLst>
            <pc:docMk/>
            <pc:sldMk cId="3444085625" sldId="274"/>
            <ac:picMk id="11" creationId="{22B93149-2942-8599-5E51-EE367D974502}"/>
          </ac:picMkLst>
        </pc:picChg>
        <pc:picChg chg="del">
          <ac:chgData name="Rosie Cooper" userId="bf124abb-9a2b-4602-9121-6ae61623fa8e" providerId="ADAL" clId="{B9BFA310-FB02-42A9-9CA6-C5CA96665D1F}" dt="2024-02-16T15:24:20.595" v="6706" actId="478"/>
          <ac:picMkLst>
            <pc:docMk/>
            <pc:sldMk cId="3444085625" sldId="274"/>
            <ac:picMk id="38" creationId="{7B74210B-AA0D-D7BD-B043-C3F72B7EE7F4}"/>
          </ac:picMkLst>
        </pc:picChg>
        <pc:picChg chg="del">
          <ac:chgData name="Rosie Cooper" userId="bf124abb-9a2b-4602-9121-6ae61623fa8e" providerId="ADAL" clId="{B9BFA310-FB02-42A9-9CA6-C5CA96665D1F}" dt="2024-01-26T15:50:07.271" v="2520" actId="478"/>
          <ac:picMkLst>
            <pc:docMk/>
            <pc:sldMk cId="3444085625" sldId="274"/>
            <ac:picMk id="71" creationId="{7AD663A2-4F99-64FB-FB7A-6D70A27ADC10}"/>
          </ac:picMkLst>
        </pc:picChg>
      </pc:sldChg>
      <pc:sldChg chg="addSp delSp modSp add mod">
        <pc:chgData name="Rosie Cooper" userId="bf124abb-9a2b-4602-9121-6ae61623fa8e" providerId="ADAL" clId="{B9BFA310-FB02-42A9-9CA6-C5CA96665D1F}" dt="2024-02-16T15:30:19.997" v="7026" actId="962"/>
        <pc:sldMkLst>
          <pc:docMk/>
          <pc:sldMk cId="4005359521" sldId="275"/>
        </pc:sldMkLst>
        <pc:spChg chg="add mod">
          <ac:chgData name="Rosie Cooper" userId="bf124abb-9a2b-4602-9121-6ae61623fa8e" providerId="ADAL" clId="{B9BFA310-FB02-42A9-9CA6-C5CA96665D1F}" dt="2024-02-16T15:30:07.251" v="7024" actId="207"/>
          <ac:spMkLst>
            <pc:docMk/>
            <pc:sldMk cId="4005359521" sldId="275"/>
            <ac:spMk id="3" creationId="{0DEAE39F-9F42-AE96-F8D4-82023DCBBFA8}"/>
          </ac:spMkLst>
        </pc:spChg>
        <pc:spChg chg="add mod">
          <ac:chgData name="Rosie Cooper" userId="bf124abb-9a2b-4602-9121-6ae61623fa8e" providerId="ADAL" clId="{B9BFA310-FB02-42A9-9CA6-C5CA96665D1F}" dt="2024-01-26T16:58:08.442" v="4013"/>
          <ac:spMkLst>
            <pc:docMk/>
            <pc:sldMk cId="4005359521" sldId="275"/>
            <ac:spMk id="8" creationId="{D8EF2534-E0F0-495B-A171-5791ADF0CE0F}"/>
          </ac:spMkLst>
        </pc:spChg>
        <pc:spChg chg="mod topLvl">
          <ac:chgData name="Rosie Cooper" userId="bf124abb-9a2b-4602-9121-6ae61623fa8e" providerId="ADAL" clId="{B9BFA310-FB02-42A9-9CA6-C5CA96665D1F}" dt="2024-02-16T15:26:56.423" v="6772" actId="165"/>
          <ac:spMkLst>
            <pc:docMk/>
            <pc:sldMk cId="4005359521" sldId="275"/>
            <ac:spMk id="10" creationId="{D845CFDD-E078-E193-4727-8B67D6F700F3}"/>
          </ac:spMkLst>
        </pc:spChg>
        <pc:spChg chg="mod topLvl">
          <ac:chgData name="Rosie Cooper" userId="bf124abb-9a2b-4602-9121-6ae61623fa8e" providerId="ADAL" clId="{B9BFA310-FB02-42A9-9CA6-C5CA96665D1F}" dt="2024-02-16T15:26:56.423" v="6772" actId="165"/>
          <ac:spMkLst>
            <pc:docMk/>
            <pc:sldMk cId="4005359521" sldId="275"/>
            <ac:spMk id="76" creationId="{4F910C85-0973-6C4E-7F8A-86224D837953}"/>
          </ac:spMkLst>
        </pc:spChg>
        <pc:spChg chg="mod topLvl">
          <ac:chgData name="Rosie Cooper" userId="bf124abb-9a2b-4602-9121-6ae61623fa8e" providerId="ADAL" clId="{B9BFA310-FB02-42A9-9CA6-C5CA96665D1F}" dt="2024-02-16T15:26:56.423" v="6772" actId="165"/>
          <ac:spMkLst>
            <pc:docMk/>
            <pc:sldMk cId="4005359521" sldId="275"/>
            <ac:spMk id="79" creationId="{1E863A37-F0E6-F099-695D-70642992B512}"/>
          </ac:spMkLst>
        </pc:spChg>
        <pc:spChg chg="mod topLvl">
          <ac:chgData name="Rosie Cooper" userId="bf124abb-9a2b-4602-9121-6ae61623fa8e" providerId="ADAL" clId="{B9BFA310-FB02-42A9-9CA6-C5CA96665D1F}" dt="2024-02-16T15:26:56.423" v="6772" actId="165"/>
          <ac:spMkLst>
            <pc:docMk/>
            <pc:sldMk cId="4005359521" sldId="275"/>
            <ac:spMk id="82" creationId="{88FE2E61-157E-1C69-B8DD-3934B4CB815E}"/>
          </ac:spMkLst>
        </pc:spChg>
        <pc:spChg chg="mod topLvl">
          <ac:chgData name="Rosie Cooper" userId="bf124abb-9a2b-4602-9121-6ae61623fa8e" providerId="ADAL" clId="{B9BFA310-FB02-42A9-9CA6-C5CA96665D1F}" dt="2024-02-16T15:26:56.423" v="6772" actId="165"/>
          <ac:spMkLst>
            <pc:docMk/>
            <pc:sldMk cId="4005359521" sldId="275"/>
            <ac:spMk id="91" creationId="{DBFB54E3-A83A-8B8D-5CAD-830115C982EF}"/>
          </ac:spMkLst>
        </pc:spChg>
        <pc:spChg chg="mod topLvl">
          <ac:chgData name="Rosie Cooper" userId="bf124abb-9a2b-4602-9121-6ae61623fa8e" providerId="ADAL" clId="{B9BFA310-FB02-42A9-9CA6-C5CA96665D1F}" dt="2024-02-16T15:26:56.423" v="6772" actId="165"/>
          <ac:spMkLst>
            <pc:docMk/>
            <pc:sldMk cId="4005359521" sldId="275"/>
            <ac:spMk id="94" creationId="{316ACEB5-91F0-1690-97DB-F2C29EA1B03F}"/>
          </ac:spMkLst>
        </pc:spChg>
        <pc:spChg chg="mod topLvl">
          <ac:chgData name="Rosie Cooper" userId="bf124abb-9a2b-4602-9121-6ae61623fa8e" providerId="ADAL" clId="{B9BFA310-FB02-42A9-9CA6-C5CA96665D1F}" dt="2024-02-16T15:26:56.423" v="6772" actId="165"/>
          <ac:spMkLst>
            <pc:docMk/>
            <pc:sldMk cId="4005359521" sldId="275"/>
            <ac:spMk id="97" creationId="{5C169D68-789C-81C5-C2F4-D592C4B12250}"/>
          </ac:spMkLst>
        </pc:spChg>
        <pc:spChg chg="mod topLvl">
          <ac:chgData name="Rosie Cooper" userId="bf124abb-9a2b-4602-9121-6ae61623fa8e" providerId="ADAL" clId="{B9BFA310-FB02-42A9-9CA6-C5CA96665D1F}" dt="2024-02-16T15:26:56.423" v="6772" actId="165"/>
          <ac:spMkLst>
            <pc:docMk/>
            <pc:sldMk cId="4005359521" sldId="275"/>
            <ac:spMk id="100" creationId="{A5AC3E77-5DA7-1B61-3F8E-37F49F9F5BA0}"/>
          </ac:spMkLst>
        </pc:spChg>
        <pc:spChg chg="mod topLvl">
          <ac:chgData name="Rosie Cooper" userId="bf124abb-9a2b-4602-9121-6ae61623fa8e" providerId="ADAL" clId="{B9BFA310-FB02-42A9-9CA6-C5CA96665D1F}" dt="2024-02-16T15:26:56.423" v="6772" actId="165"/>
          <ac:spMkLst>
            <pc:docMk/>
            <pc:sldMk cId="4005359521" sldId="275"/>
            <ac:spMk id="103" creationId="{117BC865-21C3-CDD4-BB12-2EC3A930D99C}"/>
          </ac:spMkLst>
        </pc:spChg>
        <pc:spChg chg="mod topLvl">
          <ac:chgData name="Rosie Cooper" userId="bf124abb-9a2b-4602-9121-6ae61623fa8e" providerId="ADAL" clId="{B9BFA310-FB02-42A9-9CA6-C5CA96665D1F}" dt="2024-02-16T15:26:56.423" v="6772" actId="165"/>
          <ac:spMkLst>
            <pc:docMk/>
            <pc:sldMk cId="4005359521" sldId="275"/>
            <ac:spMk id="106" creationId="{B242F1EA-7DFF-6433-0EE7-D37CE9ECE83E}"/>
          </ac:spMkLst>
        </pc:spChg>
        <pc:spChg chg="mod topLvl">
          <ac:chgData name="Rosie Cooper" userId="bf124abb-9a2b-4602-9121-6ae61623fa8e" providerId="ADAL" clId="{B9BFA310-FB02-42A9-9CA6-C5CA96665D1F}" dt="2024-02-16T15:26:56.423" v="6772" actId="165"/>
          <ac:spMkLst>
            <pc:docMk/>
            <pc:sldMk cId="4005359521" sldId="275"/>
            <ac:spMk id="109" creationId="{A28FD74D-AC09-286B-4D00-B5D5B5E187A1}"/>
          </ac:spMkLst>
        </pc:spChg>
        <pc:spChg chg="mod topLvl">
          <ac:chgData name="Rosie Cooper" userId="bf124abb-9a2b-4602-9121-6ae61623fa8e" providerId="ADAL" clId="{B9BFA310-FB02-42A9-9CA6-C5CA96665D1F}" dt="2024-02-16T15:26:56.423" v="6772" actId="165"/>
          <ac:spMkLst>
            <pc:docMk/>
            <pc:sldMk cId="4005359521" sldId="275"/>
            <ac:spMk id="112" creationId="{5F4B14DB-7EA2-0A7B-60D3-A64F4DB68AC1}"/>
          </ac:spMkLst>
        </pc:spChg>
        <pc:spChg chg="mod topLvl">
          <ac:chgData name="Rosie Cooper" userId="bf124abb-9a2b-4602-9121-6ae61623fa8e" providerId="ADAL" clId="{B9BFA310-FB02-42A9-9CA6-C5CA96665D1F}" dt="2024-02-16T15:26:56.423" v="6772" actId="165"/>
          <ac:spMkLst>
            <pc:docMk/>
            <pc:sldMk cId="4005359521" sldId="275"/>
            <ac:spMk id="115" creationId="{10971D7F-BCE5-B696-BFF1-1436CF97D928}"/>
          </ac:spMkLst>
        </pc:spChg>
        <pc:spChg chg="mod topLvl">
          <ac:chgData name="Rosie Cooper" userId="bf124abb-9a2b-4602-9121-6ae61623fa8e" providerId="ADAL" clId="{B9BFA310-FB02-42A9-9CA6-C5CA96665D1F}" dt="2024-02-16T15:26:56.423" v="6772" actId="165"/>
          <ac:spMkLst>
            <pc:docMk/>
            <pc:sldMk cId="4005359521" sldId="275"/>
            <ac:spMk id="118" creationId="{F26483E9-1D1D-FD3A-6FD1-2813E00BA620}"/>
          </ac:spMkLst>
        </pc:spChg>
        <pc:spChg chg="mod topLvl">
          <ac:chgData name="Rosie Cooper" userId="bf124abb-9a2b-4602-9121-6ae61623fa8e" providerId="ADAL" clId="{B9BFA310-FB02-42A9-9CA6-C5CA96665D1F}" dt="2024-02-16T15:26:56.423" v="6772" actId="165"/>
          <ac:spMkLst>
            <pc:docMk/>
            <pc:sldMk cId="4005359521" sldId="275"/>
            <ac:spMk id="121" creationId="{BAA3352C-8503-D8C2-9AE4-8BBDE3F78D40}"/>
          </ac:spMkLst>
        </pc:spChg>
        <pc:grpChg chg="del">
          <ac:chgData name="Rosie Cooper" userId="bf124abb-9a2b-4602-9121-6ae61623fa8e" providerId="ADAL" clId="{B9BFA310-FB02-42A9-9CA6-C5CA96665D1F}" dt="2024-02-16T15:26:56.423" v="6772" actId="165"/>
          <ac:grpSpMkLst>
            <pc:docMk/>
            <pc:sldMk cId="4005359521" sldId="275"/>
            <ac:grpSpMk id="74" creationId="{F3889220-ABEE-F413-1AB8-2981C88E00BC}"/>
          </ac:grpSpMkLst>
        </pc:grpChg>
        <pc:grpChg chg="del">
          <ac:chgData name="Rosie Cooper" userId="bf124abb-9a2b-4602-9121-6ae61623fa8e" providerId="ADAL" clId="{B9BFA310-FB02-42A9-9CA6-C5CA96665D1F}" dt="2024-02-16T15:26:56.423" v="6772" actId="165"/>
          <ac:grpSpMkLst>
            <pc:docMk/>
            <pc:sldMk cId="4005359521" sldId="275"/>
            <ac:grpSpMk id="75" creationId="{F77E98AA-E29E-4961-6C70-D3BC0946B4C7}"/>
          </ac:grpSpMkLst>
        </pc:grpChg>
        <pc:grpChg chg="del">
          <ac:chgData name="Rosie Cooper" userId="bf124abb-9a2b-4602-9121-6ae61623fa8e" providerId="ADAL" clId="{B9BFA310-FB02-42A9-9CA6-C5CA96665D1F}" dt="2024-02-16T15:26:56.423" v="6772" actId="165"/>
          <ac:grpSpMkLst>
            <pc:docMk/>
            <pc:sldMk cId="4005359521" sldId="275"/>
            <ac:grpSpMk id="78" creationId="{E35FC237-C4FB-9FE0-17F4-147EBDE83FAF}"/>
          </ac:grpSpMkLst>
        </pc:grpChg>
        <pc:grpChg chg="del">
          <ac:chgData name="Rosie Cooper" userId="bf124abb-9a2b-4602-9121-6ae61623fa8e" providerId="ADAL" clId="{B9BFA310-FB02-42A9-9CA6-C5CA96665D1F}" dt="2024-02-16T15:26:56.423" v="6772" actId="165"/>
          <ac:grpSpMkLst>
            <pc:docMk/>
            <pc:sldMk cId="4005359521" sldId="275"/>
            <ac:grpSpMk id="81" creationId="{5132C410-E436-9616-AFDA-8B6D3F03D097}"/>
          </ac:grpSpMkLst>
        </pc:grpChg>
        <pc:grpChg chg="del">
          <ac:chgData name="Rosie Cooper" userId="bf124abb-9a2b-4602-9121-6ae61623fa8e" providerId="ADAL" clId="{B9BFA310-FB02-42A9-9CA6-C5CA96665D1F}" dt="2024-02-16T15:26:56.423" v="6772" actId="165"/>
          <ac:grpSpMkLst>
            <pc:docMk/>
            <pc:sldMk cId="4005359521" sldId="275"/>
            <ac:grpSpMk id="90" creationId="{F8892437-6C42-4CFB-3607-3530B6A0DF60}"/>
          </ac:grpSpMkLst>
        </pc:grpChg>
        <pc:grpChg chg="del">
          <ac:chgData name="Rosie Cooper" userId="bf124abb-9a2b-4602-9121-6ae61623fa8e" providerId="ADAL" clId="{B9BFA310-FB02-42A9-9CA6-C5CA96665D1F}" dt="2024-02-16T15:26:56.423" v="6772" actId="165"/>
          <ac:grpSpMkLst>
            <pc:docMk/>
            <pc:sldMk cId="4005359521" sldId="275"/>
            <ac:grpSpMk id="93" creationId="{4E4BB71E-4330-B2DB-F3CA-2F5D1FE5DD71}"/>
          </ac:grpSpMkLst>
        </pc:grpChg>
        <pc:grpChg chg="del">
          <ac:chgData name="Rosie Cooper" userId="bf124abb-9a2b-4602-9121-6ae61623fa8e" providerId="ADAL" clId="{B9BFA310-FB02-42A9-9CA6-C5CA96665D1F}" dt="2024-02-16T15:26:56.423" v="6772" actId="165"/>
          <ac:grpSpMkLst>
            <pc:docMk/>
            <pc:sldMk cId="4005359521" sldId="275"/>
            <ac:grpSpMk id="96" creationId="{5871C532-645F-A4AC-7E49-B56CCF8E0A98}"/>
          </ac:grpSpMkLst>
        </pc:grpChg>
        <pc:grpChg chg="del">
          <ac:chgData name="Rosie Cooper" userId="bf124abb-9a2b-4602-9121-6ae61623fa8e" providerId="ADAL" clId="{B9BFA310-FB02-42A9-9CA6-C5CA96665D1F}" dt="2024-02-16T15:26:56.423" v="6772" actId="165"/>
          <ac:grpSpMkLst>
            <pc:docMk/>
            <pc:sldMk cId="4005359521" sldId="275"/>
            <ac:grpSpMk id="99" creationId="{606BAD87-466F-76FC-AD87-7BFDF36C3EB0}"/>
          </ac:grpSpMkLst>
        </pc:grpChg>
        <pc:grpChg chg="del">
          <ac:chgData name="Rosie Cooper" userId="bf124abb-9a2b-4602-9121-6ae61623fa8e" providerId="ADAL" clId="{B9BFA310-FB02-42A9-9CA6-C5CA96665D1F}" dt="2024-02-16T15:26:56.423" v="6772" actId="165"/>
          <ac:grpSpMkLst>
            <pc:docMk/>
            <pc:sldMk cId="4005359521" sldId="275"/>
            <ac:grpSpMk id="102" creationId="{47D509A7-E872-C43A-8408-FE3901CFC778}"/>
          </ac:grpSpMkLst>
        </pc:grpChg>
        <pc:grpChg chg="del">
          <ac:chgData name="Rosie Cooper" userId="bf124abb-9a2b-4602-9121-6ae61623fa8e" providerId="ADAL" clId="{B9BFA310-FB02-42A9-9CA6-C5CA96665D1F}" dt="2024-02-16T15:26:56.423" v="6772" actId="165"/>
          <ac:grpSpMkLst>
            <pc:docMk/>
            <pc:sldMk cId="4005359521" sldId="275"/>
            <ac:grpSpMk id="105" creationId="{6E2E0A41-4622-EF8D-2200-E2FE87246739}"/>
          </ac:grpSpMkLst>
        </pc:grpChg>
        <pc:grpChg chg="del">
          <ac:chgData name="Rosie Cooper" userId="bf124abb-9a2b-4602-9121-6ae61623fa8e" providerId="ADAL" clId="{B9BFA310-FB02-42A9-9CA6-C5CA96665D1F}" dt="2024-02-16T15:26:56.423" v="6772" actId="165"/>
          <ac:grpSpMkLst>
            <pc:docMk/>
            <pc:sldMk cId="4005359521" sldId="275"/>
            <ac:grpSpMk id="108" creationId="{FB9BC271-57D6-B2D6-6CEB-A18AC57E47BE}"/>
          </ac:grpSpMkLst>
        </pc:grpChg>
        <pc:grpChg chg="del">
          <ac:chgData name="Rosie Cooper" userId="bf124abb-9a2b-4602-9121-6ae61623fa8e" providerId="ADAL" clId="{B9BFA310-FB02-42A9-9CA6-C5CA96665D1F}" dt="2024-02-16T15:26:56.423" v="6772" actId="165"/>
          <ac:grpSpMkLst>
            <pc:docMk/>
            <pc:sldMk cId="4005359521" sldId="275"/>
            <ac:grpSpMk id="111" creationId="{0F4EDFB2-530A-BE2F-21A7-A5135B3606CD}"/>
          </ac:grpSpMkLst>
        </pc:grpChg>
        <pc:grpChg chg="del">
          <ac:chgData name="Rosie Cooper" userId="bf124abb-9a2b-4602-9121-6ae61623fa8e" providerId="ADAL" clId="{B9BFA310-FB02-42A9-9CA6-C5CA96665D1F}" dt="2024-02-16T15:26:56.423" v="6772" actId="165"/>
          <ac:grpSpMkLst>
            <pc:docMk/>
            <pc:sldMk cId="4005359521" sldId="275"/>
            <ac:grpSpMk id="114" creationId="{EE2E12B5-E1ED-69EF-F40D-E88CECEACFD8}"/>
          </ac:grpSpMkLst>
        </pc:grpChg>
        <pc:grpChg chg="del">
          <ac:chgData name="Rosie Cooper" userId="bf124abb-9a2b-4602-9121-6ae61623fa8e" providerId="ADAL" clId="{B9BFA310-FB02-42A9-9CA6-C5CA96665D1F}" dt="2024-02-16T15:26:56.423" v="6772" actId="165"/>
          <ac:grpSpMkLst>
            <pc:docMk/>
            <pc:sldMk cId="4005359521" sldId="275"/>
            <ac:grpSpMk id="117" creationId="{396658AC-4F32-2026-9DD1-225C24DC0A67}"/>
          </ac:grpSpMkLst>
        </pc:grpChg>
        <pc:grpChg chg="del">
          <ac:chgData name="Rosie Cooper" userId="bf124abb-9a2b-4602-9121-6ae61623fa8e" providerId="ADAL" clId="{B9BFA310-FB02-42A9-9CA6-C5CA96665D1F}" dt="2024-02-16T15:26:56.423" v="6772" actId="165"/>
          <ac:grpSpMkLst>
            <pc:docMk/>
            <pc:sldMk cId="4005359521" sldId="275"/>
            <ac:grpSpMk id="120" creationId="{592A4F1E-3788-81E5-0FF0-D29C59167D2A}"/>
          </ac:grpSpMkLst>
        </pc:grpChg>
        <pc:picChg chg="add mod">
          <ac:chgData name="Rosie Cooper" userId="bf124abb-9a2b-4602-9121-6ae61623fa8e" providerId="ADAL" clId="{B9BFA310-FB02-42A9-9CA6-C5CA96665D1F}" dt="2024-02-16T14:45:07.916" v="5093"/>
          <ac:picMkLst>
            <pc:docMk/>
            <pc:sldMk cId="4005359521" sldId="275"/>
            <ac:picMk id="2" creationId="{4F3264DB-2949-7FD9-F1DB-2980AF685400}"/>
          </ac:picMkLst>
        </pc:picChg>
        <pc:picChg chg="mod">
          <ac:chgData name="Rosie Cooper" userId="bf124abb-9a2b-4602-9121-6ae61623fa8e" providerId="ADAL" clId="{B9BFA310-FB02-42A9-9CA6-C5CA96665D1F}" dt="2024-02-16T15:27:01.723" v="6775" actId="962"/>
          <ac:picMkLst>
            <pc:docMk/>
            <pc:sldMk cId="4005359521" sldId="275"/>
            <ac:picMk id="6" creationId="{56BC7F7B-9978-9989-42F5-17E4B3F3AA7E}"/>
          </ac:picMkLst>
        </pc:picChg>
        <pc:picChg chg="mod">
          <ac:chgData name="Rosie Cooper" userId="bf124abb-9a2b-4602-9121-6ae61623fa8e" providerId="ADAL" clId="{B9BFA310-FB02-42A9-9CA6-C5CA96665D1F}" dt="2024-02-16T15:26:58.203" v="6773" actId="962"/>
          <ac:picMkLst>
            <pc:docMk/>
            <pc:sldMk cId="4005359521" sldId="275"/>
            <ac:picMk id="7" creationId="{3DF10A4F-4098-B769-B2BE-FFDDF0A4B4C7}"/>
          </ac:picMkLst>
        </pc:picChg>
        <pc:cxnChg chg="add del mod">
          <ac:chgData name="Rosie Cooper" userId="bf124abb-9a2b-4602-9121-6ae61623fa8e" providerId="ADAL" clId="{B9BFA310-FB02-42A9-9CA6-C5CA96665D1F}" dt="2024-01-26T16:57:20.143" v="4006"/>
          <ac:cxnSpMkLst>
            <pc:docMk/>
            <pc:sldMk cId="4005359521" sldId="275"/>
            <ac:cxnSpMk id="2" creationId="{9AD351D5-23B1-F820-E863-818C3F690E3D}"/>
          </ac:cxnSpMkLst>
        </pc:cxnChg>
        <pc:cxnChg chg="mod topLvl">
          <ac:chgData name="Rosie Cooper" userId="bf124abb-9a2b-4602-9121-6ae61623fa8e" providerId="ADAL" clId="{B9BFA310-FB02-42A9-9CA6-C5CA96665D1F}" dt="2024-02-16T15:26:59.793" v="6774" actId="962"/>
          <ac:cxnSpMkLst>
            <pc:docMk/>
            <pc:sldMk cId="4005359521" sldId="275"/>
            <ac:cxnSpMk id="18" creationId="{8D09B037-E551-0C2B-88B3-DC93918B7C27}"/>
          </ac:cxnSpMkLst>
        </pc:cxnChg>
        <pc:cxnChg chg="mod topLvl">
          <ac:chgData name="Rosie Cooper" userId="bf124abb-9a2b-4602-9121-6ae61623fa8e" providerId="ADAL" clId="{B9BFA310-FB02-42A9-9CA6-C5CA96665D1F}" dt="2024-02-16T15:27:02.352" v="6776" actId="962"/>
          <ac:cxnSpMkLst>
            <pc:docMk/>
            <pc:sldMk cId="4005359521" sldId="275"/>
            <ac:cxnSpMk id="77" creationId="{C1689333-9F67-3156-44D9-9F160ECD9D5D}"/>
          </ac:cxnSpMkLst>
        </pc:cxnChg>
        <pc:cxnChg chg="mod topLvl">
          <ac:chgData name="Rosie Cooper" userId="bf124abb-9a2b-4602-9121-6ae61623fa8e" providerId="ADAL" clId="{B9BFA310-FB02-42A9-9CA6-C5CA96665D1F}" dt="2024-02-16T15:27:03.283" v="6777" actId="962"/>
          <ac:cxnSpMkLst>
            <pc:docMk/>
            <pc:sldMk cId="4005359521" sldId="275"/>
            <ac:cxnSpMk id="80" creationId="{7F388366-3CDF-95E3-4F71-2496A67AB25E}"/>
          </ac:cxnSpMkLst>
        </pc:cxnChg>
        <pc:cxnChg chg="mod topLvl">
          <ac:chgData name="Rosie Cooper" userId="bf124abb-9a2b-4602-9121-6ae61623fa8e" providerId="ADAL" clId="{B9BFA310-FB02-42A9-9CA6-C5CA96665D1F}" dt="2024-02-16T15:27:04.282" v="6778" actId="962"/>
          <ac:cxnSpMkLst>
            <pc:docMk/>
            <pc:sldMk cId="4005359521" sldId="275"/>
            <ac:cxnSpMk id="83" creationId="{4C2D98E9-7686-C557-75AB-853536F2F1D1}"/>
          </ac:cxnSpMkLst>
        </pc:cxnChg>
        <pc:cxnChg chg="mod topLvl">
          <ac:chgData name="Rosie Cooper" userId="bf124abb-9a2b-4602-9121-6ae61623fa8e" providerId="ADAL" clId="{B9BFA310-FB02-42A9-9CA6-C5CA96665D1F}" dt="2024-02-16T15:27:05.333" v="6779" actId="962"/>
          <ac:cxnSpMkLst>
            <pc:docMk/>
            <pc:sldMk cId="4005359521" sldId="275"/>
            <ac:cxnSpMk id="92" creationId="{BB0A895A-7AED-4D48-67D2-B08791CBF3A8}"/>
          </ac:cxnSpMkLst>
        </pc:cxnChg>
        <pc:cxnChg chg="mod topLvl">
          <ac:chgData name="Rosie Cooper" userId="bf124abb-9a2b-4602-9121-6ae61623fa8e" providerId="ADAL" clId="{B9BFA310-FB02-42A9-9CA6-C5CA96665D1F}" dt="2024-02-16T15:27:06.063" v="6780" actId="962"/>
          <ac:cxnSpMkLst>
            <pc:docMk/>
            <pc:sldMk cId="4005359521" sldId="275"/>
            <ac:cxnSpMk id="95" creationId="{05C5A27B-CAAC-DA69-CC69-684B47F74333}"/>
          </ac:cxnSpMkLst>
        </pc:cxnChg>
        <pc:cxnChg chg="mod topLvl">
          <ac:chgData name="Rosie Cooper" userId="bf124abb-9a2b-4602-9121-6ae61623fa8e" providerId="ADAL" clId="{B9BFA310-FB02-42A9-9CA6-C5CA96665D1F}" dt="2024-02-16T15:30:19.997" v="7026" actId="962"/>
          <ac:cxnSpMkLst>
            <pc:docMk/>
            <pc:sldMk cId="4005359521" sldId="275"/>
            <ac:cxnSpMk id="98" creationId="{3ACADB2E-4B4B-8368-9090-D585B185718A}"/>
          </ac:cxnSpMkLst>
        </pc:cxnChg>
        <pc:cxnChg chg="mod topLvl">
          <ac:chgData name="Rosie Cooper" userId="bf124abb-9a2b-4602-9121-6ae61623fa8e" providerId="ADAL" clId="{B9BFA310-FB02-42A9-9CA6-C5CA96665D1F}" dt="2024-02-16T15:27:08.526" v="6781" actId="962"/>
          <ac:cxnSpMkLst>
            <pc:docMk/>
            <pc:sldMk cId="4005359521" sldId="275"/>
            <ac:cxnSpMk id="101" creationId="{CAF60A3C-3322-586F-B8D7-0455726E36F7}"/>
          </ac:cxnSpMkLst>
        </pc:cxnChg>
        <pc:cxnChg chg="mod topLvl">
          <ac:chgData name="Rosie Cooper" userId="bf124abb-9a2b-4602-9121-6ae61623fa8e" providerId="ADAL" clId="{B9BFA310-FB02-42A9-9CA6-C5CA96665D1F}" dt="2024-02-16T15:27:09.392" v="6782" actId="962"/>
          <ac:cxnSpMkLst>
            <pc:docMk/>
            <pc:sldMk cId="4005359521" sldId="275"/>
            <ac:cxnSpMk id="104" creationId="{9AD66956-9E25-CB57-19BD-58B5238C7DA9}"/>
          </ac:cxnSpMkLst>
        </pc:cxnChg>
        <pc:cxnChg chg="mod topLvl">
          <ac:chgData name="Rosie Cooper" userId="bf124abb-9a2b-4602-9121-6ae61623fa8e" providerId="ADAL" clId="{B9BFA310-FB02-42A9-9CA6-C5CA96665D1F}" dt="2024-02-16T15:27:11.343" v="6783" actId="962"/>
          <ac:cxnSpMkLst>
            <pc:docMk/>
            <pc:sldMk cId="4005359521" sldId="275"/>
            <ac:cxnSpMk id="107" creationId="{87FE6B26-64C8-3F06-8C22-6C98FAB47FD8}"/>
          </ac:cxnSpMkLst>
        </pc:cxnChg>
        <pc:cxnChg chg="mod topLvl">
          <ac:chgData name="Rosie Cooper" userId="bf124abb-9a2b-4602-9121-6ae61623fa8e" providerId="ADAL" clId="{B9BFA310-FB02-42A9-9CA6-C5CA96665D1F}" dt="2024-02-16T15:27:13.013" v="6787" actId="962"/>
          <ac:cxnSpMkLst>
            <pc:docMk/>
            <pc:sldMk cId="4005359521" sldId="275"/>
            <ac:cxnSpMk id="110" creationId="{89272BEF-9E9C-7709-B157-EE6248BB2E04}"/>
          </ac:cxnSpMkLst>
        </pc:cxnChg>
        <pc:cxnChg chg="mod topLvl">
          <ac:chgData name="Rosie Cooper" userId="bf124abb-9a2b-4602-9121-6ae61623fa8e" providerId="ADAL" clId="{B9BFA310-FB02-42A9-9CA6-C5CA96665D1F}" dt="2024-02-16T15:27:14.108" v="6788" actId="962"/>
          <ac:cxnSpMkLst>
            <pc:docMk/>
            <pc:sldMk cId="4005359521" sldId="275"/>
            <ac:cxnSpMk id="113" creationId="{9654BCB3-5770-BC9C-7244-36CAB8E89268}"/>
          </ac:cxnSpMkLst>
        </pc:cxnChg>
        <pc:cxnChg chg="mod topLvl">
          <ac:chgData name="Rosie Cooper" userId="bf124abb-9a2b-4602-9121-6ae61623fa8e" providerId="ADAL" clId="{B9BFA310-FB02-42A9-9CA6-C5CA96665D1F}" dt="2024-02-16T15:27:14.917" v="6789" actId="962"/>
          <ac:cxnSpMkLst>
            <pc:docMk/>
            <pc:sldMk cId="4005359521" sldId="275"/>
            <ac:cxnSpMk id="116" creationId="{08BA5BB2-FE0C-1192-7A7D-4534D2A149DC}"/>
          </ac:cxnSpMkLst>
        </pc:cxnChg>
        <pc:cxnChg chg="mod topLvl">
          <ac:chgData name="Rosie Cooper" userId="bf124abb-9a2b-4602-9121-6ae61623fa8e" providerId="ADAL" clId="{B9BFA310-FB02-42A9-9CA6-C5CA96665D1F}" dt="2024-02-16T15:27:15.803" v="6790" actId="962"/>
          <ac:cxnSpMkLst>
            <pc:docMk/>
            <pc:sldMk cId="4005359521" sldId="275"/>
            <ac:cxnSpMk id="119" creationId="{E2CD502D-6C2F-755D-088E-1AB90A26454E}"/>
          </ac:cxnSpMkLst>
        </pc:cxnChg>
        <pc:cxnChg chg="mod topLvl">
          <ac:chgData name="Rosie Cooper" userId="bf124abb-9a2b-4602-9121-6ae61623fa8e" providerId="ADAL" clId="{B9BFA310-FB02-42A9-9CA6-C5CA96665D1F}" dt="2024-02-16T15:27:16.693" v="6791" actId="962"/>
          <ac:cxnSpMkLst>
            <pc:docMk/>
            <pc:sldMk cId="4005359521" sldId="275"/>
            <ac:cxnSpMk id="122" creationId="{0B0C083E-1F36-4820-992E-DE8D71958D6F}"/>
          </ac:cxnSpMkLst>
        </pc:cxnChg>
      </pc:sldChg>
      <pc:sldChg chg="delSp modSp add del mod">
        <pc:chgData name="Rosie Cooper" userId="bf124abb-9a2b-4602-9121-6ae61623fa8e" providerId="ADAL" clId="{B9BFA310-FB02-42A9-9CA6-C5CA96665D1F}" dt="2024-01-26T12:36:09.932" v="1628" actId="2696"/>
        <pc:sldMkLst>
          <pc:docMk/>
          <pc:sldMk cId="4137901142" sldId="275"/>
        </pc:sldMkLst>
        <pc:spChg chg="mod">
          <ac:chgData name="Rosie Cooper" userId="bf124abb-9a2b-4602-9121-6ae61623fa8e" providerId="ADAL" clId="{B9BFA310-FB02-42A9-9CA6-C5CA96665D1F}" dt="2024-01-26T12:32:36.986" v="1348"/>
          <ac:spMkLst>
            <pc:docMk/>
            <pc:sldMk cId="4137901142" sldId="275"/>
            <ac:spMk id="7" creationId="{F20E0EA5-C155-FC04-E81C-7220D9BAB4EE}"/>
          </ac:spMkLst>
        </pc:spChg>
        <pc:spChg chg="mod">
          <ac:chgData name="Rosie Cooper" userId="bf124abb-9a2b-4602-9121-6ae61623fa8e" providerId="ADAL" clId="{B9BFA310-FB02-42A9-9CA6-C5CA96665D1F}" dt="2024-01-26T12:33:02.288" v="1357" actId="20577"/>
          <ac:spMkLst>
            <pc:docMk/>
            <pc:sldMk cId="4137901142" sldId="275"/>
            <ac:spMk id="10" creationId="{B7014030-16B1-8381-CFFE-DF9CD913BD74}"/>
          </ac:spMkLst>
        </pc:spChg>
        <pc:spChg chg="mod">
          <ac:chgData name="Rosie Cooper" userId="bf124abb-9a2b-4602-9121-6ae61623fa8e" providerId="ADAL" clId="{B9BFA310-FB02-42A9-9CA6-C5CA96665D1F}" dt="2024-01-26T12:33:43.109" v="1366" actId="6549"/>
          <ac:spMkLst>
            <pc:docMk/>
            <pc:sldMk cId="4137901142" sldId="275"/>
            <ac:spMk id="13" creationId="{7AA1EF8F-1D4F-6011-5249-B62E99C3DB0C}"/>
          </ac:spMkLst>
        </pc:spChg>
        <pc:spChg chg="mod">
          <ac:chgData name="Rosie Cooper" userId="bf124abb-9a2b-4602-9121-6ae61623fa8e" providerId="ADAL" clId="{B9BFA310-FB02-42A9-9CA6-C5CA96665D1F}" dt="2024-01-26T12:32:47.028" v="1352" actId="20577"/>
          <ac:spMkLst>
            <pc:docMk/>
            <pc:sldMk cId="4137901142" sldId="275"/>
            <ac:spMk id="15" creationId="{69308B54-F3F6-EA8F-8BAF-6A7C4A4C9DD9}"/>
          </ac:spMkLst>
        </pc:spChg>
        <pc:spChg chg="mod">
          <ac:chgData name="Rosie Cooper" userId="bf124abb-9a2b-4602-9121-6ae61623fa8e" providerId="ADAL" clId="{B9BFA310-FB02-42A9-9CA6-C5CA96665D1F}" dt="2024-01-26T12:33:09.496" v="1358"/>
          <ac:spMkLst>
            <pc:docMk/>
            <pc:sldMk cId="4137901142" sldId="275"/>
            <ac:spMk id="17" creationId="{C508096B-EEBB-A045-3200-98CD00185345}"/>
          </ac:spMkLst>
        </pc:spChg>
        <pc:spChg chg="mod">
          <ac:chgData name="Rosie Cooper" userId="bf124abb-9a2b-4602-9121-6ae61623fa8e" providerId="ADAL" clId="{B9BFA310-FB02-42A9-9CA6-C5CA96665D1F}" dt="2024-01-26T12:33:30.735" v="1360"/>
          <ac:spMkLst>
            <pc:docMk/>
            <pc:sldMk cId="4137901142" sldId="275"/>
            <ac:spMk id="19" creationId="{E0A17AC9-151A-46EC-C57C-E052468AFBFC}"/>
          </ac:spMkLst>
        </pc:spChg>
        <pc:spChg chg="mod">
          <ac:chgData name="Rosie Cooper" userId="bf124abb-9a2b-4602-9121-6ae61623fa8e" providerId="ADAL" clId="{B9BFA310-FB02-42A9-9CA6-C5CA96665D1F}" dt="2024-01-26T12:33:15.014" v="1359"/>
          <ac:spMkLst>
            <pc:docMk/>
            <pc:sldMk cId="4137901142" sldId="275"/>
            <ac:spMk id="30" creationId="{3DBD9A53-D6AE-BA12-D3C2-BF0A338B6F2D}"/>
          </ac:spMkLst>
        </pc:spChg>
        <pc:spChg chg="mod">
          <ac:chgData name="Rosie Cooper" userId="bf124abb-9a2b-4602-9121-6ae61623fa8e" providerId="ADAL" clId="{B9BFA310-FB02-42A9-9CA6-C5CA96665D1F}" dt="2024-01-26T12:34:00.999" v="1389" actId="20577"/>
          <ac:spMkLst>
            <pc:docMk/>
            <pc:sldMk cId="4137901142" sldId="275"/>
            <ac:spMk id="33" creationId="{EF32A54C-E6D5-A3D5-4E12-ADD107B11EEC}"/>
          </ac:spMkLst>
        </pc:spChg>
        <pc:spChg chg="mod">
          <ac:chgData name="Rosie Cooper" userId="bf124abb-9a2b-4602-9121-6ae61623fa8e" providerId="ADAL" clId="{B9BFA310-FB02-42A9-9CA6-C5CA96665D1F}" dt="2024-01-26T12:32:39.925" v="1349"/>
          <ac:spMkLst>
            <pc:docMk/>
            <pc:sldMk cId="4137901142" sldId="275"/>
            <ac:spMk id="34" creationId="{2DFA32BC-5DCD-623A-37B1-E739559331A6}"/>
          </ac:spMkLst>
        </pc:spChg>
        <pc:picChg chg="del mod">
          <ac:chgData name="Rosie Cooper" userId="bf124abb-9a2b-4602-9121-6ae61623fa8e" providerId="ADAL" clId="{B9BFA310-FB02-42A9-9CA6-C5CA96665D1F}" dt="2024-01-26T12:34:19.417" v="1399" actId="478"/>
          <ac:picMkLst>
            <pc:docMk/>
            <pc:sldMk cId="4137901142" sldId="275"/>
            <ac:picMk id="4" creationId="{953FD517-85C6-8398-F65F-76B87B0194A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0E1197-D6B5-FC40-B7DB-CAE57B4C8070}" type="datetimeFigureOut">
              <a:rPr lang="en-US" smtClean="0"/>
              <a:t>5/15/2024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C92F05-74A2-E341-9B2C-CAE7807A0D04}" type="slidenum">
              <a:rPr lang="en-US" smtClean="0"/>
              <a:t>‹#›</a:t>
            </a:fld>
            <a:endParaRPr lang="en-US"/>
          </a:p>
        </p:txBody>
      </p:sp>
    </p:spTree>
    <p:extLst>
      <p:ext uri="{BB962C8B-B14F-4D97-AF65-F5344CB8AC3E}">
        <p14:creationId xmlns:p14="http://schemas.microsoft.com/office/powerpoint/2010/main" val="3113541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FC92F05-74A2-E341-9B2C-CAE7807A0D04}" type="slidenum">
              <a:rPr lang="en-US" smtClean="0"/>
              <a:t>1</a:t>
            </a:fld>
            <a:endParaRPr lang="en-US"/>
          </a:p>
        </p:txBody>
      </p:sp>
    </p:spTree>
    <p:extLst>
      <p:ext uri="{BB962C8B-B14F-4D97-AF65-F5344CB8AC3E}">
        <p14:creationId xmlns:p14="http://schemas.microsoft.com/office/powerpoint/2010/main" val="528992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Edith notes: </a:t>
            </a:r>
            <a:r>
              <a:rPr lang="en-GB" sz="1800" b="0" i="0">
                <a:solidFill>
                  <a:srgbClr val="000000"/>
                </a:solidFill>
                <a:effectLst/>
                <a:latin typeface="Calibri" panose="020F0502020204030204" pitchFamily="34" charset="0"/>
              </a:rPr>
              <a:t>Edith spoke several languages and became one of her husband’s closest advisors. After the Battle of Hastings, she was in a vulnerable position as both her husband and brother were dead. (Her other brothers had also either been killed or taken prisoner.) She still managed to keep all her lands and cleverly strengthened her position through the biography of her husband.  </a:t>
            </a:r>
          </a:p>
          <a:p>
            <a:endParaRPr lang="en-GB" sz="1800" b="0" i="0">
              <a:solidFill>
                <a:srgbClr val="000000"/>
              </a:solidFill>
              <a:effectLst/>
              <a:latin typeface="Calibri" panose="020F0502020204030204" pitchFamily="34" charset="0"/>
            </a:endParaRPr>
          </a:p>
          <a:p>
            <a:pPr algn="l" rtl="0" fontAlgn="base"/>
            <a:r>
              <a:rPr lang="en-GB" sz="1800" b="0" i="0">
                <a:solidFill>
                  <a:srgbClr val="000000"/>
                </a:solidFill>
                <a:effectLst/>
                <a:latin typeface="Calibri" panose="020F0502020204030204" pitchFamily="34" charset="0"/>
              </a:rPr>
              <a:t>Saxon farmer notes: The farmers are harvesting a tall crop, perhaps einkorn. The farmers are using tools with a long handle and curved blade at the end. They are using these to cut and gather the crops. </a:t>
            </a:r>
            <a:endParaRPr lang="en-GB" b="0" i="0">
              <a:solidFill>
                <a:srgbClr val="000000"/>
              </a:solidFill>
              <a:effectLst/>
              <a:latin typeface="Segoe UI" panose="020B0502040204020203" pitchFamily="34" charset="0"/>
            </a:endParaRPr>
          </a:p>
          <a:p>
            <a:pPr algn="l" rtl="0" fontAlgn="base"/>
            <a:r>
              <a:rPr lang="en-GB" sz="1800" b="0" i="0">
                <a:solidFill>
                  <a:srgbClr val="000000"/>
                </a:solidFill>
                <a:effectLst/>
                <a:latin typeface="Calibri" panose="020F0502020204030204" pitchFamily="34" charset="0"/>
              </a:rPr>
              <a:t>After the feudal system was introduced, the farmers were no longer free. They were tied to the land and forced to work for the lord in return for small strips of land to grow crops for themselves.  </a:t>
            </a:r>
            <a:endParaRPr lang="en-GB" b="0" i="0">
              <a:solidFill>
                <a:srgbClr val="000000"/>
              </a:solidFill>
              <a:effectLst/>
              <a:latin typeface="Segoe UI" panose="020B0502040204020203" pitchFamily="34" charset="0"/>
            </a:endParaRPr>
          </a:p>
          <a:p>
            <a:endParaRPr lang="en-GB"/>
          </a:p>
        </p:txBody>
      </p:sp>
      <p:sp>
        <p:nvSpPr>
          <p:cNvPr id="4" name="Slide Number Placeholder 3"/>
          <p:cNvSpPr>
            <a:spLocks noGrp="1"/>
          </p:cNvSpPr>
          <p:nvPr>
            <p:ph type="sldNum" sz="quarter" idx="5"/>
          </p:nvPr>
        </p:nvSpPr>
        <p:spPr/>
        <p:txBody>
          <a:bodyPr/>
          <a:lstStyle/>
          <a:p>
            <a:fld id="{BFC92F05-74A2-E341-9B2C-CAE7807A0D04}" type="slidenum">
              <a:rPr lang="en-US" smtClean="0"/>
              <a:t>2</a:t>
            </a:fld>
            <a:endParaRPr lang="en-US"/>
          </a:p>
        </p:txBody>
      </p:sp>
    </p:spTree>
    <p:extLst>
      <p:ext uri="{BB962C8B-B14F-4D97-AF65-F5344CB8AC3E}">
        <p14:creationId xmlns:p14="http://schemas.microsoft.com/office/powerpoint/2010/main" val="556947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William the Conqueror notes: </a:t>
            </a:r>
            <a:r>
              <a:rPr lang="en-GB" sz="1800" b="0" i="0" dirty="0">
                <a:solidFill>
                  <a:srgbClr val="000000"/>
                </a:solidFill>
                <a:effectLst/>
                <a:latin typeface="Calibri" panose="020F0502020204030204" pitchFamily="34" charset="0"/>
              </a:rPr>
              <a:t>William’s main purpose in building the White Tower was as a symbol of power, to control the population of London. The largest of three stone castles he built in the city, it would have dwarfed the small wooden buildings that surrounded it and made a clear statement about who was now in control of the country. It also served as a royal palace and as a garrison for troops.     </a:t>
            </a:r>
          </a:p>
          <a:p>
            <a:endParaRPr lang="en-GB" sz="1800" b="0" i="0" dirty="0">
              <a:solidFill>
                <a:srgbClr val="000000"/>
              </a:solidFill>
              <a:effectLst/>
              <a:latin typeface="Calibri" panose="020F0502020204030204" pitchFamily="34" charset="0"/>
            </a:endParaRPr>
          </a:p>
          <a:p>
            <a:pPr algn="l" rtl="0" fontAlgn="base"/>
            <a:r>
              <a:rPr lang="en-GB" sz="1800" b="0" i="0" dirty="0">
                <a:solidFill>
                  <a:srgbClr val="000000"/>
                </a:solidFill>
                <a:effectLst/>
                <a:latin typeface="Calibri" panose="020F0502020204030204" pitchFamily="34" charset="0"/>
              </a:rPr>
              <a:t>Norman knight notes: A knight’s helmet was pointed and protected their head. The suit of mail would protect their bodies. Shields were large and would help to protect a large area of their body.   </a:t>
            </a:r>
            <a:endParaRPr lang="en-GB"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Calibri" panose="020F0502020204030204" pitchFamily="34" charset="0"/>
              </a:rPr>
              <a:t>The knights were highly trained soldiers on horseback. This was a great advantage over the Saxon army. The knights were more mobile than foot soldiers and the horses also fought, biting and kicking.  </a:t>
            </a:r>
            <a:endParaRPr lang="en-GB" b="0" i="0" dirty="0">
              <a:solidFill>
                <a:srgbClr val="000000"/>
              </a:solidFill>
              <a:effectLst/>
              <a:latin typeface="Segoe UI" panose="020B0502040204020203" pitchFamily="34" charset="0"/>
            </a:endParaRPr>
          </a:p>
          <a:p>
            <a:endParaRPr lang="en-GB" dirty="0"/>
          </a:p>
        </p:txBody>
      </p:sp>
      <p:sp>
        <p:nvSpPr>
          <p:cNvPr id="4" name="Slide Number Placeholder 3"/>
          <p:cNvSpPr>
            <a:spLocks noGrp="1"/>
          </p:cNvSpPr>
          <p:nvPr>
            <p:ph type="sldNum" sz="quarter" idx="5"/>
          </p:nvPr>
        </p:nvSpPr>
        <p:spPr/>
        <p:txBody>
          <a:bodyPr/>
          <a:lstStyle/>
          <a:p>
            <a:fld id="{BFC92F05-74A2-E341-9B2C-CAE7807A0D04}" type="slidenum">
              <a:rPr lang="en-US" smtClean="0"/>
              <a:t>3</a:t>
            </a:fld>
            <a:endParaRPr lang="en-US"/>
          </a:p>
        </p:txBody>
      </p:sp>
    </p:spTree>
    <p:extLst>
      <p:ext uri="{BB962C8B-B14F-4D97-AF65-F5344CB8AC3E}">
        <p14:creationId xmlns:p14="http://schemas.microsoft.com/office/powerpoint/2010/main" val="2823985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Matilda notes: </a:t>
            </a:r>
            <a:r>
              <a:rPr lang="en-GB" sz="1800" b="0" i="0" dirty="0">
                <a:solidFill>
                  <a:srgbClr val="000000"/>
                </a:solidFill>
                <a:effectLst/>
                <a:latin typeface="Calibri" panose="020F0502020204030204" pitchFamily="34" charset="0"/>
              </a:rPr>
              <a:t>Matilda enabled William to rule Normandy and England by acting as regent for him when he was away. Without a strong, capable person that he could trust in that role, it would have been extremely difficult for him to maintain his control over both. </a:t>
            </a:r>
          </a:p>
          <a:p>
            <a:endParaRPr lang="en-GB" sz="1800" b="0" i="0" dirty="0">
              <a:solidFill>
                <a:srgbClr val="000000"/>
              </a:solidFill>
              <a:effectLst/>
              <a:latin typeface="Calibri" panose="020F0502020204030204" pitchFamily="34" charset="0"/>
            </a:endParaRPr>
          </a:p>
          <a:p>
            <a:pPr algn="l" rtl="0" fontAlgn="base"/>
            <a:r>
              <a:rPr lang="en-GB" sz="1800" b="0" i="0" dirty="0">
                <a:solidFill>
                  <a:srgbClr val="000000"/>
                </a:solidFill>
                <a:effectLst/>
                <a:latin typeface="Calibri" panose="020F0502020204030204" pitchFamily="34" charset="0"/>
              </a:rPr>
              <a:t>William II notes: William may have had red hair or a reddish complexion. He may also have had a fiery temper.  </a:t>
            </a:r>
            <a:endParaRPr lang="en-GB"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Calibri" panose="020F0502020204030204" pitchFamily="34" charset="0"/>
              </a:rPr>
              <a:t>William was unpopular because he taxed people (and the church) heavily. He was also disliked because of his extravagant lifestyle. </a:t>
            </a:r>
            <a:endParaRPr lang="en-GB" b="0" i="0" dirty="0">
              <a:solidFill>
                <a:srgbClr val="000000"/>
              </a:solidFill>
              <a:effectLst/>
              <a:latin typeface="Segoe UI" panose="020B0502040204020203" pitchFamily="34" charset="0"/>
            </a:endParaRPr>
          </a:p>
          <a:p>
            <a:endParaRPr lang="en-GB" dirty="0"/>
          </a:p>
        </p:txBody>
      </p:sp>
      <p:sp>
        <p:nvSpPr>
          <p:cNvPr id="4" name="Slide Number Placeholder 3"/>
          <p:cNvSpPr>
            <a:spLocks noGrp="1"/>
          </p:cNvSpPr>
          <p:nvPr>
            <p:ph type="sldNum" sz="quarter" idx="5"/>
          </p:nvPr>
        </p:nvSpPr>
        <p:spPr/>
        <p:txBody>
          <a:bodyPr/>
          <a:lstStyle/>
          <a:p>
            <a:fld id="{BFC92F05-74A2-E341-9B2C-CAE7807A0D04}" type="slidenum">
              <a:rPr lang="en-US" smtClean="0"/>
              <a:t>4</a:t>
            </a:fld>
            <a:endParaRPr lang="en-US"/>
          </a:p>
        </p:txBody>
      </p:sp>
    </p:spTree>
    <p:extLst>
      <p:ext uri="{BB962C8B-B14F-4D97-AF65-F5344CB8AC3E}">
        <p14:creationId xmlns:p14="http://schemas.microsoft.com/office/powerpoint/2010/main" val="789745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dirty="0" err="1"/>
              <a:t>Gundulf</a:t>
            </a:r>
            <a:r>
              <a:rPr lang="en-GB" dirty="0"/>
              <a:t> of Rochester notes: </a:t>
            </a:r>
            <a:r>
              <a:rPr lang="en-GB" sz="1800" b="0" i="0" dirty="0">
                <a:solidFill>
                  <a:srgbClr val="000000"/>
                </a:solidFill>
                <a:effectLst/>
                <a:latin typeface="Calibri" panose="020F0502020204030204" pitchFamily="34" charset="0"/>
              </a:rPr>
              <a:t>William offered </a:t>
            </a:r>
            <a:r>
              <a:rPr lang="en-GB" sz="1800" b="0" i="0" dirty="0" err="1">
                <a:solidFill>
                  <a:srgbClr val="000000"/>
                </a:solidFill>
                <a:effectLst/>
                <a:latin typeface="Calibri" panose="020F0502020204030204" pitchFamily="34" charset="0"/>
              </a:rPr>
              <a:t>Gundulf</a:t>
            </a:r>
            <a:r>
              <a:rPr lang="en-GB" sz="1800" b="0" i="0" dirty="0">
                <a:solidFill>
                  <a:srgbClr val="000000"/>
                </a:solidFill>
                <a:effectLst/>
                <a:latin typeface="Calibri" panose="020F0502020204030204" pitchFamily="34" charset="0"/>
              </a:rPr>
              <a:t> a deal – if he agreed to build the fortress he would be made Bishop of Rochester and could build a new cathedral there. </a:t>
            </a:r>
            <a:endParaRPr lang="en-GB"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Calibri" panose="020F0502020204030204" pitchFamily="34" charset="0"/>
              </a:rPr>
              <a:t>The statue of </a:t>
            </a:r>
            <a:r>
              <a:rPr lang="en-GB" sz="1800" b="0" i="0" dirty="0" err="1">
                <a:solidFill>
                  <a:srgbClr val="000000"/>
                </a:solidFill>
                <a:effectLst/>
                <a:latin typeface="Calibri" panose="020F0502020204030204" pitchFamily="34" charset="0"/>
              </a:rPr>
              <a:t>Gundulf</a:t>
            </a:r>
            <a:r>
              <a:rPr lang="en-GB" sz="1800" b="0" i="0" dirty="0">
                <a:solidFill>
                  <a:srgbClr val="000000"/>
                </a:solidFill>
                <a:effectLst/>
                <a:latin typeface="Calibri" panose="020F0502020204030204" pitchFamily="34" charset="0"/>
              </a:rPr>
              <a:t> is holding a model of the White Tower at the Tower of London. </a:t>
            </a:r>
            <a:endParaRPr lang="en-GB" b="0" i="0" dirty="0">
              <a:solidFill>
                <a:srgbClr val="000000"/>
              </a:solidFill>
              <a:effectLst/>
              <a:latin typeface="Segoe UI" panose="020B0502040204020203" pitchFamily="34" charset="0"/>
            </a:endParaRPr>
          </a:p>
          <a:p>
            <a:endParaRPr lang="en-GB" dirty="0"/>
          </a:p>
          <a:p>
            <a:r>
              <a:rPr lang="en-GB" dirty="0" err="1"/>
              <a:t>Ranulf</a:t>
            </a:r>
            <a:r>
              <a:rPr lang="en-GB" dirty="0"/>
              <a:t> </a:t>
            </a:r>
            <a:r>
              <a:rPr lang="en-GB" dirty="0" err="1"/>
              <a:t>Flambard</a:t>
            </a:r>
            <a:r>
              <a:rPr lang="en-GB" dirty="0"/>
              <a:t> notes: </a:t>
            </a:r>
            <a:r>
              <a:rPr lang="en-GB" sz="1800" b="0" i="0" dirty="0">
                <a:solidFill>
                  <a:srgbClr val="000000"/>
                </a:solidFill>
                <a:effectLst/>
                <a:latin typeface="Calibri" panose="020F0502020204030204" pitchFamily="34" charset="0"/>
              </a:rPr>
              <a:t>Henry wanted to increase his popularity as a new king. Since </a:t>
            </a:r>
            <a:r>
              <a:rPr lang="en-GB" sz="1800" b="0" i="0" dirty="0" err="1">
                <a:solidFill>
                  <a:srgbClr val="000000"/>
                </a:solidFill>
                <a:effectLst/>
                <a:latin typeface="Calibri" panose="020F0502020204030204" pitchFamily="34" charset="0"/>
              </a:rPr>
              <a:t>Ranulf</a:t>
            </a:r>
            <a:r>
              <a:rPr lang="en-GB" sz="1800" b="0" i="0" dirty="0">
                <a:solidFill>
                  <a:srgbClr val="000000"/>
                </a:solidFill>
                <a:effectLst/>
                <a:latin typeface="Calibri" panose="020F0502020204030204" pitchFamily="34" charset="0"/>
              </a:rPr>
              <a:t> was unpopular, putting him in prison may have given the King more public support. </a:t>
            </a:r>
            <a:r>
              <a:rPr lang="en-GB" sz="1800" b="0" i="0" dirty="0" err="1">
                <a:solidFill>
                  <a:srgbClr val="000000"/>
                </a:solidFill>
                <a:effectLst/>
                <a:latin typeface="Calibri" panose="020F0502020204030204" pitchFamily="34" charset="0"/>
              </a:rPr>
              <a:t>Ranulf</a:t>
            </a:r>
            <a:r>
              <a:rPr lang="en-GB" sz="1800" b="0" i="0" dirty="0">
                <a:solidFill>
                  <a:srgbClr val="000000"/>
                </a:solidFill>
                <a:effectLst/>
                <a:latin typeface="Calibri" panose="020F0502020204030204" pitchFamily="34" charset="0"/>
              </a:rPr>
              <a:t> was blamed for </a:t>
            </a:r>
            <a:r>
              <a:rPr lang="en-GB" sz="1800" b="0" i="0" dirty="0" err="1">
                <a:solidFill>
                  <a:srgbClr val="000000"/>
                </a:solidFill>
                <a:effectLst/>
                <a:latin typeface="Calibri" panose="020F0502020204030204" pitchFamily="34" charset="0"/>
              </a:rPr>
              <a:t>Willliam</a:t>
            </a:r>
            <a:r>
              <a:rPr lang="en-GB" sz="1800" b="0" i="0" dirty="0">
                <a:solidFill>
                  <a:srgbClr val="000000"/>
                </a:solidFill>
                <a:effectLst/>
                <a:latin typeface="Calibri" panose="020F0502020204030204" pitchFamily="34" charset="0"/>
              </a:rPr>
              <a:t> II’s unpopular tax </a:t>
            </a:r>
            <a:r>
              <a:rPr lang="en-GB" sz="1800" b="1" i="0" dirty="0">
                <a:solidFill>
                  <a:srgbClr val="000000"/>
                </a:solidFill>
                <a:effectLst/>
                <a:latin typeface="Calibri" panose="020F0502020204030204" pitchFamily="34" charset="0"/>
              </a:rPr>
              <a:t>policies</a:t>
            </a:r>
            <a:r>
              <a:rPr lang="en-GB" sz="1800" b="0" i="0" dirty="0">
                <a:solidFill>
                  <a:srgbClr val="000000"/>
                </a:solidFill>
                <a:effectLst/>
                <a:latin typeface="Calibri" panose="020F0502020204030204" pitchFamily="34" charset="0"/>
              </a:rPr>
              <a:t>. </a:t>
            </a:r>
            <a:endParaRPr lang="en-GB" dirty="0"/>
          </a:p>
        </p:txBody>
      </p:sp>
      <p:sp>
        <p:nvSpPr>
          <p:cNvPr id="4" name="Slide Number Placeholder 3"/>
          <p:cNvSpPr>
            <a:spLocks noGrp="1"/>
          </p:cNvSpPr>
          <p:nvPr>
            <p:ph type="sldNum" sz="quarter" idx="5"/>
          </p:nvPr>
        </p:nvSpPr>
        <p:spPr/>
        <p:txBody>
          <a:bodyPr/>
          <a:lstStyle/>
          <a:p>
            <a:fld id="{BFC92F05-74A2-E341-9B2C-CAE7807A0D04}" type="slidenum">
              <a:rPr lang="en-US" smtClean="0"/>
              <a:t>5</a:t>
            </a:fld>
            <a:endParaRPr lang="en-US"/>
          </a:p>
        </p:txBody>
      </p:sp>
    </p:spTree>
    <p:extLst>
      <p:ext uri="{BB962C8B-B14F-4D97-AF65-F5344CB8AC3E}">
        <p14:creationId xmlns:p14="http://schemas.microsoft.com/office/powerpoint/2010/main" val="1330769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dirty="0"/>
              <a:t>William of Poitier notes: </a:t>
            </a:r>
            <a:r>
              <a:rPr lang="en-GB" sz="1800" b="0" i="0" dirty="0">
                <a:solidFill>
                  <a:srgbClr val="000000"/>
                </a:solidFill>
                <a:effectLst/>
                <a:latin typeface="Calibri" panose="020F0502020204030204" pitchFamily="34" charset="0"/>
              </a:rPr>
              <a:t>William of Poitiers’ description of the Battle of Hastings is believed to be based on the accounts of people who took part in the battle. It is therefore an extremely important primary source. </a:t>
            </a:r>
            <a:endParaRPr lang="en-GB" b="0" i="0" dirty="0">
              <a:solidFill>
                <a:srgbClr val="000000"/>
              </a:solidFill>
              <a:effectLst/>
              <a:latin typeface="Segoe UI" panose="020B0502040204020203" pitchFamily="34" charset="0"/>
            </a:endParaRPr>
          </a:p>
          <a:p>
            <a:pPr algn="l" rtl="0" fontAlgn="base"/>
            <a:r>
              <a:rPr lang="en-GB" sz="1800" b="0" i="0" dirty="0">
                <a:solidFill>
                  <a:srgbClr val="000000"/>
                </a:solidFill>
                <a:effectLst/>
                <a:latin typeface="Calibri" panose="020F0502020204030204" pitchFamily="34" charset="0"/>
              </a:rPr>
              <a:t> William of Poitiers was a Norman, he was also William I’s chaplain. His biography is therefore likely to be biased and to present William in a very positive way. </a:t>
            </a:r>
            <a:endParaRPr lang="en-GB" b="0" i="0" dirty="0">
              <a:solidFill>
                <a:srgbClr val="000000"/>
              </a:solidFill>
              <a:effectLst/>
              <a:latin typeface="Segoe UI" panose="020B0502040204020203" pitchFamily="34" charset="0"/>
            </a:endParaRPr>
          </a:p>
          <a:p>
            <a:endParaRPr lang="en-GB" dirty="0"/>
          </a:p>
        </p:txBody>
      </p:sp>
      <p:sp>
        <p:nvSpPr>
          <p:cNvPr id="4" name="Slide Number Placeholder 3"/>
          <p:cNvSpPr>
            <a:spLocks noGrp="1"/>
          </p:cNvSpPr>
          <p:nvPr>
            <p:ph type="sldNum" sz="quarter" idx="5"/>
          </p:nvPr>
        </p:nvSpPr>
        <p:spPr/>
        <p:txBody>
          <a:bodyPr/>
          <a:lstStyle/>
          <a:p>
            <a:fld id="{BFC92F05-74A2-E341-9B2C-CAE7807A0D04}" type="slidenum">
              <a:rPr lang="en-US" smtClean="0"/>
              <a:t>6</a:t>
            </a:fld>
            <a:endParaRPr lang="en-US"/>
          </a:p>
        </p:txBody>
      </p:sp>
    </p:spTree>
    <p:extLst>
      <p:ext uri="{BB962C8B-B14F-4D97-AF65-F5344CB8AC3E}">
        <p14:creationId xmlns:p14="http://schemas.microsoft.com/office/powerpoint/2010/main" val="584113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770BB-28DD-36F2-697E-F6C6B90D61D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5E50CB64-31E0-D8C1-567E-9E02247BA2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D876399-2182-024D-AD7C-39D15065B77A}"/>
              </a:ext>
            </a:extLst>
          </p:cNvPr>
          <p:cNvSpPr>
            <a:spLocks noGrp="1"/>
          </p:cNvSpPr>
          <p:nvPr>
            <p:ph type="dt" sz="half" idx="10"/>
          </p:nvPr>
        </p:nvSpPr>
        <p:spPr/>
        <p:txBody>
          <a:bodyPr/>
          <a:lstStyle/>
          <a:p>
            <a:fld id="{979DA49F-50D0-9E45-B810-3CA58A8B240F}" type="datetimeFigureOut">
              <a:rPr lang="en-US" smtClean="0"/>
              <a:t>5/15/2024</a:t>
            </a:fld>
            <a:endParaRPr lang="en-US"/>
          </a:p>
        </p:txBody>
      </p:sp>
      <p:sp>
        <p:nvSpPr>
          <p:cNvPr id="5" name="Footer Placeholder 4">
            <a:extLst>
              <a:ext uri="{FF2B5EF4-FFF2-40B4-BE49-F238E27FC236}">
                <a16:creationId xmlns:a16="http://schemas.microsoft.com/office/drawing/2014/main" id="{451A61F6-9772-798B-5814-54CCB388FB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18AD00-F805-718C-86FD-D68765DBCEDF}"/>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1814887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86908-8133-E797-586F-D16025FA1D63}"/>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4943B42-465C-7849-A5D9-E8A3F7060C6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6F017A9-D793-D2E8-5890-B323E5B7A4D2}"/>
              </a:ext>
            </a:extLst>
          </p:cNvPr>
          <p:cNvSpPr>
            <a:spLocks noGrp="1"/>
          </p:cNvSpPr>
          <p:nvPr>
            <p:ph type="dt" sz="half" idx="10"/>
          </p:nvPr>
        </p:nvSpPr>
        <p:spPr/>
        <p:txBody>
          <a:bodyPr/>
          <a:lstStyle/>
          <a:p>
            <a:fld id="{979DA49F-50D0-9E45-B810-3CA58A8B240F}" type="datetimeFigureOut">
              <a:rPr lang="en-US" smtClean="0"/>
              <a:t>5/15/2024</a:t>
            </a:fld>
            <a:endParaRPr lang="en-US"/>
          </a:p>
        </p:txBody>
      </p:sp>
      <p:sp>
        <p:nvSpPr>
          <p:cNvPr id="5" name="Footer Placeholder 4">
            <a:extLst>
              <a:ext uri="{FF2B5EF4-FFF2-40B4-BE49-F238E27FC236}">
                <a16:creationId xmlns:a16="http://schemas.microsoft.com/office/drawing/2014/main" id="{13FA9C77-3536-DFCB-DF80-4E78AEC053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8BA8FB-5D6C-D3ED-A2AE-788EA40D1A44}"/>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3482372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9C0AD4-0443-B027-FC35-11D3E60DAAD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41C1D2D-8AAC-B06C-2981-17C0DD04A16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6E61C0C-FB21-9D12-22B0-EB2FDEAF199F}"/>
              </a:ext>
            </a:extLst>
          </p:cNvPr>
          <p:cNvSpPr>
            <a:spLocks noGrp="1"/>
          </p:cNvSpPr>
          <p:nvPr>
            <p:ph type="dt" sz="half" idx="10"/>
          </p:nvPr>
        </p:nvSpPr>
        <p:spPr/>
        <p:txBody>
          <a:bodyPr/>
          <a:lstStyle/>
          <a:p>
            <a:fld id="{979DA49F-50D0-9E45-B810-3CA58A8B240F}" type="datetimeFigureOut">
              <a:rPr lang="en-US" smtClean="0"/>
              <a:t>5/15/2024</a:t>
            </a:fld>
            <a:endParaRPr lang="en-US"/>
          </a:p>
        </p:txBody>
      </p:sp>
      <p:sp>
        <p:nvSpPr>
          <p:cNvPr id="5" name="Footer Placeholder 4">
            <a:extLst>
              <a:ext uri="{FF2B5EF4-FFF2-40B4-BE49-F238E27FC236}">
                <a16:creationId xmlns:a16="http://schemas.microsoft.com/office/drawing/2014/main" id="{BC2C5D1A-7275-F7C4-EE74-D8306F05FF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E2E0B1-56F8-E71E-ACFA-3845822B8F5A}"/>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1542853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8A8FD-305C-A2FB-F312-101257CD413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70CCC5B-5DC8-7A0B-DAF9-B959B362D67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CEA7262-C632-3D55-4DB1-3C0EF9629854}"/>
              </a:ext>
            </a:extLst>
          </p:cNvPr>
          <p:cNvSpPr>
            <a:spLocks noGrp="1"/>
          </p:cNvSpPr>
          <p:nvPr>
            <p:ph type="dt" sz="half" idx="10"/>
          </p:nvPr>
        </p:nvSpPr>
        <p:spPr/>
        <p:txBody>
          <a:bodyPr/>
          <a:lstStyle/>
          <a:p>
            <a:fld id="{979DA49F-50D0-9E45-B810-3CA58A8B240F}" type="datetimeFigureOut">
              <a:rPr lang="en-US" smtClean="0"/>
              <a:t>5/15/2024</a:t>
            </a:fld>
            <a:endParaRPr lang="en-US"/>
          </a:p>
        </p:txBody>
      </p:sp>
      <p:sp>
        <p:nvSpPr>
          <p:cNvPr id="5" name="Footer Placeholder 4">
            <a:extLst>
              <a:ext uri="{FF2B5EF4-FFF2-40B4-BE49-F238E27FC236}">
                <a16:creationId xmlns:a16="http://schemas.microsoft.com/office/drawing/2014/main" id="{DD762471-5A22-BDE8-1C2B-E7D19807B3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B52BA5-B284-F316-9EF1-DF7C7F93FE9F}"/>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3235614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191F8-FAC3-FAA6-FE9F-D1DC8782F6D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1922D1A2-6E1D-8E82-FF06-CB83CE36FD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E65B0A6-BE17-E062-30BA-75B19D6262AF}"/>
              </a:ext>
            </a:extLst>
          </p:cNvPr>
          <p:cNvSpPr>
            <a:spLocks noGrp="1"/>
          </p:cNvSpPr>
          <p:nvPr>
            <p:ph type="dt" sz="half" idx="10"/>
          </p:nvPr>
        </p:nvSpPr>
        <p:spPr/>
        <p:txBody>
          <a:bodyPr/>
          <a:lstStyle/>
          <a:p>
            <a:fld id="{979DA49F-50D0-9E45-B810-3CA58A8B240F}" type="datetimeFigureOut">
              <a:rPr lang="en-US" smtClean="0"/>
              <a:t>5/15/2024</a:t>
            </a:fld>
            <a:endParaRPr lang="en-US"/>
          </a:p>
        </p:txBody>
      </p:sp>
      <p:sp>
        <p:nvSpPr>
          <p:cNvPr id="5" name="Footer Placeholder 4">
            <a:extLst>
              <a:ext uri="{FF2B5EF4-FFF2-40B4-BE49-F238E27FC236}">
                <a16:creationId xmlns:a16="http://schemas.microsoft.com/office/drawing/2014/main" id="{F70252C9-9E03-8432-E6B4-99DC2D3C8D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F37A46-DA8D-8A05-603A-FCFA2EE12469}"/>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3168721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9514C-0531-0E62-C6FE-EBAD428363C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52F2570-696A-EEFD-7A81-A0914595B31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6C061F1-9BA9-2F07-3893-813D5D2F33C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7F6341B9-1A1D-FEB7-C7A5-9D1A7469788A}"/>
              </a:ext>
            </a:extLst>
          </p:cNvPr>
          <p:cNvSpPr>
            <a:spLocks noGrp="1"/>
          </p:cNvSpPr>
          <p:nvPr>
            <p:ph type="dt" sz="half" idx="10"/>
          </p:nvPr>
        </p:nvSpPr>
        <p:spPr/>
        <p:txBody>
          <a:bodyPr/>
          <a:lstStyle/>
          <a:p>
            <a:fld id="{979DA49F-50D0-9E45-B810-3CA58A8B240F}" type="datetimeFigureOut">
              <a:rPr lang="en-US" smtClean="0"/>
              <a:t>5/15/2024</a:t>
            </a:fld>
            <a:endParaRPr lang="en-US"/>
          </a:p>
        </p:txBody>
      </p:sp>
      <p:sp>
        <p:nvSpPr>
          <p:cNvPr id="6" name="Footer Placeholder 5">
            <a:extLst>
              <a:ext uri="{FF2B5EF4-FFF2-40B4-BE49-F238E27FC236}">
                <a16:creationId xmlns:a16="http://schemas.microsoft.com/office/drawing/2014/main" id="{8224DA3C-25CC-F3FE-A6BD-2582CA2833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7EF46E-C77D-315E-4FD4-1AADF8E804D6}"/>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3538373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F7C6E-E824-D5F9-30B4-39D9EA7D65BB}"/>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656703E-3F6C-40FE-05EE-C1E0755EE4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E89AFD6-9F2C-4DFD-0DB6-4947B73A65E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D9F77032-8C10-4A47-38EC-277AC01E3C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0E95866-30B3-073A-DD41-8E0E139370A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8D1772C-BF0E-C652-3BB2-ACE37EF3820A}"/>
              </a:ext>
            </a:extLst>
          </p:cNvPr>
          <p:cNvSpPr>
            <a:spLocks noGrp="1"/>
          </p:cNvSpPr>
          <p:nvPr>
            <p:ph type="dt" sz="half" idx="10"/>
          </p:nvPr>
        </p:nvSpPr>
        <p:spPr/>
        <p:txBody>
          <a:bodyPr/>
          <a:lstStyle/>
          <a:p>
            <a:fld id="{979DA49F-50D0-9E45-B810-3CA58A8B240F}" type="datetimeFigureOut">
              <a:rPr lang="en-US" smtClean="0"/>
              <a:t>5/15/2024</a:t>
            </a:fld>
            <a:endParaRPr lang="en-US"/>
          </a:p>
        </p:txBody>
      </p:sp>
      <p:sp>
        <p:nvSpPr>
          <p:cNvPr id="8" name="Footer Placeholder 7">
            <a:extLst>
              <a:ext uri="{FF2B5EF4-FFF2-40B4-BE49-F238E27FC236}">
                <a16:creationId xmlns:a16="http://schemas.microsoft.com/office/drawing/2014/main" id="{0CC9BC1D-2BE6-F53B-531C-9E03EE184A9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3C02A68-CA7E-60DA-74F2-2925238B3EA4}"/>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3467163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25A8C-0261-47C5-F739-AEB2D0B4D208}"/>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2D9B6BCD-4775-77EE-4629-8496A636D5B6}"/>
              </a:ext>
            </a:extLst>
          </p:cNvPr>
          <p:cNvSpPr>
            <a:spLocks noGrp="1"/>
          </p:cNvSpPr>
          <p:nvPr>
            <p:ph type="dt" sz="half" idx="10"/>
          </p:nvPr>
        </p:nvSpPr>
        <p:spPr/>
        <p:txBody>
          <a:bodyPr/>
          <a:lstStyle/>
          <a:p>
            <a:fld id="{979DA49F-50D0-9E45-B810-3CA58A8B240F}" type="datetimeFigureOut">
              <a:rPr lang="en-US" smtClean="0"/>
              <a:t>5/15/2024</a:t>
            </a:fld>
            <a:endParaRPr lang="en-US"/>
          </a:p>
        </p:txBody>
      </p:sp>
      <p:sp>
        <p:nvSpPr>
          <p:cNvPr id="4" name="Footer Placeholder 3">
            <a:extLst>
              <a:ext uri="{FF2B5EF4-FFF2-40B4-BE49-F238E27FC236}">
                <a16:creationId xmlns:a16="http://schemas.microsoft.com/office/drawing/2014/main" id="{4B85A719-B8D3-E8B6-6D87-7E722ECC24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E68596A-0FD2-1FBB-BC7C-ABB26DC95283}"/>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4251771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A027A7-94DE-409C-EA9D-6F1F956813D2}"/>
              </a:ext>
            </a:extLst>
          </p:cNvPr>
          <p:cNvSpPr>
            <a:spLocks noGrp="1"/>
          </p:cNvSpPr>
          <p:nvPr>
            <p:ph type="dt" sz="half" idx="10"/>
          </p:nvPr>
        </p:nvSpPr>
        <p:spPr/>
        <p:txBody>
          <a:bodyPr/>
          <a:lstStyle/>
          <a:p>
            <a:fld id="{979DA49F-50D0-9E45-B810-3CA58A8B240F}" type="datetimeFigureOut">
              <a:rPr lang="en-US" smtClean="0"/>
              <a:t>5/15/2024</a:t>
            </a:fld>
            <a:endParaRPr lang="en-US"/>
          </a:p>
        </p:txBody>
      </p:sp>
      <p:sp>
        <p:nvSpPr>
          <p:cNvPr id="3" name="Footer Placeholder 2">
            <a:extLst>
              <a:ext uri="{FF2B5EF4-FFF2-40B4-BE49-F238E27FC236}">
                <a16:creationId xmlns:a16="http://schemas.microsoft.com/office/drawing/2014/main" id="{0A3C1B7E-89B7-9F0A-20DB-AF28CC54BEE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74D25EB-CAC8-966F-8A81-6CA99A118826}"/>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2534540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6CBEA-E377-FE49-C293-72E33AD58FB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00799FF-8B16-AEB4-94F1-73DA05C446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DFD0A99B-CADC-9386-9B82-CE4CA60A7D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0C03954-DF86-7EFB-6FAC-8EC0284CA224}"/>
              </a:ext>
            </a:extLst>
          </p:cNvPr>
          <p:cNvSpPr>
            <a:spLocks noGrp="1"/>
          </p:cNvSpPr>
          <p:nvPr>
            <p:ph type="dt" sz="half" idx="10"/>
          </p:nvPr>
        </p:nvSpPr>
        <p:spPr/>
        <p:txBody>
          <a:bodyPr/>
          <a:lstStyle/>
          <a:p>
            <a:fld id="{979DA49F-50D0-9E45-B810-3CA58A8B240F}" type="datetimeFigureOut">
              <a:rPr lang="en-US" smtClean="0"/>
              <a:t>5/15/2024</a:t>
            </a:fld>
            <a:endParaRPr lang="en-US"/>
          </a:p>
        </p:txBody>
      </p:sp>
      <p:sp>
        <p:nvSpPr>
          <p:cNvPr id="6" name="Footer Placeholder 5">
            <a:extLst>
              <a:ext uri="{FF2B5EF4-FFF2-40B4-BE49-F238E27FC236}">
                <a16:creationId xmlns:a16="http://schemas.microsoft.com/office/drawing/2014/main" id="{8E4C24EA-0942-D19E-C509-4541CB4CE4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8DE439-2FAA-3EE7-04E9-465A2F383068}"/>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738461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E4E24-3D25-2D5B-6E06-E281E715D43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42AFE5A-782D-4A96-A7B7-B8293FAB5B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49EFFD-9029-E3B9-B438-1B92C99358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A5BE3FF-6A87-5BCC-AD43-86D7393ED4FF}"/>
              </a:ext>
            </a:extLst>
          </p:cNvPr>
          <p:cNvSpPr>
            <a:spLocks noGrp="1"/>
          </p:cNvSpPr>
          <p:nvPr>
            <p:ph type="dt" sz="half" idx="10"/>
          </p:nvPr>
        </p:nvSpPr>
        <p:spPr/>
        <p:txBody>
          <a:bodyPr/>
          <a:lstStyle/>
          <a:p>
            <a:fld id="{979DA49F-50D0-9E45-B810-3CA58A8B240F}" type="datetimeFigureOut">
              <a:rPr lang="en-US" smtClean="0"/>
              <a:t>5/15/2024</a:t>
            </a:fld>
            <a:endParaRPr lang="en-US"/>
          </a:p>
        </p:txBody>
      </p:sp>
      <p:sp>
        <p:nvSpPr>
          <p:cNvPr id="6" name="Footer Placeholder 5">
            <a:extLst>
              <a:ext uri="{FF2B5EF4-FFF2-40B4-BE49-F238E27FC236}">
                <a16:creationId xmlns:a16="http://schemas.microsoft.com/office/drawing/2014/main" id="{7EC2833B-E68D-ED40-B502-774191C159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E3BDA7-C60D-33D6-95E3-4E42927AEAC9}"/>
              </a:ext>
            </a:extLst>
          </p:cNvPr>
          <p:cNvSpPr>
            <a:spLocks noGrp="1"/>
          </p:cNvSpPr>
          <p:nvPr>
            <p:ph type="sldNum" sz="quarter" idx="12"/>
          </p:nvPr>
        </p:nvSpPr>
        <p:spPr/>
        <p:txBody>
          <a:bodyPr/>
          <a:lstStyle/>
          <a:p>
            <a:fld id="{B7E73ACB-50D8-6B49-B158-1A84847CD905}" type="slidenum">
              <a:rPr lang="en-US" smtClean="0"/>
              <a:t>‹#›</a:t>
            </a:fld>
            <a:endParaRPr lang="en-US"/>
          </a:p>
        </p:txBody>
      </p:sp>
    </p:spTree>
    <p:extLst>
      <p:ext uri="{BB962C8B-B14F-4D97-AF65-F5344CB8AC3E}">
        <p14:creationId xmlns:p14="http://schemas.microsoft.com/office/powerpoint/2010/main" val="4219863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D632DB-EC5F-1F9F-8942-5AB1CE4E4D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8145E91-5AE0-7AC2-5BE4-32AF01C845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1388312-C3E5-73F5-2CFD-A789D07CBB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9DA49F-50D0-9E45-B810-3CA58A8B240F}" type="datetimeFigureOut">
              <a:rPr lang="en-US" smtClean="0"/>
              <a:t>5/15/2024</a:t>
            </a:fld>
            <a:endParaRPr lang="en-US"/>
          </a:p>
        </p:txBody>
      </p:sp>
      <p:sp>
        <p:nvSpPr>
          <p:cNvPr id="5" name="Footer Placeholder 4">
            <a:extLst>
              <a:ext uri="{FF2B5EF4-FFF2-40B4-BE49-F238E27FC236}">
                <a16:creationId xmlns:a16="http://schemas.microsoft.com/office/drawing/2014/main" id="{22BB9D77-BCBF-C231-5228-6BC3DCDFEA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F2D05C0-75E0-A7DD-6869-05E34C2C34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E73ACB-50D8-6B49-B158-1A84847CD905}" type="slidenum">
              <a:rPr lang="en-US" smtClean="0"/>
              <a:t>‹#›</a:t>
            </a:fld>
            <a:endParaRPr lang="en-US"/>
          </a:p>
        </p:txBody>
      </p:sp>
    </p:spTree>
    <p:extLst>
      <p:ext uri="{BB962C8B-B14F-4D97-AF65-F5344CB8AC3E}">
        <p14:creationId xmlns:p14="http://schemas.microsoft.com/office/powerpoint/2010/main" val="3049012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hyperlink" Target="https://imagesonline.bl.uk/asset/279/" TargetMode="External"/><Relationship Id="rId3" Type="http://schemas.openxmlformats.org/officeDocument/2006/relationships/image" Target="../media/image5.jpe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cudl.lib.cam.ac.uk/view/MS-EE-00003-00059/28" TargetMode="External"/><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8" Type="http://schemas.openxmlformats.org/officeDocument/2006/relationships/hyperlink" Target="https://imagesonline.bl.uk/asset/6336/" TargetMode="External"/><Relationship Id="rId3" Type="http://schemas.openxmlformats.org/officeDocument/2006/relationships/image" Target="../media/image5.jpeg"/><Relationship Id="rId7"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imagesonline.bl.uk/asset/12307/" TargetMode="External"/><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3.jpeg"/></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5.jpeg"/><Relationship Id="rId7" Type="http://schemas.openxmlformats.org/officeDocument/2006/relationships/hyperlink" Target="https://imagesonline.bl.uk/asset/3273/"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hyperlink" Target="https://commons.wikimedia.org/wiki/File:Matilda_of_Flanders_Jardin_du_Luxembourg.jpg"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5.jpeg"/><Relationship Id="rId7"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hyperlink" Target="https://commons.wikimedia.org/wiki/File:Statue_Gondulf_de_Rochester.jpg" TargetMode="Externa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0.jpeg"/><Relationship Id="rId4" Type="http://schemas.openxmlformats.org/officeDocument/2006/relationships/hyperlink" Target="https://imagesonline.bl.uk/asset/14826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8A263A2-189D-EC4A-E90B-98F604A91CD2}"/>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454"/>
            <a:ext cx="12192001" cy="6853344"/>
          </a:xfrm>
          <a:prstGeom prst="rect">
            <a:avLst/>
          </a:prstGeom>
        </p:spPr>
      </p:pic>
      <p:sp>
        <p:nvSpPr>
          <p:cNvPr id="3" name="Title 2">
            <a:extLst>
              <a:ext uri="{FF2B5EF4-FFF2-40B4-BE49-F238E27FC236}">
                <a16:creationId xmlns:a16="http://schemas.microsoft.com/office/drawing/2014/main" id="{E10625AC-537F-792B-C8CD-57FBEDF3145F}"/>
              </a:ext>
            </a:extLst>
          </p:cNvPr>
          <p:cNvSpPr txBox="1">
            <a:spLocks noGrp="1"/>
          </p:cNvSpPr>
          <p:nvPr>
            <p:ph type="title" idx="4294967295"/>
          </p:nvPr>
        </p:nvSpPr>
        <p:spPr>
          <a:xfrm>
            <a:off x="411947" y="386924"/>
            <a:ext cx="9273920"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100" normalizeH="0" baseline="0" noProof="0">
                <a:ln>
                  <a:noFill/>
                </a:ln>
                <a:solidFill>
                  <a:srgbClr val="45235E"/>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HOW TO USE - NOTES FOR TEACHERS</a:t>
            </a:r>
          </a:p>
        </p:txBody>
      </p:sp>
      <p:sp>
        <p:nvSpPr>
          <p:cNvPr id="5" name="TextBox 4">
            <a:extLst>
              <a:ext uri="{FF2B5EF4-FFF2-40B4-BE49-F238E27FC236}">
                <a16:creationId xmlns:a16="http://schemas.microsoft.com/office/drawing/2014/main" id="{609CBFA2-EBFE-C4D6-9755-C34D8E85321B}"/>
              </a:ext>
            </a:extLst>
          </p:cNvPr>
          <p:cNvSpPr txBox="1"/>
          <p:nvPr/>
        </p:nvSpPr>
        <p:spPr>
          <a:xfrm>
            <a:off x="435697" y="912419"/>
            <a:ext cx="5391982" cy="492443"/>
          </a:xfrm>
          <a:prstGeom prst="rect">
            <a:avLst/>
          </a:prstGeom>
          <a:noFill/>
        </p:spPr>
        <p:txBody>
          <a:bodyPr wrap="square" rtlCol="0">
            <a:spAutoFit/>
          </a:bodyPr>
          <a:lstStyle/>
          <a:p>
            <a:r>
              <a:rPr lang="en-GB" sz="1300">
                <a:solidFill>
                  <a:srgbClr val="9D691F"/>
                </a:solidFill>
                <a:effectLst/>
                <a:latin typeface="Georgia" panose="02040502050405020303" pitchFamily="18" charset="0"/>
                <a:ea typeface="Open Sans" panose="020B0606030504020204" pitchFamily="34" charset="0"/>
                <a:cs typeface="Open Sans" panose="020B0606030504020204" pitchFamily="34" charset="0"/>
              </a:rPr>
              <a:t>These resources from Historic Royal Palaces are multi-purpose. </a:t>
            </a:r>
            <a:br>
              <a:rPr lang="en-GB" sz="1300">
                <a:solidFill>
                  <a:srgbClr val="9D691F"/>
                </a:solidFill>
                <a:effectLst/>
                <a:latin typeface="Georgia" panose="02040502050405020303" pitchFamily="18" charset="0"/>
                <a:ea typeface="Open Sans" panose="020B0606030504020204" pitchFamily="34" charset="0"/>
                <a:cs typeface="Open Sans" panose="020B0606030504020204" pitchFamily="34" charset="0"/>
              </a:rPr>
            </a:br>
            <a:r>
              <a:rPr lang="en-GB" sz="1300">
                <a:solidFill>
                  <a:srgbClr val="9D691F"/>
                </a:solidFill>
                <a:effectLst/>
                <a:latin typeface="Georgia" panose="02040502050405020303" pitchFamily="18" charset="0"/>
                <a:ea typeface="Open Sans" panose="020B0606030504020204" pitchFamily="34" charset="0"/>
                <a:cs typeface="Open Sans" panose="020B0606030504020204" pitchFamily="34" charset="0"/>
              </a:rPr>
              <a:t>They are ready for you to tweak and use in your lessons. </a:t>
            </a:r>
          </a:p>
        </p:txBody>
      </p:sp>
      <p:sp>
        <p:nvSpPr>
          <p:cNvPr id="18" name="TextBox 17">
            <a:extLst>
              <a:ext uri="{FF2B5EF4-FFF2-40B4-BE49-F238E27FC236}">
                <a16:creationId xmlns:a16="http://schemas.microsoft.com/office/drawing/2014/main" id="{8DA221DA-E890-DE09-5ECB-D2EBCADB2847}"/>
              </a:ext>
            </a:extLst>
          </p:cNvPr>
          <p:cNvSpPr txBox="1"/>
          <p:nvPr/>
        </p:nvSpPr>
        <p:spPr>
          <a:xfrm>
            <a:off x="381207" y="5609910"/>
            <a:ext cx="8399111" cy="846386"/>
          </a:xfrm>
          <a:prstGeom prst="rect">
            <a:avLst/>
          </a:prstGeom>
          <a:noFill/>
        </p:spPr>
        <p:txBody>
          <a:bodyPr wrap="square" rtlCol="0">
            <a:spAutoFit/>
          </a:bodyPr>
          <a:lstStyle/>
          <a:p>
            <a:pPr algn="l"/>
            <a:r>
              <a:rPr lang="en-GB" sz="1100" b="1">
                <a:solidFill>
                  <a:srgbClr val="38224F"/>
                </a:solidFill>
                <a:effectLst/>
                <a:latin typeface="Georgia" panose="02040502050405020303" pitchFamily="18" charset="0"/>
              </a:rPr>
              <a:t>Disclaimer and Use Terms</a:t>
            </a:r>
            <a:endParaRPr lang="en-GB" sz="1100" b="1">
              <a:solidFill>
                <a:srgbClr val="38224F"/>
              </a:solidFill>
              <a:effectLst/>
              <a:latin typeface="Calibri" panose="020F0502020204030204" pitchFamily="34" charset="0"/>
            </a:endParaRPr>
          </a:p>
          <a:p>
            <a:pPr algn="l"/>
            <a:r>
              <a:rPr lang="en-GB" sz="950" b="0">
                <a:solidFill>
                  <a:srgbClr val="242424"/>
                </a:solidFill>
                <a:effectLst/>
                <a:latin typeface="Georgia" panose="02040502050405020303" pitchFamily="18" charset="0"/>
              </a:rPr>
              <a:t>We are the owner or the licensee of all intellectual property rights in these resources which are protected by copyright laws and treaties around the world. All such rights are reserved. These resources, and the content included within them, may be used by you for educational purposes only. This means that you may download the resources and use or share them solely in educational environments (including for home school lessons) or as part of homework. You may not share the resources other than for the above purposes and you must not use the resources, or any part of them, for any commercial purpose.</a:t>
            </a:r>
            <a:endParaRPr lang="en-GB" sz="950" b="0">
              <a:solidFill>
                <a:srgbClr val="242424"/>
              </a:solidFill>
              <a:effectLst/>
              <a:latin typeface="Calibri" panose="020F0502020204030204" pitchFamily="34" charset="0"/>
            </a:endParaRPr>
          </a:p>
        </p:txBody>
      </p:sp>
      <p:grpSp>
        <p:nvGrpSpPr>
          <p:cNvPr id="15" name="Group 14">
            <a:extLst>
              <a:ext uri="{FF2B5EF4-FFF2-40B4-BE49-F238E27FC236}">
                <a16:creationId xmlns:a16="http://schemas.microsoft.com/office/drawing/2014/main" id="{1B030CDA-8544-B6F8-2F48-ADFAA946D918}"/>
              </a:ext>
              <a:ext uri="{C183D7F6-B498-43B3-948B-1728B52AA6E4}">
                <adec:decorative xmlns:adec="http://schemas.microsoft.com/office/drawing/2017/decorative" val="1"/>
              </a:ext>
            </a:extLst>
          </p:cNvPr>
          <p:cNvGrpSpPr/>
          <p:nvPr/>
        </p:nvGrpSpPr>
        <p:grpSpPr>
          <a:xfrm>
            <a:off x="1858502" y="2254528"/>
            <a:ext cx="2647509" cy="2320115"/>
            <a:chOff x="1858502" y="2254528"/>
            <a:chExt cx="2647509" cy="2320115"/>
          </a:xfrm>
        </p:grpSpPr>
        <p:sp>
          <p:nvSpPr>
            <p:cNvPr id="26" name="Rectangle 25">
              <a:extLst>
                <a:ext uri="{FF2B5EF4-FFF2-40B4-BE49-F238E27FC236}">
                  <a16:creationId xmlns:a16="http://schemas.microsoft.com/office/drawing/2014/main" id="{66BFD516-7DD9-BA02-5DEE-51A6692FBCAD}"/>
                </a:ext>
                <a:ext uri="{C183D7F6-B498-43B3-948B-1728B52AA6E4}">
                  <adec:decorative xmlns:adec="http://schemas.microsoft.com/office/drawing/2017/decorative" val="1"/>
                </a:ext>
              </a:extLst>
            </p:cNvPr>
            <p:cNvSpPr/>
            <p:nvPr/>
          </p:nvSpPr>
          <p:spPr>
            <a:xfrm>
              <a:off x="1858502" y="2254528"/>
              <a:ext cx="2647509" cy="2320115"/>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FB76C42A-BD4C-FAE0-3B94-98B8841B6DC5}"/>
                </a:ext>
              </a:extLst>
            </p:cNvPr>
            <p:cNvSpPr txBox="1"/>
            <p:nvPr/>
          </p:nvSpPr>
          <p:spPr>
            <a:xfrm>
              <a:off x="2227880" y="3642028"/>
              <a:ext cx="1908753" cy="769441"/>
            </a:xfrm>
            <a:prstGeom prst="rect">
              <a:avLst/>
            </a:prstGeom>
            <a:noFill/>
          </p:spPr>
          <p:txBody>
            <a:bodyPr wrap="square" lIns="91440" tIns="45720" rIns="91440" bIns="45720" rtlCol="0" anchor="t">
              <a:spAutoFit/>
            </a:bodyPr>
            <a:lstStyle/>
            <a:p>
              <a:pPr algn="ctr" defTabSz="144000"/>
              <a:r>
                <a:rPr lang="en-GB" sz="1100">
                  <a:latin typeface="Georgia"/>
                  <a:ea typeface="Open Sans"/>
                  <a:cs typeface="Open Sans"/>
                </a:rPr>
                <a:t>For the best experience, download and open the </a:t>
              </a:r>
              <a:br>
                <a:rPr lang="en-GB" sz="1100">
                  <a:latin typeface="Georgia"/>
                  <a:ea typeface="Open Sans"/>
                  <a:cs typeface="Open Sans"/>
                </a:rPr>
              </a:br>
              <a:r>
                <a:rPr lang="en-GB" sz="1100">
                  <a:latin typeface="Georgia"/>
                  <a:ea typeface="Open Sans"/>
                  <a:cs typeface="Open Sans"/>
                </a:rPr>
                <a:t>file in the PowerPoint </a:t>
              </a:r>
              <a:br>
                <a:rPr lang="en-GB" sz="1100">
                  <a:latin typeface="Georgia"/>
                  <a:ea typeface="Open Sans"/>
                  <a:cs typeface="Open Sans"/>
                </a:rPr>
              </a:br>
              <a:r>
                <a:rPr lang="en-GB" sz="1100">
                  <a:latin typeface="Georgia"/>
                  <a:ea typeface="Open Sans"/>
                  <a:cs typeface="Open Sans"/>
                </a:rPr>
                <a:t>desktop app.</a:t>
              </a:r>
              <a:endParaRPr lang="en-US" sz="1100">
                <a:latin typeface="Georgia"/>
                <a:ea typeface="Open Sans"/>
                <a:cs typeface="Open Sans"/>
              </a:endParaRPr>
            </a:p>
          </p:txBody>
        </p:sp>
        <p:pic>
          <p:nvPicPr>
            <p:cNvPr id="2" name="Google Shape;107;p1">
              <a:extLst>
                <a:ext uri="{FF2B5EF4-FFF2-40B4-BE49-F238E27FC236}">
                  <a16:creationId xmlns:a16="http://schemas.microsoft.com/office/drawing/2014/main" id="{DF0CD452-9611-04F0-8896-B16EC605B50C}"/>
                </a:ext>
                <a:ext uri="{C183D7F6-B498-43B3-948B-1728B52AA6E4}">
                  <adec:decorative xmlns:adec="http://schemas.microsoft.com/office/drawing/2017/decorative" val="1"/>
                </a:ext>
              </a:extLst>
            </p:cNvPr>
            <p:cNvPicPr preferRelativeResize="0"/>
            <p:nvPr/>
          </p:nvPicPr>
          <p:blipFill>
            <a:blip r:embed="rId4" cstate="screen">
              <a:extLst>
                <a:ext uri="{28A0092B-C50C-407E-A947-70E740481C1C}">
                  <a14:useLocalDpi xmlns:a14="http://schemas.microsoft.com/office/drawing/2010/main"/>
                </a:ext>
              </a:extLst>
            </a:blip>
            <a:srcRect/>
            <a:stretch/>
          </p:blipFill>
          <p:spPr>
            <a:xfrm>
              <a:off x="2516934" y="2478525"/>
              <a:ext cx="1330644" cy="1120542"/>
            </a:xfrm>
            <a:prstGeom prst="rect">
              <a:avLst/>
            </a:prstGeom>
            <a:noFill/>
            <a:ln>
              <a:noFill/>
            </a:ln>
          </p:spPr>
        </p:pic>
      </p:grpSp>
      <p:grpSp>
        <p:nvGrpSpPr>
          <p:cNvPr id="16" name="Group 15">
            <a:extLst>
              <a:ext uri="{FF2B5EF4-FFF2-40B4-BE49-F238E27FC236}">
                <a16:creationId xmlns:a16="http://schemas.microsoft.com/office/drawing/2014/main" id="{5DFC80C1-ECEC-7739-E420-834DB1C12F75}"/>
              </a:ext>
              <a:ext uri="{C183D7F6-B498-43B3-948B-1728B52AA6E4}">
                <adec:decorative xmlns:adec="http://schemas.microsoft.com/office/drawing/2017/decorative" val="1"/>
              </a:ext>
            </a:extLst>
          </p:cNvPr>
          <p:cNvGrpSpPr/>
          <p:nvPr/>
        </p:nvGrpSpPr>
        <p:grpSpPr>
          <a:xfrm>
            <a:off x="4775984" y="2258995"/>
            <a:ext cx="2647509" cy="2311181"/>
            <a:chOff x="4775984" y="2258995"/>
            <a:chExt cx="2647509" cy="2311181"/>
          </a:xfrm>
        </p:grpSpPr>
        <p:sp>
          <p:nvSpPr>
            <p:cNvPr id="21" name="Rectangle 20">
              <a:extLst>
                <a:ext uri="{FF2B5EF4-FFF2-40B4-BE49-F238E27FC236}">
                  <a16:creationId xmlns:a16="http://schemas.microsoft.com/office/drawing/2014/main" id="{DEB4571F-E5D4-0B9D-2BFD-8FA223D5F6C3}"/>
                </a:ext>
                <a:ext uri="{C183D7F6-B498-43B3-948B-1728B52AA6E4}">
                  <adec:decorative xmlns:adec="http://schemas.microsoft.com/office/drawing/2017/decorative" val="1"/>
                </a:ext>
              </a:extLst>
            </p:cNvPr>
            <p:cNvSpPr/>
            <p:nvPr/>
          </p:nvSpPr>
          <p:spPr>
            <a:xfrm>
              <a:off x="4775984" y="2258995"/>
              <a:ext cx="2647509" cy="2311181"/>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48A26CE-46FB-34B1-FC5B-67C76652301D}"/>
                </a:ext>
              </a:extLst>
            </p:cNvPr>
            <p:cNvSpPr txBox="1"/>
            <p:nvPr/>
          </p:nvSpPr>
          <p:spPr>
            <a:xfrm>
              <a:off x="5145362" y="3646495"/>
              <a:ext cx="1908753" cy="769441"/>
            </a:xfrm>
            <a:prstGeom prst="rect">
              <a:avLst/>
            </a:prstGeom>
            <a:noFill/>
          </p:spPr>
          <p:txBody>
            <a:bodyPr wrap="square" rtlCol="0">
              <a:spAutoFit/>
            </a:bodyPr>
            <a:lstStyle/>
            <a:p>
              <a:pPr algn="ctr" defTabSz="144000"/>
              <a:r>
                <a:rPr lang="en-GB" sz="1100">
                  <a:effectLst/>
                  <a:latin typeface="Georgia" panose="02040502050405020303" pitchFamily="18" charset="0"/>
                  <a:ea typeface="Open Sans" panose="020B0606030504020204" pitchFamily="34" charset="0"/>
                  <a:cs typeface="Open Sans" panose="020B0606030504020204" pitchFamily="34" charset="0"/>
                </a:rPr>
                <a:t>Answers are found </a:t>
              </a:r>
              <a:br>
                <a:rPr lang="en-GB" sz="1100">
                  <a:effectLst/>
                  <a:latin typeface="Georgia" panose="02040502050405020303" pitchFamily="18" charset="0"/>
                  <a:ea typeface="Open Sans" panose="020B0606030504020204" pitchFamily="34" charset="0"/>
                  <a:cs typeface="Open Sans" panose="020B0606030504020204" pitchFamily="34" charset="0"/>
                </a:rPr>
              </a:br>
              <a:r>
                <a:rPr lang="en-GB" sz="1100">
                  <a:effectLst/>
                  <a:latin typeface="Georgia" panose="02040502050405020303" pitchFamily="18" charset="0"/>
                  <a:ea typeface="Open Sans" panose="020B0606030504020204" pitchFamily="34" charset="0"/>
                  <a:cs typeface="Open Sans" panose="020B0606030504020204" pitchFamily="34" charset="0"/>
                </a:rPr>
                <a:t>under the slide. Click </a:t>
              </a:r>
              <a:br>
                <a:rPr lang="en-GB" sz="1100">
                  <a:effectLst/>
                  <a:latin typeface="Georgia" panose="02040502050405020303" pitchFamily="18" charset="0"/>
                  <a:ea typeface="Open Sans" panose="020B0606030504020204" pitchFamily="34" charset="0"/>
                  <a:cs typeface="Open Sans" panose="020B0606030504020204" pitchFamily="34" charset="0"/>
                </a:rPr>
              </a:br>
              <a:r>
                <a:rPr lang="en-GB" sz="1100">
                  <a:effectLst/>
                  <a:latin typeface="Georgia" panose="02040502050405020303" pitchFamily="18" charset="0"/>
                  <a:ea typeface="Open Sans" panose="020B0606030504020204" pitchFamily="34" charset="0"/>
                  <a:cs typeface="Open Sans" panose="020B0606030504020204" pitchFamily="34" charset="0"/>
                </a:rPr>
                <a:t>on the notes symbol at </a:t>
              </a:r>
              <a:br>
                <a:rPr lang="en-GB" sz="1100">
                  <a:effectLst/>
                  <a:latin typeface="Georgia" panose="02040502050405020303" pitchFamily="18" charset="0"/>
                  <a:ea typeface="Open Sans" panose="020B0606030504020204" pitchFamily="34" charset="0"/>
                  <a:cs typeface="Open Sans" panose="020B0606030504020204" pitchFamily="34" charset="0"/>
                </a:rPr>
              </a:br>
              <a:r>
                <a:rPr lang="en-GB" sz="1100">
                  <a:effectLst/>
                  <a:latin typeface="Georgia" panose="02040502050405020303" pitchFamily="18" charset="0"/>
                  <a:ea typeface="Open Sans" panose="020B0606030504020204" pitchFamily="34" charset="0"/>
                  <a:cs typeface="Open Sans" panose="020B0606030504020204" pitchFamily="34" charset="0"/>
                </a:rPr>
                <a:t>the bottom of the screen.</a:t>
              </a:r>
              <a:endParaRPr lang="en-US" sz="1100">
                <a:latin typeface="Georgia" panose="02040502050405020303" pitchFamily="18" charset="0"/>
                <a:ea typeface="Open Sans" panose="020B0606030504020204" pitchFamily="34" charset="0"/>
                <a:cs typeface="Open Sans" panose="020B0606030504020204" pitchFamily="34" charset="0"/>
              </a:endParaRPr>
            </a:p>
          </p:txBody>
        </p:sp>
        <p:pic>
          <p:nvPicPr>
            <p:cNvPr id="9" name="Google Shape;107;p1">
              <a:extLst>
                <a:ext uri="{FF2B5EF4-FFF2-40B4-BE49-F238E27FC236}">
                  <a16:creationId xmlns:a16="http://schemas.microsoft.com/office/drawing/2014/main" id="{03F38FAA-ADD4-D0C2-8831-5A848DE5E66B}"/>
                </a:ext>
                <a:ext uri="{C183D7F6-B498-43B3-948B-1728B52AA6E4}">
                  <adec:decorative xmlns:adec="http://schemas.microsoft.com/office/drawing/2017/decorative" val="1"/>
                </a:ext>
              </a:extLst>
            </p:cNvPr>
            <p:cNvPicPr preferRelativeResize="0">
              <a:picLocks noChangeAspect="1"/>
            </p:cNvPicPr>
            <p:nvPr/>
          </p:nvPicPr>
          <p:blipFill>
            <a:blip r:embed="rId5" cstate="screen">
              <a:extLst>
                <a:ext uri="{28A0092B-C50C-407E-A947-70E740481C1C}">
                  <a14:useLocalDpi xmlns:a14="http://schemas.microsoft.com/office/drawing/2010/main"/>
                </a:ext>
              </a:extLst>
            </a:blip>
            <a:srcRect/>
            <a:stretch/>
          </p:blipFill>
          <p:spPr>
            <a:xfrm>
              <a:off x="5178464" y="2518506"/>
              <a:ext cx="1656267" cy="1049515"/>
            </a:xfrm>
            <a:prstGeom prst="rect">
              <a:avLst/>
            </a:prstGeom>
            <a:noFill/>
            <a:ln>
              <a:noFill/>
            </a:ln>
          </p:spPr>
        </p:pic>
      </p:grpSp>
      <p:grpSp>
        <p:nvGrpSpPr>
          <p:cNvPr id="17" name="Group 16">
            <a:extLst>
              <a:ext uri="{FF2B5EF4-FFF2-40B4-BE49-F238E27FC236}">
                <a16:creationId xmlns:a16="http://schemas.microsoft.com/office/drawing/2014/main" id="{51657291-23F0-8A26-5B73-5E73F2A17CEB}"/>
              </a:ext>
              <a:ext uri="{C183D7F6-B498-43B3-948B-1728B52AA6E4}">
                <adec:decorative xmlns:adec="http://schemas.microsoft.com/office/drawing/2017/decorative" val="1"/>
              </a:ext>
            </a:extLst>
          </p:cNvPr>
          <p:cNvGrpSpPr/>
          <p:nvPr/>
        </p:nvGrpSpPr>
        <p:grpSpPr>
          <a:xfrm>
            <a:off x="7693466" y="2258995"/>
            <a:ext cx="2647509" cy="2311180"/>
            <a:chOff x="7693466" y="2258995"/>
            <a:chExt cx="2647509" cy="2311180"/>
          </a:xfrm>
        </p:grpSpPr>
        <p:sp>
          <p:nvSpPr>
            <p:cNvPr id="11" name="Rectangle 10">
              <a:extLst>
                <a:ext uri="{FF2B5EF4-FFF2-40B4-BE49-F238E27FC236}">
                  <a16:creationId xmlns:a16="http://schemas.microsoft.com/office/drawing/2014/main" id="{E59036A5-DB4B-C88C-B256-C975B00BEEA9}"/>
                </a:ext>
                <a:ext uri="{C183D7F6-B498-43B3-948B-1728B52AA6E4}">
                  <adec:decorative xmlns:adec="http://schemas.microsoft.com/office/drawing/2017/decorative" val="1"/>
                </a:ext>
              </a:extLst>
            </p:cNvPr>
            <p:cNvSpPr/>
            <p:nvPr/>
          </p:nvSpPr>
          <p:spPr>
            <a:xfrm>
              <a:off x="7693466" y="2258995"/>
              <a:ext cx="2647509" cy="2311180"/>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7E7A237-14F3-6B91-E4C5-77D05967BE45}"/>
                </a:ext>
              </a:extLst>
            </p:cNvPr>
            <p:cNvSpPr txBox="1"/>
            <p:nvPr/>
          </p:nvSpPr>
          <p:spPr>
            <a:xfrm>
              <a:off x="8206111" y="3732720"/>
              <a:ext cx="1622218" cy="600164"/>
            </a:xfrm>
            <a:prstGeom prst="rect">
              <a:avLst/>
            </a:prstGeom>
            <a:noFill/>
          </p:spPr>
          <p:txBody>
            <a:bodyPr wrap="square" rtlCol="0">
              <a:spAutoFit/>
            </a:bodyPr>
            <a:lstStyle/>
            <a:p>
              <a:pPr algn="ctr" defTabSz="144000"/>
              <a:r>
                <a:rPr lang="en-GB" sz="1100">
                  <a:effectLst/>
                  <a:latin typeface="Georgia" panose="02040502050405020303" pitchFamily="18" charset="0"/>
                  <a:ea typeface="Open Sans" panose="020B0606030504020204" pitchFamily="34" charset="0"/>
                  <a:cs typeface="Open Sans" panose="020B0606030504020204" pitchFamily="34" charset="0"/>
                </a:rPr>
                <a:t>Delete text and images to make your own worksheets.</a:t>
              </a:r>
              <a:endParaRPr lang="en-US" sz="1100">
                <a:latin typeface="Georgia" panose="02040502050405020303" pitchFamily="18" charset="0"/>
                <a:ea typeface="Open Sans" panose="020B0606030504020204" pitchFamily="34" charset="0"/>
                <a:cs typeface="Open Sans" panose="020B0606030504020204" pitchFamily="34" charset="0"/>
              </a:endParaRPr>
            </a:p>
          </p:txBody>
        </p:sp>
        <p:pic>
          <p:nvPicPr>
            <p:cNvPr id="10" name="Google Shape;107;p1">
              <a:extLst>
                <a:ext uri="{FF2B5EF4-FFF2-40B4-BE49-F238E27FC236}">
                  <a16:creationId xmlns:a16="http://schemas.microsoft.com/office/drawing/2014/main" id="{9EC4FE7C-330E-9B9B-B028-8626D2B708CC}"/>
                </a:ext>
                <a:ext uri="{C183D7F6-B498-43B3-948B-1728B52AA6E4}">
                  <adec:decorative xmlns:adec="http://schemas.microsoft.com/office/drawing/2017/decorative" val="1"/>
                </a:ext>
              </a:extLst>
            </p:cNvPr>
            <p:cNvPicPr preferRelativeResize="0">
              <a:picLocks noChangeAspect="1"/>
            </p:cNvPicPr>
            <p:nvPr/>
          </p:nvPicPr>
          <p:blipFill>
            <a:blip r:embed="rId6" cstate="screen">
              <a:extLst>
                <a:ext uri="{28A0092B-C50C-407E-A947-70E740481C1C}">
                  <a14:useLocalDpi xmlns:a14="http://schemas.microsoft.com/office/drawing/2010/main"/>
                </a:ext>
              </a:extLst>
            </a:blip>
            <a:srcRect/>
            <a:stretch/>
          </p:blipFill>
          <p:spPr>
            <a:xfrm>
              <a:off x="8123924" y="2406069"/>
              <a:ext cx="1786593" cy="1277563"/>
            </a:xfrm>
            <a:prstGeom prst="rect">
              <a:avLst/>
            </a:prstGeom>
            <a:noFill/>
            <a:ln>
              <a:noFill/>
            </a:ln>
          </p:spPr>
        </p:pic>
      </p:grpSp>
    </p:spTree>
    <p:extLst>
      <p:ext uri="{BB962C8B-B14F-4D97-AF65-F5344CB8AC3E}">
        <p14:creationId xmlns:p14="http://schemas.microsoft.com/office/powerpoint/2010/main" val="4032837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3FD517-85C6-8398-F65F-76B87B0194A0}"/>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9D00CFFF-76C1-0D0D-F1C0-4C19853F3E39}"/>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4469" y="4217470"/>
            <a:ext cx="2235507" cy="2235507"/>
          </a:xfrm>
          <a:prstGeom prst="rect">
            <a:avLst/>
          </a:prstGeom>
        </p:spPr>
      </p:pic>
      <p:pic>
        <p:nvPicPr>
          <p:cNvPr id="11" name="Picture 10">
            <a:extLst>
              <a:ext uri="{FF2B5EF4-FFF2-40B4-BE49-F238E27FC236}">
                <a16:creationId xmlns:a16="http://schemas.microsoft.com/office/drawing/2014/main" id="{22B93149-2942-8599-5E51-EE367D974502}"/>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74797" y="1776846"/>
            <a:ext cx="2004956" cy="2004956"/>
          </a:xfrm>
          <a:prstGeom prst="rect">
            <a:avLst/>
          </a:prstGeom>
        </p:spPr>
      </p:pic>
      <p:sp>
        <p:nvSpPr>
          <p:cNvPr id="7" name="TextBox 6">
            <a:extLst>
              <a:ext uri="{FF2B5EF4-FFF2-40B4-BE49-F238E27FC236}">
                <a16:creationId xmlns:a16="http://schemas.microsoft.com/office/drawing/2014/main" id="{F20E0EA5-C155-FC04-E81C-7220D9BAB4EE}"/>
              </a:ext>
            </a:extLst>
          </p:cNvPr>
          <p:cNvSpPr txBox="1"/>
          <p:nvPr/>
        </p:nvSpPr>
        <p:spPr>
          <a:xfrm>
            <a:off x="2889580" y="386924"/>
            <a:ext cx="3059176" cy="584775"/>
          </a:xfrm>
          <a:prstGeom prst="rect">
            <a:avLst/>
          </a:prstGeom>
          <a:noFill/>
        </p:spPr>
        <p:txBody>
          <a:bodyPr wrap="square" rtlCol="0">
            <a:spAutoFit/>
          </a:bodyPr>
          <a:lstStyle/>
          <a:p>
            <a:r>
              <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QUEEN</a:t>
            </a:r>
          </a:p>
        </p:txBody>
      </p:sp>
      <p:sp>
        <p:nvSpPr>
          <p:cNvPr id="20" name="TextBox 19">
            <a:extLst>
              <a:ext uri="{FF2B5EF4-FFF2-40B4-BE49-F238E27FC236}">
                <a16:creationId xmlns:a16="http://schemas.microsoft.com/office/drawing/2014/main" id="{B5F6BAD6-53C7-E3D3-DBD2-83A2723D7C56}"/>
              </a:ext>
            </a:extLst>
          </p:cNvPr>
          <p:cNvSpPr txBox="1"/>
          <p:nvPr/>
        </p:nvSpPr>
        <p:spPr>
          <a:xfrm>
            <a:off x="2889580" y="754695"/>
            <a:ext cx="3059176" cy="584775"/>
          </a:xfrm>
          <a:prstGeom prst="rect">
            <a:avLst/>
          </a:prstGeom>
          <a:noFill/>
        </p:spPr>
        <p:txBody>
          <a:bodyPr wrap="square" rtlCol="0">
            <a:spAutoFit/>
          </a:bodyPr>
          <a:lstStyle/>
          <a:p>
            <a:r>
              <a:rPr lang="en-GB" sz="3200" b="1" spc="100">
                <a:solidFill>
                  <a:srgbClr val="45235E"/>
                </a:solidFill>
                <a:latin typeface="Open Sans Condensed" panose="020B0606030504020204" pitchFamily="34" charset="0"/>
                <a:ea typeface="Open Sans Condensed" panose="020B0606030504020204" pitchFamily="34" charset="0"/>
                <a:cs typeface="Open Sans Condensed" panose="020B0606030504020204" pitchFamily="34" charset="0"/>
              </a:rPr>
              <a:t>EDITH</a:t>
            </a:r>
            <a:endPar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endParaRPr>
          </a:p>
        </p:txBody>
      </p:sp>
      <p:pic>
        <p:nvPicPr>
          <p:cNvPr id="19" name="Picture 18" descr="A page of a historic book that shows a drawing of a woman being crowned. ">
            <a:hlinkClick r:id="rId6"/>
            <a:extLst>
              <a:ext uri="{FF2B5EF4-FFF2-40B4-BE49-F238E27FC236}">
                <a16:creationId xmlns:a16="http://schemas.microsoft.com/office/drawing/2014/main" id="{2DB76C93-5C8A-E0C2-CA20-79C3297ECD4E}"/>
              </a:ext>
              <a:ext uri="{C183D7F6-B498-43B3-948B-1728B52AA6E4}">
                <adec:decorative xmlns:adec="http://schemas.microsoft.com/office/drawing/2017/decorative" val="0"/>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97397" y="515485"/>
            <a:ext cx="2256043" cy="2754736"/>
          </a:xfrm>
          <a:prstGeom prst="rect">
            <a:avLst/>
          </a:prstGeom>
        </p:spPr>
      </p:pic>
      <p:sp>
        <p:nvSpPr>
          <p:cNvPr id="15" name="TextBox 14">
            <a:extLst>
              <a:ext uri="{FF2B5EF4-FFF2-40B4-BE49-F238E27FC236}">
                <a16:creationId xmlns:a16="http://schemas.microsoft.com/office/drawing/2014/main" id="{69308B54-F3F6-EA8F-8BAF-6A7C4A4C9DD9}"/>
              </a:ext>
            </a:extLst>
          </p:cNvPr>
          <p:cNvSpPr txBox="1"/>
          <p:nvPr/>
        </p:nvSpPr>
        <p:spPr>
          <a:xfrm>
            <a:off x="2881225" y="1240150"/>
            <a:ext cx="2957872" cy="492443"/>
          </a:xfrm>
          <a:prstGeom prst="rect">
            <a:avLst/>
          </a:prstGeom>
          <a:noFill/>
        </p:spPr>
        <p:txBody>
          <a:bodyPr wrap="square" rtlCol="0">
            <a:spAutoFit/>
          </a:bodyPr>
          <a:lstStyle/>
          <a:p>
            <a:r>
              <a:rPr lang="en-GB" sz="1300">
                <a:solidFill>
                  <a:srgbClr val="9D691F"/>
                </a:solidFill>
                <a:effectLst/>
                <a:latin typeface="Georgia" panose="02040502050405020303" pitchFamily="18" charset="0"/>
                <a:ea typeface="Open Sans" panose="020B0606030504020204" pitchFamily="34" charset="0"/>
                <a:cs typeface="Open Sans" panose="020B0606030504020204" pitchFamily="34" charset="0"/>
              </a:rPr>
              <a:t>An intelligent and resilient </a:t>
            </a:r>
            <a:br>
              <a:rPr lang="en-GB" sz="1300">
                <a:solidFill>
                  <a:srgbClr val="9D691F"/>
                </a:solidFill>
                <a:effectLst/>
                <a:latin typeface="Georgia" panose="02040502050405020303" pitchFamily="18" charset="0"/>
                <a:ea typeface="Open Sans" panose="020B0606030504020204" pitchFamily="34" charset="0"/>
                <a:cs typeface="Open Sans" panose="020B0606030504020204" pitchFamily="34" charset="0"/>
              </a:rPr>
            </a:br>
            <a:r>
              <a:rPr lang="en-GB" sz="1300">
                <a:solidFill>
                  <a:srgbClr val="9D691F"/>
                </a:solidFill>
                <a:effectLst/>
                <a:latin typeface="Georgia" panose="02040502050405020303" pitchFamily="18" charset="0"/>
                <a:ea typeface="Open Sans" panose="020B0606030504020204" pitchFamily="34" charset="0"/>
                <a:cs typeface="Open Sans" panose="020B0606030504020204" pitchFamily="34" charset="0"/>
              </a:rPr>
              <a:t>Saxon Queen </a:t>
            </a:r>
            <a:endParaRPr lang="en-GB" sz="1300" i="1">
              <a:solidFill>
                <a:srgbClr val="9D691F"/>
              </a:solidFill>
              <a:effectLst/>
              <a:latin typeface="Georgia" panose="02040502050405020303" pitchFamily="18" charset="0"/>
              <a:ea typeface="Open Sans" panose="020B0606030504020204" pitchFamily="34" charset="0"/>
              <a:cs typeface="Open Sans" panose="020B0606030504020204" pitchFamily="34" charset="0"/>
            </a:endParaRPr>
          </a:p>
        </p:txBody>
      </p:sp>
      <p:sp>
        <p:nvSpPr>
          <p:cNvPr id="13" name="TextBox 12">
            <a:extLst>
              <a:ext uri="{FF2B5EF4-FFF2-40B4-BE49-F238E27FC236}">
                <a16:creationId xmlns:a16="http://schemas.microsoft.com/office/drawing/2014/main" id="{7AA1EF8F-1D4F-6011-5249-B62E99C3DB0C}"/>
              </a:ext>
            </a:extLst>
          </p:cNvPr>
          <p:cNvSpPr txBox="1"/>
          <p:nvPr/>
        </p:nvSpPr>
        <p:spPr>
          <a:xfrm>
            <a:off x="503690" y="3333758"/>
            <a:ext cx="2148070" cy="253916"/>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Lived: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c.1025 - 1075 </a:t>
            </a:r>
          </a:p>
        </p:txBody>
      </p:sp>
      <p:sp>
        <p:nvSpPr>
          <p:cNvPr id="33" name="TextBox 32">
            <a:extLst>
              <a:ext uri="{FF2B5EF4-FFF2-40B4-BE49-F238E27FC236}">
                <a16:creationId xmlns:a16="http://schemas.microsoft.com/office/drawing/2014/main" id="{EF32A54C-E6D5-A3D5-4E12-ADD107B11EEC}"/>
              </a:ext>
            </a:extLst>
          </p:cNvPr>
          <p:cNvSpPr txBox="1"/>
          <p:nvPr/>
        </p:nvSpPr>
        <p:spPr>
          <a:xfrm>
            <a:off x="498188" y="3501383"/>
            <a:ext cx="2148070" cy="253916"/>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a:solidFill>
                  <a:srgbClr val="38224F"/>
                </a:solidFill>
                <a:latin typeface="Georgia" panose="02040502050405020303" pitchFamily="18" charset="0"/>
                <a:ea typeface="Open Sans Condensed Light" panose="020B0306030504020204" pitchFamily="34" charset="0"/>
                <a:cs typeface="Open Sans Condensed Light" panose="020B0306030504020204" pitchFamily="34" charset="0"/>
              </a:rPr>
              <a:t>England </a:t>
            </a:r>
            <a:endPar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endParaRPr>
          </a:p>
        </p:txBody>
      </p:sp>
      <p:sp>
        <p:nvSpPr>
          <p:cNvPr id="10" name="TextBox 9">
            <a:extLst>
              <a:ext uri="{FF2B5EF4-FFF2-40B4-BE49-F238E27FC236}">
                <a16:creationId xmlns:a16="http://schemas.microsoft.com/office/drawing/2014/main" id="{B7014030-16B1-8381-CFFE-DF9CD913BD74}"/>
              </a:ext>
            </a:extLst>
          </p:cNvPr>
          <p:cNvSpPr txBox="1"/>
          <p:nvPr/>
        </p:nvSpPr>
        <p:spPr>
          <a:xfrm>
            <a:off x="2881535" y="1760046"/>
            <a:ext cx="2988559" cy="3477875"/>
          </a:xfrm>
          <a:prstGeom prst="rect">
            <a:avLst/>
          </a:prstGeom>
          <a:noFill/>
        </p:spPr>
        <p:txBody>
          <a:bodyPr wrap="square" rtlCol="0">
            <a:spAutoFit/>
          </a:bodyPr>
          <a:lstStyle/>
          <a:p>
            <a:pPr algn="l" rtl="0" fontAlgn="base"/>
            <a:r>
              <a:rPr lang="en-GB" sz="1100" b="0" i="0" dirty="0">
                <a:solidFill>
                  <a:srgbClr val="000000"/>
                </a:solidFill>
                <a:effectLst/>
                <a:latin typeface="Georgia" panose="02040502050405020303" pitchFamily="18" charset="0"/>
              </a:rPr>
              <a:t>Edith was well educated and spoke</a:t>
            </a:r>
            <a:br>
              <a:rPr lang="en-GB" sz="1100" b="0" i="0" dirty="0">
                <a:solidFill>
                  <a:srgbClr val="000000"/>
                </a:solidFill>
                <a:effectLst/>
                <a:latin typeface="Georgia" panose="02040502050405020303" pitchFamily="18" charset="0"/>
              </a:rPr>
            </a:br>
            <a:r>
              <a:rPr lang="en-GB" sz="1100" b="0" i="0" dirty="0">
                <a:solidFill>
                  <a:srgbClr val="000000"/>
                </a:solidFill>
                <a:effectLst/>
                <a:latin typeface="Georgia" panose="02040502050405020303" pitchFamily="18" charset="0"/>
              </a:rPr>
              <a:t>several languages. </a:t>
            </a:r>
          </a:p>
          <a:p>
            <a:pPr algn="l" rtl="0" fontAlgn="base"/>
            <a:endParaRPr lang="en-GB" sz="1100" b="0" i="0" dirty="0">
              <a:solidFill>
                <a:srgbClr val="000000"/>
              </a:solidFill>
              <a:effectLst/>
              <a:latin typeface="Georgia" panose="02040502050405020303" pitchFamily="18" charset="0"/>
            </a:endParaRPr>
          </a:p>
          <a:p>
            <a:pPr marL="171450" indent="-171450" algn="l" rtl="0" fontAlgn="base">
              <a:buFont typeface="Arial" panose="020B0604020202020204" pitchFamily="34" charset="0"/>
              <a:buChar char="•"/>
            </a:pPr>
            <a:r>
              <a:rPr lang="en-GB" sz="1100" b="0" i="0" dirty="0">
                <a:solidFill>
                  <a:srgbClr val="000000"/>
                </a:solidFill>
                <a:effectLst/>
                <a:latin typeface="Georgia" panose="02040502050405020303" pitchFamily="18" charset="0"/>
              </a:rPr>
              <a:t>Edith married King Edward the Confessor in 1045 and was </a:t>
            </a:r>
            <a:r>
              <a:rPr lang="en-GB" sz="1100" b="1" i="0" dirty="0">
                <a:solidFill>
                  <a:srgbClr val="000000"/>
                </a:solidFill>
                <a:effectLst/>
                <a:latin typeface="Georgia" panose="02040502050405020303" pitchFamily="18" charset="0"/>
              </a:rPr>
              <a:t>crowned</a:t>
            </a:r>
            <a:r>
              <a:rPr lang="en-GB" sz="1100" b="0" i="0" dirty="0">
                <a:solidFill>
                  <a:srgbClr val="000000"/>
                </a:solidFill>
                <a:effectLst/>
                <a:latin typeface="Georgia" panose="02040502050405020303" pitchFamily="18" charset="0"/>
              </a:rPr>
              <a:t> </a:t>
            </a:r>
            <a:r>
              <a:rPr lang="en-GB" sz="1100" dirty="0">
                <a:solidFill>
                  <a:srgbClr val="000000"/>
                </a:solidFill>
                <a:latin typeface="Georgia" panose="02040502050405020303" pitchFamily="18" charset="0"/>
              </a:rPr>
              <a:t>que</a:t>
            </a:r>
            <a:r>
              <a:rPr lang="en-GB" sz="1100" b="0" i="0" dirty="0">
                <a:solidFill>
                  <a:srgbClr val="000000"/>
                </a:solidFill>
                <a:effectLst/>
                <a:latin typeface="Georgia" panose="02040502050405020303" pitchFamily="18" charset="0"/>
              </a:rPr>
              <a:t>en.</a:t>
            </a:r>
          </a:p>
          <a:p>
            <a:pPr marL="171450" indent="-171450" algn="l" rtl="0" fontAlgn="base">
              <a:buFont typeface="Arial" panose="020B0604020202020204" pitchFamily="34" charset="0"/>
              <a:buChar char="•"/>
            </a:pPr>
            <a:r>
              <a:rPr lang="en-GB" sz="1100" b="0" i="0" dirty="0">
                <a:solidFill>
                  <a:srgbClr val="000000"/>
                </a:solidFill>
                <a:effectLst/>
                <a:latin typeface="Georgia" panose="02040502050405020303" pitchFamily="18" charset="0"/>
              </a:rPr>
              <a:t>Became one of his closest advisors. </a:t>
            </a:r>
          </a:p>
          <a:p>
            <a:pPr marL="171450" indent="-171450" algn="l" rtl="0" fontAlgn="base">
              <a:buFont typeface="Arial" panose="020B0604020202020204" pitchFamily="34" charset="0"/>
              <a:buChar char="•"/>
            </a:pPr>
            <a:r>
              <a:rPr lang="en-GB" sz="1100" b="0" i="0" dirty="0">
                <a:solidFill>
                  <a:srgbClr val="000000"/>
                </a:solidFill>
                <a:effectLst/>
                <a:latin typeface="Georgia" panose="02040502050405020303" pitchFamily="18" charset="0"/>
              </a:rPr>
              <a:t>After he died, Edith’s brother </a:t>
            </a:r>
            <a:br>
              <a:rPr lang="en-GB" sz="1100" b="0" i="0" dirty="0">
                <a:solidFill>
                  <a:srgbClr val="000000"/>
                </a:solidFill>
                <a:effectLst/>
                <a:latin typeface="Georgia" panose="02040502050405020303" pitchFamily="18" charset="0"/>
              </a:rPr>
            </a:br>
            <a:r>
              <a:rPr lang="en-GB" sz="1100" b="0" i="0" dirty="0">
                <a:solidFill>
                  <a:srgbClr val="000000"/>
                </a:solidFill>
                <a:effectLst/>
                <a:latin typeface="Georgia" panose="02040502050405020303" pitchFamily="18" charset="0"/>
              </a:rPr>
              <a:t>Harold became king. </a:t>
            </a:r>
          </a:p>
          <a:p>
            <a:pPr marL="171450" indent="-171450" algn="l" rtl="0" fontAlgn="base">
              <a:buFont typeface="Arial" panose="020B0604020202020204" pitchFamily="34" charset="0"/>
              <a:buChar char="•"/>
            </a:pPr>
            <a:r>
              <a:rPr lang="en-GB" sz="1100" b="0" i="0" dirty="0">
                <a:solidFill>
                  <a:srgbClr val="000000"/>
                </a:solidFill>
                <a:effectLst/>
                <a:latin typeface="Georgia" panose="02040502050405020303" pitchFamily="18" charset="0"/>
              </a:rPr>
              <a:t>She became one of the richest women </a:t>
            </a:r>
            <a:br>
              <a:rPr lang="en-GB" sz="1100" b="0" i="0" dirty="0">
                <a:solidFill>
                  <a:srgbClr val="000000"/>
                </a:solidFill>
                <a:effectLst/>
                <a:latin typeface="Georgia" panose="02040502050405020303" pitchFamily="18" charset="0"/>
              </a:rPr>
            </a:br>
            <a:r>
              <a:rPr lang="en-GB" sz="1100" b="0" i="0" dirty="0">
                <a:solidFill>
                  <a:srgbClr val="000000"/>
                </a:solidFill>
                <a:effectLst/>
                <a:latin typeface="Georgia" panose="02040502050405020303" pitchFamily="18" charset="0"/>
              </a:rPr>
              <a:t>in England.   </a:t>
            </a:r>
          </a:p>
          <a:p>
            <a:pPr algn="l" rtl="0" fontAlgn="base"/>
            <a:endParaRPr lang="en-GB" sz="1100" b="0" i="0" dirty="0">
              <a:solidFill>
                <a:srgbClr val="000000"/>
              </a:solidFill>
              <a:effectLst/>
              <a:latin typeface="Georgia" panose="02040502050405020303" pitchFamily="18" charset="0"/>
            </a:endParaRPr>
          </a:p>
          <a:p>
            <a:pPr algn="l" rtl="0" fontAlgn="base"/>
            <a:r>
              <a:rPr lang="en-GB" sz="1100" b="0" i="0" dirty="0">
                <a:solidFill>
                  <a:srgbClr val="000000"/>
                </a:solidFill>
                <a:effectLst/>
                <a:latin typeface="Georgia" panose="02040502050405020303" pitchFamily="18" charset="0"/>
              </a:rPr>
              <a:t>In 1066, her brother</a:t>
            </a:r>
            <a:r>
              <a:rPr lang="en-GB" sz="1100" dirty="0">
                <a:solidFill>
                  <a:srgbClr val="000000"/>
                </a:solidFill>
                <a:latin typeface="Georgia" panose="02040502050405020303" pitchFamily="18" charset="0"/>
              </a:rPr>
              <a:t> King</a:t>
            </a:r>
            <a:r>
              <a:rPr lang="en-GB" sz="1100" b="0" i="0" dirty="0">
                <a:solidFill>
                  <a:srgbClr val="000000"/>
                </a:solidFill>
                <a:effectLst/>
                <a:latin typeface="Georgia" panose="02040502050405020303" pitchFamily="18" charset="0"/>
              </a:rPr>
              <a:t> Harold was killed at the Battle of Hastings. </a:t>
            </a:r>
          </a:p>
          <a:p>
            <a:pPr algn="l" rtl="0" fontAlgn="base"/>
            <a:endParaRPr lang="en-GB" sz="1100" dirty="0">
              <a:solidFill>
                <a:srgbClr val="000000"/>
              </a:solidFill>
              <a:latin typeface="Georgia" panose="02040502050405020303" pitchFamily="18" charset="0"/>
            </a:endParaRPr>
          </a:p>
          <a:p>
            <a:pPr algn="l" rtl="0" fontAlgn="base"/>
            <a:r>
              <a:rPr lang="en-GB" sz="1100" b="0" i="0" dirty="0">
                <a:solidFill>
                  <a:srgbClr val="000000"/>
                </a:solidFill>
                <a:effectLst/>
                <a:latin typeface="Georgia" panose="02040502050405020303" pitchFamily="18" charset="0"/>
              </a:rPr>
              <a:t>She was one of the very few English landowners to keep all their lands </a:t>
            </a:r>
            <a:br>
              <a:rPr lang="en-GB" sz="1100" b="0" i="0" dirty="0">
                <a:solidFill>
                  <a:srgbClr val="000000"/>
                </a:solidFill>
                <a:effectLst/>
                <a:latin typeface="Georgia" panose="02040502050405020303" pitchFamily="18" charset="0"/>
              </a:rPr>
            </a:br>
            <a:r>
              <a:rPr lang="en-GB" sz="1100" b="0" i="0" dirty="0">
                <a:solidFill>
                  <a:srgbClr val="000000"/>
                </a:solidFill>
                <a:effectLst/>
                <a:latin typeface="Georgia" panose="02040502050405020303" pitchFamily="18" charset="0"/>
              </a:rPr>
              <a:t>after the battle.   </a:t>
            </a:r>
          </a:p>
          <a:p>
            <a:pPr algn="l" rtl="0" fontAlgn="base"/>
            <a:endParaRPr lang="en-GB" sz="1100" b="0" i="0" dirty="0">
              <a:solidFill>
                <a:srgbClr val="000000"/>
              </a:solidFill>
              <a:effectLst/>
              <a:latin typeface="Georgia" panose="02040502050405020303" pitchFamily="18" charset="0"/>
            </a:endParaRPr>
          </a:p>
          <a:p>
            <a:pPr algn="l" rtl="0" fontAlgn="base"/>
            <a:r>
              <a:rPr lang="en-GB" sz="1100" b="0" i="0" dirty="0">
                <a:solidFill>
                  <a:srgbClr val="000000"/>
                </a:solidFill>
                <a:effectLst/>
                <a:latin typeface="Georgia" panose="02040502050405020303" pitchFamily="18" charset="0"/>
              </a:rPr>
              <a:t>She later became the </a:t>
            </a:r>
            <a:r>
              <a:rPr lang="en-GB" sz="1100" b="1" i="0" dirty="0">
                <a:solidFill>
                  <a:srgbClr val="000000"/>
                </a:solidFill>
                <a:effectLst/>
                <a:latin typeface="Georgia" panose="02040502050405020303" pitchFamily="18" charset="0"/>
              </a:rPr>
              <a:t>patron</a:t>
            </a:r>
            <a:r>
              <a:rPr lang="en-GB" sz="1100" b="0" i="0" dirty="0">
                <a:solidFill>
                  <a:srgbClr val="000000"/>
                </a:solidFill>
                <a:effectLst/>
                <a:latin typeface="Georgia" panose="02040502050405020303" pitchFamily="18" charset="0"/>
              </a:rPr>
              <a:t> of a </a:t>
            </a:r>
            <a:r>
              <a:rPr lang="en-GB" sz="1100" b="1" i="0" dirty="0">
                <a:solidFill>
                  <a:srgbClr val="000000"/>
                </a:solidFill>
                <a:effectLst/>
                <a:latin typeface="Georgia" panose="02040502050405020303" pitchFamily="18" charset="0"/>
              </a:rPr>
              <a:t>biography </a:t>
            </a:r>
            <a:r>
              <a:rPr lang="en-GB" sz="1100" b="0" i="0" dirty="0">
                <a:solidFill>
                  <a:srgbClr val="000000"/>
                </a:solidFill>
                <a:effectLst/>
                <a:latin typeface="Georgia" panose="02040502050405020303" pitchFamily="18" charset="0"/>
              </a:rPr>
              <a:t>of King Edward. </a:t>
            </a:r>
          </a:p>
        </p:txBody>
      </p:sp>
      <p:sp>
        <p:nvSpPr>
          <p:cNvPr id="30" name="TextBox 29">
            <a:extLst>
              <a:ext uri="{FF2B5EF4-FFF2-40B4-BE49-F238E27FC236}">
                <a16:creationId xmlns:a16="http://schemas.microsoft.com/office/drawing/2014/main" id="{3DBD9A53-D6AE-BA12-D3C2-BF0A338B6F2D}"/>
              </a:ext>
            </a:extLst>
          </p:cNvPr>
          <p:cNvSpPr txBox="1"/>
          <p:nvPr/>
        </p:nvSpPr>
        <p:spPr>
          <a:xfrm>
            <a:off x="533180" y="5035141"/>
            <a:ext cx="2078084" cy="600164"/>
          </a:xfrm>
          <a:prstGeom prst="rect">
            <a:avLst/>
          </a:prstGeom>
          <a:noFill/>
        </p:spPr>
        <p:txBody>
          <a:bodyPr wrap="square" rtlCol="0">
            <a:spAutoFit/>
          </a:bodyPr>
          <a:lstStyle/>
          <a:p>
            <a:pPr algn="ctr"/>
            <a:r>
              <a:rPr lang="en-GB" sz="1100" b="0" i="0">
                <a:solidFill>
                  <a:srgbClr val="000000"/>
                </a:solidFill>
                <a:effectLst/>
                <a:latin typeface="Georgia" panose="02040502050405020303" pitchFamily="18" charset="0"/>
              </a:rPr>
              <a:t>In the biography, Edward and Edith are presented in a </a:t>
            </a:r>
            <a:r>
              <a:rPr lang="en-GB" sz="1100" b="1" i="0">
                <a:solidFill>
                  <a:srgbClr val="000000"/>
                </a:solidFill>
                <a:effectLst/>
                <a:latin typeface="Georgia" panose="02040502050405020303" pitchFamily="18" charset="0"/>
              </a:rPr>
              <a:t>saintly</a:t>
            </a:r>
            <a:r>
              <a:rPr lang="en-GB" sz="1100" b="0" i="0">
                <a:solidFill>
                  <a:srgbClr val="000000"/>
                </a:solidFill>
                <a:effectLst/>
                <a:latin typeface="Georgia" panose="02040502050405020303" pitchFamily="18" charset="0"/>
              </a:rPr>
              <a:t> light. </a:t>
            </a:r>
            <a:endParaRPr lang="en-GB" sz="1100">
              <a:effectLst/>
              <a:latin typeface="Georgia" panose="02040502050405020303" pitchFamily="18" charset="0"/>
            </a:endParaRPr>
          </a:p>
        </p:txBody>
      </p:sp>
      <p:sp>
        <p:nvSpPr>
          <p:cNvPr id="17" name="TextBox 16">
            <a:extLst>
              <a:ext uri="{FF2B5EF4-FFF2-40B4-BE49-F238E27FC236}">
                <a16:creationId xmlns:a16="http://schemas.microsoft.com/office/drawing/2014/main" id="{C508096B-EEBB-A045-3200-98CD00185345}"/>
              </a:ext>
            </a:extLst>
          </p:cNvPr>
          <p:cNvSpPr txBox="1"/>
          <p:nvPr/>
        </p:nvSpPr>
        <p:spPr>
          <a:xfrm>
            <a:off x="3386365" y="5620035"/>
            <a:ext cx="2379813" cy="600164"/>
          </a:xfrm>
          <a:prstGeom prst="rect">
            <a:avLst/>
          </a:prstGeom>
          <a:noFill/>
        </p:spPr>
        <p:txBody>
          <a:bodyPr wrap="square" rtlCol="0">
            <a:spAutoFit/>
          </a:bodyPr>
          <a:lstStyle/>
          <a:p>
            <a:pPr algn="l" rtl="0" fontAlgn="base"/>
            <a:r>
              <a:rPr lang="en-GB" sz="1100" b="0" i="0" dirty="0">
                <a:solidFill>
                  <a:srgbClr val="000000"/>
                </a:solidFill>
                <a:effectLst/>
                <a:latin typeface="Georgia" panose="02040502050405020303" pitchFamily="18" charset="0"/>
              </a:rPr>
              <a:t>What evidence is there that </a:t>
            </a:r>
            <a:br>
              <a:rPr lang="en-GB" sz="1100" b="0" i="0" dirty="0">
                <a:solidFill>
                  <a:srgbClr val="000000"/>
                </a:solidFill>
                <a:effectLst/>
                <a:latin typeface="Georgia" panose="02040502050405020303" pitchFamily="18" charset="0"/>
              </a:rPr>
            </a:br>
            <a:r>
              <a:rPr lang="en-GB" sz="1100" b="0" i="0" dirty="0">
                <a:solidFill>
                  <a:srgbClr val="000000"/>
                </a:solidFill>
                <a:effectLst/>
                <a:latin typeface="Georgia" panose="02040502050405020303" pitchFamily="18" charset="0"/>
              </a:rPr>
              <a:t>Edith was an intelligent and resilient woman? </a:t>
            </a:r>
          </a:p>
        </p:txBody>
      </p:sp>
      <p:sp>
        <p:nvSpPr>
          <p:cNvPr id="9" name="Rectangle 8">
            <a:extLst>
              <a:ext uri="{FF2B5EF4-FFF2-40B4-BE49-F238E27FC236}">
                <a16:creationId xmlns:a16="http://schemas.microsoft.com/office/drawing/2014/main" id="{2A5F54AF-226A-8F02-9FC9-A1E8A892D8DF}"/>
              </a:ext>
              <a:ext uri="{C183D7F6-B498-43B3-948B-1728B52AA6E4}">
                <adec:decorative xmlns:adec="http://schemas.microsoft.com/office/drawing/2017/decorative" val="1"/>
              </a:ext>
            </a:extLst>
          </p:cNvPr>
          <p:cNvSpPr/>
          <p:nvPr/>
        </p:nvSpPr>
        <p:spPr>
          <a:xfrm>
            <a:off x="503690" y="3316912"/>
            <a:ext cx="2259105" cy="436355"/>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91398DD-6224-0967-1561-F60F0EC54225}"/>
              </a:ext>
              <a:ext uri="{C183D7F6-B498-43B3-948B-1728B52AA6E4}">
                <adec:decorative xmlns:adec="http://schemas.microsoft.com/office/drawing/2017/decorative" val="1"/>
              </a:ext>
            </a:extLst>
          </p:cNvPr>
          <p:cNvSpPr/>
          <p:nvPr/>
        </p:nvSpPr>
        <p:spPr>
          <a:xfrm>
            <a:off x="2975457" y="5530940"/>
            <a:ext cx="2894328" cy="790867"/>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15F2FE8-A9AF-4EA2-228C-BB20EC480995}"/>
              </a:ext>
              <a:ext uri="{C183D7F6-B498-43B3-948B-1728B52AA6E4}">
                <adec:decorative xmlns:adec="http://schemas.microsoft.com/office/drawing/2017/decorative" val="1"/>
              </a:ext>
            </a:extLst>
          </p:cNvPr>
          <p:cNvSpPr txBox="1"/>
          <p:nvPr/>
        </p:nvSpPr>
        <p:spPr>
          <a:xfrm>
            <a:off x="3100835" y="5649655"/>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55" name="TextBox 54">
            <a:extLst>
              <a:ext uri="{FF2B5EF4-FFF2-40B4-BE49-F238E27FC236}">
                <a16:creationId xmlns:a16="http://schemas.microsoft.com/office/drawing/2014/main" id="{72F0FC16-6FED-23AD-56D2-75DCD7F59477}"/>
              </a:ext>
            </a:extLst>
          </p:cNvPr>
          <p:cNvSpPr txBox="1"/>
          <p:nvPr/>
        </p:nvSpPr>
        <p:spPr>
          <a:xfrm>
            <a:off x="8686298" y="386924"/>
            <a:ext cx="3059176" cy="584775"/>
          </a:xfrm>
          <a:prstGeom prst="rect">
            <a:avLst/>
          </a:prstGeom>
          <a:noFill/>
        </p:spPr>
        <p:txBody>
          <a:bodyPr wrap="square" rtlCol="0">
            <a:spAutoFit/>
          </a:bodyPr>
          <a:lstStyle/>
          <a:p>
            <a:r>
              <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SAXON </a:t>
            </a:r>
          </a:p>
        </p:txBody>
      </p:sp>
      <p:sp>
        <p:nvSpPr>
          <p:cNvPr id="66" name="TextBox 65">
            <a:extLst>
              <a:ext uri="{FF2B5EF4-FFF2-40B4-BE49-F238E27FC236}">
                <a16:creationId xmlns:a16="http://schemas.microsoft.com/office/drawing/2014/main" id="{1AE10A05-0AB2-E32B-62AF-B5BCB9405FD9}"/>
              </a:ext>
            </a:extLst>
          </p:cNvPr>
          <p:cNvSpPr txBox="1"/>
          <p:nvPr/>
        </p:nvSpPr>
        <p:spPr>
          <a:xfrm>
            <a:off x="8685507" y="749968"/>
            <a:ext cx="3059176" cy="584775"/>
          </a:xfrm>
          <a:prstGeom prst="rect">
            <a:avLst/>
          </a:prstGeom>
          <a:noFill/>
        </p:spPr>
        <p:txBody>
          <a:bodyPr wrap="square" rtlCol="0">
            <a:spAutoFit/>
          </a:bodyPr>
          <a:lstStyle/>
          <a:p>
            <a:r>
              <a:rPr lang="en-GB" sz="3200" b="1" spc="100">
                <a:solidFill>
                  <a:srgbClr val="45235E"/>
                </a:solidFill>
                <a:latin typeface="Open Sans Condensed" panose="020B0606030504020204" pitchFamily="34" charset="0"/>
                <a:ea typeface="Open Sans Condensed" panose="020B0606030504020204" pitchFamily="34" charset="0"/>
                <a:cs typeface="Open Sans Condensed" panose="020B0606030504020204" pitchFamily="34" charset="0"/>
              </a:rPr>
              <a:t>FARMER</a:t>
            </a:r>
            <a:endPar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endParaRPr>
          </a:p>
        </p:txBody>
      </p:sp>
      <p:sp>
        <p:nvSpPr>
          <p:cNvPr id="59" name="TextBox 58">
            <a:extLst>
              <a:ext uri="{FF2B5EF4-FFF2-40B4-BE49-F238E27FC236}">
                <a16:creationId xmlns:a16="http://schemas.microsoft.com/office/drawing/2014/main" id="{05BDCEB7-CC92-D34E-0F66-2EC3577B6B5F}"/>
              </a:ext>
            </a:extLst>
          </p:cNvPr>
          <p:cNvSpPr txBox="1"/>
          <p:nvPr/>
        </p:nvSpPr>
        <p:spPr>
          <a:xfrm>
            <a:off x="8685507" y="1240150"/>
            <a:ext cx="3123316" cy="492443"/>
          </a:xfrm>
          <a:prstGeom prst="rect">
            <a:avLst/>
          </a:prstGeom>
          <a:noFill/>
        </p:spPr>
        <p:txBody>
          <a:bodyPr wrap="square" rtlCol="0">
            <a:spAutoFit/>
          </a:bodyPr>
          <a:lstStyle/>
          <a:p>
            <a:r>
              <a:rPr lang="en-GB" sz="1300">
                <a:solidFill>
                  <a:srgbClr val="9D691F"/>
                </a:solidFill>
                <a:effectLst/>
                <a:latin typeface="Georgia" panose="02040502050405020303" pitchFamily="18" charset="0"/>
                <a:ea typeface="Open Sans" panose="020B0606030504020204" pitchFamily="34" charset="0"/>
                <a:cs typeface="Open Sans" panose="020B0606030504020204" pitchFamily="34" charset="0"/>
              </a:rPr>
              <a:t>A free man who worked the land to support himself and his family </a:t>
            </a:r>
            <a:endParaRPr lang="en-GB" sz="1300" i="1">
              <a:solidFill>
                <a:srgbClr val="9D691F"/>
              </a:solidFill>
              <a:effectLst/>
              <a:latin typeface="Georgia" panose="02040502050405020303" pitchFamily="18" charset="0"/>
              <a:ea typeface="Open Sans" panose="020B0606030504020204" pitchFamily="34" charset="0"/>
              <a:cs typeface="Open Sans" panose="020B0606030504020204" pitchFamily="34" charset="0"/>
            </a:endParaRPr>
          </a:p>
        </p:txBody>
      </p:sp>
      <p:sp>
        <p:nvSpPr>
          <p:cNvPr id="57" name="TextBox 56">
            <a:extLst>
              <a:ext uri="{FF2B5EF4-FFF2-40B4-BE49-F238E27FC236}">
                <a16:creationId xmlns:a16="http://schemas.microsoft.com/office/drawing/2014/main" id="{B1BCF1E7-A7A5-DCEC-00AA-4DA4F4090463}"/>
              </a:ext>
            </a:extLst>
          </p:cNvPr>
          <p:cNvSpPr txBox="1"/>
          <p:nvPr/>
        </p:nvSpPr>
        <p:spPr>
          <a:xfrm>
            <a:off x="6207638" y="3855849"/>
            <a:ext cx="2738515" cy="1523494"/>
          </a:xfrm>
          <a:prstGeom prst="rect">
            <a:avLst/>
          </a:prstGeom>
          <a:noFill/>
        </p:spPr>
        <p:txBody>
          <a:bodyPr wrap="square" rtlCol="0">
            <a:spAutoFit/>
          </a:bodyPr>
          <a:lstStyle/>
          <a:p>
            <a:pPr defTabSz="144000">
              <a:spcBef>
                <a:spcPts val="600"/>
              </a:spcBef>
            </a:pPr>
            <a:r>
              <a:rPr lang="en-GB" sz="1100" dirty="0">
                <a:effectLst/>
                <a:latin typeface="Georgia" panose="02040502050405020303" pitchFamily="18" charset="0"/>
              </a:rPr>
              <a:t>Most </a:t>
            </a:r>
            <a:r>
              <a:rPr lang="en-GB" sz="1100" b="1" dirty="0">
                <a:effectLst/>
                <a:latin typeface="Georgia" panose="02040502050405020303" pitchFamily="18" charset="0"/>
              </a:rPr>
              <a:t>Saxons</a:t>
            </a:r>
            <a:r>
              <a:rPr lang="en-GB" sz="1100" dirty="0">
                <a:effectLst/>
                <a:latin typeface="Georgia" panose="02040502050405020303" pitchFamily="18" charset="0"/>
              </a:rPr>
              <a:t> living in England at the time of the Norman Conquest were farmers. They usually paid rent for their land to a lord. </a:t>
            </a:r>
          </a:p>
          <a:p>
            <a:pPr defTabSz="144000">
              <a:spcBef>
                <a:spcPts val="600"/>
              </a:spcBef>
            </a:pPr>
            <a:r>
              <a:rPr lang="en-GB" sz="1100" dirty="0">
                <a:effectLst/>
                <a:latin typeface="Georgia" panose="02040502050405020303" pitchFamily="18" charset="0"/>
              </a:rPr>
              <a:t>After 1066, the Normans introduced the </a:t>
            </a:r>
            <a:r>
              <a:rPr lang="en-GB" sz="1100" b="1" dirty="0">
                <a:effectLst/>
                <a:latin typeface="Georgia" panose="02040502050405020303" pitchFamily="18" charset="0"/>
              </a:rPr>
              <a:t>feudal system </a:t>
            </a:r>
            <a:r>
              <a:rPr lang="en-GB" sz="1100" dirty="0">
                <a:effectLst/>
                <a:latin typeface="Georgia" panose="02040502050405020303" pitchFamily="18" charset="0"/>
              </a:rPr>
              <a:t>to England. All farmers now had to work for a set number of days a week on their lord’s land. </a:t>
            </a:r>
          </a:p>
        </p:txBody>
      </p:sp>
      <p:sp>
        <p:nvSpPr>
          <p:cNvPr id="74" name="TextBox 73">
            <a:extLst>
              <a:ext uri="{FF2B5EF4-FFF2-40B4-BE49-F238E27FC236}">
                <a16:creationId xmlns:a16="http://schemas.microsoft.com/office/drawing/2014/main" id="{D80B84DE-E378-02D8-95C8-C84DE219BCE0}"/>
              </a:ext>
            </a:extLst>
          </p:cNvPr>
          <p:cNvSpPr txBox="1"/>
          <p:nvPr/>
        </p:nvSpPr>
        <p:spPr>
          <a:xfrm>
            <a:off x="9013008" y="3852726"/>
            <a:ext cx="2599270" cy="1446550"/>
          </a:xfrm>
          <a:prstGeom prst="rect">
            <a:avLst/>
          </a:prstGeom>
          <a:noFill/>
        </p:spPr>
        <p:txBody>
          <a:bodyPr wrap="square" rtlCol="0">
            <a:spAutoFit/>
          </a:bodyPr>
          <a:lstStyle/>
          <a:p>
            <a:pPr marL="171450" indent="-171450" algn="l" rtl="0" fontAlgn="base">
              <a:buFont typeface="Arial" panose="020B0604020202020204" pitchFamily="34" charset="0"/>
              <a:buChar char="•"/>
            </a:pPr>
            <a:r>
              <a:rPr lang="en-GB" sz="1100" b="0" i="0" dirty="0">
                <a:solidFill>
                  <a:srgbClr val="000000"/>
                </a:solidFill>
                <a:effectLst/>
                <a:latin typeface="Georgia" panose="02040502050405020303" pitchFamily="18" charset="0"/>
              </a:rPr>
              <a:t>Grew a wide range of crops including einkorn (a type of wheat), barley</a:t>
            </a:r>
            <a:r>
              <a:rPr lang="en-GB" sz="1100" dirty="0">
                <a:solidFill>
                  <a:srgbClr val="000000"/>
                </a:solidFill>
                <a:latin typeface="Georgia" panose="02040502050405020303" pitchFamily="18" charset="0"/>
              </a:rPr>
              <a:t> and</a:t>
            </a:r>
            <a:r>
              <a:rPr lang="en-GB" sz="1100" b="0" i="0" dirty="0">
                <a:solidFill>
                  <a:srgbClr val="000000"/>
                </a:solidFill>
                <a:effectLst/>
                <a:latin typeface="Georgia" panose="02040502050405020303" pitchFamily="18" charset="0"/>
              </a:rPr>
              <a:t> oats.</a:t>
            </a:r>
          </a:p>
          <a:p>
            <a:pPr marL="171450" indent="-171450" algn="l" rtl="0" fontAlgn="base">
              <a:buFont typeface="Arial" panose="020B0604020202020204" pitchFamily="34" charset="0"/>
              <a:buChar char="•"/>
            </a:pPr>
            <a:r>
              <a:rPr lang="en-GB" sz="1100" b="0" i="0" dirty="0">
                <a:solidFill>
                  <a:srgbClr val="000000"/>
                </a:solidFill>
                <a:effectLst/>
                <a:latin typeface="Georgia" panose="02040502050405020303" pitchFamily="18" charset="0"/>
              </a:rPr>
              <a:t>Made and used tools such as </a:t>
            </a:r>
            <a:r>
              <a:rPr lang="en-GB" sz="1100" b="1" i="0" dirty="0">
                <a:solidFill>
                  <a:srgbClr val="000000"/>
                </a:solidFill>
                <a:effectLst/>
                <a:latin typeface="Georgia" panose="02040502050405020303" pitchFamily="18" charset="0"/>
              </a:rPr>
              <a:t>scythes</a:t>
            </a:r>
            <a:r>
              <a:rPr lang="en-GB" sz="1100" b="0" i="0" dirty="0">
                <a:solidFill>
                  <a:srgbClr val="000000"/>
                </a:solidFill>
                <a:effectLst/>
                <a:latin typeface="Georgia" panose="02040502050405020303" pitchFamily="18" charset="0"/>
              </a:rPr>
              <a:t>, forks and </a:t>
            </a:r>
            <a:r>
              <a:rPr lang="en-GB" sz="1100" b="1" i="0" dirty="0">
                <a:solidFill>
                  <a:srgbClr val="000000"/>
                </a:solidFill>
                <a:effectLst/>
                <a:latin typeface="Georgia" panose="02040502050405020303" pitchFamily="18" charset="0"/>
              </a:rPr>
              <a:t>billhooks</a:t>
            </a:r>
            <a:r>
              <a:rPr lang="en-GB" sz="1100" b="0" i="0" dirty="0">
                <a:solidFill>
                  <a:srgbClr val="000000"/>
                </a:solidFill>
                <a:effectLst/>
                <a:latin typeface="Georgia" panose="02040502050405020303" pitchFamily="18" charset="0"/>
              </a:rPr>
              <a:t>, and ploughs pulled by oxen. </a:t>
            </a:r>
          </a:p>
          <a:p>
            <a:pPr marL="171450" indent="-171450" algn="l" rtl="0" fontAlgn="base">
              <a:buFont typeface="Arial" panose="020B0604020202020204" pitchFamily="34" charset="0"/>
              <a:buChar char="•"/>
            </a:pPr>
            <a:r>
              <a:rPr lang="en-GB" sz="1100" b="0" i="0" dirty="0">
                <a:solidFill>
                  <a:srgbClr val="000000"/>
                </a:solidFill>
                <a:effectLst/>
                <a:latin typeface="Georgia" panose="02040502050405020303" pitchFamily="18" charset="0"/>
              </a:rPr>
              <a:t>Kept cows, sheep, pigs, goats, chickens and ducks. </a:t>
            </a:r>
          </a:p>
        </p:txBody>
      </p:sp>
      <p:sp>
        <p:nvSpPr>
          <p:cNvPr id="76" name="TextBox 75">
            <a:extLst>
              <a:ext uri="{FF2B5EF4-FFF2-40B4-BE49-F238E27FC236}">
                <a16:creationId xmlns:a16="http://schemas.microsoft.com/office/drawing/2014/main" id="{33DA7CCB-A97D-555C-5DF7-FE038A495208}"/>
              </a:ext>
            </a:extLst>
          </p:cNvPr>
          <p:cNvSpPr txBox="1"/>
          <p:nvPr/>
        </p:nvSpPr>
        <p:spPr>
          <a:xfrm>
            <a:off x="9142640" y="2479242"/>
            <a:ext cx="1869270" cy="600164"/>
          </a:xfrm>
          <a:prstGeom prst="rect">
            <a:avLst/>
          </a:prstGeom>
          <a:noFill/>
        </p:spPr>
        <p:txBody>
          <a:bodyPr wrap="square" rtlCol="0">
            <a:spAutoFit/>
          </a:bodyPr>
          <a:lstStyle/>
          <a:p>
            <a:pPr algn="ctr"/>
            <a:r>
              <a:rPr lang="en-GB" sz="1100" dirty="0">
                <a:effectLst/>
                <a:latin typeface="Georgia" panose="02040502050405020303" pitchFamily="18" charset="0"/>
              </a:rPr>
              <a:t>At the time, the walled city of London was surrounded by farmland. </a:t>
            </a:r>
          </a:p>
        </p:txBody>
      </p:sp>
      <p:grpSp>
        <p:nvGrpSpPr>
          <p:cNvPr id="21" name="Group 20">
            <a:extLst>
              <a:ext uri="{FF2B5EF4-FFF2-40B4-BE49-F238E27FC236}">
                <a16:creationId xmlns:a16="http://schemas.microsoft.com/office/drawing/2014/main" id="{953A68D8-EEEA-3E18-015C-8AD8049F4D0C}"/>
              </a:ext>
              <a:ext uri="{C183D7F6-B498-43B3-948B-1728B52AA6E4}">
                <adec:decorative xmlns:adec="http://schemas.microsoft.com/office/drawing/2017/decorative" val="1"/>
              </a:ext>
            </a:extLst>
          </p:cNvPr>
          <p:cNvGrpSpPr/>
          <p:nvPr/>
        </p:nvGrpSpPr>
        <p:grpSpPr>
          <a:xfrm>
            <a:off x="6309921" y="5562135"/>
            <a:ext cx="5364146" cy="574254"/>
            <a:chOff x="6309921" y="5516333"/>
            <a:chExt cx="5364146" cy="574254"/>
          </a:xfrm>
        </p:grpSpPr>
        <p:sp>
          <p:nvSpPr>
            <p:cNvPr id="60" name="Rectangle 59">
              <a:extLst>
                <a:ext uri="{FF2B5EF4-FFF2-40B4-BE49-F238E27FC236}">
                  <a16:creationId xmlns:a16="http://schemas.microsoft.com/office/drawing/2014/main" id="{190AF622-C76D-9075-0C82-7E30126C55FB}"/>
                </a:ext>
              </a:extLst>
            </p:cNvPr>
            <p:cNvSpPr/>
            <p:nvPr/>
          </p:nvSpPr>
          <p:spPr>
            <a:xfrm>
              <a:off x="6309921" y="5516333"/>
              <a:ext cx="5364146" cy="574254"/>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1" name="TextBox 60">
              <a:extLst>
                <a:ext uri="{FF2B5EF4-FFF2-40B4-BE49-F238E27FC236}">
                  <a16:creationId xmlns:a16="http://schemas.microsoft.com/office/drawing/2014/main" id="{CA483A1E-EE5D-9711-A7C2-AC8796A416BE}"/>
                </a:ext>
              </a:extLst>
            </p:cNvPr>
            <p:cNvSpPr txBox="1"/>
            <p:nvPr/>
          </p:nvSpPr>
          <p:spPr>
            <a:xfrm>
              <a:off x="6602547" y="5576277"/>
              <a:ext cx="4820922" cy="430887"/>
            </a:xfrm>
            <a:prstGeom prst="rect">
              <a:avLst/>
            </a:prstGeom>
            <a:noFill/>
          </p:spPr>
          <p:txBody>
            <a:bodyPr wrap="square" rtlCol="0">
              <a:spAutoFit/>
            </a:bodyPr>
            <a:lstStyle/>
            <a:p>
              <a:r>
                <a:rPr lang="en-GB" sz="1100">
                  <a:effectLst/>
                  <a:latin typeface="Georgia" panose="02040502050405020303" pitchFamily="18" charset="0"/>
                </a:rPr>
                <a:t>Can you describe the tools the farmers in the image are using? </a:t>
              </a:r>
            </a:p>
            <a:p>
              <a:r>
                <a:rPr lang="en-GB" sz="1100">
                  <a:effectLst/>
                  <a:latin typeface="Georgia" panose="02040502050405020303" pitchFamily="18" charset="0"/>
                </a:rPr>
                <a:t>How do you think the </a:t>
              </a:r>
              <a:r>
                <a:rPr lang="en-GB" sz="1100" b="1">
                  <a:effectLst/>
                  <a:latin typeface="Georgia" panose="02040502050405020303" pitchFamily="18" charset="0"/>
                </a:rPr>
                <a:t>feudal system </a:t>
              </a:r>
              <a:r>
                <a:rPr lang="en-GB" sz="1100">
                  <a:effectLst/>
                  <a:latin typeface="Georgia" panose="02040502050405020303" pitchFamily="18" charset="0"/>
                </a:rPr>
                <a:t>changed their lives? </a:t>
              </a:r>
            </a:p>
          </p:txBody>
        </p:sp>
        <p:sp>
          <p:nvSpPr>
            <p:cNvPr id="62" name="TextBox 61">
              <a:extLst>
                <a:ext uri="{FF2B5EF4-FFF2-40B4-BE49-F238E27FC236}">
                  <a16:creationId xmlns:a16="http://schemas.microsoft.com/office/drawing/2014/main" id="{DAE95FC0-D07B-A3F7-A83D-A1C78DC5D951}"/>
                </a:ext>
              </a:extLst>
            </p:cNvPr>
            <p:cNvSpPr txBox="1"/>
            <p:nvPr/>
          </p:nvSpPr>
          <p:spPr>
            <a:xfrm>
              <a:off x="6374481" y="5587818"/>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grpSp>
      <p:grpSp>
        <p:nvGrpSpPr>
          <p:cNvPr id="8" name="Group 7">
            <a:extLst>
              <a:ext uri="{FF2B5EF4-FFF2-40B4-BE49-F238E27FC236}">
                <a16:creationId xmlns:a16="http://schemas.microsoft.com/office/drawing/2014/main" id="{C7DE61C1-5F10-9ACB-00E3-DA353DEFAF5D}"/>
              </a:ext>
              <a:ext uri="{C183D7F6-B498-43B3-948B-1728B52AA6E4}">
                <adec:decorative xmlns:adec="http://schemas.microsoft.com/office/drawing/2017/decorative" val="1"/>
              </a:ext>
            </a:extLst>
          </p:cNvPr>
          <p:cNvGrpSpPr/>
          <p:nvPr/>
        </p:nvGrpSpPr>
        <p:grpSpPr>
          <a:xfrm>
            <a:off x="498187" y="3827756"/>
            <a:ext cx="2263344" cy="288099"/>
            <a:chOff x="498187" y="3827756"/>
            <a:chExt cx="2263344" cy="288099"/>
          </a:xfrm>
        </p:grpSpPr>
        <p:sp>
          <p:nvSpPr>
            <p:cNvPr id="3" name="Rectangle 2">
              <a:extLst>
                <a:ext uri="{FF2B5EF4-FFF2-40B4-BE49-F238E27FC236}">
                  <a16:creationId xmlns:a16="http://schemas.microsoft.com/office/drawing/2014/main" id="{425DF816-E5E1-05DC-B28A-72F25A8CB2C2}"/>
                </a:ext>
              </a:extLst>
            </p:cNvPr>
            <p:cNvSpPr/>
            <p:nvPr/>
          </p:nvSpPr>
          <p:spPr>
            <a:xfrm>
              <a:off x="498187" y="3827756"/>
              <a:ext cx="2263344" cy="288099"/>
            </a:xfrm>
            <a:prstGeom prst="rect">
              <a:avLst/>
            </a:prstGeom>
            <a:noFill/>
            <a:ln w="19050">
              <a:solidFill>
                <a:srgbClr val="B4792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2DB9D7D-4C53-C2F1-33C5-03643EB90187}"/>
                </a:ext>
              </a:extLst>
            </p:cNvPr>
            <p:cNvSpPr txBox="1"/>
            <p:nvPr/>
          </p:nvSpPr>
          <p:spPr>
            <a:xfrm>
              <a:off x="498187" y="3843705"/>
              <a:ext cx="2108169" cy="253916"/>
            </a:xfrm>
            <a:prstGeom prst="rect">
              <a:avLst/>
            </a:prstGeom>
            <a:noFill/>
          </p:spPr>
          <p:txBody>
            <a:bodyPr wrap="square" rtlCol="0">
              <a:spAutoFit/>
            </a:bodyPr>
            <a:lstStyle/>
            <a:p>
              <a:r>
                <a:rPr lang="en-GB" sz="1000" b="1" spc="30" dirty="0">
                  <a:solidFill>
                    <a:srgbClr val="9D691F"/>
                  </a:solidFill>
                  <a:effectLst/>
                  <a:latin typeface="Georgia" panose="02040502050405020303" pitchFamily="18" charset="0"/>
                  <a:ea typeface="Open Sans Condensed" panose="020B0606030504020204" pitchFamily="34" charset="0"/>
                  <a:cs typeface="Open Sans Condensed" panose="020B0606030504020204" pitchFamily="34" charset="0"/>
                </a:rPr>
                <a:t>Reigned: </a:t>
              </a:r>
              <a:r>
                <a:rPr lang="en-GB" sz="1000" spc="30" dirty="0">
                  <a:solidFill>
                    <a:srgbClr val="9D691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1045 – 1066</a:t>
              </a:r>
            </a:p>
          </p:txBody>
        </p:sp>
      </p:grpSp>
      <p:sp>
        <p:nvSpPr>
          <p:cNvPr id="12" name="TextBox 11">
            <a:extLst>
              <a:ext uri="{FF2B5EF4-FFF2-40B4-BE49-F238E27FC236}">
                <a16:creationId xmlns:a16="http://schemas.microsoft.com/office/drawing/2014/main" id="{FFA67371-01B1-B137-965B-7FBDEA96B67C}"/>
              </a:ext>
              <a:ext uri="{C183D7F6-B498-43B3-948B-1728B52AA6E4}">
                <adec:decorative xmlns:adec="http://schemas.microsoft.com/office/drawing/2017/decorative" val="1"/>
              </a:ext>
            </a:extLst>
          </p:cNvPr>
          <p:cNvSpPr txBox="1"/>
          <p:nvPr/>
        </p:nvSpPr>
        <p:spPr>
          <a:xfrm>
            <a:off x="498188" y="3062998"/>
            <a:ext cx="1542018" cy="200055"/>
          </a:xfrm>
          <a:prstGeom prst="rect">
            <a:avLst/>
          </a:prstGeom>
          <a:solidFill>
            <a:srgbClr val="595959">
              <a:alpha val="25098"/>
            </a:srgbClr>
          </a:solidFill>
          <a:effectLst/>
        </p:spPr>
        <p:txBody>
          <a:bodyPr wrap="square" rtlCol="0">
            <a:spAutoFit/>
          </a:bodyPr>
          <a:lstStyle/>
          <a:p>
            <a:r>
              <a:rPr lang="en-GB" sz="700">
                <a:solidFill>
                  <a:schemeClr val="bg1"/>
                </a:solidFill>
                <a:effectLst/>
                <a:latin typeface="Georgia" panose="02040502050405020303" pitchFamily="18" charset="0"/>
                <a:ea typeface="Open Sans" panose="020B0606030504020204" pitchFamily="34" charset="0"/>
                <a:cs typeface="Open Sans" panose="020B0606030504020204" pitchFamily="34" charset="0"/>
              </a:rPr>
              <a:t>© Cambridge University Library</a:t>
            </a:r>
          </a:p>
        </p:txBody>
      </p:sp>
      <p:pic>
        <p:nvPicPr>
          <p:cNvPr id="23" name="Picture 22" descr="A page from a historic book that shows a group of farmers with long curved farming tools.">
            <a:hlinkClick r:id="rId8"/>
            <a:extLst>
              <a:ext uri="{FF2B5EF4-FFF2-40B4-BE49-F238E27FC236}">
                <a16:creationId xmlns:a16="http://schemas.microsoft.com/office/drawing/2014/main" id="{3A11A6A6-0B45-2214-5B3C-4BC753E53452}"/>
              </a:ext>
              <a:ext uri="{C183D7F6-B498-43B3-948B-1728B52AA6E4}">
                <adec:decorative xmlns:adec="http://schemas.microsoft.com/office/drawing/2017/decorative" val="0"/>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6296968" y="506950"/>
            <a:ext cx="2270109" cy="2742225"/>
          </a:xfrm>
          <a:prstGeom prst="rect">
            <a:avLst/>
          </a:prstGeom>
        </p:spPr>
      </p:pic>
      <p:sp>
        <p:nvSpPr>
          <p:cNvPr id="14" name="TextBox 13">
            <a:extLst>
              <a:ext uri="{FF2B5EF4-FFF2-40B4-BE49-F238E27FC236}">
                <a16:creationId xmlns:a16="http://schemas.microsoft.com/office/drawing/2014/main" id="{C26045C1-953A-77D4-6C6B-8E14C160BDBE}"/>
              </a:ext>
              <a:ext uri="{C183D7F6-B498-43B3-948B-1728B52AA6E4}">
                <adec:decorative xmlns:adec="http://schemas.microsoft.com/office/drawing/2017/decorative" val="1"/>
              </a:ext>
            </a:extLst>
          </p:cNvPr>
          <p:cNvSpPr txBox="1"/>
          <p:nvPr/>
        </p:nvSpPr>
        <p:spPr>
          <a:xfrm>
            <a:off x="6303446" y="2950729"/>
            <a:ext cx="1420127" cy="307777"/>
          </a:xfrm>
          <a:prstGeom prst="rect">
            <a:avLst/>
          </a:prstGeom>
          <a:solidFill>
            <a:srgbClr val="595959">
              <a:alpha val="25098"/>
            </a:srgbClr>
          </a:solidFill>
          <a:effectLst/>
        </p:spPr>
        <p:txBody>
          <a:bodyPr wrap="square" rtlCol="0">
            <a:spAutoFit/>
          </a:bodyPr>
          <a:lstStyle/>
          <a:p>
            <a:r>
              <a:rPr lang="en-GB" sz="700">
                <a:solidFill>
                  <a:schemeClr val="bg1"/>
                </a:solidFill>
                <a:effectLst/>
                <a:latin typeface="Georgia" panose="02040502050405020303" pitchFamily="18" charset="0"/>
                <a:ea typeface="Open Sans" panose="020B0606030504020204" pitchFamily="34" charset="0"/>
                <a:cs typeface="Open Sans" panose="020B0606030504020204" pitchFamily="34" charset="0"/>
              </a:rPr>
              <a:t>Courtesy of the British Library </a:t>
            </a:r>
          </a:p>
          <a:p>
            <a:r>
              <a:rPr lang="en-GB" sz="700">
                <a:solidFill>
                  <a:schemeClr val="bg1"/>
                </a:solidFill>
                <a:effectLst/>
                <a:latin typeface="Georgia" panose="02040502050405020303" pitchFamily="18" charset="0"/>
                <a:ea typeface="Open Sans" panose="020B0606030504020204" pitchFamily="34" charset="0"/>
                <a:cs typeface="Open Sans" panose="020B0606030504020204" pitchFamily="34" charset="0"/>
              </a:rPr>
              <a:t>Cotton Tiberius B. V, Part 1</a:t>
            </a:r>
          </a:p>
        </p:txBody>
      </p:sp>
      <p:sp>
        <p:nvSpPr>
          <p:cNvPr id="22" name="Title 21">
            <a:extLst>
              <a:ext uri="{FF2B5EF4-FFF2-40B4-BE49-F238E27FC236}">
                <a16:creationId xmlns:a16="http://schemas.microsoft.com/office/drawing/2014/main" id="{53E9E8E9-1A6E-76A4-817B-2573F8600A76}"/>
              </a:ext>
            </a:extLst>
          </p:cNvPr>
          <p:cNvSpPr>
            <a:spLocks noGrp="1"/>
          </p:cNvSpPr>
          <p:nvPr>
            <p:ph type="title"/>
          </p:nvPr>
        </p:nvSpPr>
        <p:spPr>
          <a:xfrm>
            <a:off x="440693" y="-2007469"/>
            <a:ext cx="10515600" cy="1325563"/>
          </a:xfrm>
        </p:spPr>
        <p:txBody>
          <a:bodyPr vert="horz" lIns="91440" tIns="45720" rIns="91440" bIns="45720" rtlCol="0" anchor="b">
            <a:normAutofit/>
          </a:bodyPr>
          <a:lstStyle/>
          <a:p>
            <a:r>
              <a:rPr lang="en-GB">
                <a:solidFill>
                  <a:srgbClr val="E6E6E6"/>
                </a:solidFill>
              </a:rPr>
              <a:t>Queen Edith and Saxon Farmer</a:t>
            </a:r>
          </a:p>
        </p:txBody>
      </p:sp>
    </p:spTree>
    <p:extLst>
      <p:ext uri="{BB962C8B-B14F-4D97-AF65-F5344CB8AC3E}">
        <p14:creationId xmlns:p14="http://schemas.microsoft.com/office/powerpoint/2010/main" val="3922173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3FD517-85C6-8398-F65F-76B87B0194A0}"/>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5948"/>
            <a:ext cx="12192000" cy="6858000"/>
          </a:xfrm>
          <a:prstGeom prst="rect">
            <a:avLst/>
          </a:prstGeom>
        </p:spPr>
      </p:pic>
      <p:pic>
        <p:nvPicPr>
          <p:cNvPr id="5" name="Picture 4">
            <a:extLst>
              <a:ext uri="{FF2B5EF4-FFF2-40B4-BE49-F238E27FC236}">
                <a16:creationId xmlns:a16="http://schemas.microsoft.com/office/drawing/2014/main" id="{9D00CFFF-76C1-0D0D-F1C0-4C19853F3E39}"/>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4139" y="4212934"/>
            <a:ext cx="2259105" cy="2259105"/>
          </a:xfrm>
          <a:prstGeom prst="rect">
            <a:avLst/>
          </a:prstGeom>
        </p:spPr>
      </p:pic>
      <p:pic>
        <p:nvPicPr>
          <p:cNvPr id="11" name="Picture 10">
            <a:extLst>
              <a:ext uri="{FF2B5EF4-FFF2-40B4-BE49-F238E27FC236}">
                <a16:creationId xmlns:a16="http://schemas.microsoft.com/office/drawing/2014/main" id="{22B93149-2942-8599-5E51-EE367D974502}"/>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94843" y="1866416"/>
            <a:ext cx="1930806" cy="1930806"/>
          </a:xfrm>
          <a:prstGeom prst="rect">
            <a:avLst/>
          </a:prstGeom>
        </p:spPr>
      </p:pic>
      <p:sp>
        <p:nvSpPr>
          <p:cNvPr id="7" name="TextBox 6">
            <a:extLst>
              <a:ext uri="{FF2B5EF4-FFF2-40B4-BE49-F238E27FC236}">
                <a16:creationId xmlns:a16="http://schemas.microsoft.com/office/drawing/2014/main" id="{F20E0EA5-C155-FC04-E81C-7220D9BAB4EE}"/>
              </a:ext>
            </a:extLst>
          </p:cNvPr>
          <p:cNvSpPr txBox="1"/>
          <p:nvPr/>
        </p:nvSpPr>
        <p:spPr>
          <a:xfrm>
            <a:off x="2882016" y="386924"/>
            <a:ext cx="3325622" cy="584775"/>
          </a:xfrm>
          <a:prstGeom prst="rect">
            <a:avLst/>
          </a:prstGeom>
          <a:noFill/>
        </p:spPr>
        <p:txBody>
          <a:bodyPr wrap="square" rtlCol="0">
            <a:spAutoFit/>
          </a:bodyPr>
          <a:lstStyle/>
          <a:p>
            <a:r>
              <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WILLIAM THE</a:t>
            </a:r>
          </a:p>
        </p:txBody>
      </p:sp>
      <p:sp>
        <p:nvSpPr>
          <p:cNvPr id="34" name="TextBox 33">
            <a:extLst>
              <a:ext uri="{FF2B5EF4-FFF2-40B4-BE49-F238E27FC236}">
                <a16:creationId xmlns:a16="http://schemas.microsoft.com/office/drawing/2014/main" id="{2DFA32BC-5DCD-623A-37B1-E739559331A6}"/>
              </a:ext>
            </a:extLst>
          </p:cNvPr>
          <p:cNvSpPr txBox="1"/>
          <p:nvPr/>
        </p:nvSpPr>
        <p:spPr>
          <a:xfrm>
            <a:off x="2881224" y="749968"/>
            <a:ext cx="4610907" cy="584775"/>
          </a:xfrm>
          <a:prstGeom prst="rect">
            <a:avLst/>
          </a:prstGeom>
          <a:noFill/>
        </p:spPr>
        <p:txBody>
          <a:bodyPr wrap="square" lIns="91440" tIns="45720" rIns="91440" bIns="45720" rtlCol="0" anchor="t">
            <a:spAutoFit/>
          </a:bodyPr>
          <a:lstStyle/>
          <a:p>
            <a:r>
              <a:rPr lang="en-GB" sz="3200" b="1" spc="100">
                <a:solidFill>
                  <a:srgbClr val="45235E"/>
                </a:solidFill>
                <a:effectLst/>
                <a:latin typeface="Open Sans Condensed"/>
                <a:ea typeface="Open Sans Condensed" panose="020B0606030504020204" pitchFamily="34" charset="0"/>
                <a:cs typeface="Open Sans Condensed" panose="020B0606030504020204" pitchFamily="34" charset="0"/>
              </a:rPr>
              <a:t>CONQUEROR</a:t>
            </a:r>
          </a:p>
        </p:txBody>
      </p:sp>
      <p:pic>
        <p:nvPicPr>
          <p:cNvPr id="19" name="Picture 18" descr="A page from a historic book that shows a person on a horse with a sword, shield and crown.">
            <a:hlinkClick r:id="rId6"/>
            <a:extLst>
              <a:ext uri="{FF2B5EF4-FFF2-40B4-BE49-F238E27FC236}">
                <a16:creationId xmlns:a16="http://schemas.microsoft.com/office/drawing/2014/main" id="{CD5A8FEC-405C-F88D-CC16-0553C1F88A30}"/>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97397" y="516925"/>
            <a:ext cx="2257520" cy="2739975"/>
          </a:xfrm>
          <a:prstGeom prst="rect">
            <a:avLst/>
          </a:prstGeom>
        </p:spPr>
      </p:pic>
      <p:sp>
        <p:nvSpPr>
          <p:cNvPr id="13" name="TextBox 12">
            <a:extLst>
              <a:ext uri="{FF2B5EF4-FFF2-40B4-BE49-F238E27FC236}">
                <a16:creationId xmlns:a16="http://schemas.microsoft.com/office/drawing/2014/main" id="{7AA1EF8F-1D4F-6011-5249-B62E99C3DB0C}"/>
              </a:ext>
            </a:extLst>
          </p:cNvPr>
          <p:cNvSpPr txBox="1"/>
          <p:nvPr/>
        </p:nvSpPr>
        <p:spPr>
          <a:xfrm>
            <a:off x="503690" y="3333758"/>
            <a:ext cx="2148070" cy="253916"/>
          </a:xfrm>
          <a:prstGeom prst="rect">
            <a:avLst/>
          </a:prstGeom>
          <a:noFill/>
        </p:spPr>
        <p:txBody>
          <a:bodyPr wrap="square" rtlCol="0">
            <a:spAutoFit/>
          </a:bodyPr>
          <a:lstStyle/>
          <a:p>
            <a:r>
              <a:rPr lang="en-GB" sz="1000" b="1" spc="30" dirty="0">
                <a:solidFill>
                  <a:srgbClr val="38224F"/>
                </a:solidFill>
                <a:latin typeface="Georgia" panose="02040502050405020303" pitchFamily="18" charset="0"/>
                <a:ea typeface="Open Sans Condensed" panose="020B0606030504020204" pitchFamily="34" charset="0"/>
                <a:cs typeface="Open Sans Condensed" panose="020B0606030504020204" pitchFamily="34" charset="0"/>
              </a:rPr>
              <a:t>Lived</a:t>
            </a:r>
            <a:r>
              <a:rPr lang="en-GB" sz="1000" b="1" spc="30" dirty="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 </a:t>
            </a:r>
            <a:r>
              <a:rPr lang="en-GB" sz="1000" spc="30" dirty="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c.1027 - 1087</a:t>
            </a:r>
          </a:p>
        </p:txBody>
      </p:sp>
      <p:sp>
        <p:nvSpPr>
          <p:cNvPr id="33" name="TextBox 32">
            <a:extLst>
              <a:ext uri="{FF2B5EF4-FFF2-40B4-BE49-F238E27FC236}">
                <a16:creationId xmlns:a16="http://schemas.microsoft.com/office/drawing/2014/main" id="{EF32A54C-E6D5-A3D5-4E12-ADD107B11EEC}"/>
              </a:ext>
            </a:extLst>
          </p:cNvPr>
          <p:cNvSpPr txBox="1"/>
          <p:nvPr/>
        </p:nvSpPr>
        <p:spPr>
          <a:xfrm>
            <a:off x="498188" y="3501383"/>
            <a:ext cx="2148070" cy="246221"/>
          </a:xfrm>
          <a:prstGeom prst="rect">
            <a:avLst/>
          </a:prstGeom>
          <a:noFill/>
        </p:spPr>
        <p:txBody>
          <a:bodyPr wrap="square" rtlCol="0">
            <a:spAutoFit/>
          </a:bodyPr>
          <a:lstStyle/>
          <a:p>
            <a:r>
              <a:rPr lang="en-GB" sz="1000" b="1" spc="30" dirty="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dirty="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Normandy</a:t>
            </a:r>
            <a:endParaRPr lang="en-GB" sz="1000" spc="30" dirty="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endParaRPr>
          </a:p>
        </p:txBody>
      </p:sp>
      <p:sp>
        <p:nvSpPr>
          <p:cNvPr id="15" name="TextBox 14">
            <a:extLst>
              <a:ext uri="{FF2B5EF4-FFF2-40B4-BE49-F238E27FC236}">
                <a16:creationId xmlns:a16="http://schemas.microsoft.com/office/drawing/2014/main" id="{69308B54-F3F6-EA8F-8BAF-6A7C4A4C9DD9}"/>
              </a:ext>
            </a:extLst>
          </p:cNvPr>
          <p:cNvSpPr txBox="1"/>
          <p:nvPr/>
        </p:nvSpPr>
        <p:spPr>
          <a:xfrm>
            <a:off x="2881225" y="1240150"/>
            <a:ext cx="2957872" cy="292388"/>
          </a:xfrm>
          <a:prstGeom prst="rect">
            <a:avLst/>
          </a:prstGeom>
          <a:noFill/>
        </p:spPr>
        <p:txBody>
          <a:bodyPr wrap="square" rtlCol="0">
            <a:spAutoFit/>
          </a:bodyPr>
          <a:lstStyle/>
          <a:p>
            <a:r>
              <a:rPr lang="en-GB" sz="13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The first Norman King of England </a:t>
            </a:r>
            <a:endParaRPr lang="en-GB" sz="1300" i="1" dirty="0">
              <a:solidFill>
                <a:srgbClr val="9D691F"/>
              </a:solidFill>
              <a:effectLst/>
              <a:latin typeface="Georgia" panose="02040502050405020303" pitchFamily="18"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B7014030-16B1-8381-CFFE-DF9CD913BD74}"/>
              </a:ext>
            </a:extLst>
          </p:cNvPr>
          <p:cNvSpPr txBox="1"/>
          <p:nvPr/>
        </p:nvSpPr>
        <p:spPr>
          <a:xfrm>
            <a:off x="2881535" y="1760046"/>
            <a:ext cx="2988559" cy="3816429"/>
          </a:xfrm>
          <a:prstGeom prst="rect">
            <a:avLst/>
          </a:prstGeom>
          <a:noFill/>
        </p:spPr>
        <p:txBody>
          <a:bodyPr wrap="square" rtlCol="0">
            <a:spAutoFit/>
          </a:bodyPr>
          <a:lstStyle/>
          <a:p>
            <a:pPr algn="l" rtl="0" fontAlgn="base"/>
            <a:r>
              <a:rPr lang="en-GB" sz="1100" b="0" i="0" dirty="0">
                <a:solidFill>
                  <a:srgbClr val="000000"/>
                </a:solidFill>
                <a:effectLst/>
                <a:latin typeface="Georgia" panose="02040502050405020303" pitchFamily="18" charset="0"/>
              </a:rPr>
              <a:t>William was the son of Robert, Duke of Normandy. William was 8 years old when his father died. At this point William became Duke of Normandy. He grew up to become an experienced and ruthless </a:t>
            </a:r>
            <a:r>
              <a:rPr lang="en-GB" sz="1100" b="1" i="0" dirty="0">
                <a:solidFill>
                  <a:srgbClr val="000000"/>
                </a:solidFill>
                <a:effectLst/>
                <a:latin typeface="Georgia" panose="02040502050405020303" pitchFamily="18" charset="0"/>
              </a:rPr>
              <a:t>military</a:t>
            </a:r>
            <a:r>
              <a:rPr lang="en-GB" sz="1100" b="0" i="0" dirty="0">
                <a:solidFill>
                  <a:srgbClr val="000000"/>
                </a:solidFill>
                <a:effectLst/>
                <a:latin typeface="Georgia" panose="02040502050405020303" pitchFamily="18" charset="0"/>
              </a:rPr>
              <a:t> commander.   </a:t>
            </a:r>
          </a:p>
          <a:p>
            <a:pPr algn="l" rtl="0" fontAlgn="base"/>
            <a:endParaRPr lang="en-GB" sz="1100" b="0" i="0" dirty="0">
              <a:solidFill>
                <a:srgbClr val="000000"/>
              </a:solidFill>
              <a:effectLst/>
              <a:latin typeface="Georgia" panose="02040502050405020303" pitchFamily="18" charset="0"/>
            </a:endParaRPr>
          </a:p>
          <a:p>
            <a:pPr algn="l" rtl="0" fontAlgn="base"/>
            <a:r>
              <a:rPr lang="en-GB" sz="1100" b="0" i="0" dirty="0">
                <a:solidFill>
                  <a:srgbClr val="000000"/>
                </a:solidFill>
                <a:effectLst/>
                <a:latin typeface="Georgia" panose="02040502050405020303" pitchFamily="18" charset="0"/>
              </a:rPr>
              <a:t>In 1066, he became the king of England after defeating the </a:t>
            </a:r>
            <a:r>
              <a:rPr lang="en-GB" sz="1100" b="1" i="0" dirty="0">
                <a:solidFill>
                  <a:srgbClr val="000000"/>
                </a:solidFill>
                <a:effectLst/>
                <a:latin typeface="Georgia" panose="02040502050405020303" pitchFamily="18" charset="0"/>
              </a:rPr>
              <a:t>Saxon</a:t>
            </a:r>
            <a:r>
              <a:rPr lang="en-GB" sz="1100" b="0" i="0" dirty="0">
                <a:solidFill>
                  <a:srgbClr val="000000"/>
                </a:solidFill>
                <a:effectLst/>
                <a:latin typeface="Georgia" panose="02040502050405020303" pitchFamily="18" charset="0"/>
              </a:rPr>
              <a:t> King Harold at the Battle of Hastings. After this, he was also known as William the Conqueror. </a:t>
            </a:r>
          </a:p>
          <a:p>
            <a:pPr algn="l" rtl="0" fontAlgn="base"/>
            <a:endParaRPr lang="en-GB" sz="1100" b="0" i="0" dirty="0">
              <a:solidFill>
                <a:srgbClr val="000000"/>
              </a:solidFill>
              <a:effectLst/>
              <a:latin typeface="Georgia" panose="02040502050405020303" pitchFamily="18" charset="0"/>
            </a:endParaRPr>
          </a:p>
          <a:p>
            <a:pPr algn="l" rtl="0" fontAlgn="base"/>
            <a:r>
              <a:rPr lang="en-GB" sz="1100" b="0" i="0" dirty="0">
                <a:solidFill>
                  <a:srgbClr val="000000"/>
                </a:solidFill>
                <a:effectLst/>
                <a:latin typeface="Georgia" panose="02040502050405020303" pitchFamily="18" charset="0"/>
              </a:rPr>
              <a:t>He knew that the key to controlling England was to control London. He ordered the building of a great stone fortress in London. It took 25 years to complete.   </a:t>
            </a:r>
          </a:p>
          <a:p>
            <a:pPr algn="l" rtl="0" fontAlgn="base"/>
            <a:endParaRPr lang="en-GB" sz="1100" b="0" i="0" dirty="0">
              <a:solidFill>
                <a:srgbClr val="000000"/>
              </a:solidFill>
              <a:effectLst/>
              <a:latin typeface="Georgia" panose="02040502050405020303" pitchFamily="18" charset="0"/>
            </a:endParaRPr>
          </a:p>
          <a:p>
            <a:pPr marL="171450" indent="-171450" algn="l" rtl="0" fontAlgn="base">
              <a:buFont typeface="Arial" panose="020B0604020202020204" pitchFamily="34" charset="0"/>
              <a:buChar char="•"/>
            </a:pPr>
            <a:r>
              <a:rPr lang="en-GB" sz="1100" b="0" i="0" dirty="0">
                <a:solidFill>
                  <a:srgbClr val="000000"/>
                </a:solidFill>
                <a:effectLst/>
                <a:latin typeface="Georgia" panose="02040502050405020303" pitchFamily="18" charset="0"/>
              </a:rPr>
              <a:t>An extremely strong warrior</a:t>
            </a:r>
          </a:p>
          <a:p>
            <a:pPr marL="171450" indent="-171450" algn="l" rtl="0" fontAlgn="base">
              <a:buFont typeface="Arial" panose="020B0604020202020204" pitchFamily="34" charset="0"/>
              <a:buChar char="•"/>
            </a:pPr>
            <a:r>
              <a:rPr lang="en-GB" sz="1100" dirty="0">
                <a:solidFill>
                  <a:srgbClr val="000000"/>
                </a:solidFill>
                <a:latin typeface="Georgia" panose="02040502050405020303" pitchFamily="18" charset="0"/>
              </a:rPr>
              <a:t>Li</a:t>
            </a:r>
            <a:r>
              <a:rPr lang="en-GB" sz="1100" b="0" i="0" dirty="0">
                <a:solidFill>
                  <a:srgbClr val="000000"/>
                </a:solidFill>
                <a:effectLst/>
                <a:latin typeface="Georgia" panose="02040502050405020303" pitchFamily="18" charset="0"/>
              </a:rPr>
              <a:t>ked to hunt and created many new royal forests in England</a:t>
            </a:r>
          </a:p>
          <a:p>
            <a:pPr marL="171450" indent="-171450" algn="l" rtl="0" fontAlgn="base">
              <a:buFont typeface="Arial" panose="020B0604020202020204" pitchFamily="34" charset="0"/>
              <a:buChar char="•"/>
            </a:pPr>
            <a:r>
              <a:rPr lang="en-GB" sz="1100" b="0" i="0" dirty="0">
                <a:solidFill>
                  <a:srgbClr val="000000"/>
                </a:solidFill>
                <a:effectLst/>
                <a:latin typeface="Georgia" panose="02040502050405020303" pitchFamily="18" charset="0"/>
              </a:rPr>
              <a:t>Some through he was greedy and cruel  </a:t>
            </a:r>
          </a:p>
          <a:p>
            <a:pPr marL="171450" indent="-171450" algn="l" rtl="0" fontAlgn="base">
              <a:buFont typeface="Arial" panose="020B0604020202020204" pitchFamily="34" charset="0"/>
              <a:buChar char="•"/>
            </a:pPr>
            <a:r>
              <a:rPr lang="en-GB" sz="1100" b="0" i="0" dirty="0">
                <a:solidFill>
                  <a:srgbClr val="000000"/>
                </a:solidFill>
                <a:effectLst/>
                <a:latin typeface="Georgia" panose="02040502050405020303" pitchFamily="18" charset="0"/>
              </a:rPr>
              <a:t>Others thought he was generous and fair.</a:t>
            </a:r>
          </a:p>
        </p:txBody>
      </p:sp>
      <p:sp>
        <p:nvSpPr>
          <p:cNvPr id="30" name="TextBox 29">
            <a:extLst>
              <a:ext uri="{FF2B5EF4-FFF2-40B4-BE49-F238E27FC236}">
                <a16:creationId xmlns:a16="http://schemas.microsoft.com/office/drawing/2014/main" id="{3DBD9A53-D6AE-BA12-D3C2-BF0A338B6F2D}"/>
              </a:ext>
            </a:extLst>
          </p:cNvPr>
          <p:cNvSpPr txBox="1"/>
          <p:nvPr/>
        </p:nvSpPr>
        <p:spPr>
          <a:xfrm>
            <a:off x="497397" y="5042404"/>
            <a:ext cx="2259105" cy="600164"/>
          </a:xfrm>
          <a:prstGeom prst="rect">
            <a:avLst/>
          </a:prstGeom>
          <a:noFill/>
        </p:spPr>
        <p:txBody>
          <a:bodyPr wrap="square" rtlCol="0">
            <a:spAutoFit/>
          </a:bodyPr>
          <a:lstStyle/>
          <a:p>
            <a:pPr algn="ctr"/>
            <a:r>
              <a:rPr lang="en-GB" sz="1100" b="0" i="0">
                <a:solidFill>
                  <a:srgbClr val="000000"/>
                </a:solidFill>
                <a:effectLst/>
                <a:latin typeface="Georgia" panose="02040502050405020303" pitchFamily="18" charset="0"/>
              </a:rPr>
              <a:t>He was the first king to </a:t>
            </a:r>
          </a:p>
          <a:p>
            <a:pPr algn="ctr"/>
            <a:r>
              <a:rPr lang="en-GB" sz="1100" b="0" i="0">
                <a:solidFill>
                  <a:srgbClr val="000000"/>
                </a:solidFill>
                <a:effectLst/>
                <a:latin typeface="Georgia" panose="02040502050405020303" pitchFamily="18" charset="0"/>
              </a:rPr>
              <a:t>be </a:t>
            </a:r>
            <a:r>
              <a:rPr lang="en-GB" sz="1100" b="1" i="0">
                <a:solidFill>
                  <a:srgbClr val="000000"/>
                </a:solidFill>
                <a:effectLst/>
                <a:latin typeface="Georgia" panose="02040502050405020303" pitchFamily="18" charset="0"/>
              </a:rPr>
              <a:t>crowned</a:t>
            </a:r>
            <a:r>
              <a:rPr lang="en-GB" sz="1100" b="0" i="0">
                <a:solidFill>
                  <a:srgbClr val="000000"/>
                </a:solidFill>
                <a:effectLst/>
                <a:latin typeface="Georgia" panose="02040502050405020303" pitchFamily="18" charset="0"/>
              </a:rPr>
              <a:t> </a:t>
            </a:r>
            <a:r>
              <a:rPr lang="en-GB" sz="1100">
                <a:solidFill>
                  <a:srgbClr val="000000"/>
                </a:solidFill>
                <a:latin typeface="Georgia" panose="02040502050405020303" pitchFamily="18" charset="0"/>
              </a:rPr>
              <a:t>at </a:t>
            </a:r>
            <a:br>
              <a:rPr lang="en-GB" sz="1100">
                <a:solidFill>
                  <a:srgbClr val="000000"/>
                </a:solidFill>
                <a:latin typeface="Georgia" panose="02040502050405020303" pitchFamily="18" charset="0"/>
              </a:rPr>
            </a:br>
            <a:r>
              <a:rPr lang="en-GB" sz="1100">
                <a:solidFill>
                  <a:srgbClr val="000000"/>
                </a:solidFill>
                <a:latin typeface="Georgia" panose="02040502050405020303" pitchFamily="18" charset="0"/>
              </a:rPr>
              <a:t>Westminster Abbey</a:t>
            </a:r>
            <a:r>
              <a:rPr lang="en-GB" sz="1100" b="0" i="0">
                <a:solidFill>
                  <a:srgbClr val="000000"/>
                </a:solidFill>
                <a:effectLst/>
                <a:latin typeface="Georgia" panose="02040502050405020303" pitchFamily="18" charset="0"/>
              </a:rPr>
              <a:t>. </a:t>
            </a:r>
            <a:endParaRPr lang="en-GB" sz="1100">
              <a:effectLst/>
              <a:latin typeface="Georgia" panose="02040502050405020303" pitchFamily="18" charset="0"/>
            </a:endParaRPr>
          </a:p>
        </p:txBody>
      </p:sp>
      <p:sp>
        <p:nvSpPr>
          <p:cNvPr id="17" name="TextBox 16">
            <a:extLst>
              <a:ext uri="{FF2B5EF4-FFF2-40B4-BE49-F238E27FC236}">
                <a16:creationId xmlns:a16="http://schemas.microsoft.com/office/drawing/2014/main" id="{C508096B-EEBB-A045-3200-98CD00185345}"/>
              </a:ext>
            </a:extLst>
          </p:cNvPr>
          <p:cNvSpPr txBox="1"/>
          <p:nvPr/>
        </p:nvSpPr>
        <p:spPr>
          <a:xfrm>
            <a:off x="3325547" y="5744949"/>
            <a:ext cx="2428784" cy="430887"/>
          </a:xfrm>
          <a:prstGeom prst="rect">
            <a:avLst/>
          </a:prstGeom>
          <a:noFill/>
        </p:spPr>
        <p:txBody>
          <a:bodyPr wrap="square" rtlCol="0">
            <a:spAutoFit/>
          </a:bodyPr>
          <a:lstStyle/>
          <a:p>
            <a:pPr algn="l" rtl="0" fontAlgn="base"/>
            <a:r>
              <a:rPr lang="en-GB" sz="1100" b="0" i="0" dirty="0">
                <a:solidFill>
                  <a:srgbClr val="000000"/>
                </a:solidFill>
                <a:effectLst/>
                <a:latin typeface="Georgia" panose="02040502050405020303" pitchFamily="18" charset="0"/>
              </a:rPr>
              <a:t>Why do you think William built a huge </a:t>
            </a:r>
            <a:r>
              <a:rPr lang="en-GB" sz="1100" b="1" i="0" dirty="0">
                <a:solidFill>
                  <a:srgbClr val="000000"/>
                </a:solidFill>
                <a:effectLst/>
                <a:latin typeface="Georgia" panose="02040502050405020303" pitchFamily="18" charset="0"/>
              </a:rPr>
              <a:t>fortress</a:t>
            </a:r>
            <a:r>
              <a:rPr lang="en-GB" sz="1100" b="0" i="0" dirty="0">
                <a:solidFill>
                  <a:srgbClr val="000000"/>
                </a:solidFill>
                <a:effectLst/>
                <a:latin typeface="Georgia" panose="02040502050405020303" pitchFamily="18" charset="0"/>
              </a:rPr>
              <a:t> in London? </a:t>
            </a:r>
          </a:p>
        </p:txBody>
      </p:sp>
      <p:sp>
        <p:nvSpPr>
          <p:cNvPr id="9" name="Rectangle 8">
            <a:extLst>
              <a:ext uri="{FF2B5EF4-FFF2-40B4-BE49-F238E27FC236}">
                <a16:creationId xmlns:a16="http://schemas.microsoft.com/office/drawing/2014/main" id="{2A5F54AF-226A-8F02-9FC9-A1E8A892D8DF}"/>
              </a:ext>
              <a:ext uri="{C183D7F6-B498-43B3-948B-1728B52AA6E4}">
                <adec:decorative xmlns:adec="http://schemas.microsoft.com/office/drawing/2017/decorative" val="1"/>
              </a:ext>
            </a:extLst>
          </p:cNvPr>
          <p:cNvSpPr/>
          <p:nvPr/>
        </p:nvSpPr>
        <p:spPr>
          <a:xfrm>
            <a:off x="503690" y="3316912"/>
            <a:ext cx="2259105" cy="436355"/>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91398DD-6224-0967-1561-F60F0EC54225}"/>
              </a:ext>
              <a:ext uri="{C183D7F6-B498-43B3-948B-1728B52AA6E4}">
                <adec:decorative xmlns:adec="http://schemas.microsoft.com/office/drawing/2017/decorative" val="1"/>
              </a:ext>
            </a:extLst>
          </p:cNvPr>
          <p:cNvSpPr/>
          <p:nvPr/>
        </p:nvSpPr>
        <p:spPr>
          <a:xfrm>
            <a:off x="2975457" y="5648985"/>
            <a:ext cx="2894328" cy="637801"/>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15F2FE8-A9AF-4EA2-228C-BB20EC480995}"/>
              </a:ext>
              <a:ext uri="{C183D7F6-B498-43B3-948B-1728B52AA6E4}">
                <adec:decorative xmlns:adec="http://schemas.microsoft.com/office/drawing/2017/decorative" val="1"/>
              </a:ext>
            </a:extLst>
          </p:cNvPr>
          <p:cNvSpPr txBox="1"/>
          <p:nvPr/>
        </p:nvSpPr>
        <p:spPr>
          <a:xfrm>
            <a:off x="3040017" y="5774569"/>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55" name="TextBox 54">
            <a:extLst>
              <a:ext uri="{FF2B5EF4-FFF2-40B4-BE49-F238E27FC236}">
                <a16:creationId xmlns:a16="http://schemas.microsoft.com/office/drawing/2014/main" id="{72F0FC16-6FED-23AD-56D2-75DCD7F59477}"/>
              </a:ext>
            </a:extLst>
          </p:cNvPr>
          <p:cNvSpPr txBox="1"/>
          <p:nvPr/>
        </p:nvSpPr>
        <p:spPr>
          <a:xfrm>
            <a:off x="8686298" y="386924"/>
            <a:ext cx="3059176" cy="584775"/>
          </a:xfrm>
          <a:prstGeom prst="rect">
            <a:avLst/>
          </a:prstGeom>
          <a:noFill/>
        </p:spPr>
        <p:txBody>
          <a:bodyPr wrap="square" rtlCol="0">
            <a:spAutoFit/>
          </a:bodyPr>
          <a:lstStyle/>
          <a:p>
            <a:r>
              <a:rPr lang="en-GB" sz="3200" b="1" spc="100">
                <a:solidFill>
                  <a:srgbClr val="45235E"/>
                </a:solidFill>
                <a:latin typeface="Open Sans Condensed" panose="020B0606030504020204" pitchFamily="34" charset="0"/>
                <a:ea typeface="Open Sans Condensed" panose="020B0606030504020204" pitchFamily="34" charset="0"/>
                <a:cs typeface="Open Sans Condensed" panose="020B0606030504020204" pitchFamily="34" charset="0"/>
              </a:rPr>
              <a:t>NORMAN</a:t>
            </a:r>
            <a:endPar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endParaRPr>
          </a:p>
        </p:txBody>
      </p:sp>
      <p:sp>
        <p:nvSpPr>
          <p:cNvPr id="66" name="TextBox 65">
            <a:extLst>
              <a:ext uri="{FF2B5EF4-FFF2-40B4-BE49-F238E27FC236}">
                <a16:creationId xmlns:a16="http://schemas.microsoft.com/office/drawing/2014/main" id="{1AE10A05-0AB2-E32B-62AF-B5BCB9405FD9}"/>
              </a:ext>
            </a:extLst>
          </p:cNvPr>
          <p:cNvSpPr txBox="1"/>
          <p:nvPr/>
        </p:nvSpPr>
        <p:spPr>
          <a:xfrm>
            <a:off x="8685507" y="749968"/>
            <a:ext cx="3059176" cy="584775"/>
          </a:xfrm>
          <a:prstGeom prst="rect">
            <a:avLst/>
          </a:prstGeom>
          <a:noFill/>
        </p:spPr>
        <p:txBody>
          <a:bodyPr wrap="square" rtlCol="0">
            <a:spAutoFit/>
          </a:bodyPr>
          <a:lstStyle/>
          <a:p>
            <a:r>
              <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KNIGHT</a:t>
            </a:r>
          </a:p>
        </p:txBody>
      </p:sp>
      <p:pic>
        <p:nvPicPr>
          <p:cNvPr id="23" name="Picture 22" descr="A painting of a battle showing many knights on horseback. The knights have shiny armour and long weapons.">
            <a:hlinkClick r:id="rId8"/>
            <a:extLst>
              <a:ext uri="{FF2B5EF4-FFF2-40B4-BE49-F238E27FC236}">
                <a16:creationId xmlns:a16="http://schemas.microsoft.com/office/drawing/2014/main" id="{482B3C30-D59C-BA76-FB0A-B389DA092555}"/>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6317799" y="516925"/>
            <a:ext cx="2235833" cy="2739975"/>
          </a:xfrm>
          <a:prstGeom prst="rect">
            <a:avLst/>
          </a:prstGeom>
        </p:spPr>
      </p:pic>
      <p:sp>
        <p:nvSpPr>
          <p:cNvPr id="59" name="TextBox 58">
            <a:extLst>
              <a:ext uri="{FF2B5EF4-FFF2-40B4-BE49-F238E27FC236}">
                <a16:creationId xmlns:a16="http://schemas.microsoft.com/office/drawing/2014/main" id="{05BDCEB7-CC92-D34E-0F66-2EC3577B6B5F}"/>
              </a:ext>
            </a:extLst>
          </p:cNvPr>
          <p:cNvSpPr txBox="1"/>
          <p:nvPr/>
        </p:nvSpPr>
        <p:spPr>
          <a:xfrm>
            <a:off x="8685507" y="1240150"/>
            <a:ext cx="3123316" cy="492443"/>
          </a:xfrm>
          <a:prstGeom prst="rect">
            <a:avLst/>
          </a:prstGeom>
          <a:noFill/>
        </p:spPr>
        <p:txBody>
          <a:bodyPr wrap="square" rtlCol="0">
            <a:spAutoFit/>
          </a:bodyPr>
          <a:lstStyle/>
          <a:p>
            <a:r>
              <a:rPr lang="en-GB" sz="1300">
                <a:solidFill>
                  <a:srgbClr val="9D691F"/>
                </a:solidFill>
                <a:effectLst/>
                <a:latin typeface="Georgia" panose="02040502050405020303" pitchFamily="18" charset="0"/>
                <a:ea typeface="Open Sans" panose="020B0606030504020204" pitchFamily="34" charset="0"/>
                <a:cs typeface="Open Sans" panose="020B0606030504020204" pitchFamily="34" charset="0"/>
              </a:rPr>
              <a:t>A highly trained warrior who fought </a:t>
            </a:r>
            <a:br>
              <a:rPr lang="en-GB" sz="1300">
                <a:solidFill>
                  <a:srgbClr val="9D691F"/>
                </a:solidFill>
                <a:effectLst/>
                <a:latin typeface="Georgia" panose="02040502050405020303" pitchFamily="18" charset="0"/>
                <a:ea typeface="Open Sans" panose="020B0606030504020204" pitchFamily="34" charset="0"/>
                <a:cs typeface="Open Sans" panose="020B0606030504020204" pitchFamily="34" charset="0"/>
              </a:rPr>
            </a:br>
            <a:r>
              <a:rPr lang="en-GB" sz="1300">
                <a:solidFill>
                  <a:srgbClr val="9D691F"/>
                </a:solidFill>
                <a:effectLst/>
                <a:latin typeface="Georgia" panose="02040502050405020303" pitchFamily="18" charset="0"/>
                <a:ea typeface="Open Sans" panose="020B0606030504020204" pitchFamily="34" charset="0"/>
                <a:cs typeface="Open Sans" panose="020B0606030504020204" pitchFamily="34" charset="0"/>
              </a:rPr>
              <a:t>on horseback </a:t>
            </a:r>
            <a:endParaRPr lang="en-GB" sz="1300" i="1">
              <a:solidFill>
                <a:srgbClr val="9D691F"/>
              </a:solidFill>
              <a:effectLst/>
              <a:latin typeface="Georgia" panose="02040502050405020303" pitchFamily="18" charset="0"/>
              <a:ea typeface="Open Sans" panose="020B0606030504020204" pitchFamily="34" charset="0"/>
              <a:cs typeface="Open Sans" panose="020B0606030504020204" pitchFamily="34" charset="0"/>
            </a:endParaRPr>
          </a:p>
        </p:txBody>
      </p:sp>
      <p:sp>
        <p:nvSpPr>
          <p:cNvPr id="57" name="TextBox 56">
            <a:extLst>
              <a:ext uri="{FF2B5EF4-FFF2-40B4-BE49-F238E27FC236}">
                <a16:creationId xmlns:a16="http://schemas.microsoft.com/office/drawing/2014/main" id="{B1BCF1E7-A7A5-DCEC-00AA-4DA4F4090463}"/>
              </a:ext>
            </a:extLst>
          </p:cNvPr>
          <p:cNvSpPr txBox="1"/>
          <p:nvPr/>
        </p:nvSpPr>
        <p:spPr>
          <a:xfrm>
            <a:off x="6205331" y="3391679"/>
            <a:ext cx="2738515" cy="1954381"/>
          </a:xfrm>
          <a:prstGeom prst="rect">
            <a:avLst/>
          </a:prstGeom>
          <a:noFill/>
        </p:spPr>
        <p:txBody>
          <a:bodyPr wrap="square" rtlCol="0">
            <a:spAutoFit/>
          </a:bodyPr>
          <a:lstStyle/>
          <a:p>
            <a:pPr defTabSz="144000">
              <a:spcBef>
                <a:spcPts val="600"/>
              </a:spcBef>
            </a:pPr>
            <a:r>
              <a:rPr lang="en-GB" sz="1100" dirty="0">
                <a:effectLst/>
                <a:latin typeface="Georgia" panose="02040502050405020303" pitchFamily="18" charset="0"/>
              </a:rPr>
              <a:t>Norman </a:t>
            </a:r>
            <a:r>
              <a:rPr lang="en-GB" sz="1100" b="1" dirty="0">
                <a:effectLst/>
                <a:latin typeface="Georgia" panose="02040502050405020303" pitchFamily="18" charset="0"/>
              </a:rPr>
              <a:t>knights </a:t>
            </a:r>
            <a:r>
              <a:rPr lang="en-GB" sz="1100" dirty="0">
                <a:effectLst/>
                <a:latin typeface="Georgia" panose="02040502050405020303" pitchFamily="18" charset="0"/>
              </a:rPr>
              <a:t>were the sons of </a:t>
            </a:r>
            <a:r>
              <a:rPr lang="en-GB" sz="1100" b="1" dirty="0">
                <a:effectLst/>
                <a:latin typeface="Georgia" panose="02040502050405020303" pitchFamily="18" charset="0"/>
              </a:rPr>
              <a:t>noblemen</a:t>
            </a:r>
            <a:r>
              <a:rPr lang="en-GB" sz="1100" dirty="0">
                <a:effectLst/>
                <a:latin typeface="Georgia" panose="02040502050405020303" pitchFamily="18" charset="0"/>
              </a:rPr>
              <a:t>. When they were young, they were trained to ride horses and fight with a sword. </a:t>
            </a:r>
            <a:br>
              <a:rPr lang="en-GB" sz="1100" dirty="0">
                <a:effectLst/>
                <a:latin typeface="Georgia" panose="02040502050405020303" pitchFamily="18" charset="0"/>
              </a:rPr>
            </a:br>
            <a:br>
              <a:rPr lang="en-GB" sz="1100" dirty="0">
                <a:effectLst/>
                <a:latin typeface="Georgia" panose="02040502050405020303" pitchFamily="18" charset="0"/>
              </a:rPr>
            </a:br>
            <a:r>
              <a:rPr lang="en-GB" sz="1100" dirty="0">
                <a:effectLst/>
                <a:latin typeface="Georgia" panose="02040502050405020303" pitchFamily="18" charset="0"/>
              </a:rPr>
              <a:t>At around the age of 18 they were knighted in a ceremony where they were tapped on each shoulder with a sword. </a:t>
            </a:r>
            <a:br>
              <a:rPr lang="en-GB" sz="1100" dirty="0">
                <a:effectLst/>
                <a:latin typeface="Georgia" panose="02040502050405020303" pitchFamily="18" charset="0"/>
              </a:rPr>
            </a:br>
            <a:br>
              <a:rPr lang="en-GB" sz="1100" dirty="0">
                <a:effectLst/>
                <a:latin typeface="Georgia" panose="02040502050405020303" pitchFamily="18" charset="0"/>
              </a:rPr>
            </a:br>
            <a:r>
              <a:rPr lang="en-GB" sz="1100" dirty="0">
                <a:effectLst/>
                <a:latin typeface="Georgia" panose="02040502050405020303" pitchFamily="18" charset="0"/>
              </a:rPr>
              <a:t>The </a:t>
            </a:r>
            <a:r>
              <a:rPr lang="en-GB" sz="1100" b="1" dirty="0">
                <a:effectLst/>
                <a:latin typeface="Georgia" panose="02040502050405020303" pitchFamily="18" charset="0"/>
              </a:rPr>
              <a:t>knights</a:t>
            </a:r>
            <a:r>
              <a:rPr lang="en-GB" sz="1100" dirty="0">
                <a:effectLst/>
                <a:latin typeface="Georgia" panose="02040502050405020303" pitchFamily="18" charset="0"/>
              </a:rPr>
              <a:t> were the Normans’ ‘secret weapon’ at the Battle of Hastings. </a:t>
            </a:r>
          </a:p>
        </p:txBody>
      </p:sp>
      <p:sp>
        <p:nvSpPr>
          <p:cNvPr id="74" name="TextBox 73">
            <a:extLst>
              <a:ext uri="{FF2B5EF4-FFF2-40B4-BE49-F238E27FC236}">
                <a16:creationId xmlns:a16="http://schemas.microsoft.com/office/drawing/2014/main" id="{D80B84DE-E378-02D8-95C8-C84DE219BCE0}"/>
              </a:ext>
            </a:extLst>
          </p:cNvPr>
          <p:cNvSpPr txBox="1"/>
          <p:nvPr/>
        </p:nvSpPr>
        <p:spPr>
          <a:xfrm>
            <a:off x="8991994" y="4003658"/>
            <a:ext cx="2576480" cy="1338828"/>
          </a:xfrm>
          <a:prstGeom prst="rect">
            <a:avLst/>
          </a:prstGeom>
          <a:noFill/>
        </p:spPr>
        <p:txBody>
          <a:bodyPr wrap="square" rtlCol="0">
            <a:spAutoFit/>
          </a:bodyPr>
          <a:lstStyle/>
          <a:p>
            <a:pPr defTabSz="144000">
              <a:spcBef>
                <a:spcPts val="600"/>
              </a:spcBef>
            </a:pPr>
            <a:r>
              <a:rPr lang="en-GB" sz="1100" dirty="0">
                <a:effectLst/>
                <a:latin typeface="Georgia" panose="02040502050405020303" pitchFamily="18" charset="0"/>
              </a:rPr>
              <a:t>To go into battle, a Norman </a:t>
            </a:r>
            <a:br>
              <a:rPr lang="en-GB" sz="1100" dirty="0">
                <a:effectLst/>
                <a:latin typeface="Georgia" panose="02040502050405020303" pitchFamily="18" charset="0"/>
              </a:rPr>
            </a:br>
            <a:r>
              <a:rPr lang="en-GB" sz="1100" b="1" dirty="0">
                <a:effectLst/>
                <a:latin typeface="Georgia" panose="02040502050405020303" pitchFamily="18" charset="0"/>
              </a:rPr>
              <a:t>knight </a:t>
            </a:r>
            <a:r>
              <a:rPr lang="en-GB" sz="1100" dirty="0">
                <a:effectLst/>
                <a:latin typeface="Georgia" panose="02040502050405020303" pitchFamily="18" charset="0"/>
              </a:rPr>
              <a:t>needed: </a:t>
            </a:r>
          </a:p>
          <a:p>
            <a:pPr marL="171450" indent="-171450" defTabSz="144000">
              <a:spcBef>
                <a:spcPts val="600"/>
              </a:spcBef>
              <a:buFont typeface="Arial" panose="020B0604020202020204" pitchFamily="34" charset="0"/>
              <a:buChar char="•"/>
            </a:pPr>
            <a:r>
              <a:rPr lang="en-GB" sz="1100" dirty="0">
                <a:effectLst/>
                <a:latin typeface="Georgia" panose="02040502050405020303" pitchFamily="18" charset="0"/>
              </a:rPr>
              <a:t>a strong warhorse known </a:t>
            </a:r>
            <a:br>
              <a:rPr lang="en-GB" sz="1100" dirty="0">
                <a:effectLst/>
                <a:latin typeface="Georgia" panose="02040502050405020303" pitchFamily="18" charset="0"/>
              </a:rPr>
            </a:br>
            <a:r>
              <a:rPr lang="en-GB" sz="1100" dirty="0">
                <a:effectLst/>
                <a:latin typeface="Georgia" panose="02040502050405020303" pitchFamily="18" charset="0"/>
              </a:rPr>
              <a:t>as a ‘destrier’ </a:t>
            </a:r>
          </a:p>
          <a:p>
            <a:pPr marL="171450" indent="-171450" defTabSz="144000">
              <a:spcBef>
                <a:spcPts val="600"/>
              </a:spcBef>
              <a:buFont typeface="Arial" panose="020B0604020202020204" pitchFamily="34" charset="0"/>
              <a:buChar char="•"/>
            </a:pPr>
            <a:r>
              <a:rPr lang="en-GB" sz="1100" dirty="0">
                <a:effectLst/>
                <a:latin typeface="Georgia" panose="02040502050405020303" pitchFamily="18" charset="0"/>
              </a:rPr>
              <a:t>a suit of </a:t>
            </a:r>
            <a:r>
              <a:rPr lang="en-GB" sz="1100" b="1" dirty="0">
                <a:effectLst/>
                <a:latin typeface="Georgia" panose="02040502050405020303" pitchFamily="18" charset="0"/>
              </a:rPr>
              <a:t>mail</a:t>
            </a:r>
            <a:r>
              <a:rPr lang="en-GB" sz="1100" dirty="0">
                <a:effectLst/>
                <a:latin typeface="Georgia" panose="02040502050405020303" pitchFamily="18" charset="0"/>
              </a:rPr>
              <a:t>, a helmet and a shield </a:t>
            </a:r>
          </a:p>
          <a:p>
            <a:pPr marL="171450" indent="-171450" defTabSz="144000">
              <a:spcBef>
                <a:spcPts val="600"/>
              </a:spcBef>
              <a:buFont typeface="Arial" panose="020B0604020202020204" pitchFamily="34" charset="0"/>
              <a:buChar char="•"/>
            </a:pPr>
            <a:r>
              <a:rPr lang="en-GB" sz="1100" dirty="0">
                <a:effectLst/>
                <a:latin typeface="Georgia" panose="02040502050405020303" pitchFamily="18" charset="0"/>
              </a:rPr>
              <a:t>a sword and a </a:t>
            </a:r>
            <a:r>
              <a:rPr lang="en-GB" sz="1100" b="1" dirty="0">
                <a:effectLst/>
                <a:latin typeface="Georgia" panose="02040502050405020303" pitchFamily="18" charset="0"/>
              </a:rPr>
              <a:t>lance</a:t>
            </a:r>
            <a:r>
              <a:rPr lang="en-GB" sz="1100" dirty="0">
                <a:effectLst/>
                <a:latin typeface="Georgia" panose="02040502050405020303" pitchFamily="18" charset="0"/>
              </a:rPr>
              <a:t>. </a:t>
            </a:r>
          </a:p>
        </p:txBody>
      </p:sp>
      <p:sp>
        <p:nvSpPr>
          <p:cNvPr id="76" name="TextBox 75">
            <a:extLst>
              <a:ext uri="{FF2B5EF4-FFF2-40B4-BE49-F238E27FC236}">
                <a16:creationId xmlns:a16="http://schemas.microsoft.com/office/drawing/2014/main" id="{33DA7CCB-A97D-555C-5DF7-FE038A495208}"/>
              </a:ext>
            </a:extLst>
          </p:cNvPr>
          <p:cNvSpPr txBox="1"/>
          <p:nvPr/>
        </p:nvSpPr>
        <p:spPr>
          <a:xfrm>
            <a:off x="8994843" y="2616376"/>
            <a:ext cx="1930806" cy="430887"/>
          </a:xfrm>
          <a:prstGeom prst="rect">
            <a:avLst/>
          </a:prstGeom>
          <a:noFill/>
        </p:spPr>
        <p:txBody>
          <a:bodyPr wrap="square" rtlCol="0">
            <a:spAutoFit/>
          </a:bodyPr>
          <a:lstStyle/>
          <a:p>
            <a:pPr algn="ctr"/>
            <a:r>
              <a:rPr lang="en-GB" sz="1100" b="1" dirty="0">
                <a:effectLst/>
                <a:latin typeface="Georgia" panose="02040502050405020303" pitchFamily="18" charset="0"/>
              </a:rPr>
              <a:t>Saxons </a:t>
            </a:r>
            <a:r>
              <a:rPr lang="en-GB" sz="1100" dirty="0">
                <a:effectLst/>
                <a:latin typeface="Georgia" panose="02040502050405020303" pitchFamily="18" charset="0"/>
              </a:rPr>
              <a:t>and Vikings</a:t>
            </a:r>
            <a:br>
              <a:rPr lang="en-GB" sz="1100" dirty="0">
                <a:effectLst/>
                <a:latin typeface="Georgia" panose="02040502050405020303" pitchFamily="18" charset="0"/>
              </a:rPr>
            </a:br>
            <a:r>
              <a:rPr lang="en-GB" sz="1100" dirty="0">
                <a:effectLst/>
                <a:latin typeface="Georgia" panose="02040502050405020303" pitchFamily="18" charset="0"/>
              </a:rPr>
              <a:t>always fought on foot. </a:t>
            </a:r>
          </a:p>
        </p:txBody>
      </p:sp>
      <p:sp>
        <p:nvSpPr>
          <p:cNvPr id="61" name="TextBox 60">
            <a:extLst>
              <a:ext uri="{FF2B5EF4-FFF2-40B4-BE49-F238E27FC236}">
                <a16:creationId xmlns:a16="http://schemas.microsoft.com/office/drawing/2014/main" id="{CA483A1E-EE5D-9711-A7C2-AC8796A416BE}"/>
              </a:ext>
            </a:extLst>
          </p:cNvPr>
          <p:cNvSpPr txBox="1"/>
          <p:nvPr/>
        </p:nvSpPr>
        <p:spPr>
          <a:xfrm>
            <a:off x="6602547" y="5580010"/>
            <a:ext cx="5373372" cy="430887"/>
          </a:xfrm>
          <a:prstGeom prst="rect">
            <a:avLst/>
          </a:prstGeom>
          <a:noFill/>
        </p:spPr>
        <p:txBody>
          <a:bodyPr wrap="square" rtlCol="0">
            <a:spAutoFit/>
          </a:bodyPr>
          <a:lstStyle/>
          <a:p>
            <a:r>
              <a:rPr lang="en-GB" sz="1100">
                <a:effectLst/>
                <a:latin typeface="Georgia" panose="02040502050405020303" pitchFamily="18" charset="0"/>
              </a:rPr>
              <a:t>What items protected Norman </a:t>
            </a:r>
            <a:r>
              <a:rPr lang="en-GB" sz="1100" b="1">
                <a:effectLst/>
                <a:latin typeface="Georgia" panose="02040502050405020303" pitchFamily="18" charset="0"/>
              </a:rPr>
              <a:t>knights</a:t>
            </a:r>
            <a:r>
              <a:rPr lang="en-GB" sz="1100">
                <a:effectLst/>
                <a:latin typeface="Georgia" panose="02040502050405020303" pitchFamily="18" charset="0"/>
              </a:rPr>
              <a:t> in battle?</a:t>
            </a:r>
          </a:p>
          <a:p>
            <a:r>
              <a:rPr lang="en-GB" sz="1100">
                <a:effectLst/>
                <a:latin typeface="Georgia" panose="02040502050405020303" pitchFamily="18" charset="0"/>
              </a:rPr>
              <a:t>How did the Norman </a:t>
            </a:r>
            <a:r>
              <a:rPr lang="en-GB" sz="1100" b="1">
                <a:latin typeface="Georgia" panose="02040502050405020303" pitchFamily="18" charset="0"/>
              </a:rPr>
              <a:t>k</a:t>
            </a:r>
            <a:r>
              <a:rPr lang="en-GB" sz="1100" b="1">
                <a:effectLst/>
                <a:latin typeface="Georgia" panose="02040502050405020303" pitchFamily="18" charset="0"/>
              </a:rPr>
              <a:t>nights</a:t>
            </a:r>
            <a:r>
              <a:rPr lang="en-GB" sz="1100">
                <a:effectLst/>
                <a:latin typeface="Georgia" panose="02040502050405020303" pitchFamily="18" charset="0"/>
              </a:rPr>
              <a:t> help William I to win the battle of Hastings? </a:t>
            </a:r>
          </a:p>
        </p:txBody>
      </p:sp>
      <p:sp>
        <p:nvSpPr>
          <p:cNvPr id="60" name="Rectangle 59">
            <a:extLst>
              <a:ext uri="{FF2B5EF4-FFF2-40B4-BE49-F238E27FC236}">
                <a16:creationId xmlns:a16="http://schemas.microsoft.com/office/drawing/2014/main" id="{190AF622-C76D-9075-0C82-7E30126C55FB}"/>
              </a:ext>
              <a:ext uri="{C183D7F6-B498-43B3-948B-1728B52AA6E4}">
                <adec:decorative xmlns:adec="http://schemas.microsoft.com/office/drawing/2017/decorative" val="1"/>
              </a:ext>
            </a:extLst>
          </p:cNvPr>
          <p:cNvSpPr/>
          <p:nvPr/>
        </p:nvSpPr>
        <p:spPr>
          <a:xfrm>
            <a:off x="6309921" y="5490423"/>
            <a:ext cx="5364146" cy="600164"/>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TextBox 61">
            <a:extLst>
              <a:ext uri="{FF2B5EF4-FFF2-40B4-BE49-F238E27FC236}">
                <a16:creationId xmlns:a16="http://schemas.microsoft.com/office/drawing/2014/main" id="{DAE95FC0-D07B-A3F7-A83D-A1C78DC5D951}"/>
              </a:ext>
              <a:ext uri="{C183D7F6-B498-43B3-948B-1728B52AA6E4}">
                <adec:decorative xmlns:adec="http://schemas.microsoft.com/office/drawing/2017/decorative" val="1"/>
              </a:ext>
            </a:extLst>
          </p:cNvPr>
          <p:cNvSpPr txBox="1"/>
          <p:nvPr/>
        </p:nvSpPr>
        <p:spPr>
          <a:xfrm>
            <a:off x="6374481" y="5582026"/>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21" name="TextBox 20">
            <a:extLst>
              <a:ext uri="{FF2B5EF4-FFF2-40B4-BE49-F238E27FC236}">
                <a16:creationId xmlns:a16="http://schemas.microsoft.com/office/drawing/2014/main" id="{001BAA3A-DF54-08B0-C503-FC77E600BCC7}"/>
              </a:ext>
              <a:ext uri="{C183D7F6-B498-43B3-948B-1728B52AA6E4}">
                <adec:decorative xmlns:adec="http://schemas.microsoft.com/office/drawing/2017/decorative" val="1"/>
              </a:ext>
            </a:extLst>
          </p:cNvPr>
          <p:cNvSpPr txBox="1"/>
          <p:nvPr/>
        </p:nvSpPr>
        <p:spPr>
          <a:xfrm>
            <a:off x="497397" y="2965922"/>
            <a:ext cx="1480693" cy="307777"/>
          </a:xfrm>
          <a:prstGeom prst="rect">
            <a:avLst/>
          </a:prstGeom>
          <a:solidFill>
            <a:srgbClr val="404040">
              <a:alpha val="25098"/>
            </a:srgbClr>
          </a:solidFill>
          <a:effectLst/>
        </p:spPr>
        <p:txBody>
          <a:bodyPr wrap="square" rtlCol="0">
            <a:spAutoFit/>
          </a:bodyPr>
          <a:lstStyle/>
          <a:p>
            <a:r>
              <a:rPr lang="en-GB" sz="700">
                <a:solidFill>
                  <a:schemeClr val="bg1"/>
                </a:solidFill>
                <a:effectLst/>
                <a:latin typeface="Georgia" panose="02040502050405020303" pitchFamily="18" charset="0"/>
                <a:ea typeface="Open Sans" panose="020B0606030504020204" pitchFamily="34" charset="0"/>
                <a:cs typeface="Open Sans" panose="020B0606030504020204" pitchFamily="34" charset="0"/>
              </a:rPr>
              <a:t>Courtesy of the British Library </a:t>
            </a:r>
          </a:p>
          <a:p>
            <a:r>
              <a:rPr lang="en-GB" sz="700">
                <a:solidFill>
                  <a:schemeClr val="bg1"/>
                </a:solidFill>
                <a:effectLst/>
                <a:latin typeface="Georgia" panose="02040502050405020303" pitchFamily="18" charset="0"/>
                <a:ea typeface="Open Sans" panose="020B0606030504020204" pitchFamily="34" charset="0"/>
                <a:cs typeface="Open Sans" panose="020B0606030504020204" pitchFamily="34" charset="0"/>
              </a:rPr>
              <a:t>Cotton Claudius D.II</a:t>
            </a:r>
          </a:p>
        </p:txBody>
      </p:sp>
      <p:grpSp>
        <p:nvGrpSpPr>
          <p:cNvPr id="25" name="Group 24">
            <a:extLst>
              <a:ext uri="{FF2B5EF4-FFF2-40B4-BE49-F238E27FC236}">
                <a16:creationId xmlns:a16="http://schemas.microsoft.com/office/drawing/2014/main" id="{53BF3744-AEFA-9630-C202-AB210B69FD04}"/>
              </a:ext>
              <a:ext uri="{C183D7F6-B498-43B3-948B-1728B52AA6E4}">
                <adec:decorative xmlns:adec="http://schemas.microsoft.com/office/drawing/2017/decorative" val="1"/>
              </a:ext>
            </a:extLst>
          </p:cNvPr>
          <p:cNvGrpSpPr/>
          <p:nvPr/>
        </p:nvGrpSpPr>
        <p:grpSpPr>
          <a:xfrm>
            <a:off x="498187" y="3827756"/>
            <a:ext cx="2263344" cy="288099"/>
            <a:chOff x="498187" y="3827756"/>
            <a:chExt cx="2263344" cy="288099"/>
          </a:xfrm>
        </p:grpSpPr>
        <p:sp>
          <p:nvSpPr>
            <p:cNvPr id="26" name="Rectangle 25">
              <a:extLst>
                <a:ext uri="{FF2B5EF4-FFF2-40B4-BE49-F238E27FC236}">
                  <a16:creationId xmlns:a16="http://schemas.microsoft.com/office/drawing/2014/main" id="{C12F6094-6706-5EC8-909B-78486BC807CF}"/>
                </a:ext>
              </a:extLst>
            </p:cNvPr>
            <p:cNvSpPr/>
            <p:nvPr/>
          </p:nvSpPr>
          <p:spPr>
            <a:xfrm>
              <a:off x="498187" y="3827756"/>
              <a:ext cx="2263344" cy="288099"/>
            </a:xfrm>
            <a:prstGeom prst="rect">
              <a:avLst/>
            </a:prstGeom>
            <a:noFill/>
            <a:ln w="19050">
              <a:solidFill>
                <a:srgbClr val="B4792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D8C7087-5F68-B7EC-209B-90BEEE87AB21}"/>
                </a:ext>
              </a:extLst>
            </p:cNvPr>
            <p:cNvSpPr txBox="1"/>
            <p:nvPr/>
          </p:nvSpPr>
          <p:spPr>
            <a:xfrm>
              <a:off x="498187" y="3843705"/>
              <a:ext cx="2108169" cy="253916"/>
            </a:xfrm>
            <a:prstGeom prst="rect">
              <a:avLst/>
            </a:prstGeom>
            <a:noFill/>
          </p:spPr>
          <p:txBody>
            <a:bodyPr wrap="square" rtlCol="0">
              <a:spAutoFit/>
            </a:bodyPr>
            <a:lstStyle/>
            <a:p>
              <a:r>
                <a:rPr lang="en-GB" sz="1000" b="1" spc="30">
                  <a:solidFill>
                    <a:srgbClr val="9D691F"/>
                  </a:solidFill>
                  <a:effectLst/>
                  <a:latin typeface="Georgia" panose="02040502050405020303" pitchFamily="18" charset="0"/>
                  <a:ea typeface="Open Sans Condensed" panose="020B0606030504020204" pitchFamily="34" charset="0"/>
                  <a:cs typeface="Open Sans Condensed" panose="020B0606030504020204" pitchFamily="34" charset="0"/>
                </a:rPr>
                <a:t>Reigned: </a:t>
              </a:r>
              <a:r>
                <a:rPr lang="en-GB" sz="1000" spc="30">
                  <a:solidFill>
                    <a:srgbClr val="9D691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1066 - 1087 </a:t>
              </a:r>
            </a:p>
          </p:txBody>
        </p:sp>
      </p:grpSp>
      <p:sp>
        <p:nvSpPr>
          <p:cNvPr id="28" name="TextBox 27">
            <a:extLst>
              <a:ext uri="{FF2B5EF4-FFF2-40B4-BE49-F238E27FC236}">
                <a16:creationId xmlns:a16="http://schemas.microsoft.com/office/drawing/2014/main" id="{61838D32-02F6-F2FF-9FA5-C746B9A7F42C}"/>
              </a:ext>
              <a:ext uri="{C183D7F6-B498-43B3-948B-1728B52AA6E4}">
                <adec:decorative xmlns:adec="http://schemas.microsoft.com/office/drawing/2017/decorative" val="1"/>
              </a:ext>
            </a:extLst>
          </p:cNvPr>
          <p:cNvSpPr txBox="1"/>
          <p:nvPr/>
        </p:nvSpPr>
        <p:spPr>
          <a:xfrm>
            <a:off x="6313346" y="3068563"/>
            <a:ext cx="2244738" cy="200055"/>
          </a:xfrm>
          <a:prstGeom prst="rect">
            <a:avLst/>
          </a:prstGeom>
          <a:solidFill>
            <a:srgbClr val="404040">
              <a:alpha val="52157"/>
            </a:srgbClr>
          </a:solidFill>
          <a:effectLst>
            <a:softEdge rad="31750"/>
          </a:effectLst>
        </p:spPr>
        <p:txBody>
          <a:bodyPr wrap="square" rtlCol="0">
            <a:spAutoFit/>
          </a:bodyPr>
          <a:lstStyle/>
          <a:p>
            <a:r>
              <a:rPr lang="en-GB" sz="700">
                <a:solidFill>
                  <a:schemeClr val="bg1"/>
                </a:solidFill>
                <a:effectLst/>
                <a:latin typeface="Georgia" panose="02040502050405020303" pitchFamily="18" charset="0"/>
                <a:ea typeface="Open Sans" panose="020B0606030504020204" pitchFamily="34" charset="0"/>
                <a:cs typeface="Open Sans" panose="020B0606030504020204" pitchFamily="34" charset="0"/>
              </a:rPr>
              <a:t>Courtesy of the British Library Thompson 33</a:t>
            </a:r>
          </a:p>
        </p:txBody>
      </p:sp>
      <p:sp>
        <p:nvSpPr>
          <p:cNvPr id="3" name="Title 2">
            <a:extLst>
              <a:ext uri="{FF2B5EF4-FFF2-40B4-BE49-F238E27FC236}">
                <a16:creationId xmlns:a16="http://schemas.microsoft.com/office/drawing/2014/main" id="{EEF5FEBF-6BE9-9A9A-D044-4C0BE35921FD}"/>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GB">
                <a:solidFill>
                  <a:srgbClr val="E6E6E6"/>
                </a:solidFill>
              </a:rPr>
              <a:t>William the Conqueror and Norman Knight</a:t>
            </a:r>
          </a:p>
        </p:txBody>
      </p:sp>
    </p:spTree>
    <p:extLst>
      <p:ext uri="{BB962C8B-B14F-4D97-AF65-F5344CB8AC3E}">
        <p14:creationId xmlns:p14="http://schemas.microsoft.com/office/powerpoint/2010/main" val="1277387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3FD517-85C6-8398-F65F-76B87B0194A0}"/>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9D00CFFF-76C1-0D0D-F1C0-4C19853F3E39}"/>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9765" y="4247010"/>
            <a:ext cx="2232024" cy="2232024"/>
          </a:xfrm>
          <a:prstGeom prst="rect">
            <a:avLst/>
          </a:prstGeom>
        </p:spPr>
      </p:pic>
      <p:sp>
        <p:nvSpPr>
          <p:cNvPr id="7" name="TextBox 6">
            <a:extLst>
              <a:ext uri="{FF2B5EF4-FFF2-40B4-BE49-F238E27FC236}">
                <a16:creationId xmlns:a16="http://schemas.microsoft.com/office/drawing/2014/main" id="{F20E0EA5-C155-FC04-E81C-7220D9BAB4EE}"/>
              </a:ext>
            </a:extLst>
          </p:cNvPr>
          <p:cNvSpPr txBox="1"/>
          <p:nvPr/>
        </p:nvSpPr>
        <p:spPr>
          <a:xfrm>
            <a:off x="2882016" y="386924"/>
            <a:ext cx="4397951" cy="584775"/>
          </a:xfrm>
          <a:prstGeom prst="rect">
            <a:avLst/>
          </a:prstGeom>
          <a:noFill/>
        </p:spPr>
        <p:txBody>
          <a:bodyPr wrap="square" lIns="91440" tIns="45720" rIns="91440" bIns="45720" rtlCol="0" anchor="t">
            <a:spAutoFit/>
          </a:bodyPr>
          <a:lstStyle/>
          <a:p>
            <a:r>
              <a:rPr lang="en-GB" sz="3200" b="1" spc="100">
                <a:solidFill>
                  <a:srgbClr val="45235E"/>
                </a:solidFill>
                <a:effectLst/>
                <a:latin typeface="Open Sans Condensed"/>
                <a:ea typeface="Open Sans Condensed" panose="020B0606030504020204" pitchFamily="34" charset="0"/>
                <a:cs typeface="Open Sans Condensed" panose="020B0606030504020204" pitchFamily="34" charset="0"/>
              </a:rPr>
              <a:t>QUEEN </a:t>
            </a:r>
          </a:p>
        </p:txBody>
      </p:sp>
      <p:sp>
        <p:nvSpPr>
          <p:cNvPr id="3" name="TextBox 2">
            <a:extLst>
              <a:ext uri="{FF2B5EF4-FFF2-40B4-BE49-F238E27FC236}">
                <a16:creationId xmlns:a16="http://schemas.microsoft.com/office/drawing/2014/main" id="{8F597A5E-0C2F-042F-1817-FC392CDAAFD3}"/>
              </a:ext>
            </a:extLst>
          </p:cNvPr>
          <p:cNvSpPr txBox="1"/>
          <p:nvPr/>
        </p:nvSpPr>
        <p:spPr>
          <a:xfrm>
            <a:off x="2881224" y="749968"/>
            <a:ext cx="4610907" cy="584775"/>
          </a:xfrm>
          <a:prstGeom prst="rect">
            <a:avLst/>
          </a:prstGeom>
          <a:noFill/>
        </p:spPr>
        <p:txBody>
          <a:bodyPr wrap="square" lIns="91440" tIns="45720" rIns="91440" bIns="45720" rtlCol="0" anchor="t">
            <a:spAutoFit/>
          </a:bodyPr>
          <a:lstStyle/>
          <a:p>
            <a:r>
              <a:rPr lang="en-GB" sz="3200" b="1" spc="100">
                <a:solidFill>
                  <a:srgbClr val="45235E"/>
                </a:solidFill>
                <a:effectLst/>
                <a:latin typeface="Open Sans Condensed"/>
                <a:ea typeface="Open Sans Condensed" panose="020B0606030504020204" pitchFamily="34" charset="0"/>
                <a:cs typeface="Open Sans Condensed" panose="020B0606030504020204" pitchFamily="34" charset="0"/>
              </a:rPr>
              <a:t>MATILDA</a:t>
            </a:r>
          </a:p>
        </p:txBody>
      </p:sp>
      <p:pic>
        <p:nvPicPr>
          <p:cNvPr id="78" name="Picture 77" descr=" A white statue of a women with braids in her hair, a crown and sceptre. ">
            <a:hlinkClick r:id="rId5"/>
            <a:extLst>
              <a:ext uri="{FF2B5EF4-FFF2-40B4-BE49-F238E27FC236}">
                <a16:creationId xmlns:a16="http://schemas.microsoft.com/office/drawing/2014/main" id="{D675B35F-DA7A-5D14-C8E5-0719EEDA921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r="-517"/>
          <a:stretch/>
        </p:blipFill>
        <p:spPr>
          <a:xfrm>
            <a:off x="492684" y="505642"/>
            <a:ext cx="2259105" cy="2736781"/>
          </a:xfrm>
          <a:prstGeom prst="rect">
            <a:avLst/>
          </a:prstGeom>
        </p:spPr>
      </p:pic>
      <p:sp>
        <p:nvSpPr>
          <p:cNvPr id="13" name="TextBox 12">
            <a:extLst>
              <a:ext uri="{FF2B5EF4-FFF2-40B4-BE49-F238E27FC236}">
                <a16:creationId xmlns:a16="http://schemas.microsoft.com/office/drawing/2014/main" id="{7AA1EF8F-1D4F-6011-5249-B62E99C3DB0C}"/>
              </a:ext>
            </a:extLst>
          </p:cNvPr>
          <p:cNvSpPr txBox="1"/>
          <p:nvPr/>
        </p:nvSpPr>
        <p:spPr>
          <a:xfrm>
            <a:off x="503690" y="3333758"/>
            <a:ext cx="2148070" cy="253916"/>
          </a:xfrm>
          <a:prstGeom prst="rect">
            <a:avLst/>
          </a:prstGeom>
          <a:noFill/>
        </p:spPr>
        <p:txBody>
          <a:bodyPr wrap="square" rtlCol="0">
            <a:spAutoFit/>
          </a:bodyPr>
          <a:lstStyle/>
          <a:p>
            <a:r>
              <a:rPr lang="en-GB" sz="1000" b="1" spc="30">
                <a:solidFill>
                  <a:srgbClr val="38224F"/>
                </a:solidFill>
                <a:latin typeface="Georgia" panose="02040502050405020303" pitchFamily="18" charset="0"/>
                <a:ea typeface="Open Sans Condensed" panose="020B0606030504020204" pitchFamily="34" charset="0"/>
                <a:cs typeface="Open Sans Condensed" panose="020B0606030504020204" pitchFamily="34" charset="0"/>
              </a:rPr>
              <a:t>Lived</a:t>
            </a:r>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c.1031 - 1083</a:t>
            </a:r>
          </a:p>
        </p:txBody>
      </p:sp>
      <p:sp>
        <p:nvSpPr>
          <p:cNvPr id="33" name="TextBox 32">
            <a:extLst>
              <a:ext uri="{FF2B5EF4-FFF2-40B4-BE49-F238E27FC236}">
                <a16:creationId xmlns:a16="http://schemas.microsoft.com/office/drawing/2014/main" id="{EF32A54C-E6D5-A3D5-4E12-ADD107B11EEC}"/>
              </a:ext>
            </a:extLst>
          </p:cNvPr>
          <p:cNvSpPr txBox="1"/>
          <p:nvPr/>
        </p:nvSpPr>
        <p:spPr>
          <a:xfrm>
            <a:off x="498188" y="3501383"/>
            <a:ext cx="2148070" cy="253916"/>
          </a:xfrm>
          <a:prstGeom prst="rect">
            <a:avLst/>
          </a:prstGeom>
          <a:noFill/>
        </p:spPr>
        <p:txBody>
          <a:bodyPr wrap="square" lIns="91440" tIns="45720" rIns="91440" bIns="45720" rtlCol="0" anchor="t">
            <a:spAutoFit/>
          </a:bodyPr>
          <a:lstStyle/>
          <a:p>
            <a:r>
              <a:rPr lang="en-GB" sz="1000" b="1" spc="30" dirty="0">
                <a:solidFill>
                  <a:srgbClr val="38224F"/>
                </a:solidFill>
                <a:latin typeface="Georgia"/>
                <a:ea typeface="Open Sans Condensed" panose="020B0606030504020204" pitchFamily="34" charset="0"/>
                <a:cs typeface="Open Sans Condensed" panose="020B0606030504020204" pitchFamily="34" charset="0"/>
              </a:rPr>
              <a:t>Birthplace</a:t>
            </a:r>
            <a:r>
              <a:rPr lang="en-GB" sz="1000" b="1" spc="30" dirty="0">
                <a:solidFill>
                  <a:srgbClr val="38224F"/>
                </a:solidFill>
                <a:effectLst/>
                <a:latin typeface="Georgia"/>
                <a:ea typeface="Open Sans Condensed" panose="020B0606030504020204" pitchFamily="34" charset="0"/>
                <a:cs typeface="Open Sans Condensed" panose="020B0606030504020204" pitchFamily="34" charset="0"/>
              </a:rPr>
              <a:t>: </a:t>
            </a:r>
            <a:r>
              <a:rPr lang="en-GB" sz="1000" spc="30" dirty="0">
                <a:solidFill>
                  <a:srgbClr val="38224F"/>
                </a:solidFill>
                <a:latin typeface="Georgia"/>
                <a:ea typeface="Open Sans Condensed Light" panose="020B0306030504020204" pitchFamily="34" charset="0"/>
                <a:cs typeface="Open Sans Condensed Light" panose="020B0306030504020204" pitchFamily="34" charset="0"/>
              </a:rPr>
              <a:t>Flanders</a:t>
            </a:r>
            <a:endParaRPr lang="en-GB" sz="1000" spc="30" dirty="0">
              <a:solidFill>
                <a:srgbClr val="38224F"/>
              </a:solidFill>
              <a:effectLst/>
              <a:latin typeface="Georgia"/>
              <a:ea typeface="Open Sans Condensed Light" panose="020B0306030504020204" pitchFamily="34" charset="0"/>
              <a:cs typeface="Open Sans Condensed Light" panose="020B0306030504020204" pitchFamily="34" charset="0"/>
            </a:endParaRPr>
          </a:p>
        </p:txBody>
      </p:sp>
      <p:sp>
        <p:nvSpPr>
          <p:cNvPr id="15" name="TextBox 14">
            <a:extLst>
              <a:ext uri="{FF2B5EF4-FFF2-40B4-BE49-F238E27FC236}">
                <a16:creationId xmlns:a16="http://schemas.microsoft.com/office/drawing/2014/main" id="{69308B54-F3F6-EA8F-8BAF-6A7C4A4C9DD9}"/>
              </a:ext>
            </a:extLst>
          </p:cNvPr>
          <p:cNvSpPr txBox="1"/>
          <p:nvPr/>
        </p:nvSpPr>
        <p:spPr>
          <a:xfrm>
            <a:off x="2881225" y="1240150"/>
            <a:ext cx="2957872" cy="492443"/>
          </a:xfrm>
          <a:prstGeom prst="rect">
            <a:avLst/>
          </a:prstGeom>
          <a:noFill/>
        </p:spPr>
        <p:txBody>
          <a:bodyPr wrap="square" rtlCol="0">
            <a:spAutoFit/>
          </a:bodyPr>
          <a:lstStyle/>
          <a:p>
            <a:r>
              <a:rPr lang="en-GB" sz="1300">
                <a:solidFill>
                  <a:srgbClr val="9D691F"/>
                </a:solidFill>
                <a:effectLst/>
                <a:latin typeface="Georgia" panose="02040502050405020303" pitchFamily="18" charset="0"/>
                <a:ea typeface="Open Sans" panose="020B0606030504020204" pitchFamily="34" charset="0"/>
                <a:cs typeface="Open Sans" panose="020B0606030504020204" pitchFamily="34" charset="0"/>
              </a:rPr>
              <a:t>A powerful Duchess of Normandy and Queen of England </a:t>
            </a:r>
            <a:endParaRPr lang="en-GB" sz="1300" i="1">
              <a:solidFill>
                <a:srgbClr val="9D691F"/>
              </a:solidFill>
              <a:effectLst/>
              <a:latin typeface="Georgia" panose="02040502050405020303" pitchFamily="18"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B7014030-16B1-8381-CFFE-DF9CD913BD74}"/>
              </a:ext>
            </a:extLst>
          </p:cNvPr>
          <p:cNvSpPr txBox="1"/>
          <p:nvPr/>
        </p:nvSpPr>
        <p:spPr>
          <a:xfrm>
            <a:off x="2881535" y="1760046"/>
            <a:ext cx="2988559" cy="3308598"/>
          </a:xfrm>
          <a:prstGeom prst="rect">
            <a:avLst/>
          </a:prstGeom>
          <a:noFill/>
        </p:spPr>
        <p:txBody>
          <a:bodyPr wrap="square" rtlCol="0">
            <a:spAutoFit/>
          </a:bodyPr>
          <a:lstStyle/>
          <a:p>
            <a:pPr algn="l" rtl="0" fontAlgn="base"/>
            <a:r>
              <a:rPr lang="en-GB" sz="1100" b="0" i="0" dirty="0">
                <a:solidFill>
                  <a:srgbClr val="000000"/>
                </a:solidFill>
                <a:effectLst/>
                <a:latin typeface="Georgia" panose="02040502050405020303" pitchFamily="18" charset="0"/>
              </a:rPr>
              <a:t>Matilda’s parents were Count Baldwin of </a:t>
            </a:r>
            <a:r>
              <a:rPr lang="en-GB" sz="1100" b="1" i="0" dirty="0">
                <a:solidFill>
                  <a:srgbClr val="000000"/>
                </a:solidFill>
                <a:effectLst/>
                <a:latin typeface="Georgia" panose="02040502050405020303" pitchFamily="18" charset="0"/>
              </a:rPr>
              <a:t>Flanders</a:t>
            </a:r>
            <a:r>
              <a:rPr lang="en-GB" sz="1100" b="0" i="0" dirty="0">
                <a:solidFill>
                  <a:srgbClr val="000000"/>
                </a:solidFill>
                <a:effectLst/>
                <a:latin typeface="Georgia" panose="02040502050405020303" pitchFamily="18" charset="0"/>
              </a:rPr>
              <a:t> and Adela of France. </a:t>
            </a:r>
          </a:p>
          <a:p>
            <a:pPr algn="l" rtl="0" fontAlgn="base"/>
            <a:endParaRPr lang="en-GB" sz="1100" b="0" i="0" dirty="0">
              <a:solidFill>
                <a:srgbClr val="000000"/>
              </a:solidFill>
              <a:effectLst/>
              <a:latin typeface="Georgia" panose="02040502050405020303" pitchFamily="18" charset="0"/>
            </a:endParaRPr>
          </a:p>
          <a:p>
            <a:pPr marL="171450" indent="-171450" algn="l" rtl="0" fontAlgn="base">
              <a:buFont typeface="Arial" panose="020B0604020202020204" pitchFamily="34" charset="0"/>
              <a:buChar char="•"/>
            </a:pPr>
            <a:r>
              <a:rPr lang="en-GB" sz="1100" b="0" i="0" dirty="0">
                <a:solidFill>
                  <a:srgbClr val="000000"/>
                </a:solidFill>
                <a:effectLst/>
                <a:latin typeface="Georgia" panose="02040502050405020303" pitchFamily="18" charset="0"/>
              </a:rPr>
              <a:t>Matilda married William, Duke of Normandy, around 1051.  </a:t>
            </a:r>
          </a:p>
          <a:p>
            <a:pPr marL="171450" indent="-171450" algn="l" rtl="0" fontAlgn="base">
              <a:buFont typeface="Arial" panose="020B0604020202020204" pitchFamily="34" charset="0"/>
              <a:buChar char="•"/>
            </a:pPr>
            <a:r>
              <a:rPr lang="en-GB" sz="1100" b="0" i="0" dirty="0">
                <a:solidFill>
                  <a:srgbClr val="000000"/>
                </a:solidFill>
                <a:effectLst/>
                <a:latin typeface="Georgia" panose="02040502050405020303" pitchFamily="18" charset="0"/>
              </a:rPr>
              <a:t>Served as </a:t>
            </a:r>
            <a:r>
              <a:rPr lang="en-GB" sz="1100" b="1" i="0" dirty="0">
                <a:solidFill>
                  <a:srgbClr val="000000"/>
                </a:solidFill>
                <a:effectLst/>
                <a:latin typeface="Georgia" panose="02040502050405020303" pitchFamily="18" charset="0"/>
              </a:rPr>
              <a:t>regent</a:t>
            </a:r>
            <a:r>
              <a:rPr lang="en-GB" sz="1100" b="0" i="0" dirty="0">
                <a:solidFill>
                  <a:srgbClr val="000000"/>
                </a:solidFill>
                <a:effectLst/>
                <a:latin typeface="Georgia" panose="02040502050405020303" pitchFamily="18" charset="0"/>
              </a:rPr>
              <a:t> in Normandy when William invaded England.</a:t>
            </a:r>
          </a:p>
          <a:p>
            <a:pPr marL="171450" indent="-171450" algn="l" rtl="0" fontAlgn="base">
              <a:buFont typeface="Arial" panose="020B0604020202020204" pitchFamily="34" charset="0"/>
              <a:buChar char="•"/>
            </a:pPr>
            <a:r>
              <a:rPr lang="en-GB" sz="1100" b="1" i="0" dirty="0">
                <a:solidFill>
                  <a:srgbClr val="000000"/>
                </a:solidFill>
                <a:effectLst/>
                <a:latin typeface="Georgia" panose="02040502050405020303" pitchFamily="18" charset="0"/>
              </a:rPr>
              <a:t>Crowned</a:t>
            </a:r>
            <a:r>
              <a:rPr lang="en-GB" sz="1100" b="0" i="0" dirty="0">
                <a:solidFill>
                  <a:srgbClr val="000000"/>
                </a:solidFill>
                <a:effectLst/>
                <a:latin typeface="Georgia" panose="02040502050405020303" pitchFamily="18" charset="0"/>
              </a:rPr>
              <a:t> Queen of England at Westminster Abbey in 1068.</a:t>
            </a:r>
          </a:p>
          <a:p>
            <a:pPr marL="171450" indent="-171450" algn="l" rtl="0" fontAlgn="base">
              <a:buFont typeface="Arial" panose="020B0604020202020204" pitchFamily="34" charset="0"/>
              <a:buChar char="•"/>
            </a:pPr>
            <a:r>
              <a:rPr lang="en-GB" sz="1100" b="0" i="0" dirty="0">
                <a:solidFill>
                  <a:srgbClr val="000000"/>
                </a:solidFill>
                <a:effectLst/>
                <a:latin typeface="Georgia" panose="02040502050405020303" pitchFamily="18" charset="0"/>
              </a:rPr>
              <a:t>Matilda and William had four sons and five daughters. </a:t>
            </a:r>
          </a:p>
          <a:p>
            <a:pPr algn="l" rtl="0" fontAlgn="base"/>
            <a:endParaRPr lang="en-GB" sz="1100" b="0" i="0" dirty="0">
              <a:solidFill>
                <a:srgbClr val="000000"/>
              </a:solidFill>
              <a:effectLst/>
              <a:latin typeface="Georgia" panose="02040502050405020303" pitchFamily="18" charset="0"/>
            </a:endParaRPr>
          </a:p>
          <a:p>
            <a:pPr algn="l" rtl="0" fontAlgn="base"/>
            <a:r>
              <a:rPr lang="en-GB" sz="1100" b="0" i="0" dirty="0">
                <a:solidFill>
                  <a:srgbClr val="000000"/>
                </a:solidFill>
                <a:effectLst/>
                <a:latin typeface="Georgia" panose="02040502050405020303" pitchFamily="18" charset="0"/>
              </a:rPr>
              <a:t>Matilda returned to Normandy after her coronation, and served as </a:t>
            </a:r>
            <a:r>
              <a:rPr lang="en-GB" sz="1100" b="1" i="0" dirty="0">
                <a:solidFill>
                  <a:srgbClr val="000000"/>
                </a:solidFill>
                <a:effectLst/>
                <a:latin typeface="Georgia" panose="02040502050405020303" pitchFamily="18" charset="0"/>
              </a:rPr>
              <a:t>regent</a:t>
            </a:r>
            <a:r>
              <a:rPr lang="en-GB" sz="1100" b="0" i="0" dirty="0">
                <a:solidFill>
                  <a:srgbClr val="000000"/>
                </a:solidFill>
                <a:effectLst/>
                <a:latin typeface="Georgia" panose="02040502050405020303" pitchFamily="18" charset="0"/>
              </a:rPr>
              <a:t> while William was in England. </a:t>
            </a:r>
            <a:br>
              <a:rPr lang="en-GB" sz="1100" b="0" i="0" dirty="0">
                <a:solidFill>
                  <a:srgbClr val="000000"/>
                </a:solidFill>
                <a:effectLst/>
                <a:latin typeface="Georgia" panose="02040502050405020303" pitchFamily="18" charset="0"/>
              </a:rPr>
            </a:br>
            <a:br>
              <a:rPr lang="en-GB" sz="1100" b="0" i="0" dirty="0">
                <a:solidFill>
                  <a:srgbClr val="000000"/>
                </a:solidFill>
                <a:effectLst/>
                <a:latin typeface="Georgia" panose="02040502050405020303" pitchFamily="18" charset="0"/>
              </a:rPr>
            </a:br>
            <a:r>
              <a:rPr lang="en-GB" sz="1100" b="0" i="0" dirty="0">
                <a:solidFill>
                  <a:srgbClr val="000000"/>
                </a:solidFill>
                <a:effectLst/>
                <a:latin typeface="Georgia" panose="02040502050405020303" pitchFamily="18" charset="0"/>
              </a:rPr>
              <a:t>She also ruled England as regent when William was in Normandy between 1081 and 1083.</a:t>
            </a:r>
          </a:p>
        </p:txBody>
      </p:sp>
      <p:sp>
        <p:nvSpPr>
          <p:cNvPr id="30" name="TextBox 29">
            <a:extLst>
              <a:ext uri="{FF2B5EF4-FFF2-40B4-BE49-F238E27FC236}">
                <a16:creationId xmlns:a16="http://schemas.microsoft.com/office/drawing/2014/main" id="{3DBD9A53-D6AE-BA12-D3C2-BF0A338B6F2D}"/>
              </a:ext>
            </a:extLst>
          </p:cNvPr>
          <p:cNvSpPr txBox="1"/>
          <p:nvPr/>
        </p:nvSpPr>
        <p:spPr>
          <a:xfrm>
            <a:off x="768411" y="5036405"/>
            <a:ext cx="1713448" cy="600164"/>
          </a:xfrm>
          <a:prstGeom prst="rect">
            <a:avLst/>
          </a:prstGeom>
          <a:noFill/>
        </p:spPr>
        <p:txBody>
          <a:bodyPr wrap="square" rtlCol="0">
            <a:spAutoFit/>
          </a:bodyPr>
          <a:lstStyle/>
          <a:p>
            <a:pPr algn="ctr"/>
            <a:r>
              <a:rPr lang="en-GB" sz="1100" dirty="0">
                <a:solidFill>
                  <a:srgbClr val="000000"/>
                </a:solidFill>
                <a:latin typeface="Georgia" panose="02040502050405020303" pitchFamily="18" charset="0"/>
              </a:rPr>
              <a:t>Made </a:t>
            </a:r>
            <a:r>
              <a:rPr lang="en-GB" sz="1100" b="0" i="0" dirty="0">
                <a:solidFill>
                  <a:srgbClr val="000000"/>
                </a:solidFill>
                <a:effectLst/>
                <a:latin typeface="Georgia" panose="02040502050405020303" pitchFamily="18" charset="0"/>
              </a:rPr>
              <a:t>sure all her children were extremely well educated. </a:t>
            </a:r>
            <a:endParaRPr lang="en-GB" sz="1100" dirty="0">
              <a:effectLst/>
              <a:latin typeface="Georgia" panose="02040502050405020303" pitchFamily="18" charset="0"/>
            </a:endParaRPr>
          </a:p>
        </p:txBody>
      </p:sp>
      <p:sp>
        <p:nvSpPr>
          <p:cNvPr id="17" name="TextBox 16">
            <a:extLst>
              <a:ext uri="{FF2B5EF4-FFF2-40B4-BE49-F238E27FC236}">
                <a16:creationId xmlns:a16="http://schemas.microsoft.com/office/drawing/2014/main" id="{C508096B-EEBB-A045-3200-98CD00185345}"/>
              </a:ext>
            </a:extLst>
          </p:cNvPr>
          <p:cNvSpPr txBox="1"/>
          <p:nvPr/>
        </p:nvSpPr>
        <p:spPr>
          <a:xfrm>
            <a:off x="3325547" y="5333402"/>
            <a:ext cx="2428784" cy="430887"/>
          </a:xfrm>
          <a:prstGeom prst="rect">
            <a:avLst/>
          </a:prstGeom>
          <a:noFill/>
        </p:spPr>
        <p:txBody>
          <a:bodyPr wrap="square" rtlCol="0">
            <a:spAutoFit/>
          </a:bodyPr>
          <a:lstStyle/>
          <a:p>
            <a:pPr algn="l" rtl="0" fontAlgn="base"/>
            <a:r>
              <a:rPr lang="en-GB" sz="1100" b="0" i="0" dirty="0">
                <a:solidFill>
                  <a:srgbClr val="000000"/>
                </a:solidFill>
                <a:effectLst/>
                <a:latin typeface="Georgia" panose="02040502050405020303" pitchFamily="18" charset="0"/>
              </a:rPr>
              <a:t>How did Matilda enable William to rule both Normandy and England? </a:t>
            </a:r>
          </a:p>
        </p:txBody>
      </p:sp>
      <p:sp>
        <p:nvSpPr>
          <p:cNvPr id="9" name="Rectangle 8">
            <a:extLst>
              <a:ext uri="{FF2B5EF4-FFF2-40B4-BE49-F238E27FC236}">
                <a16:creationId xmlns:a16="http://schemas.microsoft.com/office/drawing/2014/main" id="{2A5F54AF-226A-8F02-9FC9-A1E8A892D8DF}"/>
              </a:ext>
              <a:ext uri="{C183D7F6-B498-43B3-948B-1728B52AA6E4}">
                <adec:decorative xmlns:adec="http://schemas.microsoft.com/office/drawing/2017/decorative" val="1"/>
              </a:ext>
            </a:extLst>
          </p:cNvPr>
          <p:cNvSpPr/>
          <p:nvPr/>
        </p:nvSpPr>
        <p:spPr>
          <a:xfrm>
            <a:off x="503690" y="3316912"/>
            <a:ext cx="2259105" cy="436355"/>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91398DD-6224-0967-1561-F60F0EC54225}"/>
              </a:ext>
              <a:ext uri="{C183D7F6-B498-43B3-948B-1728B52AA6E4}">
                <adec:decorative xmlns:adec="http://schemas.microsoft.com/office/drawing/2017/decorative" val="1"/>
              </a:ext>
            </a:extLst>
          </p:cNvPr>
          <p:cNvSpPr/>
          <p:nvPr/>
        </p:nvSpPr>
        <p:spPr>
          <a:xfrm>
            <a:off x="2975457" y="5272022"/>
            <a:ext cx="2894328" cy="604343"/>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15F2FE8-A9AF-4EA2-228C-BB20EC480995}"/>
              </a:ext>
              <a:ext uri="{C183D7F6-B498-43B3-948B-1728B52AA6E4}">
                <adec:decorative xmlns:adec="http://schemas.microsoft.com/office/drawing/2017/decorative" val="1"/>
              </a:ext>
            </a:extLst>
          </p:cNvPr>
          <p:cNvSpPr txBox="1"/>
          <p:nvPr/>
        </p:nvSpPr>
        <p:spPr>
          <a:xfrm>
            <a:off x="3040017" y="5363022"/>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grpSp>
        <p:nvGrpSpPr>
          <p:cNvPr id="6" name="Group 5">
            <a:extLst>
              <a:ext uri="{FF2B5EF4-FFF2-40B4-BE49-F238E27FC236}">
                <a16:creationId xmlns:a16="http://schemas.microsoft.com/office/drawing/2014/main" id="{429F2A09-34CA-E602-9003-2E46F4463149}"/>
              </a:ext>
              <a:ext uri="{C183D7F6-B498-43B3-948B-1728B52AA6E4}">
                <adec:decorative xmlns:adec="http://schemas.microsoft.com/office/drawing/2017/decorative" val="1"/>
              </a:ext>
            </a:extLst>
          </p:cNvPr>
          <p:cNvGrpSpPr/>
          <p:nvPr/>
        </p:nvGrpSpPr>
        <p:grpSpPr>
          <a:xfrm>
            <a:off x="498187" y="3827756"/>
            <a:ext cx="2263344" cy="288099"/>
            <a:chOff x="498187" y="3827756"/>
            <a:chExt cx="2263344" cy="288099"/>
          </a:xfrm>
        </p:grpSpPr>
        <p:sp>
          <p:nvSpPr>
            <p:cNvPr id="8" name="Rectangle 7">
              <a:extLst>
                <a:ext uri="{FF2B5EF4-FFF2-40B4-BE49-F238E27FC236}">
                  <a16:creationId xmlns:a16="http://schemas.microsoft.com/office/drawing/2014/main" id="{99447B10-5A34-03A9-7F26-7855A0546D2C}"/>
                </a:ext>
              </a:extLst>
            </p:cNvPr>
            <p:cNvSpPr/>
            <p:nvPr/>
          </p:nvSpPr>
          <p:spPr>
            <a:xfrm>
              <a:off x="498187" y="3827756"/>
              <a:ext cx="2263344" cy="288099"/>
            </a:xfrm>
            <a:prstGeom prst="rect">
              <a:avLst/>
            </a:prstGeom>
            <a:noFill/>
            <a:ln w="19050">
              <a:solidFill>
                <a:srgbClr val="B4792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E0A17AC9-151A-46EC-C57C-E052468AFBFC}"/>
                </a:ext>
              </a:extLst>
            </p:cNvPr>
            <p:cNvSpPr txBox="1"/>
            <p:nvPr/>
          </p:nvSpPr>
          <p:spPr>
            <a:xfrm>
              <a:off x="498187" y="3843705"/>
              <a:ext cx="2108169" cy="253916"/>
            </a:xfrm>
            <a:prstGeom prst="rect">
              <a:avLst/>
            </a:prstGeom>
            <a:noFill/>
          </p:spPr>
          <p:txBody>
            <a:bodyPr wrap="square" rtlCol="0">
              <a:spAutoFit/>
            </a:bodyPr>
            <a:lstStyle/>
            <a:p>
              <a:r>
                <a:rPr lang="en-GB" sz="1000" b="1" spc="30" dirty="0">
                  <a:solidFill>
                    <a:srgbClr val="9D691F"/>
                  </a:solidFill>
                  <a:effectLst/>
                  <a:latin typeface="Georgia" panose="02040502050405020303" pitchFamily="18" charset="0"/>
                  <a:ea typeface="Open Sans Condensed" panose="020B0606030504020204" pitchFamily="34" charset="0"/>
                  <a:cs typeface="Open Sans Condensed" panose="020B0606030504020204" pitchFamily="34" charset="0"/>
                </a:rPr>
                <a:t>Reigned: </a:t>
              </a:r>
              <a:r>
                <a:rPr lang="en-GB" sz="1000" spc="30" dirty="0">
                  <a:solidFill>
                    <a:srgbClr val="9D691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1066 - 1083 </a:t>
              </a:r>
            </a:p>
          </p:txBody>
        </p:sp>
      </p:grpSp>
      <p:sp>
        <p:nvSpPr>
          <p:cNvPr id="46" name="TextBox 45">
            <a:extLst>
              <a:ext uri="{FF2B5EF4-FFF2-40B4-BE49-F238E27FC236}">
                <a16:creationId xmlns:a16="http://schemas.microsoft.com/office/drawing/2014/main" id="{A5258CD9-EA12-C685-E4C6-9E59AE258EAC}"/>
              </a:ext>
            </a:extLst>
          </p:cNvPr>
          <p:cNvSpPr txBox="1"/>
          <p:nvPr/>
        </p:nvSpPr>
        <p:spPr>
          <a:xfrm>
            <a:off x="8679437" y="390030"/>
            <a:ext cx="3641997" cy="584775"/>
          </a:xfrm>
          <a:prstGeom prst="rect">
            <a:avLst/>
          </a:prstGeom>
          <a:noFill/>
        </p:spPr>
        <p:txBody>
          <a:bodyPr wrap="square" rtlCol="0">
            <a:spAutoFit/>
          </a:bodyPr>
          <a:lstStyle/>
          <a:p>
            <a:r>
              <a:rPr lang="en-GB" sz="3200" b="1" spc="100">
                <a:solidFill>
                  <a:srgbClr val="45235E"/>
                </a:solidFill>
                <a:latin typeface="Open Sans Condensed" panose="020B0606030504020204" pitchFamily="34" charset="0"/>
                <a:ea typeface="Open Sans Condensed" panose="020B0606030504020204" pitchFamily="34" charset="0"/>
                <a:cs typeface="Open Sans Condensed" panose="020B0606030504020204" pitchFamily="34" charset="0"/>
              </a:rPr>
              <a:t>WILLIAM II </a:t>
            </a:r>
            <a:endPar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endParaRPr>
          </a:p>
        </p:txBody>
      </p:sp>
      <p:pic>
        <p:nvPicPr>
          <p:cNvPr id="75" name="Picture 74" descr="A page from a historic book that shows a man dress in a red cloak, with a crown on his head, that has been shot in the chest with an arrow.">
            <a:hlinkClick r:id="rId7"/>
            <a:extLst>
              <a:ext uri="{FF2B5EF4-FFF2-40B4-BE49-F238E27FC236}">
                <a16:creationId xmlns:a16="http://schemas.microsoft.com/office/drawing/2014/main" id="{B273ABA2-5C89-FC0E-DAD6-6392F761A18A}"/>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312576" y="505643"/>
            <a:ext cx="2246377" cy="2764160"/>
          </a:xfrm>
          <a:prstGeom prst="rect">
            <a:avLst/>
          </a:prstGeom>
        </p:spPr>
      </p:pic>
      <p:sp>
        <p:nvSpPr>
          <p:cNvPr id="49" name="TextBox 48">
            <a:extLst>
              <a:ext uri="{FF2B5EF4-FFF2-40B4-BE49-F238E27FC236}">
                <a16:creationId xmlns:a16="http://schemas.microsoft.com/office/drawing/2014/main" id="{8A695F53-2C80-5906-6C82-BCCC90A24FA2}"/>
              </a:ext>
            </a:extLst>
          </p:cNvPr>
          <p:cNvSpPr txBox="1"/>
          <p:nvPr/>
        </p:nvSpPr>
        <p:spPr>
          <a:xfrm>
            <a:off x="6301112" y="3336864"/>
            <a:ext cx="2148070" cy="253916"/>
          </a:xfrm>
          <a:prstGeom prst="rect">
            <a:avLst/>
          </a:prstGeom>
          <a:noFill/>
        </p:spPr>
        <p:txBody>
          <a:bodyPr wrap="square" rtlCol="0">
            <a:spAutoFit/>
          </a:bodyPr>
          <a:lstStyle/>
          <a:p>
            <a:r>
              <a:rPr lang="en-GB" sz="1000" b="1" spc="30" dirty="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Lived: </a:t>
            </a:r>
            <a:r>
              <a:rPr lang="en-GB" sz="1000" spc="30" dirty="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c.1057 - 1100</a:t>
            </a:r>
          </a:p>
        </p:txBody>
      </p:sp>
      <p:sp>
        <p:nvSpPr>
          <p:cNvPr id="63" name="TextBox 62">
            <a:extLst>
              <a:ext uri="{FF2B5EF4-FFF2-40B4-BE49-F238E27FC236}">
                <a16:creationId xmlns:a16="http://schemas.microsoft.com/office/drawing/2014/main" id="{F6EC378E-FC2F-467C-12E0-C21225E8EEF4}"/>
              </a:ext>
            </a:extLst>
          </p:cNvPr>
          <p:cNvSpPr txBox="1"/>
          <p:nvPr/>
        </p:nvSpPr>
        <p:spPr>
          <a:xfrm>
            <a:off x="6295610" y="3504489"/>
            <a:ext cx="2148070" cy="253916"/>
          </a:xfrm>
          <a:prstGeom prst="rect">
            <a:avLst/>
          </a:prstGeom>
          <a:noFill/>
        </p:spPr>
        <p:txBody>
          <a:bodyPr wrap="square" rtlCol="0">
            <a:spAutoFit/>
          </a:bodyPr>
          <a:lstStyle/>
          <a:p>
            <a:r>
              <a:rPr lang="en-GB" sz="1000" b="1" spc="30" dirty="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dirty="0">
                <a:solidFill>
                  <a:srgbClr val="38224F"/>
                </a:solidFill>
                <a:latin typeface="Georgia" panose="02040502050405020303" pitchFamily="18" charset="0"/>
                <a:ea typeface="Open Sans Condensed Light" panose="020B0306030504020204" pitchFamily="34" charset="0"/>
                <a:cs typeface="Open Sans Condensed Light" panose="020B0306030504020204" pitchFamily="34" charset="0"/>
              </a:rPr>
              <a:t>Normandy</a:t>
            </a:r>
            <a:endParaRPr lang="en-GB" sz="1000" spc="30" dirty="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endParaRPr>
          </a:p>
        </p:txBody>
      </p:sp>
      <p:sp>
        <p:nvSpPr>
          <p:cNvPr id="50" name="TextBox 49">
            <a:extLst>
              <a:ext uri="{FF2B5EF4-FFF2-40B4-BE49-F238E27FC236}">
                <a16:creationId xmlns:a16="http://schemas.microsoft.com/office/drawing/2014/main" id="{A5391C73-8DCF-2756-61FF-A8481CEE109E}"/>
              </a:ext>
            </a:extLst>
          </p:cNvPr>
          <p:cNvSpPr txBox="1"/>
          <p:nvPr/>
        </p:nvSpPr>
        <p:spPr>
          <a:xfrm>
            <a:off x="8678647" y="1243256"/>
            <a:ext cx="2957872" cy="292388"/>
          </a:xfrm>
          <a:prstGeom prst="rect">
            <a:avLst/>
          </a:prstGeom>
          <a:noFill/>
        </p:spPr>
        <p:txBody>
          <a:bodyPr wrap="square" rtlCol="0">
            <a:spAutoFit/>
          </a:bodyPr>
          <a:lstStyle/>
          <a:p>
            <a:r>
              <a:rPr lang="en-GB" sz="1300">
                <a:solidFill>
                  <a:srgbClr val="9D691F"/>
                </a:solidFill>
                <a:effectLst/>
                <a:latin typeface="Georgia" panose="02040502050405020303" pitchFamily="18" charset="0"/>
                <a:ea typeface="Open Sans" panose="020B0606030504020204" pitchFamily="34" charset="0"/>
                <a:cs typeface="Open Sans" panose="020B0606030504020204" pitchFamily="34" charset="0"/>
              </a:rPr>
              <a:t>A strong but unpopular king</a:t>
            </a:r>
            <a:endParaRPr lang="en-GB" sz="1300" i="1">
              <a:solidFill>
                <a:srgbClr val="9D691F"/>
              </a:solidFill>
              <a:effectLst/>
              <a:latin typeface="Georgia" panose="02040502050405020303" pitchFamily="18" charset="0"/>
              <a:ea typeface="Open Sans" panose="020B0606030504020204" pitchFamily="34" charset="0"/>
              <a:cs typeface="Open Sans" panose="020B0606030504020204" pitchFamily="34" charset="0"/>
            </a:endParaRPr>
          </a:p>
        </p:txBody>
      </p:sp>
      <p:sp>
        <p:nvSpPr>
          <p:cNvPr id="48" name="TextBox 47">
            <a:extLst>
              <a:ext uri="{FF2B5EF4-FFF2-40B4-BE49-F238E27FC236}">
                <a16:creationId xmlns:a16="http://schemas.microsoft.com/office/drawing/2014/main" id="{BCDC2041-978D-DC36-7BCF-7987852C769F}"/>
              </a:ext>
            </a:extLst>
          </p:cNvPr>
          <p:cNvSpPr txBox="1"/>
          <p:nvPr/>
        </p:nvSpPr>
        <p:spPr>
          <a:xfrm>
            <a:off x="8678957" y="1713880"/>
            <a:ext cx="2988559" cy="3185487"/>
          </a:xfrm>
          <a:prstGeom prst="rect">
            <a:avLst/>
          </a:prstGeom>
          <a:noFill/>
        </p:spPr>
        <p:txBody>
          <a:bodyPr wrap="square" rtlCol="0">
            <a:spAutoFit/>
          </a:bodyPr>
          <a:lstStyle/>
          <a:p>
            <a:pPr defTabSz="144000">
              <a:spcBef>
                <a:spcPts val="600"/>
              </a:spcBef>
            </a:pPr>
            <a:r>
              <a:rPr lang="en-GB" sz="1100" dirty="0">
                <a:effectLst/>
                <a:latin typeface="Georgia" panose="02040502050405020303" pitchFamily="18" charset="0"/>
              </a:rPr>
              <a:t>William II was the third son of William I.</a:t>
            </a:r>
            <a:br>
              <a:rPr lang="en-GB" sz="1100" dirty="0">
                <a:effectLst/>
                <a:latin typeface="Georgia" panose="02040502050405020303" pitchFamily="18" charset="0"/>
              </a:rPr>
            </a:br>
            <a:r>
              <a:rPr lang="en-GB" sz="1100" dirty="0">
                <a:effectLst/>
                <a:latin typeface="Georgia" panose="02040502050405020303" pitchFamily="18" charset="0"/>
              </a:rPr>
              <a:t>His mother was Queen Matilda. He had </a:t>
            </a:r>
            <a:br>
              <a:rPr lang="en-GB" sz="1100" dirty="0">
                <a:effectLst/>
                <a:latin typeface="Georgia" panose="02040502050405020303" pitchFamily="18" charset="0"/>
              </a:rPr>
            </a:br>
            <a:r>
              <a:rPr lang="en-GB" sz="1100" dirty="0">
                <a:effectLst/>
                <a:latin typeface="Georgia" panose="02040502050405020303" pitchFamily="18" charset="0"/>
              </a:rPr>
              <a:t>an elder brother called Robert who </a:t>
            </a:r>
            <a:r>
              <a:rPr lang="en-GB" sz="1100" b="1" dirty="0">
                <a:effectLst/>
                <a:latin typeface="Georgia" panose="02040502050405020303" pitchFamily="18" charset="0"/>
              </a:rPr>
              <a:t>inherited</a:t>
            </a:r>
            <a:r>
              <a:rPr lang="en-GB" sz="1100" dirty="0">
                <a:effectLst/>
                <a:latin typeface="Georgia" panose="02040502050405020303" pitchFamily="18" charset="0"/>
              </a:rPr>
              <a:t> Normandy. </a:t>
            </a:r>
          </a:p>
          <a:p>
            <a:pPr defTabSz="144000">
              <a:spcBef>
                <a:spcPts val="600"/>
              </a:spcBef>
            </a:pPr>
            <a:r>
              <a:rPr lang="en-GB" sz="1100" dirty="0">
                <a:effectLst/>
                <a:latin typeface="Georgia" panose="02040502050405020303" pitchFamily="18" charset="0"/>
              </a:rPr>
              <a:t>William II was a strong </a:t>
            </a:r>
            <a:r>
              <a:rPr lang="en-GB" sz="1100" b="1" dirty="0">
                <a:effectLst/>
                <a:latin typeface="Georgia" panose="02040502050405020303" pitchFamily="18" charset="0"/>
              </a:rPr>
              <a:t>military </a:t>
            </a:r>
            <a:r>
              <a:rPr lang="en-GB" sz="1100" dirty="0">
                <a:effectLst/>
                <a:latin typeface="Georgia" panose="02040502050405020303" pitchFamily="18" charset="0"/>
              </a:rPr>
              <a:t>commander.</a:t>
            </a:r>
          </a:p>
          <a:p>
            <a:pPr marL="171450" indent="-171450" defTabSz="144000">
              <a:spcBef>
                <a:spcPts val="600"/>
              </a:spcBef>
              <a:buFont typeface="Arial" panose="020B0604020202020204" pitchFamily="34" charset="0"/>
              <a:buChar char="•"/>
            </a:pPr>
            <a:r>
              <a:rPr lang="en-GB" sz="1100" dirty="0">
                <a:effectLst/>
                <a:latin typeface="Georgia" panose="02040502050405020303" pitchFamily="18" charset="0"/>
              </a:rPr>
              <a:t>Defeated two invasions of England by the Scottish king. </a:t>
            </a:r>
          </a:p>
          <a:p>
            <a:pPr marL="171450" indent="-171450" defTabSz="144000">
              <a:spcBef>
                <a:spcPts val="600"/>
              </a:spcBef>
              <a:buFont typeface="Arial" panose="020B0604020202020204" pitchFamily="34" charset="0"/>
              <a:buChar char="•"/>
            </a:pPr>
            <a:r>
              <a:rPr lang="en-GB" sz="1100" dirty="0">
                <a:effectLst/>
                <a:latin typeface="Georgia" panose="02040502050405020303" pitchFamily="18" charset="0"/>
              </a:rPr>
              <a:t>Extended the power of the Normans into areas that had been part of Scotland. </a:t>
            </a:r>
          </a:p>
          <a:p>
            <a:pPr marL="171450" indent="-171450" defTabSz="144000">
              <a:spcBef>
                <a:spcPts val="600"/>
              </a:spcBef>
              <a:buFont typeface="Arial" panose="020B0604020202020204" pitchFamily="34" charset="0"/>
              <a:buChar char="•"/>
            </a:pPr>
            <a:r>
              <a:rPr lang="en-GB" sz="1100" dirty="0">
                <a:effectLst/>
                <a:latin typeface="Georgia" panose="02040502050405020303" pitchFamily="18" charset="0"/>
              </a:rPr>
              <a:t>Led invasions against his brother</a:t>
            </a:r>
            <a:br>
              <a:rPr lang="en-GB" sz="1100" dirty="0">
                <a:effectLst/>
                <a:latin typeface="Georgia" panose="02040502050405020303" pitchFamily="18" charset="0"/>
              </a:rPr>
            </a:br>
            <a:r>
              <a:rPr lang="en-GB" sz="1100" dirty="0">
                <a:effectLst/>
                <a:latin typeface="Georgia" panose="02040502050405020303" pitchFamily="18" charset="0"/>
              </a:rPr>
              <a:t>in Normandy.</a:t>
            </a:r>
          </a:p>
          <a:p>
            <a:pPr defTabSz="144000">
              <a:spcBef>
                <a:spcPts val="600"/>
              </a:spcBef>
            </a:pPr>
            <a:r>
              <a:rPr lang="en-GB" sz="1100" dirty="0">
                <a:effectLst/>
                <a:latin typeface="Georgia" panose="02040502050405020303" pitchFamily="18" charset="0"/>
              </a:rPr>
              <a:t>William increased </a:t>
            </a:r>
            <a:r>
              <a:rPr lang="en-GB" sz="1100" b="1" dirty="0">
                <a:effectLst/>
                <a:latin typeface="Georgia" panose="02040502050405020303" pitchFamily="18" charset="0"/>
              </a:rPr>
              <a:t>taxes</a:t>
            </a:r>
            <a:r>
              <a:rPr lang="en-GB" sz="1100" dirty="0">
                <a:effectLst/>
                <a:latin typeface="Georgia" panose="02040502050405020303" pitchFamily="18" charset="0"/>
              </a:rPr>
              <a:t> to pay for these wars and his expensive lifestyle. He is also known as ‘William Rufus’. Rufus is a Latin word meaning ‘red’. </a:t>
            </a:r>
          </a:p>
        </p:txBody>
      </p:sp>
      <p:sp>
        <p:nvSpPr>
          <p:cNvPr id="54" name="TextBox 53">
            <a:extLst>
              <a:ext uri="{FF2B5EF4-FFF2-40B4-BE49-F238E27FC236}">
                <a16:creationId xmlns:a16="http://schemas.microsoft.com/office/drawing/2014/main" id="{1CC9BF38-7E17-E8BD-B73D-04B09294A856}"/>
              </a:ext>
            </a:extLst>
          </p:cNvPr>
          <p:cNvSpPr txBox="1"/>
          <p:nvPr/>
        </p:nvSpPr>
        <p:spPr>
          <a:xfrm>
            <a:off x="6547171" y="5042624"/>
            <a:ext cx="1713448" cy="600164"/>
          </a:xfrm>
          <a:prstGeom prst="rect">
            <a:avLst/>
          </a:prstGeom>
          <a:noFill/>
        </p:spPr>
        <p:txBody>
          <a:bodyPr wrap="square" rtlCol="0">
            <a:spAutoFit/>
          </a:bodyPr>
          <a:lstStyle/>
          <a:p>
            <a:pPr algn="ctr"/>
            <a:r>
              <a:rPr lang="en-GB" sz="1100">
                <a:effectLst/>
                <a:latin typeface="Georgia" panose="02040502050405020303" pitchFamily="18" charset="0"/>
              </a:rPr>
              <a:t>He was killed by an arrow while out hunting, supposedly by accident. </a:t>
            </a:r>
          </a:p>
        </p:txBody>
      </p:sp>
      <p:sp>
        <p:nvSpPr>
          <p:cNvPr id="52" name="TextBox 51">
            <a:extLst>
              <a:ext uri="{FF2B5EF4-FFF2-40B4-BE49-F238E27FC236}">
                <a16:creationId xmlns:a16="http://schemas.microsoft.com/office/drawing/2014/main" id="{020E6AA3-B689-8EB0-9B91-BADCEF657D4A}"/>
              </a:ext>
            </a:extLst>
          </p:cNvPr>
          <p:cNvSpPr txBox="1"/>
          <p:nvPr/>
        </p:nvSpPr>
        <p:spPr>
          <a:xfrm>
            <a:off x="9122969" y="5037928"/>
            <a:ext cx="2428784" cy="938719"/>
          </a:xfrm>
          <a:prstGeom prst="rect">
            <a:avLst/>
          </a:prstGeom>
          <a:noFill/>
        </p:spPr>
        <p:txBody>
          <a:bodyPr wrap="square" rtlCol="0">
            <a:spAutoFit/>
          </a:bodyPr>
          <a:lstStyle/>
          <a:p>
            <a:r>
              <a:rPr lang="en-GB" sz="1100" dirty="0">
                <a:effectLst/>
                <a:latin typeface="Georgia" panose="02040502050405020303" pitchFamily="18" charset="0"/>
              </a:rPr>
              <a:t>Can you suggest how William might have got his nickname?</a:t>
            </a:r>
          </a:p>
          <a:p>
            <a:endParaRPr lang="en-GB" sz="1100" dirty="0">
              <a:effectLst/>
              <a:latin typeface="Georgia" panose="02040502050405020303" pitchFamily="18" charset="0"/>
            </a:endParaRPr>
          </a:p>
          <a:p>
            <a:r>
              <a:rPr lang="en-GB" sz="1100" dirty="0">
                <a:effectLst/>
                <a:latin typeface="Georgia" panose="02040502050405020303" pitchFamily="18" charset="0"/>
              </a:rPr>
              <a:t>Why do you think he was an unpopular king? </a:t>
            </a:r>
          </a:p>
        </p:txBody>
      </p:sp>
      <p:sp>
        <p:nvSpPr>
          <p:cNvPr id="47" name="Rectangle 46">
            <a:extLst>
              <a:ext uri="{FF2B5EF4-FFF2-40B4-BE49-F238E27FC236}">
                <a16:creationId xmlns:a16="http://schemas.microsoft.com/office/drawing/2014/main" id="{36AEDEE9-A9E0-4984-756C-7B99119077D9}"/>
              </a:ext>
              <a:ext uri="{C183D7F6-B498-43B3-948B-1728B52AA6E4}">
                <adec:decorative xmlns:adec="http://schemas.microsoft.com/office/drawing/2017/decorative" val="1"/>
              </a:ext>
            </a:extLst>
          </p:cNvPr>
          <p:cNvSpPr/>
          <p:nvPr/>
        </p:nvSpPr>
        <p:spPr>
          <a:xfrm>
            <a:off x="6301112" y="3320018"/>
            <a:ext cx="2259105" cy="436355"/>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50AAD40-D1A2-7296-0A27-00F2E25DC27D}"/>
              </a:ext>
              <a:ext uri="{C183D7F6-B498-43B3-948B-1728B52AA6E4}">
                <adec:decorative xmlns:adec="http://schemas.microsoft.com/office/drawing/2017/decorative" val="1"/>
              </a:ext>
            </a:extLst>
          </p:cNvPr>
          <p:cNvSpPr/>
          <p:nvPr/>
        </p:nvSpPr>
        <p:spPr>
          <a:xfrm>
            <a:off x="8772879" y="4976548"/>
            <a:ext cx="2894328" cy="1049785"/>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7583432A-AAE9-8AFA-ECBA-A9262FC9B541}"/>
              </a:ext>
              <a:ext uri="{C183D7F6-B498-43B3-948B-1728B52AA6E4}">
                <adec:decorative xmlns:adec="http://schemas.microsoft.com/office/drawing/2017/decorative" val="1"/>
              </a:ext>
            </a:extLst>
          </p:cNvPr>
          <p:cNvSpPr txBox="1"/>
          <p:nvPr/>
        </p:nvSpPr>
        <p:spPr>
          <a:xfrm>
            <a:off x="8837439" y="5067548"/>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grpSp>
        <p:nvGrpSpPr>
          <p:cNvPr id="69" name="Group 68">
            <a:extLst>
              <a:ext uri="{FF2B5EF4-FFF2-40B4-BE49-F238E27FC236}">
                <a16:creationId xmlns:a16="http://schemas.microsoft.com/office/drawing/2014/main" id="{D0F9EFD1-AA6A-6737-76E8-8988C7F4A59A}"/>
              </a:ext>
              <a:ext uri="{C183D7F6-B498-43B3-948B-1728B52AA6E4}">
                <adec:decorative xmlns:adec="http://schemas.microsoft.com/office/drawing/2017/decorative" val="1"/>
              </a:ext>
            </a:extLst>
          </p:cNvPr>
          <p:cNvGrpSpPr/>
          <p:nvPr/>
        </p:nvGrpSpPr>
        <p:grpSpPr>
          <a:xfrm>
            <a:off x="6295609" y="3830862"/>
            <a:ext cx="2263344" cy="288099"/>
            <a:chOff x="498187" y="3827756"/>
            <a:chExt cx="2263344" cy="288099"/>
          </a:xfrm>
        </p:grpSpPr>
        <p:sp>
          <p:nvSpPr>
            <p:cNvPr id="70" name="Rectangle 69">
              <a:extLst>
                <a:ext uri="{FF2B5EF4-FFF2-40B4-BE49-F238E27FC236}">
                  <a16:creationId xmlns:a16="http://schemas.microsoft.com/office/drawing/2014/main" id="{8605E659-CA32-1D7F-F19A-01E1360B2E20}"/>
                </a:ext>
              </a:extLst>
            </p:cNvPr>
            <p:cNvSpPr/>
            <p:nvPr/>
          </p:nvSpPr>
          <p:spPr>
            <a:xfrm>
              <a:off x="498187" y="3827756"/>
              <a:ext cx="2263344" cy="288099"/>
            </a:xfrm>
            <a:prstGeom prst="rect">
              <a:avLst/>
            </a:prstGeom>
            <a:noFill/>
            <a:ln w="19050">
              <a:solidFill>
                <a:srgbClr val="B4792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484B6815-9BA1-0AFE-B549-D05380FBE125}"/>
                </a:ext>
              </a:extLst>
            </p:cNvPr>
            <p:cNvSpPr txBox="1"/>
            <p:nvPr/>
          </p:nvSpPr>
          <p:spPr>
            <a:xfrm>
              <a:off x="498187" y="3843705"/>
              <a:ext cx="2108169" cy="253916"/>
            </a:xfrm>
            <a:prstGeom prst="rect">
              <a:avLst/>
            </a:prstGeom>
            <a:noFill/>
          </p:spPr>
          <p:txBody>
            <a:bodyPr wrap="square" rtlCol="0">
              <a:spAutoFit/>
            </a:bodyPr>
            <a:lstStyle/>
            <a:p>
              <a:r>
                <a:rPr lang="en-GB" sz="1000" b="1" spc="30">
                  <a:solidFill>
                    <a:srgbClr val="9D691F"/>
                  </a:solidFill>
                  <a:effectLst/>
                  <a:latin typeface="Georgia" panose="02040502050405020303" pitchFamily="18" charset="0"/>
                  <a:ea typeface="Open Sans Condensed" panose="020B0606030504020204" pitchFamily="34" charset="0"/>
                  <a:cs typeface="Open Sans Condensed" panose="020B0606030504020204" pitchFamily="34" charset="0"/>
                </a:rPr>
                <a:t>Reigned: </a:t>
              </a:r>
              <a:r>
                <a:rPr lang="en-GB" sz="1000" spc="30">
                  <a:solidFill>
                    <a:srgbClr val="9D691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1087 - 1100  </a:t>
              </a:r>
            </a:p>
          </p:txBody>
        </p:sp>
      </p:grpSp>
      <p:sp>
        <p:nvSpPr>
          <p:cNvPr id="68" name="TextBox 67">
            <a:extLst>
              <a:ext uri="{FF2B5EF4-FFF2-40B4-BE49-F238E27FC236}">
                <a16:creationId xmlns:a16="http://schemas.microsoft.com/office/drawing/2014/main" id="{D189B22C-696F-F798-7820-CD336586DBB8}"/>
              </a:ext>
              <a:ext uri="{C183D7F6-B498-43B3-948B-1728B52AA6E4}">
                <adec:decorative xmlns:adec="http://schemas.microsoft.com/office/drawing/2017/decorative" val="1"/>
              </a:ext>
            </a:extLst>
          </p:cNvPr>
          <p:cNvSpPr txBox="1"/>
          <p:nvPr/>
        </p:nvSpPr>
        <p:spPr>
          <a:xfrm>
            <a:off x="6295610" y="3066105"/>
            <a:ext cx="1965009" cy="200055"/>
          </a:xfrm>
          <a:prstGeom prst="rect">
            <a:avLst/>
          </a:prstGeom>
          <a:solidFill>
            <a:srgbClr val="595959">
              <a:alpha val="47059"/>
            </a:srgbClr>
          </a:solidFill>
          <a:effectLst/>
        </p:spPr>
        <p:txBody>
          <a:bodyPr wrap="square" rtlCol="0">
            <a:spAutoFit/>
          </a:bodyPr>
          <a:lstStyle/>
          <a:p>
            <a:r>
              <a:rPr lang="en-GB" sz="700">
                <a:solidFill>
                  <a:schemeClr val="bg1"/>
                </a:solidFill>
                <a:effectLst/>
                <a:latin typeface="Georgia" panose="02040502050405020303" pitchFamily="18" charset="0"/>
                <a:ea typeface="Open Sans" panose="020B0606030504020204" pitchFamily="34" charset="0"/>
                <a:cs typeface="Open Sans" panose="020B0606030504020204" pitchFamily="34" charset="0"/>
              </a:rPr>
              <a:t>Courtesy of the British Library Royal 20 A. II</a:t>
            </a:r>
          </a:p>
        </p:txBody>
      </p:sp>
      <p:sp>
        <p:nvSpPr>
          <p:cNvPr id="12" name="TextBox 11">
            <a:extLst>
              <a:ext uri="{FF2B5EF4-FFF2-40B4-BE49-F238E27FC236}">
                <a16:creationId xmlns:a16="http://schemas.microsoft.com/office/drawing/2014/main" id="{FFA67371-01B1-B137-965B-7FBDEA96B67C}"/>
              </a:ext>
              <a:ext uri="{C183D7F6-B498-43B3-948B-1728B52AA6E4}">
                <adec:decorative xmlns:adec="http://schemas.microsoft.com/office/drawing/2017/decorative" val="1"/>
              </a:ext>
            </a:extLst>
          </p:cNvPr>
          <p:cNvSpPr txBox="1"/>
          <p:nvPr/>
        </p:nvSpPr>
        <p:spPr>
          <a:xfrm>
            <a:off x="498189" y="3039471"/>
            <a:ext cx="1002138" cy="200055"/>
          </a:xfrm>
          <a:prstGeom prst="rect">
            <a:avLst/>
          </a:prstGeom>
          <a:solidFill>
            <a:schemeClr val="tx1">
              <a:lumMod val="95000"/>
              <a:lumOff val="5000"/>
              <a:alpha val="25098"/>
            </a:schemeClr>
          </a:solidFill>
        </p:spPr>
        <p:txBody>
          <a:bodyPr wrap="square" rtlCol="0">
            <a:spAutoFit/>
          </a:bodyPr>
          <a:lstStyle/>
          <a:p>
            <a:r>
              <a:rPr lang="en-GB" sz="700">
                <a:solidFill>
                  <a:schemeClr val="bg1"/>
                </a:solidFill>
                <a:effectLst/>
                <a:latin typeface="Georgia" panose="02040502050405020303" pitchFamily="18" charset="0"/>
                <a:ea typeface="Open Sans" panose="020B0606030504020204" pitchFamily="34" charset="0"/>
                <a:cs typeface="Open Sans" panose="020B0606030504020204" pitchFamily="34" charset="0"/>
              </a:rPr>
              <a:t>Jastrow CC BY 3.0</a:t>
            </a:r>
          </a:p>
        </p:txBody>
      </p:sp>
      <p:sp>
        <p:nvSpPr>
          <p:cNvPr id="11" name="Title 10">
            <a:extLst>
              <a:ext uri="{FF2B5EF4-FFF2-40B4-BE49-F238E27FC236}">
                <a16:creationId xmlns:a16="http://schemas.microsoft.com/office/drawing/2014/main" id="{334F1275-5436-6568-F443-82754E341063}"/>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GB">
                <a:solidFill>
                  <a:srgbClr val="E6E6E6"/>
                </a:solidFill>
              </a:rPr>
              <a:t>Queen Matilda and William II</a:t>
            </a:r>
          </a:p>
        </p:txBody>
      </p:sp>
      <p:pic>
        <p:nvPicPr>
          <p:cNvPr id="2" name="Picture 1">
            <a:extLst>
              <a:ext uri="{FF2B5EF4-FFF2-40B4-BE49-F238E27FC236}">
                <a16:creationId xmlns:a16="http://schemas.microsoft.com/office/drawing/2014/main" id="{79EC2FCA-5525-B355-D1FD-E7EAB762A156}"/>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31574" y="4251126"/>
            <a:ext cx="2232024" cy="2232024"/>
          </a:xfrm>
          <a:prstGeom prst="rect">
            <a:avLst/>
          </a:prstGeom>
        </p:spPr>
      </p:pic>
    </p:spTree>
    <p:extLst>
      <p:ext uri="{BB962C8B-B14F-4D97-AF65-F5344CB8AC3E}">
        <p14:creationId xmlns:p14="http://schemas.microsoft.com/office/powerpoint/2010/main" val="2798364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3FD517-85C6-8398-F65F-76B87B0194A0}"/>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9D00CFFF-76C1-0D0D-F1C0-4C19853F3E39}"/>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8815" y="3977895"/>
            <a:ext cx="2196739" cy="2196739"/>
          </a:xfrm>
          <a:prstGeom prst="rect">
            <a:avLst/>
          </a:prstGeom>
        </p:spPr>
      </p:pic>
      <p:sp>
        <p:nvSpPr>
          <p:cNvPr id="7" name="TextBox 6">
            <a:extLst>
              <a:ext uri="{FF2B5EF4-FFF2-40B4-BE49-F238E27FC236}">
                <a16:creationId xmlns:a16="http://schemas.microsoft.com/office/drawing/2014/main" id="{F20E0EA5-C155-FC04-E81C-7220D9BAB4EE}"/>
              </a:ext>
            </a:extLst>
          </p:cNvPr>
          <p:cNvSpPr txBox="1"/>
          <p:nvPr/>
        </p:nvSpPr>
        <p:spPr>
          <a:xfrm>
            <a:off x="2882016" y="386924"/>
            <a:ext cx="3413594" cy="584775"/>
          </a:xfrm>
          <a:prstGeom prst="rect">
            <a:avLst/>
          </a:prstGeom>
          <a:noFill/>
        </p:spPr>
        <p:txBody>
          <a:bodyPr wrap="square" rtlCol="0">
            <a:spAutoFit/>
          </a:bodyPr>
          <a:lstStyle/>
          <a:p>
            <a:r>
              <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GUNDULF OF</a:t>
            </a:r>
          </a:p>
        </p:txBody>
      </p:sp>
      <p:sp>
        <p:nvSpPr>
          <p:cNvPr id="34" name="TextBox 33">
            <a:extLst>
              <a:ext uri="{FF2B5EF4-FFF2-40B4-BE49-F238E27FC236}">
                <a16:creationId xmlns:a16="http://schemas.microsoft.com/office/drawing/2014/main" id="{2DFA32BC-5DCD-623A-37B1-E739559331A6}"/>
              </a:ext>
            </a:extLst>
          </p:cNvPr>
          <p:cNvSpPr txBox="1"/>
          <p:nvPr/>
        </p:nvSpPr>
        <p:spPr>
          <a:xfrm>
            <a:off x="2881225" y="749968"/>
            <a:ext cx="3324522" cy="584775"/>
          </a:xfrm>
          <a:prstGeom prst="rect">
            <a:avLst/>
          </a:prstGeom>
          <a:noFill/>
        </p:spPr>
        <p:txBody>
          <a:bodyPr wrap="square" rtlCol="0">
            <a:spAutoFit/>
          </a:bodyPr>
          <a:lstStyle/>
          <a:p>
            <a:r>
              <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ROCHESTER</a:t>
            </a:r>
          </a:p>
        </p:txBody>
      </p:sp>
      <p:pic>
        <p:nvPicPr>
          <p:cNvPr id="3" name="Picture 2" descr="A statue of a man holding a building.&#10;&#10;">
            <a:hlinkClick r:id="rId5"/>
            <a:extLst>
              <a:ext uri="{FF2B5EF4-FFF2-40B4-BE49-F238E27FC236}">
                <a16:creationId xmlns:a16="http://schemas.microsoft.com/office/drawing/2014/main" id="{63A2B971-1923-D87B-6111-3466375CD14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89512" y="507675"/>
            <a:ext cx="2259105" cy="2761530"/>
          </a:xfrm>
          <a:prstGeom prst="rect">
            <a:avLst/>
          </a:prstGeom>
        </p:spPr>
      </p:pic>
      <p:sp>
        <p:nvSpPr>
          <p:cNvPr id="13" name="TextBox 12">
            <a:extLst>
              <a:ext uri="{FF2B5EF4-FFF2-40B4-BE49-F238E27FC236}">
                <a16:creationId xmlns:a16="http://schemas.microsoft.com/office/drawing/2014/main" id="{7AA1EF8F-1D4F-6011-5249-B62E99C3DB0C}"/>
              </a:ext>
            </a:extLst>
          </p:cNvPr>
          <p:cNvSpPr txBox="1"/>
          <p:nvPr/>
        </p:nvSpPr>
        <p:spPr>
          <a:xfrm>
            <a:off x="503690" y="3333758"/>
            <a:ext cx="2148070" cy="253916"/>
          </a:xfrm>
          <a:prstGeom prst="rect">
            <a:avLst/>
          </a:prstGeom>
          <a:noFill/>
        </p:spPr>
        <p:txBody>
          <a:bodyPr wrap="square" rtlCol="0">
            <a:spAutoFit/>
          </a:bodyPr>
          <a:lstStyle/>
          <a:p>
            <a:r>
              <a:rPr lang="en-GB" sz="1000" b="1" spc="30" dirty="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Lived: </a:t>
            </a:r>
            <a:r>
              <a:rPr lang="en-GB" sz="1000" spc="30" dirty="0">
                <a:solidFill>
                  <a:srgbClr val="38224F"/>
                </a:solidFill>
                <a:latin typeface="Georgia" panose="02040502050405020303" pitchFamily="18" charset="0"/>
                <a:ea typeface="Open Sans Condensed Light" panose="020B0306030504020204" pitchFamily="34" charset="0"/>
                <a:cs typeface="Open Sans Condensed Light" panose="020B0306030504020204" pitchFamily="34" charset="0"/>
              </a:rPr>
              <a:t>c.1024 </a:t>
            </a:r>
            <a:r>
              <a:rPr lang="en-GB" sz="1000" spc="30" dirty="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- 1108</a:t>
            </a:r>
          </a:p>
        </p:txBody>
      </p:sp>
      <p:sp>
        <p:nvSpPr>
          <p:cNvPr id="33" name="TextBox 32">
            <a:extLst>
              <a:ext uri="{FF2B5EF4-FFF2-40B4-BE49-F238E27FC236}">
                <a16:creationId xmlns:a16="http://schemas.microsoft.com/office/drawing/2014/main" id="{EF32A54C-E6D5-A3D5-4E12-ADD107B11EEC}"/>
              </a:ext>
            </a:extLst>
          </p:cNvPr>
          <p:cNvSpPr txBox="1"/>
          <p:nvPr/>
        </p:nvSpPr>
        <p:spPr>
          <a:xfrm>
            <a:off x="498188" y="3501383"/>
            <a:ext cx="2148070" cy="253916"/>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a:solidFill>
                  <a:srgbClr val="38224F"/>
                </a:solidFill>
                <a:latin typeface="Georgia" panose="02040502050405020303" pitchFamily="18" charset="0"/>
                <a:ea typeface="Open Sans Condensed Light" panose="020B0306030504020204" pitchFamily="34" charset="0"/>
                <a:cs typeface="Open Sans Condensed Light" panose="020B0306030504020204" pitchFamily="34" charset="0"/>
              </a:rPr>
              <a:t>unknown</a:t>
            </a:r>
            <a:endPar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endParaRPr>
          </a:p>
        </p:txBody>
      </p:sp>
      <p:sp>
        <p:nvSpPr>
          <p:cNvPr id="15" name="TextBox 14">
            <a:extLst>
              <a:ext uri="{FF2B5EF4-FFF2-40B4-BE49-F238E27FC236}">
                <a16:creationId xmlns:a16="http://schemas.microsoft.com/office/drawing/2014/main" id="{69308B54-F3F6-EA8F-8BAF-6A7C4A4C9DD9}"/>
              </a:ext>
            </a:extLst>
          </p:cNvPr>
          <p:cNvSpPr txBox="1"/>
          <p:nvPr/>
        </p:nvSpPr>
        <p:spPr>
          <a:xfrm>
            <a:off x="2881225" y="1240150"/>
            <a:ext cx="2957872" cy="492443"/>
          </a:xfrm>
          <a:prstGeom prst="rect">
            <a:avLst/>
          </a:prstGeom>
          <a:noFill/>
        </p:spPr>
        <p:txBody>
          <a:bodyPr wrap="square" rtlCol="0">
            <a:spAutoFit/>
          </a:bodyPr>
          <a:lstStyle/>
          <a:p>
            <a:r>
              <a:rPr lang="en-GB" sz="13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The Norman monk who supervised the building of the White Tower </a:t>
            </a:r>
            <a:endParaRPr lang="en-GB" sz="1300" i="1" dirty="0">
              <a:solidFill>
                <a:srgbClr val="9D691F"/>
              </a:solidFill>
              <a:effectLst/>
              <a:latin typeface="Georgia" panose="02040502050405020303" pitchFamily="18"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B7014030-16B1-8381-CFFE-DF9CD913BD74}"/>
              </a:ext>
            </a:extLst>
          </p:cNvPr>
          <p:cNvSpPr txBox="1"/>
          <p:nvPr/>
        </p:nvSpPr>
        <p:spPr>
          <a:xfrm>
            <a:off x="2881535" y="1760046"/>
            <a:ext cx="2988559" cy="3139321"/>
          </a:xfrm>
          <a:prstGeom prst="rect">
            <a:avLst/>
          </a:prstGeom>
          <a:noFill/>
        </p:spPr>
        <p:txBody>
          <a:bodyPr wrap="square" rtlCol="0">
            <a:spAutoFit/>
          </a:bodyPr>
          <a:lstStyle/>
          <a:p>
            <a:pPr algn="l" rtl="0" fontAlgn="base"/>
            <a:r>
              <a:rPr lang="en-GB" sz="1100" b="0" i="0" dirty="0" err="1">
                <a:solidFill>
                  <a:srgbClr val="000000"/>
                </a:solidFill>
                <a:effectLst/>
                <a:latin typeface="Georgia" panose="02040502050405020303" pitchFamily="18" charset="0"/>
              </a:rPr>
              <a:t>Gundulf</a:t>
            </a:r>
            <a:r>
              <a:rPr lang="en-GB" sz="1100" b="0" i="0" dirty="0">
                <a:solidFill>
                  <a:srgbClr val="000000"/>
                </a:solidFill>
                <a:effectLst/>
                <a:latin typeface="Georgia" panose="02040502050405020303" pitchFamily="18" charset="0"/>
              </a:rPr>
              <a:t> was probably born in Normandy and came to England in 1070. </a:t>
            </a:r>
          </a:p>
          <a:p>
            <a:pPr algn="l" rtl="0" fontAlgn="base"/>
            <a:endParaRPr lang="en-GB" sz="1100" dirty="0">
              <a:solidFill>
                <a:srgbClr val="000000"/>
              </a:solidFill>
              <a:latin typeface="Georgia" panose="02040502050405020303" pitchFamily="18" charset="0"/>
            </a:endParaRPr>
          </a:p>
          <a:p>
            <a:pPr algn="l" rtl="0" fontAlgn="base"/>
            <a:r>
              <a:rPr lang="en-GB" sz="1100" b="0" i="0" dirty="0">
                <a:solidFill>
                  <a:srgbClr val="000000"/>
                </a:solidFill>
                <a:effectLst/>
                <a:latin typeface="Georgia" panose="02040502050405020303" pitchFamily="18" charset="0"/>
              </a:rPr>
              <a:t>He was a </a:t>
            </a:r>
            <a:r>
              <a:rPr lang="en-GB" sz="1100" b="1" i="0" dirty="0">
                <a:solidFill>
                  <a:srgbClr val="000000"/>
                </a:solidFill>
                <a:effectLst/>
                <a:latin typeface="Georgia" panose="02040502050405020303" pitchFamily="18" charset="0"/>
              </a:rPr>
              <a:t>monk</a:t>
            </a:r>
            <a:r>
              <a:rPr lang="en-GB" sz="1100" b="0" i="0" dirty="0">
                <a:solidFill>
                  <a:srgbClr val="000000"/>
                </a:solidFill>
                <a:effectLst/>
                <a:latin typeface="Georgia" panose="02040502050405020303" pitchFamily="18" charset="0"/>
              </a:rPr>
              <a:t> and an </a:t>
            </a:r>
            <a:r>
              <a:rPr lang="en-GB" sz="1100" b="1" i="0" dirty="0">
                <a:solidFill>
                  <a:srgbClr val="000000"/>
                </a:solidFill>
                <a:effectLst/>
                <a:latin typeface="Georgia" panose="02040502050405020303" pitchFamily="18" charset="0"/>
              </a:rPr>
              <a:t>architect</a:t>
            </a:r>
            <a:r>
              <a:rPr lang="en-GB" sz="1100" b="0" i="0" dirty="0">
                <a:solidFill>
                  <a:srgbClr val="000000"/>
                </a:solidFill>
                <a:effectLst/>
                <a:latin typeface="Georgia" panose="02040502050405020303" pitchFamily="18" charset="0"/>
              </a:rPr>
              <a:t>. He was already well known for his skill in designing and building stone castles and churches.  </a:t>
            </a:r>
          </a:p>
          <a:p>
            <a:pPr algn="l" rtl="0" fontAlgn="base"/>
            <a:endParaRPr lang="en-GB" sz="1100" b="0" i="0" dirty="0">
              <a:solidFill>
                <a:srgbClr val="000000"/>
              </a:solidFill>
              <a:effectLst/>
              <a:latin typeface="Georgia" panose="02040502050405020303" pitchFamily="18" charset="0"/>
            </a:endParaRPr>
          </a:p>
          <a:p>
            <a:pPr algn="l" rtl="0" fontAlgn="base"/>
            <a:r>
              <a:rPr lang="en-GB" sz="1100" b="0" i="0" dirty="0">
                <a:solidFill>
                  <a:srgbClr val="000000"/>
                </a:solidFill>
                <a:effectLst/>
                <a:latin typeface="Georgia" panose="02040502050405020303" pitchFamily="18" charset="0"/>
              </a:rPr>
              <a:t> In 1077, William I asked </a:t>
            </a:r>
            <a:r>
              <a:rPr lang="en-GB" sz="1100" b="0" i="0" dirty="0" err="1">
                <a:solidFill>
                  <a:srgbClr val="000000"/>
                </a:solidFill>
                <a:effectLst/>
                <a:latin typeface="Georgia" panose="02040502050405020303" pitchFamily="18" charset="0"/>
              </a:rPr>
              <a:t>Gundulf</a:t>
            </a:r>
            <a:r>
              <a:rPr lang="en-GB" sz="1100" b="0" i="0" dirty="0">
                <a:solidFill>
                  <a:srgbClr val="000000"/>
                </a:solidFill>
                <a:effectLst/>
                <a:latin typeface="Georgia" panose="02040502050405020303" pitchFamily="18" charset="0"/>
              </a:rPr>
              <a:t> to </a:t>
            </a:r>
            <a:r>
              <a:rPr lang="en-GB" sz="1100" b="1" i="0" dirty="0">
                <a:solidFill>
                  <a:srgbClr val="000000"/>
                </a:solidFill>
                <a:effectLst/>
                <a:latin typeface="Georgia" panose="02040502050405020303" pitchFamily="18" charset="0"/>
              </a:rPr>
              <a:t>supervise</a:t>
            </a:r>
            <a:r>
              <a:rPr lang="en-GB" sz="1100" b="0" i="0" dirty="0">
                <a:solidFill>
                  <a:srgbClr val="000000"/>
                </a:solidFill>
                <a:effectLst/>
                <a:latin typeface="Georgia" panose="02040502050405020303" pitchFamily="18" charset="0"/>
              </a:rPr>
              <a:t> work on a great </a:t>
            </a:r>
            <a:r>
              <a:rPr lang="en-GB" sz="1100" b="1" i="0" dirty="0">
                <a:solidFill>
                  <a:srgbClr val="000000"/>
                </a:solidFill>
                <a:effectLst/>
                <a:latin typeface="Georgia" panose="02040502050405020303" pitchFamily="18" charset="0"/>
              </a:rPr>
              <a:t>fortress</a:t>
            </a:r>
            <a:r>
              <a:rPr lang="en-GB" sz="1100" b="0" i="0" dirty="0">
                <a:solidFill>
                  <a:srgbClr val="000000"/>
                </a:solidFill>
                <a:effectLst/>
                <a:latin typeface="Georgia" panose="02040502050405020303" pitchFamily="18" charset="0"/>
              </a:rPr>
              <a:t> in London. The work focused on the White Tower at the Tower of London. In exchange, William gave </a:t>
            </a:r>
            <a:r>
              <a:rPr lang="en-GB" sz="1100" b="0" i="0" dirty="0" err="1">
                <a:solidFill>
                  <a:srgbClr val="000000"/>
                </a:solidFill>
                <a:effectLst/>
                <a:latin typeface="Georgia" panose="02040502050405020303" pitchFamily="18" charset="0"/>
              </a:rPr>
              <a:t>Gundulf</a:t>
            </a:r>
            <a:r>
              <a:rPr lang="en-GB" sz="1100" b="0" i="0" dirty="0">
                <a:solidFill>
                  <a:srgbClr val="000000"/>
                </a:solidFill>
                <a:effectLst/>
                <a:latin typeface="Georgia" panose="02040502050405020303" pitchFamily="18" charset="0"/>
              </a:rPr>
              <a:t> the title of </a:t>
            </a:r>
            <a:r>
              <a:rPr lang="en-GB" sz="1100" b="1" i="0" dirty="0">
                <a:solidFill>
                  <a:srgbClr val="000000"/>
                </a:solidFill>
                <a:effectLst/>
                <a:latin typeface="Georgia" panose="02040502050405020303" pitchFamily="18" charset="0"/>
              </a:rPr>
              <a:t>Bishop</a:t>
            </a:r>
            <a:r>
              <a:rPr lang="en-GB" sz="1100" b="0" i="0" dirty="0">
                <a:solidFill>
                  <a:srgbClr val="000000"/>
                </a:solidFill>
                <a:effectLst/>
                <a:latin typeface="Georgia" panose="02040502050405020303" pitchFamily="18" charset="0"/>
              </a:rPr>
              <a:t> of Rochester and gave him permission to build a new cathedral there. </a:t>
            </a:r>
          </a:p>
          <a:p>
            <a:pPr algn="l" rtl="0" fontAlgn="base"/>
            <a:endParaRPr lang="en-GB" sz="1100" dirty="0">
              <a:solidFill>
                <a:srgbClr val="000000"/>
              </a:solidFill>
              <a:latin typeface="Georgia" panose="02040502050405020303" pitchFamily="18" charset="0"/>
            </a:endParaRPr>
          </a:p>
          <a:p>
            <a:pPr algn="l" rtl="0" fontAlgn="base"/>
            <a:r>
              <a:rPr lang="en-GB" sz="1100" b="0" i="0" dirty="0">
                <a:solidFill>
                  <a:srgbClr val="000000"/>
                </a:solidFill>
                <a:effectLst/>
                <a:latin typeface="Georgia" panose="02040502050405020303" pitchFamily="18" charset="0"/>
              </a:rPr>
              <a:t>In 1888, when part of Rochester Cathedral was restored, a statue of </a:t>
            </a:r>
            <a:r>
              <a:rPr lang="en-GB" sz="1100" b="0" i="0" dirty="0" err="1">
                <a:solidFill>
                  <a:srgbClr val="000000"/>
                </a:solidFill>
                <a:effectLst/>
                <a:latin typeface="Georgia" panose="02040502050405020303" pitchFamily="18" charset="0"/>
              </a:rPr>
              <a:t>Gundulf</a:t>
            </a:r>
            <a:r>
              <a:rPr lang="en-GB" sz="1100" b="0" i="0" dirty="0">
                <a:solidFill>
                  <a:srgbClr val="000000"/>
                </a:solidFill>
                <a:effectLst/>
                <a:latin typeface="Georgia" panose="02040502050405020303" pitchFamily="18" charset="0"/>
              </a:rPr>
              <a:t> was added to the building.</a:t>
            </a:r>
          </a:p>
        </p:txBody>
      </p:sp>
      <p:sp>
        <p:nvSpPr>
          <p:cNvPr id="30" name="TextBox 29">
            <a:extLst>
              <a:ext uri="{FF2B5EF4-FFF2-40B4-BE49-F238E27FC236}">
                <a16:creationId xmlns:a16="http://schemas.microsoft.com/office/drawing/2014/main" id="{3DBD9A53-D6AE-BA12-D3C2-BF0A338B6F2D}"/>
              </a:ext>
            </a:extLst>
          </p:cNvPr>
          <p:cNvSpPr txBox="1"/>
          <p:nvPr/>
        </p:nvSpPr>
        <p:spPr>
          <a:xfrm>
            <a:off x="690460" y="4779997"/>
            <a:ext cx="1713448" cy="600164"/>
          </a:xfrm>
          <a:prstGeom prst="rect">
            <a:avLst/>
          </a:prstGeom>
          <a:noFill/>
        </p:spPr>
        <p:txBody>
          <a:bodyPr wrap="square" rtlCol="0">
            <a:spAutoFit/>
          </a:bodyPr>
          <a:lstStyle/>
          <a:p>
            <a:pPr algn="ctr"/>
            <a:r>
              <a:rPr lang="en-GB" sz="1100" b="0" i="0" dirty="0">
                <a:solidFill>
                  <a:srgbClr val="000000"/>
                </a:solidFill>
                <a:effectLst/>
                <a:latin typeface="Georgia" panose="02040502050405020303" pitchFamily="18" charset="0"/>
              </a:rPr>
              <a:t>He is also known as the ‘father’ of the </a:t>
            </a:r>
            <a:br>
              <a:rPr lang="en-GB" sz="1100" b="0" i="0" dirty="0">
                <a:solidFill>
                  <a:srgbClr val="000000"/>
                </a:solidFill>
                <a:effectLst/>
                <a:latin typeface="Georgia" panose="02040502050405020303" pitchFamily="18" charset="0"/>
              </a:rPr>
            </a:br>
            <a:r>
              <a:rPr lang="en-GB" sz="1100" b="1" i="0" dirty="0">
                <a:solidFill>
                  <a:srgbClr val="000000"/>
                </a:solidFill>
                <a:effectLst/>
                <a:latin typeface="Georgia" panose="02040502050405020303" pitchFamily="18" charset="0"/>
              </a:rPr>
              <a:t>Royal Engineers</a:t>
            </a:r>
            <a:r>
              <a:rPr lang="en-GB" sz="1100" b="0" i="0" dirty="0">
                <a:solidFill>
                  <a:srgbClr val="000000"/>
                </a:solidFill>
                <a:effectLst/>
                <a:latin typeface="Georgia" panose="02040502050405020303" pitchFamily="18" charset="0"/>
              </a:rPr>
              <a:t>. </a:t>
            </a:r>
            <a:endParaRPr lang="en-GB" sz="1100" dirty="0">
              <a:effectLst/>
              <a:latin typeface="Georgia" panose="02040502050405020303" pitchFamily="18" charset="0"/>
            </a:endParaRPr>
          </a:p>
        </p:txBody>
      </p:sp>
      <p:sp>
        <p:nvSpPr>
          <p:cNvPr id="17" name="TextBox 16">
            <a:extLst>
              <a:ext uri="{FF2B5EF4-FFF2-40B4-BE49-F238E27FC236}">
                <a16:creationId xmlns:a16="http://schemas.microsoft.com/office/drawing/2014/main" id="{C508096B-EEBB-A045-3200-98CD00185345}"/>
              </a:ext>
            </a:extLst>
          </p:cNvPr>
          <p:cNvSpPr txBox="1"/>
          <p:nvPr/>
        </p:nvSpPr>
        <p:spPr>
          <a:xfrm>
            <a:off x="3325547" y="5069901"/>
            <a:ext cx="2428784" cy="1277273"/>
          </a:xfrm>
          <a:prstGeom prst="rect">
            <a:avLst/>
          </a:prstGeom>
          <a:noFill/>
        </p:spPr>
        <p:txBody>
          <a:bodyPr wrap="square" rtlCol="0">
            <a:spAutoFit/>
          </a:bodyPr>
          <a:lstStyle/>
          <a:p>
            <a:pPr algn="l" rtl="0" fontAlgn="base"/>
            <a:r>
              <a:rPr lang="en-GB" sz="1100" b="0" i="0" dirty="0" err="1">
                <a:solidFill>
                  <a:srgbClr val="000000"/>
                </a:solidFill>
                <a:effectLst/>
                <a:latin typeface="Georgia" panose="02040502050405020303" pitchFamily="18" charset="0"/>
              </a:rPr>
              <a:t>Gundulf</a:t>
            </a:r>
            <a:r>
              <a:rPr lang="en-GB" sz="1100" b="0" i="0" dirty="0">
                <a:solidFill>
                  <a:srgbClr val="000000"/>
                </a:solidFill>
                <a:effectLst/>
                <a:latin typeface="Georgia" panose="02040502050405020303" pitchFamily="18" charset="0"/>
              </a:rPr>
              <a:t> wanted to build churches not </a:t>
            </a:r>
            <a:r>
              <a:rPr lang="en-GB" sz="1100" b="1" i="0" dirty="0">
                <a:solidFill>
                  <a:srgbClr val="000000"/>
                </a:solidFill>
                <a:effectLst/>
                <a:latin typeface="Georgia" panose="02040502050405020303" pitchFamily="18" charset="0"/>
              </a:rPr>
              <a:t>fortresses</a:t>
            </a:r>
            <a:r>
              <a:rPr lang="en-GB" sz="1100" b="0" i="0" dirty="0">
                <a:solidFill>
                  <a:srgbClr val="000000"/>
                </a:solidFill>
                <a:effectLst/>
                <a:latin typeface="Georgia" panose="02040502050405020303" pitchFamily="18" charset="0"/>
              </a:rPr>
              <a:t>. How did </a:t>
            </a:r>
            <a:br>
              <a:rPr lang="en-GB" sz="1100" b="0" i="0" dirty="0">
                <a:solidFill>
                  <a:srgbClr val="000000"/>
                </a:solidFill>
                <a:effectLst/>
                <a:latin typeface="Georgia" panose="02040502050405020303" pitchFamily="18" charset="0"/>
              </a:rPr>
            </a:br>
            <a:r>
              <a:rPr lang="en-GB" sz="1100" b="0" i="0" dirty="0">
                <a:solidFill>
                  <a:srgbClr val="000000"/>
                </a:solidFill>
                <a:effectLst/>
                <a:latin typeface="Georgia" panose="02040502050405020303" pitchFamily="18" charset="0"/>
              </a:rPr>
              <a:t>William persuade him to work on the Tower of London? </a:t>
            </a:r>
          </a:p>
          <a:p>
            <a:pPr algn="l" rtl="0" fontAlgn="base"/>
            <a:endParaRPr lang="en-GB" sz="1100" b="0" i="0" dirty="0">
              <a:solidFill>
                <a:srgbClr val="000000"/>
              </a:solidFill>
              <a:effectLst/>
              <a:latin typeface="Georgia" panose="02040502050405020303" pitchFamily="18" charset="0"/>
            </a:endParaRPr>
          </a:p>
          <a:p>
            <a:pPr algn="l" rtl="0" fontAlgn="base"/>
            <a:r>
              <a:rPr lang="en-GB" sz="1100" dirty="0">
                <a:solidFill>
                  <a:srgbClr val="000000"/>
                </a:solidFill>
                <a:latin typeface="Georgia" panose="02040502050405020303" pitchFamily="18" charset="0"/>
              </a:rPr>
              <a:t>What might the statue of </a:t>
            </a:r>
            <a:r>
              <a:rPr lang="en-GB" sz="1100" dirty="0" err="1">
                <a:solidFill>
                  <a:srgbClr val="000000"/>
                </a:solidFill>
                <a:latin typeface="Georgia" panose="02040502050405020303" pitchFamily="18" charset="0"/>
              </a:rPr>
              <a:t>Gundulf</a:t>
            </a:r>
            <a:r>
              <a:rPr lang="en-GB" sz="1100" dirty="0">
                <a:solidFill>
                  <a:srgbClr val="000000"/>
                </a:solidFill>
                <a:latin typeface="Georgia" panose="02040502050405020303" pitchFamily="18" charset="0"/>
              </a:rPr>
              <a:t> be holding?</a:t>
            </a:r>
            <a:endParaRPr lang="en-GB" sz="1100" b="0" i="0" dirty="0">
              <a:solidFill>
                <a:srgbClr val="000000"/>
              </a:solidFill>
              <a:effectLst/>
              <a:latin typeface="Georgia" panose="02040502050405020303" pitchFamily="18" charset="0"/>
            </a:endParaRPr>
          </a:p>
        </p:txBody>
      </p:sp>
      <p:sp>
        <p:nvSpPr>
          <p:cNvPr id="9" name="Rectangle 8">
            <a:extLst>
              <a:ext uri="{FF2B5EF4-FFF2-40B4-BE49-F238E27FC236}">
                <a16:creationId xmlns:a16="http://schemas.microsoft.com/office/drawing/2014/main" id="{2A5F54AF-226A-8F02-9FC9-A1E8A892D8DF}"/>
              </a:ext>
              <a:ext uri="{C183D7F6-B498-43B3-948B-1728B52AA6E4}">
                <adec:decorative xmlns:adec="http://schemas.microsoft.com/office/drawing/2017/decorative" val="1"/>
              </a:ext>
            </a:extLst>
          </p:cNvPr>
          <p:cNvSpPr/>
          <p:nvPr/>
        </p:nvSpPr>
        <p:spPr>
          <a:xfrm>
            <a:off x="503690" y="3316912"/>
            <a:ext cx="2259105" cy="436355"/>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91398DD-6224-0967-1561-F60F0EC54225}"/>
              </a:ext>
              <a:ext uri="{C183D7F6-B498-43B3-948B-1728B52AA6E4}">
                <adec:decorative xmlns:adec="http://schemas.microsoft.com/office/drawing/2017/decorative" val="1"/>
              </a:ext>
            </a:extLst>
          </p:cNvPr>
          <p:cNvSpPr/>
          <p:nvPr/>
        </p:nvSpPr>
        <p:spPr>
          <a:xfrm>
            <a:off x="2975457" y="5024372"/>
            <a:ext cx="2894328" cy="1383462"/>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15F2FE8-A9AF-4EA2-228C-BB20EC480995}"/>
              </a:ext>
              <a:ext uri="{C183D7F6-B498-43B3-948B-1728B52AA6E4}">
                <adec:decorative xmlns:adec="http://schemas.microsoft.com/office/drawing/2017/decorative" val="1"/>
              </a:ext>
            </a:extLst>
          </p:cNvPr>
          <p:cNvSpPr txBox="1"/>
          <p:nvPr/>
        </p:nvSpPr>
        <p:spPr>
          <a:xfrm>
            <a:off x="3040017" y="5115372"/>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12" name="TextBox 11">
            <a:extLst>
              <a:ext uri="{FF2B5EF4-FFF2-40B4-BE49-F238E27FC236}">
                <a16:creationId xmlns:a16="http://schemas.microsoft.com/office/drawing/2014/main" id="{FFA67371-01B1-B137-965B-7FBDEA96B67C}"/>
              </a:ext>
              <a:ext uri="{C183D7F6-B498-43B3-948B-1728B52AA6E4}">
                <adec:decorative xmlns:adec="http://schemas.microsoft.com/office/drawing/2017/decorative" val="1"/>
              </a:ext>
            </a:extLst>
          </p:cNvPr>
          <p:cNvSpPr txBox="1"/>
          <p:nvPr/>
        </p:nvSpPr>
        <p:spPr>
          <a:xfrm>
            <a:off x="498188" y="3062998"/>
            <a:ext cx="1050694" cy="200055"/>
          </a:xfrm>
          <a:prstGeom prst="rect">
            <a:avLst/>
          </a:prstGeom>
          <a:solidFill>
            <a:srgbClr val="404040">
              <a:alpha val="25098"/>
            </a:srgbClr>
          </a:solidFill>
          <a:effectLst/>
        </p:spPr>
        <p:txBody>
          <a:bodyPr wrap="square" rtlCol="0">
            <a:spAutoFit/>
          </a:bodyPr>
          <a:lstStyle/>
          <a:p>
            <a:r>
              <a:rPr lang="en-GB" sz="700" err="1">
                <a:solidFill>
                  <a:schemeClr val="bg1"/>
                </a:solidFill>
                <a:effectLst/>
                <a:latin typeface="Georgia" panose="02040502050405020303" pitchFamily="18" charset="0"/>
                <a:ea typeface="Open Sans" panose="020B0606030504020204" pitchFamily="34" charset="0"/>
                <a:cs typeface="Open Sans" panose="020B0606030504020204" pitchFamily="34" charset="0"/>
              </a:rPr>
              <a:t>Giogo</a:t>
            </a:r>
            <a:r>
              <a:rPr lang="en-GB" sz="700">
                <a:solidFill>
                  <a:schemeClr val="bg1"/>
                </a:solidFill>
                <a:effectLst/>
                <a:latin typeface="Georgia" panose="02040502050405020303" pitchFamily="18" charset="0"/>
                <a:ea typeface="Open Sans" panose="020B0606030504020204" pitchFamily="34" charset="0"/>
                <a:cs typeface="Open Sans" panose="020B0606030504020204" pitchFamily="34" charset="0"/>
              </a:rPr>
              <a:t> CC BY-SA 4.0</a:t>
            </a:r>
          </a:p>
        </p:txBody>
      </p:sp>
      <p:sp>
        <p:nvSpPr>
          <p:cNvPr id="8" name="TextBox 7">
            <a:extLst>
              <a:ext uri="{FF2B5EF4-FFF2-40B4-BE49-F238E27FC236}">
                <a16:creationId xmlns:a16="http://schemas.microsoft.com/office/drawing/2014/main" id="{289C1506-7D85-4F5B-30F6-612DF7BB8FBA}"/>
              </a:ext>
            </a:extLst>
          </p:cNvPr>
          <p:cNvSpPr txBox="1"/>
          <p:nvPr/>
        </p:nvSpPr>
        <p:spPr>
          <a:xfrm>
            <a:off x="8679438" y="390030"/>
            <a:ext cx="3607136" cy="584775"/>
          </a:xfrm>
          <a:prstGeom prst="rect">
            <a:avLst/>
          </a:prstGeom>
          <a:noFill/>
        </p:spPr>
        <p:txBody>
          <a:bodyPr wrap="square" rtlCol="0">
            <a:spAutoFit/>
          </a:bodyPr>
          <a:lstStyle/>
          <a:p>
            <a:r>
              <a:rPr lang="en-GB" sz="3200" b="1" spc="100">
                <a:solidFill>
                  <a:srgbClr val="45235E"/>
                </a:solidFill>
                <a:latin typeface="Open Sans Condensed" panose="020B0606030504020204" pitchFamily="34" charset="0"/>
                <a:ea typeface="Open Sans Condensed" panose="020B0606030504020204" pitchFamily="34" charset="0"/>
                <a:cs typeface="Open Sans Condensed" panose="020B0606030504020204" pitchFamily="34" charset="0"/>
              </a:rPr>
              <a:t>RANULF</a:t>
            </a:r>
            <a:endPar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endParaRPr>
          </a:p>
        </p:txBody>
      </p:sp>
      <p:sp>
        <p:nvSpPr>
          <p:cNvPr id="28" name="TextBox 27">
            <a:extLst>
              <a:ext uri="{FF2B5EF4-FFF2-40B4-BE49-F238E27FC236}">
                <a16:creationId xmlns:a16="http://schemas.microsoft.com/office/drawing/2014/main" id="{E5BF5BD5-A751-408C-0BF3-3486C1FC63CA}"/>
              </a:ext>
            </a:extLst>
          </p:cNvPr>
          <p:cNvSpPr txBox="1"/>
          <p:nvPr/>
        </p:nvSpPr>
        <p:spPr>
          <a:xfrm>
            <a:off x="8678646" y="753074"/>
            <a:ext cx="3513353" cy="584775"/>
          </a:xfrm>
          <a:prstGeom prst="rect">
            <a:avLst/>
          </a:prstGeom>
          <a:noFill/>
        </p:spPr>
        <p:txBody>
          <a:bodyPr wrap="square" rtlCol="0">
            <a:spAutoFit/>
          </a:bodyPr>
          <a:lstStyle/>
          <a:p>
            <a:r>
              <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FLAMBARD</a:t>
            </a:r>
          </a:p>
        </p:txBody>
      </p:sp>
      <p:pic>
        <p:nvPicPr>
          <p:cNvPr id="31" name="Picture 30" descr="A close-up of a stone building with arched windows.">
            <a:extLst>
              <a:ext uri="{FF2B5EF4-FFF2-40B4-BE49-F238E27FC236}">
                <a16:creationId xmlns:a16="http://schemas.microsoft.com/office/drawing/2014/main" id="{C7657A40-6D1B-EBD7-D0EA-38B396252855}"/>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300321" y="505643"/>
            <a:ext cx="2258632" cy="2757410"/>
          </a:xfrm>
          <a:prstGeom prst="rect">
            <a:avLst/>
          </a:prstGeom>
        </p:spPr>
      </p:pic>
      <p:sp>
        <p:nvSpPr>
          <p:cNvPr id="32" name="TextBox 31">
            <a:extLst>
              <a:ext uri="{FF2B5EF4-FFF2-40B4-BE49-F238E27FC236}">
                <a16:creationId xmlns:a16="http://schemas.microsoft.com/office/drawing/2014/main" id="{611925B2-91D2-9B73-E7B0-CA9463E18C6D}"/>
              </a:ext>
            </a:extLst>
          </p:cNvPr>
          <p:cNvSpPr txBox="1"/>
          <p:nvPr/>
        </p:nvSpPr>
        <p:spPr>
          <a:xfrm>
            <a:off x="6205747" y="3858321"/>
            <a:ext cx="2466703" cy="600164"/>
          </a:xfrm>
          <a:prstGeom prst="rect">
            <a:avLst/>
          </a:prstGeom>
          <a:noFill/>
        </p:spPr>
        <p:txBody>
          <a:bodyPr wrap="square" rtlCol="0">
            <a:spAutoFit/>
          </a:bodyPr>
          <a:lstStyle/>
          <a:p>
            <a:r>
              <a:rPr lang="en-GB" sz="1100" dirty="0">
                <a:solidFill>
                  <a:srgbClr val="9D691F"/>
                </a:solidFill>
                <a:latin typeface="Georgia" panose="02040502050405020303" pitchFamily="18" charset="0"/>
              </a:rPr>
              <a:t>This image shows windows at the White Tower where </a:t>
            </a:r>
            <a:r>
              <a:rPr lang="en-GB" sz="1100" dirty="0" err="1">
                <a:solidFill>
                  <a:srgbClr val="9D691F"/>
                </a:solidFill>
                <a:latin typeface="Georgia" panose="02040502050405020303" pitchFamily="18" charset="0"/>
              </a:rPr>
              <a:t>Ranulf</a:t>
            </a:r>
            <a:r>
              <a:rPr lang="en-GB" sz="1100" dirty="0">
                <a:solidFill>
                  <a:srgbClr val="9D691F"/>
                </a:solidFill>
                <a:latin typeface="Georgia" panose="02040502050405020303" pitchFamily="18" charset="0"/>
              </a:rPr>
              <a:t> may have been held. </a:t>
            </a:r>
            <a:endParaRPr lang="en-GB" sz="1100" dirty="0">
              <a:solidFill>
                <a:srgbClr val="9D691F"/>
              </a:solidFill>
              <a:effectLst/>
              <a:latin typeface="Georgia" panose="02040502050405020303" pitchFamily="18" charset="0"/>
            </a:endParaRPr>
          </a:p>
        </p:txBody>
      </p:sp>
      <p:sp>
        <p:nvSpPr>
          <p:cNvPr id="21" name="TextBox 20">
            <a:extLst>
              <a:ext uri="{FF2B5EF4-FFF2-40B4-BE49-F238E27FC236}">
                <a16:creationId xmlns:a16="http://schemas.microsoft.com/office/drawing/2014/main" id="{197019A6-E517-2C77-48EA-4CDE43F5FEE7}"/>
              </a:ext>
            </a:extLst>
          </p:cNvPr>
          <p:cNvSpPr txBox="1"/>
          <p:nvPr/>
        </p:nvSpPr>
        <p:spPr>
          <a:xfrm>
            <a:off x="6301112" y="3336864"/>
            <a:ext cx="2148070" cy="253916"/>
          </a:xfrm>
          <a:prstGeom prst="rect">
            <a:avLst/>
          </a:prstGeom>
          <a:noFill/>
        </p:spPr>
        <p:txBody>
          <a:bodyPr wrap="square" rtlCol="0">
            <a:spAutoFit/>
          </a:bodyPr>
          <a:lstStyle/>
          <a:p>
            <a:r>
              <a:rPr lang="en-GB" sz="1000" b="1" spc="30">
                <a:solidFill>
                  <a:srgbClr val="38224F"/>
                </a:solidFill>
                <a:latin typeface="Georgia" panose="02040502050405020303" pitchFamily="18" charset="0"/>
                <a:ea typeface="Open Sans Condensed" panose="020B0606030504020204" pitchFamily="34" charset="0"/>
                <a:cs typeface="Open Sans Condensed" panose="020B0606030504020204" pitchFamily="34" charset="0"/>
              </a:rPr>
              <a:t>Lived</a:t>
            </a:r>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c.1060 - 1128</a:t>
            </a:r>
          </a:p>
        </p:txBody>
      </p:sp>
      <p:sp>
        <p:nvSpPr>
          <p:cNvPr id="27" name="TextBox 26">
            <a:extLst>
              <a:ext uri="{FF2B5EF4-FFF2-40B4-BE49-F238E27FC236}">
                <a16:creationId xmlns:a16="http://schemas.microsoft.com/office/drawing/2014/main" id="{FB43D04D-B987-D7EB-7395-E4ABA40F8FCF}"/>
              </a:ext>
            </a:extLst>
          </p:cNvPr>
          <p:cNvSpPr txBox="1"/>
          <p:nvPr/>
        </p:nvSpPr>
        <p:spPr>
          <a:xfrm>
            <a:off x="6295610" y="3504489"/>
            <a:ext cx="2148070" cy="253916"/>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a:solidFill>
                  <a:srgbClr val="38224F"/>
                </a:solidFill>
                <a:latin typeface="Georgia" panose="02040502050405020303" pitchFamily="18" charset="0"/>
                <a:ea typeface="Open Sans Condensed Light" panose="020B0306030504020204" pitchFamily="34" charset="0"/>
                <a:cs typeface="Open Sans Condensed Light" panose="020B0306030504020204" pitchFamily="34" charset="0"/>
              </a:rPr>
              <a:t>unknown</a:t>
            </a:r>
            <a:endPar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endParaRPr>
          </a:p>
        </p:txBody>
      </p:sp>
      <p:sp>
        <p:nvSpPr>
          <p:cNvPr id="22" name="TextBox 21">
            <a:extLst>
              <a:ext uri="{FF2B5EF4-FFF2-40B4-BE49-F238E27FC236}">
                <a16:creationId xmlns:a16="http://schemas.microsoft.com/office/drawing/2014/main" id="{FF85ACCE-001C-8C48-EC4D-3671D69B3F3A}"/>
              </a:ext>
            </a:extLst>
          </p:cNvPr>
          <p:cNvSpPr txBox="1"/>
          <p:nvPr/>
        </p:nvSpPr>
        <p:spPr>
          <a:xfrm>
            <a:off x="8673085" y="1243256"/>
            <a:ext cx="3230412" cy="492443"/>
          </a:xfrm>
          <a:prstGeom prst="rect">
            <a:avLst/>
          </a:prstGeom>
          <a:noFill/>
        </p:spPr>
        <p:txBody>
          <a:bodyPr wrap="square" rtlCol="0">
            <a:spAutoFit/>
          </a:bodyPr>
          <a:lstStyle/>
          <a:p>
            <a:r>
              <a:rPr lang="en-GB" sz="1300"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One of the first prisoners held at the Tower of London and the first to escape </a:t>
            </a:r>
            <a:endParaRPr lang="en-GB" sz="1300" i="1" dirty="0">
              <a:solidFill>
                <a:srgbClr val="9D691F"/>
              </a:solidFill>
              <a:effectLst/>
              <a:latin typeface="Georgia" panose="02040502050405020303" pitchFamily="18" charset="0"/>
              <a:ea typeface="Open Sans" panose="020B0606030504020204" pitchFamily="34" charset="0"/>
              <a:cs typeface="Open Sans" panose="020B0606030504020204" pitchFamily="34" charset="0"/>
            </a:endParaRPr>
          </a:p>
        </p:txBody>
      </p:sp>
      <p:sp>
        <p:nvSpPr>
          <p:cNvPr id="19" name="Rectangle 18">
            <a:extLst>
              <a:ext uri="{FF2B5EF4-FFF2-40B4-BE49-F238E27FC236}">
                <a16:creationId xmlns:a16="http://schemas.microsoft.com/office/drawing/2014/main" id="{83FFF0FE-5C4B-D9DA-4387-1789119CB795}"/>
              </a:ext>
              <a:ext uri="{C183D7F6-B498-43B3-948B-1728B52AA6E4}">
                <adec:decorative xmlns:adec="http://schemas.microsoft.com/office/drawing/2017/decorative" val="1"/>
              </a:ext>
            </a:extLst>
          </p:cNvPr>
          <p:cNvSpPr/>
          <p:nvPr/>
        </p:nvSpPr>
        <p:spPr>
          <a:xfrm>
            <a:off x="6301112" y="3320018"/>
            <a:ext cx="2259105" cy="436355"/>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4120836-A242-C86C-F946-A543EF12F7D2}"/>
              </a:ext>
              <a:ext uri="{C183D7F6-B498-43B3-948B-1728B52AA6E4}">
                <adec:decorative xmlns:adec="http://schemas.microsoft.com/office/drawing/2017/decorative" val="1"/>
              </a:ext>
            </a:extLst>
          </p:cNvPr>
          <p:cNvSpPr txBox="1"/>
          <p:nvPr/>
        </p:nvSpPr>
        <p:spPr>
          <a:xfrm>
            <a:off x="6295610" y="3066105"/>
            <a:ext cx="1957831" cy="200055"/>
          </a:xfrm>
          <a:prstGeom prst="rect">
            <a:avLst/>
          </a:prstGeom>
          <a:solidFill>
            <a:srgbClr val="595959">
              <a:alpha val="47059"/>
            </a:srgbClr>
          </a:solidFill>
          <a:effectLst>
            <a:softEdge rad="31750"/>
          </a:effectLst>
        </p:spPr>
        <p:txBody>
          <a:bodyPr wrap="square" rtlCol="0">
            <a:spAutoFit/>
          </a:bodyPr>
          <a:lstStyle/>
          <a:p>
            <a:r>
              <a:rPr lang="en-GB" sz="700">
                <a:solidFill>
                  <a:schemeClr val="bg1"/>
                </a:solidFill>
                <a:effectLst/>
                <a:latin typeface="Georgia" panose="02040502050405020303" pitchFamily="18" charset="0"/>
                <a:ea typeface="Open Sans" panose="020B0606030504020204" pitchFamily="34" charset="0"/>
                <a:cs typeface="Open Sans" panose="020B0606030504020204" pitchFamily="34" charset="0"/>
              </a:rPr>
              <a:t>© Historic Royal Palaces</a:t>
            </a:r>
          </a:p>
        </p:txBody>
      </p:sp>
      <p:sp>
        <p:nvSpPr>
          <p:cNvPr id="14" name="Title 13">
            <a:extLst>
              <a:ext uri="{FF2B5EF4-FFF2-40B4-BE49-F238E27FC236}">
                <a16:creationId xmlns:a16="http://schemas.microsoft.com/office/drawing/2014/main" id="{73CCE1A6-D58E-3757-CB54-FFA7D5FB8A83}"/>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GB" err="1">
                <a:solidFill>
                  <a:srgbClr val="E6E6E6"/>
                </a:solidFill>
              </a:rPr>
              <a:t>Gundulf</a:t>
            </a:r>
            <a:r>
              <a:rPr lang="en-GB">
                <a:solidFill>
                  <a:srgbClr val="E6E6E6"/>
                </a:solidFill>
              </a:rPr>
              <a:t> of Rochester and </a:t>
            </a:r>
            <a:r>
              <a:rPr lang="en-GB" err="1">
                <a:solidFill>
                  <a:srgbClr val="E6E6E6"/>
                </a:solidFill>
              </a:rPr>
              <a:t>Ranulf</a:t>
            </a:r>
            <a:r>
              <a:rPr lang="en-GB">
                <a:solidFill>
                  <a:srgbClr val="E6E6E6"/>
                </a:solidFill>
              </a:rPr>
              <a:t> </a:t>
            </a:r>
            <a:r>
              <a:rPr lang="en-GB" err="1">
                <a:solidFill>
                  <a:srgbClr val="E6E6E6"/>
                </a:solidFill>
              </a:rPr>
              <a:t>Flambard</a:t>
            </a:r>
            <a:endParaRPr lang="en-GB">
              <a:solidFill>
                <a:srgbClr val="E6E6E6"/>
              </a:solidFill>
            </a:endParaRPr>
          </a:p>
        </p:txBody>
      </p:sp>
      <p:pic>
        <p:nvPicPr>
          <p:cNvPr id="2" name="Picture 1">
            <a:extLst>
              <a:ext uri="{FF2B5EF4-FFF2-40B4-BE49-F238E27FC236}">
                <a16:creationId xmlns:a16="http://schemas.microsoft.com/office/drawing/2014/main" id="{346AD7AF-6BAF-6209-768D-41BA854B9FC4}"/>
              </a:ext>
              <a:ext uri="{C183D7F6-B498-43B3-948B-1728B52AA6E4}">
                <adec:decorative xmlns:adec="http://schemas.microsoft.com/office/drawing/2017/decorative" val="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365103" y="4458485"/>
            <a:ext cx="1972144" cy="1972144"/>
          </a:xfrm>
          <a:prstGeom prst="rect">
            <a:avLst/>
          </a:prstGeom>
        </p:spPr>
      </p:pic>
      <p:sp>
        <p:nvSpPr>
          <p:cNvPr id="29" name="TextBox 28">
            <a:extLst>
              <a:ext uri="{FF2B5EF4-FFF2-40B4-BE49-F238E27FC236}">
                <a16:creationId xmlns:a16="http://schemas.microsoft.com/office/drawing/2014/main" id="{BEB6FFD9-349D-5188-DBEA-1B05CFAE629D}"/>
              </a:ext>
            </a:extLst>
          </p:cNvPr>
          <p:cNvSpPr txBox="1"/>
          <p:nvPr/>
        </p:nvSpPr>
        <p:spPr>
          <a:xfrm>
            <a:off x="8729108" y="1716497"/>
            <a:ext cx="2988559" cy="3600986"/>
          </a:xfrm>
          <a:prstGeom prst="rect">
            <a:avLst/>
          </a:prstGeom>
          <a:noFill/>
        </p:spPr>
        <p:txBody>
          <a:bodyPr wrap="square" rtlCol="0">
            <a:spAutoFit/>
          </a:bodyPr>
          <a:lstStyle/>
          <a:p>
            <a:pPr defTabSz="144000">
              <a:spcBef>
                <a:spcPts val="600"/>
              </a:spcBef>
            </a:pPr>
            <a:r>
              <a:rPr lang="en-GB" sz="1100" dirty="0" err="1">
                <a:effectLst/>
                <a:latin typeface="Georgia" panose="02040502050405020303" pitchFamily="18" charset="0"/>
              </a:rPr>
              <a:t>Ranulf</a:t>
            </a:r>
            <a:r>
              <a:rPr lang="en-GB" sz="1100" dirty="0">
                <a:effectLst/>
                <a:latin typeface="Georgia" panose="02040502050405020303" pitchFamily="18" charset="0"/>
              </a:rPr>
              <a:t> served King William II and became very unpopular. People blamed </a:t>
            </a:r>
            <a:r>
              <a:rPr lang="en-GB" sz="1100" dirty="0" err="1">
                <a:effectLst/>
                <a:latin typeface="Georgia" panose="02040502050405020303" pitchFamily="18" charset="0"/>
              </a:rPr>
              <a:t>Ranulf</a:t>
            </a:r>
            <a:r>
              <a:rPr lang="en-GB" sz="1100" dirty="0">
                <a:effectLst/>
                <a:latin typeface="Georgia" panose="02040502050405020303" pitchFamily="18" charset="0"/>
              </a:rPr>
              <a:t> for new taxes and for trying to make more money for the king.  </a:t>
            </a:r>
          </a:p>
          <a:p>
            <a:pPr defTabSz="144000">
              <a:spcBef>
                <a:spcPts val="600"/>
              </a:spcBef>
            </a:pPr>
            <a:r>
              <a:rPr lang="en-GB" sz="1100" dirty="0">
                <a:effectLst/>
                <a:latin typeface="Georgia" panose="02040502050405020303" pitchFamily="18" charset="0"/>
              </a:rPr>
              <a:t>In 1099, </a:t>
            </a:r>
            <a:r>
              <a:rPr lang="en-GB" sz="1100" dirty="0" err="1">
                <a:effectLst/>
                <a:latin typeface="Georgia" panose="02040502050405020303" pitchFamily="18" charset="0"/>
              </a:rPr>
              <a:t>Ranulf</a:t>
            </a:r>
            <a:r>
              <a:rPr lang="en-GB" sz="1100" dirty="0">
                <a:effectLst/>
                <a:latin typeface="Georgia" panose="02040502050405020303" pitchFamily="18" charset="0"/>
              </a:rPr>
              <a:t> became </a:t>
            </a:r>
            <a:r>
              <a:rPr lang="en-GB" sz="1100" b="1" dirty="0">
                <a:effectLst/>
                <a:latin typeface="Georgia" panose="02040502050405020303" pitchFamily="18" charset="0"/>
              </a:rPr>
              <a:t>Bishop of Durham</a:t>
            </a:r>
            <a:r>
              <a:rPr lang="en-GB" sz="1100" dirty="0">
                <a:effectLst/>
                <a:latin typeface="Georgia" panose="02040502050405020303" pitchFamily="18" charset="0"/>
              </a:rPr>
              <a:t>. In 1100, William II died and his brother became King Henry I. </a:t>
            </a:r>
            <a:r>
              <a:rPr lang="en-GB" sz="1100" dirty="0" err="1">
                <a:effectLst/>
                <a:latin typeface="Georgia" panose="02040502050405020303" pitchFamily="18" charset="0"/>
              </a:rPr>
              <a:t>Ranulf</a:t>
            </a:r>
            <a:r>
              <a:rPr lang="en-GB" sz="1100" dirty="0">
                <a:effectLst/>
                <a:latin typeface="Georgia" panose="02040502050405020303" pitchFamily="18" charset="0"/>
              </a:rPr>
              <a:t> was arrested. He was </a:t>
            </a:r>
            <a:r>
              <a:rPr lang="en-GB" sz="1100" b="1" dirty="0">
                <a:effectLst/>
                <a:latin typeface="Georgia" panose="02040502050405020303" pitchFamily="18" charset="0"/>
              </a:rPr>
              <a:t>imprisoned</a:t>
            </a:r>
            <a:r>
              <a:rPr lang="en-GB" sz="1100" dirty="0">
                <a:effectLst/>
                <a:latin typeface="Georgia" panose="02040502050405020303" pitchFamily="18" charset="0"/>
              </a:rPr>
              <a:t> in the White Tower at the Tower of London.  </a:t>
            </a:r>
          </a:p>
          <a:p>
            <a:pPr defTabSz="144000">
              <a:spcBef>
                <a:spcPts val="600"/>
              </a:spcBef>
            </a:pPr>
            <a:r>
              <a:rPr lang="en-GB" sz="1100" dirty="0" err="1">
                <a:effectLst/>
                <a:latin typeface="Georgia" panose="02040502050405020303" pitchFamily="18" charset="0"/>
              </a:rPr>
              <a:t>Ranulf’s</a:t>
            </a:r>
            <a:r>
              <a:rPr lang="en-GB" sz="1100" dirty="0">
                <a:effectLst/>
                <a:latin typeface="Georgia" panose="02040502050405020303" pitchFamily="18" charset="0"/>
              </a:rPr>
              <a:t> escape from the Tower is legendary. One story suggests he escaped by: </a:t>
            </a:r>
          </a:p>
          <a:p>
            <a:pPr marL="171450" indent="-171450" defTabSz="144000">
              <a:spcBef>
                <a:spcPts val="600"/>
              </a:spcBef>
              <a:buFont typeface="Arial" panose="020B0604020202020204" pitchFamily="34" charset="0"/>
              <a:buChar char="•"/>
            </a:pPr>
            <a:r>
              <a:rPr lang="en-GB" sz="1100" dirty="0">
                <a:latin typeface="Georgia" panose="02040502050405020303" pitchFamily="18" charset="0"/>
              </a:rPr>
              <a:t>h</a:t>
            </a:r>
            <a:r>
              <a:rPr lang="en-GB" sz="1100" dirty="0">
                <a:effectLst/>
                <a:latin typeface="Georgia" panose="02040502050405020303" pitchFamily="18" charset="0"/>
              </a:rPr>
              <a:t>aving a rope smuggled into the Tower in a barrel of wine</a:t>
            </a:r>
          </a:p>
          <a:p>
            <a:pPr marL="171450" indent="-171450" defTabSz="144000">
              <a:spcBef>
                <a:spcPts val="600"/>
              </a:spcBef>
              <a:buFont typeface="Arial" panose="020B0604020202020204" pitchFamily="34" charset="0"/>
              <a:buChar char="•"/>
            </a:pPr>
            <a:r>
              <a:rPr lang="en-GB" sz="1100" dirty="0">
                <a:latin typeface="Georgia" panose="02040502050405020303" pitchFamily="18" charset="0"/>
              </a:rPr>
              <a:t>g</a:t>
            </a:r>
            <a:r>
              <a:rPr lang="en-GB" sz="1100" dirty="0">
                <a:effectLst/>
                <a:latin typeface="Georgia" panose="02040502050405020303" pitchFamily="18" charset="0"/>
              </a:rPr>
              <a:t>iving the wine to his guards, who drank too much and fell asleep</a:t>
            </a:r>
          </a:p>
          <a:p>
            <a:pPr marL="171450" indent="-171450" defTabSz="144000">
              <a:spcBef>
                <a:spcPts val="600"/>
              </a:spcBef>
              <a:buFont typeface="Arial" panose="020B0604020202020204" pitchFamily="34" charset="0"/>
              <a:buChar char="•"/>
            </a:pPr>
            <a:r>
              <a:rPr lang="en-GB" sz="1100" dirty="0">
                <a:effectLst/>
                <a:latin typeface="Georgia" panose="02040502050405020303" pitchFamily="18" charset="0"/>
              </a:rPr>
              <a:t>climbing down the rope to where his friends waited with horses. </a:t>
            </a:r>
          </a:p>
          <a:p>
            <a:pPr marL="171450" indent="-171450" defTabSz="144000">
              <a:spcBef>
                <a:spcPts val="600"/>
              </a:spcBef>
              <a:buFont typeface="Arial" panose="020B0604020202020204" pitchFamily="34" charset="0"/>
              <a:buChar char="•"/>
            </a:pPr>
            <a:r>
              <a:rPr lang="en-GB" sz="1100" dirty="0">
                <a:latin typeface="Georgia" panose="02040502050405020303" pitchFamily="18" charset="0"/>
              </a:rPr>
              <a:t>s</a:t>
            </a:r>
            <a:r>
              <a:rPr lang="en-GB" sz="1100" dirty="0">
                <a:effectLst/>
                <a:latin typeface="Georgia" panose="02040502050405020303" pitchFamily="18" charset="0"/>
              </a:rPr>
              <a:t>ailing to Normandy. </a:t>
            </a:r>
          </a:p>
        </p:txBody>
      </p:sp>
      <p:sp>
        <p:nvSpPr>
          <p:cNvPr id="35" name="TextBox 34">
            <a:extLst>
              <a:ext uri="{FF2B5EF4-FFF2-40B4-BE49-F238E27FC236}">
                <a16:creationId xmlns:a16="http://schemas.microsoft.com/office/drawing/2014/main" id="{06A31290-7423-73F8-C047-C130A1B6FBA2}"/>
              </a:ext>
            </a:extLst>
          </p:cNvPr>
          <p:cNvSpPr txBox="1"/>
          <p:nvPr/>
        </p:nvSpPr>
        <p:spPr>
          <a:xfrm>
            <a:off x="6465807" y="5160067"/>
            <a:ext cx="1770736" cy="600164"/>
          </a:xfrm>
          <a:prstGeom prst="rect">
            <a:avLst/>
          </a:prstGeom>
          <a:noFill/>
        </p:spPr>
        <p:txBody>
          <a:bodyPr wrap="square" rtlCol="0">
            <a:spAutoFit/>
          </a:bodyPr>
          <a:lstStyle/>
          <a:p>
            <a:pPr algn="ctr"/>
            <a:r>
              <a:rPr lang="en-GB" sz="1100" dirty="0">
                <a:effectLst/>
                <a:latin typeface="Georgia" panose="02040502050405020303" pitchFamily="18" charset="0"/>
              </a:rPr>
              <a:t>It is said, he paid the king £1000 for his position</a:t>
            </a:r>
            <a:br>
              <a:rPr lang="en-GB" sz="1100" dirty="0">
                <a:effectLst/>
                <a:latin typeface="Georgia" panose="02040502050405020303" pitchFamily="18" charset="0"/>
              </a:rPr>
            </a:br>
            <a:r>
              <a:rPr lang="en-GB" sz="1100" dirty="0">
                <a:effectLst/>
                <a:latin typeface="Georgia" panose="02040502050405020303" pitchFamily="18" charset="0"/>
              </a:rPr>
              <a:t> as Bishop. </a:t>
            </a:r>
          </a:p>
        </p:txBody>
      </p:sp>
      <p:sp>
        <p:nvSpPr>
          <p:cNvPr id="36" name="TextBox 35">
            <a:extLst>
              <a:ext uri="{FF2B5EF4-FFF2-40B4-BE49-F238E27FC236}">
                <a16:creationId xmlns:a16="http://schemas.microsoft.com/office/drawing/2014/main" id="{EAA1769E-C4DB-C032-27E0-113041A4EC20}"/>
              </a:ext>
            </a:extLst>
          </p:cNvPr>
          <p:cNvSpPr txBox="1"/>
          <p:nvPr/>
        </p:nvSpPr>
        <p:spPr>
          <a:xfrm>
            <a:off x="9173120" y="5475927"/>
            <a:ext cx="2428784" cy="600164"/>
          </a:xfrm>
          <a:prstGeom prst="rect">
            <a:avLst/>
          </a:prstGeom>
          <a:noFill/>
        </p:spPr>
        <p:txBody>
          <a:bodyPr wrap="square" rtlCol="0">
            <a:spAutoFit/>
          </a:bodyPr>
          <a:lstStyle/>
          <a:p>
            <a:r>
              <a:rPr lang="en-GB" sz="1100" dirty="0">
                <a:effectLst/>
                <a:latin typeface="Georgia" panose="02040502050405020303" pitchFamily="18" charset="0"/>
              </a:rPr>
              <a:t>Can you think of reasons why </a:t>
            </a:r>
            <a:br>
              <a:rPr lang="en-GB" sz="1100" dirty="0">
                <a:effectLst/>
                <a:latin typeface="Georgia" panose="02040502050405020303" pitchFamily="18" charset="0"/>
              </a:rPr>
            </a:br>
            <a:r>
              <a:rPr lang="en-GB" sz="1100" dirty="0">
                <a:effectLst/>
                <a:latin typeface="Georgia" panose="02040502050405020303" pitchFamily="18" charset="0"/>
              </a:rPr>
              <a:t>Henry I might have wanted to imprison </a:t>
            </a:r>
            <a:r>
              <a:rPr lang="en-GB" sz="1100" dirty="0" err="1">
                <a:effectLst/>
                <a:latin typeface="Georgia" panose="02040502050405020303" pitchFamily="18" charset="0"/>
              </a:rPr>
              <a:t>Ranulf</a:t>
            </a:r>
            <a:r>
              <a:rPr lang="en-GB" sz="1100" dirty="0">
                <a:effectLst/>
                <a:latin typeface="Georgia" panose="02040502050405020303" pitchFamily="18" charset="0"/>
              </a:rPr>
              <a:t>? </a:t>
            </a:r>
          </a:p>
        </p:txBody>
      </p:sp>
      <p:sp>
        <p:nvSpPr>
          <p:cNvPr id="37" name="Rectangle 36">
            <a:extLst>
              <a:ext uri="{FF2B5EF4-FFF2-40B4-BE49-F238E27FC236}">
                <a16:creationId xmlns:a16="http://schemas.microsoft.com/office/drawing/2014/main" id="{F1717FD7-C68D-5E13-A7CD-A0E051349B68}"/>
              </a:ext>
              <a:ext uri="{C183D7F6-B498-43B3-948B-1728B52AA6E4}">
                <adec:decorative xmlns:adec="http://schemas.microsoft.com/office/drawing/2017/decorative" val="1"/>
              </a:ext>
            </a:extLst>
          </p:cNvPr>
          <p:cNvSpPr/>
          <p:nvPr/>
        </p:nvSpPr>
        <p:spPr>
          <a:xfrm>
            <a:off x="8823030" y="5414549"/>
            <a:ext cx="2894328" cy="742332"/>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11E6934E-39D9-7F97-3F8E-8C59521F32B8}"/>
              </a:ext>
              <a:ext uri="{C183D7F6-B498-43B3-948B-1728B52AA6E4}">
                <adec:decorative xmlns:adec="http://schemas.microsoft.com/office/drawing/2017/decorative" val="1"/>
              </a:ext>
            </a:extLst>
          </p:cNvPr>
          <p:cNvSpPr txBox="1"/>
          <p:nvPr/>
        </p:nvSpPr>
        <p:spPr>
          <a:xfrm>
            <a:off x="8887590" y="5505547"/>
            <a:ext cx="379640" cy="253916"/>
          </a:xfrm>
          <a:prstGeom prst="rect">
            <a:avLst/>
          </a:prstGeom>
          <a:noFill/>
        </p:spPr>
        <p:txBody>
          <a:bodyPr wrap="square" rtlCol="0">
            <a:spAutoFit/>
          </a:bodyPr>
          <a:lstStyle/>
          <a:p>
            <a:r>
              <a:rPr lang="en-GB" sz="1050" b="1" spc="30" dirty="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dirty="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Tree>
    <p:extLst>
      <p:ext uri="{BB962C8B-B14F-4D97-AF65-F5344CB8AC3E}">
        <p14:creationId xmlns:p14="http://schemas.microsoft.com/office/powerpoint/2010/main" val="3563777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3FD517-85C6-8398-F65F-76B87B0194A0}"/>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F20E0EA5-C155-FC04-E81C-7220D9BAB4EE}"/>
              </a:ext>
            </a:extLst>
          </p:cNvPr>
          <p:cNvSpPr txBox="1"/>
          <p:nvPr/>
        </p:nvSpPr>
        <p:spPr>
          <a:xfrm>
            <a:off x="2882016" y="386924"/>
            <a:ext cx="3059176" cy="584775"/>
          </a:xfrm>
          <a:prstGeom prst="rect">
            <a:avLst/>
          </a:prstGeom>
          <a:noFill/>
        </p:spPr>
        <p:txBody>
          <a:bodyPr wrap="square" rtlCol="0">
            <a:spAutoFit/>
          </a:bodyPr>
          <a:lstStyle/>
          <a:p>
            <a:r>
              <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WILLIAM</a:t>
            </a:r>
          </a:p>
        </p:txBody>
      </p:sp>
      <p:sp>
        <p:nvSpPr>
          <p:cNvPr id="34" name="TextBox 33">
            <a:extLst>
              <a:ext uri="{FF2B5EF4-FFF2-40B4-BE49-F238E27FC236}">
                <a16:creationId xmlns:a16="http://schemas.microsoft.com/office/drawing/2014/main" id="{2DFA32BC-5DCD-623A-37B1-E739559331A6}"/>
              </a:ext>
            </a:extLst>
          </p:cNvPr>
          <p:cNvSpPr txBox="1"/>
          <p:nvPr/>
        </p:nvSpPr>
        <p:spPr>
          <a:xfrm>
            <a:off x="2881225" y="749968"/>
            <a:ext cx="3059176" cy="584775"/>
          </a:xfrm>
          <a:prstGeom prst="rect">
            <a:avLst/>
          </a:prstGeom>
          <a:noFill/>
        </p:spPr>
        <p:txBody>
          <a:bodyPr wrap="square" rtlCol="0">
            <a:spAutoFit/>
          </a:bodyPr>
          <a:lstStyle/>
          <a:p>
            <a:r>
              <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OF POITIERS</a:t>
            </a:r>
          </a:p>
        </p:txBody>
      </p:sp>
      <p:pic>
        <p:nvPicPr>
          <p:cNvPr id="11" name="Picture 10" descr="A close-up of a historic document in Latin.">
            <a:hlinkClick r:id="rId4"/>
            <a:extLst>
              <a:ext uri="{FF2B5EF4-FFF2-40B4-BE49-F238E27FC236}">
                <a16:creationId xmlns:a16="http://schemas.microsoft.com/office/drawing/2014/main" id="{0298D94B-48E4-EF71-35E4-42854811F20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84"/>
          <a:stretch/>
        </p:blipFill>
        <p:spPr>
          <a:xfrm>
            <a:off x="502899" y="505642"/>
            <a:ext cx="2245636" cy="2757411"/>
          </a:xfrm>
          <a:prstGeom prst="rect">
            <a:avLst/>
          </a:prstGeom>
        </p:spPr>
      </p:pic>
      <p:sp>
        <p:nvSpPr>
          <p:cNvPr id="13" name="TextBox 12">
            <a:extLst>
              <a:ext uri="{FF2B5EF4-FFF2-40B4-BE49-F238E27FC236}">
                <a16:creationId xmlns:a16="http://schemas.microsoft.com/office/drawing/2014/main" id="{7AA1EF8F-1D4F-6011-5249-B62E99C3DB0C}"/>
              </a:ext>
            </a:extLst>
          </p:cNvPr>
          <p:cNvSpPr txBox="1"/>
          <p:nvPr/>
        </p:nvSpPr>
        <p:spPr>
          <a:xfrm>
            <a:off x="503690" y="3333758"/>
            <a:ext cx="2148070" cy="253916"/>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Lived: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c.1020 - 1090</a:t>
            </a:r>
          </a:p>
        </p:txBody>
      </p:sp>
      <p:sp>
        <p:nvSpPr>
          <p:cNvPr id="33" name="TextBox 32">
            <a:extLst>
              <a:ext uri="{FF2B5EF4-FFF2-40B4-BE49-F238E27FC236}">
                <a16:creationId xmlns:a16="http://schemas.microsoft.com/office/drawing/2014/main" id="{EF32A54C-E6D5-A3D5-4E12-ADD107B11EEC}"/>
              </a:ext>
            </a:extLst>
          </p:cNvPr>
          <p:cNvSpPr txBox="1"/>
          <p:nvPr/>
        </p:nvSpPr>
        <p:spPr>
          <a:xfrm>
            <a:off x="498188" y="3501383"/>
            <a:ext cx="2148070" cy="246221"/>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a:t>
            </a:r>
            <a:r>
              <a:rPr lang="en-GB" sz="1000" spc="30">
                <a:solidFill>
                  <a:srgbClr val="38224F"/>
                </a:solidFill>
                <a:latin typeface="Georgia" panose="02040502050405020303" pitchFamily="18" charset="0"/>
                <a:ea typeface="Open Sans Condensed Light" panose="020B0306030504020204" pitchFamily="34" charset="0"/>
                <a:cs typeface="Open Sans Condensed Light" panose="020B0306030504020204" pitchFamily="34" charset="0"/>
              </a:rPr>
              <a:t> France</a:t>
            </a:r>
            <a:endPar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endParaRPr>
          </a:p>
        </p:txBody>
      </p:sp>
      <p:sp>
        <p:nvSpPr>
          <p:cNvPr id="15" name="TextBox 14">
            <a:extLst>
              <a:ext uri="{FF2B5EF4-FFF2-40B4-BE49-F238E27FC236}">
                <a16:creationId xmlns:a16="http://schemas.microsoft.com/office/drawing/2014/main" id="{69308B54-F3F6-EA8F-8BAF-6A7C4A4C9DD9}"/>
              </a:ext>
            </a:extLst>
          </p:cNvPr>
          <p:cNvSpPr txBox="1"/>
          <p:nvPr/>
        </p:nvSpPr>
        <p:spPr>
          <a:xfrm>
            <a:off x="2881225" y="1240150"/>
            <a:ext cx="2957872" cy="492443"/>
          </a:xfrm>
          <a:prstGeom prst="rect">
            <a:avLst/>
          </a:prstGeom>
          <a:noFill/>
        </p:spPr>
        <p:txBody>
          <a:bodyPr wrap="square" rtlCol="0">
            <a:spAutoFit/>
          </a:bodyPr>
          <a:lstStyle/>
          <a:p>
            <a:r>
              <a:rPr lang="en-GB" sz="1300">
                <a:solidFill>
                  <a:srgbClr val="9D691F"/>
                </a:solidFill>
                <a:effectLst/>
                <a:latin typeface="Georgia" panose="02040502050405020303" pitchFamily="18" charset="0"/>
                <a:ea typeface="Open Sans" panose="020B0606030504020204" pitchFamily="34" charset="0"/>
                <a:cs typeface="Open Sans" panose="020B0606030504020204" pitchFamily="34" charset="0"/>
              </a:rPr>
              <a:t>A Norman priest who wrote a biography of William I </a:t>
            </a:r>
            <a:endParaRPr lang="en-GB" sz="1300" i="1">
              <a:solidFill>
                <a:srgbClr val="9D691F"/>
              </a:solidFill>
              <a:effectLst/>
              <a:latin typeface="Georgia" panose="02040502050405020303" pitchFamily="18"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B7014030-16B1-8381-CFFE-DF9CD913BD74}"/>
              </a:ext>
            </a:extLst>
          </p:cNvPr>
          <p:cNvSpPr txBox="1"/>
          <p:nvPr/>
        </p:nvSpPr>
        <p:spPr>
          <a:xfrm>
            <a:off x="2881535" y="1760046"/>
            <a:ext cx="2988559" cy="3139321"/>
          </a:xfrm>
          <a:prstGeom prst="rect">
            <a:avLst/>
          </a:prstGeom>
          <a:noFill/>
        </p:spPr>
        <p:txBody>
          <a:bodyPr wrap="square" rtlCol="0">
            <a:spAutoFit/>
          </a:bodyPr>
          <a:lstStyle/>
          <a:p>
            <a:pPr algn="l" rtl="0" fontAlgn="base"/>
            <a:r>
              <a:rPr lang="en-GB" sz="1100" b="0" i="0" dirty="0">
                <a:solidFill>
                  <a:srgbClr val="000000"/>
                </a:solidFill>
                <a:effectLst/>
                <a:latin typeface="Georgia" panose="02040502050405020303" pitchFamily="18" charset="0"/>
              </a:rPr>
              <a:t>William was born into a wealthy Norman family. He originally trained as a </a:t>
            </a:r>
            <a:r>
              <a:rPr lang="en-GB" sz="1100" b="1" i="0" dirty="0">
                <a:solidFill>
                  <a:srgbClr val="000000"/>
                </a:solidFill>
                <a:effectLst/>
                <a:latin typeface="Georgia" panose="02040502050405020303" pitchFamily="18" charset="0"/>
              </a:rPr>
              <a:t>knight</a:t>
            </a:r>
            <a:r>
              <a:rPr lang="en-GB" sz="1100" b="0" i="0" dirty="0">
                <a:solidFill>
                  <a:srgbClr val="000000"/>
                </a:solidFill>
                <a:effectLst/>
                <a:latin typeface="Georgia" panose="02040502050405020303" pitchFamily="18" charset="0"/>
              </a:rPr>
              <a:t>. Later, he became a priest and </a:t>
            </a:r>
            <a:r>
              <a:rPr lang="en-GB" sz="1100" b="1" i="0" dirty="0">
                <a:solidFill>
                  <a:srgbClr val="000000"/>
                </a:solidFill>
                <a:effectLst/>
                <a:latin typeface="Georgia" panose="02040502050405020303" pitchFamily="18" charset="0"/>
              </a:rPr>
              <a:t>chaplain</a:t>
            </a:r>
            <a:r>
              <a:rPr lang="en-GB" sz="1100" b="0" i="0" dirty="0">
                <a:solidFill>
                  <a:srgbClr val="000000"/>
                </a:solidFill>
                <a:effectLst/>
                <a:latin typeface="Georgia" panose="02040502050405020303" pitchFamily="18" charset="0"/>
              </a:rPr>
              <a:t> </a:t>
            </a:r>
            <a:br>
              <a:rPr lang="en-GB" sz="1100" b="0" i="0" dirty="0">
                <a:solidFill>
                  <a:srgbClr val="000000"/>
                </a:solidFill>
                <a:effectLst/>
                <a:latin typeface="Georgia" panose="02040502050405020303" pitchFamily="18" charset="0"/>
              </a:rPr>
            </a:br>
            <a:r>
              <a:rPr lang="en-GB" sz="1100" b="0" i="0" dirty="0">
                <a:solidFill>
                  <a:srgbClr val="000000"/>
                </a:solidFill>
                <a:effectLst/>
                <a:latin typeface="Georgia" panose="02040502050405020303" pitchFamily="18" charset="0"/>
              </a:rPr>
              <a:t>to William, Duke of Normandy (who </a:t>
            </a:r>
            <a:br>
              <a:rPr lang="en-GB" sz="1100" b="0" i="0" dirty="0">
                <a:solidFill>
                  <a:srgbClr val="000000"/>
                </a:solidFill>
                <a:effectLst/>
                <a:latin typeface="Georgia" panose="02040502050405020303" pitchFamily="18" charset="0"/>
              </a:rPr>
            </a:br>
            <a:r>
              <a:rPr lang="en-GB" sz="1100" b="0" i="0" dirty="0">
                <a:solidFill>
                  <a:srgbClr val="000000"/>
                </a:solidFill>
                <a:effectLst/>
                <a:latin typeface="Georgia" panose="02040502050405020303" pitchFamily="18" charset="0"/>
              </a:rPr>
              <a:t>later became King William I).  </a:t>
            </a:r>
          </a:p>
          <a:p>
            <a:pPr algn="l" rtl="0" fontAlgn="base"/>
            <a:endParaRPr lang="en-GB" sz="1100" b="0" i="0" dirty="0">
              <a:solidFill>
                <a:srgbClr val="000000"/>
              </a:solidFill>
              <a:effectLst/>
              <a:latin typeface="Georgia" panose="02040502050405020303" pitchFamily="18" charset="0"/>
            </a:endParaRPr>
          </a:p>
          <a:p>
            <a:pPr algn="l" rtl="0" fontAlgn="base"/>
            <a:r>
              <a:rPr lang="en-GB" sz="1100" b="0" i="0" dirty="0">
                <a:solidFill>
                  <a:srgbClr val="000000"/>
                </a:solidFill>
                <a:effectLst/>
                <a:latin typeface="Georgia" panose="02040502050405020303" pitchFamily="18" charset="0"/>
              </a:rPr>
              <a:t>William of Poitiers wrote a </a:t>
            </a:r>
            <a:r>
              <a:rPr lang="en-GB" sz="1100" b="1" i="0" dirty="0">
                <a:solidFill>
                  <a:srgbClr val="000000"/>
                </a:solidFill>
                <a:effectLst/>
                <a:latin typeface="Georgia" panose="02040502050405020303" pitchFamily="18" charset="0"/>
              </a:rPr>
              <a:t>biography</a:t>
            </a:r>
            <a:r>
              <a:rPr lang="en-GB" sz="1100" b="0" i="0" dirty="0">
                <a:solidFill>
                  <a:srgbClr val="000000"/>
                </a:solidFill>
                <a:effectLst/>
                <a:latin typeface="Georgia" panose="02040502050405020303" pitchFamily="18" charset="0"/>
              </a:rPr>
              <a:t> of William I between 1071 and 1077. It tells </a:t>
            </a:r>
            <a:br>
              <a:rPr lang="en-GB" sz="1100" b="0" i="0" dirty="0">
                <a:solidFill>
                  <a:srgbClr val="000000"/>
                </a:solidFill>
                <a:effectLst/>
                <a:latin typeface="Georgia" panose="02040502050405020303" pitchFamily="18" charset="0"/>
              </a:rPr>
            </a:br>
            <a:r>
              <a:rPr lang="en-GB" sz="1100" b="0" i="0" dirty="0">
                <a:solidFill>
                  <a:srgbClr val="000000"/>
                </a:solidFill>
                <a:effectLst/>
                <a:latin typeface="Georgia" panose="02040502050405020303" pitchFamily="18" charset="0"/>
              </a:rPr>
              <a:t>the story of how William I planned and achieved the conquest of England. It also includes a detailed description of the Battle of Hastings which is probably based on first-hand </a:t>
            </a:r>
            <a:r>
              <a:rPr lang="en-GB" sz="1100" b="1" i="0" dirty="0">
                <a:solidFill>
                  <a:srgbClr val="000000"/>
                </a:solidFill>
                <a:effectLst/>
                <a:latin typeface="Georgia" panose="02040502050405020303" pitchFamily="18" charset="0"/>
              </a:rPr>
              <a:t>oral</a:t>
            </a:r>
            <a:r>
              <a:rPr lang="en-GB" sz="1100" b="0" i="0" dirty="0">
                <a:solidFill>
                  <a:srgbClr val="000000"/>
                </a:solidFill>
                <a:effectLst/>
                <a:latin typeface="Georgia" panose="02040502050405020303" pitchFamily="18" charset="0"/>
              </a:rPr>
              <a:t> accounts. </a:t>
            </a:r>
          </a:p>
          <a:p>
            <a:pPr algn="l" rtl="0" fontAlgn="base"/>
            <a:endParaRPr lang="en-GB" sz="1100" dirty="0">
              <a:solidFill>
                <a:srgbClr val="000000"/>
              </a:solidFill>
              <a:latin typeface="Georgia" panose="02040502050405020303" pitchFamily="18" charset="0"/>
            </a:endParaRPr>
          </a:p>
          <a:p>
            <a:pPr algn="l" rtl="0" fontAlgn="base"/>
            <a:r>
              <a:rPr lang="en-GB" sz="1100" b="0" i="0" dirty="0">
                <a:solidFill>
                  <a:srgbClr val="000000"/>
                </a:solidFill>
                <a:effectLst/>
                <a:latin typeface="Georgia" panose="02040502050405020303" pitchFamily="18" charset="0"/>
              </a:rPr>
              <a:t>William wrote the </a:t>
            </a:r>
            <a:r>
              <a:rPr lang="en-GB" sz="1100" i="0" dirty="0">
                <a:solidFill>
                  <a:srgbClr val="000000"/>
                </a:solidFill>
                <a:effectLst/>
                <a:latin typeface="Georgia" panose="02040502050405020303" pitchFamily="18" charset="0"/>
              </a:rPr>
              <a:t>biography in Latin. Translated</a:t>
            </a:r>
            <a:r>
              <a:rPr lang="en-GB" sz="1100" b="0" i="0" dirty="0">
                <a:solidFill>
                  <a:srgbClr val="000000"/>
                </a:solidFill>
                <a:effectLst/>
                <a:latin typeface="Georgia" panose="02040502050405020303" pitchFamily="18" charset="0"/>
              </a:rPr>
              <a:t> into English, the title is ‘The Deeds of William, Duke of the Normans and King of the English’.</a:t>
            </a:r>
          </a:p>
        </p:txBody>
      </p:sp>
      <p:sp>
        <p:nvSpPr>
          <p:cNvPr id="39" name="TextBox 38">
            <a:extLst>
              <a:ext uri="{FF2B5EF4-FFF2-40B4-BE49-F238E27FC236}">
                <a16:creationId xmlns:a16="http://schemas.microsoft.com/office/drawing/2014/main" id="{A3F3180D-8B62-06ED-BD1D-69038AF2D70A}"/>
              </a:ext>
            </a:extLst>
          </p:cNvPr>
          <p:cNvSpPr txBox="1"/>
          <p:nvPr/>
        </p:nvSpPr>
        <p:spPr>
          <a:xfrm>
            <a:off x="414522" y="3855952"/>
            <a:ext cx="2466703" cy="2292935"/>
          </a:xfrm>
          <a:prstGeom prst="rect">
            <a:avLst/>
          </a:prstGeom>
          <a:noFill/>
        </p:spPr>
        <p:txBody>
          <a:bodyPr wrap="square" rtlCol="0">
            <a:spAutoFit/>
          </a:bodyPr>
          <a:lstStyle/>
          <a:p>
            <a:r>
              <a:rPr lang="en-GB" sz="1100" dirty="0">
                <a:effectLst/>
                <a:latin typeface="Georgia" panose="02040502050405020303" pitchFamily="18" charset="0"/>
              </a:rPr>
              <a:t>William of Poitier</a:t>
            </a:r>
            <a:r>
              <a:rPr lang="en-GB" sz="1100" dirty="0">
                <a:latin typeface="Georgia" panose="02040502050405020303" pitchFamily="18" charset="0"/>
              </a:rPr>
              <a:t>s’</a:t>
            </a:r>
            <a:r>
              <a:rPr lang="en-GB" sz="1100" dirty="0">
                <a:effectLst/>
                <a:latin typeface="Georgia" panose="02040502050405020303" pitchFamily="18" charset="0"/>
              </a:rPr>
              <a:t> original biography no longer exists. This image shows an example of Latin writing from around the 1070</a:t>
            </a:r>
            <a:r>
              <a:rPr lang="en-GB" sz="1100" dirty="0">
                <a:latin typeface="Georgia" panose="02040502050405020303" pitchFamily="18" charset="0"/>
              </a:rPr>
              <a:t>s.</a:t>
            </a:r>
            <a:r>
              <a:rPr lang="en-GB" sz="1100" dirty="0">
                <a:effectLst/>
                <a:latin typeface="Georgia" panose="02040502050405020303" pitchFamily="18" charset="0"/>
              </a:rPr>
              <a:t> </a:t>
            </a:r>
            <a:endParaRPr lang="en-GB" sz="1100" dirty="0">
              <a:latin typeface="Georgia" panose="02040502050405020303" pitchFamily="18" charset="0"/>
            </a:endParaRPr>
          </a:p>
          <a:p>
            <a:endParaRPr lang="en-GB" sz="1100" dirty="0">
              <a:solidFill>
                <a:srgbClr val="9D691F"/>
              </a:solidFill>
              <a:effectLst/>
              <a:latin typeface="Georgia" panose="02040502050405020303" pitchFamily="18" charset="0"/>
            </a:endParaRPr>
          </a:p>
          <a:p>
            <a:r>
              <a:rPr lang="en-GB" sz="1100" dirty="0">
                <a:solidFill>
                  <a:srgbClr val="9D691F"/>
                </a:solidFill>
                <a:effectLst/>
                <a:latin typeface="Georgia" panose="02040502050405020303" pitchFamily="18" charset="0"/>
              </a:rPr>
              <a:t>William of Poitiers described William I at the Battle of Hastings:</a:t>
            </a:r>
          </a:p>
          <a:p>
            <a:endParaRPr lang="en-GB" sz="1100" i="1" dirty="0">
              <a:solidFill>
                <a:srgbClr val="9D691F"/>
              </a:solidFill>
              <a:effectLst/>
              <a:latin typeface="Georgia" panose="02040502050405020303" pitchFamily="18" charset="0"/>
            </a:endParaRPr>
          </a:p>
          <a:p>
            <a:r>
              <a:rPr lang="en-GB" sz="1100" i="1" dirty="0">
                <a:solidFill>
                  <a:srgbClr val="9D691F"/>
                </a:solidFill>
                <a:effectLst/>
                <a:latin typeface="Georgia" panose="02040502050405020303" pitchFamily="18" charset="0"/>
              </a:rPr>
              <a:t>‘William was a noble general, inspiring courage, sharing </a:t>
            </a:r>
            <a:br>
              <a:rPr lang="en-GB" sz="1100" i="1" dirty="0">
                <a:solidFill>
                  <a:srgbClr val="9D691F"/>
                </a:solidFill>
                <a:effectLst/>
                <a:latin typeface="Georgia" panose="02040502050405020303" pitchFamily="18" charset="0"/>
              </a:rPr>
            </a:br>
            <a:r>
              <a:rPr lang="en-GB" sz="1100" i="1" dirty="0">
                <a:solidFill>
                  <a:srgbClr val="9D691F"/>
                </a:solidFill>
                <a:effectLst/>
                <a:latin typeface="Georgia" panose="02040502050405020303" pitchFamily="18" charset="0"/>
              </a:rPr>
              <a:t>danger, more often commanding men to follow than urging </a:t>
            </a:r>
            <a:br>
              <a:rPr lang="en-GB" sz="1100" i="1" dirty="0">
                <a:solidFill>
                  <a:srgbClr val="9D691F"/>
                </a:solidFill>
                <a:effectLst/>
                <a:latin typeface="Georgia" panose="02040502050405020303" pitchFamily="18" charset="0"/>
              </a:rPr>
            </a:br>
            <a:r>
              <a:rPr lang="en-GB" sz="1100" i="1" dirty="0">
                <a:solidFill>
                  <a:srgbClr val="9D691F"/>
                </a:solidFill>
                <a:effectLst/>
                <a:latin typeface="Georgia" panose="02040502050405020303" pitchFamily="18" charset="0"/>
              </a:rPr>
              <a:t>them on from the rear.’ </a:t>
            </a:r>
          </a:p>
        </p:txBody>
      </p:sp>
      <p:sp>
        <p:nvSpPr>
          <p:cNvPr id="17" name="TextBox 16">
            <a:extLst>
              <a:ext uri="{FF2B5EF4-FFF2-40B4-BE49-F238E27FC236}">
                <a16:creationId xmlns:a16="http://schemas.microsoft.com/office/drawing/2014/main" id="{C508096B-EEBB-A045-3200-98CD00185345}"/>
              </a:ext>
            </a:extLst>
          </p:cNvPr>
          <p:cNvSpPr txBox="1"/>
          <p:nvPr/>
        </p:nvSpPr>
        <p:spPr>
          <a:xfrm>
            <a:off x="3325547" y="5333402"/>
            <a:ext cx="2428784" cy="938719"/>
          </a:xfrm>
          <a:prstGeom prst="rect">
            <a:avLst/>
          </a:prstGeom>
          <a:noFill/>
        </p:spPr>
        <p:txBody>
          <a:bodyPr wrap="square" rtlCol="0">
            <a:spAutoFit/>
          </a:bodyPr>
          <a:lstStyle/>
          <a:p>
            <a:pPr algn="l" rtl="0" fontAlgn="base"/>
            <a:r>
              <a:rPr lang="en-GB" sz="1100" b="0" i="0" dirty="0">
                <a:solidFill>
                  <a:srgbClr val="000000"/>
                </a:solidFill>
                <a:effectLst/>
                <a:latin typeface="Georgia" panose="02040502050405020303" pitchFamily="18" charset="0"/>
              </a:rPr>
              <a:t>Why is William of Poitiers’ description of the Battle of Hastings important as historical evidence? Do you think the biography is likely to be biased? </a:t>
            </a:r>
          </a:p>
        </p:txBody>
      </p:sp>
      <p:sp>
        <p:nvSpPr>
          <p:cNvPr id="9" name="Rectangle 8">
            <a:extLst>
              <a:ext uri="{FF2B5EF4-FFF2-40B4-BE49-F238E27FC236}">
                <a16:creationId xmlns:a16="http://schemas.microsoft.com/office/drawing/2014/main" id="{2A5F54AF-226A-8F02-9FC9-A1E8A892D8DF}"/>
              </a:ext>
              <a:ext uri="{C183D7F6-B498-43B3-948B-1728B52AA6E4}">
                <adec:decorative xmlns:adec="http://schemas.microsoft.com/office/drawing/2017/decorative" val="1"/>
              </a:ext>
            </a:extLst>
          </p:cNvPr>
          <p:cNvSpPr/>
          <p:nvPr/>
        </p:nvSpPr>
        <p:spPr>
          <a:xfrm>
            <a:off x="503690" y="3316912"/>
            <a:ext cx="2259105" cy="436355"/>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91398DD-6224-0967-1561-F60F0EC54225}"/>
              </a:ext>
              <a:ext uri="{C183D7F6-B498-43B3-948B-1728B52AA6E4}">
                <adec:decorative xmlns:adec="http://schemas.microsoft.com/office/drawing/2017/decorative" val="1"/>
              </a:ext>
            </a:extLst>
          </p:cNvPr>
          <p:cNvSpPr/>
          <p:nvPr/>
        </p:nvSpPr>
        <p:spPr>
          <a:xfrm>
            <a:off x="2975457" y="5272022"/>
            <a:ext cx="2894328" cy="1049785"/>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15F2FE8-A9AF-4EA2-228C-BB20EC480995}"/>
              </a:ext>
              <a:ext uri="{C183D7F6-B498-43B3-948B-1728B52AA6E4}">
                <adec:decorative xmlns:adec="http://schemas.microsoft.com/office/drawing/2017/decorative" val="1"/>
              </a:ext>
            </a:extLst>
          </p:cNvPr>
          <p:cNvSpPr txBox="1"/>
          <p:nvPr/>
        </p:nvSpPr>
        <p:spPr>
          <a:xfrm>
            <a:off x="3040017" y="5363022"/>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12" name="TextBox 11">
            <a:extLst>
              <a:ext uri="{FF2B5EF4-FFF2-40B4-BE49-F238E27FC236}">
                <a16:creationId xmlns:a16="http://schemas.microsoft.com/office/drawing/2014/main" id="{FFA67371-01B1-B137-965B-7FBDEA96B67C}"/>
              </a:ext>
              <a:ext uri="{C183D7F6-B498-43B3-948B-1728B52AA6E4}">
                <adec:decorative xmlns:adec="http://schemas.microsoft.com/office/drawing/2017/decorative" val="1"/>
              </a:ext>
            </a:extLst>
          </p:cNvPr>
          <p:cNvSpPr txBox="1"/>
          <p:nvPr/>
        </p:nvSpPr>
        <p:spPr>
          <a:xfrm>
            <a:off x="498188" y="3062998"/>
            <a:ext cx="3044132" cy="200055"/>
          </a:xfrm>
          <a:prstGeom prst="rect">
            <a:avLst/>
          </a:prstGeom>
          <a:noFill/>
        </p:spPr>
        <p:txBody>
          <a:bodyPr wrap="square" rtlCol="0">
            <a:spAutoFit/>
          </a:bodyPr>
          <a:lstStyle/>
          <a:p>
            <a:r>
              <a:rPr lang="en-GB" sz="700">
                <a:effectLst/>
                <a:latin typeface="Georgia" panose="02040502050405020303" pitchFamily="18" charset="0"/>
                <a:ea typeface="Open Sans" panose="020B0606030504020204" pitchFamily="34" charset="0"/>
                <a:cs typeface="Open Sans" panose="020B0606030504020204" pitchFamily="34" charset="0"/>
              </a:rPr>
              <a:t>Image credit:</a:t>
            </a:r>
          </a:p>
        </p:txBody>
      </p:sp>
      <p:sp>
        <p:nvSpPr>
          <p:cNvPr id="3" name="Rectangle 2">
            <a:extLst>
              <a:ext uri="{FF2B5EF4-FFF2-40B4-BE49-F238E27FC236}">
                <a16:creationId xmlns:a16="http://schemas.microsoft.com/office/drawing/2014/main" id="{A125FCD0-F664-D8A2-D3C6-3C019840ED5C}"/>
              </a:ext>
              <a:ext uri="{C183D7F6-B498-43B3-948B-1728B52AA6E4}">
                <adec:decorative xmlns:adec="http://schemas.microsoft.com/office/drawing/2017/decorative" val="1"/>
              </a:ext>
            </a:extLst>
          </p:cNvPr>
          <p:cNvSpPr/>
          <p:nvPr/>
        </p:nvSpPr>
        <p:spPr>
          <a:xfrm>
            <a:off x="6309921" y="505642"/>
            <a:ext cx="2257156" cy="2761195"/>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275D502-43CB-EBC5-A2D7-1D530053F9EB}"/>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074796" y="1532119"/>
            <a:ext cx="2004956" cy="2004956"/>
          </a:xfrm>
          <a:prstGeom prst="rect">
            <a:avLst/>
          </a:prstGeom>
        </p:spPr>
      </p:pic>
      <p:sp>
        <p:nvSpPr>
          <p:cNvPr id="8" name="TextBox 7">
            <a:extLst>
              <a:ext uri="{FF2B5EF4-FFF2-40B4-BE49-F238E27FC236}">
                <a16:creationId xmlns:a16="http://schemas.microsoft.com/office/drawing/2014/main" id="{BC507C8D-7FDF-8ACC-9850-C9BC8024C288}"/>
              </a:ext>
              <a:ext uri="{C183D7F6-B498-43B3-948B-1728B52AA6E4}">
                <adec:decorative xmlns:adec="http://schemas.microsoft.com/office/drawing/2017/decorative" val="1"/>
              </a:ext>
            </a:extLst>
          </p:cNvPr>
          <p:cNvSpPr txBox="1"/>
          <p:nvPr/>
        </p:nvSpPr>
        <p:spPr>
          <a:xfrm>
            <a:off x="8686298" y="386924"/>
            <a:ext cx="3059176" cy="584775"/>
          </a:xfrm>
          <a:prstGeom prst="rect">
            <a:avLst/>
          </a:prstGeom>
          <a:noFill/>
        </p:spPr>
        <p:txBody>
          <a:bodyPr wrap="square" rtlCol="0">
            <a:spAutoFit/>
          </a:bodyPr>
          <a:lstStyle/>
          <a:p>
            <a:r>
              <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_____________</a:t>
            </a:r>
          </a:p>
        </p:txBody>
      </p:sp>
      <p:sp>
        <p:nvSpPr>
          <p:cNvPr id="19" name="Rectangle 18">
            <a:extLst>
              <a:ext uri="{FF2B5EF4-FFF2-40B4-BE49-F238E27FC236}">
                <a16:creationId xmlns:a16="http://schemas.microsoft.com/office/drawing/2014/main" id="{951BFE78-D0A3-0A05-1D20-414D1DE7DF0C}"/>
              </a:ext>
              <a:ext uri="{C183D7F6-B498-43B3-948B-1728B52AA6E4}">
                <adec:decorative xmlns:adec="http://schemas.microsoft.com/office/drawing/2017/decorative" val="1"/>
              </a:ext>
            </a:extLst>
          </p:cNvPr>
          <p:cNvSpPr/>
          <p:nvPr/>
        </p:nvSpPr>
        <p:spPr>
          <a:xfrm>
            <a:off x="6307972" y="3316912"/>
            <a:ext cx="2259105" cy="436355"/>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62F888-A38E-0EFE-3A42-27CCD4B35F4E}"/>
              </a:ext>
              <a:ext uri="{C183D7F6-B498-43B3-948B-1728B52AA6E4}">
                <adec:decorative xmlns:adec="http://schemas.microsoft.com/office/drawing/2017/decorative" val="1"/>
              </a:ext>
            </a:extLst>
          </p:cNvPr>
          <p:cNvSpPr txBox="1"/>
          <p:nvPr/>
        </p:nvSpPr>
        <p:spPr>
          <a:xfrm>
            <a:off x="6301802" y="3855849"/>
            <a:ext cx="2644351" cy="1246495"/>
          </a:xfrm>
          <a:prstGeom prst="rect">
            <a:avLst/>
          </a:prstGeom>
          <a:noFill/>
          <a:ln>
            <a:solidFill>
              <a:schemeClr val="tx1"/>
            </a:solidFill>
          </a:ln>
        </p:spPr>
        <p:txBody>
          <a:bodyPr wrap="square" rtlCol="0">
            <a:spAutoFit/>
          </a:bodyPr>
          <a:lstStyle/>
          <a:p>
            <a:pPr defTabSz="144000">
              <a:spcBef>
                <a:spcPts val="600"/>
              </a:spcBef>
            </a:pPr>
            <a:endParaRPr lang="en-GB" sz="1100">
              <a:latin typeface="Georgia" panose="02040502050405020303" pitchFamily="18" charset="0"/>
            </a:endParaRPr>
          </a:p>
          <a:p>
            <a:pPr defTabSz="144000">
              <a:spcBef>
                <a:spcPts val="600"/>
              </a:spcBef>
            </a:pPr>
            <a:endParaRPr lang="en-GB" sz="1100">
              <a:effectLst/>
              <a:latin typeface="Georgia" panose="02040502050405020303" pitchFamily="18" charset="0"/>
            </a:endParaRPr>
          </a:p>
          <a:p>
            <a:pPr defTabSz="144000">
              <a:spcBef>
                <a:spcPts val="600"/>
              </a:spcBef>
            </a:pPr>
            <a:endParaRPr lang="en-GB" sz="1100">
              <a:latin typeface="Georgia" panose="02040502050405020303" pitchFamily="18" charset="0"/>
            </a:endParaRPr>
          </a:p>
          <a:p>
            <a:pPr defTabSz="144000">
              <a:spcBef>
                <a:spcPts val="600"/>
              </a:spcBef>
            </a:pPr>
            <a:endParaRPr lang="en-GB" sz="1100">
              <a:effectLst/>
              <a:latin typeface="Georgia" panose="02040502050405020303" pitchFamily="18" charset="0"/>
            </a:endParaRPr>
          </a:p>
          <a:p>
            <a:pPr defTabSz="144000">
              <a:spcBef>
                <a:spcPts val="600"/>
              </a:spcBef>
            </a:pPr>
            <a:endParaRPr lang="en-GB" sz="1100">
              <a:effectLst/>
              <a:latin typeface="Georgia" panose="02040502050405020303" pitchFamily="18" charset="0"/>
            </a:endParaRPr>
          </a:p>
        </p:txBody>
      </p:sp>
      <p:sp>
        <p:nvSpPr>
          <p:cNvPr id="21" name="TextBox 20">
            <a:extLst>
              <a:ext uri="{FF2B5EF4-FFF2-40B4-BE49-F238E27FC236}">
                <a16:creationId xmlns:a16="http://schemas.microsoft.com/office/drawing/2014/main" id="{D5FD9E63-025D-1A5F-59CB-DBFEBB77382B}"/>
              </a:ext>
              <a:ext uri="{C183D7F6-B498-43B3-948B-1728B52AA6E4}">
                <adec:decorative xmlns:adec="http://schemas.microsoft.com/office/drawing/2017/decorative" val="1"/>
              </a:ext>
            </a:extLst>
          </p:cNvPr>
          <p:cNvSpPr txBox="1"/>
          <p:nvPr/>
        </p:nvSpPr>
        <p:spPr>
          <a:xfrm>
            <a:off x="6307972" y="3333758"/>
            <a:ext cx="2148070" cy="253916"/>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Lived:</a:t>
            </a:r>
            <a:endPar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endParaRPr>
          </a:p>
        </p:txBody>
      </p:sp>
      <p:sp>
        <p:nvSpPr>
          <p:cNvPr id="22" name="Rectangle 21">
            <a:extLst>
              <a:ext uri="{FF2B5EF4-FFF2-40B4-BE49-F238E27FC236}">
                <a16:creationId xmlns:a16="http://schemas.microsoft.com/office/drawing/2014/main" id="{5A2D4366-B4E9-3D7D-65CE-5C80A452811F}"/>
              </a:ext>
              <a:ext uri="{C183D7F6-B498-43B3-948B-1728B52AA6E4}">
                <adec:decorative xmlns:adec="http://schemas.microsoft.com/office/drawing/2017/decorative" val="1"/>
              </a:ext>
            </a:extLst>
          </p:cNvPr>
          <p:cNvSpPr/>
          <p:nvPr/>
        </p:nvSpPr>
        <p:spPr>
          <a:xfrm>
            <a:off x="6309921" y="5299720"/>
            <a:ext cx="5364146" cy="790867"/>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TextBox 22">
            <a:extLst>
              <a:ext uri="{FF2B5EF4-FFF2-40B4-BE49-F238E27FC236}">
                <a16:creationId xmlns:a16="http://schemas.microsoft.com/office/drawing/2014/main" id="{FB6B5BE0-82DC-3531-351E-30D8C069F005}"/>
              </a:ext>
              <a:ext uri="{C183D7F6-B498-43B3-948B-1728B52AA6E4}">
                <adec:decorative xmlns:adec="http://schemas.microsoft.com/office/drawing/2017/decorative" val="1"/>
              </a:ext>
            </a:extLst>
          </p:cNvPr>
          <p:cNvSpPr txBox="1"/>
          <p:nvPr/>
        </p:nvSpPr>
        <p:spPr>
          <a:xfrm>
            <a:off x="6374481" y="5395962"/>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24" name="TextBox 23">
            <a:extLst>
              <a:ext uri="{FF2B5EF4-FFF2-40B4-BE49-F238E27FC236}">
                <a16:creationId xmlns:a16="http://schemas.microsoft.com/office/drawing/2014/main" id="{233078E7-7936-F114-C36E-FE8FCEE68118}"/>
              </a:ext>
              <a:ext uri="{C183D7F6-B498-43B3-948B-1728B52AA6E4}">
                <adec:decorative xmlns:adec="http://schemas.microsoft.com/office/drawing/2017/decorative" val="1"/>
              </a:ext>
            </a:extLst>
          </p:cNvPr>
          <p:cNvSpPr txBox="1"/>
          <p:nvPr/>
        </p:nvSpPr>
        <p:spPr>
          <a:xfrm>
            <a:off x="6302470" y="3501383"/>
            <a:ext cx="2148070" cy="253916"/>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endPar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endParaRPr>
          </a:p>
        </p:txBody>
      </p:sp>
      <p:sp>
        <p:nvSpPr>
          <p:cNvPr id="25" name="TextBox 24">
            <a:extLst>
              <a:ext uri="{FF2B5EF4-FFF2-40B4-BE49-F238E27FC236}">
                <a16:creationId xmlns:a16="http://schemas.microsoft.com/office/drawing/2014/main" id="{62E852DE-0D98-5BCD-B0CB-E9D10FE314AF}"/>
              </a:ext>
              <a:ext uri="{C183D7F6-B498-43B3-948B-1728B52AA6E4}">
                <adec:decorative xmlns:adec="http://schemas.microsoft.com/office/drawing/2017/decorative" val="1"/>
              </a:ext>
            </a:extLst>
          </p:cNvPr>
          <p:cNvSpPr txBox="1"/>
          <p:nvPr/>
        </p:nvSpPr>
        <p:spPr>
          <a:xfrm>
            <a:off x="8685507" y="749968"/>
            <a:ext cx="3059176" cy="584775"/>
          </a:xfrm>
          <a:prstGeom prst="rect">
            <a:avLst/>
          </a:prstGeom>
          <a:noFill/>
        </p:spPr>
        <p:txBody>
          <a:bodyPr wrap="square" rtlCol="0">
            <a:spAutoFit/>
          </a:bodyPr>
          <a:lstStyle/>
          <a:p>
            <a:r>
              <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_____________</a:t>
            </a:r>
          </a:p>
        </p:txBody>
      </p:sp>
      <p:sp>
        <p:nvSpPr>
          <p:cNvPr id="26" name="TextBox 25">
            <a:extLst>
              <a:ext uri="{FF2B5EF4-FFF2-40B4-BE49-F238E27FC236}">
                <a16:creationId xmlns:a16="http://schemas.microsoft.com/office/drawing/2014/main" id="{170DC0FA-797D-6CB7-DCC8-57C81B26A150}"/>
              </a:ext>
              <a:ext uri="{C183D7F6-B498-43B3-948B-1728B52AA6E4}">
                <adec:decorative xmlns:adec="http://schemas.microsoft.com/office/drawing/2017/decorative" val="1"/>
              </a:ext>
            </a:extLst>
          </p:cNvPr>
          <p:cNvSpPr txBox="1"/>
          <p:nvPr/>
        </p:nvSpPr>
        <p:spPr>
          <a:xfrm>
            <a:off x="9074796" y="3852726"/>
            <a:ext cx="2537481" cy="1246495"/>
          </a:xfrm>
          <a:prstGeom prst="rect">
            <a:avLst/>
          </a:prstGeom>
          <a:noFill/>
          <a:ln>
            <a:solidFill>
              <a:schemeClr val="tx1"/>
            </a:solidFill>
          </a:ln>
        </p:spPr>
        <p:txBody>
          <a:bodyPr wrap="square" rtlCol="0">
            <a:spAutoFit/>
          </a:bodyPr>
          <a:lstStyle/>
          <a:p>
            <a:pPr defTabSz="144000">
              <a:spcBef>
                <a:spcPts val="600"/>
              </a:spcBef>
            </a:pPr>
            <a:endParaRPr lang="en-GB" sz="1100">
              <a:latin typeface="Georgia" panose="02040502050405020303" pitchFamily="18" charset="0"/>
            </a:endParaRPr>
          </a:p>
          <a:p>
            <a:pPr defTabSz="144000">
              <a:spcBef>
                <a:spcPts val="600"/>
              </a:spcBef>
            </a:pPr>
            <a:endParaRPr lang="en-GB" sz="1100">
              <a:effectLst/>
              <a:latin typeface="Georgia" panose="02040502050405020303" pitchFamily="18" charset="0"/>
            </a:endParaRPr>
          </a:p>
          <a:p>
            <a:pPr defTabSz="144000">
              <a:spcBef>
                <a:spcPts val="600"/>
              </a:spcBef>
            </a:pPr>
            <a:endParaRPr lang="en-GB" sz="1100">
              <a:latin typeface="Georgia" panose="02040502050405020303" pitchFamily="18" charset="0"/>
            </a:endParaRPr>
          </a:p>
          <a:p>
            <a:pPr defTabSz="144000">
              <a:spcBef>
                <a:spcPts val="600"/>
              </a:spcBef>
            </a:pPr>
            <a:endParaRPr lang="en-GB" sz="1100">
              <a:effectLst/>
              <a:latin typeface="Georgia" panose="02040502050405020303" pitchFamily="18" charset="0"/>
            </a:endParaRPr>
          </a:p>
          <a:p>
            <a:pPr defTabSz="144000">
              <a:spcBef>
                <a:spcPts val="600"/>
              </a:spcBef>
            </a:pPr>
            <a:endParaRPr lang="en-GB" sz="1100">
              <a:effectLst/>
              <a:latin typeface="Georgia" panose="02040502050405020303" pitchFamily="18" charset="0"/>
            </a:endParaRPr>
          </a:p>
        </p:txBody>
      </p:sp>
      <p:sp>
        <p:nvSpPr>
          <p:cNvPr id="5" name="TextBox 4">
            <a:extLst>
              <a:ext uri="{FF2B5EF4-FFF2-40B4-BE49-F238E27FC236}">
                <a16:creationId xmlns:a16="http://schemas.microsoft.com/office/drawing/2014/main" id="{93E82125-035C-D8EB-E781-0C43CB9D7A9A}"/>
              </a:ext>
              <a:ext uri="{C183D7F6-B498-43B3-948B-1728B52AA6E4}">
                <adec:decorative xmlns:adec="http://schemas.microsoft.com/office/drawing/2017/decorative" val="1"/>
              </a:ext>
            </a:extLst>
          </p:cNvPr>
          <p:cNvSpPr txBox="1"/>
          <p:nvPr/>
        </p:nvSpPr>
        <p:spPr>
          <a:xfrm>
            <a:off x="498188" y="3062998"/>
            <a:ext cx="1875628" cy="200055"/>
          </a:xfrm>
          <a:prstGeom prst="rect">
            <a:avLst/>
          </a:prstGeom>
          <a:solidFill>
            <a:srgbClr val="595959">
              <a:alpha val="25098"/>
            </a:srgbClr>
          </a:solidFill>
          <a:effectLst/>
        </p:spPr>
        <p:txBody>
          <a:bodyPr wrap="square" rtlCol="0">
            <a:spAutoFit/>
          </a:bodyPr>
          <a:lstStyle/>
          <a:p>
            <a:r>
              <a:rPr lang="en-GB" sz="700">
                <a:solidFill>
                  <a:schemeClr val="bg1"/>
                </a:solidFill>
                <a:effectLst/>
                <a:latin typeface="Georgia" panose="02040502050405020303" pitchFamily="18" charset="0"/>
                <a:ea typeface="Open Sans" panose="020B0606030504020204" pitchFamily="34" charset="0"/>
                <a:cs typeface="Open Sans" panose="020B0606030504020204" pitchFamily="34" charset="0"/>
              </a:rPr>
              <a:t>Courtesy of the British Library Stowe 944</a:t>
            </a:r>
          </a:p>
        </p:txBody>
      </p:sp>
      <p:sp>
        <p:nvSpPr>
          <p:cNvPr id="14" name="Title 13">
            <a:extLst>
              <a:ext uri="{FF2B5EF4-FFF2-40B4-BE49-F238E27FC236}">
                <a16:creationId xmlns:a16="http://schemas.microsoft.com/office/drawing/2014/main" id="{ECF20327-5771-7D3D-1C08-BAD3AE33370E}"/>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GB">
                <a:solidFill>
                  <a:srgbClr val="E6E6E6"/>
                </a:solidFill>
              </a:rPr>
              <a:t>William of Poitiers</a:t>
            </a:r>
          </a:p>
        </p:txBody>
      </p:sp>
    </p:spTree>
    <p:extLst>
      <p:ext uri="{BB962C8B-B14F-4D97-AF65-F5344CB8AC3E}">
        <p14:creationId xmlns:p14="http://schemas.microsoft.com/office/powerpoint/2010/main" val="3444085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43555F1B-B056-6CD9-2082-0DE3D76A7807}"/>
              </a:ext>
            </a:extLst>
          </p:cNvPr>
          <p:cNvSpPr>
            <a:spLocks noGrp="1"/>
          </p:cNvSpPr>
          <p:nvPr>
            <p:ph type="title"/>
          </p:nvPr>
        </p:nvSpPr>
        <p:spPr>
          <a:xfrm>
            <a:off x="285307" y="-2155049"/>
            <a:ext cx="10515600" cy="1325563"/>
          </a:xfrm>
        </p:spPr>
        <p:txBody>
          <a:bodyPr vert="horz" lIns="91440" tIns="45720" rIns="91440" bIns="45720" rtlCol="0" anchor="b">
            <a:normAutofit/>
          </a:bodyPr>
          <a:lstStyle/>
          <a:p>
            <a:r>
              <a:rPr lang="en-GB">
                <a:solidFill>
                  <a:srgbClr val="E6E6E6"/>
                </a:solidFill>
              </a:rPr>
              <a:t>TEMPLATE BIOGRAPHY</a:t>
            </a:r>
          </a:p>
        </p:txBody>
      </p:sp>
      <p:pic>
        <p:nvPicPr>
          <p:cNvPr id="3" name="Picture 2">
            <a:extLst>
              <a:ext uri="{FF2B5EF4-FFF2-40B4-BE49-F238E27FC236}">
                <a16:creationId xmlns:a16="http://schemas.microsoft.com/office/drawing/2014/main" id="{6F9C7F0D-2A5F-1157-DE46-6880614E231C}"/>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9BA9276C-2499-1C64-2A54-B004BD142DF1}"/>
              </a:ext>
              <a:ext uri="{C183D7F6-B498-43B3-948B-1728B52AA6E4}">
                <adec:decorative xmlns:adec="http://schemas.microsoft.com/office/drawing/2017/decorative" val="1"/>
              </a:ext>
            </a:extLst>
          </p:cNvPr>
          <p:cNvSpPr/>
          <p:nvPr/>
        </p:nvSpPr>
        <p:spPr>
          <a:xfrm>
            <a:off x="6309921" y="505642"/>
            <a:ext cx="2257156" cy="2761195"/>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17344C9-AEBE-1E69-95AD-F33613400799}"/>
              </a:ext>
              <a:ext uri="{C183D7F6-B498-43B3-948B-1728B52AA6E4}">
                <adec:decorative xmlns:adec="http://schemas.microsoft.com/office/drawing/2017/decorative" val="1"/>
              </a:ext>
            </a:extLst>
          </p:cNvPr>
          <p:cNvSpPr/>
          <p:nvPr/>
        </p:nvSpPr>
        <p:spPr>
          <a:xfrm>
            <a:off x="504375" y="504374"/>
            <a:ext cx="2257156" cy="2761195"/>
          </a:xfrm>
          <a:prstGeom prst="rect">
            <a:avLst/>
          </a:prstGeom>
          <a:no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D00CFFF-76C1-0D0D-F1C0-4C19853F3E39}"/>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4015" y="4679252"/>
            <a:ext cx="1790700" cy="1790700"/>
          </a:xfrm>
          <a:prstGeom prst="rect">
            <a:avLst/>
          </a:prstGeom>
        </p:spPr>
      </p:pic>
      <p:pic>
        <p:nvPicPr>
          <p:cNvPr id="11" name="Picture 10">
            <a:extLst>
              <a:ext uri="{FF2B5EF4-FFF2-40B4-BE49-F238E27FC236}">
                <a16:creationId xmlns:a16="http://schemas.microsoft.com/office/drawing/2014/main" id="{22B93149-2942-8599-5E51-EE367D974502}"/>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074797" y="1776846"/>
            <a:ext cx="2004956" cy="2004956"/>
          </a:xfrm>
          <a:prstGeom prst="rect">
            <a:avLst/>
          </a:prstGeom>
        </p:spPr>
      </p:pic>
      <p:sp>
        <p:nvSpPr>
          <p:cNvPr id="7" name="TextBox 6">
            <a:extLst>
              <a:ext uri="{FF2B5EF4-FFF2-40B4-BE49-F238E27FC236}">
                <a16:creationId xmlns:a16="http://schemas.microsoft.com/office/drawing/2014/main" id="{F20E0EA5-C155-FC04-E81C-7220D9BAB4EE}"/>
              </a:ext>
              <a:ext uri="{C183D7F6-B498-43B3-948B-1728B52AA6E4}">
                <adec:decorative xmlns:adec="http://schemas.microsoft.com/office/drawing/2017/decorative" val="1"/>
              </a:ext>
            </a:extLst>
          </p:cNvPr>
          <p:cNvSpPr txBox="1"/>
          <p:nvPr/>
        </p:nvSpPr>
        <p:spPr>
          <a:xfrm>
            <a:off x="2882016" y="386924"/>
            <a:ext cx="3059176" cy="584775"/>
          </a:xfrm>
          <a:prstGeom prst="rect">
            <a:avLst/>
          </a:prstGeom>
          <a:noFill/>
        </p:spPr>
        <p:txBody>
          <a:bodyPr wrap="square" lIns="91440" tIns="45720" rIns="91440" bIns="45720" rtlCol="0" anchor="t">
            <a:spAutoFit/>
          </a:bodyPr>
          <a:lstStyle/>
          <a:p>
            <a:r>
              <a:rPr lang="en-GB" sz="3200" b="1" spc="100">
                <a:solidFill>
                  <a:srgbClr val="45235E"/>
                </a:solidFill>
                <a:latin typeface="Open Sans Condensed"/>
                <a:ea typeface="Open Sans Condensed" panose="020B0606030504020204" pitchFamily="34" charset="0"/>
                <a:cs typeface="Open Sans Condensed" panose="020B0606030504020204" pitchFamily="34" charset="0"/>
              </a:rPr>
              <a:t>____________</a:t>
            </a:r>
            <a:endPar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endParaRPr>
          </a:p>
        </p:txBody>
      </p:sp>
      <p:sp>
        <p:nvSpPr>
          <p:cNvPr id="9" name="Rectangle 8">
            <a:extLst>
              <a:ext uri="{FF2B5EF4-FFF2-40B4-BE49-F238E27FC236}">
                <a16:creationId xmlns:a16="http://schemas.microsoft.com/office/drawing/2014/main" id="{2A5F54AF-226A-8F02-9FC9-A1E8A892D8DF}"/>
              </a:ext>
              <a:ext uri="{C183D7F6-B498-43B3-948B-1728B52AA6E4}">
                <adec:decorative xmlns:adec="http://schemas.microsoft.com/office/drawing/2017/decorative" val="1"/>
              </a:ext>
            </a:extLst>
          </p:cNvPr>
          <p:cNvSpPr/>
          <p:nvPr/>
        </p:nvSpPr>
        <p:spPr>
          <a:xfrm>
            <a:off x="503690" y="3316912"/>
            <a:ext cx="2259105" cy="436355"/>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7014030-16B1-8381-CFFE-DF9CD913BD74}"/>
              </a:ext>
              <a:ext uri="{C183D7F6-B498-43B3-948B-1728B52AA6E4}">
                <adec:decorative xmlns:adec="http://schemas.microsoft.com/office/drawing/2017/decorative" val="1"/>
              </a:ext>
            </a:extLst>
          </p:cNvPr>
          <p:cNvSpPr txBox="1"/>
          <p:nvPr/>
        </p:nvSpPr>
        <p:spPr>
          <a:xfrm>
            <a:off x="2881226" y="1763370"/>
            <a:ext cx="2988559" cy="3462486"/>
          </a:xfrm>
          <a:prstGeom prst="rect">
            <a:avLst/>
          </a:prstGeom>
          <a:noFill/>
          <a:ln>
            <a:solidFill>
              <a:schemeClr val="tx1"/>
            </a:solidFill>
          </a:ln>
        </p:spPr>
        <p:txBody>
          <a:bodyPr wrap="square" rtlCol="0">
            <a:spAutoFit/>
          </a:bodyPr>
          <a:lstStyle/>
          <a:p>
            <a:pPr defTabSz="144000">
              <a:spcBef>
                <a:spcPts val="600"/>
              </a:spcBef>
            </a:pPr>
            <a:endParaRPr lang="en-GB" sz="1100">
              <a:effectLst/>
              <a:latin typeface="Georgia" panose="02040502050405020303" pitchFamily="18" charset="0"/>
            </a:endParaRPr>
          </a:p>
          <a:p>
            <a:pPr defTabSz="144000">
              <a:spcBef>
                <a:spcPts val="600"/>
              </a:spcBef>
            </a:pPr>
            <a:endParaRPr lang="en-GB" sz="1100">
              <a:latin typeface="Georgia" panose="02040502050405020303" pitchFamily="18" charset="0"/>
            </a:endParaRPr>
          </a:p>
          <a:p>
            <a:pPr defTabSz="144000">
              <a:spcBef>
                <a:spcPts val="600"/>
              </a:spcBef>
            </a:pPr>
            <a:endParaRPr lang="en-GB" sz="1100">
              <a:effectLst/>
              <a:latin typeface="Georgia" panose="02040502050405020303" pitchFamily="18" charset="0"/>
            </a:endParaRPr>
          </a:p>
          <a:p>
            <a:pPr defTabSz="144000">
              <a:spcBef>
                <a:spcPts val="600"/>
              </a:spcBef>
            </a:pPr>
            <a:endParaRPr lang="en-GB" sz="1100">
              <a:latin typeface="Georgia" panose="02040502050405020303" pitchFamily="18" charset="0"/>
            </a:endParaRPr>
          </a:p>
          <a:p>
            <a:pPr defTabSz="144000">
              <a:spcBef>
                <a:spcPts val="600"/>
              </a:spcBef>
            </a:pPr>
            <a:endParaRPr lang="en-GB" sz="1100">
              <a:effectLst/>
              <a:latin typeface="Georgia" panose="02040502050405020303" pitchFamily="18" charset="0"/>
            </a:endParaRPr>
          </a:p>
          <a:p>
            <a:pPr defTabSz="144000">
              <a:spcBef>
                <a:spcPts val="600"/>
              </a:spcBef>
            </a:pPr>
            <a:endParaRPr lang="en-GB" sz="1100">
              <a:latin typeface="Georgia" panose="02040502050405020303" pitchFamily="18" charset="0"/>
            </a:endParaRPr>
          </a:p>
          <a:p>
            <a:pPr defTabSz="144000">
              <a:spcBef>
                <a:spcPts val="600"/>
              </a:spcBef>
            </a:pPr>
            <a:endParaRPr lang="en-GB" sz="1100">
              <a:effectLst/>
              <a:latin typeface="Georgia" panose="02040502050405020303" pitchFamily="18" charset="0"/>
            </a:endParaRPr>
          </a:p>
          <a:p>
            <a:pPr defTabSz="144000">
              <a:spcBef>
                <a:spcPts val="600"/>
              </a:spcBef>
            </a:pPr>
            <a:endParaRPr lang="en-GB" sz="1100">
              <a:latin typeface="Georgia" panose="02040502050405020303" pitchFamily="18" charset="0"/>
            </a:endParaRPr>
          </a:p>
          <a:p>
            <a:pPr defTabSz="144000">
              <a:spcBef>
                <a:spcPts val="600"/>
              </a:spcBef>
            </a:pPr>
            <a:endParaRPr lang="en-GB" sz="1100">
              <a:effectLst/>
              <a:latin typeface="Georgia" panose="02040502050405020303" pitchFamily="18" charset="0"/>
            </a:endParaRPr>
          </a:p>
          <a:p>
            <a:pPr defTabSz="144000">
              <a:spcBef>
                <a:spcPts val="600"/>
              </a:spcBef>
            </a:pPr>
            <a:endParaRPr lang="en-GB" sz="1100">
              <a:latin typeface="Georgia" panose="02040502050405020303" pitchFamily="18" charset="0"/>
            </a:endParaRPr>
          </a:p>
          <a:p>
            <a:pPr defTabSz="144000">
              <a:spcBef>
                <a:spcPts val="600"/>
              </a:spcBef>
            </a:pPr>
            <a:endParaRPr lang="en-GB" sz="1100">
              <a:effectLst/>
              <a:latin typeface="Georgia" panose="02040502050405020303" pitchFamily="18" charset="0"/>
            </a:endParaRPr>
          </a:p>
          <a:p>
            <a:pPr defTabSz="144000">
              <a:spcBef>
                <a:spcPts val="600"/>
              </a:spcBef>
            </a:pPr>
            <a:endParaRPr lang="en-GB" sz="1100">
              <a:latin typeface="Georgia" panose="02040502050405020303" pitchFamily="18" charset="0"/>
            </a:endParaRPr>
          </a:p>
          <a:p>
            <a:pPr defTabSz="144000">
              <a:spcBef>
                <a:spcPts val="600"/>
              </a:spcBef>
            </a:pPr>
            <a:endParaRPr lang="en-GB" sz="1100">
              <a:effectLst/>
              <a:latin typeface="Georgia" panose="02040502050405020303" pitchFamily="18" charset="0"/>
            </a:endParaRPr>
          </a:p>
          <a:p>
            <a:pPr defTabSz="144000">
              <a:spcBef>
                <a:spcPts val="600"/>
              </a:spcBef>
            </a:pPr>
            <a:endParaRPr lang="en-GB" sz="1100">
              <a:effectLst/>
              <a:latin typeface="Georgia" panose="02040502050405020303" pitchFamily="18" charset="0"/>
            </a:endParaRPr>
          </a:p>
        </p:txBody>
      </p:sp>
      <p:sp>
        <p:nvSpPr>
          <p:cNvPr id="13" name="TextBox 12">
            <a:extLst>
              <a:ext uri="{FF2B5EF4-FFF2-40B4-BE49-F238E27FC236}">
                <a16:creationId xmlns:a16="http://schemas.microsoft.com/office/drawing/2014/main" id="{7AA1EF8F-1D4F-6011-5249-B62E99C3DB0C}"/>
              </a:ext>
              <a:ext uri="{C183D7F6-B498-43B3-948B-1728B52AA6E4}">
                <adec:decorative xmlns:adec="http://schemas.microsoft.com/office/drawing/2017/decorative" val="1"/>
              </a:ext>
            </a:extLst>
          </p:cNvPr>
          <p:cNvSpPr txBox="1"/>
          <p:nvPr/>
        </p:nvSpPr>
        <p:spPr>
          <a:xfrm>
            <a:off x="503690" y="3333758"/>
            <a:ext cx="2148070" cy="253916"/>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Lived: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_______</a:t>
            </a:r>
          </a:p>
        </p:txBody>
      </p:sp>
      <p:sp>
        <p:nvSpPr>
          <p:cNvPr id="16" name="Rectangle 15">
            <a:extLst>
              <a:ext uri="{FF2B5EF4-FFF2-40B4-BE49-F238E27FC236}">
                <a16:creationId xmlns:a16="http://schemas.microsoft.com/office/drawing/2014/main" id="{A91398DD-6224-0967-1561-F60F0EC54225}"/>
              </a:ext>
              <a:ext uri="{C183D7F6-B498-43B3-948B-1728B52AA6E4}">
                <adec:decorative xmlns:adec="http://schemas.microsoft.com/office/drawing/2017/decorative" val="1"/>
              </a:ext>
            </a:extLst>
          </p:cNvPr>
          <p:cNvSpPr/>
          <p:nvPr/>
        </p:nvSpPr>
        <p:spPr>
          <a:xfrm>
            <a:off x="2975457" y="5530940"/>
            <a:ext cx="2894328" cy="790867"/>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15F2FE8-A9AF-4EA2-228C-BB20EC480995}"/>
              </a:ext>
              <a:ext uri="{C183D7F6-B498-43B3-948B-1728B52AA6E4}">
                <adec:decorative xmlns:adec="http://schemas.microsoft.com/office/drawing/2017/decorative" val="1"/>
              </a:ext>
            </a:extLst>
          </p:cNvPr>
          <p:cNvSpPr txBox="1"/>
          <p:nvPr/>
        </p:nvSpPr>
        <p:spPr>
          <a:xfrm>
            <a:off x="3040017" y="5627182"/>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33" name="TextBox 32">
            <a:extLst>
              <a:ext uri="{FF2B5EF4-FFF2-40B4-BE49-F238E27FC236}">
                <a16:creationId xmlns:a16="http://schemas.microsoft.com/office/drawing/2014/main" id="{EF32A54C-E6D5-A3D5-4E12-ADD107B11EEC}"/>
              </a:ext>
              <a:ext uri="{C183D7F6-B498-43B3-948B-1728B52AA6E4}">
                <adec:decorative xmlns:adec="http://schemas.microsoft.com/office/drawing/2017/decorative" val="1"/>
              </a:ext>
            </a:extLst>
          </p:cNvPr>
          <p:cNvSpPr txBox="1"/>
          <p:nvPr/>
        </p:nvSpPr>
        <p:spPr>
          <a:xfrm>
            <a:off x="498188" y="3501383"/>
            <a:ext cx="2148070" cy="253916"/>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_______</a:t>
            </a:r>
          </a:p>
        </p:txBody>
      </p:sp>
      <p:sp>
        <p:nvSpPr>
          <p:cNvPr id="34" name="TextBox 33">
            <a:extLst>
              <a:ext uri="{FF2B5EF4-FFF2-40B4-BE49-F238E27FC236}">
                <a16:creationId xmlns:a16="http://schemas.microsoft.com/office/drawing/2014/main" id="{2DFA32BC-5DCD-623A-37B1-E739559331A6}"/>
              </a:ext>
              <a:ext uri="{C183D7F6-B498-43B3-948B-1728B52AA6E4}">
                <adec:decorative xmlns:adec="http://schemas.microsoft.com/office/drawing/2017/decorative" val="1"/>
              </a:ext>
            </a:extLst>
          </p:cNvPr>
          <p:cNvSpPr txBox="1"/>
          <p:nvPr/>
        </p:nvSpPr>
        <p:spPr>
          <a:xfrm>
            <a:off x="2881225" y="749968"/>
            <a:ext cx="3282200" cy="584775"/>
          </a:xfrm>
          <a:prstGeom prst="rect">
            <a:avLst/>
          </a:prstGeom>
          <a:noFill/>
        </p:spPr>
        <p:txBody>
          <a:bodyPr wrap="square" lIns="91440" tIns="45720" rIns="91440" bIns="45720" rtlCol="0" anchor="t">
            <a:spAutoFit/>
          </a:bodyPr>
          <a:lstStyle/>
          <a:p>
            <a:r>
              <a:rPr lang="en-GB" sz="3200" b="1" spc="100">
                <a:solidFill>
                  <a:srgbClr val="45235E"/>
                </a:solidFill>
                <a:latin typeface="Open Sans Condensed"/>
                <a:ea typeface="Open Sans Condensed" panose="020B0606030504020204" pitchFamily="34" charset="0"/>
                <a:cs typeface="Open Sans Condensed" panose="020B0606030504020204" pitchFamily="34" charset="0"/>
              </a:rPr>
              <a:t>____________</a:t>
            </a:r>
            <a:endPar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endParaRPr>
          </a:p>
        </p:txBody>
      </p:sp>
      <p:sp>
        <p:nvSpPr>
          <p:cNvPr id="39" name="TextBox 38">
            <a:extLst>
              <a:ext uri="{FF2B5EF4-FFF2-40B4-BE49-F238E27FC236}">
                <a16:creationId xmlns:a16="http://schemas.microsoft.com/office/drawing/2014/main" id="{A3F3180D-8B62-06ED-BD1D-69038AF2D70A}"/>
              </a:ext>
              <a:ext uri="{C183D7F6-B498-43B3-948B-1728B52AA6E4}">
                <adec:decorative xmlns:adec="http://schemas.microsoft.com/office/drawing/2017/decorative" val="1"/>
              </a:ext>
            </a:extLst>
          </p:cNvPr>
          <p:cNvSpPr txBox="1"/>
          <p:nvPr/>
        </p:nvSpPr>
        <p:spPr>
          <a:xfrm>
            <a:off x="498188" y="3855952"/>
            <a:ext cx="2263343" cy="769441"/>
          </a:xfrm>
          <a:prstGeom prst="rect">
            <a:avLst/>
          </a:prstGeom>
          <a:noFill/>
          <a:ln>
            <a:solidFill>
              <a:schemeClr val="tx1"/>
            </a:solidFill>
          </a:ln>
        </p:spPr>
        <p:txBody>
          <a:bodyPr wrap="square" rtlCol="0">
            <a:spAutoFit/>
          </a:bodyPr>
          <a:lstStyle/>
          <a:p>
            <a:endParaRPr lang="en-GB" sz="1100" i="1">
              <a:solidFill>
                <a:srgbClr val="C48500"/>
              </a:solidFill>
              <a:latin typeface="Georgia" panose="02040502050405020303" pitchFamily="18" charset="0"/>
            </a:endParaRPr>
          </a:p>
          <a:p>
            <a:endParaRPr lang="en-GB" sz="1100" i="1">
              <a:solidFill>
                <a:srgbClr val="C48500"/>
              </a:solidFill>
              <a:effectLst/>
              <a:latin typeface="Georgia" panose="02040502050405020303" pitchFamily="18" charset="0"/>
            </a:endParaRPr>
          </a:p>
          <a:p>
            <a:endParaRPr lang="en-GB" sz="1100" i="1">
              <a:solidFill>
                <a:srgbClr val="C48500"/>
              </a:solidFill>
              <a:latin typeface="Georgia" panose="02040502050405020303" pitchFamily="18" charset="0"/>
            </a:endParaRPr>
          </a:p>
          <a:p>
            <a:endParaRPr lang="en-GB" sz="1100" i="1">
              <a:solidFill>
                <a:srgbClr val="C48500"/>
              </a:solidFill>
              <a:effectLst/>
              <a:latin typeface="Georgia" panose="02040502050405020303" pitchFamily="18" charset="0"/>
            </a:endParaRPr>
          </a:p>
        </p:txBody>
      </p:sp>
      <p:sp>
        <p:nvSpPr>
          <p:cNvPr id="55" name="TextBox 54">
            <a:extLst>
              <a:ext uri="{FF2B5EF4-FFF2-40B4-BE49-F238E27FC236}">
                <a16:creationId xmlns:a16="http://schemas.microsoft.com/office/drawing/2014/main" id="{72F0FC16-6FED-23AD-56D2-75DCD7F59477}"/>
              </a:ext>
              <a:ext uri="{C183D7F6-B498-43B3-948B-1728B52AA6E4}">
                <adec:decorative xmlns:adec="http://schemas.microsoft.com/office/drawing/2017/decorative" val="1"/>
              </a:ext>
            </a:extLst>
          </p:cNvPr>
          <p:cNvSpPr txBox="1"/>
          <p:nvPr/>
        </p:nvSpPr>
        <p:spPr>
          <a:xfrm>
            <a:off x="8686298" y="386924"/>
            <a:ext cx="3059176" cy="584775"/>
          </a:xfrm>
          <a:prstGeom prst="rect">
            <a:avLst/>
          </a:prstGeom>
          <a:noFill/>
        </p:spPr>
        <p:txBody>
          <a:bodyPr wrap="square" lIns="91440" tIns="45720" rIns="91440" bIns="45720" rtlCol="0" anchor="t">
            <a:spAutoFit/>
          </a:bodyPr>
          <a:lstStyle/>
          <a:p>
            <a:r>
              <a:rPr lang="en-GB" sz="3200" b="1" spc="100">
                <a:solidFill>
                  <a:srgbClr val="45235E"/>
                </a:solidFill>
                <a:latin typeface="Open Sans Condensed"/>
                <a:ea typeface="Open Sans Condensed" panose="020B0606030504020204" pitchFamily="34" charset="0"/>
                <a:cs typeface="Open Sans Condensed" panose="020B0606030504020204" pitchFamily="34" charset="0"/>
              </a:rPr>
              <a:t>____________</a:t>
            </a:r>
            <a:endPar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endParaRPr>
          </a:p>
        </p:txBody>
      </p:sp>
      <p:sp>
        <p:nvSpPr>
          <p:cNvPr id="56" name="Rectangle 55">
            <a:extLst>
              <a:ext uri="{FF2B5EF4-FFF2-40B4-BE49-F238E27FC236}">
                <a16:creationId xmlns:a16="http://schemas.microsoft.com/office/drawing/2014/main" id="{82F2B5B9-7031-5AFB-BAF8-461A755C246A}"/>
              </a:ext>
              <a:ext uri="{C183D7F6-B498-43B3-948B-1728B52AA6E4}">
                <adec:decorative xmlns:adec="http://schemas.microsoft.com/office/drawing/2017/decorative" val="1"/>
              </a:ext>
            </a:extLst>
          </p:cNvPr>
          <p:cNvSpPr/>
          <p:nvPr/>
        </p:nvSpPr>
        <p:spPr>
          <a:xfrm>
            <a:off x="6307972" y="3316912"/>
            <a:ext cx="2259105" cy="436355"/>
          </a:xfrm>
          <a:prstGeom prst="rect">
            <a:avLst/>
          </a:prstGeom>
          <a:noFill/>
          <a:ln w="19050">
            <a:solidFill>
              <a:srgbClr val="3822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B1BCF1E7-A7A5-DCEC-00AA-4DA4F4090463}"/>
              </a:ext>
              <a:ext uri="{C183D7F6-B498-43B3-948B-1728B52AA6E4}">
                <adec:decorative xmlns:adec="http://schemas.microsoft.com/office/drawing/2017/decorative" val="1"/>
              </a:ext>
            </a:extLst>
          </p:cNvPr>
          <p:cNvSpPr txBox="1"/>
          <p:nvPr/>
        </p:nvSpPr>
        <p:spPr>
          <a:xfrm>
            <a:off x="6301802" y="3855849"/>
            <a:ext cx="2644351" cy="1246495"/>
          </a:xfrm>
          <a:prstGeom prst="rect">
            <a:avLst/>
          </a:prstGeom>
          <a:noFill/>
          <a:ln>
            <a:solidFill>
              <a:schemeClr val="tx1"/>
            </a:solidFill>
          </a:ln>
        </p:spPr>
        <p:txBody>
          <a:bodyPr wrap="square" rtlCol="0">
            <a:spAutoFit/>
          </a:bodyPr>
          <a:lstStyle/>
          <a:p>
            <a:pPr defTabSz="144000">
              <a:spcBef>
                <a:spcPts val="600"/>
              </a:spcBef>
            </a:pPr>
            <a:endParaRPr lang="en-GB" sz="1100">
              <a:latin typeface="Georgia" panose="02040502050405020303" pitchFamily="18" charset="0"/>
            </a:endParaRPr>
          </a:p>
          <a:p>
            <a:pPr defTabSz="144000">
              <a:spcBef>
                <a:spcPts val="600"/>
              </a:spcBef>
            </a:pPr>
            <a:endParaRPr lang="en-GB" sz="1100">
              <a:effectLst/>
              <a:latin typeface="Georgia" panose="02040502050405020303" pitchFamily="18" charset="0"/>
            </a:endParaRPr>
          </a:p>
          <a:p>
            <a:pPr defTabSz="144000">
              <a:spcBef>
                <a:spcPts val="600"/>
              </a:spcBef>
            </a:pPr>
            <a:endParaRPr lang="en-GB" sz="1100">
              <a:latin typeface="Georgia" panose="02040502050405020303" pitchFamily="18" charset="0"/>
            </a:endParaRPr>
          </a:p>
          <a:p>
            <a:pPr defTabSz="144000">
              <a:spcBef>
                <a:spcPts val="600"/>
              </a:spcBef>
            </a:pPr>
            <a:endParaRPr lang="en-GB" sz="1100">
              <a:effectLst/>
              <a:latin typeface="Georgia" panose="02040502050405020303" pitchFamily="18" charset="0"/>
            </a:endParaRPr>
          </a:p>
          <a:p>
            <a:pPr defTabSz="144000">
              <a:spcBef>
                <a:spcPts val="600"/>
              </a:spcBef>
            </a:pPr>
            <a:endParaRPr lang="en-GB" sz="1100">
              <a:effectLst/>
              <a:latin typeface="Georgia" panose="02040502050405020303" pitchFamily="18" charset="0"/>
            </a:endParaRPr>
          </a:p>
        </p:txBody>
      </p:sp>
      <p:sp>
        <p:nvSpPr>
          <p:cNvPr id="58" name="TextBox 57">
            <a:extLst>
              <a:ext uri="{FF2B5EF4-FFF2-40B4-BE49-F238E27FC236}">
                <a16:creationId xmlns:a16="http://schemas.microsoft.com/office/drawing/2014/main" id="{B075A3A9-3577-2A68-33EA-0E2C30D7E861}"/>
              </a:ext>
              <a:ext uri="{C183D7F6-B498-43B3-948B-1728B52AA6E4}">
                <adec:decorative xmlns:adec="http://schemas.microsoft.com/office/drawing/2017/decorative" val="1"/>
              </a:ext>
            </a:extLst>
          </p:cNvPr>
          <p:cNvSpPr txBox="1"/>
          <p:nvPr/>
        </p:nvSpPr>
        <p:spPr>
          <a:xfrm>
            <a:off x="6307972" y="3333758"/>
            <a:ext cx="2148070" cy="253916"/>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Lived: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_______</a:t>
            </a:r>
          </a:p>
        </p:txBody>
      </p:sp>
      <p:sp>
        <p:nvSpPr>
          <p:cNvPr id="60" name="Rectangle 59">
            <a:extLst>
              <a:ext uri="{FF2B5EF4-FFF2-40B4-BE49-F238E27FC236}">
                <a16:creationId xmlns:a16="http://schemas.microsoft.com/office/drawing/2014/main" id="{190AF622-C76D-9075-0C82-7E30126C55FB}"/>
              </a:ext>
              <a:ext uri="{C183D7F6-B498-43B3-948B-1728B52AA6E4}">
                <adec:decorative xmlns:adec="http://schemas.microsoft.com/office/drawing/2017/decorative" val="1"/>
              </a:ext>
            </a:extLst>
          </p:cNvPr>
          <p:cNvSpPr/>
          <p:nvPr/>
        </p:nvSpPr>
        <p:spPr>
          <a:xfrm>
            <a:off x="6309921" y="5299720"/>
            <a:ext cx="5364146" cy="790867"/>
          </a:xfrm>
          <a:prstGeom prst="rect">
            <a:avLst/>
          </a:prstGeom>
          <a:noFill/>
          <a:ln w="19050">
            <a:solidFill>
              <a:srgbClr val="D0B0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TextBox 61">
            <a:extLst>
              <a:ext uri="{FF2B5EF4-FFF2-40B4-BE49-F238E27FC236}">
                <a16:creationId xmlns:a16="http://schemas.microsoft.com/office/drawing/2014/main" id="{DAE95FC0-D07B-A3F7-A83D-A1C78DC5D951}"/>
              </a:ext>
              <a:ext uri="{C183D7F6-B498-43B3-948B-1728B52AA6E4}">
                <adec:decorative xmlns:adec="http://schemas.microsoft.com/office/drawing/2017/decorative" val="1"/>
              </a:ext>
            </a:extLst>
          </p:cNvPr>
          <p:cNvSpPr txBox="1"/>
          <p:nvPr/>
        </p:nvSpPr>
        <p:spPr>
          <a:xfrm>
            <a:off x="6374481" y="5395962"/>
            <a:ext cx="379640" cy="253916"/>
          </a:xfrm>
          <a:prstGeom prst="rect">
            <a:avLst/>
          </a:prstGeom>
          <a:noFill/>
        </p:spPr>
        <p:txBody>
          <a:bodyPr wrap="square" rtlCol="0">
            <a:spAutoFit/>
          </a:bodyPr>
          <a:lstStyle/>
          <a:p>
            <a:r>
              <a:rPr lang="en-GB" sz="1050" b="1" spc="30">
                <a:effectLst/>
                <a:latin typeface="Open Sans Condensed" panose="020B0606030504020204" pitchFamily="34" charset="0"/>
                <a:ea typeface="Open Sans Condensed" panose="020B0606030504020204" pitchFamily="34" charset="0"/>
                <a:cs typeface="Open Sans Condensed" panose="020B0606030504020204" pitchFamily="34" charset="0"/>
              </a:rPr>
              <a:t>Q:</a:t>
            </a:r>
            <a:endParaRPr lang="en-GB" sz="1050" spc="30">
              <a:effectLst/>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65" name="TextBox 64">
            <a:extLst>
              <a:ext uri="{FF2B5EF4-FFF2-40B4-BE49-F238E27FC236}">
                <a16:creationId xmlns:a16="http://schemas.microsoft.com/office/drawing/2014/main" id="{5F5E9072-3CA2-A0BF-6A2B-F0048FB91933}"/>
              </a:ext>
              <a:ext uri="{C183D7F6-B498-43B3-948B-1728B52AA6E4}">
                <adec:decorative xmlns:adec="http://schemas.microsoft.com/office/drawing/2017/decorative" val="1"/>
              </a:ext>
            </a:extLst>
          </p:cNvPr>
          <p:cNvSpPr txBox="1"/>
          <p:nvPr/>
        </p:nvSpPr>
        <p:spPr>
          <a:xfrm>
            <a:off x="6302470" y="3501383"/>
            <a:ext cx="2148070" cy="253916"/>
          </a:xfrm>
          <a:prstGeom prst="rect">
            <a:avLst/>
          </a:prstGeom>
          <a:noFill/>
        </p:spPr>
        <p:txBody>
          <a:bodyPr wrap="square" rtlCol="0">
            <a:spAutoFit/>
          </a:bodyPr>
          <a:lstStyle/>
          <a:p>
            <a:r>
              <a:rPr lang="en-GB" sz="1000" b="1" spc="30">
                <a:solidFill>
                  <a:srgbClr val="38224F"/>
                </a:solidFill>
                <a:effectLst/>
                <a:latin typeface="Georgia" panose="02040502050405020303" pitchFamily="18" charset="0"/>
                <a:ea typeface="Open Sans Condensed" panose="020B0606030504020204" pitchFamily="34" charset="0"/>
                <a:cs typeface="Open Sans Condensed" panose="020B0606030504020204" pitchFamily="34" charset="0"/>
              </a:rPr>
              <a:t>Birthplace: </a:t>
            </a:r>
            <a:r>
              <a:rPr lang="en-GB" sz="1000" spc="30">
                <a:solidFill>
                  <a:srgbClr val="38224F"/>
                </a:solidFill>
                <a:effectLst/>
                <a:latin typeface="Georgia" panose="02040502050405020303" pitchFamily="18" charset="0"/>
                <a:ea typeface="Open Sans Condensed Light" panose="020B0306030504020204" pitchFamily="34" charset="0"/>
                <a:cs typeface="Open Sans Condensed Light" panose="020B0306030504020204" pitchFamily="34" charset="0"/>
              </a:rPr>
              <a:t>_______</a:t>
            </a:r>
          </a:p>
        </p:txBody>
      </p:sp>
      <p:sp>
        <p:nvSpPr>
          <p:cNvPr id="66" name="TextBox 65">
            <a:extLst>
              <a:ext uri="{FF2B5EF4-FFF2-40B4-BE49-F238E27FC236}">
                <a16:creationId xmlns:a16="http://schemas.microsoft.com/office/drawing/2014/main" id="{1AE10A05-0AB2-E32B-62AF-B5BCB9405FD9}"/>
              </a:ext>
              <a:ext uri="{C183D7F6-B498-43B3-948B-1728B52AA6E4}">
                <adec:decorative xmlns:adec="http://schemas.microsoft.com/office/drawing/2017/decorative" val="1"/>
              </a:ext>
            </a:extLst>
          </p:cNvPr>
          <p:cNvSpPr txBox="1"/>
          <p:nvPr/>
        </p:nvSpPr>
        <p:spPr>
          <a:xfrm>
            <a:off x="8685507" y="749968"/>
            <a:ext cx="3059176" cy="584775"/>
          </a:xfrm>
          <a:prstGeom prst="rect">
            <a:avLst/>
          </a:prstGeom>
          <a:noFill/>
        </p:spPr>
        <p:txBody>
          <a:bodyPr wrap="square" lIns="91440" tIns="45720" rIns="91440" bIns="45720" rtlCol="0" anchor="t">
            <a:spAutoFit/>
          </a:bodyPr>
          <a:lstStyle/>
          <a:p>
            <a:r>
              <a:rPr lang="en-GB" sz="3200" b="1" spc="100">
                <a:solidFill>
                  <a:srgbClr val="45235E"/>
                </a:solidFill>
                <a:latin typeface="Open Sans Condensed"/>
                <a:ea typeface="Open Sans Condensed" panose="020B0606030504020204" pitchFamily="34" charset="0"/>
                <a:cs typeface="Open Sans Condensed" panose="020B0606030504020204" pitchFamily="34" charset="0"/>
              </a:rPr>
              <a:t>____________</a:t>
            </a:r>
            <a:endPar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endParaRPr>
          </a:p>
        </p:txBody>
      </p:sp>
      <p:sp>
        <p:nvSpPr>
          <p:cNvPr id="74" name="TextBox 73">
            <a:extLst>
              <a:ext uri="{FF2B5EF4-FFF2-40B4-BE49-F238E27FC236}">
                <a16:creationId xmlns:a16="http://schemas.microsoft.com/office/drawing/2014/main" id="{D80B84DE-E378-02D8-95C8-C84DE219BCE0}"/>
              </a:ext>
              <a:ext uri="{C183D7F6-B498-43B3-948B-1728B52AA6E4}">
                <adec:decorative xmlns:adec="http://schemas.microsoft.com/office/drawing/2017/decorative" val="1"/>
              </a:ext>
            </a:extLst>
          </p:cNvPr>
          <p:cNvSpPr txBox="1"/>
          <p:nvPr/>
        </p:nvSpPr>
        <p:spPr>
          <a:xfrm>
            <a:off x="9074796" y="3852726"/>
            <a:ext cx="2537481" cy="1246495"/>
          </a:xfrm>
          <a:prstGeom prst="rect">
            <a:avLst/>
          </a:prstGeom>
          <a:noFill/>
          <a:ln>
            <a:solidFill>
              <a:schemeClr val="tx1"/>
            </a:solidFill>
          </a:ln>
        </p:spPr>
        <p:txBody>
          <a:bodyPr wrap="square" rtlCol="0">
            <a:spAutoFit/>
          </a:bodyPr>
          <a:lstStyle/>
          <a:p>
            <a:pPr defTabSz="144000">
              <a:spcBef>
                <a:spcPts val="600"/>
              </a:spcBef>
            </a:pPr>
            <a:endParaRPr lang="en-GB" sz="1100">
              <a:latin typeface="Georgia" panose="02040502050405020303" pitchFamily="18" charset="0"/>
            </a:endParaRPr>
          </a:p>
          <a:p>
            <a:pPr defTabSz="144000">
              <a:spcBef>
                <a:spcPts val="600"/>
              </a:spcBef>
            </a:pPr>
            <a:endParaRPr lang="en-GB" sz="1100">
              <a:effectLst/>
              <a:latin typeface="Georgia" panose="02040502050405020303" pitchFamily="18" charset="0"/>
            </a:endParaRPr>
          </a:p>
          <a:p>
            <a:pPr defTabSz="144000">
              <a:spcBef>
                <a:spcPts val="600"/>
              </a:spcBef>
            </a:pPr>
            <a:endParaRPr lang="en-GB" sz="1100">
              <a:latin typeface="Georgia" panose="02040502050405020303" pitchFamily="18" charset="0"/>
            </a:endParaRPr>
          </a:p>
          <a:p>
            <a:pPr defTabSz="144000">
              <a:spcBef>
                <a:spcPts val="600"/>
              </a:spcBef>
            </a:pPr>
            <a:endParaRPr lang="en-GB" sz="1100">
              <a:effectLst/>
              <a:latin typeface="Georgia" panose="02040502050405020303" pitchFamily="18" charset="0"/>
            </a:endParaRPr>
          </a:p>
          <a:p>
            <a:pPr defTabSz="144000">
              <a:spcBef>
                <a:spcPts val="600"/>
              </a:spcBef>
            </a:pPr>
            <a:endParaRPr lang="en-GB" sz="1100">
              <a:effectLst/>
              <a:latin typeface="Georgia" panose="02040502050405020303" pitchFamily="18" charset="0"/>
            </a:endParaRPr>
          </a:p>
        </p:txBody>
      </p:sp>
      <p:sp>
        <p:nvSpPr>
          <p:cNvPr id="12" name="TextBox 11">
            <a:extLst>
              <a:ext uri="{FF2B5EF4-FFF2-40B4-BE49-F238E27FC236}">
                <a16:creationId xmlns:a16="http://schemas.microsoft.com/office/drawing/2014/main" id="{FFA67371-01B1-B137-965B-7FBDEA96B67C}"/>
              </a:ext>
              <a:ext uri="{C183D7F6-B498-43B3-948B-1728B52AA6E4}">
                <adec:decorative xmlns:adec="http://schemas.microsoft.com/office/drawing/2017/decorative" val="1"/>
              </a:ext>
            </a:extLst>
          </p:cNvPr>
          <p:cNvSpPr txBox="1"/>
          <p:nvPr/>
        </p:nvSpPr>
        <p:spPr>
          <a:xfrm>
            <a:off x="498188" y="3062998"/>
            <a:ext cx="3044132" cy="200055"/>
          </a:xfrm>
          <a:prstGeom prst="rect">
            <a:avLst/>
          </a:prstGeom>
          <a:noFill/>
        </p:spPr>
        <p:txBody>
          <a:bodyPr wrap="square" rtlCol="0">
            <a:spAutoFit/>
          </a:bodyPr>
          <a:lstStyle/>
          <a:p>
            <a:r>
              <a:rPr lang="en-GB" sz="700">
                <a:effectLst/>
                <a:latin typeface="Georgia" panose="02040502050405020303" pitchFamily="18" charset="0"/>
                <a:ea typeface="Open Sans" panose="020B0606030504020204" pitchFamily="34" charset="0"/>
                <a:cs typeface="Open Sans" panose="020B0606030504020204" pitchFamily="34" charset="0"/>
              </a:rPr>
              <a:t>Image credit:</a:t>
            </a:r>
          </a:p>
        </p:txBody>
      </p:sp>
      <p:sp>
        <p:nvSpPr>
          <p:cNvPr id="14" name="TextBox 13">
            <a:extLst>
              <a:ext uri="{FF2B5EF4-FFF2-40B4-BE49-F238E27FC236}">
                <a16:creationId xmlns:a16="http://schemas.microsoft.com/office/drawing/2014/main" id="{C26045C1-953A-77D4-6C6B-8E14C160BDBE}"/>
              </a:ext>
              <a:ext uri="{C183D7F6-B498-43B3-948B-1728B52AA6E4}">
                <adec:decorative xmlns:adec="http://schemas.microsoft.com/office/drawing/2017/decorative" val="1"/>
              </a:ext>
            </a:extLst>
          </p:cNvPr>
          <p:cNvSpPr txBox="1"/>
          <p:nvPr/>
        </p:nvSpPr>
        <p:spPr>
          <a:xfrm>
            <a:off x="6301802" y="3056845"/>
            <a:ext cx="3044132" cy="200055"/>
          </a:xfrm>
          <a:prstGeom prst="rect">
            <a:avLst/>
          </a:prstGeom>
          <a:noFill/>
        </p:spPr>
        <p:txBody>
          <a:bodyPr wrap="square" rtlCol="0">
            <a:spAutoFit/>
          </a:bodyPr>
          <a:lstStyle/>
          <a:p>
            <a:r>
              <a:rPr lang="en-GB" sz="700">
                <a:effectLst/>
                <a:latin typeface="Georgia" panose="02040502050405020303" pitchFamily="18" charset="0"/>
                <a:ea typeface="Open Sans" panose="020B0606030504020204" pitchFamily="34" charset="0"/>
                <a:cs typeface="Open Sans" panose="020B0606030504020204" pitchFamily="34" charset="0"/>
              </a:rPr>
              <a:t>Image credit:</a:t>
            </a:r>
          </a:p>
        </p:txBody>
      </p:sp>
    </p:spTree>
    <p:extLst>
      <p:ext uri="{BB962C8B-B14F-4D97-AF65-F5344CB8AC3E}">
        <p14:creationId xmlns:p14="http://schemas.microsoft.com/office/powerpoint/2010/main" val="3803241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DF10A4F-4098-B769-B2BE-FFDDF0A4B4C7}"/>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0"/>
            <a:ext cx="12192001" cy="6853344"/>
          </a:xfrm>
          <a:prstGeom prst="rect">
            <a:avLst/>
          </a:prstGeom>
        </p:spPr>
      </p:pic>
      <p:sp>
        <p:nvSpPr>
          <p:cNvPr id="9" name="Title 8">
            <a:extLst>
              <a:ext uri="{FF2B5EF4-FFF2-40B4-BE49-F238E27FC236}">
                <a16:creationId xmlns:a16="http://schemas.microsoft.com/office/drawing/2014/main" id="{B12204E2-A0DB-3756-FC77-31F68340F65B}"/>
              </a:ext>
            </a:extLst>
          </p:cNvPr>
          <p:cNvSpPr txBox="1">
            <a:spLocks noGrp="1"/>
          </p:cNvSpPr>
          <p:nvPr>
            <p:ph type="title" idx="4294967295"/>
          </p:nvPr>
        </p:nvSpPr>
        <p:spPr>
          <a:xfrm>
            <a:off x="411947" y="386924"/>
            <a:ext cx="6404489"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100" normalizeH="0" baseline="0" noProof="0">
                <a:ln>
                  <a:noFill/>
                </a:ln>
                <a:solidFill>
                  <a:srgbClr val="45235E"/>
                </a:solidFill>
                <a:effectLst/>
                <a:uLnTx/>
                <a:uFillTx/>
                <a:latin typeface="Open Sans Condensed" panose="020B0606030504020204" pitchFamily="34" charset="0"/>
                <a:ea typeface="Open Sans Condensed" panose="020B0606030504020204" pitchFamily="34" charset="0"/>
                <a:cs typeface="Open Sans Condensed" panose="020B0606030504020204" pitchFamily="34" charset="0"/>
              </a:rPr>
              <a:t>VOCABULARY LIST</a:t>
            </a:r>
          </a:p>
        </p:txBody>
      </p:sp>
      <p:sp>
        <p:nvSpPr>
          <p:cNvPr id="10" name="TextBox 9">
            <a:extLst>
              <a:ext uri="{FF2B5EF4-FFF2-40B4-BE49-F238E27FC236}">
                <a16:creationId xmlns:a16="http://schemas.microsoft.com/office/drawing/2014/main" id="{D845CFDD-E078-E193-4727-8B67D6F700F3}"/>
              </a:ext>
            </a:extLst>
          </p:cNvPr>
          <p:cNvSpPr txBox="1">
            <a:spLocks/>
          </p:cNvSpPr>
          <p:nvPr/>
        </p:nvSpPr>
        <p:spPr>
          <a:xfrm>
            <a:off x="596014" y="107573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architect </a:t>
            </a:r>
            <a:r>
              <a:rPr lang="en-GB" sz="1100">
                <a:effectLst/>
                <a:latin typeface="Georgia" panose="02040502050405020303" pitchFamily="18" charset="0"/>
                <a:ea typeface="Open Sans" panose="020B0606030504020204" pitchFamily="34" charset="0"/>
                <a:cs typeface="Open Sans" panose="020B0606030504020204" pitchFamily="34" charset="0"/>
              </a:rPr>
              <a:t>  |  person who designs buildings and plans and supervises them being built </a:t>
            </a:r>
          </a:p>
        </p:txBody>
      </p:sp>
      <p:cxnSp>
        <p:nvCxnSpPr>
          <p:cNvPr id="18" name="Straight Connector 17">
            <a:extLst>
              <a:ext uri="{FF2B5EF4-FFF2-40B4-BE49-F238E27FC236}">
                <a16:creationId xmlns:a16="http://schemas.microsoft.com/office/drawing/2014/main" id="{8D09B037-E551-0C2B-88B3-DC93918B7C27}"/>
              </a:ext>
              <a:ext uri="{C183D7F6-B498-43B3-948B-1728B52AA6E4}">
                <adec:decorative xmlns:adec="http://schemas.microsoft.com/office/drawing/2017/decorative" val="1"/>
              </a:ext>
            </a:extLst>
          </p:cNvPr>
          <p:cNvCxnSpPr>
            <a:cxnSpLocks/>
          </p:cNvCxnSpPr>
          <p:nvPr/>
        </p:nvCxnSpPr>
        <p:spPr>
          <a:xfrm>
            <a:off x="596014" y="1374803"/>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4F910C85-0973-6C4E-7F8A-86224D837953}"/>
              </a:ext>
            </a:extLst>
          </p:cNvPr>
          <p:cNvSpPr txBox="1">
            <a:spLocks/>
          </p:cNvSpPr>
          <p:nvPr/>
        </p:nvSpPr>
        <p:spPr>
          <a:xfrm>
            <a:off x="596014" y="1412262"/>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billhook  </a:t>
            </a:r>
            <a:r>
              <a:rPr lang="en-GB" sz="1100">
                <a:effectLst/>
                <a:latin typeface="Georgia" panose="02040502050405020303" pitchFamily="18" charset="0"/>
                <a:ea typeface="Open Sans" panose="020B0606030504020204" pitchFamily="34" charset="0"/>
                <a:cs typeface="Open Sans" panose="020B0606030504020204" pitchFamily="34" charset="0"/>
              </a:rPr>
              <a:t>  |  tool with a short handle and a wide curved blade used for cutting small branches off trees </a:t>
            </a:r>
          </a:p>
        </p:txBody>
      </p:sp>
      <p:cxnSp>
        <p:nvCxnSpPr>
          <p:cNvPr id="77" name="Straight Connector 76">
            <a:extLst>
              <a:ext uri="{FF2B5EF4-FFF2-40B4-BE49-F238E27FC236}">
                <a16:creationId xmlns:a16="http://schemas.microsoft.com/office/drawing/2014/main" id="{C1689333-9F67-3156-44D9-9F160ECD9D5D}"/>
              </a:ext>
              <a:ext uri="{C183D7F6-B498-43B3-948B-1728B52AA6E4}">
                <adec:decorative xmlns:adec="http://schemas.microsoft.com/office/drawing/2017/decorative" val="1"/>
              </a:ext>
            </a:extLst>
          </p:cNvPr>
          <p:cNvCxnSpPr>
            <a:cxnSpLocks/>
          </p:cNvCxnSpPr>
          <p:nvPr/>
        </p:nvCxnSpPr>
        <p:spPr>
          <a:xfrm>
            <a:off x="596014" y="1711331"/>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1E863A37-F0E6-F099-695D-70642992B512}"/>
              </a:ext>
            </a:extLst>
          </p:cNvPr>
          <p:cNvSpPr txBox="1">
            <a:spLocks/>
          </p:cNvSpPr>
          <p:nvPr/>
        </p:nvSpPr>
        <p:spPr>
          <a:xfrm>
            <a:off x="596014" y="1748790"/>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biography </a:t>
            </a:r>
            <a:r>
              <a:rPr lang="en-GB" sz="1100">
                <a:effectLst/>
                <a:latin typeface="Georgia" panose="02040502050405020303" pitchFamily="18" charset="0"/>
                <a:ea typeface="Open Sans" panose="020B0606030504020204" pitchFamily="34" charset="0"/>
                <a:cs typeface="Open Sans" panose="020B0606030504020204" pitchFamily="34" charset="0"/>
              </a:rPr>
              <a:t>  |  story of someone’s life written by someone else </a:t>
            </a:r>
          </a:p>
        </p:txBody>
      </p:sp>
      <p:cxnSp>
        <p:nvCxnSpPr>
          <p:cNvPr id="80" name="Straight Connector 79">
            <a:extLst>
              <a:ext uri="{FF2B5EF4-FFF2-40B4-BE49-F238E27FC236}">
                <a16:creationId xmlns:a16="http://schemas.microsoft.com/office/drawing/2014/main" id="{7F388366-3CDF-95E3-4F71-2496A67AB25E}"/>
              </a:ext>
              <a:ext uri="{C183D7F6-B498-43B3-948B-1728B52AA6E4}">
                <adec:decorative xmlns:adec="http://schemas.microsoft.com/office/drawing/2017/decorative" val="1"/>
              </a:ext>
            </a:extLst>
          </p:cNvPr>
          <p:cNvCxnSpPr>
            <a:cxnSpLocks/>
          </p:cNvCxnSpPr>
          <p:nvPr/>
        </p:nvCxnSpPr>
        <p:spPr>
          <a:xfrm>
            <a:off x="596014" y="2047859"/>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88FE2E61-157E-1C69-B8DD-3934B4CB815E}"/>
              </a:ext>
            </a:extLst>
          </p:cNvPr>
          <p:cNvSpPr txBox="1">
            <a:spLocks/>
          </p:cNvSpPr>
          <p:nvPr/>
        </p:nvSpPr>
        <p:spPr>
          <a:xfrm>
            <a:off x="596014" y="2085318"/>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bishop  </a:t>
            </a:r>
            <a:r>
              <a:rPr lang="en-GB" sz="1100">
                <a:effectLst/>
                <a:latin typeface="Georgia" panose="02040502050405020303" pitchFamily="18" charset="0"/>
                <a:ea typeface="Open Sans" panose="020B0606030504020204" pitchFamily="34" charset="0"/>
                <a:cs typeface="Open Sans" panose="020B0606030504020204" pitchFamily="34" charset="0"/>
              </a:rPr>
              <a:t>  |  important and powerful member of the Christian church </a:t>
            </a:r>
          </a:p>
        </p:txBody>
      </p:sp>
      <p:cxnSp>
        <p:nvCxnSpPr>
          <p:cNvPr id="83" name="Straight Connector 82">
            <a:extLst>
              <a:ext uri="{FF2B5EF4-FFF2-40B4-BE49-F238E27FC236}">
                <a16:creationId xmlns:a16="http://schemas.microsoft.com/office/drawing/2014/main" id="{4C2D98E9-7686-C557-75AB-853536F2F1D1}"/>
              </a:ext>
              <a:ext uri="{C183D7F6-B498-43B3-948B-1728B52AA6E4}">
                <adec:decorative xmlns:adec="http://schemas.microsoft.com/office/drawing/2017/decorative" val="1"/>
              </a:ext>
            </a:extLst>
          </p:cNvPr>
          <p:cNvCxnSpPr>
            <a:cxnSpLocks/>
          </p:cNvCxnSpPr>
          <p:nvPr/>
        </p:nvCxnSpPr>
        <p:spPr>
          <a:xfrm>
            <a:off x="596014" y="2384387"/>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DBFB54E3-A83A-8B8D-5CAD-830115C982EF}"/>
              </a:ext>
            </a:extLst>
          </p:cNvPr>
          <p:cNvSpPr txBox="1">
            <a:spLocks/>
          </p:cNvSpPr>
          <p:nvPr/>
        </p:nvSpPr>
        <p:spPr>
          <a:xfrm>
            <a:off x="596014" y="2421846"/>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chaplain  </a:t>
            </a:r>
            <a:r>
              <a:rPr lang="en-GB" sz="1100" dirty="0">
                <a:effectLst/>
                <a:latin typeface="Georgia" panose="02040502050405020303" pitchFamily="18" charset="0"/>
                <a:ea typeface="Open Sans" panose="020B0606030504020204" pitchFamily="34" charset="0"/>
                <a:cs typeface="Open Sans" panose="020B0606030504020204" pitchFamily="34" charset="0"/>
              </a:rPr>
              <a:t>  |  churchman who provides religious support to a particular person or organisation </a:t>
            </a:r>
          </a:p>
        </p:txBody>
      </p:sp>
      <p:cxnSp>
        <p:nvCxnSpPr>
          <p:cNvPr id="92" name="Straight Connector 91">
            <a:extLst>
              <a:ext uri="{FF2B5EF4-FFF2-40B4-BE49-F238E27FC236}">
                <a16:creationId xmlns:a16="http://schemas.microsoft.com/office/drawing/2014/main" id="{BB0A895A-7AED-4D48-67D2-B08791CBF3A8}"/>
              </a:ext>
              <a:ext uri="{C183D7F6-B498-43B3-948B-1728B52AA6E4}">
                <adec:decorative xmlns:adec="http://schemas.microsoft.com/office/drawing/2017/decorative" val="1"/>
              </a:ext>
            </a:extLst>
          </p:cNvPr>
          <p:cNvCxnSpPr>
            <a:cxnSpLocks/>
          </p:cNvCxnSpPr>
          <p:nvPr/>
        </p:nvCxnSpPr>
        <p:spPr>
          <a:xfrm>
            <a:off x="596014" y="2720915"/>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id="{316ACEB5-91F0-1690-97DB-F2C29EA1B03F}"/>
              </a:ext>
            </a:extLst>
          </p:cNvPr>
          <p:cNvSpPr txBox="1">
            <a:spLocks/>
          </p:cNvSpPr>
          <p:nvPr/>
        </p:nvSpPr>
        <p:spPr>
          <a:xfrm>
            <a:off x="596014" y="275837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crowned  </a:t>
            </a:r>
            <a:r>
              <a:rPr lang="en-GB" sz="1100">
                <a:effectLst/>
                <a:latin typeface="Georgia" panose="02040502050405020303" pitchFamily="18" charset="0"/>
                <a:ea typeface="Open Sans" panose="020B0606030504020204" pitchFamily="34" charset="0"/>
                <a:cs typeface="Open Sans" panose="020B0606030504020204" pitchFamily="34" charset="0"/>
              </a:rPr>
              <a:t>  |  when a crown is placed on the head of someone during a ceremony to recognise them officially as king or queen </a:t>
            </a:r>
          </a:p>
        </p:txBody>
      </p:sp>
      <p:cxnSp>
        <p:nvCxnSpPr>
          <p:cNvPr id="95" name="Straight Connector 94">
            <a:extLst>
              <a:ext uri="{FF2B5EF4-FFF2-40B4-BE49-F238E27FC236}">
                <a16:creationId xmlns:a16="http://schemas.microsoft.com/office/drawing/2014/main" id="{05C5A27B-CAAC-DA69-CC69-684B47F74333}"/>
              </a:ext>
              <a:ext uri="{C183D7F6-B498-43B3-948B-1728B52AA6E4}">
                <adec:decorative xmlns:adec="http://schemas.microsoft.com/office/drawing/2017/decorative" val="1"/>
              </a:ext>
            </a:extLst>
          </p:cNvPr>
          <p:cNvCxnSpPr>
            <a:cxnSpLocks/>
          </p:cNvCxnSpPr>
          <p:nvPr/>
        </p:nvCxnSpPr>
        <p:spPr>
          <a:xfrm>
            <a:off x="596014" y="3057443"/>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5C169D68-789C-81C5-C2F4-D592C4B12250}"/>
              </a:ext>
            </a:extLst>
          </p:cNvPr>
          <p:cNvSpPr txBox="1">
            <a:spLocks/>
          </p:cNvSpPr>
          <p:nvPr/>
        </p:nvSpPr>
        <p:spPr>
          <a:xfrm>
            <a:off x="596014" y="3094902"/>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engineer  </a:t>
            </a:r>
            <a:r>
              <a:rPr lang="en-GB" sz="1100">
                <a:effectLst/>
                <a:latin typeface="Georgia" panose="02040502050405020303" pitchFamily="18" charset="0"/>
                <a:ea typeface="Open Sans" panose="020B0606030504020204" pitchFamily="34" charset="0"/>
                <a:cs typeface="Open Sans" panose="020B0606030504020204" pitchFamily="34" charset="0"/>
              </a:rPr>
              <a:t>  |  person who designs, builds or maintains engines, machines or structures such as buildings or bridges </a:t>
            </a:r>
          </a:p>
        </p:txBody>
      </p:sp>
      <p:cxnSp>
        <p:nvCxnSpPr>
          <p:cNvPr id="98" name="Straight Connector 97">
            <a:extLst>
              <a:ext uri="{FF2B5EF4-FFF2-40B4-BE49-F238E27FC236}">
                <a16:creationId xmlns:a16="http://schemas.microsoft.com/office/drawing/2014/main" id="{3ACADB2E-4B4B-8368-9090-D585B185718A}"/>
              </a:ext>
              <a:ext uri="{C183D7F6-B498-43B3-948B-1728B52AA6E4}">
                <adec:decorative xmlns:adec="http://schemas.microsoft.com/office/drawing/2017/decorative" val="1"/>
              </a:ext>
            </a:extLst>
          </p:cNvPr>
          <p:cNvCxnSpPr>
            <a:cxnSpLocks/>
          </p:cNvCxnSpPr>
          <p:nvPr/>
        </p:nvCxnSpPr>
        <p:spPr>
          <a:xfrm>
            <a:off x="596014" y="3393971"/>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A5AC3E77-5DA7-1B61-3F8E-37F49F9F5BA0}"/>
              </a:ext>
            </a:extLst>
          </p:cNvPr>
          <p:cNvSpPr txBox="1">
            <a:spLocks/>
          </p:cNvSpPr>
          <p:nvPr/>
        </p:nvSpPr>
        <p:spPr>
          <a:xfrm>
            <a:off x="596014" y="3431430"/>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feudal system  </a:t>
            </a:r>
            <a:r>
              <a:rPr lang="en-GB" sz="1100">
                <a:effectLst/>
                <a:latin typeface="Georgia" panose="02040502050405020303" pitchFamily="18" charset="0"/>
                <a:ea typeface="Open Sans" panose="020B0606030504020204" pitchFamily="34" charset="0"/>
                <a:cs typeface="Open Sans" panose="020B0606030504020204" pitchFamily="34" charset="0"/>
              </a:rPr>
              <a:t>  |  form of government based on land ownership with the king at the top and farmers or peasants at the bottom </a:t>
            </a:r>
          </a:p>
        </p:txBody>
      </p:sp>
      <p:cxnSp>
        <p:nvCxnSpPr>
          <p:cNvPr id="101" name="Straight Connector 100">
            <a:extLst>
              <a:ext uri="{FF2B5EF4-FFF2-40B4-BE49-F238E27FC236}">
                <a16:creationId xmlns:a16="http://schemas.microsoft.com/office/drawing/2014/main" id="{CAF60A3C-3322-586F-B8D7-0455726E36F7}"/>
              </a:ext>
              <a:ext uri="{C183D7F6-B498-43B3-948B-1728B52AA6E4}">
                <adec:decorative xmlns:adec="http://schemas.microsoft.com/office/drawing/2017/decorative" val="1"/>
              </a:ext>
            </a:extLst>
          </p:cNvPr>
          <p:cNvCxnSpPr>
            <a:cxnSpLocks/>
          </p:cNvCxnSpPr>
          <p:nvPr/>
        </p:nvCxnSpPr>
        <p:spPr>
          <a:xfrm>
            <a:off x="596014" y="3730499"/>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117BC865-21C3-CDD4-BB12-2EC3A930D99C}"/>
              </a:ext>
            </a:extLst>
          </p:cNvPr>
          <p:cNvSpPr txBox="1">
            <a:spLocks/>
          </p:cNvSpPr>
          <p:nvPr/>
        </p:nvSpPr>
        <p:spPr>
          <a:xfrm>
            <a:off x="596014" y="3767958"/>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Flanders  </a:t>
            </a:r>
            <a:r>
              <a:rPr lang="en-GB" sz="1100">
                <a:effectLst/>
                <a:latin typeface="Georgia" panose="02040502050405020303" pitchFamily="18" charset="0"/>
                <a:ea typeface="Open Sans" panose="020B0606030504020204" pitchFamily="34" charset="0"/>
                <a:cs typeface="Open Sans" panose="020B0606030504020204" pitchFamily="34" charset="0"/>
              </a:rPr>
              <a:t>  |  large region in northern Europe in the Middle Ages </a:t>
            </a:r>
          </a:p>
        </p:txBody>
      </p:sp>
      <p:cxnSp>
        <p:nvCxnSpPr>
          <p:cNvPr id="104" name="Straight Connector 103">
            <a:extLst>
              <a:ext uri="{FF2B5EF4-FFF2-40B4-BE49-F238E27FC236}">
                <a16:creationId xmlns:a16="http://schemas.microsoft.com/office/drawing/2014/main" id="{9AD66956-9E25-CB57-19BD-58B5238C7DA9}"/>
              </a:ext>
              <a:ext uri="{C183D7F6-B498-43B3-948B-1728B52AA6E4}">
                <adec:decorative xmlns:adec="http://schemas.microsoft.com/office/drawing/2017/decorative" val="1"/>
              </a:ext>
            </a:extLst>
          </p:cNvPr>
          <p:cNvCxnSpPr>
            <a:cxnSpLocks/>
          </p:cNvCxnSpPr>
          <p:nvPr/>
        </p:nvCxnSpPr>
        <p:spPr>
          <a:xfrm>
            <a:off x="596014" y="4067027"/>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06" name="TextBox 105">
            <a:extLst>
              <a:ext uri="{FF2B5EF4-FFF2-40B4-BE49-F238E27FC236}">
                <a16:creationId xmlns:a16="http://schemas.microsoft.com/office/drawing/2014/main" id="{B242F1EA-7DFF-6433-0EE7-D37CE9ECE83E}"/>
              </a:ext>
            </a:extLst>
          </p:cNvPr>
          <p:cNvSpPr txBox="1">
            <a:spLocks/>
          </p:cNvSpPr>
          <p:nvPr/>
        </p:nvSpPr>
        <p:spPr>
          <a:xfrm>
            <a:off x="596014" y="4104486"/>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garrison   </a:t>
            </a:r>
            <a:r>
              <a:rPr lang="en-GB" sz="1100">
                <a:effectLst/>
                <a:latin typeface="Georgia" panose="02040502050405020303" pitchFamily="18" charset="0"/>
                <a:ea typeface="Open Sans" panose="020B0606030504020204" pitchFamily="34" charset="0"/>
                <a:cs typeface="Open Sans" panose="020B0606030504020204" pitchFamily="34" charset="0"/>
              </a:rPr>
              <a:t>  |  group of soldiers defending a town or building, or the buildings that the soldiers live in </a:t>
            </a:r>
          </a:p>
        </p:txBody>
      </p:sp>
      <p:cxnSp>
        <p:nvCxnSpPr>
          <p:cNvPr id="107" name="Straight Connector 106">
            <a:extLst>
              <a:ext uri="{FF2B5EF4-FFF2-40B4-BE49-F238E27FC236}">
                <a16:creationId xmlns:a16="http://schemas.microsoft.com/office/drawing/2014/main" id="{87FE6B26-64C8-3F06-8C22-6C98FAB47FD8}"/>
              </a:ext>
              <a:ext uri="{C183D7F6-B498-43B3-948B-1728B52AA6E4}">
                <adec:decorative xmlns:adec="http://schemas.microsoft.com/office/drawing/2017/decorative" val="1"/>
              </a:ext>
            </a:extLst>
          </p:cNvPr>
          <p:cNvCxnSpPr>
            <a:cxnSpLocks/>
          </p:cNvCxnSpPr>
          <p:nvPr/>
        </p:nvCxnSpPr>
        <p:spPr>
          <a:xfrm>
            <a:off x="596014" y="4403555"/>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A28FD74D-AC09-286B-4D00-B5D5B5E187A1}"/>
              </a:ext>
            </a:extLst>
          </p:cNvPr>
          <p:cNvSpPr txBox="1">
            <a:spLocks/>
          </p:cNvSpPr>
          <p:nvPr/>
        </p:nvSpPr>
        <p:spPr>
          <a:xfrm>
            <a:off x="596014" y="4441014"/>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government  </a:t>
            </a:r>
            <a:r>
              <a:rPr lang="en-GB" sz="1100">
                <a:effectLst/>
                <a:latin typeface="Georgia" panose="02040502050405020303" pitchFamily="18" charset="0"/>
                <a:ea typeface="Open Sans" panose="020B0606030504020204" pitchFamily="34" charset="0"/>
                <a:cs typeface="Open Sans" panose="020B0606030504020204" pitchFamily="34" charset="0"/>
              </a:rPr>
              <a:t>  |  group of people that have the authority to rule a country </a:t>
            </a:r>
          </a:p>
        </p:txBody>
      </p:sp>
      <p:cxnSp>
        <p:nvCxnSpPr>
          <p:cNvPr id="110" name="Straight Connector 109">
            <a:extLst>
              <a:ext uri="{FF2B5EF4-FFF2-40B4-BE49-F238E27FC236}">
                <a16:creationId xmlns:a16="http://schemas.microsoft.com/office/drawing/2014/main" id="{89272BEF-9E9C-7709-B157-EE6248BB2E04}"/>
              </a:ext>
              <a:ext uri="{C183D7F6-B498-43B3-948B-1728B52AA6E4}">
                <adec:decorative xmlns:adec="http://schemas.microsoft.com/office/drawing/2017/decorative" val="1"/>
              </a:ext>
            </a:extLst>
          </p:cNvPr>
          <p:cNvCxnSpPr>
            <a:cxnSpLocks/>
          </p:cNvCxnSpPr>
          <p:nvPr/>
        </p:nvCxnSpPr>
        <p:spPr>
          <a:xfrm>
            <a:off x="596014" y="4740083"/>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12" name="TextBox 111">
            <a:extLst>
              <a:ext uri="{FF2B5EF4-FFF2-40B4-BE49-F238E27FC236}">
                <a16:creationId xmlns:a16="http://schemas.microsoft.com/office/drawing/2014/main" id="{5F4B14DB-7EA2-0A7B-60D3-A64F4DB68AC1}"/>
              </a:ext>
            </a:extLst>
          </p:cNvPr>
          <p:cNvSpPr txBox="1">
            <a:spLocks/>
          </p:cNvSpPr>
          <p:nvPr/>
        </p:nvSpPr>
        <p:spPr>
          <a:xfrm>
            <a:off x="596014" y="4777542"/>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imprisoned  </a:t>
            </a:r>
            <a:r>
              <a:rPr lang="en-GB" sz="1100">
                <a:effectLst/>
                <a:latin typeface="Georgia" panose="02040502050405020303" pitchFamily="18" charset="0"/>
                <a:ea typeface="Open Sans" panose="020B0606030504020204" pitchFamily="34" charset="0"/>
                <a:cs typeface="Open Sans" panose="020B0606030504020204" pitchFamily="34" charset="0"/>
              </a:rPr>
              <a:t>  |  kept in a prison </a:t>
            </a:r>
          </a:p>
        </p:txBody>
      </p:sp>
      <p:cxnSp>
        <p:nvCxnSpPr>
          <p:cNvPr id="113" name="Straight Connector 112">
            <a:extLst>
              <a:ext uri="{FF2B5EF4-FFF2-40B4-BE49-F238E27FC236}">
                <a16:creationId xmlns:a16="http://schemas.microsoft.com/office/drawing/2014/main" id="{9654BCB3-5770-BC9C-7244-36CAB8E89268}"/>
              </a:ext>
              <a:ext uri="{C183D7F6-B498-43B3-948B-1728B52AA6E4}">
                <adec:decorative xmlns:adec="http://schemas.microsoft.com/office/drawing/2017/decorative" val="1"/>
              </a:ext>
            </a:extLst>
          </p:cNvPr>
          <p:cNvCxnSpPr>
            <a:cxnSpLocks/>
          </p:cNvCxnSpPr>
          <p:nvPr/>
        </p:nvCxnSpPr>
        <p:spPr>
          <a:xfrm>
            <a:off x="596014" y="5076611"/>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10971D7F-BCE5-B696-BFF1-1436CF97D928}"/>
              </a:ext>
            </a:extLst>
          </p:cNvPr>
          <p:cNvSpPr txBox="1">
            <a:spLocks/>
          </p:cNvSpPr>
          <p:nvPr/>
        </p:nvSpPr>
        <p:spPr>
          <a:xfrm>
            <a:off x="596014" y="5114070"/>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inherited  </a:t>
            </a:r>
            <a:r>
              <a:rPr lang="en-GB" sz="1100">
                <a:effectLst/>
                <a:latin typeface="Georgia" panose="02040502050405020303" pitchFamily="18" charset="0"/>
                <a:ea typeface="Open Sans" panose="020B0606030504020204" pitchFamily="34" charset="0"/>
                <a:cs typeface="Open Sans" panose="020B0606030504020204" pitchFamily="34" charset="0"/>
              </a:rPr>
              <a:t>  |  given something such as money or a title after the death of the person who had owned or held them before </a:t>
            </a:r>
          </a:p>
        </p:txBody>
      </p:sp>
      <p:cxnSp>
        <p:nvCxnSpPr>
          <p:cNvPr id="116" name="Straight Connector 115">
            <a:extLst>
              <a:ext uri="{FF2B5EF4-FFF2-40B4-BE49-F238E27FC236}">
                <a16:creationId xmlns:a16="http://schemas.microsoft.com/office/drawing/2014/main" id="{08BA5BB2-FE0C-1192-7A7D-4534D2A149DC}"/>
              </a:ext>
              <a:ext uri="{C183D7F6-B498-43B3-948B-1728B52AA6E4}">
                <adec:decorative xmlns:adec="http://schemas.microsoft.com/office/drawing/2017/decorative" val="1"/>
              </a:ext>
            </a:extLst>
          </p:cNvPr>
          <p:cNvCxnSpPr>
            <a:cxnSpLocks/>
          </p:cNvCxnSpPr>
          <p:nvPr/>
        </p:nvCxnSpPr>
        <p:spPr>
          <a:xfrm>
            <a:off x="596014" y="5413139"/>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F26483E9-1D1D-FD3A-6FD1-2813E00BA620}"/>
              </a:ext>
            </a:extLst>
          </p:cNvPr>
          <p:cNvSpPr txBox="1">
            <a:spLocks/>
          </p:cNvSpPr>
          <p:nvPr/>
        </p:nvSpPr>
        <p:spPr>
          <a:xfrm>
            <a:off x="596014" y="5450598"/>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knight  </a:t>
            </a:r>
            <a:r>
              <a:rPr lang="en-GB" sz="1100">
                <a:effectLst/>
                <a:latin typeface="Georgia" panose="02040502050405020303" pitchFamily="18" charset="0"/>
                <a:ea typeface="Open Sans" panose="020B0606030504020204" pitchFamily="34" charset="0"/>
                <a:cs typeface="Open Sans" panose="020B0606030504020204" pitchFamily="34" charset="0"/>
              </a:rPr>
              <a:t>  |  man who served his king or lord as a soldier on horseback in the Middle Ages </a:t>
            </a:r>
          </a:p>
        </p:txBody>
      </p:sp>
      <p:cxnSp>
        <p:nvCxnSpPr>
          <p:cNvPr id="119" name="Straight Connector 118">
            <a:extLst>
              <a:ext uri="{FF2B5EF4-FFF2-40B4-BE49-F238E27FC236}">
                <a16:creationId xmlns:a16="http://schemas.microsoft.com/office/drawing/2014/main" id="{E2CD502D-6C2F-755D-088E-1AB90A26454E}"/>
              </a:ext>
              <a:ext uri="{C183D7F6-B498-43B3-948B-1728B52AA6E4}">
                <adec:decorative xmlns:adec="http://schemas.microsoft.com/office/drawing/2017/decorative" val="1"/>
              </a:ext>
            </a:extLst>
          </p:cNvPr>
          <p:cNvCxnSpPr>
            <a:cxnSpLocks/>
          </p:cNvCxnSpPr>
          <p:nvPr/>
        </p:nvCxnSpPr>
        <p:spPr>
          <a:xfrm>
            <a:off x="596014" y="5749667"/>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BAA3352C-8503-D8C2-9AE4-8BBDE3F78D40}"/>
              </a:ext>
            </a:extLst>
          </p:cNvPr>
          <p:cNvSpPr txBox="1">
            <a:spLocks/>
          </p:cNvSpPr>
          <p:nvPr/>
        </p:nvSpPr>
        <p:spPr>
          <a:xfrm>
            <a:off x="596014" y="5787126"/>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lance  </a:t>
            </a:r>
            <a:r>
              <a:rPr lang="en-GB" sz="1100" dirty="0">
                <a:effectLst/>
                <a:latin typeface="Georgia" panose="02040502050405020303" pitchFamily="18" charset="0"/>
                <a:ea typeface="Open Sans" panose="020B0606030504020204" pitchFamily="34" charset="0"/>
                <a:cs typeface="Open Sans" panose="020B0606030504020204" pitchFamily="34" charset="0"/>
              </a:rPr>
              <a:t>  |  type of long spear </a:t>
            </a:r>
          </a:p>
        </p:txBody>
      </p:sp>
      <p:pic>
        <p:nvPicPr>
          <p:cNvPr id="2" name="Picture 1">
            <a:extLst>
              <a:ext uri="{FF2B5EF4-FFF2-40B4-BE49-F238E27FC236}">
                <a16:creationId xmlns:a16="http://schemas.microsoft.com/office/drawing/2014/main" id="{12731D82-5ABF-C221-0D18-2FE6BD5C3A2B}"/>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82232" y="461179"/>
            <a:ext cx="1513754" cy="838790"/>
          </a:xfrm>
          <a:prstGeom prst="rect">
            <a:avLst/>
          </a:prstGeom>
        </p:spPr>
      </p:pic>
      <p:sp>
        <p:nvSpPr>
          <p:cNvPr id="3" name="TextBox 2">
            <a:extLst>
              <a:ext uri="{FF2B5EF4-FFF2-40B4-BE49-F238E27FC236}">
                <a16:creationId xmlns:a16="http://schemas.microsoft.com/office/drawing/2014/main" id="{D8B1CBA1-5B72-7B2B-7997-9BF4EC0DA5A2}"/>
              </a:ext>
            </a:extLst>
          </p:cNvPr>
          <p:cNvSpPr txBox="1">
            <a:spLocks/>
          </p:cNvSpPr>
          <p:nvPr/>
        </p:nvSpPr>
        <p:spPr>
          <a:xfrm>
            <a:off x="604122" y="6123668"/>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mail  </a:t>
            </a:r>
            <a:r>
              <a:rPr lang="en-GB" sz="1100" dirty="0">
                <a:effectLst/>
                <a:latin typeface="Georgia" panose="02040502050405020303" pitchFamily="18" charset="0"/>
                <a:ea typeface="Open Sans" panose="020B0606030504020204" pitchFamily="34" charset="0"/>
                <a:cs typeface="Open Sans" panose="020B0606030504020204" pitchFamily="34" charset="0"/>
              </a:rPr>
              <a:t>  |  type of armour made up of small metal rings linked together </a:t>
            </a:r>
          </a:p>
        </p:txBody>
      </p:sp>
      <p:cxnSp>
        <p:nvCxnSpPr>
          <p:cNvPr id="4" name="Straight Connector 3">
            <a:extLst>
              <a:ext uri="{FF2B5EF4-FFF2-40B4-BE49-F238E27FC236}">
                <a16:creationId xmlns:a16="http://schemas.microsoft.com/office/drawing/2014/main" id="{127E0E2B-187C-6F51-B1DE-0D35C037C2DE}"/>
              </a:ext>
              <a:ext uri="{C183D7F6-B498-43B3-948B-1728B52AA6E4}">
                <adec:decorative xmlns:adec="http://schemas.microsoft.com/office/drawing/2017/decorative" val="1"/>
              </a:ext>
            </a:extLst>
          </p:cNvPr>
          <p:cNvCxnSpPr>
            <a:cxnSpLocks/>
          </p:cNvCxnSpPr>
          <p:nvPr/>
        </p:nvCxnSpPr>
        <p:spPr>
          <a:xfrm>
            <a:off x="612487" y="6086195"/>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9785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DF10A4F-4098-B769-B2BE-FFDDF0A4B4C7}"/>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0"/>
            <a:ext cx="12192001" cy="6853344"/>
          </a:xfrm>
          <a:prstGeom prst="rect">
            <a:avLst/>
          </a:prstGeom>
        </p:spPr>
      </p:pic>
      <p:sp>
        <p:nvSpPr>
          <p:cNvPr id="9" name="TextBox 8">
            <a:extLst>
              <a:ext uri="{FF2B5EF4-FFF2-40B4-BE49-F238E27FC236}">
                <a16:creationId xmlns:a16="http://schemas.microsoft.com/office/drawing/2014/main" id="{B12204E2-A0DB-3756-FC77-31F68340F65B}"/>
              </a:ext>
            </a:extLst>
          </p:cNvPr>
          <p:cNvSpPr txBox="1"/>
          <p:nvPr/>
        </p:nvSpPr>
        <p:spPr>
          <a:xfrm>
            <a:off x="411947" y="386924"/>
            <a:ext cx="6404489" cy="584775"/>
          </a:xfrm>
          <a:prstGeom prst="rect">
            <a:avLst/>
          </a:prstGeom>
          <a:noFill/>
        </p:spPr>
        <p:txBody>
          <a:bodyPr wrap="square" rtlCol="0">
            <a:spAutoFit/>
          </a:bodyPr>
          <a:lstStyle/>
          <a:p>
            <a:r>
              <a:rPr lang="en-GB" sz="3200" b="1" spc="100">
                <a:solidFill>
                  <a:srgbClr val="45235E"/>
                </a:solidFill>
                <a:effectLst/>
                <a:latin typeface="Open Sans Condensed" panose="020B0606030504020204" pitchFamily="34" charset="0"/>
                <a:ea typeface="Open Sans Condensed" panose="020B0606030504020204" pitchFamily="34" charset="0"/>
                <a:cs typeface="Open Sans Condensed" panose="020B0606030504020204" pitchFamily="34" charset="0"/>
              </a:rPr>
              <a:t>VOCABULARY LIST</a:t>
            </a:r>
          </a:p>
        </p:txBody>
      </p:sp>
      <p:cxnSp>
        <p:nvCxnSpPr>
          <p:cNvPr id="98" name="Straight Connector 97">
            <a:extLst>
              <a:ext uri="{FF2B5EF4-FFF2-40B4-BE49-F238E27FC236}">
                <a16:creationId xmlns:a16="http://schemas.microsoft.com/office/drawing/2014/main" id="{3ACADB2E-4B4B-8368-9090-D585B185718A}"/>
              </a:ext>
              <a:ext uri="{C183D7F6-B498-43B3-948B-1728B52AA6E4}">
                <adec:decorative xmlns:adec="http://schemas.microsoft.com/office/drawing/2017/decorative" val="1"/>
              </a:ext>
            </a:extLst>
          </p:cNvPr>
          <p:cNvCxnSpPr>
            <a:cxnSpLocks/>
          </p:cNvCxnSpPr>
          <p:nvPr/>
        </p:nvCxnSpPr>
        <p:spPr>
          <a:xfrm>
            <a:off x="596014" y="3396220"/>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A5AC3E77-5DA7-1B61-3F8E-37F49F9F5BA0}"/>
              </a:ext>
            </a:extLst>
          </p:cNvPr>
          <p:cNvSpPr txBox="1">
            <a:spLocks/>
          </p:cNvSpPr>
          <p:nvPr/>
        </p:nvSpPr>
        <p:spPr>
          <a:xfrm>
            <a:off x="596014" y="3433301"/>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patron </a:t>
            </a:r>
            <a:r>
              <a:rPr lang="en-GB" sz="1100" dirty="0">
                <a:effectLst/>
                <a:latin typeface="Georgia" panose="02040502050405020303" pitchFamily="18" charset="0"/>
                <a:ea typeface="Open Sans" panose="020B0606030504020204" pitchFamily="34" charset="0"/>
                <a:cs typeface="Open Sans" panose="020B0606030504020204" pitchFamily="34" charset="0"/>
              </a:rPr>
              <a:t>|  someone who gives financial or other support to a person or organisation </a:t>
            </a:r>
          </a:p>
        </p:txBody>
      </p:sp>
      <p:cxnSp>
        <p:nvCxnSpPr>
          <p:cNvPr id="101" name="Straight Connector 100">
            <a:extLst>
              <a:ext uri="{FF2B5EF4-FFF2-40B4-BE49-F238E27FC236}">
                <a16:creationId xmlns:a16="http://schemas.microsoft.com/office/drawing/2014/main" id="{CAF60A3C-3322-586F-B8D7-0455726E36F7}"/>
              </a:ext>
              <a:ext uri="{C183D7F6-B498-43B3-948B-1728B52AA6E4}">
                <adec:decorative xmlns:adec="http://schemas.microsoft.com/office/drawing/2017/decorative" val="1"/>
              </a:ext>
            </a:extLst>
          </p:cNvPr>
          <p:cNvCxnSpPr>
            <a:cxnSpLocks/>
          </p:cNvCxnSpPr>
          <p:nvPr/>
        </p:nvCxnSpPr>
        <p:spPr>
          <a:xfrm>
            <a:off x="596014" y="3731992"/>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117BC865-21C3-CDD4-BB12-2EC3A930D99C}"/>
              </a:ext>
            </a:extLst>
          </p:cNvPr>
          <p:cNvSpPr txBox="1">
            <a:spLocks/>
          </p:cNvSpPr>
          <p:nvPr/>
        </p:nvSpPr>
        <p:spPr>
          <a:xfrm>
            <a:off x="596014" y="3769073"/>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policies   </a:t>
            </a:r>
            <a:r>
              <a:rPr lang="en-GB" sz="1100">
                <a:effectLst/>
                <a:latin typeface="Georgia" panose="02040502050405020303" pitchFamily="18" charset="0"/>
                <a:ea typeface="Open Sans" panose="020B0606030504020204" pitchFamily="34" charset="0"/>
                <a:cs typeface="Open Sans" panose="020B0606030504020204" pitchFamily="34" charset="0"/>
              </a:rPr>
              <a:t>  |  plans for how to do things, usually used by the government or big organisations </a:t>
            </a:r>
          </a:p>
        </p:txBody>
      </p:sp>
      <p:cxnSp>
        <p:nvCxnSpPr>
          <p:cNvPr id="104" name="Straight Connector 103">
            <a:extLst>
              <a:ext uri="{FF2B5EF4-FFF2-40B4-BE49-F238E27FC236}">
                <a16:creationId xmlns:a16="http://schemas.microsoft.com/office/drawing/2014/main" id="{9AD66956-9E25-CB57-19BD-58B5238C7DA9}"/>
              </a:ext>
              <a:ext uri="{C183D7F6-B498-43B3-948B-1728B52AA6E4}">
                <adec:decorative xmlns:adec="http://schemas.microsoft.com/office/drawing/2017/decorative" val="1"/>
              </a:ext>
            </a:extLst>
          </p:cNvPr>
          <p:cNvCxnSpPr>
            <a:cxnSpLocks/>
          </p:cNvCxnSpPr>
          <p:nvPr/>
        </p:nvCxnSpPr>
        <p:spPr>
          <a:xfrm>
            <a:off x="596014" y="406776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06" name="TextBox 105">
            <a:extLst>
              <a:ext uri="{FF2B5EF4-FFF2-40B4-BE49-F238E27FC236}">
                <a16:creationId xmlns:a16="http://schemas.microsoft.com/office/drawing/2014/main" id="{B242F1EA-7DFF-6433-0EE7-D37CE9ECE83E}"/>
              </a:ext>
            </a:extLst>
          </p:cNvPr>
          <p:cNvSpPr txBox="1">
            <a:spLocks/>
          </p:cNvSpPr>
          <p:nvPr/>
        </p:nvSpPr>
        <p:spPr>
          <a:xfrm>
            <a:off x="596014" y="4104845"/>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regent    </a:t>
            </a:r>
            <a:r>
              <a:rPr lang="en-GB" sz="1100">
                <a:effectLst/>
                <a:latin typeface="Georgia" panose="02040502050405020303" pitchFamily="18" charset="0"/>
                <a:ea typeface="Open Sans" panose="020B0606030504020204" pitchFamily="34" charset="0"/>
                <a:cs typeface="Open Sans" panose="020B0606030504020204" pitchFamily="34" charset="0"/>
              </a:rPr>
              <a:t>  |  person who rules when the king or queen is unable to </a:t>
            </a:r>
          </a:p>
        </p:txBody>
      </p:sp>
      <p:cxnSp>
        <p:nvCxnSpPr>
          <p:cNvPr id="107" name="Straight Connector 106">
            <a:extLst>
              <a:ext uri="{FF2B5EF4-FFF2-40B4-BE49-F238E27FC236}">
                <a16:creationId xmlns:a16="http://schemas.microsoft.com/office/drawing/2014/main" id="{87FE6B26-64C8-3F06-8C22-6C98FAB47FD8}"/>
              </a:ext>
              <a:ext uri="{C183D7F6-B498-43B3-948B-1728B52AA6E4}">
                <adec:decorative xmlns:adec="http://schemas.microsoft.com/office/drawing/2017/decorative" val="1"/>
              </a:ext>
            </a:extLst>
          </p:cNvPr>
          <p:cNvCxnSpPr>
            <a:cxnSpLocks/>
          </p:cNvCxnSpPr>
          <p:nvPr/>
        </p:nvCxnSpPr>
        <p:spPr>
          <a:xfrm>
            <a:off x="596014" y="4403536"/>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A28FD74D-AC09-286B-4D00-B5D5B5E187A1}"/>
              </a:ext>
            </a:extLst>
          </p:cNvPr>
          <p:cNvSpPr txBox="1">
            <a:spLocks/>
          </p:cNvSpPr>
          <p:nvPr/>
        </p:nvSpPr>
        <p:spPr>
          <a:xfrm>
            <a:off x="596014" y="4440617"/>
            <a:ext cx="12106732"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Saxon   </a:t>
            </a:r>
            <a:r>
              <a:rPr lang="en-GB" sz="1100" dirty="0">
                <a:effectLst/>
                <a:latin typeface="Georgia" panose="02040502050405020303" pitchFamily="18" charset="0"/>
                <a:ea typeface="Open Sans" panose="020B0606030504020204" pitchFamily="34" charset="0"/>
                <a:cs typeface="Open Sans" panose="020B0606030504020204" pitchFamily="34" charset="0"/>
              </a:rPr>
              <a:t>  |  one of a group of people who lived in Britain from around 410 to 1066; the first Saxons came from what is now Germany </a:t>
            </a:r>
          </a:p>
        </p:txBody>
      </p:sp>
      <p:cxnSp>
        <p:nvCxnSpPr>
          <p:cNvPr id="110" name="Straight Connector 109">
            <a:extLst>
              <a:ext uri="{FF2B5EF4-FFF2-40B4-BE49-F238E27FC236}">
                <a16:creationId xmlns:a16="http://schemas.microsoft.com/office/drawing/2014/main" id="{89272BEF-9E9C-7709-B157-EE6248BB2E04}"/>
              </a:ext>
              <a:ext uri="{C183D7F6-B498-43B3-948B-1728B52AA6E4}">
                <adec:decorative xmlns:adec="http://schemas.microsoft.com/office/drawing/2017/decorative" val="1"/>
              </a:ext>
            </a:extLst>
          </p:cNvPr>
          <p:cNvCxnSpPr>
            <a:cxnSpLocks/>
          </p:cNvCxnSpPr>
          <p:nvPr/>
        </p:nvCxnSpPr>
        <p:spPr>
          <a:xfrm>
            <a:off x="596014" y="4739308"/>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12" name="TextBox 111">
            <a:extLst>
              <a:ext uri="{FF2B5EF4-FFF2-40B4-BE49-F238E27FC236}">
                <a16:creationId xmlns:a16="http://schemas.microsoft.com/office/drawing/2014/main" id="{5F4B14DB-7EA2-0A7B-60D3-A64F4DB68AC1}"/>
              </a:ext>
            </a:extLst>
          </p:cNvPr>
          <p:cNvSpPr txBox="1">
            <a:spLocks/>
          </p:cNvSpPr>
          <p:nvPr/>
        </p:nvSpPr>
        <p:spPr>
          <a:xfrm>
            <a:off x="596014" y="4776389"/>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Royal Engineers   </a:t>
            </a:r>
            <a:r>
              <a:rPr lang="en-GB" sz="1100">
                <a:effectLst/>
                <a:latin typeface="Georgia" panose="02040502050405020303" pitchFamily="18" charset="0"/>
                <a:ea typeface="Open Sans" panose="020B0606030504020204" pitchFamily="34" charset="0"/>
                <a:cs typeface="Open Sans" panose="020B0606030504020204" pitchFamily="34" charset="0"/>
              </a:rPr>
              <a:t>  |  military unit which provides engineering support to the British Army. </a:t>
            </a:r>
          </a:p>
        </p:txBody>
      </p:sp>
      <p:cxnSp>
        <p:nvCxnSpPr>
          <p:cNvPr id="113" name="Straight Connector 112">
            <a:extLst>
              <a:ext uri="{FF2B5EF4-FFF2-40B4-BE49-F238E27FC236}">
                <a16:creationId xmlns:a16="http://schemas.microsoft.com/office/drawing/2014/main" id="{9654BCB3-5770-BC9C-7244-36CAB8E89268}"/>
              </a:ext>
              <a:ext uri="{C183D7F6-B498-43B3-948B-1728B52AA6E4}">
                <adec:decorative xmlns:adec="http://schemas.microsoft.com/office/drawing/2017/decorative" val="1"/>
              </a:ext>
            </a:extLst>
          </p:cNvPr>
          <p:cNvCxnSpPr>
            <a:cxnSpLocks/>
          </p:cNvCxnSpPr>
          <p:nvPr/>
        </p:nvCxnSpPr>
        <p:spPr>
          <a:xfrm>
            <a:off x="596014" y="5075080"/>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10971D7F-BCE5-B696-BFF1-1436CF97D928}"/>
              </a:ext>
            </a:extLst>
          </p:cNvPr>
          <p:cNvSpPr txBox="1">
            <a:spLocks/>
          </p:cNvSpPr>
          <p:nvPr/>
        </p:nvSpPr>
        <p:spPr>
          <a:xfrm>
            <a:off x="596014" y="5112161"/>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saintly   </a:t>
            </a:r>
            <a:r>
              <a:rPr lang="en-GB" sz="1100">
                <a:effectLst/>
                <a:latin typeface="Georgia" panose="02040502050405020303" pitchFamily="18" charset="0"/>
                <a:ea typeface="Open Sans" panose="020B0606030504020204" pitchFamily="34" charset="0"/>
                <a:cs typeface="Open Sans" panose="020B0606030504020204" pitchFamily="34" charset="0"/>
              </a:rPr>
              <a:t>  |  someone who is very holy </a:t>
            </a:r>
          </a:p>
        </p:txBody>
      </p:sp>
      <p:cxnSp>
        <p:nvCxnSpPr>
          <p:cNvPr id="116" name="Straight Connector 115">
            <a:extLst>
              <a:ext uri="{FF2B5EF4-FFF2-40B4-BE49-F238E27FC236}">
                <a16:creationId xmlns:a16="http://schemas.microsoft.com/office/drawing/2014/main" id="{08BA5BB2-FE0C-1192-7A7D-4534D2A149DC}"/>
              </a:ext>
              <a:ext uri="{C183D7F6-B498-43B3-948B-1728B52AA6E4}">
                <adec:decorative xmlns:adec="http://schemas.microsoft.com/office/drawing/2017/decorative" val="1"/>
              </a:ext>
            </a:extLst>
          </p:cNvPr>
          <p:cNvCxnSpPr>
            <a:cxnSpLocks/>
          </p:cNvCxnSpPr>
          <p:nvPr/>
        </p:nvCxnSpPr>
        <p:spPr>
          <a:xfrm>
            <a:off x="596014" y="5410852"/>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F26483E9-1D1D-FD3A-6FD1-2813E00BA620}"/>
              </a:ext>
            </a:extLst>
          </p:cNvPr>
          <p:cNvSpPr txBox="1">
            <a:spLocks/>
          </p:cNvSpPr>
          <p:nvPr/>
        </p:nvSpPr>
        <p:spPr>
          <a:xfrm>
            <a:off x="596014" y="5447933"/>
            <a:ext cx="10613273" cy="261610"/>
          </a:xfrm>
          <a:prstGeom prst="rect">
            <a:avLst/>
          </a:prstGeom>
          <a:noFill/>
        </p:spPr>
        <p:txBody>
          <a:bodyPr wrap="square" lIns="91440" tIns="45720" rIns="91440" bIns="45720" rtlCol="0" anchor="t">
            <a:spAutoFit/>
          </a:bodyPr>
          <a:lstStyle/>
          <a:p>
            <a:r>
              <a:rPr lang="en-GB" sz="1100" b="1">
                <a:solidFill>
                  <a:srgbClr val="9D691F"/>
                </a:solidFill>
                <a:effectLst/>
                <a:latin typeface="Georgia"/>
                <a:ea typeface="Open Sans"/>
                <a:cs typeface="Open Sans"/>
              </a:rPr>
              <a:t>supervise</a:t>
            </a:r>
            <a:r>
              <a:rPr lang="en-GB" sz="1100" b="1">
                <a:solidFill>
                  <a:srgbClr val="9D691F"/>
                </a:solidFill>
                <a:latin typeface="Georgia"/>
                <a:ea typeface="Open Sans"/>
                <a:cs typeface="Open Sans"/>
              </a:rPr>
              <a:t>   </a:t>
            </a:r>
            <a:r>
              <a:rPr lang="en-GB" sz="1100">
                <a:latin typeface="Georgia"/>
                <a:ea typeface="Open Sans"/>
                <a:cs typeface="Open Sans"/>
              </a:rPr>
              <a:t> </a:t>
            </a:r>
            <a:r>
              <a:rPr lang="en-GB" sz="1100">
                <a:effectLst/>
                <a:latin typeface="Georgia"/>
                <a:ea typeface="Open Sans"/>
                <a:cs typeface="Open Sans"/>
              </a:rPr>
              <a:t> |</a:t>
            </a:r>
            <a:r>
              <a:rPr lang="en-GB" sz="1100">
                <a:latin typeface="Georgia"/>
                <a:ea typeface="Open Sans"/>
                <a:cs typeface="Open Sans"/>
              </a:rPr>
              <a:t>  </a:t>
            </a:r>
            <a:r>
              <a:rPr lang="en-GB" sz="1100">
                <a:effectLst/>
                <a:latin typeface="Georgia"/>
                <a:ea typeface="Open Sans"/>
                <a:cs typeface="Open Sans"/>
              </a:rPr>
              <a:t> tool used for cutting crops with a </a:t>
            </a:r>
            <a:r>
              <a:rPr lang="en-GB" sz="1100">
                <a:latin typeface="Georgia"/>
                <a:ea typeface="Open Sans"/>
                <a:cs typeface="Open Sans"/>
              </a:rPr>
              <a:t>long-curved </a:t>
            </a:r>
            <a:r>
              <a:rPr lang="en-GB" sz="1100">
                <a:effectLst/>
                <a:latin typeface="Georgia"/>
                <a:ea typeface="Open Sans"/>
                <a:cs typeface="Open Sans"/>
              </a:rPr>
              <a:t>blade attached to a long handle at an angle</a:t>
            </a:r>
            <a:r>
              <a:rPr lang="en-GB" sz="1100">
                <a:latin typeface="Georgia"/>
                <a:ea typeface="Open Sans"/>
                <a:cs typeface="Open Sans"/>
              </a:rPr>
              <a:t> </a:t>
            </a:r>
            <a:endParaRPr lang="en-GB" sz="1100">
              <a:effectLst/>
              <a:latin typeface="Georgia" panose="02040502050405020303" pitchFamily="18" charset="0"/>
              <a:ea typeface="Open Sans" panose="020B0606030504020204" pitchFamily="34" charset="0"/>
              <a:cs typeface="Open Sans" panose="020B0606030504020204" pitchFamily="34" charset="0"/>
            </a:endParaRPr>
          </a:p>
        </p:txBody>
      </p:sp>
      <p:cxnSp>
        <p:nvCxnSpPr>
          <p:cNvPr id="119" name="Straight Connector 118">
            <a:extLst>
              <a:ext uri="{FF2B5EF4-FFF2-40B4-BE49-F238E27FC236}">
                <a16:creationId xmlns:a16="http://schemas.microsoft.com/office/drawing/2014/main" id="{E2CD502D-6C2F-755D-088E-1AB90A26454E}"/>
              </a:ext>
              <a:ext uri="{C183D7F6-B498-43B3-948B-1728B52AA6E4}">
                <adec:decorative xmlns:adec="http://schemas.microsoft.com/office/drawing/2017/decorative" val="1"/>
              </a:ext>
            </a:extLst>
          </p:cNvPr>
          <p:cNvCxnSpPr>
            <a:cxnSpLocks/>
          </p:cNvCxnSpPr>
          <p:nvPr/>
        </p:nvCxnSpPr>
        <p:spPr>
          <a:xfrm>
            <a:off x="596014" y="574662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BAA3352C-8503-D8C2-9AE4-8BBDE3F78D40}"/>
              </a:ext>
            </a:extLst>
          </p:cNvPr>
          <p:cNvSpPr txBox="1">
            <a:spLocks/>
          </p:cNvSpPr>
          <p:nvPr/>
        </p:nvSpPr>
        <p:spPr>
          <a:xfrm>
            <a:off x="596014" y="5783705"/>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scythe   </a:t>
            </a:r>
            <a:r>
              <a:rPr lang="en-GB" sz="1100">
                <a:effectLst/>
                <a:latin typeface="Georgia" panose="02040502050405020303" pitchFamily="18" charset="0"/>
                <a:ea typeface="Open Sans" panose="020B0606030504020204" pitchFamily="34" charset="0"/>
                <a:cs typeface="Open Sans" panose="020B0606030504020204" pitchFamily="34" charset="0"/>
              </a:rPr>
              <a:t>  |  type of long spear </a:t>
            </a:r>
          </a:p>
        </p:txBody>
      </p:sp>
      <p:cxnSp>
        <p:nvCxnSpPr>
          <p:cNvPr id="122" name="Straight Connector 121">
            <a:extLst>
              <a:ext uri="{FF2B5EF4-FFF2-40B4-BE49-F238E27FC236}">
                <a16:creationId xmlns:a16="http://schemas.microsoft.com/office/drawing/2014/main" id="{0B0C083E-1F36-4820-992E-DE8D71958D6F}"/>
              </a:ext>
              <a:ext uri="{C183D7F6-B498-43B3-948B-1728B52AA6E4}">
                <adec:decorative xmlns:adec="http://schemas.microsoft.com/office/drawing/2017/decorative" val="1"/>
              </a:ext>
            </a:extLst>
          </p:cNvPr>
          <p:cNvCxnSpPr>
            <a:cxnSpLocks/>
          </p:cNvCxnSpPr>
          <p:nvPr/>
        </p:nvCxnSpPr>
        <p:spPr>
          <a:xfrm>
            <a:off x="596014" y="6082396"/>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8EF2534-E0F0-495B-A171-5791ADF0CE0F}"/>
              </a:ext>
            </a:extLst>
          </p:cNvPr>
          <p:cNvSpPr txBox="1">
            <a:spLocks/>
          </p:cNvSpPr>
          <p:nvPr/>
        </p:nvSpPr>
        <p:spPr>
          <a:xfrm>
            <a:off x="596013" y="6119481"/>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taxes   </a:t>
            </a:r>
            <a:r>
              <a:rPr lang="en-GB" sz="1100">
                <a:effectLst/>
                <a:latin typeface="Georgia" panose="02040502050405020303" pitchFamily="18" charset="0"/>
                <a:ea typeface="Open Sans" panose="020B0606030504020204" pitchFamily="34" charset="0"/>
                <a:cs typeface="Open Sans" panose="020B0606030504020204" pitchFamily="34" charset="0"/>
              </a:rPr>
              <a:t>  |  money that you have to pay to the government or ruler; in the past taxes were used to pay for things such as building projects and wars </a:t>
            </a:r>
          </a:p>
        </p:txBody>
      </p:sp>
      <p:pic>
        <p:nvPicPr>
          <p:cNvPr id="2" name="Picture 1">
            <a:extLst>
              <a:ext uri="{FF2B5EF4-FFF2-40B4-BE49-F238E27FC236}">
                <a16:creationId xmlns:a16="http://schemas.microsoft.com/office/drawing/2014/main" id="{4F3264DB-2949-7FD9-F1DB-2980AF685400}"/>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52467" y="349623"/>
            <a:ext cx="1143521" cy="975805"/>
          </a:xfrm>
          <a:prstGeom prst="rect">
            <a:avLst/>
          </a:prstGeom>
        </p:spPr>
      </p:pic>
      <p:sp>
        <p:nvSpPr>
          <p:cNvPr id="3" name="Title 2">
            <a:extLst>
              <a:ext uri="{FF2B5EF4-FFF2-40B4-BE49-F238E27FC236}">
                <a16:creationId xmlns:a16="http://schemas.microsoft.com/office/drawing/2014/main" id="{0DEAE39F-9F42-AE96-F8D4-82023DCBBFA8}"/>
              </a:ext>
            </a:extLst>
          </p:cNvPr>
          <p:cNvSpPr>
            <a:spLocks noGrp="1"/>
          </p:cNvSpPr>
          <p:nvPr>
            <p:ph type="title"/>
          </p:nvPr>
        </p:nvSpPr>
        <p:spPr>
          <a:xfrm>
            <a:off x="-569430" y="-2372000"/>
            <a:ext cx="10515600" cy="1325563"/>
          </a:xfrm>
        </p:spPr>
        <p:txBody>
          <a:bodyPr vert="horz" lIns="91440" tIns="45720" rIns="91440" bIns="45720" rtlCol="0" anchor="b">
            <a:normAutofit/>
          </a:bodyPr>
          <a:lstStyle/>
          <a:p>
            <a:r>
              <a:rPr lang="en-GB">
                <a:solidFill>
                  <a:srgbClr val="E6E6E6"/>
                </a:solidFill>
              </a:rPr>
              <a:t>VOCABULARY LIST 2</a:t>
            </a:r>
          </a:p>
        </p:txBody>
      </p:sp>
      <p:sp>
        <p:nvSpPr>
          <p:cNvPr id="4" name="TextBox 3">
            <a:extLst>
              <a:ext uri="{FF2B5EF4-FFF2-40B4-BE49-F238E27FC236}">
                <a16:creationId xmlns:a16="http://schemas.microsoft.com/office/drawing/2014/main" id="{600A1DAB-6759-27E4-2186-A2A81036BB6B}"/>
              </a:ext>
            </a:extLst>
          </p:cNvPr>
          <p:cNvSpPr txBox="1">
            <a:spLocks/>
          </p:cNvSpPr>
          <p:nvPr/>
        </p:nvSpPr>
        <p:spPr>
          <a:xfrm>
            <a:off x="596014" y="1082897"/>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military   </a:t>
            </a:r>
            <a:r>
              <a:rPr lang="en-GB" sz="1100">
                <a:effectLst/>
                <a:latin typeface="Georgia" panose="02040502050405020303" pitchFamily="18" charset="0"/>
                <a:ea typeface="Open Sans" panose="020B0606030504020204" pitchFamily="34" charset="0"/>
                <a:cs typeface="Open Sans" panose="020B0606030504020204" pitchFamily="34" charset="0"/>
              </a:rPr>
              <a:t>  |  word used in connection with an armed force such as soldiers </a:t>
            </a:r>
          </a:p>
        </p:txBody>
      </p:sp>
      <p:cxnSp>
        <p:nvCxnSpPr>
          <p:cNvPr id="5" name="Straight Connector 4">
            <a:extLst>
              <a:ext uri="{FF2B5EF4-FFF2-40B4-BE49-F238E27FC236}">
                <a16:creationId xmlns:a16="http://schemas.microsoft.com/office/drawing/2014/main" id="{6AFD94BF-3139-D9FC-5BE4-8CBAA50B560C}"/>
              </a:ext>
              <a:ext uri="{C183D7F6-B498-43B3-948B-1728B52AA6E4}">
                <adec:decorative xmlns:adec="http://schemas.microsoft.com/office/drawing/2017/decorative" val="1"/>
              </a:ext>
            </a:extLst>
          </p:cNvPr>
          <p:cNvCxnSpPr>
            <a:cxnSpLocks/>
          </p:cNvCxnSpPr>
          <p:nvPr/>
        </p:nvCxnSpPr>
        <p:spPr>
          <a:xfrm>
            <a:off x="596014" y="1381588"/>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045038A-FC7E-0FAF-DCD8-C701E48C5156}"/>
              </a:ext>
            </a:extLst>
          </p:cNvPr>
          <p:cNvSpPr txBox="1">
            <a:spLocks/>
          </p:cNvSpPr>
          <p:nvPr/>
        </p:nvSpPr>
        <p:spPr>
          <a:xfrm>
            <a:off x="596014" y="1418669"/>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minister   </a:t>
            </a:r>
            <a:r>
              <a:rPr lang="en-GB" sz="1100">
                <a:effectLst/>
                <a:latin typeface="Georgia" panose="02040502050405020303" pitchFamily="18" charset="0"/>
                <a:ea typeface="Open Sans" panose="020B0606030504020204" pitchFamily="34" charset="0"/>
                <a:cs typeface="Open Sans" panose="020B0606030504020204" pitchFamily="34" charset="0"/>
              </a:rPr>
              <a:t>  |  someone with a lot of power and responsibility in government </a:t>
            </a:r>
          </a:p>
        </p:txBody>
      </p:sp>
      <p:cxnSp>
        <p:nvCxnSpPr>
          <p:cNvPr id="11" name="Straight Connector 10">
            <a:extLst>
              <a:ext uri="{FF2B5EF4-FFF2-40B4-BE49-F238E27FC236}">
                <a16:creationId xmlns:a16="http://schemas.microsoft.com/office/drawing/2014/main" id="{8C3B07A0-3723-8C03-E52C-A32F4E6D51A4}"/>
              </a:ext>
              <a:ext uri="{C183D7F6-B498-43B3-948B-1728B52AA6E4}">
                <adec:decorative xmlns:adec="http://schemas.microsoft.com/office/drawing/2017/decorative" val="1"/>
              </a:ext>
            </a:extLst>
          </p:cNvPr>
          <p:cNvCxnSpPr>
            <a:cxnSpLocks/>
          </p:cNvCxnSpPr>
          <p:nvPr/>
        </p:nvCxnSpPr>
        <p:spPr>
          <a:xfrm>
            <a:off x="596014" y="1717360"/>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CE600E0-4982-F951-FA6A-1463058F3793}"/>
              </a:ext>
            </a:extLst>
          </p:cNvPr>
          <p:cNvSpPr txBox="1">
            <a:spLocks/>
          </p:cNvSpPr>
          <p:nvPr/>
        </p:nvSpPr>
        <p:spPr>
          <a:xfrm>
            <a:off x="596014" y="1754441"/>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monastery   </a:t>
            </a:r>
            <a:r>
              <a:rPr lang="en-GB" sz="1100">
                <a:effectLst/>
                <a:latin typeface="Georgia" panose="02040502050405020303" pitchFamily="18" charset="0"/>
                <a:ea typeface="Open Sans" panose="020B0606030504020204" pitchFamily="34" charset="0"/>
                <a:cs typeface="Open Sans" panose="020B0606030504020204" pitchFamily="34" charset="0"/>
              </a:rPr>
              <a:t>  |  building or buildings where religious communities of men called monks live and worship </a:t>
            </a:r>
          </a:p>
        </p:txBody>
      </p:sp>
      <p:cxnSp>
        <p:nvCxnSpPr>
          <p:cNvPr id="13" name="Straight Connector 12">
            <a:extLst>
              <a:ext uri="{FF2B5EF4-FFF2-40B4-BE49-F238E27FC236}">
                <a16:creationId xmlns:a16="http://schemas.microsoft.com/office/drawing/2014/main" id="{A746BE06-55E8-DD4D-44F1-11021FC3BC7B}"/>
              </a:ext>
              <a:ext uri="{C183D7F6-B498-43B3-948B-1728B52AA6E4}">
                <adec:decorative xmlns:adec="http://schemas.microsoft.com/office/drawing/2017/decorative" val="1"/>
              </a:ext>
            </a:extLst>
          </p:cNvPr>
          <p:cNvCxnSpPr>
            <a:cxnSpLocks/>
          </p:cNvCxnSpPr>
          <p:nvPr/>
        </p:nvCxnSpPr>
        <p:spPr>
          <a:xfrm>
            <a:off x="596014" y="2053132"/>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3D7CF371-9195-81F7-4AE8-E66201F4F87D}"/>
              </a:ext>
            </a:extLst>
          </p:cNvPr>
          <p:cNvSpPr txBox="1">
            <a:spLocks/>
          </p:cNvSpPr>
          <p:nvPr/>
        </p:nvSpPr>
        <p:spPr>
          <a:xfrm>
            <a:off x="596014" y="2090213"/>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monk   </a:t>
            </a:r>
            <a:r>
              <a:rPr lang="en-GB" sz="1100">
                <a:effectLst/>
                <a:latin typeface="Georgia" panose="02040502050405020303" pitchFamily="18" charset="0"/>
                <a:ea typeface="Open Sans" panose="020B0606030504020204" pitchFamily="34" charset="0"/>
                <a:cs typeface="Open Sans" panose="020B0606030504020204" pitchFamily="34" charset="0"/>
              </a:rPr>
              <a:t>  |  member of a religious community of men </a:t>
            </a:r>
          </a:p>
        </p:txBody>
      </p:sp>
      <p:cxnSp>
        <p:nvCxnSpPr>
          <p:cNvPr id="15" name="Straight Connector 14">
            <a:extLst>
              <a:ext uri="{FF2B5EF4-FFF2-40B4-BE49-F238E27FC236}">
                <a16:creationId xmlns:a16="http://schemas.microsoft.com/office/drawing/2014/main" id="{648C4DBB-42DA-8D5E-135A-EE7A1ACBB8C9}"/>
              </a:ext>
              <a:ext uri="{C183D7F6-B498-43B3-948B-1728B52AA6E4}">
                <adec:decorative xmlns:adec="http://schemas.microsoft.com/office/drawing/2017/decorative" val="1"/>
              </a:ext>
            </a:extLst>
          </p:cNvPr>
          <p:cNvCxnSpPr>
            <a:cxnSpLocks/>
          </p:cNvCxnSpPr>
          <p:nvPr/>
        </p:nvCxnSpPr>
        <p:spPr>
          <a:xfrm>
            <a:off x="596014" y="238890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1BA07E8F-2C08-43CE-2E30-51A799E9C1EE}"/>
              </a:ext>
            </a:extLst>
          </p:cNvPr>
          <p:cNvSpPr txBox="1">
            <a:spLocks/>
          </p:cNvSpPr>
          <p:nvPr/>
        </p:nvSpPr>
        <p:spPr>
          <a:xfrm>
            <a:off x="596014" y="2425985"/>
            <a:ext cx="10613273" cy="261610"/>
          </a:xfrm>
          <a:prstGeom prst="rect">
            <a:avLst/>
          </a:prstGeom>
          <a:noFill/>
        </p:spPr>
        <p:txBody>
          <a:bodyPr wrap="square" rtlCol="0">
            <a:spAutoFit/>
          </a:bodyPr>
          <a:lstStyle/>
          <a:p>
            <a:r>
              <a:rPr lang="en-GB" sz="1100" b="1">
                <a:solidFill>
                  <a:srgbClr val="9D691F"/>
                </a:solidFill>
                <a:effectLst/>
                <a:latin typeface="Georgia" panose="02040502050405020303" pitchFamily="18" charset="0"/>
                <a:ea typeface="Open Sans" panose="020B0606030504020204" pitchFamily="34" charset="0"/>
                <a:cs typeface="Open Sans" panose="020B0606030504020204" pitchFamily="34" charset="0"/>
              </a:rPr>
              <a:t>Noblemen   </a:t>
            </a:r>
            <a:r>
              <a:rPr lang="en-GB" sz="1100">
                <a:effectLst/>
                <a:latin typeface="Georgia" panose="02040502050405020303" pitchFamily="18" charset="0"/>
                <a:ea typeface="Open Sans" panose="020B0606030504020204" pitchFamily="34" charset="0"/>
                <a:cs typeface="Open Sans" panose="020B0606030504020204" pitchFamily="34" charset="0"/>
              </a:rPr>
              <a:t>  |  men of high rank in society </a:t>
            </a:r>
          </a:p>
        </p:txBody>
      </p:sp>
      <p:cxnSp>
        <p:nvCxnSpPr>
          <p:cNvPr id="17" name="Straight Connector 16">
            <a:extLst>
              <a:ext uri="{FF2B5EF4-FFF2-40B4-BE49-F238E27FC236}">
                <a16:creationId xmlns:a16="http://schemas.microsoft.com/office/drawing/2014/main" id="{C5776816-C6E9-FA8F-984B-BF658D9BF51E}"/>
              </a:ext>
              <a:ext uri="{C183D7F6-B498-43B3-948B-1728B52AA6E4}">
                <adec:decorative xmlns:adec="http://schemas.microsoft.com/office/drawing/2017/decorative" val="1"/>
              </a:ext>
            </a:extLst>
          </p:cNvPr>
          <p:cNvCxnSpPr>
            <a:cxnSpLocks/>
          </p:cNvCxnSpPr>
          <p:nvPr/>
        </p:nvCxnSpPr>
        <p:spPr>
          <a:xfrm>
            <a:off x="596014" y="2724676"/>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BF66EFF-CBA1-0CF3-CA74-01F62A3D5BFE}"/>
              </a:ext>
            </a:extLst>
          </p:cNvPr>
          <p:cNvSpPr txBox="1">
            <a:spLocks/>
          </p:cNvSpPr>
          <p:nvPr/>
        </p:nvSpPr>
        <p:spPr>
          <a:xfrm>
            <a:off x="596014" y="2761757"/>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oral   </a:t>
            </a:r>
            <a:r>
              <a:rPr lang="en-GB" sz="1100" dirty="0">
                <a:effectLst/>
                <a:latin typeface="Georgia" panose="02040502050405020303" pitchFamily="18" charset="0"/>
                <a:ea typeface="Open Sans" panose="020B0606030504020204" pitchFamily="34" charset="0"/>
                <a:cs typeface="Open Sans" panose="020B0606030504020204" pitchFamily="34" charset="0"/>
              </a:rPr>
              <a:t>  |  spoken rather than written </a:t>
            </a:r>
          </a:p>
        </p:txBody>
      </p:sp>
      <p:sp>
        <p:nvSpPr>
          <p:cNvPr id="21" name="TextBox 20">
            <a:extLst>
              <a:ext uri="{FF2B5EF4-FFF2-40B4-BE49-F238E27FC236}">
                <a16:creationId xmlns:a16="http://schemas.microsoft.com/office/drawing/2014/main" id="{E40EF83A-66A0-4B0F-0D52-B9B8D3E51409}"/>
              </a:ext>
            </a:extLst>
          </p:cNvPr>
          <p:cNvSpPr txBox="1">
            <a:spLocks/>
          </p:cNvSpPr>
          <p:nvPr/>
        </p:nvSpPr>
        <p:spPr>
          <a:xfrm>
            <a:off x="587774" y="3097529"/>
            <a:ext cx="10613273" cy="261610"/>
          </a:xfrm>
          <a:prstGeom prst="rect">
            <a:avLst/>
          </a:prstGeom>
          <a:noFill/>
        </p:spPr>
        <p:txBody>
          <a:bodyPr wrap="square" rtlCol="0">
            <a:spAutoFit/>
          </a:bodyPr>
          <a:lstStyle/>
          <a:p>
            <a:r>
              <a:rPr lang="en-GB" sz="11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oxen </a:t>
            </a:r>
            <a:r>
              <a:rPr lang="en-GB" sz="1100" dirty="0">
                <a:effectLst/>
                <a:latin typeface="Georgia" panose="02040502050405020303" pitchFamily="18" charset="0"/>
                <a:ea typeface="Open Sans" panose="020B0606030504020204" pitchFamily="34" charset="0"/>
                <a:cs typeface="Open Sans" panose="020B0606030504020204" pitchFamily="34" charset="0"/>
              </a:rPr>
              <a:t>|  a type of cattle often used to pull carts or ploughs</a:t>
            </a:r>
          </a:p>
        </p:txBody>
      </p:sp>
      <p:cxnSp>
        <p:nvCxnSpPr>
          <p:cNvPr id="22" name="Straight Connector 21">
            <a:extLst>
              <a:ext uri="{FF2B5EF4-FFF2-40B4-BE49-F238E27FC236}">
                <a16:creationId xmlns:a16="http://schemas.microsoft.com/office/drawing/2014/main" id="{BE85CB67-F5DB-BF4E-B866-CF38C3E3CC61}"/>
              </a:ext>
              <a:ext uri="{C183D7F6-B498-43B3-948B-1728B52AA6E4}">
                <adec:decorative xmlns:adec="http://schemas.microsoft.com/office/drawing/2017/decorative" val="1"/>
              </a:ext>
            </a:extLst>
          </p:cNvPr>
          <p:cNvCxnSpPr>
            <a:cxnSpLocks/>
          </p:cNvCxnSpPr>
          <p:nvPr/>
        </p:nvCxnSpPr>
        <p:spPr>
          <a:xfrm>
            <a:off x="624844" y="3060448"/>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53595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11830fd-edab-4bb4-afbf-658c422cd60d" xsi:nil="true"/>
    <lcf76f155ced4ddcb4097134ff3c332f xmlns="c12aeb96-693d-4a38-af2e-b31719837d9a">
      <Terms xmlns="http://schemas.microsoft.com/office/infopath/2007/PartnerControls"/>
    </lcf76f155ced4ddcb4097134ff3c332f>
    <_dlc_DocId xmlns="6a0bfff4-67be-4a96-b973-4401e8ac1668">TMSDE-177636704-51335</_dlc_DocId>
    <_dlc_DocIdUrl xmlns="6a0bfff4-67be-4a96-b973-4401e8ac1668">
      <Url>https://historicroyalpalaces2.sharepoint.com/sites/TMS_Digital_Engagement_Workspace/_layouts/15/DocIdRedir.aspx?ID=TMSDE-177636704-51335</Url>
      <Description>TMSDE-177636704-51335</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EAA7BB1E696494FA908917864DD3D3C" ma:contentTypeVersion="15" ma:contentTypeDescription="Create a new document." ma:contentTypeScope="" ma:versionID="4e2e7ef4bd3065ec7d33040901211ce9">
  <xsd:schema xmlns:xsd="http://www.w3.org/2001/XMLSchema" xmlns:xs="http://www.w3.org/2001/XMLSchema" xmlns:p="http://schemas.microsoft.com/office/2006/metadata/properties" xmlns:ns2="6a0bfff4-67be-4a96-b973-4401e8ac1668" xmlns:ns3="c12aeb96-693d-4a38-af2e-b31719837d9a" xmlns:ns4="311830fd-edab-4bb4-afbf-658c422cd60d" targetNamespace="http://schemas.microsoft.com/office/2006/metadata/properties" ma:root="true" ma:fieldsID="d4433ea440af4e636bc7995f39d50dd5" ns2:_="" ns3:_="" ns4:_="">
    <xsd:import namespace="6a0bfff4-67be-4a96-b973-4401e8ac1668"/>
    <xsd:import namespace="c12aeb96-693d-4a38-af2e-b31719837d9a"/>
    <xsd:import namespace="311830fd-edab-4bb4-afbf-658c422cd60d"/>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4:TaxCatchAll" minOccurs="0"/>
                <xsd:element ref="ns3:MediaServiceGenerationTime" minOccurs="0"/>
                <xsd:element ref="ns3:MediaServiceEventHashCode" minOccurs="0"/>
                <xsd:element ref="ns3:MediaServiceOCR" minOccurs="0"/>
                <xsd:element ref="ns4:SharedWithUsers" minOccurs="0"/>
                <xsd:element ref="ns4:SharedWithDetails"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0bfff4-67be-4a96-b973-4401e8ac166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c12aeb96-693d-4a38-af2e-b31719837d9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f09cdffa-e90a-4605-8479-4e144b23b794"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3" nillable="true" ma:displayName="Location" ma:description="" ma:indexed="true"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11830fd-edab-4bb4-afbf-658c422cd60d"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c9b880fe-e94d-4955-8144-fea6140a0b42}" ma:internalName="TaxCatchAll" ma:showField="CatchAllData" ma:web="311830fd-edab-4bb4-afbf-658c422cd60d">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C933A45-A66B-4428-90B4-E6285E3FF34F}">
  <ds:schemaRefs>
    <ds:schemaRef ds:uri="c12aeb96-693d-4a38-af2e-b31719837d9a"/>
    <ds:schemaRef ds:uri="http://schemas.microsoft.com/office/infopath/2007/PartnerControls"/>
    <ds:schemaRef ds:uri="http://purl.org/dc/elements/1.1/"/>
    <ds:schemaRef ds:uri="http://schemas.microsoft.com/office/2006/documentManagement/types"/>
    <ds:schemaRef ds:uri="http://purl.org/dc/terms/"/>
    <ds:schemaRef ds:uri="http://schemas.openxmlformats.org/package/2006/metadata/core-properties"/>
    <ds:schemaRef ds:uri="http://purl.org/dc/dcmitype/"/>
    <ds:schemaRef ds:uri="6a0bfff4-67be-4a96-b973-4401e8ac1668"/>
    <ds:schemaRef ds:uri="311830fd-edab-4bb4-afbf-658c422cd60d"/>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0060EBB0-C624-4FE9-BD28-28DBAE91924E}">
  <ds:schemaRefs>
    <ds:schemaRef ds:uri="311830fd-edab-4bb4-afbf-658c422cd60d"/>
    <ds:schemaRef ds:uri="6a0bfff4-67be-4a96-b973-4401e8ac1668"/>
    <ds:schemaRef ds:uri="c12aeb96-693d-4a38-af2e-b31719837d9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3A6E31A-C791-4DE0-A8B8-D0B80366E164}">
  <ds:schemaRefs>
    <ds:schemaRef ds:uri="http://schemas.microsoft.com/sharepoint/events"/>
  </ds:schemaRefs>
</ds:datastoreItem>
</file>

<file path=customXml/itemProps4.xml><?xml version="1.0" encoding="utf-8"?>
<ds:datastoreItem xmlns:ds="http://schemas.openxmlformats.org/officeDocument/2006/customXml" ds:itemID="{331E5E61-C642-424E-9EB4-6AD48910AA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38</TotalTime>
  <Words>2950</Words>
  <Application>Microsoft Office PowerPoint</Application>
  <PresentationFormat>Widescreen</PresentationFormat>
  <Paragraphs>275</Paragraphs>
  <Slides>9</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Calibri</vt:lpstr>
      <vt:lpstr>Calibri Light</vt:lpstr>
      <vt:lpstr>Georgia</vt:lpstr>
      <vt:lpstr>Open Sans Condensed</vt:lpstr>
      <vt:lpstr>Open Sans Condensed Light</vt:lpstr>
      <vt:lpstr>Segoe UI</vt:lpstr>
      <vt:lpstr>Office Theme</vt:lpstr>
      <vt:lpstr>HOW TO USE - NOTES FOR TEACHERS</vt:lpstr>
      <vt:lpstr>Queen Edith and Saxon Farmer</vt:lpstr>
      <vt:lpstr>William the Conqueror and Norman Knight</vt:lpstr>
      <vt:lpstr>Queen Matilda and William II</vt:lpstr>
      <vt:lpstr>Gundulf of Rochester and Ranulf Flambard</vt:lpstr>
      <vt:lpstr>William of Poitiers</vt:lpstr>
      <vt:lpstr>TEMPLATE BIOGRAPHY</vt:lpstr>
      <vt:lpstr>VOCABULARY LIST</vt:lpstr>
      <vt:lpstr>VOCABULARY LIST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Evie Crockard</dc:creator>
  <cp:lastModifiedBy>Rosie Cooper</cp:lastModifiedBy>
  <cp:revision>1</cp:revision>
  <dcterms:created xsi:type="dcterms:W3CDTF">2023-08-03T09:37:27Z</dcterms:created>
  <dcterms:modified xsi:type="dcterms:W3CDTF">2024-05-15T14:28:44Z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0x0101004EAA7BB1E696494FA908917864DD3D3C</vt:lpwstr>
  </property>
  <property fmtid="{D5CDD505-2E9C-101B-9397-08002B2CF9AE}" pid="3" name="_dlc_DocIdItemGuid">
    <vt:lpwstr>4d90afe2-8d90-40ac-bd8a-e3aa1deaf519</vt:lpwstr>
  </property>
  <property fmtid="{D5CDD505-2E9C-101B-9397-08002B2CF9AE}" pid="4" name="MediaServiceImageTags">
    <vt:lpwstr/>
  </property>
</Properties>
</file>