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15"/>
  </p:notesMasterIdLst>
  <p:sldIdLst>
    <p:sldId id="267" r:id="rId6"/>
    <p:sldId id="292" r:id="rId7"/>
    <p:sldId id="296" r:id="rId8"/>
    <p:sldId id="295" r:id="rId9"/>
    <p:sldId id="294" r:id="rId10"/>
    <p:sldId id="293" r:id="rId11"/>
    <p:sldId id="289" r:id="rId12"/>
    <p:sldId id="290" r:id="rId13"/>
    <p:sldId id="28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22" userDrawn="1">
          <p15:clr>
            <a:srgbClr val="A4A3A4"/>
          </p15:clr>
        </p15:guide>
        <p15:guide id="2" pos="3840">
          <p15:clr>
            <a:srgbClr val="A4A3A4"/>
          </p15:clr>
        </p15:guide>
        <p15:guide id="3" orient="horz" pos="388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B07622"/>
    <a:srgbClr val="F3734A"/>
    <a:srgbClr val="F36F32"/>
    <a:srgbClr val="F45637"/>
    <a:srgbClr val="85D272"/>
    <a:srgbClr val="61DF83"/>
    <a:srgbClr val="8FBDCB"/>
    <a:srgbClr val="55A1BC"/>
    <a:srgbClr val="CBAA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860097-F9CF-145D-DE14-5A833FD3EBA6}" v="5" dt="2024-03-22T16:46:28.323"/>
    <p1510:client id="{BDA8483F-C24F-4827-9D2D-8C093BBC63A5}" v="2" dt="2024-03-22T17:44:05.142"/>
    <p1510:client id="{CBB78377-4994-D7DB-2C93-A4E8A6F2FD24}" v="193" dt="2024-03-22T16:23:28.033"/>
    <p1510:client id="{D0973CBF-43F4-4CAD-8E56-9E6AFC9E961F}" v="73" dt="2024-03-22T16:25:24.1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876" y="144"/>
      </p:cViewPr>
      <p:guideLst>
        <p:guide orient="horz" pos="822"/>
        <p:guide pos="3840"/>
        <p:guide orient="horz" pos="3884"/>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bf124abb-9a2b-4602-9121-6ae61623fa8e" providerId="ADAL" clId="{D0973CBF-43F4-4CAD-8E56-9E6AFC9E961F}"/>
    <pc:docChg chg="custSel addSld delSld modSld">
      <pc:chgData name="Rosie Cooper" userId="bf124abb-9a2b-4602-9121-6ae61623fa8e" providerId="ADAL" clId="{D0973CBF-43F4-4CAD-8E56-9E6AFC9E961F}" dt="2024-03-22T16:25:24.152" v="65" actId="6549"/>
      <pc:docMkLst>
        <pc:docMk/>
      </pc:docMkLst>
      <pc:sldChg chg="add">
        <pc:chgData name="Rosie Cooper" userId="bf124abb-9a2b-4602-9121-6ae61623fa8e" providerId="ADAL" clId="{D0973CBF-43F4-4CAD-8E56-9E6AFC9E961F}" dt="2024-03-22T16:24:43.497" v="61"/>
        <pc:sldMkLst>
          <pc:docMk/>
          <pc:sldMk cId="4032837913" sldId="267"/>
        </pc:sldMkLst>
      </pc:sldChg>
      <pc:sldChg chg="modSp del mod">
        <pc:chgData name="Rosie Cooper" userId="bf124abb-9a2b-4602-9121-6ae61623fa8e" providerId="ADAL" clId="{D0973CBF-43F4-4CAD-8E56-9E6AFC9E961F}" dt="2024-03-22T16:22:37.978" v="20" actId="47"/>
        <pc:sldMkLst>
          <pc:docMk/>
          <pc:sldMk cId="3426256667" sldId="274"/>
        </pc:sldMkLst>
        <pc:picChg chg="mod modVis">
          <ac:chgData name="Rosie Cooper" userId="bf124abb-9a2b-4602-9121-6ae61623fa8e" providerId="ADAL" clId="{D0973CBF-43F4-4CAD-8E56-9E6AFC9E961F}" dt="2024-03-22T16:22:27.142" v="18" actId="14430"/>
          <ac:picMkLst>
            <pc:docMk/>
            <pc:sldMk cId="3426256667" sldId="274"/>
            <ac:picMk id="3" creationId="{CB0308D7-206C-BBEA-4C21-73C60080CC92}"/>
          </ac:picMkLst>
        </pc:picChg>
      </pc:sldChg>
      <pc:sldChg chg="del">
        <pc:chgData name="Rosie Cooper" userId="bf124abb-9a2b-4602-9121-6ae61623fa8e" providerId="ADAL" clId="{D0973CBF-43F4-4CAD-8E56-9E6AFC9E961F}" dt="2024-03-22T16:23:16.772" v="31" actId="47"/>
        <pc:sldMkLst>
          <pc:docMk/>
          <pc:sldMk cId="2333170073" sldId="275"/>
        </pc:sldMkLst>
      </pc:sldChg>
      <pc:sldChg chg="modSp mod">
        <pc:chgData name="Rosie Cooper" userId="bf124abb-9a2b-4602-9121-6ae61623fa8e" providerId="ADAL" clId="{D0973CBF-43F4-4CAD-8E56-9E6AFC9E961F}" dt="2024-03-22T16:25:24.152" v="65" actId="6549"/>
        <pc:sldMkLst>
          <pc:docMk/>
          <pc:sldMk cId="4139300000" sldId="289"/>
        </pc:sldMkLst>
        <pc:spChg chg="mod">
          <ac:chgData name="Rosie Cooper" userId="bf124abb-9a2b-4602-9121-6ae61623fa8e" providerId="ADAL" clId="{D0973CBF-43F4-4CAD-8E56-9E6AFC9E961F}" dt="2024-03-22T16:25:16.449" v="62" actId="6549"/>
          <ac:spMkLst>
            <pc:docMk/>
            <pc:sldMk cId="4139300000" sldId="289"/>
            <ac:spMk id="11" creationId="{258C8595-C239-785D-D42A-0C136B5DAA03}"/>
          </ac:spMkLst>
        </pc:spChg>
        <pc:spChg chg="mod">
          <ac:chgData name="Rosie Cooper" userId="bf124abb-9a2b-4602-9121-6ae61623fa8e" providerId="ADAL" clId="{D0973CBF-43F4-4CAD-8E56-9E6AFC9E961F}" dt="2024-03-22T16:25:19.767" v="63" actId="6549"/>
          <ac:spMkLst>
            <pc:docMk/>
            <pc:sldMk cId="4139300000" sldId="289"/>
            <ac:spMk id="30" creationId="{22F14324-F6DE-4632-5186-D7CB8471FC58}"/>
          </ac:spMkLst>
        </pc:spChg>
        <pc:spChg chg="mod">
          <ac:chgData name="Rosie Cooper" userId="bf124abb-9a2b-4602-9121-6ae61623fa8e" providerId="ADAL" clId="{D0973CBF-43F4-4CAD-8E56-9E6AFC9E961F}" dt="2024-03-22T16:25:22.352" v="64" actId="6549"/>
          <ac:spMkLst>
            <pc:docMk/>
            <pc:sldMk cId="4139300000" sldId="289"/>
            <ac:spMk id="33" creationId="{42863F3F-934A-B7D2-84B2-F5E8E5F4E346}"/>
          </ac:spMkLst>
        </pc:spChg>
        <pc:spChg chg="mod">
          <ac:chgData name="Rosie Cooper" userId="bf124abb-9a2b-4602-9121-6ae61623fa8e" providerId="ADAL" clId="{D0973CBF-43F4-4CAD-8E56-9E6AFC9E961F}" dt="2024-03-22T16:25:24.152" v="65" actId="6549"/>
          <ac:spMkLst>
            <pc:docMk/>
            <pc:sldMk cId="4139300000" sldId="289"/>
            <ac:spMk id="36" creationId="{B517E7C7-A140-1168-D2FD-F9BB4F0DFFCD}"/>
          </ac:spMkLst>
        </pc:spChg>
      </pc:sldChg>
      <pc:sldChg chg="del">
        <pc:chgData name="Rosie Cooper" userId="bf124abb-9a2b-4602-9121-6ae61623fa8e" providerId="ADAL" clId="{D0973CBF-43F4-4CAD-8E56-9E6AFC9E961F}" dt="2024-03-22T16:21:40.393" v="9" actId="47"/>
        <pc:sldMkLst>
          <pc:docMk/>
          <pc:sldMk cId="2784763048" sldId="291"/>
        </pc:sldMkLst>
      </pc:sldChg>
      <pc:sldChg chg="addSp delSp modSp mod">
        <pc:chgData name="Rosie Cooper" userId="bf124abb-9a2b-4602-9121-6ae61623fa8e" providerId="ADAL" clId="{D0973CBF-43F4-4CAD-8E56-9E6AFC9E961F}" dt="2024-03-22T16:24:09.222" v="45" actId="20577"/>
        <pc:sldMkLst>
          <pc:docMk/>
          <pc:sldMk cId="2642962705" sldId="292"/>
        </pc:sldMkLst>
        <pc:spChg chg="add del mod">
          <ac:chgData name="Rosie Cooper" userId="bf124abb-9a2b-4602-9121-6ae61623fa8e" providerId="ADAL" clId="{D0973CBF-43F4-4CAD-8E56-9E6AFC9E961F}" dt="2024-03-22T16:23:10.772" v="29" actId="478"/>
          <ac:spMkLst>
            <pc:docMk/>
            <pc:sldMk cId="2642962705" sldId="292"/>
            <ac:spMk id="2" creationId="{BBD245A9-8DD7-7B7C-612B-69194298FA02}"/>
          </ac:spMkLst>
        </pc:spChg>
        <pc:spChg chg="mod modVis">
          <ac:chgData name="Rosie Cooper" userId="bf124abb-9a2b-4602-9121-6ae61623fa8e" providerId="ADAL" clId="{D0973CBF-43F4-4CAD-8E56-9E6AFC9E961F}" dt="2024-03-22T16:22:41.022" v="22" actId="14429"/>
          <ac:spMkLst>
            <pc:docMk/>
            <pc:sldMk cId="2642962705" sldId="292"/>
            <ac:spMk id="7" creationId="{4DB99190-554E-393B-A567-DAEA6D9D72D3}"/>
          </ac:spMkLst>
        </pc:spChg>
        <pc:spChg chg="del">
          <ac:chgData name="Rosie Cooper" userId="bf124abb-9a2b-4602-9121-6ae61623fa8e" providerId="ADAL" clId="{D0973CBF-43F4-4CAD-8E56-9E6AFC9E961F}" dt="2024-03-22T16:21:30.814" v="7" actId="478"/>
          <ac:spMkLst>
            <pc:docMk/>
            <pc:sldMk cId="2642962705" sldId="292"/>
            <ac:spMk id="10" creationId="{8CEE4788-A6E8-E6EB-67A4-D11C6C3361A9}"/>
          </ac:spMkLst>
        </pc:spChg>
        <pc:spChg chg="del">
          <ac:chgData name="Rosie Cooper" userId="bf124abb-9a2b-4602-9121-6ae61623fa8e" providerId="ADAL" clId="{D0973CBF-43F4-4CAD-8E56-9E6AFC9E961F}" dt="2024-03-22T16:21:32.653" v="8" actId="478"/>
          <ac:spMkLst>
            <pc:docMk/>
            <pc:sldMk cId="2642962705" sldId="292"/>
            <ac:spMk id="19" creationId="{29BA499E-6524-92F3-0CE9-DEE6AB08B29A}"/>
          </ac:spMkLst>
        </pc:spChg>
        <pc:spChg chg="del">
          <ac:chgData name="Rosie Cooper" userId="bf124abb-9a2b-4602-9121-6ae61623fa8e" providerId="ADAL" clId="{D0973CBF-43F4-4CAD-8E56-9E6AFC9E961F}" dt="2024-03-22T16:21:21.184" v="1" actId="478"/>
          <ac:spMkLst>
            <pc:docMk/>
            <pc:sldMk cId="2642962705" sldId="292"/>
            <ac:spMk id="25" creationId="{B64CE773-8D5A-7FB4-B957-20581822A19F}"/>
          </ac:spMkLst>
        </pc:spChg>
        <pc:spChg chg="mod modVis">
          <ac:chgData name="Rosie Cooper" userId="bf124abb-9a2b-4602-9121-6ae61623fa8e" providerId="ADAL" clId="{D0973CBF-43F4-4CAD-8E56-9E6AFC9E961F}" dt="2024-03-22T16:23:49.517" v="37" actId="14429"/>
          <ac:spMkLst>
            <pc:docMk/>
            <pc:sldMk cId="2642962705" sldId="292"/>
            <ac:spMk id="26" creationId="{C752BD1F-8441-3D0E-DC20-97AF593EA7D1}"/>
          </ac:spMkLst>
        </pc:spChg>
        <pc:spChg chg="del">
          <ac:chgData name="Rosie Cooper" userId="bf124abb-9a2b-4602-9121-6ae61623fa8e" providerId="ADAL" clId="{D0973CBF-43F4-4CAD-8E56-9E6AFC9E961F}" dt="2024-03-22T16:23:38.292" v="34" actId="478"/>
          <ac:spMkLst>
            <pc:docMk/>
            <pc:sldMk cId="2642962705" sldId="292"/>
            <ac:spMk id="27" creationId="{6B25F648-FC4E-99C5-FBDB-24217552359A}"/>
          </ac:spMkLst>
        </pc:spChg>
        <pc:spChg chg="del">
          <ac:chgData name="Rosie Cooper" userId="bf124abb-9a2b-4602-9121-6ae61623fa8e" providerId="ADAL" clId="{D0973CBF-43F4-4CAD-8E56-9E6AFC9E961F}" dt="2024-03-22T16:23:38.292" v="34" actId="478"/>
          <ac:spMkLst>
            <pc:docMk/>
            <pc:sldMk cId="2642962705" sldId="292"/>
            <ac:spMk id="28" creationId="{3B0BB27F-3FA6-928D-2129-9DDC343B73EF}"/>
          </ac:spMkLst>
        </pc:spChg>
        <pc:spChg chg="del">
          <ac:chgData name="Rosie Cooper" userId="bf124abb-9a2b-4602-9121-6ae61623fa8e" providerId="ADAL" clId="{D0973CBF-43F4-4CAD-8E56-9E6AFC9E961F}" dt="2024-03-22T16:23:38.292" v="34" actId="478"/>
          <ac:spMkLst>
            <pc:docMk/>
            <pc:sldMk cId="2642962705" sldId="292"/>
            <ac:spMk id="29" creationId="{507C45B3-AA51-AD12-F9A9-12688912F3C5}"/>
          </ac:spMkLst>
        </pc:spChg>
        <pc:spChg chg="del">
          <ac:chgData name="Rosie Cooper" userId="bf124abb-9a2b-4602-9121-6ae61623fa8e" providerId="ADAL" clId="{D0973CBF-43F4-4CAD-8E56-9E6AFC9E961F}" dt="2024-03-22T16:23:38.292" v="34" actId="478"/>
          <ac:spMkLst>
            <pc:docMk/>
            <pc:sldMk cId="2642962705" sldId="292"/>
            <ac:spMk id="31" creationId="{EF1BD993-6C60-F0B9-4159-D8AA80BCD3A4}"/>
          </ac:spMkLst>
        </pc:spChg>
        <pc:spChg chg="del">
          <ac:chgData name="Rosie Cooper" userId="bf124abb-9a2b-4602-9121-6ae61623fa8e" providerId="ADAL" clId="{D0973CBF-43F4-4CAD-8E56-9E6AFC9E961F}" dt="2024-03-22T16:21:22.367" v="2" actId="478"/>
          <ac:spMkLst>
            <pc:docMk/>
            <pc:sldMk cId="2642962705" sldId="292"/>
            <ac:spMk id="35" creationId="{6B239F75-6A41-D6A4-031B-94C0D42CF5C3}"/>
          </ac:spMkLst>
        </pc:spChg>
        <pc:spChg chg="del">
          <ac:chgData name="Rosie Cooper" userId="bf124abb-9a2b-4602-9121-6ae61623fa8e" providerId="ADAL" clId="{D0973CBF-43F4-4CAD-8E56-9E6AFC9E961F}" dt="2024-03-22T16:21:28.940" v="6" actId="478"/>
          <ac:spMkLst>
            <pc:docMk/>
            <pc:sldMk cId="2642962705" sldId="292"/>
            <ac:spMk id="36" creationId="{E080295B-5E4E-EB6E-9DC1-35B49949108B}"/>
          </ac:spMkLst>
        </pc:spChg>
        <pc:spChg chg="del">
          <ac:chgData name="Rosie Cooper" userId="bf124abb-9a2b-4602-9121-6ae61623fa8e" providerId="ADAL" clId="{D0973CBF-43F4-4CAD-8E56-9E6AFC9E961F}" dt="2024-03-22T16:21:25.103" v="4" actId="478"/>
          <ac:spMkLst>
            <pc:docMk/>
            <pc:sldMk cId="2642962705" sldId="292"/>
            <ac:spMk id="38" creationId="{82117B3C-E33C-18E6-8A82-C5767BD576FA}"/>
          </ac:spMkLst>
        </pc:spChg>
        <pc:spChg chg="del">
          <ac:chgData name="Rosie Cooper" userId="bf124abb-9a2b-4602-9121-6ae61623fa8e" providerId="ADAL" clId="{D0973CBF-43F4-4CAD-8E56-9E6AFC9E961F}" dt="2024-03-22T16:23:07.258" v="26" actId="478"/>
          <ac:spMkLst>
            <pc:docMk/>
            <pc:sldMk cId="2642962705" sldId="292"/>
            <ac:spMk id="39" creationId="{28FE83A6-EC04-8B66-B6E7-554DE0D5F0AD}"/>
          </ac:spMkLst>
        </pc:spChg>
        <pc:spChg chg="del">
          <ac:chgData name="Rosie Cooper" userId="bf124abb-9a2b-4602-9121-6ae61623fa8e" providerId="ADAL" clId="{D0973CBF-43F4-4CAD-8E56-9E6AFC9E961F}" dt="2024-03-22T16:23:07.258" v="26" actId="478"/>
          <ac:spMkLst>
            <pc:docMk/>
            <pc:sldMk cId="2642962705" sldId="292"/>
            <ac:spMk id="40" creationId="{A537FF06-89D9-E1B1-489A-8DD977650BBD}"/>
          </ac:spMkLst>
        </pc:spChg>
        <pc:spChg chg="del">
          <ac:chgData name="Rosie Cooper" userId="bf124abb-9a2b-4602-9121-6ae61623fa8e" providerId="ADAL" clId="{D0973CBF-43F4-4CAD-8E56-9E6AFC9E961F}" dt="2024-03-22T16:23:07.258" v="26" actId="478"/>
          <ac:spMkLst>
            <pc:docMk/>
            <pc:sldMk cId="2642962705" sldId="292"/>
            <ac:spMk id="41" creationId="{835A2218-BDF2-CABE-3C20-BAE25AFE7FCB}"/>
          </ac:spMkLst>
        </pc:spChg>
        <pc:spChg chg="del">
          <ac:chgData name="Rosie Cooper" userId="bf124abb-9a2b-4602-9121-6ae61623fa8e" providerId="ADAL" clId="{D0973CBF-43F4-4CAD-8E56-9E6AFC9E961F}" dt="2024-03-22T16:23:07.258" v="26" actId="478"/>
          <ac:spMkLst>
            <pc:docMk/>
            <pc:sldMk cId="2642962705" sldId="292"/>
            <ac:spMk id="43" creationId="{0C6D0A15-6C48-BBC2-B6C5-4EB41EFA9D37}"/>
          </ac:spMkLst>
        </pc:spChg>
        <pc:spChg chg="del">
          <ac:chgData name="Rosie Cooper" userId="bf124abb-9a2b-4602-9121-6ae61623fa8e" providerId="ADAL" clId="{D0973CBF-43F4-4CAD-8E56-9E6AFC9E961F}" dt="2024-03-22T16:23:07.258" v="26" actId="478"/>
          <ac:spMkLst>
            <pc:docMk/>
            <pc:sldMk cId="2642962705" sldId="292"/>
            <ac:spMk id="47" creationId="{DDCF8F38-DA05-ED1E-0403-CF910B0EC752}"/>
          </ac:spMkLst>
        </pc:spChg>
        <pc:spChg chg="del">
          <ac:chgData name="Rosie Cooper" userId="bf124abb-9a2b-4602-9121-6ae61623fa8e" providerId="ADAL" clId="{D0973CBF-43F4-4CAD-8E56-9E6AFC9E961F}" dt="2024-03-22T16:22:17.673" v="15" actId="478"/>
          <ac:spMkLst>
            <pc:docMk/>
            <pc:sldMk cId="2642962705" sldId="292"/>
            <ac:spMk id="48" creationId="{86E1D852-DBA0-E2E8-DE8E-9220F424D757}"/>
          </ac:spMkLst>
        </pc:spChg>
        <pc:spChg chg="del">
          <ac:chgData name="Rosie Cooper" userId="bf124abb-9a2b-4602-9121-6ae61623fa8e" providerId="ADAL" clId="{D0973CBF-43F4-4CAD-8E56-9E6AFC9E961F}" dt="2024-03-22T16:22:13.150" v="13" actId="478"/>
          <ac:spMkLst>
            <pc:docMk/>
            <pc:sldMk cId="2642962705" sldId="292"/>
            <ac:spMk id="49" creationId="{1744D101-86D1-7447-C244-B0C071CC59E1}"/>
          </ac:spMkLst>
        </pc:spChg>
        <pc:spChg chg="add del mod">
          <ac:chgData name="Rosie Cooper" userId="bf124abb-9a2b-4602-9121-6ae61623fa8e" providerId="ADAL" clId="{D0973CBF-43F4-4CAD-8E56-9E6AFC9E961F}" dt="2024-03-22T16:23:10.772" v="29" actId="478"/>
          <ac:spMkLst>
            <pc:docMk/>
            <pc:sldMk cId="2642962705" sldId="292"/>
            <ac:spMk id="50" creationId="{B2053819-1366-DAA6-3C96-92B92BBC758A}"/>
          </ac:spMkLst>
        </pc:spChg>
        <pc:spChg chg="del">
          <ac:chgData name="Rosie Cooper" userId="bf124abb-9a2b-4602-9121-6ae61623fa8e" providerId="ADAL" clId="{D0973CBF-43F4-4CAD-8E56-9E6AFC9E961F}" dt="2024-03-22T16:22:15.273" v="14" actId="478"/>
          <ac:spMkLst>
            <pc:docMk/>
            <pc:sldMk cId="2642962705" sldId="292"/>
            <ac:spMk id="52" creationId="{F1B9EFDB-98EA-E277-8F24-6C7581EEEAA6}"/>
          </ac:spMkLst>
        </pc:spChg>
        <pc:spChg chg="del">
          <ac:chgData name="Rosie Cooper" userId="bf124abb-9a2b-4602-9121-6ae61623fa8e" providerId="ADAL" clId="{D0973CBF-43F4-4CAD-8E56-9E6AFC9E961F}" dt="2024-03-22T16:23:38.292" v="34" actId="478"/>
          <ac:spMkLst>
            <pc:docMk/>
            <pc:sldMk cId="2642962705" sldId="292"/>
            <ac:spMk id="56" creationId="{C74B2D69-ACA1-ADE6-0B0A-BB6998C1E15B}"/>
          </ac:spMkLst>
        </pc:spChg>
        <pc:spChg chg="del">
          <ac:chgData name="Rosie Cooper" userId="bf124abb-9a2b-4602-9121-6ae61623fa8e" providerId="ADAL" clId="{D0973CBF-43F4-4CAD-8E56-9E6AFC9E961F}" dt="2024-03-22T16:23:38.292" v="34" actId="478"/>
          <ac:spMkLst>
            <pc:docMk/>
            <pc:sldMk cId="2642962705" sldId="292"/>
            <ac:spMk id="58" creationId="{EA01D5BF-B6B2-7F19-24B3-FB1306502F89}"/>
          </ac:spMkLst>
        </pc:spChg>
        <pc:spChg chg="del">
          <ac:chgData name="Rosie Cooper" userId="bf124abb-9a2b-4602-9121-6ae61623fa8e" providerId="ADAL" clId="{D0973CBF-43F4-4CAD-8E56-9E6AFC9E961F}" dt="2024-03-22T16:23:07.258" v="26" actId="478"/>
          <ac:spMkLst>
            <pc:docMk/>
            <pc:sldMk cId="2642962705" sldId="292"/>
            <ac:spMk id="62" creationId="{C4D99749-8CFF-7577-8898-BEADA3F871B9}"/>
          </ac:spMkLst>
        </pc:spChg>
        <pc:spChg chg="del">
          <ac:chgData name="Rosie Cooper" userId="bf124abb-9a2b-4602-9121-6ae61623fa8e" providerId="ADAL" clId="{D0973CBF-43F4-4CAD-8E56-9E6AFC9E961F}" dt="2024-03-22T16:23:07.258" v="26" actId="478"/>
          <ac:spMkLst>
            <pc:docMk/>
            <pc:sldMk cId="2642962705" sldId="292"/>
            <ac:spMk id="65" creationId="{207F31D8-BA76-5491-D731-09D01F8DB84D}"/>
          </ac:spMkLst>
        </pc:spChg>
        <pc:spChg chg="del">
          <ac:chgData name="Rosie Cooper" userId="bf124abb-9a2b-4602-9121-6ae61623fa8e" providerId="ADAL" clId="{D0973CBF-43F4-4CAD-8E56-9E6AFC9E961F}" dt="2024-03-22T16:23:07.258" v="26" actId="478"/>
          <ac:spMkLst>
            <pc:docMk/>
            <pc:sldMk cId="2642962705" sldId="292"/>
            <ac:spMk id="66" creationId="{7EFB165A-90C3-3351-ACAB-5BE8951F77CF}"/>
          </ac:spMkLst>
        </pc:spChg>
        <pc:spChg chg="del">
          <ac:chgData name="Rosie Cooper" userId="bf124abb-9a2b-4602-9121-6ae61623fa8e" providerId="ADAL" clId="{D0973CBF-43F4-4CAD-8E56-9E6AFC9E961F}" dt="2024-03-22T16:23:07.258" v="26" actId="478"/>
          <ac:spMkLst>
            <pc:docMk/>
            <pc:sldMk cId="2642962705" sldId="292"/>
            <ac:spMk id="68" creationId="{40F17BA9-EECE-20BD-97FD-EAADCE785AEA}"/>
          </ac:spMkLst>
        </pc:spChg>
        <pc:spChg chg="del">
          <ac:chgData name="Rosie Cooper" userId="bf124abb-9a2b-4602-9121-6ae61623fa8e" providerId="ADAL" clId="{D0973CBF-43F4-4CAD-8E56-9E6AFC9E961F}" dt="2024-03-22T16:23:07.258" v="26" actId="478"/>
          <ac:spMkLst>
            <pc:docMk/>
            <pc:sldMk cId="2642962705" sldId="292"/>
            <ac:spMk id="69" creationId="{15C36BA8-5283-477C-9B07-1F0CBD436FC9}"/>
          </ac:spMkLst>
        </pc:spChg>
        <pc:spChg chg="del">
          <ac:chgData name="Rosie Cooper" userId="bf124abb-9a2b-4602-9121-6ae61623fa8e" providerId="ADAL" clId="{D0973CBF-43F4-4CAD-8E56-9E6AFC9E961F}" dt="2024-03-22T16:23:07.258" v="26" actId="478"/>
          <ac:spMkLst>
            <pc:docMk/>
            <pc:sldMk cId="2642962705" sldId="292"/>
            <ac:spMk id="70" creationId="{3A584D3F-8DD5-523A-94C5-8D554D262D86}"/>
          </ac:spMkLst>
        </pc:spChg>
        <pc:spChg chg="del">
          <ac:chgData name="Rosie Cooper" userId="bf124abb-9a2b-4602-9121-6ae61623fa8e" providerId="ADAL" clId="{D0973CBF-43F4-4CAD-8E56-9E6AFC9E961F}" dt="2024-03-22T16:23:07.258" v="26" actId="478"/>
          <ac:spMkLst>
            <pc:docMk/>
            <pc:sldMk cId="2642962705" sldId="292"/>
            <ac:spMk id="72" creationId="{86C30973-4497-C88E-C14C-420C0AD048B4}"/>
          </ac:spMkLst>
        </pc:spChg>
        <pc:spChg chg="del">
          <ac:chgData name="Rosie Cooper" userId="bf124abb-9a2b-4602-9121-6ae61623fa8e" providerId="ADAL" clId="{D0973CBF-43F4-4CAD-8E56-9E6AFC9E961F}" dt="2024-03-22T16:23:07.258" v="26" actId="478"/>
          <ac:spMkLst>
            <pc:docMk/>
            <pc:sldMk cId="2642962705" sldId="292"/>
            <ac:spMk id="77" creationId="{424CAC58-6967-8760-8F1C-B921EDFEF357}"/>
          </ac:spMkLst>
        </pc:spChg>
        <pc:spChg chg="del">
          <ac:chgData name="Rosie Cooper" userId="bf124abb-9a2b-4602-9121-6ae61623fa8e" providerId="ADAL" clId="{D0973CBF-43F4-4CAD-8E56-9E6AFC9E961F}" dt="2024-03-22T16:23:07.258" v="26" actId="478"/>
          <ac:spMkLst>
            <pc:docMk/>
            <pc:sldMk cId="2642962705" sldId="292"/>
            <ac:spMk id="78" creationId="{BE3FFB06-D5ED-6E0D-0BD2-CBEACD5C4CDF}"/>
          </ac:spMkLst>
        </pc:spChg>
        <pc:spChg chg="del">
          <ac:chgData name="Rosie Cooper" userId="bf124abb-9a2b-4602-9121-6ae61623fa8e" providerId="ADAL" clId="{D0973CBF-43F4-4CAD-8E56-9E6AFC9E961F}" dt="2024-03-22T16:23:07.258" v="26" actId="478"/>
          <ac:spMkLst>
            <pc:docMk/>
            <pc:sldMk cId="2642962705" sldId="292"/>
            <ac:spMk id="80" creationId="{AE0979D1-DBB6-5FC4-047C-33B19D7C04B6}"/>
          </ac:spMkLst>
        </pc:spChg>
        <pc:spChg chg="del">
          <ac:chgData name="Rosie Cooper" userId="bf124abb-9a2b-4602-9121-6ae61623fa8e" providerId="ADAL" clId="{D0973CBF-43F4-4CAD-8E56-9E6AFC9E961F}" dt="2024-03-22T16:23:07.258" v="26" actId="478"/>
          <ac:spMkLst>
            <pc:docMk/>
            <pc:sldMk cId="2642962705" sldId="292"/>
            <ac:spMk id="81" creationId="{23881318-0471-548F-4C02-98AC9F3CC02D}"/>
          </ac:spMkLst>
        </pc:spChg>
        <pc:spChg chg="del">
          <ac:chgData name="Rosie Cooper" userId="bf124abb-9a2b-4602-9121-6ae61623fa8e" providerId="ADAL" clId="{D0973CBF-43F4-4CAD-8E56-9E6AFC9E961F}" dt="2024-03-22T16:23:38.292" v="34" actId="478"/>
          <ac:spMkLst>
            <pc:docMk/>
            <pc:sldMk cId="2642962705" sldId="292"/>
            <ac:spMk id="82" creationId="{BBC74978-7EAD-F217-DB3F-3BDA259748E1}"/>
          </ac:spMkLst>
        </pc:spChg>
        <pc:spChg chg="del">
          <ac:chgData name="Rosie Cooper" userId="bf124abb-9a2b-4602-9121-6ae61623fa8e" providerId="ADAL" clId="{D0973CBF-43F4-4CAD-8E56-9E6AFC9E961F}" dt="2024-03-22T16:23:38.292" v="34" actId="478"/>
          <ac:spMkLst>
            <pc:docMk/>
            <pc:sldMk cId="2642962705" sldId="292"/>
            <ac:spMk id="84" creationId="{F78EB79F-89AC-07E2-7929-B608F0874A9B}"/>
          </ac:spMkLst>
        </pc:spChg>
        <pc:spChg chg="del">
          <ac:chgData name="Rosie Cooper" userId="bf124abb-9a2b-4602-9121-6ae61623fa8e" providerId="ADAL" clId="{D0973CBF-43F4-4CAD-8E56-9E6AFC9E961F}" dt="2024-03-22T16:23:38.292" v="34" actId="478"/>
          <ac:spMkLst>
            <pc:docMk/>
            <pc:sldMk cId="2642962705" sldId="292"/>
            <ac:spMk id="89" creationId="{CEC5A98F-3A9E-AD65-7576-2E852CD7C1CC}"/>
          </ac:spMkLst>
        </pc:spChg>
        <pc:spChg chg="mod">
          <ac:chgData name="Rosie Cooper" userId="bf124abb-9a2b-4602-9121-6ae61623fa8e" providerId="ADAL" clId="{D0973CBF-43F4-4CAD-8E56-9E6AFC9E961F}" dt="2024-03-22T16:24:09.222" v="45" actId="20577"/>
          <ac:spMkLst>
            <pc:docMk/>
            <pc:sldMk cId="2642962705" sldId="292"/>
            <ac:spMk id="90" creationId="{64F3464F-BFCE-5613-D526-A46D03569954}"/>
          </ac:spMkLst>
        </pc:spChg>
        <pc:spChg chg="del">
          <ac:chgData name="Rosie Cooper" userId="bf124abb-9a2b-4602-9121-6ae61623fa8e" providerId="ADAL" clId="{D0973CBF-43F4-4CAD-8E56-9E6AFC9E961F}" dt="2024-03-22T16:22:17.673" v="15" actId="478"/>
          <ac:spMkLst>
            <pc:docMk/>
            <pc:sldMk cId="2642962705" sldId="292"/>
            <ac:spMk id="91" creationId="{1A0D2CA6-9526-DF7B-8F2A-03FC29240EC9}"/>
          </ac:spMkLst>
        </pc:spChg>
        <pc:spChg chg="del">
          <ac:chgData name="Rosie Cooper" userId="bf124abb-9a2b-4602-9121-6ae61623fa8e" providerId="ADAL" clId="{D0973CBF-43F4-4CAD-8E56-9E6AFC9E961F}" dt="2024-03-22T16:22:13.150" v="13" actId="478"/>
          <ac:spMkLst>
            <pc:docMk/>
            <pc:sldMk cId="2642962705" sldId="292"/>
            <ac:spMk id="92" creationId="{D4EDF2DE-3DAA-D985-2093-E0139B644D86}"/>
          </ac:spMkLst>
        </pc:spChg>
        <pc:spChg chg="del">
          <ac:chgData name="Rosie Cooper" userId="bf124abb-9a2b-4602-9121-6ae61623fa8e" providerId="ADAL" clId="{D0973CBF-43F4-4CAD-8E56-9E6AFC9E961F}" dt="2024-03-22T16:22:15.273" v="14" actId="478"/>
          <ac:spMkLst>
            <pc:docMk/>
            <pc:sldMk cId="2642962705" sldId="292"/>
            <ac:spMk id="94" creationId="{1268A385-51ED-2991-5742-8E1FD6351916}"/>
          </ac:spMkLst>
        </pc:spChg>
        <pc:spChg chg="del">
          <ac:chgData name="Rosie Cooper" userId="bf124abb-9a2b-4602-9121-6ae61623fa8e" providerId="ADAL" clId="{D0973CBF-43F4-4CAD-8E56-9E6AFC9E961F}" dt="2024-03-22T16:22:03.052" v="11" actId="478"/>
          <ac:spMkLst>
            <pc:docMk/>
            <pc:sldMk cId="2642962705" sldId="292"/>
            <ac:spMk id="96" creationId="{C50CEBB6-4F31-49C5-A7E3-6241A9AD235F}"/>
          </ac:spMkLst>
        </pc:spChg>
        <pc:spChg chg="del">
          <ac:chgData name="Rosie Cooper" userId="bf124abb-9a2b-4602-9121-6ae61623fa8e" providerId="ADAL" clId="{D0973CBF-43F4-4CAD-8E56-9E6AFC9E961F}" dt="2024-03-22T16:22:13.150" v="13" actId="478"/>
          <ac:spMkLst>
            <pc:docMk/>
            <pc:sldMk cId="2642962705" sldId="292"/>
            <ac:spMk id="106" creationId="{630092F6-0A0E-A5DD-78DC-9AF088A09C2B}"/>
          </ac:spMkLst>
        </pc:spChg>
        <pc:spChg chg="del">
          <ac:chgData name="Rosie Cooper" userId="bf124abb-9a2b-4602-9121-6ae61623fa8e" providerId="ADAL" clId="{D0973CBF-43F4-4CAD-8E56-9E6AFC9E961F}" dt="2024-03-22T16:22:15.273" v="14" actId="478"/>
          <ac:spMkLst>
            <pc:docMk/>
            <pc:sldMk cId="2642962705" sldId="292"/>
            <ac:spMk id="108" creationId="{BCF30B81-E64B-D2B8-3C5B-FF05BCC6EE81}"/>
          </ac:spMkLst>
        </pc:spChg>
        <pc:spChg chg="del">
          <ac:chgData name="Rosie Cooper" userId="bf124abb-9a2b-4602-9121-6ae61623fa8e" providerId="ADAL" clId="{D0973CBF-43F4-4CAD-8E56-9E6AFC9E961F}" dt="2024-03-22T16:22:13.150" v="13" actId="478"/>
          <ac:spMkLst>
            <pc:docMk/>
            <pc:sldMk cId="2642962705" sldId="292"/>
            <ac:spMk id="109" creationId="{E4B9701A-9564-F7F2-2325-892B233ACA32}"/>
          </ac:spMkLst>
        </pc:spChg>
        <pc:spChg chg="del">
          <ac:chgData name="Rosie Cooper" userId="bf124abb-9a2b-4602-9121-6ae61623fa8e" providerId="ADAL" clId="{D0973CBF-43F4-4CAD-8E56-9E6AFC9E961F}" dt="2024-03-22T16:22:15.273" v="14" actId="478"/>
          <ac:spMkLst>
            <pc:docMk/>
            <pc:sldMk cId="2642962705" sldId="292"/>
            <ac:spMk id="112" creationId="{B2D7A7C8-B393-633C-E399-1A58C7810B7D}"/>
          </ac:spMkLst>
        </pc:spChg>
        <pc:picChg chg="mod modVis">
          <ac:chgData name="Rosie Cooper" userId="bf124abb-9a2b-4602-9121-6ae61623fa8e" providerId="ADAL" clId="{D0973CBF-43F4-4CAD-8E56-9E6AFC9E961F}" dt="2024-03-22T16:23:51.023" v="38" actId="14429"/>
          <ac:picMkLst>
            <pc:docMk/>
            <pc:sldMk cId="2642962705" sldId="292"/>
            <ac:picMk id="3" creationId="{CB0308D7-206C-BBEA-4C21-73C60080CC92}"/>
          </ac:picMkLst>
        </pc:picChg>
        <pc:picChg chg="del">
          <ac:chgData name="Rosie Cooper" userId="bf124abb-9a2b-4602-9121-6ae61623fa8e" providerId="ADAL" clId="{D0973CBF-43F4-4CAD-8E56-9E6AFC9E961F}" dt="2024-03-22T16:21:27.033" v="5" actId="478"/>
          <ac:picMkLst>
            <pc:docMk/>
            <pc:sldMk cId="2642962705" sldId="292"/>
            <ac:picMk id="20" creationId="{DB394B17-B7D3-9A2C-E9E8-86BE33BF42A0}"/>
          </ac:picMkLst>
        </pc:picChg>
        <pc:picChg chg="del">
          <ac:chgData name="Rosie Cooper" userId="bf124abb-9a2b-4602-9121-6ae61623fa8e" providerId="ADAL" clId="{D0973CBF-43F4-4CAD-8E56-9E6AFC9E961F}" dt="2024-03-22T16:21:23.623" v="3" actId="478"/>
          <ac:picMkLst>
            <pc:docMk/>
            <pc:sldMk cId="2642962705" sldId="292"/>
            <ac:picMk id="21" creationId="{044BBB9C-9FE6-91E9-7223-E0D842854249}"/>
          </ac:picMkLst>
        </pc:picChg>
        <pc:picChg chg="del">
          <ac:chgData name="Rosie Cooper" userId="bf124abb-9a2b-4602-9121-6ae61623fa8e" providerId="ADAL" clId="{D0973CBF-43F4-4CAD-8E56-9E6AFC9E961F}" dt="2024-03-22T16:23:38.292" v="34" actId="478"/>
          <ac:picMkLst>
            <pc:docMk/>
            <pc:sldMk cId="2642962705" sldId="292"/>
            <ac:picMk id="30" creationId="{01B1B81F-3981-3F12-2009-9173921FEF19}"/>
          </ac:picMkLst>
        </pc:picChg>
        <pc:picChg chg="del">
          <ac:chgData name="Rosie Cooper" userId="bf124abb-9a2b-4602-9121-6ae61623fa8e" providerId="ADAL" clId="{D0973CBF-43F4-4CAD-8E56-9E6AFC9E961F}" dt="2024-03-22T16:23:07.258" v="26" actId="478"/>
          <ac:picMkLst>
            <pc:docMk/>
            <pc:sldMk cId="2642962705" sldId="292"/>
            <ac:picMk id="42" creationId="{08420946-96C0-AA7B-1DD0-B41AC88AEFB8}"/>
          </ac:picMkLst>
        </pc:picChg>
        <pc:picChg chg="del">
          <ac:chgData name="Rosie Cooper" userId="bf124abb-9a2b-4602-9121-6ae61623fa8e" providerId="ADAL" clId="{D0973CBF-43F4-4CAD-8E56-9E6AFC9E961F}" dt="2024-03-22T16:22:13.150" v="13" actId="478"/>
          <ac:picMkLst>
            <pc:docMk/>
            <pc:sldMk cId="2642962705" sldId="292"/>
            <ac:picMk id="51" creationId="{22F7FD09-A357-E838-6CA3-7C99D31A7589}"/>
          </ac:picMkLst>
        </pc:picChg>
        <pc:picChg chg="del">
          <ac:chgData name="Rosie Cooper" userId="bf124abb-9a2b-4602-9121-6ae61623fa8e" providerId="ADAL" clId="{D0973CBF-43F4-4CAD-8E56-9E6AFC9E961F}" dt="2024-03-22T16:23:07.258" v="26" actId="478"/>
          <ac:picMkLst>
            <pc:docMk/>
            <pc:sldMk cId="2642962705" sldId="292"/>
            <ac:picMk id="63" creationId="{2CAA8079-18A1-5F4F-B51B-8E22EF510D1E}"/>
          </ac:picMkLst>
        </pc:picChg>
        <pc:picChg chg="del">
          <ac:chgData name="Rosie Cooper" userId="bf124abb-9a2b-4602-9121-6ae61623fa8e" providerId="ADAL" clId="{D0973CBF-43F4-4CAD-8E56-9E6AFC9E961F}" dt="2024-03-22T16:23:07.258" v="26" actId="478"/>
          <ac:picMkLst>
            <pc:docMk/>
            <pc:sldMk cId="2642962705" sldId="292"/>
            <ac:picMk id="67" creationId="{BAB53212-63C2-1537-D999-5B7FC39D7BB5}"/>
          </ac:picMkLst>
        </pc:picChg>
        <pc:picChg chg="del">
          <ac:chgData name="Rosie Cooper" userId="bf124abb-9a2b-4602-9121-6ae61623fa8e" providerId="ADAL" clId="{D0973CBF-43F4-4CAD-8E56-9E6AFC9E961F}" dt="2024-03-22T16:23:07.258" v="26" actId="478"/>
          <ac:picMkLst>
            <pc:docMk/>
            <pc:sldMk cId="2642962705" sldId="292"/>
            <ac:picMk id="79" creationId="{8C97FEB6-6BA0-A241-4AEE-CA1142BFD69D}"/>
          </ac:picMkLst>
        </pc:picChg>
        <pc:picChg chg="del">
          <ac:chgData name="Rosie Cooper" userId="bf124abb-9a2b-4602-9121-6ae61623fa8e" providerId="ADAL" clId="{D0973CBF-43F4-4CAD-8E56-9E6AFC9E961F}" dt="2024-03-22T16:23:38.292" v="34" actId="478"/>
          <ac:picMkLst>
            <pc:docMk/>
            <pc:sldMk cId="2642962705" sldId="292"/>
            <ac:picMk id="86" creationId="{8287E814-A65A-A27C-1A9D-EB9309B9E1BE}"/>
          </ac:picMkLst>
        </pc:picChg>
        <pc:picChg chg="del">
          <ac:chgData name="Rosie Cooper" userId="bf124abb-9a2b-4602-9121-6ae61623fa8e" providerId="ADAL" clId="{D0973CBF-43F4-4CAD-8E56-9E6AFC9E961F}" dt="2024-03-22T16:22:13.150" v="13" actId="478"/>
          <ac:picMkLst>
            <pc:docMk/>
            <pc:sldMk cId="2642962705" sldId="292"/>
            <ac:picMk id="93" creationId="{FF4B8451-C7FE-9EDA-B59A-A8B60E18B9C8}"/>
          </ac:picMkLst>
        </pc:picChg>
        <pc:picChg chg="del">
          <ac:chgData name="Rosie Cooper" userId="bf124abb-9a2b-4602-9121-6ae61623fa8e" providerId="ADAL" clId="{D0973CBF-43F4-4CAD-8E56-9E6AFC9E961F}" dt="2024-03-22T16:22:13.150" v="13" actId="478"/>
          <ac:picMkLst>
            <pc:docMk/>
            <pc:sldMk cId="2642962705" sldId="292"/>
            <ac:picMk id="107" creationId="{2DC1573E-8A62-A9FF-1525-0F0F48FE62CC}"/>
          </ac:picMkLst>
        </pc:picChg>
        <pc:cxnChg chg="del">
          <ac:chgData name="Rosie Cooper" userId="bf124abb-9a2b-4602-9121-6ae61623fa8e" providerId="ADAL" clId="{D0973CBF-43F4-4CAD-8E56-9E6AFC9E961F}" dt="2024-03-22T16:23:48.553" v="36" actId="478"/>
          <ac:cxnSpMkLst>
            <pc:docMk/>
            <pc:sldMk cId="2642962705" sldId="292"/>
            <ac:cxnSpMk id="17" creationId="{4E8144B1-6CA1-586D-7B6B-FD19D0D54E01}"/>
          </ac:cxnSpMkLst>
        </pc:cxnChg>
        <pc:cxnChg chg="del">
          <ac:chgData name="Rosie Cooper" userId="bf124abb-9a2b-4602-9121-6ae61623fa8e" providerId="ADAL" clId="{D0973CBF-43F4-4CAD-8E56-9E6AFC9E961F}" dt="2024-03-22T16:23:38.292" v="34" actId="478"/>
          <ac:cxnSpMkLst>
            <pc:docMk/>
            <pc:sldMk cId="2642962705" sldId="292"/>
            <ac:cxnSpMk id="24" creationId="{5458810C-5ADA-0B46-4331-6E8E4504AB9E}"/>
          </ac:cxnSpMkLst>
        </pc:cxnChg>
        <pc:cxnChg chg="del">
          <ac:chgData name="Rosie Cooper" userId="bf124abb-9a2b-4602-9121-6ae61623fa8e" providerId="ADAL" clId="{D0973CBF-43F4-4CAD-8E56-9E6AFC9E961F}" dt="2024-03-22T16:23:38.292" v="34" actId="478"/>
          <ac:cxnSpMkLst>
            <pc:docMk/>
            <pc:sldMk cId="2642962705" sldId="292"/>
            <ac:cxnSpMk id="32" creationId="{726A2AC7-CF7C-13A0-F313-8014B745160B}"/>
          </ac:cxnSpMkLst>
        </pc:cxnChg>
        <pc:cxnChg chg="del">
          <ac:chgData name="Rosie Cooper" userId="bf124abb-9a2b-4602-9121-6ae61623fa8e" providerId="ADAL" clId="{D0973CBF-43F4-4CAD-8E56-9E6AFC9E961F}" dt="2024-03-22T16:23:38.292" v="34" actId="478"/>
          <ac:cxnSpMkLst>
            <pc:docMk/>
            <pc:sldMk cId="2642962705" sldId="292"/>
            <ac:cxnSpMk id="33" creationId="{2A2899F4-CAA1-8215-8388-A8B8BECC2A38}"/>
          </ac:cxnSpMkLst>
        </pc:cxnChg>
        <pc:cxnChg chg="del mod">
          <ac:chgData name="Rosie Cooper" userId="bf124abb-9a2b-4602-9121-6ae61623fa8e" providerId="ADAL" clId="{D0973CBF-43F4-4CAD-8E56-9E6AFC9E961F}" dt="2024-03-22T16:23:08.884" v="28" actId="478"/>
          <ac:cxnSpMkLst>
            <pc:docMk/>
            <pc:sldMk cId="2642962705" sldId="292"/>
            <ac:cxnSpMk id="34" creationId="{6BAE62C6-1E97-A557-FD6D-56C76DE9625B}"/>
          </ac:cxnSpMkLst>
        </pc:cxnChg>
        <pc:cxnChg chg="del">
          <ac:chgData name="Rosie Cooper" userId="bf124abb-9a2b-4602-9121-6ae61623fa8e" providerId="ADAL" clId="{D0973CBF-43F4-4CAD-8E56-9E6AFC9E961F}" dt="2024-03-22T16:23:38.292" v="34" actId="478"/>
          <ac:cxnSpMkLst>
            <pc:docMk/>
            <pc:sldMk cId="2642962705" sldId="292"/>
            <ac:cxnSpMk id="37" creationId="{9FDCE654-C326-0403-A298-FE4A026E0537}"/>
          </ac:cxnSpMkLst>
        </pc:cxnChg>
        <pc:cxnChg chg="del">
          <ac:chgData name="Rosie Cooper" userId="bf124abb-9a2b-4602-9121-6ae61623fa8e" providerId="ADAL" clId="{D0973CBF-43F4-4CAD-8E56-9E6AFC9E961F}" dt="2024-03-22T16:23:07.258" v="26" actId="478"/>
          <ac:cxnSpMkLst>
            <pc:docMk/>
            <pc:sldMk cId="2642962705" sldId="292"/>
            <ac:cxnSpMk id="44" creationId="{EB3CE8FC-39A7-BAA0-8379-011EAB4E8BAD}"/>
          </ac:cxnSpMkLst>
        </pc:cxnChg>
        <pc:cxnChg chg="del">
          <ac:chgData name="Rosie Cooper" userId="bf124abb-9a2b-4602-9121-6ae61623fa8e" providerId="ADAL" clId="{D0973CBF-43F4-4CAD-8E56-9E6AFC9E961F}" dt="2024-03-22T16:23:07.258" v="26" actId="478"/>
          <ac:cxnSpMkLst>
            <pc:docMk/>
            <pc:sldMk cId="2642962705" sldId="292"/>
            <ac:cxnSpMk id="45" creationId="{BB69C88D-2879-B48A-53E3-FFD90C3766AE}"/>
          </ac:cxnSpMkLst>
        </pc:cxnChg>
        <pc:cxnChg chg="del">
          <ac:chgData name="Rosie Cooper" userId="bf124abb-9a2b-4602-9121-6ae61623fa8e" providerId="ADAL" clId="{D0973CBF-43F4-4CAD-8E56-9E6AFC9E961F}" dt="2024-03-22T16:22:19.394" v="16" actId="478"/>
          <ac:cxnSpMkLst>
            <pc:docMk/>
            <pc:sldMk cId="2642962705" sldId="292"/>
            <ac:cxnSpMk id="46" creationId="{AA014AE7-ED13-F410-363E-D992CDC7FE31}"/>
          </ac:cxnSpMkLst>
        </pc:cxnChg>
        <pc:cxnChg chg="del">
          <ac:chgData name="Rosie Cooper" userId="bf124abb-9a2b-4602-9121-6ae61623fa8e" providerId="ADAL" clId="{D0973CBF-43F4-4CAD-8E56-9E6AFC9E961F}" dt="2024-03-22T16:22:13.150" v="13" actId="478"/>
          <ac:cxnSpMkLst>
            <pc:docMk/>
            <pc:sldMk cId="2642962705" sldId="292"/>
            <ac:cxnSpMk id="53" creationId="{4C149B62-BB05-DA79-0781-FB7F6CB82EE5}"/>
          </ac:cxnSpMkLst>
        </pc:cxnChg>
        <pc:cxnChg chg="del">
          <ac:chgData name="Rosie Cooper" userId="bf124abb-9a2b-4602-9121-6ae61623fa8e" providerId="ADAL" clId="{D0973CBF-43F4-4CAD-8E56-9E6AFC9E961F}" dt="2024-03-22T16:22:13.150" v="13" actId="478"/>
          <ac:cxnSpMkLst>
            <pc:docMk/>
            <pc:sldMk cId="2642962705" sldId="292"/>
            <ac:cxnSpMk id="54" creationId="{983FF731-D1BE-E203-8F73-5EC5A6DF583E}"/>
          </ac:cxnSpMkLst>
        </pc:cxnChg>
        <pc:cxnChg chg="del">
          <ac:chgData name="Rosie Cooper" userId="bf124abb-9a2b-4602-9121-6ae61623fa8e" providerId="ADAL" clId="{D0973CBF-43F4-4CAD-8E56-9E6AFC9E961F}" dt="2024-03-22T16:23:38.292" v="34" actId="478"/>
          <ac:cxnSpMkLst>
            <pc:docMk/>
            <pc:sldMk cId="2642962705" sldId="292"/>
            <ac:cxnSpMk id="55" creationId="{7A21E2B8-C80E-0414-CA6C-B9FACD0040D9}"/>
          </ac:cxnSpMkLst>
        </pc:cxnChg>
        <pc:cxnChg chg="del">
          <ac:chgData name="Rosie Cooper" userId="bf124abb-9a2b-4602-9121-6ae61623fa8e" providerId="ADAL" clId="{D0973CBF-43F4-4CAD-8E56-9E6AFC9E961F}" dt="2024-03-22T16:23:07.258" v="26" actId="478"/>
          <ac:cxnSpMkLst>
            <pc:docMk/>
            <pc:sldMk cId="2642962705" sldId="292"/>
            <ac:cxnSpMk id="57" creationId="{5459A637-2ADB-1137-D2DD-C0AC6D5E5F7B}"/>
          </ac:cxnSpMkLst>
        </pc:cxnChg>
        <pc:cxnChg chg="del">
          <ac:chgData name="Rosie Cooper" userId="bf124abb-9a2b-4602-9121-6ae61623fa8e" providerId="ADAL" clId="{D0973CBF-43F4-4CAD-8E56-9E6AFC9E961F}" dt="2024-03-22T16:23:38.292" v="34" actId="478"/>
          <ac:cxnSpMkLst>
            <pc:docMk/>
            <pc:sldMk cId="2642962705" sldId="292"/>
            <ac:cxnSpMk id="59" creationId="{DC5DF3AC-3E69-037B-3300-15FF72130D02}"/>
          </ac:cxnSpMkLst>
        </pc:cxnChg>
        <pc:cxnChg chg="del">
          <ac:chgData name="Rosie Cooper" userId="bf124abb-9a2b-4602-9121-6ae61623fa8e" providerId="ADAL" clId="{D0973CBF-43F4-4CAD-8E56-9E6AFC9E961F}" dt="2024-03-22T16:23:07.258" v="26" actId="478"/>
          <ac:cxnSpMkLst>
            <pc:docMk/>
            <pc:sldMk cId="2642962705" sldId="292"/>
            <ac:cxnSpMk id="60" creationId="{234473AE-321B-AEE5-414E-A9A8D5950CD2}"/>
          </ac:cxnSpMkLst>
        </pc:cxnChg>
        <pc:cxnChg chg="del">
          <ac:chgData name="Rosie Cooper" userId="bf124abb-9a2b-4602-9121-6ae61623fa8e" providerId="ADAL" clId="{D0973CBF-43F4-4CAD-8E56-9E6AFC9E961F}" dt="2024-03-22T16:23:07.258" v="26" actId="478"/>
          <ac:cxnSpMkLst>
            <pc:docMk/>
            <pc:sldMk cId="2642962705" sldId="292"/>
            <ac:cxnSpMk id="61" creationId="{2751B8CF-4110-4AB6-4D20-13AE4B32F1C9}"/>
          </ac:cxnSpMkLst>
        </pc:cxnChg>
        <pc:cxnChg chg="del">
          <ac:chgData name="Rosie Cooper" userId="bf124abb-9a2b-4602-9121-6ae61623fa8e" providerId="ADAL" clId="{D0973CBF-43F4-4CAD-8E56-9E6AFC9E961F}" dt="2024-03-22T16:23:07.258" v="26" actId="478"/>
          <ac:cxnSpMkLst>
            <pc:docMk/>
            <pc:sldMk cId="2642962705" sldId="292"/>
            <ac:cxnSpMk id="71" creationId="{2E2D49F8-432F-0824-A5BF-43C54EB62999}"/>
          </ac:cxnSpMkLst>
        </pc:cxnChg>
        <pc:cxnChg chg="del">
          <ac:chgData name="Rosie Cooper" userId="bf124abb-9a2b-4602-9121-6ae61623fa8e" providerId="ADAL" clId="{D0973CBF-43F4-4CAD-8E56-9E6AFC9E961F}" dt="2024-03-22T16:23:07.258" v="26" actId="478"/>
          <ac:cxnSpMkLst>
            <pc:docMk/>
            <pc:sldMk cId="2642962705" sldId="292"/>
            <ac:cxnSpMk id="73" creationId="{347592DA-B91A-3BD4-9F51-F022D56E631B}"/>
          </ac:cxnSpMkLst>
        </pc:cxnChg>
        <pc:cxnChg chg="del">
          <ac:chgData name="Rosie Cooper" userId="bf124abb-9a2b-4602-9121-6ae61623fa8e" providerId="ADAL" clId="{D0973CBF-43F4-4CAD-8E56-9E6AFC9E961F}" dt="2024-03-22T16:23:07.258" v="26" actId="478"/>
          <ac:cxnSpMkLst>
            <pc:docMk/>
            <pc:sldMk cId="2642962705" sldId="292"/>
            <ac:cxnSpMk id="74" creationId="{F94B170C-84CA-6672-0A60-115BD5C433F3}"/>
          </ac:cxnSpMkLst>
        </pc:cxnChg>
        <pc:cxnChg chg="del">
          <ac:chgData name="Rosie Cooper" userId="bf124abb-9a2b-4602-9121-6ae61623fa8e" providerId="ADAL" clId="{D0973CBF-43F4-4CAD-8E56-9E6AFC9E961F}" dt="2024-03-22T16:22:21.663" v="17" actId="478"/>
          <ac:cxnSpMkLst>
            <pc:docMk/>
            <pc:sldMk cId="2642962705" sldId="292"/>
            <ac:cxnSpMk id="75" creationId="{C0D813DE-9167-9AC6-E8CE-5DED14732F74}"/>
          </ac:cxnSpMkLst>
        </pc:cxnChg>
        <pc:cxnChg chg="del">
          <ac:chgData name="Rosie Cooper" userId="bf124abb-9a2b-4602-9121-6ae61623fa8e" providerId="ADAL" clId="{D0973CBF-43F4-4CAD-8E56-9E6AFC9E961F}" dt="2024-03-22T16:23:07.258" v="26" actId="478"/>
          <ac:cxnSpMkLst>
            <pc:docMk/>
            <pc:sldMk cId="2642962705" sldId="292"/>
            <ac:cxnSpMk id="76" creationId="{EC8AD14F-2B67-A924-DD2C-1AEA7555D8C5}"/>
          </ac:cxnSpMkLst>
        </pc:cxnChg>
        <pc:cxnChg chg="del">
          <ac:chgData name="Rosie Cooper" userId="bf124abb-9a2b-4602-9121-6ae61623fa8e" providerId="ADAL" clId="{D0973CBF-43F4-4CAD-8E56-9E6AFC9E961F}" dt="2024-03-22T16:23:07.258" v="26" actId="478"/>
          <ac:cxnSpMkLst>
            <pc:docMk/>
            <pc:sldMk cId="2642962705" sldId="292"/>
            <ac:cxnSpMk id="83" creationId="{F6652965-0BE9-C360-C86C-0D213A74135B}"/>
          </ac:cxnSpMkLst>
        </pc:cxnChg>
        <pc:cxnChg chg="del">
          <ac:chgData name="Rosie Cooper" userId="bf124abb-9a2b-4602-9121-6ae61623fa8e" providerId="ADAL" clId="{D0973CBF-43F4-4CAD-8E56-9E6AFC9E961F}" dt="2024-03-22T16:23:07.258" v="26" actId="478"/>
          <ac:cxnSpMkLst>
            <pc:docMk/>
            <pc:sldMk cId="2642962705" sldId="292"/>
            <ac:cxnSpMk id="85" creationId="{28859CEC-74ED-A822-5AA8-67A4D2DAA86D}"/>
          </ac:cxnSpMkLst>
        </pc:cxnChg>
        <pc:cxnChg chg="del">
          <ac:chgData name="Rosie Cooper" userId="bf124abb-9a2b-4602-9121-6ae61623fa8e" providerId="ADAL" clId="{D0973CBF-43F4-4CAD-8E56-9E6AFC9E961F}" dt="2024-03-22T16:23:07.258" v="26" actId="478"/>
          <ac:cxnSpMkLst>
            <pc:docMk/>
            <pc:sldMk cId="2642962705" sldId="292"/>
            <ac:cxnSpMk id="87" creationId="{33F21158-189C-573F-0D61-0427213F916C}"/>
          </ac:cxnSpMkLst>
        </pc:cxnChg>
        <pc:cxnChg chg="del">
          <ac:chgData name="Rosie Cooper" userId="bf124abb-9a2b-4602-9121-6ae61623fa8e" providerId="ADAL" clId="{D0973CBF-43F4-4CAD-8E56-9E6AFC9E961F}" dt="2024-03-22T16:22:17.673" v="15" actId="478"/>
          <ac:cxnSpMkLst>
            <pc:docMk/>
            <pc:sldMk cId="2642962705" sldId="292"/>
            <ac:cxnSpMk id="95" creationId="{8A61D0D3-1A54-17A5-8329-ED35481CC708}"/>
          </ac:cxnSpMkLst>
        </pc:cxnChg>
        <pc:cxnChg chg="del">
          <ac:chgData name="Rosie Cooper" userId="bf124abb-9a2b-4602-9121-6ae61623fa8e" providerId="ADAL" clId="{D0973CBF-43F4-4CAD-8E56-9E6AFC9E961F}" dt="2024-03-22T16:22:17.673" v="15" actId="478"/>
          <ac:cxnSpMkLst>
            <pc:docMk/>
            <pc:sldMk cId="2642962705" sldId="292"/>
            <ac:cxnSpMk id="97" creationId="{977060DC-05BA-5F86-5646-44A1A17217F7}"/>
          </ac:cxnSpMkLst>
        </pc:cxnChg>
        <pc:cxnChg chg="del">
          <ac:chgData name="Rosie Cooper" userId="bf124abb-9a2b-4602-9121-6ae61623fa8e" providerId="ADAL" clId="{D0973CBF-43F4-4CAD-8E56-9E6AFC9E961F}" dt="2024-03-22T16:22:17.673" v="15" actId="478"/>
          <ac:cxnSpMkLst>
            <pc:docMk/>
            <pc:sldMk cId="2642962705" sldId="292"/>
            <ac:cxnSpMk id="103" creationId="{28788F0D-8CA9-11F7-524B-60016B33BB78}"/>
          </ac:cxnSpMkLst>
        </pc:cxnChg>
        <pc:cxnChg chg="del">
          <ac:chgData name="Rosie Cooper" userId="bf124abb-9a2b-4602-9121-6ae61623fa8e" providerId="ADAL" clId="{D0973CBF-43F4-4CAD-8E56-9E6AFC9E961F}" dt="2024-03-22T16:22:13.150" v="13" actId="478"/>
          <ac:cxnSpMkLst>
            <pc:docMk/>
            <pc:sldMk cId="2642962705" sldId="292"/>
            <ac:cxnSpMk id="110" creationId="{E4C3F4F8-0D17-4EB0-7551-797AE01DF74C}"/>
          </ac:cxnSpMkLst>
        </pc:cxnChg>
        <pc:cxnChg chg="del">
          <ac:chgData name="Rosie Cooper" userId="bf124abb-9a2b-4602-9121-6ae61623fa8e" providerId="ADAL" clId="{D0973CBF-43F4-4CAD-8E56-9E6AFC9E961F}" dt="2024-03-22T16:22:13.150" v="13" actId="478"/>
          <ac:cxnSpMkLst>
            <pc:docMk/>
            <pc:sldMk cId="2642962705" sldId="292"/>
            <ac:cxnSpMk id="111" creationId="{966DC640-5B90-0373-AF57-B73100D61587}"/>
          </ac:cxnSpMkLst>
        </pc:cxnChg>
      </pc:sldChg>
      <pc:sldChg chg="modSp add">
        <pc:chgData name="Rosie Cooper" userId="bf124abb-9a2b-4602-9121-6ae61623fa8e" providerId="ADAL" clId="{D0973CBF-43F4-4CAD-8E56-9E6AFC9E961F}" dt="2024-03-22T16:24:23.052" v="60" actId="6549"/>
        <pc:sldMkLst>
          <pc:docMk/>
          <pc:sldMk cId="2813039918" sldId="293"/>
        </pc:sldMkLst>
        <pc:spChg chg="mod">
          <ac:chgData name="Rosie Cooper" userId="bf124abb-9a2b-4602-9121-6ae61623fa8e" providerId="ADAL" clId="{D0973CBF-43F4-4CAD-8E56-9E6AFC9E961F}" dt="2024-03-22T16:24:23.052" v="60" actId="6549"/>
          <ac:spMkLst>
            <pc:docMk/>
            <pc:sldMk cId="2813039918" sldId="293"/>
            <ac:spMk id="90" creationId="{64F3464F-BFCE-5613-D526-A46D03569954}"/>
          </ac:spMkLst>
        </pc:spChg>
      </pc:sldChg>
      <pc:sldChg chg="modSp add">
        <pc:chgData name="Rosie Cooper" userId="bf124abb-9a2b-4602-9121-6ae61623fa8e" providerId="ADAL" clId="{D0973CBF-43F4-4CAD-8E56-9E6AFC9E961F}" dt="2024-03-22T16:24:19.289" v="55" actId="20577"/>
        <pc:sldMkLst>
          <pc:docMk/>
          <pc:sldMk cId="1849320228" sldId="294"/>
        </pc:sldMkLst>
        <pc:spChg chg="mod">
          <ac:chgData name="Rosie Cooper" userId="bf124abb-9a2b-4602-9121-6ae61623fa8e" providerId="ADAL" clId="{D0973CBF-43F4-4CAD-8E56-9E6AFC9E961F}" dt="2024-03-22T16:24:19.289" v="55" actId="20577"/>
          <ac:spMkLst>
            <pc:docMk/>
            <pc:sldMk cId="1849320228" sldId="294"/>
            <ac:spMk id="90" creationId="{64F3464F-BFCE-5613-D526-A46D03569954}"/>
          </ac:spMkLst>
        </pc:spChg>
      </pc:sldChg>
      <pc:sldChg chg="modSp add">
        <pc:chgData name="Rosie Cooper" userId="bf124abb-9a2b-4602-9121-6ae61623fa8e" providerId="ADAL" clId="{D0973CBF-43F4-4CAD-8E56-9E6AFC9E961F}" dt="2024-03-22T16:24:16.052" v="54" actId="6549"/>
        <pc:sldMkLst>
          <pc:docMk/>
          <pc:sldMk cId="379544994" sldId="295"/>
        </pc:sldMkLst>
        <pc:spChg chg="mod">
          <ac:chgData name="Rosie Cooper" userId="bf124abb-9a2b-4602-9121-6ae61623fa8e" providerId="ADAL" clId="{D0973CBF-43F4-4CAD-8E56-9E6AFC9E961F}" dt="2024-03-22T16:24:16.052" v="54" actId="6549"/>
          <ac:spMkLst>
            <pc:docMk/>
            <pc:sldMk cId="379544994" sldId="295"/>
            <ac:spMk id="90" creationId="{64F3464F-BFCE-5613-D526-A46D03569954}"/>
          </ac:spMkLst>
        </pc:spChg>
      </pc:sldChg>
      <pc:sldChg chg="modSp add">
        <pc:chgData name="Rosie Cooper" userId="bf124abb-9a2b-4602-9121-6ae61623fa8e" providerId="ADAL" clId="{D0973CBF-43F4-4CAD-8E56-9E6AFC9E961F}" dt="2024-03-22T16:24:11.383" v="46" actId="20577"/>
        <pc:sldMkLst>
          <pc:docMk/>
          <pc:sldMk cId="2603160087" sldId="296"/>
        </pc:sldMkLst>
        <pc:spChg chg="mod">
          <ac:chgData name="Rosie Cooper" userId="bf124abb-9a2b-4602-9121-6ae61623fa8e" providerId="ADAL" clId="{D0973CBF-43F4-4CAD-8E56-9E6AFC9E961F}" dt="2024-03-22T16:24:11.383" v="46" actId="20577"/>
          <ac:spMkLst>
            <pc:docMk/>
            <pc:sldMk cId="2603160087" sldId="296"/>
            <ac:spMk id="90" creationId="{64F3464F-BFCE-5613-D526-A46D03569954}"/>
          </ac:spMkLst>
        </pc:spChg>
      </pc:sldChg>
    </pc:docChg>
  </pc:docChgLst>
  <pc:docChgLst>
    <pc:chgData name="Rosie Cooper" userId="S::rosie.cooper@hrp.org.uk::bf124abb-9a2b-4602-9121-6ae61623fa8e" providerId="AD" clId="Web-{42860097-F9CF-145D-DE14-5A833FD3EBA6}"/>
    <pc:docChg chg="modSld">
      <pc:chgData name="Rosie Cooper" userId="S::rosie.cooper@hrp.org.uk::bf124abb-9a2b-4602-9121-6ae61623fa8e" providerId="AD" clId="Web-{42860097-F9CF-145D-DE14-5A833FD3EBA6}" dt="2024-03-22T16:46:28.323" v="4" actId="14100"/>
      <pc:docMkLst>
        <pc:docMk/>
      </pc:docMkLst>
      <pc:sldChg chg="modSp">
        <pc:chgData name="Rosie Cooper" userId="S::rosie.cooper@hrp.org.uk::bf124abb-9a2b-4602-9121-6ae61623fa8e" providerId="AD" clId="Web-{42860097-F9CF-145D-DE14-5A833FD3EBA6}" dt="2024-03-22T16:46:14.495" v="0" actId="14100"/>
        <pc:sldMkLst>
          <pc:docMk/>
          <pc:sldMk cId="2642962705" sldId="292"/>
        </pc:sldMkLst>
        <pc:spChg chg="mod">
          <ac:chgData name="Rosie Cooper" userId="S::rosie.cooper@hrp.org.uk::bf124abb-9a2b-4602-9121-6ae61623fa8e" providerId="AD" clId="Web-{42860097-F9CF-145D-DE14-5A833FD3EBA6}" dt="2024-03-22T16:46:14.495" v="0" actId="14100"/>
          <ac:spMkLst>
            <pc:docMk/>
            <pc:sldMk cId="2642962705" sldId="292"/>
            <ac:spMk id="8" creationId="{356A3C3C-17BD-018C-B726-AB28C2B730E6}"/>
          </ac:spMkLst>
        </pc:spChg>
      </pc:sldChg>
      <pc:sldChg chg="modSp">
        <pc:chgData name="Rosie Cooper" userId="S::rosie.cooper@hrp.org.uk::bf124abb-9a2b-4602-9121-6ae61623fa8e" providerId="AD" clId="Web-{42860097-F9CF-145D-DE14-5A833FD3EBA6}" dt="2024-03-22T16:46:28.323" v="4" actId="14100"/>
        <pc:sldMkLst>
          <pc:docMk/>
          <pc:sldMk cId="2813039918" sldId="293"/>
        </pc:sldMkLst>
        <pc:spChg chg="mod">
          <ac:chgData name="Rosie Cooper" userId="S::rosie.cooper@hrp.org.uk::bf124abb-9a2b-4602-9121-6ae61623fa8e" providerId="AD" clId="Web-{42860097-F9CF-145D-DE14-5A833FD3EBA6}" dt="2024-03-22T16:46:28.323" v="4" actId="14100"/>
          <ac:spMkLst>
            <pc:docMk/>
            <pc:sldMk cId="2813039918" sldId="293"/>
            <ac:spMk id="8" creationId="{356A3C3C-17BD-018C-B726-AB28C2B730E6}"/>
          </ac:spMkLst>
        </pc:spChg>
      </pc:sldChg>
      <pc:sldChg chg="modSp">
        <pc:chgData name="Rosie Cooper" userId="S::rosie.cooper@hrp.org.uk::bf124abb-9a2b-4602-9121-6ae61623fa8e" providerId="AD" clId="Web-{42860097-F9CF-145D-DE14-5A833FD3EBA6}" dt="2024-03-22T16:46:24.495" v="3" actId="14100"/>
        <pc:sldMkLst>
          <pc:docMk/>
          <pc:sldMk cId="1849320228" sldId="294"/>
        </pc:sldMkLst>
        <pc:spChg chg="mod">
          <ac:chgData name="Rosie Cooper" userId="S::rosie.cooper@hrp.org.uk::bf124abb-9a2b-4602-9121-6ae61623fa8e" providerId="AD" clId="Web-{42860097-F9CF-145D-DE14-5A833FD3EBA6}" dt="2024-03-22T16:46:24.495" v="3" actId="14100"/>
          <ac:spMkLst>
            <pc:docMk/>
            <pc:sldMk cId="1849320228" sldId="294"/>
            <ac:spMk id="8" creationId="{356A3C3C-17BD-018C-B726-AB28C2B730E6}"/>
          </ac:spMkLst>
        </pc:spChg>
      </pc:sldChg>
      <pc:sldChg chg="modSp">
        <pc:chgData name="Rosie Cooper" userId="S::rosie.cooper@hrp.org.uk::bf124abb-9a2b-4602-9121-6ae61623fa8e" providerId="AD" clId="Web-{42860097-F9CF-145D-DE14-5A833FD3EBA6}" dt="2024-03-22T16:46:21.011" v="2" actId="14100"/>
        <pc:sldMkLst>
          <pc:docMk/>
          <pc:sldMk cId="379544994" sldId="295"/>
        </pc:sldMkLst>
        <pc:spChg chg="mod">
          <ac:chgData name="Rosie Cooper" userId="S::rosie.cooper@hrp.org.uk::bf124abb-9a2b-4602-9121-6ae61623fa8e" providerId="AD" clId="Web-{42860097-F9CF-145D-DE14-5A833FD3EBA6}" dt="2024-03-22T16:46:21.011" v="2" actId="14100"/>
          <ac:spMkLst>
            <pc:docMk/>
            <pc:sldMk cId="379544994" sldId="295"/>
            <ac:spMk id="8" creationId="{356A3C3C-17BD-018C-B726-AB28C2B730E6}"/>
          </ac:spMkLst>
        </pc:spChg>
      </pc:sldChg>
      <pc:sldChg chg="modSp">
        <pc:chgData name="Rosie Cooper" userId="S::rosie.cooper@hrp.org.uk::bf124abb-9a2b-4602-9121-6ae61623fa8e" providerId="AD" clId="Web-{42860097-F9CF-145D-DE14-5A833FD3EBA6}" dt="2024-03-22T16:46:17.683" v="1" actId="14100"/>
        <pc:sldMkLst>
          <pc:docMk/>
          <pc:sldMk cId="2603160087" sldId="296"/>
        </pc:sldMkLst>
        <pc:spChg chg="mod">
          <ac:chgData name="Rosie Cooper" userId="S::rosie.cooper@hrp.org.uk::bf124abb-9a2b-4602-9121-6ae61623fa8e" providerId="AD" clId="Web-{42860097-F9CF-145D-DE14-5A833FD3EBA6}" dt="2024-03-22T16:46:17.683" v="1" actId="14100"/>
          <ac:spMkLst>
            <pc:docMk/>
            <pc:sldMk cId="2603160087" sldId="296"/>
            <ac:spMk id="8" creationId="{356A3C3C-17BD-018C-B726-AB28C2B730E6}"/>
          </ac:spMkLst>
        </pc:spChg>
      </pc:sldChg>
    </pc:docChg>
  </pc:docChgLst>
  <pc:docChgLst>
    <pc:chgData name="Rosie Cooper" userId="S::rosie.cooper@hrp.org.uk::bf124abb-9a2b-4602-9121-6ae61623fa8e" providerId="AD" clId="Web-{CBB78377-4994-D7DB-2C93-A4E8A6F2FD24}"/>
    <pc:docChg chg="delSld modSld">
      <pc:chgData name="Rosie Cooper" userId="S::rosie.cooper@hrp.org.uk::bf124abb-9a2b-4602-9121-6ae61623fa8e" providerId="AD" clId="Web-{CBB78377-4994-D7DB-2C93-A4E8A6F2FD24}" dt="2024-03-22T16:23:28.033" v="100"/>
      <pc:docMkLst>
        <pc:docMk/>
      </pc:docMkLst>
      <pc:sldChg chg="del">
        <pc:chgData name="Rosie Cooper" userId="S::rosie.cooper@hrp.org.uk::bf124abb-9a2b-4602-9121-6ae61623fa8e" providerId="AD" clId="Web-{CBB78377-4994-D7DB-2C93-A4E8A6F2FD24}" dt="2024-03-22T16:23:28.033" v="100"/>
        <pc:sldMkLst>
          <pc:docMk/>
          <pc:sldMk cId="3323739840" sldId="270"/>
        </pc:sldMkLst>
      </pc:sldChg>
      <pc:sldChg chg="delSp modSp">
        <pc:chgData name="Rosie Cooper" userId="S::rosie.cooper@hrp.org.uk::bf124abb-9a2b-4602-9121-6ae61623fa8e" providerId="AD" clId="Web-{CBB78377-4994-D7DB-2C93-A4E8A6F2FD24}" dt="2024-03-22T16:21:04.669" v="99"/>
        <pc:sldMkLst>
          <pc:docMk/>
          <pc:sldMk cId="2642962705" sldId="292"/>
        </pc:sldMkLst>
        <pc:spChg chg="mod">
          <ac:chgData name="Rosie Cooper" userId="S::rosie.cooper@hrp.org.uk::bf124abb-9a2b-4602-9121-6ae61623fa8e" providerId="AD" clId="Web-{CBB78377-4994-D7DB-2C93-A4E8A6F2FD24}" dt="2024-03-22T16:18:58.165" v="17" actId="20577"/>
          <ac:spMkLst>
            <pc:docMk/>
            <pc:sldMk cId="2642962705" sldId="292"/>
            <ac:spMk id="12" creationId="{D81FAA7C-9EDC-B536-583D-C06FDF8AD3E1}"/>
          </ac:spMkLst>
        </pc:spChg>
        <pc:spChg chg="mod">
          <ac:chgData name="Rosie Cooper" userId="S::rosie.cooper@hrp.org.uk::bf124abb-9a2b-4602-9121-6ae61623fa8e" providerId="AD" clId="Web-{CBB78377-4994-D7DB-2C93-A4E8A6F2FD24}" dt="2024-03-22T16:19:13.681" v="21" actId="20577"/>
          <ac:spMkLst>
            <pc:docMk/>
            <pc:sldMk cId="2642962705" sldId="292"/>
            <ac:spMk id="31" creationId="{EF1BD993-6C60-F0B9-4159-D8AA80BCD3A4}"/>
          </ac:spMkLst>
        </pc:spChg>
        <pc:spChg chg="mod">
          <ac:chgData name="Rosie Cooper" userId="S::rosie.cooper@hrp.org.uk::bf124abb-9a2b-4602-9121-6ae61623fa8e" providerId="AD" clId="Web-{CBB78377-4994-D7DB-2C93-A4E8A6F2FD24}" dt="2024-03-22T16:19:44.042" v="43" actId="20577"/>
          <ac:spMkLst>
            <pc:docMk/>
            <pc:sldMk cId="2642962705" sldId="292"/>
            <ac:spMk id="43" creationId="{0C6D0A15-6C48-BBC2-B6C5-4EB41EFA9D37}"/>
          </ac:spMkLst>
        </pc:spChg>
        <pc:spChg chg="mod">
          <ac:chgData name="Rosie Cooper" userId="S::rosie.cooper@hrp.org.uk::bf124abb-9a2b-4602-9121-6ae61623fa8e" providerId="AD" clId="Web-{CBB78377-4994-D7DB-2C93-A4E8A6F2FD24}" dt="2024-03-22T16:20:38.887" v="91" actId="20577"/>
          <ac:spMkLst>
            <pc:docMk/>
            <pc:sldMk cId="2642962705" sldId="292"/>
            <ac:spMk id="52" creationId="{F1B9EFDB-98EA-E277-8F24-6C7581EEEAA6}"/>
          </ac:spMkLst>
        </pc:spChg>
        <pc:spChg chg="mod">
          <ac:chgData name="Rosie Cooper" userId="S::rosie.cooper@hrp.org.uk::bf124abb-9a2b-4602-9121-6ae61623fa8e" providerId="AD" clId="Web-{CBB78377-4994-D7DB-2C93-A4E8A6F2FD24}" dt="2024-03-22T16:19:38.901" v="38" actId="20577"/>
          <ac:spMkLst>
            <pc:docMk/>
            <pc:sldMk cId="2642962705" sldId="292"/>
            <ac:spMk id="62" creationId="{C4D99749-8CFF-7577-8898-BEADA3F871B9}"/>
          </ac:spMkLst>
        </pc:spChg>
        <pc:spChg chg="del">
          <ac:chgData name="Rosie Cooper" userId="S::rosie.cooper@hrp.org.uk::bf124abb-9a2b-4602-9121-6ae61623fa8e" providerId="AD" clId="Web-{CBB78377-4994-D7DB-2C93-A4E8A6F2FD24}" dt="2024-03-22T16:21:04.669" v="99"/>
          <ac:spMkLst>
            <pc:docMk/>
            <pc:sldMk cId="2642962705" sldId="292"/>
            <ac:spMk id="64" creationId="{C7B5CD65-D078-87C7-D614-4A9BA660646E}"/>
          </ac:spMkLst>
        </pc:spChg>
        <pc:spChg chg="mod">
          <ac:chgData name="Rosie Cooper" userId="S::rosie.cooper@hrp.org.uk::bf124abb-9a2b-4602-9121-6ae61623fa8e" providerId="AD" clId="Web-{CBB78377-4994-D7DB-2C93-A4E8A6F2FD24}" dt="2024-03-22T16:19:34.307" v="35" actId="20577"/>
          <ac:spMkLst>
            <pc:docMk/>
            <pc:sldMk cId="2642962705" sldId="292"/>
            <ac:spMk id="68" creationId="{40F17BA9-EECE-20BD-97FD-EAADCE785AEA}"/>
          </ac:spMkLst>
        </pc:spChg>
        <pc:spChg chg="mod">
          <ac:chgData name="Rosie Cooper" userId="S::rosie.cooper@hrp.org.uk::bf124abb-9a2b-4602-9121-6ae61623fa8e" providerId="AD" clId="Web-{CBB78377-4994-D7DB-2C93-A4E8A6F2FD24}" dt="2024-03-22T16:20:04.636" v="61" actId="20577"/>
          <ac:spMkLst>
            <pc:docMk/>
            <pc:sldMk cId="2642962705" sldId="292"/>
            <ac:spMk id="69" creationId="{15C36BA8-5283-477C-9B07-1F0CBD436FC9}"/>
          </ac:spMkLst>
        </pc:spChg>
        <pc:spChg chg="mod">
          <ac:chgData name="Rosie Cooper" userId="S::rosie.cooper@hrp.org.uk::bf124abb-9a2b-4602-9121-6ae61623fa8e" providerId="AD" clId="Web-{CBB78377-4994-D7DB-2C93-A4E8A6F2FD24}" dt="2024-03-22T16:20:20.277" v="73" actId="20577"/>
          <ac:spMkLst>
            <pc:docMk/>
            <pc:sldMk cId="2642962705" sldId="292"/>
            <ac:spMk id="70" creationId="{3A584D3F-8DD5-523A-94C5-8D554D262D86}"/>
          </ac:spMkLst>
        </pc:spChg>
        <pc:spChg chg="mod">
          <ac:chgData name="Rosie Cooper" userId="S::rosie.cooper@hrp.org.uk::bf124abb-9a2b-4602-9121-6ae61623fa8e" providerId="AD" clId="Web-{CBB78377-4994-D7DB-2C93-A4E8A6F2FD24}" dt="2024-03-22T16:19:29.151" v="30" actId="20577"/>
          <ac:spMkLst>
            <pc:docMk/>
            <pc:sldMk cId="2642962705" sldId="292"/>
            <ac:spMk id="81" creationId="{23881318-0471-548F-4C02-98AC9F3CC02D}"/>
          </ac:spMkLst>
        </pc:spChg>
        <pc:spChg chg="mod">
          <ac:chgData name="Rosie Cooper" userId="S::rosie.cooper@hrp.org.uk::bf124abb-9a2b-4602-9121-6ae61623fa8e" providerId="AD" clId="Web-{CBB78377-4994-D7DB-2C93-A4E8A6F2FD24}" dt="2024-03-22T16:19:19.244" v="24" actId="20577"/>
          <ac:spMkLst>
            <pc:docMk/>
            <pc:sldMk cId="2642962705" sldId="292"/>
            <ac:spMk id="84" creationId="{F78EB79F-89AC-07E2-7929-B608F0874A9B}"/>
          </ac:spMkLst>
        </pc:spChg>
        <pc:spChg chg="mod">
          <ac:chgData name="Rosie Cooper" userId="S::rosie.cooper@hrp.org.uk::bf124abb-9a2b-4602-9121-6ae61623fa8e" providerId="AD" clId="Web-{CBB78377-4994-D7DB-2C93-A4E8A6F2FD24}" dt="2024-03-22T16:21:00.263" v="98" actId="1076"/>
          <ac:spMkLst>
            <pc:docMk/>
            <pc:sldMk cId="2642962705" sldId="292"/>
            <ac:spMk id="90" creationId="{64F3464F-BFCE-5613-D526-A46D03569954}"/>
          </ac:spMkLst>
        </pc:spChg>
        <pc:spChg chg="mod">
          <ac:chgData name="Rosie Cooper" userId="S::rosie.cooper@hrp.org.uk::bf124abb-9a2b-4602-9121-6ae61623fa8e" providerId="AD" clId="Web-{CBB78377-4994-D7DB-2C93-A4E8A6F2FD24}" dt="2024-03-22T16:20:44.356" v="97" actId="20577"/>
          <ac:spMkLst>
            <pc:docMk/>
            <pc:sldMk cId="2642962705" sldId="292"/>
            <ac:spMk id="94" creationId="{1268A385-51ED-2991-5742-8E1FD6351916}"/>
          </ac:spMkLst>
        </pc:spChg>
        <pc:spChg chg="mod">
          <ac:chgData name="Rosie Cooper" userId="S::rosie.cooper@hrp.org.uk::bf124abb-9a2b-4602-9121-6ae61623fa8e" providerId="AD" clId="Web-{CBB78377-4994-D7DB-2C93-A4E8A6F2FD24}" dt="2024-03-22T16:20:31.137" v="80" actId="20577"/>
          <ac:spMkLst>
            <pc:docMk/>
            <pc:sldMk cId="2642962705" sldId="292"/>
            <ac:spMk id="108" creationId="{BCF30B81-E64B-D2B8-3C5B-FF05BCC6EE8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E1197-D6B5-FC40-B7DB-CAE57B4C8070}" type="datetimeFigureOut">
              <a:rPr lang="en-US" smtClean="0"/>
              <a:t>3/22/2024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92F05-74A2-E341-9B2C-CAE7807A0D04}" type="slidenum">
              <a:rPr lang="en-US" smtClean="0"/>
              <a:t>‹#›</a:t>
            </a:fld>
            <a:endParaRPr lang="en-US"/>
          </a:p>
        </p:txBody>
      </p:sp>
    </p:spTree>
    <p:extLst>
      <p:ext uri="{BB962C8B-B14F-4D97-AF65-F5344CB8AC3E}">
        <p14:creationId xmlns:p14="http://schemas.microsoft.com/office/powerpoint/2010/main" val="311354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1</a:t>
            </a:fld>
            <a:endParaRPr lang="en-US"/>
          </a:p>
        </p:txBody>
      </p:sp>
    </p:spTree>
    <p:extLst>
      <p:ext uri="{BB962C8B-B14F-4D97-AF65-F5344CB8AC3E}">
        <p14:creationId xmlns:p14="http://schemas.microsoft.com/office/powerpoint/2010/main" val="528992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2</a:t>
            </a:fld>
            <a:endParaRPr lang="en-US"/>
          </a:p>
        </p:txBody>
      </p:sp>
    </p:spTree>
    <p:extLst>
      <p:ext uri="{BB962C8B-B14F-4D97-AF65-F5344CB8AC3E}">
        <p14:creationId xmlns:p14="http://schemas.microsoft.com/office/powerpoint/2010/main" val="3833810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3</a:t>
            </a:fld>
            <a:endParaRPr lang="en-US"/>
          </a:p>
        </p:txBody>
      </p:sp>
    </p:spTree>
    <p:extLst>
      <p:ext uri="{BB962C8B-B14F-4D97-AF65-F5344CB8AC3E}">
        <p14:creationId xmlns:p14="http://schemas.microsoft.com/office/powerpoint/2010/main" val="788767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4</a:t>
            </a:fld>
            <a:endParaRPr lang="en-US"/>
          </a:p>
        </p:txBody>
      </p:sp>
    </p:spTree>
    <p:extLst>
      <p:ext uri="{BB962C8B-B14F-4D97-AF65-F5344CB8AC3E}">
        <p14:creationId xmlns:p14="http://schemas.microsoft.com/office/powerpoint/2010/main" val="30827549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5</a:t>
            </a:fld>
            <a:endParaRPr lang="en-US"/>
          </a:p>
        </p:txBody>
      </p:sp>
    </p:spTree>
    <p:extLst>
      <p:ext uri="{BB962C8B-B14F-4D97-AF65-F5344CB8AC3E}">
        <p14:creationId xmlns:p14="http://schemas.microsoft.com/office/powerpoint/2010/main" val="1391429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92F05-74A2-E341-9B2C-CAE7807A0D04}" type="slidenum">
              <a:rPr lang="en-US" smtClean="0"/>
              <a:t>6</a:t>
            </a:fld>
            <a:endParaRPr lang="en-US"/>
          </a:p>
        </p:txBody>
      </p:sp>
    </p:spTree>
    <p:extLst>
      <p:ext uri="{BB962C8B-B14F-4D97-AF65-F5344CB8AC3E}">
        <p14:creationId xmlns:p14="http://schemas.microsoft.com/office/powerpoint/2010/main" val="32296254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Classroom task Answers</a:t>
            </a:r>
          </a:p>
          <a:p>
            <a:endParaRPr lang="en-GB"/>
          </a:p>
          <a:p>
            <a:pPr marL="342900" lvl="0" indent="-342900">
              <a:lnSpc>
                <a:spcPct val="107000"/>
              </a:lnSpc>
              <a:buFont typeface="Symbol" panose="05050102010706020507" pitchFamily="18" charset="2"/>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Charles II and James II were brothers.</a:t>
            </a:r>
          </a:p>
          <a:p>
            <a:pPr marL="342900" lvl="0" indent="-342900">
              <a:lnSpc>
                <a:spcPct val="107000"/>
              </a:lnSpc>
              <a:buFont typeface="Symbol" panose="05050102010706020507" pitchFamily="18" charset="2"/>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Charles I’s wife was a French princess called Henrietta Maria.</a:t>
            </a:r>
          </a:p>
          <a:p>
            <a:pPr marL="342900" lvl="0" indent="-342900">
              <a:lnSpc>
                <a:spcPct val="107000"/>
              </a:lnSpc>
              <a:spcAft>
                <a:spcPts val="800"/>
              </a:spcAft>
              <a:buFont typeface="Symbol" panose="05050102010706020507" pitchFamily="18" charset="2"/>
              <a:buChar char=""/>
            </a:pPr>
            <a:r>
              <a:rPr lang="en-GB" sz="1800" kern="100">
                <a:effectLst/>
                <a:latin typeface="Calibri" panose="020F0502020204030204" pitchFamily="34" charset="0"/>
                <a:ea typeface="Calibri" panose="020F0502020204030204" pitchFamily="34" charset="0"/>
                <a:cs typeface="Times New Roman" panose="02020603050405020304" pitchFamily="18" charset="0"/>
              </a:rPr>
              <a:t>The English Commonwealth lasted for II years, from 1649 until 1660.</a:t>
            </a:r>
          </a:p>
          <a:p>
            <a:pPr marL="342900" lvl="0" indent="-342900">
              <a:lnSpc>
                <a:spcPct val="107000"/>
              </a:lnSpc>
              <a:spcAft>
                <a:spcPts val="800"/>
              </a:spcAft>
              <a:buFont typeface="Symbol" panose="05050102010706020507" pitchFamily="18" charset="2"/>
              <a:buChar char=""/>
            </a:pPr>
            <a:r>
              <a:rPr lang="en-GB" sz="1800">
                <a:effectLst/>
                <a:latin typeface="Calibri" panose="020F0502020204030204" pitchFamily="34" charset="0"/>
                <a:ea typeface="Calibri" panose="020F0502020204030204" pitchFamily="34" charset="0"/>
                <a:cs typeface="Times New Roman" panose="02020603050405020304" pitchFamily="18" charset="0"/>
              </a:rPr>
              <a:t>William III’s mother was Mary, the Princess Royal, daughter of Charles I.</a:t>
            </a:r>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7</a:t>
            </a:fld>
            <a:endParaRPr lang="en-US"/>
          </a:p>
        </p:txBody>
      </p:sp>
    </p:spTree>
    <p:extLst>
      <p:ext uri="{BB962C8B-B14F-4D97-AF65-F5344CB8AC3E}">
        <p14:creationId xmlns:p14="http://schemas.microsoft.com/office/powerpoint/2010/main" val="791655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70BB-28DD-36F2-697E-F6C6B90D61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E50CB64-31E0-D8C1-567E-9E02247BA2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D876399-2182-024D-AD7C-39D15065B77A}"/>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451A61F6-9772-798B-5814-54CCB388F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18AD00-F805-718C-86FD-D68765DBCED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814887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86908-8133-E797-586F-D16025FA1D6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4943B42-465C-7849-A5D9-E8A3F7060C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17A9-D793-D2E8-5890-B323E5B7A4D2}"/>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13FA9C77-3536-DFCB-DF80-4E78AEC05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8BA8FB-5D6C-D3ED-A2AE-788EA40D1A4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823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C0AD4-0443-B027-FC35-11D3E60DAAD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41C1D2D-8AAC-B06C-2981-17C0DD04A1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E61C0C-FB21-9D12-22B0-EB2FDEAF199F}"/>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BC2C5D1A-7275-F7C4-EE74-D8306F05FF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E0B1-56F8-E71E-ACFA-3845822B8F5A}"/>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542853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A8FD-305C-A2FB-F312-101257CD413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70CCC5B-5DC8-7A0B-DAF9-B959B362D6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EA7262-C632-3D55-4DB1-3C0EF9629854}"/>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DD762471-5A22-BDE8-1C2B-E7D19807B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52BA5-B284-F316-9EF1-DF7C7F93FE9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23561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91F8-FAC3-FAA6-FE9F-D1DC8782F6D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22D1A2-6E1D-8E82-FF06-CB83CE36FD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65B0A6-BE17-E062-30BA-75B19D6262AF}"/>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F70252C9-9E03-8432-E6B4-99DC2D3C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37A46-DA8D-8A05-603A-FCFA2EE1246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16872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9514C-0531-0E62-C6FE-EBAD428363C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2F2570-696A-EEFD-7A81-A0914595B3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6C061F1-9BA9-2F07-3893-813D5D2F33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F6341B9-1A1D-FEB7-C7A5-9D1A7469788A}"/>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6" name="Footer Placeholder 5">
            <a:extLst>
              <a:ext uri="{FF2B5EF4-FFF2-40B4-BE49-F238E27FC236}">
                <a16:creationId xmlns:a16="http://schemas.microsoft.com/office/drawing/2014/main" id="{8224DA3C-25CC-F3FE-A6BD-2582CA2833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7EF46E-C77D-315E-4FD4-1AADF8E804D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538373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F7C6E-E824-D5F9-30B4-39D9EA7D65B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56703E-3F6C-40FE-05EE-C1E0755EE4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89AFD6-9F2C-4DFD-0DB6-4947B73A65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9F77032-8C10-4A47-38EC-277AC01E3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E95866-30B3-073A-DD41-8E0E139370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8D1772C-BF0E-C652-3BB2-ACE37EF3820A}"/>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8" name="Footer Placeholder 7">
            <a:extLst>
              <a:ext uri="{FF2B5EF4-FFF2-40B4-BE49-F238E27FC236}">
                <a16:creationId xmlns:a16="http://schemas.microsoft.com/office/drawing/2014/main" id="{0CC9BC1D-2BE6-F53B-531C-9E03EE184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3C02A68-CA7E-60DA-74F2-2925238B3EA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6716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5A8C-0261-47C5-F739-AEB2D0B4D20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D9B6BCD-4775-77EE-4629-8496A636D5B6}"/>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4" name="Footer Placeholder 3">
            <a:extLst>
              <a:ext uri="{FF2B5EF4-FFF2-40B4-BE49-F238E27FC236}">
                <a16:creationId xmlns:a16="http://schemas.microsoft.com/office/drawing/2014/main" id="{4B85A719-B8D3-E8B6-6D87-7E722ECC24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68596A-0FD2-1FBB-BC7C-ABB26DC95283}"/>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5177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027A7-94DE-409C-EA9D-6F1F956813D2}"/>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3" name="Footer Placeholder 2">
            <a:extLst>
              <a:ext uri="{FF2B5EF4-FFF2-40B4-BE49-F238E27FC236}">
                <a16:creationId xmlns:a16="http://schemas.microsoft.com/office/drawing/2014/main" id="{0A3C1B7E-89B7-9F0A-20DB-AF28CC54B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4D25EB-CAC8-966F-8A81-6CA99A11882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253454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CBEA-E377-FE49-C293-72E33AD58FB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00799FF-8B16-AEB4-94F1-73DA05C446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FD0A99B-CADC-9386-9B82-CE4CA60A7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C03954-DF86-7EFB-6FAC-8EC0284CA224}"/>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6" name="Footer Placeholder 5">
            <a:extLst>
              <a:ext uri="{FF2B5EF4-FFF2-40B4-BE49-F238E27FC236}">
                <a16:creationId xmlns:a16="http://schemas.microsoft.com/office/drawing/2014/main" id="{8E4C24EA-0942-D19E-C509-4541CB4CE4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8DE439-2FAA-3EE7-04E9-465A2F383068}"/>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73846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4E24-3D25-2D5B-6E06-E281E715D43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42AFE5A-782D-4A96-A7B7-B8293FAB5B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49EFFD-9029-E3B9-B438-1B92C99358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BE3FF-6A87-5BCC-AD43-86D7393ED4FF}"/>
              </a:ext>
            </a:extLst>
          </p:cNvPr>
          <p:cNvSpPr>
            <a:spLocks noGrp="1"/>
          </p:cNvSpPr>
          <p:nvPr>
            <p:ph type="dt" sz="half" idx="10"/>
          </p:nvPr>
        </p:nvSpPr>
        <p:spPr/>
        <p:txBody>
          <a:bodyPr/>
          <a:lstStyle/>
          <a:p>
            <a:fld id="{979DA49F-50D0-9E45-B810-3CA58A8B240F}" type="datetimeFigureOut">
              <a:rPr lang="en-US" smtClean="0"/>
              <a:t>3/22/2024</a:t>
            </a:fld>
            <a:endParaRPr lang="en-US"/>
          </a:p>
        </p:txBody>
      </p:sp>
      <p:sp>
        <p:nvSpPr>
          <p:cNvPr id="6" name="Footer Placeholder 5">
            <a:extLst>
              <a:ext uri="{FF2B5EF4-FFF2-40B4-BE49-F238E27FC236}">
                <a16:creationId xmlns:a16="http://schemas.microsoft.com/office/drawing/2014/main" id="{7EC2833B-E68D-ED40-B502-774191C15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3BDA7-C60D-33D6-95E3-4E42927AEAC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19863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D632DB-EC5F-1F9F-8942-5AB1CE4E4D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8145E91-5AE0-7AC2-5BE4-32AF01C84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388312-C3E5-73F5-2CFD-A789D07CBB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DA49F-50D0-9E45-B810-3CA58A8B240F}" type="datetimeFigureOut">
              <a:rPr lang="en-US" smtClean="0"/>
              <a:t>3/22/2024</a:t>
            </a:fld>
            <a:endParaRPr lang="en-US"/>
          </a:p>
        </p:txBody>
      </p:sp>
      <p:sp>
        <p:nvSpPr>
          <p:cNvPr id="5" name="Footer Placeholder 4">
            <a:extLst>
              <a:ext uri="{FF2B5EF4-FFF2-40B4-BE49-F238E27FC236}">
                <a16:creationId xmlns:a16="http://schemas.microsoft.com/office/drawing/2014/main" id="{22BB9D77-BCBF-C231-5228-6BC3DCDFEA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05C0-75E0-A7DD-6869-05E34C2C3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73ACB-50D8-6B49-B158-1A84847CD905}" type="slidenum">
              <a:rPr lang="en-US" smtClean="0"/>
              <a:t>‹#›</a:t>
            </a:fld>
            <a:endParaRPr lang="en-US"/>
          </a:p>
        </p:txBody>
      </p:sp>
    </p:spTree>
    <p:extLst>
      <p:ext uri="{BB962C8B-B14F-4D97-AF65-F5344CB8AC3E}">
        <p14:creationId xmlns:p14="http://schemas.microsoft.com/office/powerpoint/2010/main" val="3049012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7.png"/><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5.jpeg"/><Relationship Id="rId7"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7.png"/><Relationship Id="rId10" Type="http://schemas.openxmlformats.org/officeDocument/2006/relationships/image" Target="../media/image12.jpeg"/><Relationship Id="rId4" Type="http://schemas.openxmlformats.org/officeDocument/2006/relationships/image" Target="../media/image6.jpe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5.jpeg"/><Relationship Id="rId7" Type="http://schemas.openxmlformats.org/officeDocument/2006/relationships/image" Target="../media/image10.jpeg"/><Relationship Id="rId12"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9.jpeg"/><Relationship Id="rId11" Type="http://schemas.openxmlformats.org/officeDocument/2006/relationships/image" Target="../media/image15.jpeg"/><Relationship Id="rId5" Type="http://schemas.openxmlformats.org/officeDocument/2006/relationships/image" Target="../media/image7.png"/><Relationship Id="rId10" Type="http://schemas.openxmlformats.org/officeDocument/2006/relationships/image" Target="../media/image14.jpeg"/><Relationship Id="rId4" Type="http://schemas.openxmlformats.org/officeDocument/2006/relationships/image" Target="../media/image6.jpeg"/><Relationship Id="rId9" Type="http://schemas.openxmlformats.org/officeDocument/2006/relationships/image" Target="../media/image11.jpeg"/></Relationships>
</file>

<file path=ppt/slides/_rels/slide6.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16.png"/><Relationship Id="rId3" Type="http://schemas.openxmlformats.org/officeDocument/2006/relationships/image" Target="../media/image5.jpeg"/><Relationship Id="rId7" Type="http://schemas.openxmlformats.org/officeDocument/2006/relationships/image" Target="../media/image10.jpeg"/><Relationship Id="rId12"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9.jpeg"/><Relationship Id="rId11" Type="http://schemas.openxmlformats.org/officeDocument/2006/relationships/image" Target="../media/image15.jpeg"/><Relationship Id="rId5" Type="http://schemas.openxmlformats.org/officeDocument/2006/relationships/image" Target="../media/image7.png"/><Relationship Id="rId10" Type="http://schemas.openxmlformats.org/officeDocument/2006/relationships/image" Target="../media/image14.jpeg"/><Relationship Id="rId4" Type="http://schemas.openxmlformats.org/officeDocument/2006/relationships/image" Target="../media/image6.jpeg"/><Relationship Id="rId9" Type="http://schemas.openxmlformats.org/officeDocument/2006/relationships/image" Target="../media/image11.jpeg"/><Relationship Id="rId14" Type="http://schemas.openxmlformats.org/officeDocument/2006/relationships/image" Target="../media/image12.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9.xml.rels><?xml version="1.0" encoding="UTF-8" standalone="yes"?>
<Relationships xmlns="http://schemas.openxmlformats.org/package/2006/relationships"><Relationship Id="rId8" Type="http://schemas.openxmlformats.org/officeDocument/2006/relationships/hyperlink" Target="https://www.npg.org.uk/collections/search/portrait/mw04282/Queen-Mary-II" TargetMode="External"/><Relationship Id="rId3" Type="http://schemas.openxmlformats.org/officeDocument/2006/relationships/hyperlink" Target="https://www.rct.uk/collection/404446/james-vi-amp-i-1566-1625" TargetMode="External"/><Relationship Id="rId7" Type="http://schemas.openxmlformats.org/officeDocument/2006/relationships/hyperlink" Target="William%20III%20%20|%20&#169;%20National%20Portrait%20Gallery,%20London"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hyperlink" Target="https://www.npg.org.uk/collections/search/portrait/mw03423/King-James-II?LinkID=mp02391&amp;role=sit&amp;rNo=4" TargetMode="External"/><Relationship Id="rId5" Type="http://schemas.openxmlformats.org/officeDocument/2006/relationships/hyperlink" Target="https://www.rct.uk/collection/404951/charles-ii-1630-1685" TargetMode="External"/><Relationship Id="rId10" Type="http://schemas.openxmlformats.org/officeDocument/2006/relationships/image" Target="../media/image20.png"/><Relationship Id="rId4" Type="http://schemas.openxmlformats.org/officeDocument/2006/relationships/hyperlink" Target="https://www.rct.uk/collection/405322/charles-i-1600-1649-with-m-de-st-antoine" TargetMode="External"/><Relationship Id="rId9" Type="http://schemas.openxmlformats.org/officeDocument/2006/relationships/hyperlink" Target="https://www.npg.org.uk/collections/search/portrait/mw00147/Queen-Ann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A263A2-189D-EC4A-E90B-98F604A91CD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454"/>
            <a:ext cx="12192001" cy="6853344"/>
          </a:xfrm>
          <a:prstGeom prst="rect">
            <a:avLst/>
          </a:prstGeom>
        </p:spPr>
      </p:pic>
      <p:sp>
        <p:nvSpPr>
          <p:cNvPr id="3" name="Title 2">
            <a:extLst>
              <a:ext uri="{FF2B5EF4-FFF2-40B4-BE49-F238E27FC236}">
                <a16:creationId xmlns:a16="http://schemas.microsoft.com/office/drawing/2014/main" id="{E10625AC-537F-792B-C8CD-57FBEDF3145F}"/>
              </a:ext>
            </a:extLst>
          </p:cNvPr>
          <p:cNvSpPr txBox="1">
            <a:spLocks noGrp="1"/>
          </p:cNvSpPr>
          <p:nvPr>
            <p:ph type="title" idx="4294967295"/>
          </p:nvPr>
        </p:nvSpPr>
        <p:spPr>
          <a:xfrm>
            <a:off x="411947" y="386924"/>
            <a:ext cx="927392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HOW TO USE - NOTES FOR TEACHERS</a:t>
            </a:r>
          </a:p>
        </p:txBody>
      </p:sp>
      <p:sp>
        <p:nvSpPr>
          <p:cNvPr id="5" name="TextBox 4">
            <a:extLst>
              <a:ext uri="{FF2B5EF4-FFF2-40B4-BE49-F238E27FC236}">
                <a16:creationId xmlns:a16="http://schemas.microsoft.com/office/drawing/2014/main" id="{609CBFA2-EBFE-C4D6-9755-C34D8E85321B}"/>
              </a:ext>
            </a:extLst>
          </p:cNvPr>
          <p:cNvSpPr txBox="1"/>
          <p:nvPr/>
        </p:nvSpPr>
        <p:spPr>
          <a:xfrm>
            <a:off x="435697" y="912419"/>
            <a:ext cx="539198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These resources from Historic Royal Palaces are multi-purpose. </a:t>
            </a:r>
            <a:b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br>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They are ready for you to tweak and use in your lessons. </a:t>
            </a:r>
          </a:p>
        </p:txBody>
      </p:sp>
      <p:sp>
        <p:nvSpPr>
          <p:cNvPr id="18" name="TextBox 17">
            <a:extLst>
              <a:ext uri="{FF2B5EF4-FFF2-40B4-BE49-F238E27FC236}">
                <a16:creationId xmlns:a16="http://schemas.microsoft.com/office/drawing/2014/main" id="{8DA221DA-E890-DE09-5ECB-D2EBCADB2847}"/>
              </a:ext>
            </a:extLst>
          </p:cNvPr>
          <p:cNvSpPr txBox="1"/>
          <p:nvPr/>
        </p:nvSpPr>
        <p:spPr>
          <a:xfrm>
            <a:off x="381207" y="5609910"/>
            <a:ext cx="8399111" cy="846386"/>
          </a:xfrm>
          <a:prstGeom prst="rect">
            <a:avLst/>
          </a:prstGeom>
          <a:noFill/>
        </p:spPr>
        <p:txBody>
          <a:bodyPr wrap="square" rtlCol="0">
            <a:spAutoFit/>
          </a:bodyPr>
          <a:lstStyle/>
          <a:p>
            <a:pPr algn="l"/>
            <a:r>
              <a:rPr lang="en-GB" sz="1100" b="1">
                <a:solidFill>
                  <a:srgbClr val="38224F"/>
                </a:solidFill>
                <a:effectLst/>
                <a:latin typeface="Georgia" panose="02040502050405020303" pitchFamily="18" charset="0"/>
              </a:rPr>
              <a:t>Disclaimer and Use Terms</a:t>
            </a:r>
            <a:endParaRPr lang="en-GB" sz="1100" b="1">
              <a:solidFill>
                <a:srgbClr val="38224F"/>
              </a:solidFill>
              <a:effectLst/>
              <a:latin typeface="Calibri" panose="020F0502020204030204" pitchFamily="34" charset="0"/>
            </a:endParaRPr>
          </a:p>
          <a:p>
            <a:pPr algn="l"/>
            <a:r>
              <a:rPr lang="en-GB" sz="950" b="0">
                <a:solidFill>
                  <a:srgbClr val="242424"/>
                </a:solidFill>
                <a:effectLst/>
                <a:latin typeface="Georgia" panose="02040502050405020303" pitchFamily="18" charset="0"/>
              </a:rPr>
              <a:t>We are the owner or the licensee of all intellectual property rights in these resources which are protected by copyright laws and treaties around the world. All such rights are reserved. These resources, and the content included within them, may be used by you for educational purposes only. This means that you may download the resources and use or share them solely in educational environments (including for home school lessons) or as part of homework. You may not share the resources other than for the above purposes and you must not use the resources, or any part of them, for any commercial purpose.</a:t>
            </a:r>
            <a:endParaRPr lang="en-GB" sz="950" b="0">
              <a:solidFill>
                <a:srgbClr val="242424"/>
              </a:solidFill>
              <a:effectLst/>
              <a:latin typeface="Calibri" panose="020F0502020204030204" pitchFamily="34" charset="0"/>
            </a:endParaRPr>
          </a:p>
        </p:txBody>
      </p:sp>
      <p:grpSp>
        <p:nvGrpSpPr>
          <p:cNvPr id="15" name="Group 14">
            <a:extLst>
              <a:ext uri="{FF2B5EF4-FFF2-40B4-BE49-F238E27FC236}">
                <a16:creationId xmlns:a16="http://schemas.microsoft.com/office/drawing/2014/main" id="{1B030CDA-8544-B6F8-2F48-ADFAA946D918}"/>
              </a:ext>
              <a:ext uri="{C183D7F6-B498-43B3-948B-1728B52AA6E4}">
                <adec:decorative xmlns:adec="http://schemas.microsoft.com/office/drawing/2017/decorative" val="1"/>
              </a:ext>
            </a:extLst>
          </p:cNvPr>
          <p:cNvGrpSpPr/>
          <p:nvPr/>
        </p:nvGrpSpPr>
        <p:grpSpPr>
          <a:xfrm>
            <a:off x="1858502" y="2254528"/>
            <a:ext cx="2647509" cy="2320115"/>
            <a:chOff x="1858502" y="2254528"/>
            <a:chExt cx="2647509" cy="2320115"/>
          </a:xfrm>
        </p:grpSpPr>
        <p:sp>
          <p:nvSpPr>
            <p:cNvPr id="26" name="Rectangle 25">
              <a:extLst>
                <a:ext uri="{FF2B5EF4-FFF2-40B4-BE49-F238E27FC236}">
                  <a16:creationId xmlns:a16="http://schemas.microsoft.com/office/drawing/2014/main" id="{66BFD516-7DD9-BA02-5DEE-51A6692FBCAD}"/>
                </a:ext>
                <a:ext uri="{C183D7F6-B498-43B3-948B-1728B52AA6E4}">
                  <adec:decorative xmlns:adec="http://schemas.microsoft.com/office/drawing/2017/decorative" val="1"/>
                </a:ext>
              </a:extLst>
            </p:cNvPr>
            <p:cNvSpPr/>
            <p:nvPr/>
          </p:nvSpPr>
          <p:spPr>
            <a:xfrm>
              <a:off x="1858502" y="2254528"/>
              <a:ext cx="2647509" cy="232011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B76C42A-BD4C-FAE0-3B94-98B8841B6DC5}"/>
                </a:ext>
              </a:extLst>
            </p:cNvPr>
            <p:cNvSpPr txBox="1"/>
            <p:nvPr/>
          </p:nvSpPr>
          <p:spPr>
            <a:xfrm>
              <a:off x="2227880" y="3642028"/>
              <a:ext cx="1908753" cy="769441"/>
            </a:xfrm>
            <a:prstGeom prst="rect">
              <a:avLst/>
            </a:prstGeom>
            <a:noFill/>
          </p:spPr>
          <p:txBody>
            <a:bodyPr wrap="square" lIns="91440" tIns="45720" rIns="91440" bIns="45720" rtlCol="0" anchor="t">
              <a:spAutoFit/>
            </a:bodyPr>
            <a:lstStyle/>
            <a:p>
              <a:pPr algn="ctr" defTabSz="144000"/>
              <a:r>
                <a:rPr lang="en-GB" sz="1100">
                  <a:latin typeface="Georgia"/>
                  <a:ea typeface="Open Sans"/>
                  <a:cs typeface="Open Sans"/>
                </a:rPr>
                <a:t>For the best experience, download and open the </a:t>
              </a:r>
              <a:br>
                <a:rPr lang="en-GB" sz="1100">
                  <a:latin typeface="Georgia"/>
                  <a:ea typeface="Open Sans"/>
                  <a:cs typeface="Open Sans"/>
                </a:rPr>
              </a:br>
              <a:r>
                <a:rPr lang="en-GB" sz="1100">
                  <a:latin typeface="Georgia"/>
                  <a:ea typeface="Open Sans"/>
                  <a:cs typeface="Open Sans"/>
                </a:rPr>
                <a:t>file in the PowerPoint </a:t>
              </a:r>
              <a:br>
                <a:rPr lang="en-GB" sz="1100">
                  <a:latin typeface="Georgia"/>
                  <a:ea typeface="Open Sans"/>
                  <a:cs typeface="Open Sans"/>
                </a:rPr>
              </a:br>
              <a:r>
                <a:rPr lang="en-GB" sz="1100">
                  <a:latin typeface="Georgia"/>
                  <a:ea typeface="Open Sans"/>
                  <a:cs typeface="Open Sans"/>
                </a:rPr>
                <a:t>desktop app.</a:t>
              </a:r>
              <a:endParaRPr lang="en-US" sz="1100">
                <a:latin typeface="Georgia"/>
                <a:ea typeface="Open Sans"/>
                <a:cs typeface="Open Sans"/>
              </a:endParaRPr>
            </a:p>
          </p:txBody>
        </p:sp>
        <p:pic>
          <p:nvPicPr>
            <p:cNvPr id="2" name="Google Shape;107;p1">
              <a:extLst>
                <a:ext uri="{FF2B5EF4-FFF2-40B4-BE49-F238E27FC236}">
                  <a16:creationId xmlns:a16="http://schemas.microsoft.com/office/drawing/2014/main" id="{DF0CD452-9611-04F0-8896-B16EC605B50C}"/>
                </a:ext>
                <a:ext uri="{C183D7F6-B498-43B3-948B-1728B52AA6E4}">
                  <adec:decorative xmlns:adec="http://schemas.microsoft.com/office/drawing/2017/decorative" val="1"/>
                </a:ext>
              </a:extLst>
            </p:cNvPr>
            <p:cNvPicPr preferRelativeResize="0"/>
            <p:nvPr/>
          </p:nvPicPr>
          <p:blipFill>
            <a:blip r:embed="rId4" cstate="screen">
              <a:extLst>
                <a:ext uri="{28A0092B-C50C-407E-A947-70E740481C1C}">
                  <a14:useLocalDpi xmlns:a14="http://schemas.microsoft.com/office/drawing/2010/main"/>
                </a:ext>
              </a:extLst>
            </a:blip>
            <a:srcRect/>
            <a:stretch/>
          </p:blipFill>
          <p:spPr>
            <a:xfrm>
              <a:off x="2516934" y="2478525"/>
              <a:ext cx="1330644" cy="1120542"/>
            </a:xfrm>
            <a:prstGeom prst="rect">
              <a:avLst/>
            </a:prstGeom>
            <a:noFill/>
            <a:ln>
              <a:noFill/>
            </a:ln>
          </p:spPr>
        </p:pic>
      </p:grpSp>
      <p:grpSp>
        <p:nvGrpSpPr>
          <p:cNvPr id="16" name="Group 15">
            <a:extLst>
              <a:ext uri="{FF2B5EF4-FFF2-40B4-BE49-F238E27FC236}">
                <a16:creationId xmlns:a16="http://schemas.microsoft.com/office/drawing/2014/main" id="{5DFC80C1-ECEC-7739-E420-834DB1C12F75}"/>
              </a:ext>
              <a:ext uri="{C183D7F6-B498-43B3-948B-1728B52AA6E4}">
                <adec:decorative xmlns:adec="http://schemas.microsoft.com/office/drawing/2017/decorative" val="1"/>
              </a:ext>
            </a:extLst>
          </p:cNvPr>
          <p:cNvGrpSpPr/>
          <p:nvPr/>
        </p:nvGrpSpPr>
        <p:grpSpPr>
          <a:xfrm>
            <a:off x="4775984" y="2258995"/>
            <a:ext cx="2647509" cy="2311181"/>
            <a:chOff x="4775984" y="2258995"/>
            <a:chExt cx="2647509" cy="2311181"/>
          </a:xfrm>
        </p:grpSpPr>
        <p:sp>
          <p:nvSpPr>
            <p:cNvPr id="21" name="Rectangle 20">
              <a:extLst>
                <a:ext uri="{FF2B5EF4-FFF2-40B4-BE49-F238E27FC236}">
                  <a16:creationId xmlns:a16="http://schemas.microsoft.com/office/drawing/2014/main" id="{DEB4571F-E5D4-0B9D-2BFD-8FA223D5F6C3}"/>
                </a:ext>
                <a:ext uri="{C183D7F6-B498-43B3-948B-1728B52AA6E4}">
                  <adec:decorative xmlns:adec="http://schemas.microsoft.com/office/drawing/2017/decorative" val="1"/>
                </a:ext>
              </a:extLst>
            </p:cNvPr>
            <p:cNvSpPr/>
            <p:nvPr/>
          </p:nvSpPr>
          <p:spPr>
            <a:xfrm>
              <a:off x="4775984" y="2258995"/>
              <a:ext cx="2647509" cy="231118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48A26CE-46FB-34B1-FC5B-67C76652301D}"/>
                </a:ext>
              </a:extLst>
            </p:cNvPr>
            <p:cNvSpPr txBox="1"/>
            <p:nvPr/>
          </p:nvSpPr>
          <p:spPr>
            <a:xfrm>
              <a:off x="5145362" y="3646495"/>
              <a:ext cx="1908753" cy="769441"/>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Answers are found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under the slide. Click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on the notes symbol at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the bottom of the screen.</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9" name="Google Shape;107;p1">
              <a:extLst>
                <a:ext uri="{FF2B5EF4-FFF2-40B4-BE49-F238E27FC236}">
                  <a16:creationId xmlns:a16="http://schemas.microsoft.com/office/drawing/2014/main" id="{03F38FAA-ADD4-D0C2-8831-5A848DE5E66B}"/>
                </a:ext>
                <a:ext uri="{C183D7F6-B498-43B3-948B-1728B52AA6E4}">
                  <adec:decorative xmlns:adec="http://schemas.microsoft.com/office/drawing/2017/decorative" val="1"/>
                </a:ext>
              </a:extLst>
            </p:cNvPr>
            <p:cNvPicPr preferRelativeResize="0">
              <a:picLocks noChangeAspect="1"/>
            </p:cNvPicPr>
            <p:nvPr/>
          </p:nvPicPr>
          <p:blipFill>
            <a:blip r:embed="rId5" cstate="screen">
              <a:extLst>
                <a:ext uri="{28A0092B-C50C-407E-A947-70E740481C1C}">
                  <a14:useLocalDpi xmlns:a14="http://schemas.microsoft.com/office/drawing/2010/main"/>
                </a:ext>
              </a:extLst>
            </a:blip>
            <a:srcRect/>
            <a:stretch/>
          </p:blipFill>
          <p:spPr>
            <a:xfrm>
              <a:off x="5178464" y="2518506"/>
              <a:ext cx="1656267" cy="1049515"/>
            </a:xfrm>
            <a:prstGeom prst="rect">
              <a:avLst/>
            </a:prstGeom>
            <a:noFill/>
            <a:ln>
              <a:noFill/>
            </a:ln>
          </p:spPr>
        </p:pic>
      </p:grpSp>
      <p:grpSp>
        <p:nvGrpSpPr>
          <p:cNvPr id="17" name="Group 16">
            <a:extLst>
              <a:ext uri="{FF2B5EF4-FFF2-40B4-BE49-F238E27FC236}">
                <a16:creationId xmlns:a16="http://schemas.microsoft.com/office/drawing/2014/main" id="{51657291-23F0-8A26-5B73-5E73F2A17CEB}"/>
              </a:ext>
              <a:ext uri="{C183D7F6-B498-43B3-948B-1728B52AA6E4}">
                <adec:decorative xmlns:adec="http://schemas.microsoft.com/office/drawing/2017/decorative" val="1"/>
              </a:ext>
            </a:extLst>
          </p:cNvPr>
          <p:cNvGrpSpPr/>
          <p:nvPr/>
        </p:nvGrpSpPr>
        <p:grpSpPr>
          <a:xfrm>
            <a:off x="7693466" y="2258995"/>
            <a:ext cx="2647509" cy="2311180"/>
            <a:chOff x="7693466" y="2258995"/>
            <a:chExt cx="2647509" cy="2311180"/>
          </a:xfrm>
        </p:grpSpPr>
        <p:sp>
          <p:nvSpPr>
            <p:cNvPr id="11" name="Rectangle 10">
              <a:extLst>
                <a:ext uri="{FF2B5EF4-FFF2-40B4-BE49-F238E27FC236}">
                  <a16:creationId xmlns:a16="http://schemas.microsoft.com/office/drawing/2014/main" id="{E59036A5-DB4B-C88C-B256-C975B00BEEA9}"/>
                </a:ext>
                <a:ext uri="{C183D7F6-B498-43B3-948B-1728B52AA6E4}">
                  <adec:decorative xmlns:adec="http://schemas.microsoft.com/office/drawing/2017/decorative" val="1"/>
                </a:ext>
              </a:extLst>
            </p:cNvPr>
            <p:cNvSpPr/>
            <p:nvPr/>
          </p:nvSpPr>
          <p:spPr>
            <a:xfrm>
              <a:off x="7693466" y="2258995"/>
              <a:ext cx="2647509" cy="231118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7E7A237-14F3-6B91-E4C5-77D05967BE45}"/>
                </a:ext>
              </a:extLst>
            </p:cNvPr>
            <p:cNvSpPr txBox="1"/>
            <p:nvPr/>
          </p:nvSpPr>
          <p:spPr>
            <a:xfrm>
              <a:off x="8206111" y="3732720"/>
              <a:ext cx="1622218" cy="600164"/>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Delete text and images to make your own worksheets.</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10" name="Google Shape;107;p1">
              <a:extLst>
                <a:ext uri="{FF2B5EF4-FFF2-40B4-BE49-F238E27FC236}">
                  <a16:creationId xmlns:a16="http://schemas.microsoft.com/office/drawing/2014/main" id="{9EC4FE7C-330E-9B9B-B028-8626D2B708CC}"/>
                </a:ext>
                <a:ext uri="{C183D7F6-B498-43B3-948B-1728B52AA6E4}">
                  <adec:decorative xmlns:adec="http://schemas.microsoft.com/office/drawing/2017/decorative" val="1"/>
                </a:ext>
              </a:extLst>
            </p:cNvPr>
            <p:cNvPicPr preferRelativeResize="0">
              <a:picLocks noChangeAspect="1"/>
            </p:cNvPicPr>
            <p:nvPr/>
          </p:nvPicPr>
          <p:blipFill>
            <a:blip r:embed="rId6" cstate="screen">
              <a:extLst>
                <a:ext uri="{28A0092B-C50C-407E-A947-70E740481C1C}">
                  <a14:useLocalDpi xmlns:a14="http://schemas.microsoft.com/office/drawing/2010/main"/>
                </a:ext>
              </a:extLst>
            </a:blip>
            <a:srcRect/>
            <a:stretch/>
          </p:blipFill>
          <p:spPr>
            <a:xfrm>
              <a:off x="8123924" y="2406069"/>
              <a:ext cx="1786593" cy="1277563"/>
            </a:xfrm>
            <a:prstGeom prst="rect">
              <a:avLst/>
            </a:prstGeom>
            <a:noFill/>
            <a:ln>
              <a:noFill/>
            </a:ln>
          </p:spPr>
        </p:pic>
      </p:grpSp>
    </p:spTree>
    <p:extLst>
      <p:ext uri="{BB962C8B-B14F-4D97-AF65-F5344CB8AC3E}">
        <p14:creationId xmlns:p14="http://schemas.microsoft.com/office/powerpoint/2010/main" val="403283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B0308D7-206C-BBEA-4C21-73C60080CC9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469"/>
            <a:ext cx="12192000" cy="6858000"/>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0554" y="386924"/>
            <a:ext cx="2585794" cy="1569660"/>
          </a:xfrm>
          <a:prstGeom prst="rect">
            <a:avLst/>
          </a:prstGeom>
          <a:noFill/>
        </p:spPr>
        <p:txBody>
          <a:bodyPr wrap="square" rtlCol="0">
            <a:spAutoFit/>
          </a:bodyPr>
          <a:lstStyle/>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STUART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FAMILY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TREE</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7" name="Oval 6">
            <a:extLst>
              <a:ext uri="{FF2B5EF4-FFF2-40B4-BE49-F238E27FC236}">
                <a16:creationId xmlns:a16="http://schemas.microsoft.com/office/drawing/2014/main" id="{4DB99190-554E-393B-A567-DAEA6D9D72D3}"/>
              </a:ext>
              <a:ext uri="{C183D7F6-B498-43B3-948B-1728B52AA6E4}">
                <adec:decorative xmlns:adec="http://schemas.microsoft.com/office/drawing/2017/decorative" val="1"/>
              </a:ext>
            </a:extLst>
          </p:cNvPr>
          <p:cNvSpPr/>
          <p:nvPr/>
        </p:nvSpPr>
        <p:spPr>
          <a:xfrm>
            <a:off x="4221084" y="386924"/>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3746742" y="1130266"/>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JAMES VI &amp; I</a:t>
            </a:r>
          </a:p>
        </p:txBody>
      </p:sp>
      <p:pic>
        <p:nvPicPr>
          <p:cNvPr id="11" name="Picture 10">
            <a:extLst>
              <a:ext uri="{FF2B5EF4-FFF2-40B4-BE49-F238E27FC236}">
                <a16:creationId xmlns:a16="http://schemas.microsoft.com/office/drawing/2014/main" id="{7454823A-58BB-3805-6134-5D42033CE6E2}"/>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856183" y="1024964"/>
            <a:ext cx="408100" cy="408100"/>
          </a:xfrm>
          <a:prstGeom prst="rect">
            <a:avLst/>
          </a:prstGeom>
        </p:spPr>
      </p:pic>
      <p:sp>
        <p:nvSpPr>
          <p:cNvPr id="12" name="TextBox 11">
            <a:extLst>
              <a:ext uri="{FF2B5EF4-FFF2-40B4-BE49-F238E27FC236}">
                <a16:creationId xmlns:a16="http://schemas.microsoft.com/office/drawing/2014/main" id="{D81FAA7C-9EDC-B536-583D-C06FDF8AD3E1}"/>
              </a:ext>
              <a:ext uri="{C183D7F6-B498-43B3-948B-1728B52AA6E4}">
                <adec:decorative xmlns:adec="http://schemas.microsoft.com/office/drawing/2017/decorative" val="1"/>
              </a:ext>
            </a:extLst>
          </p:cNvPr>
          <p:cNvSpPr txBox="1"/>
          <p:nvPr/>
        </p:nvSpPr>
        <p:spPr>
          <a:xfrm>
            <a:off x="3746742" y="1288836"/>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1566-1625</a:t>
            </a:r>
            <a:br>
              <a:rPr lang="en-GB" sz="900">
                <a:latin typeface="Georgia"/>
              </a:rPr>
            </a:br>
            <a:r>
              <a:rPr lang="en-GB" sz="900" i="1">
                <a:effectLst/>
                <a:latin typeface="Georgia"/>
              </a:rPr>
              <a:t>(</a:t>
            </a:r>
            <a:r>
              <a:rPr lang="en-GB" sz="900" i="1">
                <a:latin typeface="Georgia"/>
              </a:rPr>
              <a:t>r</a:t>
            </a:r>
            <a:r>
              <a:rPr lang="en-GB" sz="900" i="1">
                <a:effectLst/>
                <a:latin typeface="Georgia"/>
              </a:rPr>
              <a:t>. 1567-1625, Scotland)</a:t>
            </a:r>
          </a:p>
        </p:txBody>
      </p:sp>
      <p:cxnSp>
        <p:nvCxnSpPr>
          <p:cNvPr id="14" name="Straight Connector 13">
            <a:extLst>
              <a:ext uri="{FF2B5EF4-FFF2-40B4-BE49-F238E27FC236}">
                <a16:creationId xmlns:a16="http://schemas.microsoft.com/office/drawing/2014/main" id="{0B573027-6EDE-7767-2E9C-0077AE3B8C09}"/>
              </a:ext>
              <a:ext uri="{C183D7F6-B498-43B3-948B-1728B52AA6E4}">
                <adec:decorative xmlns:adec="http://schemas.microsoft.com/office/drawing/2017/decorative" val="1"/>
              </a:ext>
            </a:extLst>
          </p:cNvPr>
          <p:cNvCxnSpPr>
            <a:cxnSpLocks/>
          </p:cNvCxnSpPr>
          <p:nvPr/>
        </p:nvCxnSpPr>
        <p:spPr>
          <a:xfrm>
            <a:off x="5259861" y="140240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3FCA1C3-56C0-DE4F-8DD2-3E87B0938080}"/>
              </a:ext>
              <a:ext uri="{C183D7F6-B498-43B3-948B-1728B52AA6E4}">
                <adec:decorative xmlns:adec="http://schemas.microsoft.com/office/drawing/2017/decorative" val="1"/>
              </a:ext>
            </a:extLst>
          </p:cNvPr>
          <p:cNvCxnSpPr>
            <a:cxnSpLocks/>
          </p:cNvCxnSpPr>
          <p:nvPr/>
        </p:nvCxnSpPr>
        <p:spPr>
          <a:xfrm>
            <a:off x="5259861" y="145395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1F87B01E-CA95-973B-1D73-CD9ABCB9F8F9}"/>
              </a:ext>
              <a:ext uri="{C183D7F6-B498-43B3-948B-1728B52AA6E4}">
                <adec:decorative xmlns:adec="http://schemas.microsoft.com/office/drawing/2017/decorative" val="1"/>
              </a:ext>
            </a:extLst>
          </p:cNvPr>
          <p:cNvSpPr/>
          <p:nvPr/>
        </p:nvSpPr>
        <p:spPr>
          <a:xfrm>
            <a:off x="10504157" y="522919"/>
            <a:ext cx="1129407" cy="1007567"/>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B307897-8241-EC01-F664-147BAA99A5AF}"/>
              </a:ext>
              <a:ext uri="{C183D7F6-B498-43B3-948B-1728B52AA6E4}">
                <adec:decorative xmlns:adec="http://schemas.microsoft.com/office/drawing/2017/decorative" val="1"/>
              </a:ext>
            </a:extLst>
          </p:cNvPr>
          <p:cNvSpPr txBox="1"/>
          <p:nvPr/>
        </p:nvSpPr>
        <p:spPr>
          <a:xfrm>
            <a:off x="10568717" y="807619"/>
            <a:ext cx="1064847" cy="600164"/>
          </a:xfrm>
          <a:prstGeom prst="rect">
            <a:avLst/>
          </a:prstGeom>
          <a:noFill/>
        </p:spPr>
        <p:txBody>
          <a:bodyPr wrap="square" rtlCol="0">
            <a:spAutoFit/>
          </a:bodyPr>
          <a:lstStyle/>
          <a:p>
            <a:r>
              <a:rPr lang="en-GB" sz="1100" i="1">
                <a:latin typeface="Georgia" panose="02040502050405020303" pitchFamily="18" charset="0"/>
              </a:rPr>
              <a:t>r</a:t>
            </a:r>
            <a:r>
              <a:rPr lang="en-GB" sz="1100" i="1">
                <a:effectLst/>
                <a:latin typeface="Georgia" panose="02040502050405020303" pitchFamily="18" charset="0"/>
              </a:rPr>
              <a:t>.    reigned</a:t>
            </a:r>
          </a:p>
          <a:p>
            <a:r>
              <a:rPr lang="en-GB" sz="1100" i="1">
                <a:latin typeface="Georgia" panose="02040502050405020303" pitchFamily="18" charset="0"/>
              </a:rPr>
              <a:t>       monarch</a:t>
            </a:r>
          </a:p>
          <a:p>
            <a:r>
              <a:rPr lang="en-GB" sz="1100" i="1">
                <a:latin typeface="Georgia" panose="02040502050405020303" pitchFamily="18" charset="0"/>
              </a:rPr>
              <a:t>       married </a:t>
            </a:r>
          </a:p>
        </p:txBody>
      </p:sp>
      <p:sp>
        <p:nvSpPr>
          <p:cNvPr id="8" name="TextBox 7">
            <a:extLst>
              <a:ext uri="{FF2B5EF4-FFF2-40B4-BE49-F238E27FC236}">
                <a16:creationId xmlns:a16="http://schemas.microsoft.com/office/drawing/2014/main" id="{356A3C3C-17BD-018C-B726-AB28C2B730E6}"/>
              </a:ext>
              <a:ext uri="{C183D7F6-B498-43B3-948B-1728B52AA6E4}">
                <adec:decorative xmlns:adec="http://schemas.microsoft.com/office/drawing/2017/decorative" val="1"/>
              </a:ext>
            </a:extLst>
          </p:cNvPr>
          <p:cNvSpPr txBox="1"/>
          <p:nvPr/>
        </p:nvSpPr>
        <p:spPr>
          <a:xfrm>
            <a:off x="10568717" y="616916"/>
            <a:ext cx="568804"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13" name="Picture 12">
            <a:extLst>
              <a:ext uri="{FF2B5EF4-FFF2-40B4-BE49-F238E27FC236}">
                <a16:creationId xmlns:a16="http://schemas.microsoft.com/office/drawing/2014/main" id="{876972A3-82CD-8374-4887-93A8FEA72B67}"/>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0540653" y="921139"/>
            <a:ext cx="353153" cy="353153"/>
          </a:xfrm>
          <a:prstGeom prst="rect">
            <a:avLst/>
          </a:prstGeom>
        </p:spPr>
      </p:pic>
      <p:cxnSp>
        <p:nvCxnSpPr>
          <p:cNvPr id="15" name="Straight Connector 14">
            <a:extLst>
              <a:ext uri="{FF2B5EF4-FFF2-40B4-BE49-F238E27FC236}">
                <a16:creationId xmlns:a16="http://schemas.microsoft.com/office/drawing/2014/main" id="{099D2B55-5D68-63D0-4E12-970ADC08D7DE}"/>
              </a:ext>
              <a:ext uri="{C183D7F6-B498-43B3-948B-1728B52AA6E4}">
                <adec:decorative xmlns:adec="http://schemas.microsoft.com/office/drawing/2017/decorative" val="1"/>
              </a:ext>
            </a:extLst>
          </p:cNvPr>
          <p:cNvCxnSpPr>
            <a:cxnSpLocks/>
          </p:cNvCxnSpPr>
          <p:nvPr/>
        </p:nvCxnSpPr>
        <p:spPr>
          <a:xfrm>
            <a:off x="10646514" y="126236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3E2B65A-A718-E953-3C1F-4C1107CFF023}"/>
              </a:ext>
              <a:ext uri="{C183D7F6-B498-43B3-948B-1728B52AA6E4}">
                <adec:decorative xmlns:adec="http://schemas.microsoft.com/office/drawing/2017/decorative" val="1"/>
              </a:ext>
            </a:extLst>
          </p:cNvPr>
          <p:cNvCxnSpPr>
            <a:cxnSpLocks/>
          </p:cNvCxnSpPr>
          <p:nvPr/>
        </p:nvCxnSpPr>
        <p:spPr>
          <a:xfrm>
            <a:off x="10646514" y="131390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59C9D3FB-D111-6F29-14C6-A926B9445003}"/>
              </a:ext>
              <a:ext uri="{C183D7F6-B498-43B3-948B-1728B52AA6E4}">
                <adec:decorative xmlns:adec="http://schemas.microsoft.com/office/drawing/2017/decorative" val="1"/>
              </a:ext>
            </a:extLst>
          </p:cNvPr>
          <p:cNvSpPr txBox="1"/>
          <p:nvPr/>
        </p:nvSpPr>
        <p:spPr>
          <a:xfrm>
            <a:off x="5255438" y="1130376"/>
            <a:ext cx="1378889" cy="400110"/>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ANNE OF DENMARK</a:t>
            </a:r>
            <a:endParaRPr lang="en-GB" sz="1000">
              <a:solidFill>
                <a:srgbClr val="9D691F"/>
              </a:solidFill>
              <a:effectLst/>
              <a:latin typeface="Georgia" panose="02040502050405020303" pitchFamily="18" charset="0"/>
            </a:endParaRPr>
          </a:p>
        </p:txBody>
      </p:sp>
      <p:pic>
        <p:nvPicPr>
          <p:cNvPr id="23" name="Picture 22">
            <a:extLst>
              <a:ext uri="{FF2B5EF4-FFF2-40B4-BE49-F238E27FC236}">
                <a16:creationId xmlns:a16="http://schemas.microsoft.com/office/drawing/2014/main" id="{D863AC74-F42E-F530-E20C-142283876B47}"/>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219245" y="1024727"/>
            <a:ext cx="408100" cy="408100"/>
          </a:xfrm>
          <a:prstGeom prst="rect">
            <a:avLst/>
          </a:prstGeom>
        </p:spPr>
      </p:pic>
      <p:sp>
        <p:nvSpPr>
          <p:cNvPr id="26" name="TextBox 25">
            <a:extLst>
              <a:ext uri="{FF2B5EF4-FFF2-40B4-BE49-F238E27FC236}">
                <a16:creationId xmlns:a16="http://schemas.microsoft.com/office/drawing/2014/main" id="{C752BD1F-8441-3D0E-DC20-97AF593EA7D1}"/>
              </a:ext>
              <a:ext uri="{C183D7F6-B498-43B3-948B-1728B52AA6E4}">
                <adec:decorative xmlns:adec="http://schemas.microsoft.com/office/drawing/2017/decorative" val="1"/>
              </a:ext>
            </a:extLst>
          </p:cNvPr>
          <p:cNvSpPr txBox="1"/>
          <p:nvPr/>
        </p:nvSpPr>
        <p:spPr>
          <a:xfrm>
            <a:off x="3734325" y="1558707"/>
            <a:ext cx="1501588" cy="230832"/>
          </a:xfrm>
          <a:prstGeom prst="rect">
            <a:avLst/>
          </a:prstGeom>
          <a:noFill/>
        </p:spPr>
        <p:txBody>
          <a:bodyPr wrap="square" rtlCol="0">
            <a:spAutoFit/>
          </a:bodyPr>
          <a:lstStyle/>
          <a:p>
            <a:pPr algn="ctr" defTabSz="144000">
              <a:spcBef>
                <a:spcPts val="600"/>
              </a:spcBef>
            </a:pPr>
            <a:r>
              <a:rPr lang="en-GB" sz="900" i="1">
                <a:effectLst/>
                <a:latin typeface="Georgia" panose="02040502050405020303" pitchFamily="18" charset="0"/>
              </a:rPr>
              <a:t>(</a:t>
            </a:r>
            <a:r>
              <a:rPr lang="en-GB" sz="900" i="1">
                <a:latin typeface="Georgia" panose="02040502050405020303" pitchFamily="18" charset="0"/>
              </a:rPr>
              <a:t>r</a:t>
            </a:r>
            <a:r>
              <a:rPr lang="en-GB" sz="900" i="1">
                <a:effectLst/>
                <a:latin typeface="Georgia" panose="02040502050405020303" pitchFamily="18" charset="0"/>
              </a:rPr>
              <a:t>. 1603-25, England)</a:t>
            </a:r>
          </a:p>
        </p:txBody>
      </p:sp>
      <p:sp>
        <p:nvSpPr>
          <p:cNvPr id="88" name="TextBox 87">
            <a:extLst>
              <a:ext uri="{FF2B5EF4-FFF2-40B4-BE49-F238E27FC236}">
                <a16:creationId xmlns:a16="http://schemas.microsoft.com/office/drawing/2014/main" id="{43294265-FE92-6B89-73E6-990F952E2ACA}"/>
              </a:ext>
              <a:ext uri="{C183D7F6-B498-43B3-948B-1728B52AA6E4}">
                <adec:decorative xmlns:adec="http://schemas.microsoft.com/office/drawing/2017/decorative" val="1"/>
              </a:ext>
            </a:extLst>
          </p:cNvPr>
          <p:cNvSpPr txBox="1"/>
          <p:nvPr/>
        </p:nvSpPr>
        <p:spPr>
          <a:xfrm>
            <a:off x="5525349" y="1433164"/>
            <a:ext cx="844064" cy="3693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1574-1619 </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1603-19)</a:t>
            </a:r>
          </a:p>
        </p:txBody>
      </p:sp>
      <p:sp>
        <p:nvSpPr>
          <p:cNvPr id="90" name="Title 9">
            <a:extLst>
              <a:ext uri="{FF2B5EF4-FFF2-40B4-BE49-F238E27FC236}">
                <a16:creationId xmlns:a16="http://schemas.microsoft.com/office/drawing/2014/main" id="{64F3464F-BFCE-5613-D526-A46D03569954}"/>
              </a:ext>
            </a:extLst>
          </p:cNvPr>
          <p:cNvSpPr txBox="1">
            <a:spLocks noGrp="1"/>
          </p:cNvSpPr>
          <p:nvPr>
            <p:ph type="title" idx="4294967295"/>
          </p:nvPr>
        </p:nvSpPr>
        <p:spPr>
          <a:xfrm>
            <a:off x="1606065" y="-1872607"/>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a:ln>
                  <a:noFill/>
                </a:ln>
                <a:solidFill>
                  <a:srgbClr val="E6E6E6"/>
                </a:solidFill>
                <a:effectLst/>
                <a:uLnTx/>
                <a:uFillTx/>
                <a:latin typeface="+mj-lt"/>
                <a:ea typeface="+mj-ea"/>
                <a:cs typeface="+mj-cs"/>
              </a:rPr>
              <a:t>FAMILY TREE PART 1</a:t>
            </a:r>
          </a:p>
        </p:txBody>
      </p:sp>
    </p:spTree>
    <p:extLst>
      <p:ext uri="{BB962C8B-B14F-4D97-AF65-F5344CB8AC3E}">
        <p14:creationId xmlns:p14="http://schemas.microsoft.com/office/powerpoint/2010/main" val="2642962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B0308D7-206C-BBEA-4C21-73C60080CC9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469"/>
            <a:ext cx="12192000" cy="6858000"/>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0554" y="386924"/>
            <a:ext cx="2585794" cy="1569660"/>
          </a:xfrm>
          <a:prstGeom prst="rect">
            <a:avLst/>
          </a:prstGeom>
          <a:noFill/>
        </p:spPr>
        <p:txBody>
          <a:bodyPr wrap="square" rtlCol="0">
            <a:spAutoFit/>
          </a:bodyPr>
          <a:lstStyle/>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STUART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FAMILY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TREE</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7" name="Oval 6">
            <a:extLst>
              <a:ext uri="{FF2B5EF4-FFF2-40B4-BE49-F238E27FC236}">
                <a16:creationId xmlns:a16="http://schemas.microsoft.com/office/drawing/2014/main" id="{4DB99190-554E-393B-A567-DAEA6D9D72D3}"/>
              </a:ext>
              <a:ext uri="{C183D7F6-B498-43B3-948B-1728B52AA6E4}">
                <adec:decorative xmlns:adec="http://schemas.microsoft.com/office/drawing/2017/decorative" val="1"/>
              </a:ext>
            </a:extLst>
          </p:cNvPr>
          <p:cNvSpPr/>
          <p:nvPr/>
        </p:nvSpPr>
        <p:spPr>
          <a:xfrm>
            <a:off x="4221084" y="386924"/>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3746742" y="1130266"/>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JAMES VI &amp; I</a:t>
            </a:r>
          </a:p>
        </p:txBody>
      </p:sp>
      <p:pic>
        <p:nvPicPr>
          <p:cNvPr id="11" name="Picture 10">
            <a:extLst>
              <a:ext uri="{FF2B5EF4-FFF2-40B4-BE49-F238E27FC236}">
                <a16:creationId xmlns:a16="http://schemas.microsoft.com/office/drawing/2014/main" id="{7454823A-58BB-3805-6134-5D42033CE6E2}"/>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856183" y="1024964"/>
            <a:ext cx="408100" cy="408100"/>
          </a:xfrm>
          <a:prstGeom prst="rect">
            <a:avLst/>
          </a:prstGeom>
        </p:spPr>
      </p:pic>
      <p:sp>
        <p:nvSpPr>
          <p:cNvPr id="12" name="TextBox 11">
            <a:extLst>
              <a:ext uri="{FF2B5EF4-FFF2-40B4-BE49-F238E27FC236}">
                <a16:creationId xmlns:a16="http://schemas.microsoft.com/office/drawing/2014/main" id="{D81FAA7C-9EDC-B536-583D-C06FDF8AD3E1}"/>
              </a:ext>
              <a:ext uri="{C183D7F6-B498-43B3-948B-1728B52AA6E4}">
                <adec:decorative xmlns:adec="http://schemas.microsoft.com/office/drawing/2017/decorative" val="1"/>
              </a:ext>
            </a:extLst>
          </p:cNvPr>
          <p:cNvSpPr txBox="1"/>
          <p:nvPr/>
        </p:nvSpPr>
        <p:spPr>
          <a:xfrm>
            <a:off x="3746742" y="1288836"/>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1566-1625</a:t>
            </a:r>
            <a:br>
              <a:rPr lang="en-GB" sz="900">
                <a:latin typeface="Georgia"/>
              </a:rPr>
            </a:br>
            <a:r>
              <a:rPr lang="en-GB" sz="900" i="1">
                <a:effectLst/>
                <a:latin typeface="Georgia"/>
              </a:rPr>
              <a:t>(</a:t>
            </a:r>
            <a:r>
              <a:rPr lang="en-GB" sz="900" i="1">
                <a:latin typeface="Georgia"/>
              </a:rPr>
              <a:t>r</a:t>
            </a:r>
            <a:r>
              <a:rPr lang="en-GB" sz="900" i="1">
                <a:effectLst/>
                <a:latin typeface="Georgia"/>
              </a:rPr>
              <a:t>. 1567-1625, Scotland)</a:t>
            </a:r>
          </a:p>
        </p:txBody>
      </p:sp>
      <p:cxnSp>
        <p:nvCxnSpPr>
          <p:cNvPr id="14" name="Straight Connector 13">
            <a:extLst>
              <a:ext uri="{FF2B5EF4-FFF2-40B4-BE49-F238E27FC236}">
                <a16:creationId xmlns:a16="http://schemas.microsoft.com/office/drawing/2014/main" id="{0B573027-6EDE-7767-2E9C-0077AE3B8C09}"/>
              </a:ext>
              <a:ext uri="{C183D7F6-B498-43B3-948B-1728B52AA6E4}">
                <adec:decorative xmlns:adec="http://schemas.microsoft.com/office/drawing/2017/decorative" val="1"/>
              </a:ext>
            </a:extLst>
          </p:cNvPr>
          <p:cNvCxnSpPr>
            <a:cxnSpLocks/>
          </p:cNvCxnSpPr>
          <p:nvPr/>
        </p:nvCxnSpPr>
        <p:spPr>
          <a:xfrm>
            <a:off x="5259861" y="140240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3FCA1C3-56C0-DE4F-8DD2-3E87B0938080}"/>
              </a:ext>
              <a:ext uri="{C183D7F6-B498-43B3-948B-1728B52AA6E4}">
                <adec:decorative xmlns:adec="http://schemas.microsoft.com/office/drawing/2017/decorative" val="1"/>
              </a:ext>
            </a:extLst>
          </p:cNvPr>
          <p:cNvCxnSpPr>
            <a:cxnSpLocks/>
          </p:cNvCxnSpPr>
          <p:nvPr/>
        </p:nvCxnSpPr>
        <p:spPr>
          <a:xfrm>
            <a:off x="5259861" y="145395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E8144B1-6CA1-586D-7B6B-FD19D0D54E01}"/>
              </a:ext>
              <a:ext uri="{C183D7F6-B498-43B3-948B-1728B52AA6E4}">
                <adec:decorative xmlns:adec="http://schemas.microsoft.com/office/drawing/2017/decorative" val="1"/>
              </a:ext>
            </a:extLst>
          </p:cNvPr>
          <p:cNvCxnSpPr>
            <a:cxnSpLocks/>
          </p:cNvCxnSpPr>
          <p:nvPr/>
        </p:nvCxnSpPr>
        <p:spPr>
          <a:xfrm>
            <a:off x="5333516" y="1555542"/>
            <a:ext cx="0" cy="3240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6B25F648-FC4E-99C5-FBDB-24217552359A}"/>
              </a:ext>
              <a:ext uri="{C183D7F6-B498-43B3-948B-1728B52AA6E4}">
                <adec:decorative xmlns:adec="http://schemas.microsoft.com/office/drawing/2017/decorative" val="1"/>
              </a:ext>
            </a:extLst>
          </p:cNvPr>
          <p:cNvSpPr/>
          <p:nvPr/>
        </p:nvSpPr>
        <p:spPr>
          <a:xfrm>
            <a:off x="5420753" y="1999856"/>
            <a:ext cx="588935" cy="751667"/>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3B0BB27F-3FA6-928D-2129-9DDC343B73EF}"/>
              </a:ext>
              <a:ext uri="{C183D7F6-B498-43B3-948B-1728B52AA6E4}">
                <adec:decorative xmlns:adec="http://schemas.microsoft.com/office/drawing/2017/decorative" val="1"/>
              </a:ext>
            </a:extLst>
          </p:cNvPr>
          <p:cNvSpPr txBox="1"/>
          <p:nvPr/>
        </p:nvSpPr>
        <p:spPr>
          <a:xfrm>
            <a:off x="4982986" y="2735390"/>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CHARLES I</a:t>
            </a:r>
          </a:p>
        </p:txBody>
      </p:sp>
      <p:sp>
        <p:nvSpPr>
          <p:cNvPr id="29" name="TextBox 28">
            <a:extLst>
              <a:ext uri="{FF2B5EF4-FFF2-40B4-BE49-F238E27FC236}">
                <a16:creationId xmlns:a16="http://schemas.microsoft.com/office/drawing/2014/main" id="{507C45B3-AA51-AD12-F9A9-12688912F3C5}"/>
              </a:ext>
              <a:ext uri="{C183D7F6-B498-43B3-948B-1728B52AA6E4}">
                <adec:decorative xmlns:adec="http://schemas.microsoft.com/office/drawing/2017/decorative" val="1"/>
              </a:ext>
            </a:extLst>
          </p:cNvPr>
          <p:cNvSpPr txBox="1"/>
          <p:nvPr/>
        </p:nvSpPr>
        <p:spPr>
          <a:xfrm>
            <a:off x="6709154" y="2735389"/>
            <a:ext cx="1540779" cy="400110"/>
          </a:xfrm>
          <a:prstGeom prst="rect">
            <a:avLst/>
          </a:prstGeom>
          <a:noFill/>
        </p:spPr>
        <p:txBody>
          <a:bodyPr wrap="square" rtlCol="0">
            <a:spAutoFit/>
          </a:bodyPr>
          <a:lstStyle/>
          <a:p>
            <a:pPr algn="ctr" defTabSz="144000">
              <a:spcBef>
                <a:spcPts val="600"/>
              </a:spcBef>
            </a:pPr>
            <a:r>
              <a:rPr lang="en-GB" sz="1000">
                <a:solidFill>
                  <a:srgbClr val="B07622"/>
                </a:solidFill>
                <a:effectLst/>
                <a:latin typeface="Georgia" panose="02040502050405020303" pitchFamily="18" charset="0"/>
              </a:rPr>
              <a:t>HENRIETTA MARIA OF FRANCE</a:t>
            </a:r>
          </a:p>
        </p:txBody>
      </p:sp>
      <p:pic>
        <p:nvPicPr>
          <p:cNvPr id="30" name="Picture 29">
            <a:extLst>
              <a:ext uri="{FF2B5EF4-FFF2-40B4-BE49-F238E27FC236}">
                <a16:creationId xmlns:a16="http://schemas.microsoft.com/office/drawing/2014/main" id="{01B1B81F-3981-3F12-2009-9173921FEF19}"/>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034860" y="2629178"/>
            <a:ext cx="408100" cy="408100"/>
          </a:xfrm>
          <a:prstGeom prst="rect">
            <a:avLst/>
          </a:prstGeom>
        </p:spPr>
      </p:pic>
      <p:sp>
        <p:nvSpPr>
          <p:cNvPr id="31" name="TextBox 30">
            <a:extLst>
              <a:ext uri="{FF2B5EF4-FFF2-40B4-BE49-F238E27FC236}">
                <a16:creationId xmlns:a16="http://schemas.microsoft.com/office/drawing/2014/main" id="{EF1BD993-6C60-F0B9-4159-D8AA80BCD3A4}"/>
              </a:ext>
              <a:ext uri="{C183D7F6-B498-43B3-948B-1728B52AA6E4}">
                <adec:decorative xmlns:adec="http://schemas.microsoft.com/office/drawing/2017/decorative" val="1"/>
              </a:ext>
            </a:extLst>
          </p:cNvPr>
          <p:cNvSpPr txBox="1"/>
          <p:nvPr/>
        </p:nvSpPr>
        <p:spPr>
          <a:xfrm>
            <a:off x="5297483" y="2893644"/>
            <a:ext cx="871782"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1600-49</a:t>
            </a:r>
            <a:br>
              <a:rPr lang="en-GB" sz="900">
                <a:latin typeface="Georgia"/>
              </a:rPr>
            </a:br>
            <a:r>
              <a:rPr lang="en-GB" sz="900" i="1">
                <a:effectLst/>
                <a:latin typeface="Georgia"/>
              </a:rPr>
              <a:t>(</a:t>
            </a:r>
            <a:r>
              <a:rPr lang="en-GB" sz="900" i="1">
                <a:latin typeface="Georgia"/>
              </a:rPr>
              <a:t>r</a:t>
            </a:r>
            <a:r>
              <a:rPr lang="en-GB" sz="900" i="1">
                <a:effectLst/>
                <a:latin typeface="Georgia"/>
              </a:rPr>
              <a:t>. 1625-49)</a:t>
            </a:r>
          </a:p>
        </p:txBody>
      </p:sp>
      <p:cxnSp>
        <p:nvCxnSpPr>
          <p:cNvPr id="32" name="Straight Connector 31">
            <a:extLst>
              <a:ext uri="{FF2B5EF4-FFF2-40B4-BE49-F238E27FC236}">
                <a16:creationId xmlns:a16="http://schemas.microsoft.com/office/drawing/2014/main" id="{726A2AC7-CF7C-13A0-F313-8014B745160B}"/>
              </a:ext>
              <a:ext uri="{C183D7F6-B498-43B3-948B-1728B52AA6E4}">
                <adec:decorative xmlns:adec="http://schemas.microsoft.com/office/drawing/2017/decorative" val="1"/>
              </a:ext>
            </a:extLst>
          </p:cNvPr>
          <p:cNvCxnSpPr>
            <a:cxnSpLocks/>
          </p:cNvCxnSpPr>
          <p:nvPr/>
        </p:nvCxnSpPr>
        <p:spPr>
          <a:xfrm>
            <a:off x="6516047" y="299740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A2899F4-CAA1-8215-8388-A8B8BECC2A38}"/>
              </a:ext>
              <a:ext uri="{C183D7F6-B498-43B3-948B-1728B52AA6E4}">
                <adec:decorative xmlns:adec="http://schemas.microsoft.com/office/drawing/2017/decorative" val="1"/>
              </a:ext>
            </a:extLst>
          </p:cNvPr>
          <p:cNvCxnSpPr>
            <a:cxnSpLocks/>
          </p:cNvCxnSpPr>
          <p:nvPr/>
        </p:nvCxnSpPr>
        <p:spPr>
          <a:xfrm>
            <a:off x="6515952" y="304895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1F87B01E-CA95-973B-1D73-CD9ABCB9F8F9}"/>
              </a:ext>
              <a:ext uri="{C183D7F6-B498-43B3-948B-1728B52AA6E4}">
                <adec:decorative xmlns:adec="http://schemas.microsoft.com/office/drawing/2017/decorative" val="1"/>
              </a:ext>
            </a:extLst>
          </p:cNvPr>
          <p:cNvSpPr/>
          <p:nvPr/>
        </p:nvSpPr>
        <p:spPr>
          <a:xfrm>
            <a:off x="10504157" y="522919"/>
            <a:ext cx="1129407" cy="1007567"/>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B307897-8241-EC01-F664-147BAA99A5AF}"/>
              </a:ext>
              <a:ext uri="{C183D7F6-B498-43B3-948B-1728B52AA6E4}">
                <adec:decorative xmlns:adec="http://schemas.microsoft.com/office/drawing/2017/decorative" val="1"/>
              </a:ext>
            </a:extLst>
          </p:cNvPr>
          <p:cNvSpPr txBox="1"/>
          <p:nvPr/>
        </p:nvSpPr>
        <p:spPr>
          <a:xfrm>
            <a:off x="10568717" y="807619"/>
            <a:ext cx="1064847" cy="600164"/>
          </a:xfrm>
          <a:prstGeom prst="rect">
            <a:avLst/>
          </a:prstGeom>
          <a:noFill/>
        </p:spPr>
        <p:txBody>
          <a:bodyPr wrap="square" rtlCol="0">
            <a:spAutoFit/>
          </a:bodyPr>
          <a:lstStyle/>
          <a:p>
            <a:r>
              <a:rPr lang="en-GB" sz="1100" i="1">
                <a:latin typeface="Georgia" panose="02040502050405020303" pitchFamily="18" charset="0"/>
              </a:rPr>
              <a:t>r</a:t>
            </a:r>
            <a:r>
              <a:rPr lang="en-GB" sz="1100" i="1">
                <a:effectLst/>
                <a:latin typeface="Georgia" panose="02040502050405020303" pitchFamily="18" charset="0"/>
              </a:rPr>
              <a:t>.    reigned</a:t>
            </a:r>
          </a:p>
          <a:p>
            <a:r>
              <a:rPr lang="en-GB" sz="1100" i="1">
                <a:latin typeface="Georgia" panose="02040502050405020303" pitchFamily="18" charset="0"/>
              </a:rPr>
              <a:t>       monarch</a:t>
            </a:r>
          </a:p>
          <a:p>
            <a:r>
              <a:rPr lang="en-GB" sz="1100" i="1">
                <a:latin typeface="Georgia" panose="02040502050405020303" pitchFamily="18" charset="0"/>
              </a:rPr>
              <a:t>       married </a:t>
            </a:r>
          </a:p>
        </p:txBody>
      </p:sp>
      <p:sp>
        <p:nvSpPr>
          <p:cNvPr id="8" name="TextBox 7">
            <a:extLst>
              <a:ext uri="{FF2B5EF4-FFF2-40B4-BE49-F238E27FC236}">
                <a16:creationId xmlns:a16="http://schemas.microsoft.com/office/drawing/2014/main" id="{356A3C3C-17BD-018C-B726-AB28C2B730E6}"/>
              </a:ext>
              <a:ext uri="{C183D7F6-B498-43B3-948B-1728B52AA6E4}">
                <adec:decorative xmlns:adec="http://schemas.microsoft.com/office/drawing/2017/decorative" val="1"/>
              </a:ext>
            </a:extLst>
          </p:cNvPr>
          <p:cNvSpPr txBox="1"/>
          <p:nvPr/>
        </p:nvSpPr>
        <p:spPr>
          <a:xfrm>
            <a:off x="10568717" y="616916"/>
            <a:ext cx="568804" cy="263441"/>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13" name="Picture 12">
            <a:extLst>
              <a:ext uri="{FF2B5EF4-FFF2-40B4-BE49-F238E27FC236}">
                <a16:creationId xmlns:a16="http://schemas.microsoft.com/office/drawing/2014/main" id="{876972A3-82CD-8374-4887-93A8FEA72B67}"/>
              </a:ext>
              <a:ext uri="{C183D7F6-B498-43B3-948B-1728B52AA6E4}">
                <adec:decorative xmlns:adec="http://schemas.microsoft.com/office/drawing/2017/decorative" val="1"/>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0540653" y="921139"/>
            <a:ext cx="353153" cy="353153"/>
          </a:xfrm>
          <a:prstGeom prst="rect">
            <a:avLst/>
          </a:prstGeom>
        </p:spPr>
      </p:pic>
      <p:cxnSp>
        <p:nvCxnSpPr>
          <p:cNvPr id="15" name="Straight Connector 14">
            <a:extLst>
              <a:ext uri="{FF2B5EF4-FFF2-40B4-BE49-F238E27FC236}">
                <a16:creationId xmlns:a16="http://schemas.microsoft.com/office/drawing/2014/main" id="{099D2B55-5D68-63D0-4E12-970ADC08D7DE}"/>
              </a:ext>
              <a:ext uri="{C183D7F6-B498-43B3-948B-1728B52AA6E4}">
                <adec:decorative xmlns:adec="http://schemas.microsoft.com/office/drawing/2017/decorative" val="1"/>
              </a:ext>
            </a:extLst>
          </p:cNvPr>
          <p:cNvCxnSpPr>
            <a:cxnSpLocks/>
          </p:cNvCxnSpPr>
          <p:nvPr/>
        </p:nvCxnSpPr>
        <p:spPr>
          <a:xfrm>
            <a:off x="10646514" y="126236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3E2B65A-A718-E953-3C1F-4C1107CFF023}"/>
              </a:ext>
              <a:ext uri="{C183D7F6-B498-43B3-948B-1728B52AA6E4}">
                <adec:decorative xmlns:adec="http://schemas.microsoft.com/office/drawing/2017/decorative" val="1"/>
              </a:ext>
            </a:extLst>
          </p:cNvPr>
          <p:cNvCxnSpPr>
            <a:cxnSpLocks/>
          </p:cNvCxnSpPr>
          <p:nvPr/>
        </p:nvCxnSpPr>
        <p:spPr>
          <a:xfrm>
            <a:off x="10646514" y="131390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59C9D3FB-D111-6F29-14C6-A926B9445003}"/>
              </a:ext>
              <a:ext uri="{C183D7F6-B498-43B3-948B-1728B52AA6E4}">
                <adec:decorative xmlns:adec="http://schemas.microsoft.com/office/drawing/2017/decorative" val="1"/>
              </a:ext>
            </a:extLst>
          </p:cNvPr>
          <p:cNvSpPr txBox="1"/>
          <p:nvPr/>
        </p:nvSpPr>
        <p:spPr>
          <a:xfrm>
            <a:off x="5255438" y="1130376"/>
            <a:ext cx="1378889" cy="400110"/>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ANNE OF DENMARK</a:t>
            </a:r>
            <a:endParaRPr lang="en-GB" sz="1000">
              <a:solidFill>
                <a:srgbClr val="9D691F"/>
              </a:solidFill>
              <a:effectLst/>
              <a:latin typeface="Georgia" panose="02040502050405020303" pitchFamily="18" charset="0"/>
            </a:endParaRPr>
          </a:p>
        </p:txBody>
      </p:sp>
      <p:pic>
        <p:nvPicPr>
          <p:cNvPr id="23" name="Picture 22">
            <a:extLst>
              <a:ext uri="{FF2B5EF4-FFF2-40B4-BE49-F238E27FC236}">
                <a16:creationId xmlns:a16="http://schemas.microsoft.com/office/drawing/2014/main" id="{D863AC74-F42E-F530-E20C-142283876B47}"/>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219245" y="1024727"/>
            <a:ext cx="408100" cy="408100"/>
          </a:xfrm>
          <a:prstGeom prst="rect">
            <a:avLst/>
          </a:prstGeom>
        </p:spPr>
      </p:pic>
      <p:cxnSp>
        <p:nvCxnSpPr>
          <p:cNvPr id="24" name="Straight Connector 23">
            <a:extLst>
              <a:ext uri="{FF2B5EF4-FFF2-40B4-BE49-F238E27FC236}">
                <a16:creationId xmlns:a16="http://schemas.microsoft.com/office/drawing/2014/main" id="{5458810C-5ADA-0B46-4331-6E8E4504AB9E}"/>
              </a:ext>
              <a:ext uri="{C183D7F6-B498-43B3-948B-1728B52AA6E4}">
                <adec:decorative xmlns:adec="http://schemas.microsoft.com/office/drawing/2017/decorative" val="1"/>
              </a:ext>
            </a:extLst>
          </p:cNvPr>
          <p:cNvCxnSpPr>
            <a:cxnSpLocks/>
          </p:cNvCxnSpPr>
          <p:nvPr/>
        </p:nvCxnSpPr>
        <p:spPr>
          <a:xfrm>
            <a:off x="3310128" y="1881088"/>
            <a:ext cx="4963178"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C752BD1F-8441-3D0E-DC20-97AF593EA7D1}"/>
              </a:ext>
              <a:ext uri="{C183D7F6-B498-43B3-948B-1728B52AA6E4}">
                <adec:decorative xmlns:adec="http://schemas.microsoft.com/office/drawing/2017/decorative" val="1"/>
              </a:ext>
            </a:extLst>
          </p:cNvPr>
          <p:cNvSpPr txBox="1"/>
          <p:nvPr/>
        </p:nvSpPr>
        <p:spPr>
          <a:xfrm>
            <a:off x="3734325" y="1558707"/>
            <a:ext cx="1501588" cy="230832"/>
          </a:xfrm>
          <a:prstGeom prst="rect">
            <a:avLst/>
          </a:prstGeom>
          <a:noFill/>
        </p:spPr>
        <p:txBody>
          <a:bodyPr wrap="square" rtlCol="0">
            <a:spAutoFit/>
          </a:bodyPr>
          <a:lstStyle/>
          <a:p>
            <a:pPr algn="ctr" defTabSz="144000">
              <a:spcBef>
                <a:spcPts val="600"/>
              </a:spcBef>
            </a:pPr>
            <a:r>
              <a:rPr lang="en-GB" sz="900" i="1">
                <a:effectLst/>
                <a:latin typeface="Georgia" panose="02040502050405020303" pitchFamily="18" charset="0"/>
              </a:rPr>
              <a:t>(</a:t>
            </a:r>
            <a:r>
              <a:rPr lang="en-GB" sz="900" i="1">
                <a:latin typeface="Georgia" panose="02040502050405020303" pitchFamily="18" charset="0"/>
              </a:rPr>
              <a:t>r</a:t>
            </a:r>
            <a:r>
              <a:rPr lang="en-GB" sz="900" i="1">
                <a:effectLst/>
                <a:latin typeface="Georgia" panose="02040502050405020303" pitchFamily="18" charset="0"/>
              </a:rPr>
              <a:t>. 1603-25, England)</a:t>
            </a:r>
          </a:p>
        </p:txBody>
      </p:sp>
      <p:cxnSp>
        <p:nvCxnSpPr>
          <p:cNvPr id="37" name="Straight Connector 36">
            <a:extLst>
              <a:ext uri="{FF2B5EF4-FFF2-40B4-BE49-F238E27FC236}">
                <a16:creationId xmlns:a16="http://schemas.microsoft.com/office/drawing/2014/main" id="{9FDCE654-C326-0403-A298-FE4A026E0537}"/>
              </a:ext>
              <a:ext uri="{C183D7F6-B498-43B3-948B-1728B52AA6E4}">
                <adec:decorative xmlns:adec="http://schemas.microsoft.com/office/drawing/2017/decorative" val="1"/>
              </a:ext>
            </a:extLst>
          </p:cNvPr>
          <p:cNvCxnSpPr>
            <a:cxnSpLocks/>
          </p:cNvCxnSpPr>
          <p:nvPr/>
        </p:nvCxnSpPr>
        <p:spPr>
          <a:xfrm>
            <a:off x="8273306" y="1884150"/>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7A21E2B8-C80E-0414-CA6C-B9FACD0040D9}"/>
              </a:ext>
              <a:ext uri="{C183D7F6-B498-43B3-948B-1728B52AA6E4}">
                <adec:decorative xmlns:adec="http://schemas.microsoft.com/office/drawing/2017/decorative" val="1"/>
              </a:ext>
            </a:extLst>
          </p:cNvPr>
          <p:cNvCxnSpPr>
            <a:cxnSpLocks/>
          </p:cNvCxnSpPr>
          <p:nvPr/>
        </p:nvCxnSpPr>
        <p:spPr>
          <a:xfrm>
            <a:off x="3311793" y="1878174"/>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C74B2D69-ACA1-ADE6-0B0A-BB6998C1E15B}"/>
              </a:ext>
              <a:ext uri="{C183D7F6-B498-43B3-948B-1728B52AA6E4}">
                <adec:decorative xmlns:adec="http://schemas.microsoft.com/office/drawing/2017/decorative" val="1"/>
              </a:ext>
            </a:extLst>
          </p:cNvPr>
          <p:cNvSpPr txBox="1"/>
          <p:nvPr/>
        </p:nvSpPr>
        <p:spPr>
          <a:xfrm>
            <a:off x="2691556" y="1986645"/>
            <a:ext cx="1252757" cy="400110"/>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HENRY FREDERICK</a:t>
            </a:r>
          </a:p>
        </p:txBody>
      </p:sp>
      <p:sp>
        <p:nvSpPr>
          <p:cNvPr id="58" name="TextBox 57">
            <a:extLst>
              <a:ext uri="{FF2B5EF4-FFF2-40B4-BE49-F238E27FC236}">
                <a16:creationId xmlns:a16="http://schemas.microsoft.com/office/drawing/2014/main" id="{EA01D5BF-B6B2-7F19-24B3-FB1306502F89}"/>
              </a:ext>
              <a:ext uri="{C183D7F6-B498-43B3-948B-1728B52AA6E4}">
                <adec:decorative xmlns:adec="http://schemas.microsoft.com/office/drawing/2017/decorative" val="1"/>
              </a:ext>
            </a:extLst>
          </p:cNvPr>
          <p:cNvSpPr txBox="1"/>
          <p:nvPr/>
        </p:nvSpPr>
        <p:spPr>
          <a:xfrm>
            <a:off x="7801129" y="1982819"/>
            <a:ext cx="968770" cy="246221"/>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ELIZABETH</a:t>
            </a:r>
            <a:endParaRPr lang="en-GB" sz="1000">
              <a:effectLst/>
              <a:latin typeface="Georgia" panose="02040502050405020303" pitchFamily="18" charset="0"/>
            </a:endParaRPr>
          </a:p>
        </p:txBody>
      </p:sp>
      <p:cxnSp>
        <p:nvCxnSpPr>
          <p:cNvPr id="59" name="Straight Connector 58">
            <a:extLst>
              <a:ext uri="{FF2B5EF4-FFF2-40B4-BE49-F238E27FC236}">
                <a16:creationId xmlns:a16="http://schemas.microsoft.com/office/drawing/2014/main" id="{DC5DF3AC-3E69-037B-3300-15FF72130D02}"/>
              </a:ext>
              <a:ext uri="{C183D7F6-B498-43B3-948B-1728B52AA6E4}">
                <adec:decorative xmlns:adec="http://schemas.microsoft.com/office/drawing/2017/decorative" val="1"/>
              </a:ext>
            </a:extLst>
          </p:cNvPr>
          <p:cNvCxnSpPr>
            <a:cxnSpLocks/>
          </p:cNvCxnSpPr>
          <p:nvPr/>
        </p:nvCxnSpPr>
        <p:spPr>
          <a:xfrm>
            <a:off x="5698799" y="1884152"/>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82" name="TextBox 81">
            <a:extLst>
              <a:ext uri="{FF2B5EF4-FFF2-40B4-BE49-F238E27FC236}">
                <a16:creationId xmlns:a16="http://schemas.microsoft.com/office/drawing/2014/main" id="{BBC74978-7EAD-F217-DB3F-3BDA259748E1}"/>
              </a:ext>
              <a:ext uri="{C183D7F6-B498-43B3-948B-1728B52AA6E4}">
                <adec:decorative xmlns:adec="http://schemas.microsoft.com/office/drawing/2017/decorative" val="1"/>
              </a:ext>
            </a:extLst>
          </p:cNvPr>
          <p:cNvSpPr txBox="1"/>
          <p:nvPr/>
        </p:nvSpPr>
        <p:spPr>
          <a:xfrm>
            <a:off x="7691505" y="2139952"/>
            <a:ext cx="1168231"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1596-1662</a:t>
            </a:r>
            <a:endParaRPr lang="en-GB" sz="900">
              <a:effectLst/>
              <a:latin typeface="Georgia" panose="02040502050405020303" pitchFamily="18" charset="0"/>
            </a:endParaRPr>
          </a:p>
        </p:txBody>
      </p:sp>
      <p:sp>
        <p:nvSpPr>
          <p:cNvPr id="84" name="TextBox 83">
            <a:extLst>
              <a:ext uri="{FF2B5EF4-FFF2-40B4-BE49-F238E27FC236}">
                <a16:creationId xmlns:a16="http://schemas.microsoft.com/office/drawing/2014/main" id="{F78EB79F-89AC-07E2-7929-B608F0874A9B}"/>
              </a:ext>
              <a:ext uri="{C183D7F6-B498-43B3-948B-1728B52AA6E4}">
                <adec:decorative xmlns:adec="http://schemas.microsoft.com/office/drawing/2017/decorative" val="1"/>
              </a:ext>
            </a:extLst>
          </p:cNvPr>
          <p:cNvSpPr txBox="1"/>
          <p:nvPr/>
        </p:nvSpPr>
        <p:spPr>
          <a:xfrm>
            <a:off x="7000465" y="3038129"/>
            <a:ext cx="96519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1609-69</a:t>
            </a:r>
            <a:br>
              <a:rPr lang="en-GB" sz="900">
                <a:latin typeface="Georgia"/>
              </a:rPr>
            </a:br>
            <a:r>
              <a:rPr lang="en-GB" sz="900" i="1">
                <a:effectLst/>
                <a:latin typeface="Georgia"/>
              </a:rPr>
              <a:t>(</a:t>
            </a:r>
            <a:r>
              <a:rPr lang="en-GB" sz="900" i="1">
                <a:latin typeface="Georgia"/>
              </a:rPr>
              <a:t>r</a:t>
            </a:r>
            <a:r>
              <a:rPr lang="en-GB" sz="900" i="1">
                <a:effectLst/>
                <a:latin typeface="Georgia"/>
              </a:rPr>
              <a:t>. 1625-49)</a:t>
            </a:r>
          </a:p>
        </p:txBody>
      </p:sp>
      <p:pic>
        <p:nvPicPr>
          <p:cNvPr id="86" name="Picture 85">
            <a:extLst>
              <a:ext uri="{FF2B5EF4-FFF2-40B4-BE49-F238E27FC236}">
                <a16:creationId xmlns:a16="http://schemas.microsoft.com/office/drawing/2014/main" id="{8287E814-A65A-A27C-1A9D-EB9309B9E1BE}"/>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050206" y="2629198"/>
            <a:ext cx="408100" cy="408100"/>
          </a:xfrm>
          <a:prstGeom prst="rect">
            <a:avLst/>
          </a:prstGeom>
        </p:spPr>
      </p:pic>
      <p:sp>
        <p:nvSpPr>
          <p:cNvPr id="88" name="TextBox 87">
            <a:extLst>
              <a:ext uri="{FF2B5EF4-FFF2-40B4-BE49-F238E27FC236}">
                <a16:creationId xmlns:a16="http://schemas.microsoft.com/office/drawing/2014/main" id="{43294265-FE92-6B89-73E6-990F952E2ACA}"/>
              </a:ext>
              <a:ext uri="{C183D7F6-B498-43B3-948B-1728B52AA6E4}">
                <adec:decorative xmlns:adec="http://schemas.microsoft.com/office/drawing/2017/decorative" val="1"/>
              </a:ext>
            </a:extLst>
          </p:cNvPr>
          <p:cNvSpPr txBox="1"/>
          <p:nvPr/>
        </p:nvSpPr>
        <p:spPr>
          <a:xfrm>
            <a:off x="5525349" y="1433164"/>
            <a:ext cx="844064" cy="3693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1574-1619 </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1603-19)</a:t>
            </a:r>
          </a:p>
        </p:txBody>
      </p:sp>
      <p:sp>
        <p:nvSpPr>
          <p:cNvPr id="89" name="TextBox 88">
            <a:extLst>
              <a:ext uri="{FF2B5EF4-FFF2-40B4-BE49-F238E27FC236}">
                <a16:creationId xmlns:a16="http://schemas.microsoft.com/office/drawing/2014/main" id="{CEC5A98F-3A9E-AD65-7576-2E852CD7C1CC}"/>
              </a:ext>
              <a:ext uri="{C183D7F6-B498-43B3-948B-1728B52AA6E4}">
                <adec:decorative xmlns:adec="http://schemas.microsoft.com/office/drawing/2017/decorative" val="1"/>
              </a:ext>
            </a:extLst>
          </p:cNvPr>
          <p:cNvSpPr txBox="1"/>
          <p:nvPr/>
        </p:nvSpPr>
        <p:spPr>
          <a:xfrm>
            <a:off x="2720437" y="2292605"/>
            <a:ext cx="1168231"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1594-1612</a:t>
            </a:r>
            <a:endParaRPr lang="en-GB" sz="900">
              <a:effectLst/>
              <a:latin typeface="Georgia" panose="02040502050405020303" pitchFamily="18" charset="0"/>
            </a:endParaRPr>
          </a:p>
        </p:txBody>
      </p:sp>
      <p:sp>
        <p:nvSpPr>
          <p:cNvPr id="90" name="Title 9">
            <a:extLst>
              <a:ext uri="{FF2B5EF4-FFF2-40B4-BE49-F238E27FC236}">
                <a16:creationId xmlns:a16="http://schemas.microsoft.com/office/drawing/2014/main" id="{64F3464F-BFCE-5613-D526-A46D03569954}"/>
              </a:ext>
            </a:extLst>
          </p:cNvPr>
          <p:cNvSpPr txBox="1">
            <a:spLocks noGrp="1"/>
          </p:cNvSpPr>
          <p:nvPr>
            <p:ph type="title" idx="4294967295"/>
          </p:nvPr>
        </p:nvSpPr>
        <p:spPr>
          <a:xfrm>
            <a:off x="1606065" y="-1872607"/>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a:ln>
                  <a:noFill/>
                </a:ln>
                <a:solidFill>
                  <a:srgbClr val="E6E6E6"/>
                </a:solidFill>
                <a:effectLst/>
                <a:uLnTx/>
                <a:uFillTx/>
                <a:latin typeface="+mj-lt"/>
                <a:ea typeface="+mj-ea"/>
                <a:cs typeface="+mj-cs"/>
              </a:rPr>
              <a:t>FAMILY TREE PART 2</a:t>
            </a:r>
          </a:p>
        </p:txBody>
      </p:sp>
    </p:spTree>
    <p:extLst>
      <p:ext uri="{BB962C8B-B14F-4D97-AF65-F5344CB8AC3E}">
        <p14:creationId xmlns:p14="http://schemas.microsoft.com/office/powerpoint/2010/main" val="2603160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B0308D7-206C-BBEA-4C21-73C60080CC9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469"/>
            <a:ext cx="12192000" cy="6858000"/>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0554" y="386924"/>
            <a:ext cx="2585794" cy="1569660"/>
          </a:xfrm>
          <a:prstGeom prst="rect">
            <a:avLst/>
          </a:prstGeom>
          <a:noFill/>
        </p:spPr>
        <p:txBody>
          <a:bodyPr wrap="square" rtlCol="0">
            <a:spAutoFit/>
          </a:bodyPr>
          <a:lstStyle/>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STUART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FAMILY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TREE</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7" name="Oval 6">
            <a:extLst>
              <a:ext uri="{FF2B5EF4-FFF2-40B4-BE49-F238E27FC236}">
                <a16:creationId xmlns:a16="http://schemas.microsoft.com/office/drawing/2014/main" id="{4DB99190-554E-393B-A567-DAEA6D9D72D3}"/>
              </a:ext>
              <a:ext uri="{C183D7F6-B498-43B3-948B-1728B52AA6E4}">
                <adec:decorative xmlns:adec="http://schemas.microsoft.com/office/drawing/2017/decorative" val="1"/>
              </a:ext>
            </a:extLst>
          </p:cNvPr>
          <p:cNvSpPr/>
          <p:nvPr/>
        </p:nvSpPr>
        <p:spPr>
          <a:xfrm>
            <a:off x="4221084" y="386924"/>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3746742" y="1130266"/>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JAMES VI &amp; I</a:t>
            </a:r>
          </a:p>
        </p:txBody>
      </p:sp>
      <p:pic>
        <p:nvPicPr>
          <p:cNvPr id="11" name="Picture 10">
            <a:extLst>
              <a:ext uri="{FF2B5EF4-FFF2-40B4-BE49-F238E27FC236}">
                <a16:creationId xmlns:a16="http://schemas.microsoft.com/office/drawing/2014/main" id="{7454823A-58BB-3805-6134-5D42033CE6E2}"/>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856183" y="1024964"/>
            <a:ext cx="408100" cy="408100"/>
          </a:xfrm>
          <a:prstGeom prst="rect">
            <a:avLst/>
          </a:prstGeom>
        </p:spPr>
      </p:pic>
      <p:sp>
        <p:nvSpPr>
          <p:cNvPr id="12" name="TextBox 11">
            <a:extLst>
              <a:ext uri="{FF2B5EF4-FFF2-40B4-BE49-F238E27FC236}">
                <a16:creationId xmlns:a16="http://schemas.microsoft.com/office/drawing/2014/main" id="{D81FAA7C-9EDC-B536-583D-C06FDF8AD3E1}"/>
              </a:ext>
              <a:ext uri="{C183D7F6-B498-43B3-948B-1728B52AA6E4}">
                <adec:decorative xmlns:adec="http://schemas.microsoft.com/office/drawing/2017/decorative" val="1"/>
              </a:ext>
            </a:extLst>
          </p:cNvPr>
          <p:cNvSpPr txBox="1"/>
          <p:nvPr/>
        </p:nvSpPr>
        <p:spPr>
          <a:xfrm>
            <a:off x="3746742" y="1288836"/>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1566-1625</a:t>
            </a:r>
            <a:br>
              <a:rPr lang="en-GB" sz="900">
                <a:latin typeface="Georgia"/>
              </a:rPr>
            </a:br>
            <a:r>
              <a:rPr lang="en-GB" sz="900" i="1">
                <a:effectLst/>
                <a:latin typeface="Georgia"/>
              </a:rPr>
              <a:t>(</a:t>
            </a:r>
            <a:r>
              <a:rPr lang="en-GB" sz="900" i="1">
                <a:latin typeface="Georgia"/>
              </a:rPr>
              <a:t>r</a:t>
            </a:r>
            <a:r>
              <a:rPr lang="en-GB" sz="900" i="1">
                <a:effectLst/>
                <a:latin typeface="Georgia"/>
              </a:rPr>
              <a:t>. 1567-1625, Scotland)</a:t>
            </a:r>
          </a:p>
        </p:txBody>
      </p:sp>
      <p:cxnSp>
        <p:nvCxnSpPr>
          <p:cNvPr id="14" name="Straight Connector 13">
            <a:extLst>
              <a:ext uri="{FF2B5EF4-FFF2-40B4-BE49-F238E27FC236}">
                <a16:creationId xmlns:a16="http://schemas.microsoft.com/office/drawing/2014/main" id="{0B573027-6EDE-7767-2E9C-0077AE3B8C09}"/>
              </a:ext>
              <a:ext uri="{C183D7F6-B498-43B3-948B-1728B52AA6E4}">
                <adec:decorative xmlns:adec="http://schemas.microsoft.com/office/drawing/2017/decorative" val="1"/>
              </a:ext>
            </a:extLst>
          </p:cNvPr>
          <p:cNvCxnSpPr>
            <a:cxnSpLocks/>
          </p:cNvCxnSpPr>
          <p:nvPr/>
        </p:nvCxnSpPr>
        <p:spPr>
          <a:xfrm>
            <a:off x="5259861" y="140240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3FCA1C3-56C0-DE4F-8DD2-3E87B0938080}"/>
              </a:ext>
              <a:ext uri="{C183D7F6-B498-43B3-948B-1728B52AA6E4}">
                <adec:decorative xmlns:adec="http://schemas.microsoft.com/office/drawing/2017/decorative" val="1"/>
              </a:ext>
            </a:extLst>
          </p:cNvPr>
          <p:cNvCxnSpPr>
            <a:cxnSpLocks/>
          </p:cNvCxnSpPr>
          <p:nvPr/>
        </p:nvCxnSpPr>
        <p:spPr>
          <a:xfrm>
            <a:off x="5259861" y="145395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E8144B1-6CA1-586D-7B6B-FD19D0D54E01}"/>
              </a:ext>
              <a:ext uri="{C183D7F6-B498-43B3-948B-1728B52AA6E4}">
                <adec:decorative xmlns:adec="http://schemas.microsoft.com/office/drawing/2017/decorative" val="1"/>
              </a:ext>
            </a:extLst>
          </p:cNvPr>
          <p:cNvCxnSpPr>
            <a:cxnSpLocks/>
          </p:cNvCxnSpPr>
          <p:nvPr/>
        </p:nvCxnSpPr>
        <p:spPr>
          <a:xfrm>
            <a:off x="5333516" y="1555542"/>
            <a:ext cx="0" cy="3240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6B25F648-FC4E-99C5-FBDB-24217552359A}"/>
              </a:ext>
              <a:ext uri="{C183D7F6-B498-43B3-948B-1728B52AA6E4}">
                <adec:decorative xmlns:adec="http://schemas.microsoft.com/office/drawing/2017/decorative" val="1"/>
              </a:ext>
            </a:extLst>
          </p:cNvPr>
          <p:cNvSpPr/>
          <p:nvPr/>
        </p:nvSpPr>
        <p:spPr>
          <a:xfrm>
            <a:off x="5420753" y="1999856"/>
            <a:ext cx="588935" cy="751667"/>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3B0BB27F-3FA6-928D-2129-9DDC343B73EF}"/>
              </a:ext>
              <a:ext uri="{C183D7F6-B498-43B3-948B-1728B52AA6E4}">
                <adec:decorative xmlns:adec="http://schemas.microsoft.com/office/drawing/2017/decorative" val="1"/>
              </a:ext>
            </a:extLst>
          </p:cNvPr>
          <p:cNvSpPr txBox="1"/>
          <p:nvPr/>
        </p:nvSpPr>
        <p:spPr>
          <a:xfrm>
            <a:off x="4982986" y="2735390"/>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CHARLES I</a:t>
            </a:r>
          </a:p>
        </p:txBody>
      </p:sp>
      <p:sp>
        <p:nvSpPr>
          <p:cNvPr id="29" name="TextBox 28">
            <a:extLst>
              <a:ext uri="{FF2B5EF4-FFF2-40B4-BE49-F238E27FC236}">
                <a16:creationId xmlns:a16="http://schemas.microsoft.com/office/drawing/2014/main" id="{507C45B3-AA51-AD12-F9A9-12688912F3C5}"/>
              </a:ext>
              <a:ext uri="{C183D7F6-B498-43B3-948B-1728B52AA6E4}">
                <adec:decorative xmlns:adec="http://schemas.microsoft.com/office/drawing/2017/decorative" val="1"/>
              </a:ext>
            </a:extLst>
          </p:cNvPr>
          <p:cNvSpPr txBox="1"/>
          <p:nvPr/>
        </p:nvSpPr>
        <p:spPr>
          <a:xfrm>
            <a:off x="6709154" y="2735389"/>
            <a:ext cx="1540779" cy="400110"/>
          </a:xfrm>
          <a:prstGeom prst="rect">
            <a:avLst/>
          </a:prstGeom>
          <a:noFill/>
        </p:spPr>
        <p:txBody>
          <a:bodyPr wrap="square" rtlCol="0">
            <a:spAutoFit/>
          </a:bodyPr>
          <a:lstStyle/>
          <a:p>
            <a:pPr algn="ctr" defTabSz="144000">
              <a:spcBef>
                <a:spcPts val="600"/>
              </a:spcBef>
            </a:pPr>
            <a:r>
              <a:rPr lang="en-GB" sz="1000">
                <a:solidFill>
                  <a:srgbClr val="B07622"/>
                </a:solidFill>
                <a:effectLst/>
                <a:latin typeface="Georgia" panose="02040502050405020303" pitchFamily="18" charset="0"/>
              </a:rPr>
              <a:t>HENRIETTA MARIA OF FRANCE</a:t>
            </a:r>
          </a:p>
        </p:txBody>
      </p:sp>
      <p:pic>
        <p:nvPicPr>
          <p:cNvPr id="30" name="Picture 29">
            <a:extLst>
              <a:ext uri="{FF2B5EF4-FFF2-40B4-BE49-F238E27FC236}">
                <a16:creationId xmlns:a16="http://schemas.microsoft.com/office/drawing/2014/main" id="{01B1B81F-3981-3F12-2009-9173921FEF19}"/>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034860" y="2629178"/>
            <a:ext cx="408100" cy="408100"/>
          </a:xfrm>
          <a:prstGeom prst="rect">
            <a:avLst/>
          </a:prstGeom>
        </p:spPr>
      </p:pic>
      <p:sp>
        <p:nvSpPr>
          <p:cNvPr id="31" name="TextBox 30">
            <a:extLst>
              <a:ext uri="{FF2B5EF4-FFF2-40B4-BE49-F238E27FC236}">
                <a16:creationId xmlns:a16="http://schemas.microsoft.com/office/drawing/2014/main" id="{EF1BD993-6C60-F0B9-4159-D8AA80BCD3A4}"/>
              </a:ext>
              <a:ext uri="{C183D7F6-B498-43B3-948B-1728B52AA6E4}">
                <adec:decorative xmlns:adec="http://schemas.microsoft.com/office/drawing/2017/decorative" val="1"/>
              </a:ext>
            </a:extLst>
          </p:cNvPr>
          <p:cNvSpPr txBox="1"/>
          <p:nvPr/>
        </p:nvSpPr>
        <p:spPr>
          <a:xfrm>
            <a:off x="5297483" y="2893644"/>
            <a:ext cx="871782"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1600-49</a:t>
            </a:r>
            <a:br>
              <a:rPr lang="en-GB" sz="900">
                <a:latin typeface="Georgia"/>
              </a:rPr>
            </a:br>
            <a:r>
              <a:rPr lang="en-GB" sz="900" i="1">
                <a:effectLst/>
                <a:latin typeface="Georgia"/>
              </a:rPr>
              <a:t>(</a:t>
            </a:r>
            <a:r>
              <a:rPr lang="en-GB" sz="900" i="1">
                <a:latin typeface="Georgia"/>
              </a:rPr>
              <a:t>r</a:t>
            </a:r>
            <a:r>
              <a:rPr lang="en-GB" sz="900" i="1">
                <a:effectLst/>
                <a:latin typeface="Georgia"/>
              </a:rPr>
              <a:t>. 1625-49)</a:t>
            </a:r>
          </a:p>
        </p:txBody>
      </p:sp>
      <p:cxnSp>
        <p:nvCxnSpPr>
          <p:cNvPr id="32" name="Straight Connector 31">
            <a:extLst>
              <a:ext uri="{FF2B5EF4-FFF2-40B4-BE49-F238E27FC236}">
                <a16:creationId xmlns:a16="http://schemas.microsoft.com/office/drawing/2014/main" id="{726A2AC7-CF7C-13A0-F313-8014B745160B}"/>
              </a:ext>
              <a:ext uri="{C183D7F6-B498-43B3-948B-1728B52AA6E4}">
                <adec:decorative xmlns:adec="http://schemas.microsoft.com/office/drawing/2017/decorative" val="1"/>
              </a:ext>
            </a:extLst>
          </p:cNvPr>
          <p:cNvCxnSpPr>
            <a:cxnSpLocks/>
          </p:cNvCxnSpPr>
          <p:nvPr/>
        </p:nvCxnSpPr>
        <p:spPr>
          <a:xfrm>
            <a:off x="6516047" y="299740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A2899F4-CAA1-8215-8388-A8B8BECC2A38}"/>
              </a:ext>
              <a:ext uri="{C183D7F6-B498-43B3-948B-1728B52AA6E4}">
                <adec:decorative xmlns:adec="http://schemas.microsoft.com/office/drawing/2017/decorative" val="1"/>
              </a:ext>
            </a:extLst>
          </p:cNvPr>
          <p:cNvCxnSpPr>
            <a:cxnSpLocks/>
          </p:cNvCxnSpPr>
          <p:nvPr/>
        </p:nvCxnSpPr>
        <p:spPr>
          <a:xfrm>
            <a:off x="6515952" y="304895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BAE62C6-1E97-A557-FD6D-56C76DE9625B}"/>
              </a:ext>
              <a:ext uri="{C183D7F6-B498-43B3-948B-1728B52AA6E4}">
                <adec:decorative xmlns:adec="http://schemas.microsoft.com/office/drawing/2017/decorative" val="1"/>
              </a:ext>
            </a:extLst>
          </p:cNvPr>
          <p:cNvCxnSpPr>
            <a:cxnSpLocks/>
          </p:cNvCxnSpPr>
          <p:nvPr/>
        </p:nvCxnSpPr>
        <p:spPr>
          <a:xfrm>
            <a:off x="6584301" y="3150546"/>
            <a:ext cx="0" cy="350346"/>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28FE83A6-EC04-8B66-B6E7-554DE0D5F0AD}"/>
              </a:ext>
              <a:ext uri="{C183D7F6-B498-43B3-948B-1728B52AA6E4}">
                <adec:decorative xmlns:adec="http://schemas.microsoft.com/office/drawing/2017/decorative" val="1"/>
              </a:ext>
            </a:extLst>
          </p:cNvPr>
          <p:cNvSpPr/>
          <p:nvPr/>
        </p:nvSpPr>
        <p:spPr>
          <a:xfrm>
            <a:off x="5405382" y="3652304"/>
            <a:ext cx="588935" cy="751667"/>
          </a:xfrm>
          <a:prstGeom prst="ellipse">
            <a:avLst/>
          </a:prstGeom>
          <a:blipFill dpi="0" rotWithShape="1">
            <a:blip r:embed="rId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A537FF06-89D9-E1B1-489A-8DD977650BBD}"/>
              </a:ext>
              <a:ext uri="{C183D7F6-B498-43B3-948B-1728B52AA6E4}">
                <adec:decorative xmlns:adec="http://schemas.microsoft.com/office/drawing/2017/decorative" val="1"/>
              </a:ext>
            </a:extLst>
          </p:cNvPr>
          <p:cNvSpPr txBox="1"/>
          <p:nvPr/>
        </p:nvSpPr>
        <p:spPr>
          <a:xfrm>
            <a:off x="4973332" y="4402181"/>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JAMES II</a:t>
            </a:r>
          </a:p>
        </p:txBody>
      </p:sp>
      <p:sp>
        <p:nvSpPr>
          <p:cNvPr id="41" name="TextBox 40">
            <a:extLst>
              <a:ext uri="{FF2B5EF4-FFF2-40B4-BE49-F238E27FC236}">
                <a16:creationId xmlns:a16="http://schemas.microsoft.com/office/drawing/2014/main" id="{835A2218-BDF2-CABE-3C20-BAE25AFE7FCB}"/>
              </a:ext>
              <a:ext uri="{C183D7F6-B498-43B3-948B-1728B52AA6E4}">
                <adec:decorative xmlns:adec="http://schemas.microsoft.com/office/drawing/2017/decorative" val="1"/>
              </a:ext>
            </a:extLst>
          </p:cNvPr>
          <p:cNvSpPr txBox="1"/>
          <p:nvPr/>
        </p:nvSpPr>
        <p:spPr>
          <a:xfrm>
            <a:off x="6250689" y="4402180"/>
            <a:ext cx="1660754"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ANNE HYDE</a:t>
            </a:r>
          </a:p>
        </p:txBody>
      </p:sp>
      <p:pic>
        <p:nvPicPr>
          <p:cNvPr id="42" name="Picture 41">
            <a:extLst>
              <a:ext uri="{FF2B5EF4-FFF2-40B4-BE49-F238E27FC236}">
                <a16:creationId xmlns:a16="http://schemas.microsoft.com/office/drawing/2014/main" id="{08420946-96C0-AA7B-1DD0-B41AC88AEFB8}"/>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325573" y="4307725"/>
            <a:ext cx="408100" cy="408100"/>
          </a:xfrm>
          <a:prstGeom prst="rect">
            <a:avLst/>
          </a:prstGeom>
        </p:spPr>
      </p:pic>
      <p:sp>
        <p:nvSpPr>
          <p:cNvPr id="43" name="TextBox 42">
            <a:extLst>
              <a:ext uri="{FF2B5EF4-FFF2-40B4-BE49-F238E27FC236}">
                <a16:creationId xmlns:a16="http://schemas.microsoft.com/office/drawing/2014/main" id="{0C6D0A15-6C48-BBC2-B6C5-4EB41EFA9D37}"/>
              </a:ext>
              <a:ext uri="{C183D7F6-B498-43B3-948B-1728B52AA6E4}">
                <adec:decorative xmlns:adec="http://schemas.microsoft.com/office/drawing/2017/decorative" val="1"/>
              </a:ext>
            </a:extLst>
          </p:cNvPr>
          <p:cNvSpPr txBox="1"/>
          <p:nvPr/>
        </p:nvSpPr>
        <p:spPr>
          <a:xfrm>
            <a:off x="4965240" y="4553776"/>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1633-1701</a:t>
            </a:r>
            <a:br>
              <a:rPr lang="en-GB" sz="900">
                <a:latin typeface="Georgia"/>
              </a:rPr>
            </a:br>
            <a:r>
              <a:rPr lang="en-GB" sz="900" i="1">
                <a:effectLst/>
                <a:latin typeface="Georgia"/>
              </a:rPr>
              <a:t>(</a:t>
            </a:r>
            <a:r>
              <a:rPr lang="en-GB" sz="900" i="1">
                <a:latin typeface="Georgia"/>
              </a:rPr>
              <a:t>r</a:t>
            </a:r>
            <a:r>
              <a:rPr lang="en-GB" sz="900" i="1">
                <a:effectLst/>
                <a:latin typeface="Georgia"/>
              </a:rPr>
              <a:t>. 1685-88)</a:t>
            </a:r>
          </a:p>
        </p:txBody>
      </p:sp>
      <p:cxnSp>
        <p:nvCxnSpPr>
          <p:cNvPr id="44" name="Straight Connector 43">
            <a:extLst>
              <a:ext uri="{FF2B5EF4-FFF2-40B4-BE49-F238E27FC236}">
                <a16:creationId xmlns:a16="http://schemas.microsoft.com/office/drawing/2014/main" id="{EB3CE8FC-39A7-BAA0-8379-011EAB4E8BAD}"/>
              </a:ext>
              <a:ext uri="{C183D7F6-B498-43B3-948B-1728B52AA6E4}">
                <adec:decorative xmlns:adec="http://schemas.microsoft.com/office/drawing/2017/decorative" val="1"/>
              </a:ext>
            </a:extLst>
          </p:cNvPr>
          <p:cNvCxnSpPr>
            <a:cxnSpLocks/>
          </p:cNvCxnSpPr>
          <p:nvPr/>
        </p:nvCxnSpPr>
        <p:spPr>
          <a:xfrm>
            <a:off x="6423172" y="467667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B69C88D-2879-B48A-53E3-FFD90C3766AE}"/>
              </a:ext>
              <a:ext uri="{C183D7F6-B498-43B3-948B-1728B52AA6E4}">
                <adec:decorative xmlns:adec="http://schemas.microsoft.com/office/drawing/2017/decorative" val="1"/>
              </a:ext>
            </a:extLst>
          </p:cNvPr>
          <p:cNvCxnSpPr>
            <a:cxnSpLocks/>
          </p:cNvCxnSpPr>
          <p:nvPr/>
        </p:nvCxnSpPr>
        <p:spPr>
          <a:xfrm>
            <a:off x="6423172" y="472821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DDCF8F38-DA05-ED1E-0403-CF910B0EC752}"/>
              </a:ext>
              <a:ext uri="{C183D7F6-B498-43B3-948B-1728B52AA6E4}">
                <adec:decorative xmlns:adec="http://schemas.microsoft.com/office/drawing/2017/decorative" val="1"/>
              </a:ext>
            </a:extLst>
          </p:cNvPr>
          <p:cNvSpPr txBox="1"/>
          <p:nvPr/>
        </p:nvSpPr>
        <p:spPr>
          <a:xfrm>
            <a:off x="6488039" y="4554883"/>
            <a:ext cx="1168231"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1637-</a:t>
            </a:r>
            <a:r>
              <a:rPr lang="en-GB" sz="900">
                <a:effectLst/>
                <a:latin typeface="Georgia" panose="02040502050405020303" pitchFamily="18" charset="0"/>
              </a:rPr>
              <a:t>71</a:t>
            </a:r>
          </a:p>
        </p:txBody>
      </p:sp>
      <p:sp>
        <p:nvSpPr>
          <p:cNvPr id="66" name="TextBox 65">
            <a:extLst>
              <a:ext uri="{FF2B5EF4-FFF2-40B4-BE49-F238E27FC236}">
                <a16:creationId xmlns:a16="http://schemas.microsoft.com/office/drawing/2014/main" id="{7EFB165A-90C3-3351-ACAB-5BE8951F77CF}"/>
              </a:ext>
              <a:ext uri="{C183D7F6-B498-43B3-948B-1728B52AA6E4}">
                <adec:decorative xmlns:adec="http://schemas.microsoft.com/office/drawing/2017/decorative" val="1"/>
              </a:ext>
            </a:extLst>
          </p:cNvPr>
          <p:cNvSpPr txBox="1"/>
          <p:nvPr/>
        </p:nvSpPr>
        <p:spPr>
          <a:xfrm>
            <a:off x="2469043" y="4404976"/>
            <a:ext cx="1037405"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CHARLES II</a:t>
            </a:r>
          </a:p>
        </p:txBody>
      </p:sp>
      <p:cxnSp>
        <p:nvCxnSpPr>
          <p:cNvPr id="57" name="Straight Connector 56">
            <a:extLst>
              <a:ext uri="{FF2B5EF4-FFF2-40B4-BE49-F238E27FC236}">
                <a16:creationId xmlns:a16="http://schemas.microsoft.com/office/drawing/2014/main" id="{5459A637-2ADB-1137-D2DD-C0AC6D5E5F7B}"/>
              </a:ext>
              <a:ext uri="{C183D7F6-B498-43B3-948B-1728B52AA6E4}">
                <adec:decorative xmlns:adec="http://schemas.microsoft.com/office/drawing/2017/decorative" val="1"/>
              </a:ext>
            </a:extLst>
          </p:cNvPr>
          <p:cNvCxnSpPr>
            <a:cxnSpLocks/>
          </p:cNvCxnSpPr>
          <p:nvPr/>
        </p:nvCxnSpPr>
        <p:spPr>
          <a:xfrm>
            <a:off x="2965136" y="3500892"/>
            <a:ext cx="5385526"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65" name="Oval 64">
            <a:extLst>
              <a:ext uri="{FF2B5EF4-FFF2-40B4-BE49-F238E27FC236}">
                <a16:creationId xmlns:a16="http://schemas.microsoft.com/office/drawing/2014/main" id="{207F31D8-BA76-5491-D731-09D01F8DB84D}"/>
              </a:ext>
              <a:ext uri="{C183D7F6-B498-43B3-948B-1728B52AA6E4}">
                <adec:decorative xmlns:adec="http://schemas.microsoft.com/office/drawing/2017/decorative" val="1"/>
              </a:ext>
            </a:extLst>
          </p:cNvPr>
          <p:cNvSpPr/>
          <p:nvPr/>
        </p:nvSpPr>
        <p:spPr>
          <a:xfrm>
            <a:off x="2670669" y="3645956"/>
            <a:ext cx="588935" cy="751667"/>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7" name="Picture 66">
            <a:extLst>
              <a:ext uri="{FF2B5EF4-FFF2-40B4-BE49-F238E27FC236}">
                <a16:creationId xmlns:a16="http://schemas.microsoft.com/office/drawing/2014/main" id="{BAB53212-63C2-1537-D999-5B7FC39D7BB5}"/>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961279" y="4294459"/>
            <a:ext cx="408100" cy="408100"/>
          </a:xfrm>
          <a:prstGeom prst="rect">
            <a:avLst/>
          </a:prstGeom>
        </p:spPr>
      </p:pic>
      <p:sp>
        <p:nvSpPr>
          <p:cNvPr id="68" name="TextBox 67">
            <a:extLst>
              <a:ext uri="{FF2B5EF4-FFF2-40B4-BE49-F238E27FC236}">
                <a16:creationId xmlns:a16="http://schemas.microsoft.com/office/drawing/2014/main" id="{40F17BA9-EECE-20BD-97FD-EAADCE785AEA}"/>
              </a:ext>
              <a:ext uri="{C183D7F6-B498-43B3-948B-1728B52AA6E4}">
                <adec:decorative xmlns:adec="http://schemas.microsoft.com/office/drawing/2017/decorative" val="1"/>
              </a:ext>
            </a:extLst>
          </p:cNvPr>
          <p:cNvSpPr txBox="1"/>
          <p:nvPr/>
        </p:nvSpPr>
        <p:spPr>
          <a:xfrm>
            <a:off x="2440919" y="4558676"/>
            <a:ext cx="1076619"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1630-85</a:t>
            </a:r>
            <a:r>
              <a:rPr lang="en-GB" sz="900" i="1">
                <a:latin typeface="Georgia"/>
              </a:rPr>
              <a:t> </a:t>
            </a:r>
            <a:br>
              <a:rPr lang="en-GB" sz="900" i="1">
                <a:latin typeface="Georgia"/>
              </a:rPr>
            </a:br>
            <a:r>
              <a:rPr lang="en-GB" sz="900" i="1">
                <a:effectLst/>
                <a:latin typeface="Georgia"/>
              </a:rPr>
              <a:t>(</a:t>
            </a:r>
            <a:r>
              <a:rPr lang="en-GB" sz="900" i="1">
                <a:latin typeface="Georgia"/>
              </a:rPr>
              <a:t>r</a:t>
            </a:r>
            <a:r>
              <a:rPr lang="en-GB" sz="900" i="1">
                <a:effectLst/>
                <a:latin typeface="Georgia"/>
              </a:rPr>
              <a:t>. 1660-85)</a:t>
            </a:r>
          </a:p>
        </p:txBody>
      </p:sp>
      <p:sp>
        <p:nvSpPr>
          <p:cNvPr id="69" name="TextBox 68">
            <a:extLst>
              <a:ext uri="{FF2B5EF4-FFF2-40B4-BE49-F238E27FC236}">
                <a16:creationId xmlns:a16="http://schemas.microsoft.com/office/drawing/2014/main" id="{15C36BA8-5283-477C-9B07-1F0CBD436FC9}"/>
              </a:ext>
              <a:ext uri="{C183D7F6-B498-43B3-948B-1728B52AA6E4}">
                <adec:decorative xmlns:adec="http://schemas.microsoft.com/office/drawing/2017/decorative" val="1"/>
              </a:ext>
            </a:extLst>
          </p:cNvPr>
          <p:cNvSpPr txBox="1"/>
          <p:nvPr/>
        </p:nvSpPr>
        <p:spPr>
          <a:xfrm>
            <a:off x="7607898" y="4402181"/>
            <a:ext cx="1501588" cy="553998"/>
          </a:xfrm>
          <a:prstGeom prst="rect">
            <a:avLst/>
          </a:prstGeom>
          <a:noFill/>
        </p:spPr>
        <p:txBody>
          <a:bodyPr wrap="square" lIns="91440" tIns="45720" rIns="91440" bIns="45720" rtlCol="0" anchor="t">
            <a:spAutoFit/>
          </a:bodyPr>
          <a:lstStyle/>
          <a:p>
            <a:pPr algn="ctr" defTabSz="144000">
              <a:spcBef>
                <a:spcPts val="600"/>
              </a:spcBef>
            </a:pPr>
            <a:r>
              <a:rPr lang="en-GB" sz="1000">
                <a:effectLst/>
                <a:latin typeface="Georgia"/>
              </a:rPr>
              <a:t>MARY</a:t>
            </a:r>
            <a:r>
              <a:rPr lang="en-GB" sz="1000">
                <a:latin typeface="Georgia"/>
              </a:rPr>
              <a:t> </a:t>
            </a:r>
            <a:br>
              <a:rPr lang="en-GB" sz="1000">
                <a:latin typeface="Georgia"/>
              </a:rPr>
            </a:br>
            <a:r>
              <a:rPr lang="en-GB" sz="1000">
                <a:latin typeface="Georgia"/>
              </a:rPr>
              <a:t>PRINCESS</a:t>
            </a:r>
            <a:br>
              <a:rPr lang="en-GB" sz="1000">
                <a:latin typeface="Georgia"/>
              </a:rPr>
            </a:br>
            <a:r>
              <a:rPr lang="en-GB" sz="1000">
                <a:latin typeface="Georgia"/>
              </a:rPr>
              <a:t> ROYAL</a:t>
            </a:r>
            <a:endParaRPr lang="en-GB" sz="1000">
              <a:effectLst/>
              <a:latin typeface="Georgia"/>
            </a:endParaRPr>
          </a:p>
        </p:txBody>
      </p:sp>
      <p:sp>
        <p:nvSpPr>
          <p:cNvPr id="70" name="TextBox 69">
            <a:extLst>
              <a:ext uri="{FF2B5EF4-FFF2-40B4-BE49-F238E27FC236}">
                <a16:creationId xmlns:a16="http://schemas.microsoft.com/office/drawing/2014/main" id="{3A584D3F-8DD5-523A-94C5-8D554D262D86}"/>
              </a:ext>
              <a:ext uri="{C183D7F6-B498-43B3-948B-1728B52AA6E4}">
                <adec:decorative xmlns:adec="http://schemas.microsoft.com/office/drawing/2017/decorative" val="1"/>
              </a:ext>
            </a:extLst>
          </p:cNvPr>
          <p:cNvSpPr txBox="1"/>
          <p:nvPr/>
        </p:nvSpPr>
        <p:spPr>
          <a:xfrm>
            <a:off x="8889236" y="4402362"/>
            <a:ext cx="957483" cy="553998"/>
          </a:xfrm>
          <a:prstGeom prst="rect">
            <a:avLst/>
          </a:prstGeom>
          <a:noFill/>
        </p:spPr>
        <p:txBody>
          <a:bodyPr wrap="square" lIns="91440" tIns="45720" rIns="91440" bIns="45720" rtlCol="0" anchor="t">
            <a:spAutoFit/>
          </a:bodyPr>
          <a:lstStyle/>
          <a:p>
            <a:pPr algn="ctr" defTabSz="144000">
              <a:spcBef>
                <a:spcPts val="600"/>
              </a:spcBef>
            </a:pPr>
            <a:r>
              <a:rPr lang="en-GB" sz="1000">
                <a:effectLst/>
                <a:latin typeface="Georgia"/>
              </a:rPr>
              <a:t>WILLIAM</a:t>
            </a:r>
            <a:r>
              <a:rPr lang="en-GB" sz="1000">
                <a:latin typeface="Georgia"/>
              </a:rPr>
              <a:t> PRINCE</a:t>
            </a:r>
            <a:r>
              <a:rPr lang="en-GB" sz="1000">
                <a:effectLst/>
                <a:latin typeface="Georgia"/>
              </a:rPr>
              <a:t> </a:t>
            </a:r>
            <a:br>
              <a:rPr lang="en-GB" sz="1000">
                <a:latin typeface="Georgia"/>
              </a:rPr>
            </a:br>
            <a:r>
              <a:rPr lang="en-GB" sz="1000">
                <a:effectLst/>
                <a:latin typeface="Georgia"/>
              </a:rPr>
              <a:t>OF ORANGE</a:t>
            </a:r>
          </a:p>
        </p:txBody>
      </p:sp>
      <p:sp>
        <p:nvSpPr>
          <p:cNvPr id="72" name="TextBox 71">
            <a:extLst>
              <a:ext uri="{FF2B5EF4-FFF2-40B4-BE49-F238E27FC236}">
                <a16:creationId xmlns:a16="http://schemas.microsoft.com/office/drawing/2014/main" id="{86C30973-4497-C88E-C14C-420C0AD048B4}"/>
              </a:ext>
              <a:ext uri="{C183D7F6-B498-43B3-948B-1728B52AA6E4}">
                <adec:decorative xmlns:adec="http://schemas.microsoft.com/office/drawing/2017/decorative" val="1"/>
              </a:ext>
            </a:extLst>
          </p:cNvPr>
          <p:cNvSpPr txBox="1"/>
          <p:nvPr/>
        </p:nvSpPr>
        <p:spPr>
          <a:xfrm>
            <a:off x="7607898" y="4867223"/>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1631-60</a:t>
            </a:r>
            <a:endParaRPr lang="en-GB" sz="900">
              <a:effectLst/>
              <a:latin typeface="Georgia" panose="02040502050405020303" pitchFamily="18" charset="0"/>
            </a:endParaRPr>
          </a:p>
        </p:txBody>
      </p:sp>
      <p:cxnSp>
        <p:nvCxnSpPr>
          <p:cNvPr id="73" name="Straight Connector 72">
            <a:extLst>
              <a:ext uri="{FF2B5EF4-FFF2-40B4-BE49-F238E27FC236}">
                <a16:creationId xmlns:a16="http://schemas.microsoft.com/office/drawing/2014/main" id="{347592DA-B91A-3BD4-9F51-F022D56E631B}"/>
              </a:ext>
              <a:ext uri="{C183D7F6-B498-43B3-948B-1728B52AA6E4}">
                <adec:decorative xmlns:adec="http://schemas.microsoft.com/office/drawing/2017/decorative" val="1"/>
              </a:ext>
            </a:extLst>
          </p:cNvPr>
          <p:cNvCxnSpPr>
            <a:cxnSpLocks/>
          </p:cNvCxnSpPr>
          <p:nvPr/>
        </p:nvCxnSpPr>
        <p:spPr>
          <a:xfrm>
            <a:off x="8774577" y="465555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F94B170C-84CA-6672-0A60-115BD5C433F3}"/>
              </a:ext>
              <a:ext uri="{C183D7F6-B498-43B3-948B-1728B52AA6E4}">
                <adec:decorative xmlns:adec="http://schemas.microsoft.com/office/drawing/2017/decorative" val="1"/>
              </a:ext>
            </a:extLst>
          </p:cNvPr>
          <p:cNvCxnSpPr>
            <a:cxnSpLocks/>
          </p:cNvCxnSpPr>
          <p:nvPr/>
        </p:nvCxnSpPr>
        <p:spPr>
          <a:xfrm>
            <a:off x="8774577" y="470710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BE3FFB06-D5ED-6E0D-0BD2-CBEACD5C4CDF}"/>
              </a:ext>
              <a:ext uri="{C183D7F6-B498-43B3-948B-1728B52AA6E4}">
                <adec:decorative xmlns:adec="http://schemas.microsoft.com/office/drawing/2017/decorative" val="1"/>
              </a:ext>
            </a:extLst>
          </p:cNvPr>
          <p:cNvSpPr txBox="1"/>
          <p:nvPr/>
        </p:nvSpPr>
        <p:spPr>
          <a:xfrm>
            <a:off x="8884573" y="4869776"/>
            <a:ext cx="957483"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1626-50</a:t>
            </a:r>
            <a:endParaRPr lang="en-GB" sz="900">
              <a:effectLst/>
              <a:latin typeface="Georgia" panose="02040502050405020303" pitchFamily="18" charset="0"/>
            </a:endParaRPr>
          </a:p>
        </p:txBody>
      </p:sp>
      <p:cxnSp>
        <p:nvCxnSpPr>
          <p:cNvPr id="83" name="Straight Connector 82">
            <a:extLst>
              <a:ext uri="{FF2B5EF4-FFF2-40B4-BE49-F238E27FC236}">
                <a16:creationId xmlns:a16="http://schemas.microsoft.com/office/drawing/2014/main" id="{F6652965-0BE9-C360-C86C-0D213A74135B}"/>
              </a:ext>
              <a:ext uri="{C183D7F6-B498-43B3-948B-1728B52AA6E4}">
                <adec:decorative xmlns:adec="http://schemas.microsoft.com/office/drawing/2017/decorative" val="1"/>
              </a:ext>
            </a:extLst>
          </p:cNvPr>
          <p:cNvCxnSpPr>
            <a:cxnSpLocks/>
          </p:cNvCxnSpPr>
          <p:nvPr/>
        </p:nvCxnSpPr>
        <p:spPr>
          <a:xfrm>
            <a:off x="2965136" y="3496302"/>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28859CEC-74ED-A822-5AA8-67A4D2DAA86D}"/>
              </a:ext>
              <a:ext uri="{C183D7F6-B498-43B3-948B-1728B52AA6E4}">
                <adec:decorative xmlns:adec="http://schemas.microsoft.com/office/drawing/2017/decorative" val="1"/>
              </a:ext>
            </a:extLst>
          </p:cNvPr>
          <p:cNvCxnSpPr>
            <a:cxnSpLocks/>
          </p:cNvCxnSpPr>
          <p:nvPr/>
        </p:nvCxnSpPr>
        <p:spPr>
          <a:xfrm>
            <a:off x="5698799" y="3501115"/>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33F21158-189C-573F-0D61-0427213F916C}"/>
              </a:ext>
              <a:ext uri="{C183D7F6-B498-43B3-948B-1728B52AA6E4}">
                <adec:decorative xmlns:adec="http://schemas.microsoft.com/office/drawing/2017/decorative" val="1"/>
              </a:ext>
            </a:extLst>
          </p:cNvPr>
          <p:cNvCxnSpPr>
            <a:cxnSpLocks/>
          </p:cNvCxnSpPr>
          <p:nvPr/>
        </p:nvCxnSpPr>
        <p:spPr>
          <a:xfrm>
            <a:off x="8346202" y="3500892"/>
            <a:ext cx="0" cy="81805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1F87B01E-CA95-973B-1D73-CD9ABCB9F8F9}"/>
              </a:ext>
              <a:ext uri="{C183D7F6-B498-43B3-948B-1728B52AA6E4}">
                <adec:decorative xmlns:adec="http://schemas.microsoft.com/office/drawing/2017/decorative" val="1"/>
              </a:ext>
            </a:extLst>
          </p:cNvPr>
          <p:cNvSpPr/>
          <p:nvPr/>
        </p:nvSpPr>
        <p:spPr>
          <a:xfrm>
            <a:off x="10504157" y="522919"/>
            <a:ext cx="1129407" cy="1007567"/>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B307897-8241-EC01-F664-147BAA99A5AF}"/>
              </a:ext>
              <a:ext uri="{C183D7F6-B498-43B3-948B-1728B52AA6E4}">
                <adec:decorative xmlns:adec="http://schemas.microsoft.com/office/drawing/2017/decorative" val="1"/>
              </a:ext>
            </a:extLst>
          </p:cNvPr>
          <p:cNvSpPr txBox="1"/>
          <p:nvPr/>
        </p:nvSpPr>
        <p:spPr>
          <a:xfrm>
            <a:off x="10568717" y="807619"/>
            <a:ext cx="1064847" cy="600164"/>
          </a:xfrm>
          <a:prstGeom prst="rect">
            <a:avLst/>
          </a:prstGeom>
          <a:noFill/>
        </p:spPr>
        <p:txBody>
          <a:bodyPr wrap="square" rtlCol="0">
            <a:spAutoFit/>
          </a:bodyPr>
          <a:lstStyle/>
          <a:p>
            <a:r>
              <a:rPr lang="en-GB" sz="1100" i="1">
                <a:latin typeface="Georgia" panose="02040502050405020303" pitchFamily="18" charset="0"/>
              </a:rPr>
              <a:t>r</a:t>
            </a:r>
            <a:r>
              <a:rPr lang="en-GB" sz="1100" i="1">
                <a:effectLst/>
                <a:latin typeface="Georgia" panose="02040502050405020303" pitchFamily="18" charset="0"/>
              </a:rPr>
              <a:t>.    reigned</a:t>
            </a:r>
          </a:p>
          <a:p>
            <a:r>
              <a:rPr lang="en-GB" sz="1100" i="1">
                <a:latin typeface="Georgia" panose="02040502050405020303" pitchFamily="18" charset="0"/>
              </a:rPr>
              <a:t>       monarch</a:t>
            </a:r>
          </a:p>
          <a:p>
            <a:r>
              <a:rPr lang="en-GB" sz="1100" i="1">
                <a:latin typeface="Georgia" panose="02040502050405020303" pitchFamily="18" charset="0"/>
              </a:rPr>
              <a:t>       married </a:t>
            </a:r>
          </a:p>
        </p:txBody>
      </p:sp>
      <p:sp>
        <p:nvSpPr>
          <p:cNvPr id="8" name="TextBox 7">
            <a:extLst>
              <a:ext uri="{FF2B5EF4-FFF2-40B4-BE49-F238E27FC236}">
                <a16:creationId xmlns:a16="http://schemas.microsoft.com/office/drawing/2014/main" id="{356A3C3C-17BD-018C-B726-AB28C2B730E6}"/>
              </a:ext>
              <a:ext uri="{C183D7F6-B498-43B3-948B-1728B52AA6E4}">
                <adec:decorative xmlns:adec="http://schemas.microsoft.com/office/drawing/2017/decorative" val="1"/>
              </a:ext>
            </a:extLst>
          </p:cNvPr>
          <p:cNvSpPr txBox="1"/>
          <p:nvPr/>
        </p:nvSpPr>
        <p:spPr>
          <a:xfrm>
            <a:off x="10568717" y="616916"/>
            <a:ext cx="587854"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13" name="Picture 12">
            <a:extLst>
              <a:ext uri="{FF2B5EF4-FFF2-40B4-BE49-F238E27FC236}">
                <a16:creationId xmlns:a16="http://schemas.microsoft.com/office/drawing/2014/main" id="{876972A3-82CD-8374-4887-93A8FEA72B67}"/>
              </a:ext>
              <a:ext uri="{C183D7F6-B498-43B3-948B-1728B52AA6E4}">
                <adec:decorative xmlns:adec="http://schemas.microsoft.com/office/drawing/2017/decorative" val="1"/>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10540653" y="921139"/>
            <a:ext cx="353153" cy="353153"/>
          </a:xfrm>
          <a:prstGeom prst="rect">
            <a:avLst/>
          </a:prstGeom>
        </p:spPr>
      </p:pic>
      <p:cxnSp>
        <p:nvCxnSpPr>
          <p:cNvPr id="15" name="Straight Connector 14">
            <a:extLst>
              <a:ext uri="{FF2B5EF4-FFF2-40B4-BE49-F238E27FC236}">
                <a16:creationId xmlns:a16="http://schemas.microsoft.com/office/drawing/2014/main" id="{099D2B55-5D68-63D0-4E12-970ADC08D7DE}"/>
              </a:ext>
              <a:ext uri="{C183D7F6-B498-43B3-948B-1728B52AA6E4}">
                <adec:decorative xmlns:adec="http://schemas.microsoft.com/office/drawing/2017/decorative" val="1"/>
              </a:ext>
            </a:extLst>
          </p:cNvPr>
          <p:cNvCxnSpPr>
            <a:cxnSpLocks/>
          </p:cNvCxnSpPr>
          <p:nvPr/>
        </p:nvCxnSpPr>
        <p:spPr>
          <a:xfrm>
            <a:off x="10646514" y="126236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3E2B65A-A718-E953-3C1F-4C1107CFF023}"/>
              </a:ext>
              <a:ext uri="{C183D7F6-B498-43B3-948B-1728B52AA6E4}">
                <adec:decorative xmlns:adec="http://schemas.microsoft.com/office/drawing/2017/decorative" val="1"/>
              </a:ext>
            </a:extLst>
          </p:cNvPr>
          <p:cNvCxnSpPr>
            <a:cxnSpLocks/>
          </p:cNvCxnSpPr>
          <p:nvPr/>
        </p:nvCxnSpPr>
        <p:spPr>
          <a:xfrm>
            <a:off x="10646514" y="131390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59C9D3FB-D111-6F29-14C6-A926B9445003}"/>
              </a:ext>
              <a:ext uri="{C183D7F6-B498-43B3-948B-1728B52AA6E4}">
                <adec:decorative xmlns:adec="http://schemas.microsoft.com/office/drawing/2017/decorative" val="1"/>
              </a:ext>
            </a:extLst>
          </p:cNvPr>
          <p:cNvSpPr txBox="1"/>
          <p:nvPr/>
        </p:nvSpPr>
        <p:spPr>
          <a:xfrm>
            <a:off x="5255438" y="1130376"/>
            <a:ext cx="1378889" cy="400110"/>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ANNE OF DENMARK</a:t>
            </a:r>
            <a:endParaRPr lang="en-GB" sz="1000">
              <a:solidFill>
                <a:srgbClr val="9D691F"/>
              </a:solidFill>
              <a:effectLst/>
              <a:latin typeface="Georgia" panose="02040502050405020303" pitchFamily="18" charset="0"/>
            </a:endParaRPr>
          </a:p>
        </p:txBody>
      </p:sp>
      <p:pic>
        <p:nvPicPr>
          <p:cNvPr id="23" name="Picture 22">
            <a:extLst>
              <a:ext uri="{FF2B5EF4-FFF2-40B4-BE49-F238E27FC236}">
                <a16:creationId xmlns:a16="http://schemas.microsoft.com/office/drawing/2014/main" id="{D863AC74-F42E-F530-E20C-142283876B47}"/>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219245" y="1024727"/>
            <a:ext cx="408100" cy="408100"/>
          </a:xfrm>
          <a:prstGeom prst="rect">
            <a:avLst/>
          </a:prstGeom>
        </p:spPr>
      </p:pic>
      <p:cxnSp>
        <p:nvCxnSpPr>
          <p:cNvPr id="24" name="Straight Connector 23">
            <a:extLst>
              <a:ext uri="{FF2B5EF4-FFF2-40B4-BE49-F238E27FC236}">
                <a16:creationId xmlns:a16="http://schemas.microsoft.com/office/drawing/2014/main" id="{5458810C-5ADA-0B46-4331-6E8E4504AB9E}"/>
              </a:ext>
              <a:ext uri="{C183D7F6-B498-43B3-948B-1728B52AA6E4}">
                <adec:decorative xmlns:adec="http://schemas.microsoft.com/office/drawing/2017/decorative" val="1"/>
              </a:ext>
            </a:extLst>
          </p:cNvPr>
          <p:cNvCxnSpPr>
            <a:cxnSpLocks/>
          </p:cNvCxnSpPr>
          <p:nvPr/>
        </p:nvCxnSpPr>
        <p:spPr>
          <a:xfrm>
            <a:off x="3310128" y="1881088"/>
            <a:ext cx="4963178"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C752BD1F-8441-3D0E-DC20-97AF593EA7D1}"/>
              </a:ext>
              <a:ext uri="{C183D7F6-B498-43B3-948B-1728B52AA6E4}">
                <adec:decorative xmlns:adec="http://schemas.microsoft.com/office/drawing/2017/decorative" val="1"/>
              </a:ext>
            </a:extLst>
          </p:cNvPr>
          <p:cNvSpPr txBox="1"/>
          <p:nvPr/>
        </p:nvSpPr>
        <p:spPr>
          <a:xfrm>
            <a:off x="3734325" y="1558707"/>
            <a:ext cx="1501588" cy="230832"/>
          </a:xfrm>
          <a:prstGeom prst="rect">
            <a:avLst/>
          </a:prstGeom>
          <a:noFill/>
        </p:spPr>
        <p:txBody>
          <a:bodyPr wrap="square" rtlCol="0">
            <a:spAutoFit/>
          </a:bodyPr>
          <a:lstStyle/>
          <a:p>
            <a:pPr algn="ctr" defTabSz="144000">
              <a:spcBef>
                <a:spcPts val="600"/>
              </a:spcBef>
            </a:pPr>
            <a:r>
              <a:rPr lang="en-GB" sz="900" i="1">
                <a:effectLst/>
                <a:latin typeface="Georgia" panose="02040502050405020303" pitchFamily="18" charset="0"/>
              </a:rPr>
              <a:t>(</a:t>
            </a:r>
            <a:r>
              <a:rPr lang="en-GB" sz="900" i="1">
                <a:latin typeface="Georgia" panose="02040502050405020303" pitchFamily="18" charset="0"/>
              </a:rPr>
              <a:t>r</a:t>
            </a:r>
            <a:r>
              <a:rPr lang="en-GB" sz="900" i="1">
                <a:effectLst/>
                <a:latin typeface="Georgia" panose="02040502050405020303" pitchFamily="18" charset="0"/>
              </a:rPr>
              <a:t>. 1603-25, England)</a:t>
            </a:r>
          </a:p>
        </p:txBody>
      </p:sp>
      <p:cxnSp>
        <p:nvCxnSpPr>
          <p:cNvPr id="37" name="Straight Connector 36">
            <a:extLst>
              <a:ext uri="{FF2B5EF4-FFF2-40B4-BE49-F238E27FC236}">
                <a16:creationId xmlns:a16="http://schemas.microsoft.com/office/drawing/2014/main" id="{9FDCE654-C326-0403-A298-FE4A026E0537}"/>
              </a:ext>
              <a:ext uri="{C183D7F6-B498-43B3-948B-1728B52AA6E4}">
                <adec:decorative xmlns:adec="http://schemas.microsoft.com/office/drawing/2017/decorative" val="1"/>
              </a:ext>
            </a:extLst>
          </p:cNvPr>
          <p:cNvCxnSpPr>
            <a:cxnSpLocks/>
          </p:cNvCxnSpPr>
          <p:nvPr/>
        </p:nvCxnSpPr>
        <p:spPr>
          <a:xfrm>
            <a:off x="8273306" y="1884150"/>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7A21E2B8-C80E-0414-CA6C-B9FACD0040D9}"/>
              </a:ext>
              <a:ext uri="{C183D7F6-B498-43B3-948B-1728B52AA6E4}">
                <adec:decorative xmlns:adec="http://schemas.microsoft.com/office/drawing/2017/decorative" val="1"/>
              </a:ext>
            </a:extLst>
          </p:cNvPr>
          <p:cNvCxnSpPr>
            <a:cxnSpLocks/>
          </p:cNvCxnSpPr>
          <p:nvPr/>
        </p:nvCxnSpPr>
        <p:spPr>
          <a:xfrm>
            <a:off x="3311793" y="1878174"/>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C74B2D69-ACA1-ADE6-0B0A-BB6998C1E15B}"/>
              </a:ext>
              <a:ext uri="{C183D7F6-B498-43B3-948B-1728B52AA6E4}">
                <adec:decorative xmlns:adec="http://schemas.microsoft.com/office/drawing/2017/decorative" val="1"/>
              </a:ext>
            </a:extLst>
          </p:cNvPr>
          <p:cNvSpPr txBox="1"/>
          <p:nvPr/>
        </p:nvSpPr>
        <p:spPr>
          <a:xfrm>
            <a:off x="2691556" y="1986645"/>
            <a:ext cx="1252757" cy="400110"/>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HENRY FREDERICK</a:t>
            </a:r>
          </a:p>
        </p:txBody>
      </p:sp>
      <p:sp>
        <p:nvSpPr>
          <p:cNvPr id="58" name="TextBox 57">
            <a:extLst>
              <a:ext uri="{FF2B5EF4-FFF2-40B4-BE49-F238E27FC236}">
                <a16:creationId xmlns:a16="http://schemas.microsoft.com/office/drawing/2014/main" id="{EA01D5BF-B6B2-7F19-24B3-FB1306502F89}"/>
              </a:ext>
              <a:ext uri="{C183D7F6-B498-43B3-948B-1728B52AA6E4}">
                <adec:decorative xmlns:adec="http://schemas.microsoft.com/office/drawing/2017/decorative" val="1"/>
              </a:ext>
            </a:extLst>
          </p:cNvPr>
          <p:cNvSpPr txBox="1"/>
          <p:nvPr/>
        </p:nvSpPr>
        <p:spPr>
          <a:xfrm>
            <a:off x="7801129" y="1982819"/>
            <a:ext cx="968770" cy="246221"/>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ELIZABETH</a:t>
            </a:r>
            <a:endParaRPr lang="en-GB" sz="1000">
              <a:effectLst/>
              <a:latin typeface="Georgia" panose="02040502050405020303" pitchFamily="18" charset="0"/>
            </a:endParaRPr>
          </a:p>
        </p:txBody>
      </p:sp>
      <p:cxnSp>
        <p:nvCxnSpPr>
          <p:cNvPr id="59" name="Straight Connector 58">
            <a:extLst>
              <a:ext uri="{FF2B5EF4-FFF2-40B4-BE49-F238E27FC236}">
                <a16:creationId xmlns:a16="http://schemas.microsoft.com/office/drawing/2014/main" id="{DC5DF3AC-3E69-037B-3300-15FF72130D02}"/>
              </a:ext>
              <a:ext uri="{C183D7F6-B498-43B3-948B-1728B52AA6E4}">
                <adec:decorative xmlns:adec="http://schemas.microsoft.com/office/drawing/2017/decorative" val="1"/>
              </a:ext>
            </a:extLst>
          </p:cNvPr>
          <p:cNvCxnSpPr>
            <a:cxnSpLocks/>
          </p:cNvCxnSpPr>
          <p:nvPr/>
        </p:nvCxnSpPr>
        <p:spPr>
          <a:xfrm>
            <a:off x="5698799" y="1884152"/>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234473AE-321B-AEE5-414E-A9A8D5950CD2}"/>
              </a:ext>
              <a:ext uri="{C183D7F6-B498-43B3-948B-1728B52AA6E4}">
                <adec:decorative xmlns:adec="http://schemas.microsoft.com/office/drawing/2017/decorative" val="1"/>
              </a:ext>
            </a:extLst>
          </p:cNvPr>
          <p:cNvCxnSpPr>
            <a:cxnSpLocks/>
          </p:cNvCxnSpPr>
          <p:nvPr/>
        </p:nvCxnSpPr>
        <p:spPr>
          <a:xfrm>
            <a:off x="5058415" y="466246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2751B8CF-4110-4AB6-4D20-13AE4B32F1C9}"/>
              </a:ext>
              <a:ext uri="{C183D7F6-B498-43B3-948B-1728B52AA6E4}">
                <adec:decorative xmlns:adec="http://schemas.microsoft.com/office/drawing/2017/decorative" val="1"/>
              </a:ext>
            </a:extLst>
          </p:cNvPr>
          <p:cNvCxnSpPr>
            <a:cxnSpLocks/>
          </p:cNvCxnSpPr>
          <p:nvPr/>
        </p:nvCxnSpPr>
        <p:spPr>
          <a:xfrm>
            <a:off x="5058415" y="4714016"/>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C4D99749-8CFF-7577-8898-BEADA3F871B9}"/>
              </a:ext>
              <a:ext uri="{C183D7F6-B498-43B3-948B-1728B52AA6E4}">
                <adec:decorative xmlns:adec="http://schemas.microsoft.com/office/drawing/2017/decorative" val="1"/>
              </a:ext>
            </a:extLst>
          </p:cNvPr>
          <p:cNvSpPr txBox="1"/>
          <p:nvPr/>
        </p:nvSpPr>
        <p:spPr>
          <a:xfrm>
            <a:off x="3797665" y="4402253"/>
            <a:ext cx="1118606"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B07622"/>
                </a:solidFill>
                <a:latin typeface="Georgia"/>
              </a:rPr>
              <a:t>MARY</a:t>
            </a:r>
            <a:br>
              <a:rPr lang="en-GB" sz="1000">
                <a:solidFill>
                  <a:srgbClr val="B07622"/>
                </a:solidFill>
                <a:latin typeface="Georgia"/>
              </a:rPr>
            </a:br>
            <a:r>
              <a:rPr lang="en-GB" sz="1000">
                <a:solidFill>
                  <a:srgbClr val="B07622"/>
                </a:solidFill>
                <a:latin typeface="Georgia"/>
              </a:rPr>
              <a:t>OF MODERNA</a:t>
            </a:r>
            <a:endParaRPr lang="en-GB" sz="1000">
              <a:solidFill>
                <a:srgbClr val="B07622"/>
              </a:solidFill>
              <a:effectLst/>
              <a:latin typeface="Georgia"/>
            </a:endParaRPr>
          </a:p>
        </p:txBody>
      </p:sp>
      <p:pic>
        <p:nvPicPr>
          <p:cNvPr id="63" name="Picture 62">
            <a:extLst>
              <a:ext uri="{FF2B5EF4-FFF2-40B4-BE49-F238E27FC236}">
                <a16:creationId xmlns:a16="http://schemas.microsoft.com/office/drawing/2014/main" id="{2CAA8079-18A1-5F4F-B51B-8E22EF510D1E}"/>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542782" y="4292326"/>
            <a:ext cx="408100" cy="408100"/>
          </a:xfrm>
          <a:prstGeom prst="rect">
            <a:avLst/>
          </a:prstGeom>
        </p:spPr>
      </p:pic>
      <p:cxnSp>
        <p:nvCxnSpPr>
          <p:cNvPr id="71" name="Straight Connector 70">
            <a:extLst>
              <a:ext uri="{FF2B5EF4-FFF2-40B4-BE49-F238E27FC236}">
                <a16:creationId xmlns:a16="http://schemas.microsoft.com/office/drawing/2014/main" id="{2E2D49F8-432F-0824-A5BF-43C54EB62999}"/>
              </a:ext>
              <a:ext uri="{C183D7F6-B498-43B3-948B-1728B52AA6E4}">
                <adec:decorative xmlns:adec="http://schemas.microsoft.com/office/drawing/2017/decorative" val="1"/>
              </a:ext>
            </a:extLst>
          </p:cNvPr>
          <p:cNvCxnSpPr>
            <a:cxnSpLocks/>
          </p:cNvCxnSpPr>
          <p:nvPr/>
        </p:nvCxnSpPr>
        <p:spPr>
          <a:xfrm>
            <a:off x="2289063" y="467398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EC8AD14F-2B67-A924-DD2C-1AEA7555D8C5}"/>
              </a:ext>
              <a:ext uri="{C183D7F6-B498-43B3-948B-1728B52AA6E4}">
                <adec:decorative xmlns:adec="http://schemas.microsoft.com/office/drawing/2017/decorative" val="1"/>
              </a:ext>
            </a:extLst>
          </p:cNvPr>
          <p:cNvCxnSpPr>
            <a:cxnSpLocks/>
          </p:cNvCxnSpPr>
          <p:nvPr/>
        </p:nvCxnSpPr>
        <p:spPr>
          <a:xfrm>
            <a:off x="2289063" y="472553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77" name="TextBox 76">
            <a:extLst>
              <a:ext uri="{FF2B5EF4-FFF2-40B4-BE49-F238E27FC236}">
                <a16:creationId xmlns:a16="http://schemas.microsoft.com/office/drawing/2014/main" id="{424CAC58-6967-8760-8F1C-B921EDFEF357}"/>
              </a:ext>
              <a:ext uri="{C183D7F6-B498-43B3-948B-1728B52AA6E4}">
                <adec:decorative xmlns:adec="http://schemas.microsoft.com/office/drawing/2017/decorative" val="1"/>
              </a:ext>
            </a:extLst>
          </p:cNvPr>
          <p:cNvSpPr txBox="1"/>
          <p:nvPr/>
        </p:nvSpPr>
        <p:spPr>
          <a:xfrm>
            <a:off x="975532" y="4402313"/>
            <a:ext cx="1118606" cy="400110"/>
          </a:xfrm>
          <a:prstGeom prst="rect">
            <a:avLst/>
          </a:prstGeom>
          <a:noFill/>
        </p:spPr>
        <p:txBody>
          <a:bodyPr wrap="square" rtlCol="0">
            <a:spAutoFit/>
          </a:bodyPr>
          <a:lstStyle/>
          <a:p>
            <a:pPr algn="ctr" defTabSz="144000">
              <a:spcBef>
                <a:spcPts val="600"/>
              </a:spcBef>
            </a:pPr>
            <a:r>
              <a:rPr lang="en-GB" sz="1000">
                <a:solidFill>
                  <a:srgbClr val="B07622"/>
                </a:solidFill>
                <a:latin typeface="Georgia" panose="02040502050405020303" pitchFamily="18" charset="0"/>
              </a:rPr>
              <a:t>CATHERINE OF BRAGANZA</a:t>
            </a:r>
            <a:endParaRPr lang="en-GB" sz="1000">
              <a:solidFill>
                <a:srgbClr val="B07622"/>
              </a:solidFill>
              <a:effectLst/>
              <a:latin typeface="Georgia" panose="02040502050405020303" pitchFamily="18" charset="0"/>
            </a:endParaRPr>
          </a:p>
        </p:txBody>
      </p:sp>
      <p:pic>
        <p:nvPicPr>
          <p:cNvPr id="79" name="Picture 78">
            <a:extLst>
              <a:ext uri="{FF2B5EF4-FFF2-40B4-BE49-F238E27FC236}">
                <a16:creationId xmlns:a16="http://schemas.microsoft.com/office/drawing/2014/main" id="{8C97FEB6-6BA0-A241-4AEE-CA1142BFD69D}"/>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896926" y="4303453"/>
            <a:ext cx="408100" cy="408100"/>
          </a:xfrm>
          <a:prstGeom prst="rect">
            <a:avLst/>
          </a:prstGeom>
        </p:spPr>
      </p:pic>
      <p:sp>
        <p:nvSpPr>
          <p:cNvPr id="80" name="TextBox 79">
            <a:extLst>
              <a:ext uri="{FF2B5EF4-FFF2-40B4-BE49-F238E27FC236}">
                <a16:creationId xmlns:a16="http://schemas.microsoft.com/office/drawing/2014/main" id="{AE0979D1-DBB6-5FC4-047C-33B19D7C04B6}"/>
              </a:ext>
              <a:ext uri="{C183D7F6-B498-43B3-948B-1728B52AA6E4}">
                <adec:decorative xmlns:adec="http://schemas.microsoft.com/office/drawing/2017/decorative" val="1"/>
              </a:ext>
            </a:extLst>
          </p:cNvPr>
          <p:cNvSpPr txBox="1"/>
          <p:nvPr/>
        </p:nvSpPr>
        <p:spPr>
          <a:xfrm>
            <a:off x="3879518" y="4712268"/>
            <a:ext cx="964425" cy="3693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1658-1718  </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1685-88)</a:t>
            </a:r>
          </a:p>
        </p:txBody>
      </p:sp>
      <p:sp>
        <p:nvSpPr>
          <p:cNvPr id="81" name="TextBox 80">
            <a:extLst>
              <a:ext uri="{FF2B5EF4-FFF2-40B4-BE49-F238E27FC236}">
                <a16:creationId xmlns:a16="http://schemas.microsoft.com/office/drawing/2014/main" id="{23881318-0471-548F-4C02-98AC9F3CC02D}"/>
              </a:ext>
              <a:ext uri="{C183D7F6-B498-43B3-948B-1728B52AA6E4}">
                <adec:decorative xmlns:adec="http://schemas.microsoft.com/office/drawing/2017/decorative" val="1"/>
              </a:ext>
            </a:extLst>
          </p:cNvPr>
          <p:cNvSpPr txBox="1"/>
          <p:nvPr/>
        </p:nvSpPr>
        <p:spPr>
          <a:xfrm>
            <a:off x="787254" y="4711181"/>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1638-1705</a:t>
            </a:r>
            <a:r>
              <a:rPr lang="en-GB" sz="900" i="1">
                <a:latin typeface="Georgia"/>
              </a:rPr>
              <a:t> </a:t>
            </a:r>
            <a:br>
              <a:rPr lang="en-GB" sz="900" i="1">
                <a:latin typeface="Georgia"/>
              </a:rPr>
            </a:br>
            <a:r>
              <a:rPr lang="en-GB" sz="900" i="1">
                <a:effectLst/>
                <a:latin typeface="Georgia"/>
              </a:rPr>
              <a:t>(</a:t>
            </a:r>
            <a:r>
              <a:rPr lang="en-GB" sz="900" i="1">
                <a:latin typeface="Georgia"/>
              </a:rPr>
              <a:t>r</a:t>
            </a:r>
            <a:r>
              <a:rPr lang="en-GB" sz="900" i="1">
                <a:effectLst/>
                <a:latin typeface="Georgia"/>
              </a:rPr>
              <a:t>. 1662-85)</a:t>
            </a:r>
          </a:p>
        </p:txBody>
      </p:sp>
      <p:sp>
        <p:nvSpPr>
          <p:cNvPr id="82" name="TextBox 81">
            <a:extLst>
              <a:ext uri="{FF2B5EF4-FFF2-40B4-BE49-F238E27FC236}">
                <a16:creationId xmlns:a16="http://schemas.microsoft.com/office/drawing/2014/main" id="{BBC74978-7EAD-F217-DB3F-3BDA259748E1}"/>
              </a:ext>
              <a:ext uri="{C183D7F6-B498-43B3-948B-1728B52AA6E4}">
                <adec:decorative xmlns:adec="http://schemas.microsoft.com/office/drawing/2017/decorative" val="1"/>
              </a:ext>
            </a:extLst>
          </p:cNvPr>
          <p:cNvSpPr txBox="1"/>
          <p:nvPr/>
        </p:nvSpPr>
        <p:spPr>
          <a:xfrm>
            <a:off x="7691505" y="2139952"/>
            <a:ext cx="1168231"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1596-1662</a:t>
            </a:r>
            <a:endParaRPr lang="en-GB" sz="900">
              <a:effectLst/>
              <a:latin typeface="Georgia" panose="02040502050405020303" pitchFamily="18" charset="0"/>
            </a:endParaRPr>
          </a:p>
        </p:txBody>
      </p:sp>
      <p:sp>
        <p:nvSpPr>
          <p:cNvPr id="84" name="TextBox 83">
            <a:extLst>
              <a:ext uri="{FF2B5EF4-FFF2-40B4-BE49-F238E27FC236}">
                <a16:creationId xmlns:a16="http://schemas.microsoft.com/office/drawing/2014/main" id="{F78EB79F-89AC-07E2-7929-B608F0874A9B}"/>
              </a:ext>
              <a:ext uri="{C183D7F6-B498-43B3-948B-1728B52AA6E4}">
                <adec:decorative xmlns:adec="http://schemas.microsoft.com/office/drawing/2017/decorative" val="1"/>
              </a:ext>
            </a:extLst>
          </p:cNvPr>
          <p:cNvSpPr txBox="1"/>
          <p:nvPr/>
        </p:nvSpPr>
        <p:spPr>
          <a:xfrm>
            <a:off x="7000465" y="3038129"/>
            <a:ext cx="96519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1609-69</a:t>
            </a:r>
            <a:br>
              <a:rPr lang="en-GB" sz="900">
                <a:latin typeface="Georgia"/>
              </a:rPr>
            </a:br>
            <a:r>
              <a:rPr lang="en-GB" sz="900" i="1">
                <a:effectLst/>
                <a:latin typeface="Georgia"/>
              </a:rPr>
              <a:t>(</a:t>
            </a:r>
            <a:r>
              <a:rPr lang="en-GB" sz="900" i="1">
                <a:latin typeface="Georgia"/>
              </a:rPr>
              <a:t>r</a:t>
            </a:r>
            <a:r>
              <a:rPr lang="en-GB" sz="900" i="1">
                <a:effectLst/>
                <a:latin typeface="Georgia"/>
              </a:rPr>
              <a:t>. 1625-49)</a:t>
            </a:r>
          </a:p>
        </p:txBody>
      </p:sp>
      <p:pic>
        <p:nvPicPr>
          <p:cNvPr id="86" name="Picture 85">
            <a:extLst>
              <a:ext uri="{FF2B5EF4-FFF2-40B4-BE49-F238E27FC236}">
                <a16:creationId xmlns:a16="http://schemas.microsoft.com/office/drawing/2014/main" id="{8287E814-A65A-A27C-1A9D-EB9309B9E1BE}"/>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050206" y="2629198"/>
            <a:ext cx="408100" cy="408100"/>
          </a:xfrm>
          <a:prstGeom prst="rect">
            <a:avLst/>
          </a:prstGeom>
        </p:spPr>
      </p:pic>
      <p:sp>
        <p:nvSpPr>
          <p:cNvPr id="88" name="TextBox 87">
            <a:extLst>
              <a:ext uri="{FF2B5EF4-FFF2-40B4-BE49-F238E27FC236}">
                <a16:creationId xmlns:a16="http://schemas.microsoft.com/office/drawing/2014/main" id="{43294265-FE92-6B89-73E6-990F952E2ACA}"/>
              </a:ext>
              <a:ext uri="{C183D7F6-B498-43B3-948B-1728B52AA6E4}">
                <adec:decorative xmlns:adec="http://schemas.microsoft.com/office/drawing/2017/decorative" val="1"/>
              </a:ext>
            </a:extLst>
          </p:cNvPr>
          <p:cNvSpPr txBox="1"/>
          <p:nvPr/>
        </p:nvSpPr>
        <p:spPr>
          <a:xfrm>
            <a:off x="5525349" y="1433164"/>
            <a:ext cx="844064" cy="3693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1574-1619 </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1603-19)</a:t>
            </a:r>
          </a:p>
        </p:txBody>
      </p:sp>
      <p:sp>
        <p:nvSpPr>
          <p:cNvPr id="89" name="TextBox 88">
            <a:extLst>
              <a:ext uri="{FF2B5EF4-FFF2-40B4-BE49-F238E27FC236}">
                <a16:creationId xmlns:a16="http://schemas.microsoft.com/office/drawing/2014/main" id="{CEC5A98F-3A9E-AD65-7576-2E852CD7C1CC}"/>
              </a:ext>
              <a:ext uri="{C183D7F6-B498-43B3-948B-1728B52AA6E4}">
                <adec:decorative xmlns:adec="http://schemas.microsoft.com/office/drawing/2017/decorative" val="1"/>
              </a:ext>
            </a:extLst>
          </p:cNvPr>
          <p:cNvSpPr txBox="1"/>
          <p:nvPr/>
        </p:nvSpPr>
        <p:spPr>
          <a:xfrm>
            <a:off x="2720437" y="2292605"/>
            <a:ext cx="1168231"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1594-1612</a:t>
            </a:r>
            <a:endParaRPr lang="en-GB" sz="900">
              <a:effectLst/>
              <a:latin typeface="Georgia" panose="02040502050405020303" pitchFamily="18" charset="0"/>
            </a:endParaRPr>
          </a:p>
        </p:txBody>
      </p:sp>
      <p:sp>
        <p:nvSpPr>
          <p:cNvPr id="90" name="Title 9">
            <a:extLst>
              <a:ext uri="{FF2B5EF4-FFF2-40B4-BE49-F238E27FC236}">
                <a16:creationId xmlns:a16="http://schemas.microsoft.com/office/drawing/2014/main" id="{64F3464F-BFCE-5613-D526-A46D03569954}"/>
              </a:ext>
            </a:extLst>
          </p:cNvPr>
          <p:cNvSpPr txBox="1">
            <a:spLocks noGrp="1"/>
          </p:cNvSpPr>
          <p:nvPr>
            <p:ph type="title" idx="4294967295"/>
          </p:nvPr>
        </p:nvSpPr>
        <p:spPr>
          <a:xfrm>
            <a:off x="1606065" y="-1872607"/>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a:ln>
                  <a:noFill/>
                </a:ln>
                <a:solidFill>
                  <a:srgbClr val="E6E6E6"/>
                </a:solidFill>
                <a:effectLst/>
                <a:uLnTx/>
                <a:uFillTx/>
                <a:latin typeface="+mj-lt"/>
                <a:ea typeface="+mj-ea"/>
                <a:cs typeface="+mj-cs"/>
              </a:rPr>
              <a:t>FAMILY TREE PART 3</a:t>
            </a:r>
          </a:p>
        </p:txBody>
      </p:sp>
      <p:sp>
        <p:nvSpPr>
          <p:cNvPr id="2" name="Rectangle 1">
            <a:extLst>
              <a:ext uri="{FF2B5EF4-FFF2-40B4-BE49-F238E27FC236}">
                <a16:creationId xmlns:a16="http://schemas.microsoft.com/office/drawing/2014/main" id="{BBD245A9-8DD7-7B7C-612B-69194298FA02}"/>
              </a:ext>
              <a:ext uri="{C183D7F6-B498-43B3-948B-1728B52AA6E4}">
                <adec:decorative xmlns:adec="http://schemas.microsoft.com/office/drawing/2017/decorative" val="1"/>
              </a:ext>
            </a:extLst>
          </p:cNvPr>
          <p:cNvSpPr/>
          <p:nvPr/>
        </p:nvSpPr>
        <p:spPr>
          <a:xfrm>
            <a:off x="9021088" y="2739406"/>
            <a:ext cx="1660754" cy="1027702"/>
          </a:xfrm>
          <a:prstGeom prst="rect">
            <a:avLst/>
          </a:prstGeom>
          <a:blipFill dpi="0" rotWithShape="1">
            <a:blip r:embed="rId10">
              <a:extLst>
                <a:ext uri="{28A0092B-C50C-407E-A947-70E740481C1C}">
                  <a14:useLocalDpi xmlns:a14="http://schemas.microsoft.com/office/drawing/2010/main"/>
                </a:ext>
              </a:extLst>
            </a:blip>
            <a:srcRect/>
            <a:stretch>
              <a:fillRect/>
            </a:stretch>
          </a:blipFill>
          <a:ln w="19050">
            <a:solidFill>
              <a:srgbClr val="CBAA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a:extLst>
              <a:ext uri="{FF2B5EF4-FFF2-40B4-BE49-F238E27FC236}">
                <a16:creationId xmlns:a16="http://schemas.microsoft.com/office/drawing/2014/main" id="{B2053819-1366-DAA6-3C96-92B92BBC758A}"/>
              </a:ext>
              <a:ext uri="{C183D7F6-B498-43B3-948B-1728B52AA6E4}">
                <adec:decorative xmlns:adec="http://schemas.microsoft.com/office/drawing/2017/decorative" val="1"/>
              </a:ext>
            </a:extLst>
          </p:cNvPr>
          <p:cNvSpPr txBox="1"/>
          <p:nvPr/>
        </p:nvSpPr>
        <p:spPr>
          <a:xfrm>
            <a:off x="9014562" y="2780008"/>
            <a:ext cx="1651496" cy="974882"/>
          </a:xfrm>
          <a:prstGeom prst="rect">
            <a:avLst/>
          </a:prstGeom>
          <a:noFill/>
        </p:spPr>
        <p:txBody>
          <a:bodyPr wrap="square" rtlCol="0">
            <a:spAutoFit/>
          </a:bodyPr>
          <a:lstStyle/>
          <a:p>
            <a:pPr algn="ctr">
              <a:lnSpc>
                <a:spcPct val="107000"/>
              </a:lnSpc>
              <a:spcAft>
                <a:spcPts val="800"/>
              </a:spcAft>
            </a:pPr>
            <a:r>
              <a:rPr lang="en-GB" sz="900" kern="100">
                <a:effectLst/>
                <a:latin typeface="Georgia" panose="02040502050405020303" pitchFamily="18" charset="0"/>
                <a:ea typeface="Calibri" panose="020F0502020204030204" pitchFamily="34" charset="0"/>
                <a:cs typeface="Times New Roman" panose="02020603050405020304" pitchFamily="18" charset="0"/>
              </a:rPr>
              <a:t>After the execution of Charles I in 1649 Oliver Cromwell declared England a Commonwealth. This lasted until the Restoration of the monarchy in 1660.</a:t>
            </a:r>
          </a:p>
        </p:txBody>
      </p:sp>
    </p:spTree>
    <p:extLst>
      <p:ext uri="{BB962C8B-B14F-4D97-AF65-F5344CB8AC3E}">
        <p14:creationId xmlns:p14="http://schemas.microsoft.com/office/powerpoint/2010/main" val="379544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B0308D7-206C-BBEA-4C21-73C60080CC9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469"/>
            <a:ext cx="12192000" cy="6858000"/>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0554" y="386924"/>
            <a:ext cx="2585794" cy="1569660"/>
          </a:xfrm>
          <a:prstGeom prst="rect">
            <a:avLst/>
          </a:prstGeom>
          <a:noFill/>
        </p:spPr>
        <p:txBody>
          <a:bodyPr wrap="square" rtlCol="0">
            <a:spAutoFit/>
          </a:bodyPr>
          <a:lstStyle/>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STUART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FAMILY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TREE</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7" name="Oval 6">
            <a:extLst>
              <a:ext uri="{FF2B5EF4-FFF2-40B4-BE49-F238E27FC236}">
                <a16:creationId xmlns:a16="http://schemas.microsoft.com/office/drawing/2014/main" id="{4DB99190-554E-393B-A567-DAEA6D9D72D3}"/>
              </a:ext>
              <a:ext uri="{C183D7F6-B498-43B3-948B-1728B52AA6E4}">
                <adec:decorative xmlns:adec="http://schemas.microsoft.com/office/drawing/2017/decorative" val="1"/>
              </a:ext>
            </a:extLst>
          </p:cNvPr>
          <p:cNvSpPr/>
          <p:nvPr/>
        </p:nvSpPr>
        <p:spPr>
          <a:xfrm>
            <a:off x="4221084" y="386924"/>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3746742" y="1130266"/>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JAMES VI &amp; I</a:t>
            </a:r>
          </a:p>
        </p:txBody>
      </p:sp>
      <p:pic>
        <p:nvPicPr>
          <p:cNvPr id="11" name="Picture 10">
            <a:extLst>
              <a:ext uri="{FF2B5EF4-FFF2-40B4-BE49-F238E27FC236}">
                <a16:creationId xmlns:a16="http://schemas.microsoft.com/office/drawing/2014/main" id="{7454823A-58BB-3805-6134-5D42033CE6E2}"/>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856183" y="1024964"/>
            <a:ext cx="408100" cy="408100"/>
          </a:xfrm>
          <a:prstGeom prst="rect">
            <a:avLst/>
          </a:prstGeom>
        </p:spPr>
      </p:pic>
      <p:sp>
        <p:nvSpPr>
          <p:cNvPr id="12" name="TextBox 11">
            <a:extLst>
              <a:ext uri="{FF2B5EF4-FFF2-40B4-BE49-F238E27FC236}">
                <a16:creationId xmlns:a16="http://schemas.microsoft.com/office/drawing/2014/main" id="{D81FAA7C-9EDC-B536-583D-C06FDF8AD3E1}"/>
              </a:ext>
              <a:ext uri="{C183D7F6-B498-43B3-948B-1728B52AA6E4}">
                <adec:decorative xmlns:adec="http://schemas.microsoft.com/office/drawing/2017/decorative" val="1"/>
              </a:ext>
            </a:extLst>
          </p:cNvPr>
          <p:cNvSpPr txBox="1"/>
          <p:nvPr/>
        </p:nvSpPr>
        <p:spPr>
          <a:xfrm>
            <a:off x="3746742" y="1288836"/>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1566-1625</a:t>
            </a:r>
            <a:br>
              <a:rPr lang="en-GB" sz="900">
                <a:latin typeface="Georgia"/>
              </a:rPr>
            </a:br>
            <a:r>
              <a:rPr lang="en-GB" sz="900" i="1">
                <a:effectLst/>
                <a:latin typeface="Georgia"/>
              </a:rPr>
              <a:t>(</a:t>
            </a:r>
            <a:r>
              <a:rPr lang="en-GB" sz="900" i="1">
                <a:latin typeface="Georgia"/>
              </a:rPr>
              <a:t>r</a:t>
            </a:r>
            <a:r>
              <a:rPr lang="en-GB" sz="900" i="1">
                <a:effectLst/>
                <a:latin typeface="Georgia"/>
              </a:rPr>
              <a:t>. 1567-1625, Scotland)</a:t>
            </a:r>
          </a:p>
        </p:txBody>
      </p:sp>
      <p:cxnSp>
        <p:nvCxnSpPr>
          <p:cNvPr id="14" name="Straight Connector 13">
            <a:extLst>
              <a:ext uri="{FF2B5EF4-FFF2-40B4-BE49-F238E27FC236}">
                <a16:creationId xmlns:a16="http://schemas.microsoft.com/office/drawing/2014/main" id="{0B573027-6EDE-7767-2E9C-0077AE3B8C09}"/>
              </a:ext>
              <a:ext uri="{C183D7F6-B498-43B3-948B-1728B52AA6E4}">
                <adec:decorative xmlns:adec="http://schemas.microsoft.com/office/drawing/2017/decorative" val="1"/>
              </a:ext>
            </a:extLst>
          </p:cNvPr>
          <p:cNvCxnSpPr>
            <a:cxnSpLocks/>
          </p:cNvCxnSpPr>
          <p:nvPr/>
        </p:nvCxnSpPr>
        <p:spPr>
          <a:xfrm>
            <a:off x="5259861" y="140240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3FCA1C3-56C0-DE4F-8DD2-3E87B0938080}"/>
              </a:ext>
              <a:ext uri="{C183D7F6-B498-43B3-948B-1728B52AA6E4}">
                <adec:decorative xmlns:adec="http://schemas.microsoft.com/office/drawing/2017/decorative" val="1"/>
              </a:ext>
            </a:extLst>
          </p:cNvPr>
          <p:cNvCxnSpPr>
            <a:cxnSpLocks/>
          </p:cNvCxnSpPr>
          <p:nvPr/>
        </p:nvCxnSpPr>
        <p:spPr>
          <a:xfrm>
            <a:off x="5259861" y="145395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E8144B1-6CA1-586D-7B6B-FD19D0D54E01}"/>
              </a:ext>
              <a:ext uri="{C183D7F6-B498-43B3-948B-1728B52AA6E4}">
                <adec:decorative xmlns:adec="http://schemas.microsoft.com/office/drawing/2017/decorative" val="1"/>
              </a:ext>
            </a:extLst>
          </p:cNvPr>
          <p:cNvCxnSpPr>
            <a:cxnSpLocks/>
          </p:cNvCxnSpPr>
          <p:nvPr/>
        </p:nvCxnSpPr>
        <p:spPr>
          <a:xfrm>
            <a:off x="5333516" y="1555542"/>
            <a:ext cx="0" cy="3240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6B25F648-FC4E-99C5-FBDB-24217552359A}"/>
              </a:ext>
              <a:ext uri="{C183D7F6-B498-43B3-948B-1728B52AA6E4}">
                <adec:decorative xmlns:adec="http://schemas.microsoft.com/office/drawing/2017/decorative" val="1"/>
              </a:ext>
            </a:extLst>
          </p:cNvPr>
          <p:cNvSpPr/>
          <p:nvPr/>
        </p:nvSpPr>
        <p:spPr>
          <a:xfrm>
            <a:off x="5420753" y="1999856"/>
            <a:ext cx="588935" cy="751667"/>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3B0BB27F-3FA6-928D-2129-9DDC343B73EF}"/>
              </a:ext>
              <a:ext uri="{C183D7F6-B498-43B3-948B-1728B52AA6E4}">
                <adec:decorative xmlns:adec="http://schemas.microsoft.com/office/drawing/2017/decorative" val="1"/>
              </a:ext>
            </a:extLst>
          </p:cNvPr>
          <p:cNvSpPr txBox="1"/>
          <p:nvPr/>
        </p:nvSpPr>
        <p:spPr>
          <a:xfrm>
            <a:off x="4982986" y="2735390"/>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CHARLES I</a:t>
            </a:r>
          </a:p>
        </p:txBody>
      </p:sp>
      <p:sp>
        <p:nvSpPr>
          <p:cNvPr id="29" name="TextBox 28">
            <a:extLst>
              <a:ext uri="{FF2B5EF4-FFF2-40B4-BE49-F238E27FC236}">
                <a16:creationId xmlns:a16="http://schemas.microsoft.com/office/drawing/2014/main" id="{507C45B3-AA51-AD12-F9A9-12688912F3C5}"/>
              </a:ext>
              <a:ext uri="{C183D7F6-B498-43B3-948B-1728B52AA6E4}">
                <adec:decorative xmlns:adec="http://schemas.microsoft.com/office/drawing/2017/decorative" val="1"/>
              </a:ext>
            </a:extLst>
          </p:cNvPr>
          <p:cNvSpPr txBox="1"/>
          <p:nvPr/>
        </p:nvSpPr>
        <p:spPr>
          <a:xfrm>
            <a:off x="6709154" y="2735389"/>
            <a:ext cx="1540779" cy="400110"/>
          </a:xfrm>
          <a:prstGeom prst="rect">
            <a:avLst/>
          </a:prstGeom>
          <a:noFill/>
        </p:spPr>
        <p:txBody>
          <a:bodyPr wrap="square" rtlCol="0">
            <a:spAutoFit/>
          </a:bodyPr>
          <a:lstStyle/>
          <a:p>
            <a:pPr algn="ctr" defTabSz="144000">
              <a:spcBef>
                <a:spcPts val="600"/>
              </a:spcBef>
            </a:pPr>
            <a:r>
              <a:rPr lang="en-GB" sz="1000">
                <a:solidFill>
                  <a:srgbClr val="B07622"/>
                </a:solidFill>
                <a:effectLst/>
                <a:latin typeface="Georgia" panose="02040502050405020303" pitchFamily="18" charset="0"/>
              </a:rPr>
              <a:t>HENRIETTA MARIA OF FRANCE</a:t>
            </a:r>
          </a:p>
        </p:txBody>
      </p:sp>
      <p:pic>
        <p:nvPicPr>
          <p:cNvPr id="30" name="Picture 29">
            <a:extLst>
              <a:ext uri="{FF2B5EF4-FFF2-40B4-BE49-F238E27FC236}">
                <a16:creationId xmlns:a16="http://schemas.microsoft.com/office/drawing/2014/main" id="{01B1B81F-3981-3F12-2009-9173921FEF19}"/>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034860" y="2629178"/>
            <a:ext cx="408100" cy="408100"/>
          </a:xfrm>
          <a:prstGeom prst="rect">
            <a:avLst/>
          </a:prstGeom>
        </p:spPr>
      </p:pic>
      <p:sp>
        <p:nvSpPr>
          <p:cNvPr id="31" name="TextBox 30">
            <a:extLst>
              <a:ext uri="{FF2B5EF4-FFF2-40B4-BE49-F238E27FC236}">
                <a16:creationId xmlns:a16="http://schemas.microsoft.com/office/drawing/2014/main" id="{EF1BD993-6C60-F0B9-4159-D8AA80BCD3A4}"/>
              </a:ext>
              <a:ext uri="{C183D7F6-B498-43B3-948B-1728B52AA6E4}">
                <adec:decorative xmlns:adec="http://schemas.microsoft.com/office/drawing/2017/decorative" val="1"/>
              </a:ext>
            </a:extLst>
          </p:cNvPr>
          <p:cNvSpPr txBox="1"/>
          <p:nvPr/>
        </p:nvSpPr>
        <p:spPr>
          <a:xfrm>
            <a:off x="5297483" y="2893644"/>
            <a:ext cx="871782"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1600-49</a:t>
            </a:r>
            <a:br>
              <a:rPr lang="en-GB" sz="900">
                <a:latin typeface="Georgia"/>
              </a:rPr>
            </a:br>
            <a:r>
              <a:rPr lang="en-GB" sz="900" i="1">
                <a:effectLst/>
                <a:latin typeface="Georgia"/>
              </a:rPr>
              <a:t>(</a:t>
            </a:r>
            <a:r>
              <a:rPr lang="en-GB" sz="900" i="1">
                <a:latin typeface="Georgia"/>
              </a:rPr>
              <a:t>r</a:t>
            </a:r>
            <a:r>
              <a:rPr lang="en-GB" sz="900" i="1">
                <a:effectLst/>
                <a:latin typeface="Georgia"/>
              </a:rPr>
              <a:t>. 1625-49)</a:t>
            </a:r>
          </a:p>
        </p:txBody>
      </p:sp>
      <p:cxnSp>
        <p:nvCxnSpPr>
          <p:cNvPr id="32" name="Straight Connector 31">
            <a:extLst>
              <a:ext uri="{FF2B5EF4-FFF2-40B4-BE49-F238E27FC236}">
                <a16:creationId xmlns:a16="http://schemas.microsoft.com/office/drawing/2014/main" id="{726A2AC7-CF7C-13A0-F313-8014B745160B}"/>
              </a:ext>
              <a:ext uri="{C183D7F6-B498-43B3-948B-1728B52AA6E4}">
                <adec:decorative xmlns:adec="http://schemas.microsoft.com/office/drawing/2017/decorative" val="1"/>
              </a:ext>
            </a:extLst>
          </p:cNvPr>
          <p:cNvCxnSpPr>
            <a:cxnSpLocks/>
          </p:cNvCxnSpPr>
          <p:nvPr/>
        </p:nvCxnSpPr>
        <p:spPr>
          <a:xfrm>
            <a:off x="6516047" y="299740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A2899F4-CAA1-8215-8388-A8B8BECC2A38}"/>
              </a:ext>
              <a:ext uri="{C183D7F6-B498-43B3-948B-1728B52AA6E4}">
                <adec:decorative xmlns:adec="http://schemas.microsoft.com/office/drawing/2017/decorative" val="1"/>
              </a:ext>
            </a:extLst>
          </p:cNvPr>
          <p:cNvCxnSpPr>
            <a:cxnSpLocks/>
          </p:cNvCxnSpPr>
          <p:nvPr/>
        </p:nvCxnSpPr>
        <p:spPr>
          <a:xfrm>
            <a:off x="6515952" y="304895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BAE62C6-1E97-A557-FD6D-56C76DE9625B}"/>
              </a:ext>
              <a:ext uri="{C183D7F6-B498-43B3-948B-1728B52AA6E4}">
                <adec:decorative xmlns:adec="http://schemas.microsoft.com/office/drawing/2017/decorative" val="1"/>
              </a:ext>
            </a:extLst>
          </p:cNvPr>
          <p:cNvCxnSpPr>
            <a:cxnSpLocks/>
          </p:cNvCxnSpPr>
          <p:nvPr/>
        </p:nvCxnSpPr>
        <p:spPr>
          <a:xfrm>
            <a:off x="6584301" y="3150546"/>
            <a:ext cx="0" cy="350346"/>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28FE83A6-EC04-8B66-B6E7-554DE0D5F0AD}"/>
              </a:ext>
              <a:ext uri="{C183D7F6-B498-43B3-948B-1728B52AA6E4}">
                <adec:decorative xmlns:adec="http://schemas.microsoft.com/office/drawing/2017/decorative" val="1"/>
              </a:ext>
            </a:extLst>
          </p:cNvPr>
          <p:cNvSpPr/>
          <p:nvPr/>
        </p:nvSpPr>
        <p:spPr>
          <a:xfrm>
            <a:off x="5405382" y="3652304"/>
            <a:ext cx="588935" cy="751667"/>
          </a:xfrm>
          <a:prstGeom prst="ellipse">
            <a:avLst/>
          </a:prstGeom>
          <a:blipFill dpi="0" rotWithShape="1">
            <a:blip r:embed="rId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A537FF06-89D9-E1B1-489A-8DD977650BBD}"/>
              </a:ext>
              <a:ext uri="{C183D7F6-B498-43B3-948B-1728B52AA6E4}">
                <adec:decorative xmlns:adec="http://schemas.microsoft.com/office/drawing/2017/decorative" val="1"/>
              </a:ext>
            </a:extLst>
          </p:cNvPr>
          <p:cNvSpPr txBox="1"/>
          <p:nvPr/>
        </p:nvSpPr>
        <p:spPr>
          <a:xfrm>
            <a:off x="4973332" y="4402181"/>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JAMES II</a:t>
            </a:r>
          </a:p>
        </p:txBody>
      </p:sp>
      <p:sp>
        <p:nvSpPr>
          <p:cNvPr id="41" name="TextBox 40">
            <a:extLst>
              <a:ext uri="{FF2B5EF4-FFF2-40B4-BE49-F238E27FC236}">
                <a16:creationId xmlns:a16="http://schemas.microsoft.com/office/drawing/2014/main" id="{835A2218-BDF2-CABE-3C20-BAE25AFE7FCB}"/>
              </a:ext>
              <a:ext uri="{C183D7F6-B498-43B3-948B-1728B52AA6E4}">
                <adec:decorative xmlns:adec="http://schemas.microsoft.com/office/drawing/2017/decorative" val="1"/>
              </a:ext>
            </a:extLst>
          </p:cNvPr>
          <p:cNvSpPr txBox="1"/>
          <p:nvPr/>
        </p:nvSpPr>
        <p:spPr>
          <a:xfrm>
            <a:off x="6250689" y="4402180"/>
            <a:ext cx="1660754"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ANNE HYDE</a:t>
            </a:r>
          </a:p>
        </p:txBody>
      </p:sp>
      <p:pic>
        <p:nvPicPr>
          <p:cNvPr id="42" name="Picture 41">
            <a:extLst>
              <a:ext uri="{FF2B5EF4-FFF2-40B4-BE49-F238E27FC236}">
                <a16:creationId xmlns:a16="http://schemas.microsoft.com/office/drawing/2014/main" id="{08420946-96C0-AA7B-1DD0-B41AC88AEFB8}"/>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325573" y="4307725"/>
            <a:ext cx="408100" cy="408100"/>
          </a:xfrm>
          <a:prstGeom prst="rect">
            <a:avLst/>
          </a:prstGeom>
        </p:spPr>
      </p:pic>
      <p:sp>
        <p:nvSpPr>
          <p:cNvPr id="43" name="TextBox 42">
            <a:extLst>
              <a:ext uri="{FF2B5EF4-FFF2-40B4-BE49-F238E27FC236}">
                <a16:creationId xmlns:a16="http://schemas.microsoft.com/office/drawing/2014/main" id="{0C6D0A15-6C48-BBC2-B6C5-4EB41EFA9D37}"/>
              </a:ext>
              <a:ext uri="{C183D7F6-B498-43B3-948B-1728B52AA6E4}">
                <adec:decorative xmlns:adec="http://schemas.microsoft.com/office/drawing/2017/decorative" val="1"/>
              </a:ext>
            </a:extLst>
          </p:cNvPr>
          <p:cNvSpPr txBox="1"/>
          <p:nvPr/>
        </p:nvSpPr>
        <p:spPr>
          <a:xfrm>
            <a:off x="4965240" y="4553776"/>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1633-1701</a:t>
            </a:r>
            <a:br>
              <a:rPr lang="en-GB" sz="900">
                <a:latin typeface="Georgia"/>
              </a:rPr>
            </a:br>
            <a:r>
              <a:rPr lang="en-GB" sz="900" i="1">
                <a:effectLst/>
                <a:latin typeface="Georgia"/>
              </a:rPr>
              <a:t>(</a:t>
            </a:r>
            <a:r>
              <a:rPr lang="en-GB" sz="900" i="1">
                <a:latin typeface="Georgia"/>
              </a:rPr>
              <a:t>r</a:t>
            </a:r>
            <a:r>
              <a:rPr lang="en-GB" sz="900" i="1">
                <a:effectLst/>
                <a:latin typeface="Georgia"/>
              </a:rPr>
              <a:t>. 1685-88)</a:t>
            </a:r>
          </a:p>
        </p:txBody>
      </p:sp>
      <p:cxnSp>
        <p:nvCxnSpPr>
          <p:cNvPr id="44" name="Straight Connector 43">
            <a:extLst>
              <a:ext uri="{FF2B5EF4-FFF2-40B4-BE49-F238E27FC236}">
                <a16:creationId xmlns:a16="http://schemas.microsoft.com/office/drawing/2014/main" id="{EB3CE8FC-39A7-BAA0-8379-011EAB4E8BAD}"/>
              </a:ext>
              <a:ext uri="{C183D7F6-B498-43B3-948B-1728B52AA6E4}">
                <adec:decorative xmlns:adec="http://schemas.microsoft.com/office/drawing/2017/decorative" val="1"/>
              </a:ext>
            </a:extLst>
          </p:cNvPr>
          <p:cNvCxnSpPr>
            <a:cxnSpLocks/>
          </p:cNvCxnSpPr>
          <p:nvPr/>
        </p:nvCxnSpPr>
        <p:spPr>
          <a:xfrm>
            <a:off x="6423172" y="467667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B69C88D-2879-B48A-53E3-FFD90C3766AE}"/>
              </a:ext>
              <a:ext uri="{C183D7F6-B498-43B3-948B-1728B52AA6E4}">
                <adec:decorative xmlns:adec="http://schemas.microsoft.com/office/drawing/2017/decorative" val="1"/>
              </a:ext>
            </a:extLst>
          </p:cNvPr>
          <p:cNvCxnSpPr>
            <a:cxnSpLocks/>
          </p:cNvCxnSpPr>
          <p:nvPr/>
        </p:nvCxnSpPr>
        <p:spPr>
          <a:xfrm>
            <a:off x="6423172" y="472821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AA014AE7-ED13-F410-363E-D992CDC7FE31}"/>
              </a:ext>
              <a:ext uri="{C183D7F6-B498-43B3-948B-1728B52AA6E4}">
                <adec:decorative xmlns:adec="http://schemas.microsoft.com/office/drawing/2017/decorative" val="1"/>
              </a:ext>
            </a:extLst>
          </p:cNvPr>
          <p:cNvCxnSpPr>
            <a:cxnSpLocks/>
          </p:cNvCxnSpPr>
          <p:nvPr/>
        </p:nvCxnSpPr>
        <p:spPr>
          <a:xfrm>
            <a:off x="6496950" y="4878670"/>
            <a:ext cx="0" cy="31170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DDCF8F38-DA05-ED1E-0403-CF910B0EC752}"/>
              </a:ext>
              <a:ext uri="{C183D7F6-B498-43B3-948B-1728B52AA6E4}">
                <adec:decorative xmlns:adec="http://schemas.microsoft.com/office/drawing/2017/decorative" val="1"/>
              </a:ext>
            </a:extLst>
          </p:cNvPr>
          <p:cNvSpPr txBox="1"/>
          <p:nvPr/>
        </p:nvSpPr>
        <p:spPr>
          <a:xfrm>
            <a:off x="6488039" y="4554883"/>
            <a:ext cx="1168231"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1637-</a:t>
            </a:r>
            <a:r>
              <a:rPr lang="en-GB" sz="900">
                <a:effectLst/>
                <a:latin typeface="Georgia" panose="02040502050405020303" pitchFamily="18" charset="0"/>
              </a:rPr>
              <a:t>71</a:t>
            </a:r>
          </a:p>
        </p:txBody>
      </p:sp>
      <p:sp>
        <p:nvSpPr>
          <p:cNvPr id="48" name="Oval 47">
            <a:extLst>
              <a:ext uri="{FF2B5EF4-FFF2-40B4-BE49-F238E27FC236}">
                <a16:creationId xmlns:a16="http://schemas.microsoft.com/office/drawing/2014/main" id="{86E1D852-DBA0-E2E8-DE8E-9220F424D757}"/>
              </a:ext>
              <a:ext uri="{C183D7F6-B498-43B3-948B-1728B52AA6E4}">
                <adec:decorative xmlns:adec="http://schemas.microsoft.com/office/drawing/2017/decorative" val="1"/>
              </a:ext>
            </a:extLst>
          </p:cNvPr>
          <p:cNvSpPr/>
          <p:nvPr/>
        </p:nvSpPr>
        <p:spPr>
          <a:xfrm>
            <a:off x="7092950" y="5322936"/>
            <a:ext cx="588935" cy="751667"/>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1744D101-86D1-7447-C244-B0C071CC59E1}"/>
              </a:ext>
              <a:ext uri="{C183D7F6-B498-43B3-948B-1728B52AA6E4}">
                <adec:decorative xmlns:adec="http://schemas.microsoft.com/office/drawing/2017/decorative" val="1"/>
              </a:ext>
            </a:extLst>
          </p:cNvPr>
          <p:cNvSpPr txBox="1"/>
          <p:nvPr/>
        </p:nvSpPr>
        <p:spPr>
          <a:xfrm>
            <a:off x="6636624" y="6099453"/>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MARY II</a:t>
            </a:r>
          </a:p>
        </p:txBody>
      </p:sp>
      <p:pic>
        <p:nvPicPr>
          <p:cNvPr id="51" name="Picture 50">
            <a:extLst>
              <a:ext uri="{FF2B5EF4-FFF2-40B4-BE49-F238E27FC236}">
                <a16:creationId xmlns:a16="http://schemas.microsoft.com/office/drawing/2014/main" id="{22F7FD09-A357-E838-6CA3-7C99D31A7589}"/>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626252" y="5987238"/>
            <a:ext cx="408100" cy="408100"/>
          </a:xfrm>
          <a:prstGeom prst="rect">
            <a:avLst/>
          </a:prstGeom>
        </p:spPr>
      </p:pic>
      <p:sp>
        <p:nvSpPr>
          <p:cNvPr id="52" name="TextBox 51">
            <a:extLst>
              <a:ext uri="{FF2B5EF4-FFF2-40B4-BE49-F238E27FC236}">
                <a16:creationId xmlns:a16="http://schemas.microsoft.com/office/drawing/2014/main" id="{F1B9EFDB-98EA-E277-8F24-6C7581EEEAA6}"/>
              </a:ext>
              <a:ext uri="{C183D7F6-B498-43B3-948B-1728B52AA6E4}">
                <adec:decorative xmlns:adec="http://schemas.microsoft.com/office/drawing/2017/decorative" val="1"/>
              </a:ext>
            </a:extLst>
          </p:cNvPr>
          <p:cNvSpPr txBox="1"/>
          <p:nvPr/>
        </p:nvSpPr>
        <p:spPr>
          <a:xfrm>
            <a:off x="6930898" y="6249495"/>
            <a:ext cx="922712"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1662-94</a:t>
            </a:r>
            <a:br>
              <a:rPr lang="en-GB" sz="900">
                <a:latin typeface="Georgia"/>
              </a:rPr>
            </a:br>
            <a:r>
              <a:rPr lang="en-GB" sz="900" i="1">
                <a:effectLst/>
                <a:latin typeface="Georgia"/>
              </a:rPr>
              <a:t> (</a:t>
            </a:r>
            <a:r>
              <a:rPr lang="en-GB" sz="900" i="1">
                <a:latin typeface="Georgia"/>
              </a:rPr>
              <a:t>r</a:t>
            </a:r>
            <a:r>
              <a:rPr lang="en-GB" sz="900" i="1">
                <a:effectLst/>
                <a:latin typeface="Georgia"/>
              </a:rPr>
              <a:t>. 1689-94)</a:t>
            </a:r>
          </a:p>
        </p:txBody>
      </p:sp>
      <p:cxnSp>
        <p:nvCxnSpPr>
          <p:cNvPr id="53" name="Straight Connector 52">
            <a:extLst>
              <a:ext uri="{FF2B5EF4-FFF2-40B4-BE49-F238E27FC236}">
                <a16:creationId xmlns:a16="http://schemas.microsoft.com/office/drawing/2014/main" id="{4C149B62-BB05-DA79-0781-FB7F6CB82EE5}"/>
              </a:ext>
              <a:ext uri="{C183D7F6-B498-43B3-948B-1728B52AA6E4}">
                <adec:decorative xmlns:adec="http://schemas.microsoft.com/office/drawing/2017/decorative" val="1"/>
              </a:ext>
            </a:extLst>
          </p:cNvPr>
          <p:cNvCxnSpPr>
            <a:cxnSpLocks/>
          </p:cNvCxnSpPr>
          <p:nvPr/>
        </p:nvCxnSpPr>
        <p:spPr>
          <a:xfrm>
            <a:off x="8106960" y="631875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7EFB165A-90C3-3351-ACAB-5BE8951F77CF}"/>
              </a:ext>
              <a:ext uri="{C183D7F6-B498-43B3-948B-1728B52AA6E4}">
                <adec:decorative xmlns:adec="http://schemas.microsoft.com/office/drawing/2017/decorative" val="1"/>
              </a:ext>
            </a:extLst>
          </p:cNvPr>
          <p:cNvSpPr txBox="1"/>
          <p:nvPr/>
        </p:nvSpPr>
        <p:spPr>
          <a:xfrm>
            <a:off x="2469043" y="4404976"/>
            <a:ext cx="1037405"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CHARLES II</a:t>
            </a:r>
          </a:p>
        </p:txBody>
      </p:sp>
      <p:cxnSp>
        <p:nvCxnSpPr>
          <p:cNvPr id="54" name="Straight Connector 53">
            <a:extLst>
              <a:ext uri="{FF2B5EF4-FFF2-40B4-BE49-F238E27FC236}">
                <a16:creationId xmlns:a16="http://schemas.microsoft.com/office/drawing/2014/main" id="{983FF731-D1BE-E203-8F73-5EC5A6DF583E}"/>
              </a:ext>
              <a:ext uri="{C183D7F6-B498-43B3-948B-1728B52AA6E4}">
                <adec:decorative xmlns:adec="http://schemas.microsoft.com/office/drawing/2017/decorative" val="1"/>
              </a:ext>
            </a:extLst>
          </p:cNvPr>
          <p:cNvCxnSpPr>
            <a:cxnSpLocks/>
          </p:cNvCxnSpPr>
          <p:nvPr/>
        </p:nvCxnSpPr>
        <p:spPr>
          <a:xfrm>
            <a:off x="8106960" y="637029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5459A637-2ADB-1137-D2DD-C0AC6D5E5F7B}"/>
              </a:ext>
              <a:ext uri="{C183D7F6-B498-43B3-948B-1728B52AA6E4}">
                <adec:decorative xmlns:adec="http://schemas.microsoft.com/office/drawing/2017/decorative" val="1"/>
              </a:ext>
            </a:extLst>
          </p:cNvPr>
          <p:cNvCxnSpPr>
            <a:cxnSpLocks/>
          </p:cNvCxnSpPr>
          <p:nvPr/>
        </p:nvCxnSpPr>
        <p:spPr>
          <a:xfrm>
            <a:off x="2965136" y="3500892"/>
            <a:ext cx="5385526"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65" name="Oval 64">
            <a:extLst>
              <a:ext uri="{FF2B5EF4-FFF2-40B4-BE49-F238E27FC236}">
                <a16:creationId xmlns:a16="http://schemas.microsoft.com/office/drawing/2014/main" id="{207F31D8-BA76-5491-D731-09D01F8DB84D}"/>
              </a:ext>
              <a:ext uri="{C183D7F6-B498-43B3-948B-1728B52AA6E4}">
                <adec:decorative xmlns:adec="http://schemas.microsoft.com/office/drawing/2017/decorative" val="1"/>
              </a:ext>
            </a:extLst>
          </p:cNvPr>
          <p:cNvSpPr/>
          <p:nvPr/>
        </p:nvSpPr>
        <p:spPr>
          <a:xfrm>
            <a:off x="2670669" y="3645956"/>
            <a:ext cx="588935" cy="751667"/>
          </a:xfrm>
          <a:prstGeom prst="ellipse">
            <a:avLst/>
          </a:prstGeom>
          <a:blipFill dpi="0" rotWithShape="1">
            <a:blip r:embed="rId9"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7" name="Picture 66">
            <a:extLst>
              <a:ext uri="{FF2B5EF4-FFF2-40B4-BE49-F238E27FC236}">
                <a16:creationId xmlns:a16="http://schemas.microsoft.com/office/drawing/2014/main" id="{BAB53212-63C2-1537-D999-5B7FC39D7BB5}"/>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961279" y="4294459"/>
            <a:ext cx="408100" cy="408100"/>
          </a:xfrm>
          <a:prstGeom prst="rect">
            <a:avLst/>
          </a:prstGeom>
        </p:spPr>
      </p:pic>
      <p:sp>
        <p:nvSpPr>
          <p:cNvPr id="68" name="TextBox 67">
            <a:extLst>
              <a:ext uri="{FF2B5EF4-FFF2-40B4-BE49-F238E27FC236}">
                <a16:creationId xmlns:a16="http://schemas.microsoft.com/office/drawing/2014/main" id="{40F17BA9-EECE-20BD-97FD-EAADCE785AEA}"/>
              </a:ext>
              <a:ext uri="{C183D7F6-B498-43B3-948B-1728B52AA6E4}">
                <adec:decorative xmlns:adec="http://schemas.microsoft.com/office/drawing/2017/decorative" val="1"/>
              </a:ext>
            </a:extLst>
          </p:cNvPr>
          <p:cNvSpPr txBox="1"/>
          <p:nvPr/>
        </p:nvSpPr>
        <p:spPr>
          <a:xfrm>
            <a:off x="2440919" y="4558676"/>
            <a:ext cx="1076619"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1630-85</a:t>
            </a:r>
            <a:r>
              <a:rPr lang="en-GB" sz="900" i="1">
                <a:latin typeface="Georgia"/>
              </a:rPr>
              <a:t> </a:t>
            </a:r>
            <a:br>
              <a:rPr lang="en-GB" sz="900" i="1">
                <a:latin typeface="Georgia"/>
              </a:rPr>
            </a:br>
            <a:r>
              <a:rPr lang="en-GB" sz="900" i="1">
                <a:effectLst/>
                <a:latin typeface="Georgia"/>
              </a:rPr>
              <a:t>(</a:t>
            </a:r>
            <a:r>
              <a:rPr lang="en-GB" sz="900" i="1">
                <a:latin typeface="Georgia"/>
              </a:rPr>
              <a:t>r</a:t>
            </a:r>
            <a:r>
              <a:rPr lang="en-GB" sz="900" i="1">
                <a:effectLst/>
                <a:latin typeface="Georgia"/>
              </a:rPr>
              <a:t>. 1660-85)</a:t>
            </a:r>
          </a:p>
        </p:txBody>
      </p:sp>
      <p:sp>
        <p:nvSpPr>
          <p:cNvPr id="69" name="TextBox 68">
            <a:extLst>
              <a:ext uri="{FF2B5EF4-FFF2-40B4-BE49-F238E27FC236}">
                <a16:creationId xmlns:a16="http://schemas.microsoft.com/office/drawing/2014/main" id="{15C36BA8-5283-477C-9B07-1F0CBD436FC9}"/>
              </a:ext>
              <a:ext uri="{C183D7F6-B498-43B3-948B-1728B52AA6E4}">
                <adec:decorative xmlns:adec="http://schemas.microsoft.com/office/drawing/2017/decorative" val="1"/>
              </a:ext>
            </a:extLst>
          </p:cNvPr>
          <p:cNvSpPr txBox="1"/>
          <p:nvPr/>
        </p:nvSpPr>
        <p:spPr>
          <a:xfrm>
            <a:off x="7607898" y="4402181"/>
            <a:ext cx="1501588" cy="553998"/>
          </a:xfrm>
          <a:prstGeom prst="rect">
            <a:avLst/>
          </a:prstGeom>
          <a:noFill/>
        </p:spPr>
        <p:txBody>
          <a:bodyPr wrap="square" lIns="91440" tIns="45720" rIns="91440" bIns="45720" rtlCol="0" anchor="t">
            <a:spAutoFit/>
          </a:bodyPr>
          <a:lstStyle/>
          <a:p>
            <a:pPr algn="ctr" defTabSz="144000">
              <a:spcBef>
                <a:spcPts val="600"/>
              </a:spcBef>
            </a:pPr>
            <a:r>
              <a:rPr lang="en-GB" sz="1000">
                <a:effectLst/>
                <a:latin typeface="Georgia"/>
              </a:rPr>
              <a:t>MARY</a:t>
            </a:r>
            <a:r>
              <a:rPr lang="en-GB" sz="1000">
                <a:latin typeface="Georgia"/>
              </a:rPr>
              <a:t> </a:t>
            </a:r>
            <a:br>
              <a:rPr lang="en-GB" sz="1000">
                <a:latin typeface="Georgia"/>
              </a:rPr>
            </a:br>
            <a:r>
              <a:rPr lang="en-GB" sz="1000">
                <a:latin typeface="Georgia"/>
              </a:rPr>
              <a:t>PRINCESS</a:t>
            </a:r>
            <a:br>
              <a:rPr lang="en-GB" sz="1000">
                <a:latin typeface="Georgia"/>
              </a:rPr>
            </a:br>
            <a:r>
              <a:rPr lang="en-GB" sz="1000">
                <a:latin typeface="Georgia"/>
              </a:rPr>
              <a:t> ROYAL</a:t>
            </a:r>
            <a:endParaRPr lang="en-GB" sz="1000">
              <a:effectLst/>
              <a:latin typeface="Georgia"/>
            </a:endParaRPr>
          </a:p>
        </p:txBody>
      </p:sp>
      <p:sp>
        <p:nvSpPr>
          <p:cNvPr id="70" name="TextBox 69">
            <a:extLst>
              <a:ext uri="{FF2B5EF4-FFF2-40B4-BE49-F238E27FC236}">
                <a16:creationId xmlns:a16="http://schemas.microsoft.com/office/drawing/2014/main" id="{3A584D3F-8DD5-523A-94C5-8D554D262D86}"/>
              </a:ext>
              <a:ext uri="{C183D7F6-B498-43B3-948B-1728B52AA6E4}">
                <adec:decorative xmlns:adec="http://schemas.microsoft.com/office/drawing/2017/decorative" val="1"/>
              </a:ext>
            </a:extLst>
          </p:cNvPr>
          <p:cNvSpPr txBox="1"/>
          <p:nvPr/>
        </p:nvSpPr>
        <p:spPr>
          <a:xfrm>
            <a:off x="8889236" y="4402362"/>
            <a:ext cx="957483" cy="553998"/>
          </a:xfrm>
          <a:prstGeom prst="rect">
            <a:avLst/>
          </a:prstGeom>
          <a:noFill/>
        </p:spPr>
        <p:txBody>
          <a:bodyPr wrap="square" lIns="91440" tIns="45720" rIns="91440" bIns="45720" rtlCol="0" anchor="t">
            <a:spAutoFit/>
          </a:bodyPr>
          <a:lstStyle/>
          <a:p>
            <a:pPr algn="ctr" defTabSz="144000">
              <a:spcBef>
                <a:spcPts val="600"/>
              </a:spcBef>
            </a:pPr>
            <a:r>
              <a:rPr lang="en-GB" sz="1000">
                <a:effectLst/>
                <a:latin typeface="Georgia"/>
              </a:rPr>
              <a:t>WILLIAM</a:t>
            </a:r>
            <a:r>
              <a:rPr lang="en-GB" sz="1000">
                <a:latin typeface="Georgia"/>
              </a:rPr>
              <a:t> PRINCE</a:t>
            </a:r>
            <a:r>
              <a:rPr lang="en-GB" sz="1000">
                <a:effectLst/>
                <a:latin typeface="Georgia"/>
              </a:rPr>
              <a:t> </a:t>
            </a:r>
            <a:br>
              <a:rPr lang="en-GB" sz="1000">
                <a:latin typeface="Georgia"/>
              </a:rPr>
            </a:br>
            <a:r>
              <a:rPr lang="en-GB" sz="1000">
                <a:effectLst/>
                <a:latin typeface="Georgia"/>
              </a:rPr>
              <a:t>OF ORANGE</a:t>
            </a:r>
          </a:p>
        </p:txBody>
      </p:sp>
      <p:sp>
        <p:nvSpPr>
          <p:cNvPr id="72" name="TextBox 71">
            <a:extLst>
              <a:ext uri="{FF2B5EF4-FFF2-40B4-BE49-F238E27FC236}">
                <a16:creationId xmlns:a16="http://schemas.microsoft.com/office/drawing/2014/main" id="{86C30973-4497-C88E-C14C-420C0AD048B4}"/>
              </a:ext>
              <a:ext uri="{C183D7F6-B498-43B3-948B-1728B52AA6E4}">
                <adec:decorative xmlns:adec="http://schemas.microsoft.com/office/drawing/2017/decorative" val="1"/>
              </a:ext>
            </a:extLst>
          </p:cNvPr>
          <p:cNvSpPr txBox="1"/>
          <p:nvPr/>
        </p:nvSpPr>
        <p:spPr>
          <a:xfrm>
            <a:off x="7607898" y="4867223"/>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1631-60</a:t>
            </a:r>
            <a:endParaRPr lang="en-GB" sz="900">
              <a:effectLst/>
              <a:latin typeface="Georgia" panose="02040502050405020303" pitchFamily="18" charset="0"/>
            </a:endParaRPr>
          </a:p>
        </p:txBody>
      </p:sp>
      <p:cxnSp>
        <p:nvCxnSpPr>
          <p:cNvPr id="73" name="Straight Connector 72">
            <a:extLst>
              <a:ext uri="{FF2B5EF4-FFF2-40B4-BE49-F238E27FC236}">
                <a16:creationId xmlns:a16="http://schemas.microsoft.com/office/drawing/2014/main" id="{347592DA-B91A-3BD4-9F51-F022D56E631B}"/>
              </a:ext>
              <a:ext uri="{C183D7F6-B498-43B3-948B-1728B52AA6E4}">
                <adec:decorative xmlns:adec="http://schemas.microsoft.com/office/drawing/2017/decorative" val="1"/>
              </a:ext>
            </a:extLst>
          </p:cNvPr>
          <p:cNvCxnSpPr>
            <a:cxnSpLocks/>
          </p:cNvCxnSpPr>
          <p:nvPr/>
        </p:nvCxnSpPr>
        <p:spPr>
          <a:xfrm>
            <a:off x="8774577" y="465555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F94B170C-84CA-6672-0A60-115BD5C433F3}"/>
              </a:ext>
              <a:ext uri="{C183D7F6-B498-43B3-948B-1728B52AA6E4}">
                <adec:decorative xmlns:adec="http://schemas.microsoft.com/office/drawing/2017/decorative" val="1"/>
              </a:ext>
            </a:extLst>
          </p:cNvPr>
          <p:cNvCxnSpPr>
            <a:cxnSpLocks/>
          </p:cNvCxnSpPr>
          <p:nvPr/>
        </p:nvCxnSpPr>
        <p:spPr>
          <a:xfrm>
            <a:off x="8774577" y="470710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C0D813DE-9167-9AC6-E8CE-5DED14732F74}"/>
              </a:ext>
              <a:ext uri="{C183D7F6-B498-43B3-948B-1728B52AA6E4}">
                <adec:decorative xmlns:adec="http://schemas.microsoft.com/office/drawing/2017/decorative" val="1"/>
              </a:ext>
            </a:extLst>
          </p:cNvPr>
          <p:cNvCxnSpPr>
            <a:cxnSpLocks/>
          </p:cNvCxnSpPr>
          <p:nvPr/>
        </p:nvCxnSpPr>
        <p:spPr>
          <a:xfrm>
            <a:off x="8843567" y="4878670"/>
            <a:ext cx="0" cy="36644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BE3FFB06-D5ED-6E0D-0BD2-CBEACD5C4CDF}"/>
              </a:ext>
              <a:ext uri="{C183D7F6-B498-43B3-948B-1728B52AA6E4}">
                <adec:decorative xmlns:adec="http://schemas.microsoft.com/office/drawing/2017/decorative" val="1"/>
              </a:ext>
            </a:extLst>
          </p:cNvPr>
          <p:cNvSpPr txBox="1"/>
          <p:nvPr/>
        </p:nvSpPr>
        <p:spPr>
          <a:xfrm>
            <a:off x="8884573" y="4869776"/>
            <a:ext cx="957483"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1626-50</a:t>
            </a:r>
            <a:endParaRPr lang="en-GB" sz="900">
              <a:effectLst/>
              <a:latin typeface="Georgia" panose="02040502050405020303" pitchFamily="18" charset="0"/>
            </a:endParaRPr>
          </a:p>
        </p:txBody>
      </p:sp>
      <p:cxnSp>
        <p:nvCxnSpPr>
          <p:cNvPr id="83" name="Straight Connector 82">
            <a:extLst>
              <a:ext uri="{FF2B5EF4-FFF2-40B4-BE49-F238E27FC236}">
                <a16:creationId xmlns:a16="http://schemas.microsoft.com/office/drawing/2014/main" id="{F6652965-0BE9-C360-C86C-0D213A74135B}"/>
              </a:ext>
              <a:ext uri="{C183D7F6-B498-43B3-948B-1728B52AA6E4}">
                <adec:decorative xmlns:adec="http://schemas.microsoft.com/office/drawing/2017/decorative" val="1"/>
              </a:ext>
            </a:extLst>
          </p:cNvPr>
          <p:cNvCxnSpPr>
            <a:cxnSpLocks/>
          </p:cNvCxnSpPr>
          <p:nvPr/>
        </p:nvCxnSpPr>
        <p:spPr>
          <a:xfrm>
            <a:off x="2965136" y="3496302"/>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28859CEC-74ED-A822-5AA8-67A4D2DAA86D}"/>
              </a:ext>
              <a:ext uri="{C183D7F6-B498-43B3-948B-1728B52AA6E4}">
                <adec:decorative xmlns:adec="http://schemas.microsoft.com/office/drawing/2017/decorative" val="1"/>
              </a:ext>
            </a:extLst>
          </p:cNvPr>
          <p:cNvCxnSpPr>
            <a:cxnSpLocks/>
          </p:cNvCxnSpPr>
          <p:nvPr/>
        </p:nvCxnSpPr>
        <p:spPr>
          <a:xfrm>
            <a:off x="5698799" y="3501115"/>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33F21158-189C-573F-0D61-0427213F916C}"/>
              </a:ext>
              <a:ext uri="{C183D7F6-B498-43B3-948B-1728B52AA6E4}">
                <adec:decorative xmlns:adec="http://schemas.microsoft.com/office/drawing/2017/decorative" val="1"/>
              </a:ext>
            </a:extLst>
          </p:cNvPr>
          <p:cNvCxnSpPr>
            <a:cxnSpLocks/>
          </p:cNvCxnSpPr>
          <p:nvPr/>
        </p:nvCxnSpPr>
        <p:spPr>
          <a:xfrm>
            <a:off x="8346202" y="3500892"/>
            <a:ext cx="0" cy="81805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91" name="Oval 90">
            <a:extLst>
              <a:ext uri="{FF2B5EF4-FFF2-40B4-BE49-F238E27FC236}">
                <a16:creationId xmlns:a16="http://schemas.microsoft.com/office/drawing/2014/main" id="{1A0D2CA6-9526-DF7B-8F2A-03FC29240EC9}"/>
              </a:ext>
              <a:ext uri="{C183D7F6-B498-43B3-948B-1728B52AA6E4}">
                <adec:decorative xmlns:adec="http://schemas.microsoft.com/office/drawing/2017/decorative" val="1"/>
              </a:ext>
            </a:extLst>
          </p:cNvPr>
          <p:cNvSpPr/>
          <p:nvPr/>
        </p:nvSpPr>
        <p:spPr>
          <a:xfrm>
            <a:off x="8556418" y="5313612"/>
            <a:ext cx="588935" cy="751667"/>
          </a:xfrm>
          <a:prstGeom prst="ellipse">
            <a:avLst/>
          </a:prstGeom>
          <a:blipFill dpi="0" rotWithShape="1">
            <a:blip r:embed="rId10"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TextBox 91">
            <a:extLst>
              <a:ext uri="{FF2B5EF4-FFF2-40B4-BE49-F238E27FC236}">
                <a16:creationId xmlns:a16="http://schemas.microsoft.com/office/drawing/2014/main" id="{D4EDF2DE-3DAA-D985-2093-E0139B644D86}"/>
              </a:ext>
              <a:ext uri="{C183D7F6-B498-43B3-948B-1728B52AA6E4}">
                <adec:decorative xmlns:adec="http://schemas.microsoft.com/office/drawing/2017/decorative" val="1"/>
              </a:ext>
            </a:extLst>
          </p:cNvPr>
          <p:cNvSpPr txBox="1"/>
          <p:nvPr/>
        </p:nvSpPr>
        <p:spPr>
          <a:xfrm>
            <a:off x="8113648" y="6097593"/>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WILLIAM III</a:t>
            </a:r>
          </a:p>
        </p:txBody>
      </p:sp>
      <p:pic>
        <p:nvPicPr>
          <p:cNvPr id="93" name="Picture 92">
            <a:extLst>
              <a:ext uri="{FF2B5EF4-FFF2-40B4-BE49-F238E27FC236}">
                <a16:creationId xmlns:a16="http://schemas.microsoft.com/office/drawing/2014/main" id="{FF4B8451-C7FE-9EDA-B59A-A8B60E18B9C8}"/>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225563" y="5992066"/>
            <a:ext cx="408100" cy="408100"/>
          </a:xfrm>
          <a:prstGeom prst="rect">
            <a:avLst/>
          </a:prstGeom>
        </p:spPr>
      </p:pic>
      <p:sp>
        <p:nvSpPr>
          <p:cNvPr id="94" name="TextBox 93">
            <a:extLst>
              <a:ext uri="{FF2B5EF4-FFF2-40B4-BE49-F238E27FC236}">
                <a16:creationId xmlns:a16="http://schemas.microsoft.com/office/drawing/2014/main" id="{1268A385-51ED-2991-5742-8E1FD6351916}"/>
              </a:ext>
              <a:ext uri="{C183D7F6-B498-43B3-948B-1728B52AA6E4}">
                <adec:decorative xmlns:adec="http://schemas.microsoft.com/office/drawing/2017/decorative" val="1"/>
              </a:ext>
            </a:extLst>
          </p:cNvPr>
          <p:cNvSpPr txBox="1"/>
          <p:nvPr/>
        </p:nvSpPr>
        <p:spPr>
          <a:xfrm>
            <a:off x="8095176" y="6243656"/>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1650-1702</a:t>
            </a:r>
            <a:br>
              <a:rPr lang="en-GB" sz="900">
                <a:latin typeface="Georgia"/>
              </a:rPr>
            </a:br>
            <a:r>
              <a:rPr lang="en-GB" sz="900" i="1">
                <a:latin typeface="Georgia"/>
              </a:rPr>
              <a:t> </a:t>
            </a:r>
            <a:r>
              <a:rPr lang="en-GB" sz="900" i="1">
                <a:effectLst/>
                <a:latin typeface="Georgia"/>
              </a:rPr>
              <a:t>(</a:t>
            </a:r>
            <a:r>
              <a:rPr lang="en-GB" sz="900" i="1">
                <a:latin typeface="Georgia"/>
              </a:rPr>
              <a:t>r</a:t>
            </a:r>
            <a:r>
              <a:rPr lang="en-GB" sz="900" i="1">
                <a:effectLst/>
                <a:latin typeface="Georgia"/>
              </a:rPr>
              <a:t>. 1689-1702)</a:t>
            </a:r>
          </a:p>
        </p:txBody>
      </p:sp>
      <p:cxnSp>
        <p:nvCxnSpPr>
          <p:cNvPr id="95" name="Straight Connector 94">
            <a:extLst>
              <a:ext uri="{FF2B5EF4-FFF2-40B4-BE49-F238E27FC236}">
                <a16:creationId xmlns:a16="http://schemas.microsoft.com/office/drawing/2014/main" id="{8A61D0D3-1A54-17A5-8329-ED35481CC708}"/>
              </a:ext>
              <a:ext uri="{C183D7F6-B498-43B3-948B-1728B52AA6E4}">
                <adec:decorative xmlns:adec="http://schemas.microsoft.com/office/drawing/2017/decorative" val="1"/>
              </a:ext>
            </a:extLst>
          </p:cNvPr>
          <p:cNvCxnSpPr>
            <a:cxnSpLocks/>
          </p:cNvCxnSpPr>
          <p:nvPr/>
        </p:nvCxnSpPr>
        <p:spPr>
          <a:xfrm>
            <a:off x="4185687" y="5190371"/>
            <a:ext cx="3201730"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96" name="Oval 95">
            <a:extLst>
              <a:ext uri="{FF2B5EF4-FFF2-40B4-BE49-F238E27FC236}">
                <a16:creationId xmlns:a16="http://schemas.microsoft.com/office/drawing/2014/main" id="{C50CEBB6-4F31-49C5-A7E3-6241A9AD235F}"/>
              </a:ext>
              <a:ext uri="{C183D7F6-B498-43B3-948B-1728B52AA6E4}">
                <adec:decorative xmlns:adec="http://schemas.microsoft.com/office/drawing/2017/decorative" val="1"/>
              </a:ext>
            </a:extLst>
          </p:cNvPr>
          <p:cNvSpPr/>
          <p:nvPr/>
        </p:nvSpPr>
        <p:spPr>
          <a:xfrm>
            <a:off x="3887462" y="5314948"/>
            <a:ext cx="588935" cy="751667"/>
          </a:xfrm>
          <a:prstGeom prst="ellipse">
            <a:avLst/>
          </a:prstGeom>
          <a:blipFill dpi="0" rotWithShape="1">
            <a:blip r:embed="rId11"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a:extLst>
              <a:ext uri="{FF2B5EF4-FFF2-40B4-BE49-F238E27FC236}">
                <a16:creationId xmlns:a16="http://schemas.microsoft.com/office/drawing/2014/main" id="{977060DC-05BA-5F86-5646-44A1A17217F7}"/>
              </a:ext>
              <a:ext uri="{C183D7F6-B498-43B3-948B-1728B52AA6E4}">
                <adec:decorative xmlns:adec="http://schemas.microsoft.com/office/drawing/2017/decorative" val="1"/>
              </a:ext>
            </a:extLst>
          </p:cNvPr>
          <p:cNvCxnSpPr>
            <a:cxnSpLocks/>
          </p:cNvCxnSpPr>
          <p:nvPr/>
        </p:nvCxnSpPr>
        <p:spPr>
          <a:xfrm>
            <a:off x="4190147" y="5188784"/>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28788F0D-8CA9-11F7-524B-60016B33BB78}"/>
              </a:ext>
              <a:ext uri="{C183D7F6-B498-43B3-948B-1728B52AA6E4}">
                <adec:decorative xmlns:adec="http://schemas.microsoft.com/office/drawing/2017/decorative" val="1"/>
              </a:ext>
            </a:extLst>
          </p:cNvPr>
          <p:cNvCxnSpPr>
            <a:cxnSpLocks/>
          </p:cNvCxnSpPr>
          <p:nvPr/>
        </p:nvCxnSpPr>
        <p:spPr>
          <a:xfrm>
            <a:off x="7387435" y="5188784"/>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a16="http://schemas.microsoft.com/office/drawing/2014/main" id="{630092F6-0A0E-A5DD-78DC-9AF088A09C2B}"/>
              </a:ext>
              <a:ext uri="{C183D7F6-B498-43B3-948B-1728B52AA6E4}">
                <adec:decorative xmlns:adec="http://schemas.microsoft.com/office/drawing/2017/decorative" val="1"/>
              </a:ext>
            </a:extLst>
          </p:cNvPr>
          <p:cNvSpPr txBox="1"/>
          <p:nvPr/>
        </p:nvSpPr>
        <p:spPr>
          <a:xfrm>
            <a:off x="3439563" y="6094507"/>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ANNE</a:t>
            </a:r>
          </a:p>
        </p:txBody>
      </p:sp>
      <p:pic>
        <p:nvPicPr>
          <p:cNvPr id="107" name="Picture 106">
            <a:extLst>
              <a:ext uri="{FF2B5EF4-FFF2-40B4-BE49-F238E27FC236}">
                <a16:creationId xmlns:a16="http://schemas.microsoft.com/office/drawing/2014/main" id="{2DC1573E-8A62-A9FF-1525-0F0F48FE62CC}"/>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365218" y="5987111"/>
            <a:ext cx="408100" cy="408100"/>
          </a:xfrm>
          <a:prstGeom prst="rect">
            <a:avLst/>
          </a:prstGeom>
        </p:spPr>
      </p:pic>
      <p:sp>
        <p:nvSpPr>
          <p:cNvPr id="108" name="TextBox 107">
            <a:extLst>
              <a:ext uri="{FF2B5EF4-FFF2-40B4-BE49-F238E27FC236}">
                <a16:creationId xmlns:a16="http://schemas.microsoft.com/office/drawing/2014/main" id="{BCF30B81-E64B-D2B8-3C5B-FF05BCC6EE81}"/>
              </a:ext>
              <a:ext uri="{C183D7F6-B498-43B3-948B-1728B52AA6E4}">
                <adec:decorative xmlns:adec="http://schemas.microsoft.com/office/drawing/2017/decorative" val="1"/>
              </a:ext>
            </a:extLst>
          </p:cNvPr>
          <p:cNvSpPr txBox="1"/>
          <p:nvPr/>
        </p:nvSpPr>
        <p:spPr>
          <a:xfrm>
            <a:off x="3675667" y="6249806"/>
            <a:ext cx="1025339"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1665-1714</a:t>
            </a:r>
            <a:r>
              <a:rPr lang="en-GB" sz="900">
                <a:latin typeface="Georgia"/>
              </a:rPr>
              <a:t> </a:t>
            </a:r>
            <a:br>
              <a:rPr lang="en-GB" sz="900">
                <a:latin typeface="Georgia"/>
              </a:rPr>
            </a:br>
            <a:r>
              <a:rPr lang="en-GB" sz="900" i="1">
                <a:effectLst/>
                <a:latin typeface="Georgia"/>
              </a:rPr>
              <a:t>(</a:t>
            </a:r>
            <a:r>
              <a:rPr lang="en-GB" sz="900" i="1">
                <a:latin typeface="Georgia"/>
              </a:rPr>
              <a:t>r</a:t>
            </a:r>
            <a:r>
              <a:rPr lang="en-GB" sz="900" i="1">
                <a:effectLst/>
                <a:latin typeface="Georgia"/>
              </a:rPr>
              <a:t>. 1702-14)</a:t>
            </a:r>
          </a:p>
        </p:txBody>
      </p:sp>
      <p:sp>
        <p:nvSpPr>
          <p:cNvPr id="109" name="TextBox 108">
            <a:extLst>
              <a:ext uri="{FF2B5EF4-FFF2-40B4-BE49-F238E27FC236}">
                <a16:creationId xmlns:a16="http://schemas.microsoft.com/office/drawing/2014/main" id="{E4B9701A-9564-F7F2-2325-892B233ACA32}"/>
              </a:ext>
              <a:ext uri="{C183D7F6-B498-43B3-948B-1728B52AA6E4}">
                <adec:decorative xmlns:adec="http://schemas.microsoft.com/office/drawing/2017/decorative" val="1"/>
              </a:ext>
            </a:extLst>
          </p:cNvPr>
          <p:cNvSpPr txBox="1"/>
          <p:nvPr/>
        </p:nvSpPr>
        <p:spPr>
          <a:xfrm>
            <a:off x="2172658" y="6095650"/>
            <a:ext cx="1501588" cy="400110"/>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GEORGE OF DENMARK</a:t>
            </a:r>
          </a:p>
        </p:txBody>
      </p:sp>
      <p:cxnSp>
        <p:nvCxnSpPr>
          <p:cNvPr id="110" name="Straight Connector 109">
            <a:extLst>
              <a:ext uri="{FF2B5EF4-FFF2-40B4-BE49-F238E27FC236}">
                <a16:creationId xmlns:a16="http://schemas.microsoft.com/office/drawing/2014/main" id="{E4C3F4F8-0D17-4EB0-7551-797AE01DF74C}"/>
              </a:ext>
              <a:ext uri="{C183D7F6-B498-43B3-948B-1728B52AA6E4}">
                <adec:decorative xmlns:adec="http://schemas.microsoft.com/office/drawing/2017/decorative" val="1"/>
              </a:ext>
            </a:extLst>
          </p:cNvPr>
          <p:cNvCxnSpPr>
            <a:cxnSpLocks/>
          </p:cNvCxnSpPr>
          <p:nvPr/>
        </p:nvCxnSpPr>
        <p:spPr>
          <a:xfrm>
            <a:off x="3531032" y="631495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966DC640-5B90-0373-AF57-B73100D61587}"/>
              </a:ext>
              <a:ext uri="{C183D7F6-B498-43B3-948B-1728B52AA6E4}">
                <adec:decorative xmlns:adec="http://schemas.microsoft.com/office/drawing/2017/decorative" val="1"/>
              </a:ext>
            </a:extLst>
          </p:cNvPr>
          <p:cNvCxnSpPr>
            <a:cxnSpLocks/>
          </p:cNvCxnSpPr>
          <p:nvPr/>
        </p:nvCxnSpPr>
        <p:spPr>
          <a:xfrm>
            <a:off x="3531032" y="63664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12" name="TextBox 111">
            <a:extLst>
              <a:ext uri="{FF2B5EF4-FFF2-40B4-BE49-F238E27FC236}">
                <a16:creationId xmlns:a16="http://schemas.microsoft.com/office/drawing/2014/main" id="{B2D7A7C8-B393-633C-E399-1A58C7810B7D}"/>
              </a:ext>
              <a:ext uri="{C183D7F6-B498-43B3-948B-1728B52AA6E4}">
                <adec:decorative xmlns:adec="http://schemas.microsoft.com/office/drawing/2017/decorative" val="1"/>
              </a:ext>
            </a:extLst>
          </p:cNvPr>
          <p:cNvSpPr txBox="1"/>
          <p:nvPr/>
        </p:nvSpPr>
        <p:spPr>
          <a:xfrm>
            <a:off x="2163422" y="6411658"/>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1653-1708</a:t>
            </a:r>
            <a:endParaRPr lang="en-GB" sz="900">
              <a:effectLst/>
              <a:latin typeface="Georgia" panose="02040502050405020303" pitchFamily="18" charset="0"/>
            </a:endParaRPr>
          </a:p>
        </p:txBody>
      </p:sp>
      <p:sp>
        <p:nvSpPr>
          <p:cNvPr id="4" name="Rectangle 3">
            <a:extLst>
              <a:ext uri="{FF2B5EF4-FFF2-40B4-BE49-F238E27FC236}">
                <a16:creationId xmlns:a16="http://schemas.microsoft.com/office/drawing/2014/main" id="{1F87B01E-CA95-973B-1D73-CD9ABCB9F8F9}"/>
              </a:ext>
              <a:ext uri="{C183D7F6-B498-43B3-948B-1728B52AA6E4}">
                <adec:decorative xmlns:adec="http://schemas.microsoft.com/office/drawing/2017/decorative" val="1"/>
              </a:ext>
            </a:extLst>
          </p:cNvPr>
          <p:cNvSpPr/>
          <p:nvPr/>
        </p:nvSpPr>
        <p:spPr>
          <a:xfrm>
            <a:off x="10504157" y="522919"/>
            <a:ext cx="1129407" cy="1007567"/>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B307897-8241-EC01-F664-147BAA99A5AF}"/>
              </a:ext>
              <a:ext uri="{C183D7F6-B498-43B3-948B-1728B52AA6E4}">
                <adec:decorative xmlns:adec="http://schemas.microsoft.com/office/drawing/2017/decorative" val="1"/>
              </a:ext>
            </a:extLst>
          </p:cNvPr>
          <p:cNvSpPr txBox="1"/>
          <p:nvPr/>
        </p:nvSpPr>
        <p:spPr>
          <a:xfrm>
            <a:off x="10568717" y="807619"/>
            <a:ext cx="1064847" cy="600164"/>
          </a:xfrm>
          <a:prstGeom prst="rect">
            <a:avLst/>
          </a:prstGeom>
          <a:noFill/>
        </p:spPr>
        <p:txBody>
          <a:bodyPr wrap="square" rtlCol="0">
            <a:spAutoFit/>
          </a:bodyPr>
          <a:lstStyle/>
          <a:p>
            <a:r>
              <a:rPr lang="en-GB" sz="1100" i="1">
                <a:latin typeface="Georgia" panose="02040502050405020303" pitchFamily="18" charset="0"/>
              </a:rPr>
              <a:t>r</a:t>
            </a:r>
            <a:r>
              <a:rPr lang="en-GB" sz="1100" i="1">
                <a:effectLst/>
                <a:latin typeface="Georgia" panose="02040502050405020303" pitchFamily="18" charset="0"/>
              </a:rPr>
              <a:t>.    reigned</a:t>
            </a:r>
          </a:p>
          <a:p>
            <a:r>
              <a:rPr lang="en-GB" sz="1100" i="1">
                <a:latin typeface="Georgia" panose="02040502050405020303" pitchFamily="18" charset="0"/>
              </a:rPr>
              <a:t>       monarch</a:t>
            </a:r>
          </a:p>
          <a:p>
            <a:r>
              <a:rPr lang="en-GB" sz="1100" i="1">
                <a:latin typeface="Georgia" panose="02040502050405020303" pitchFamily="18" charset="0"/>
              </a:rPr>
              <a:t>       married </a:t>
            </a:r>
          </a:p>
        </p:txBody>
      </p:sp>
      <p:sp>
        <p:nvSpPr>
          <p:cNvPr id="8" name="TextBox 7">
            <a:extLst>
              <a:ext uri="{FF2B5EF4-FFF2-40B4-BE49-F238E27FC236}">
                <a16:creationId xmlns:a16="http://schemas.microsoft.com/office/drawing/2014/main" id="{356A3C3C-17BD-018C-B726-AB28C2B730E6}"/>
              </a:ext>
              <a:ext uri="{C183D7F6-B498-43B3-948B-1728B52AA6E4}">
                <adec:decorative xmlns:adec="http://schemas.microsoft.com/office/drawing/2017/decorative" val="1"/>
              </a:ext>
            </a:extLst>
          </p:cNvPr>
          <p:cNvSpPr txBox="1"/>
          <p:nvPr/>
        </p:nvSpPr>
        <p:spPr>
          <a:xfrm>
            <a:off x="10568717" y="616916"/>
            <a:ext cx="540229" cy="263441"/>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13" name="Picture 12">
            <a:extLst>
              <a:ext uri="{FF2B5EF4-FFF2-40B4-BE49-F238E27FC236}">
                <a16:creationId xmlns:a16="http://schemas.microsoft.com/office/drawing/2014/main" id="{876972A3-82CD-8374-4887-93A8FEA72B67}"/>
              </a:ext>
              <a:ext uri="{C183D7F6-B498-43B3-948B-1728B52AA6E4}">
                <adec:decorative xmlns:adec="http://schemas.microsoft.com/office/drawing/2017/decorative" val="1"/>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10540653" y="921139"/>
            <a:ext cx="353153" cy="353153"/>
          </a:xfrm>
          <a:prstGeom prst="rect">
            <a:avLst/>
          </a:prstGeom>
        </p:spPr>
      </p:pic>
      <p:cxnSp>
        <p:nvCxnSpPr>
          <p:cNvPr id="15" name="Straight Connector 14">
            <a:extLst>
              <a:ext uri="{FF2B5EF4-FFF2-40B4-BE49-F238E27FC236}">
                <a16:creationId xmlns:a16="http://schemas.microsoft.com/office/drawing/2014/main" id="{099D2B55-5D68-63D0-4E12-970ADC08D7DE}"/>
              </a:ext>
              <a:ext uri="{C183D7F6-B498-43B3-948B-1728B52AA6E4}">
                <adec:decorative xmlns:adec="http://schemas.microsoft.com/office/drawing/2017/decorative" val="1"/>
              </a:ext>
            </a:extLst>
          </p:cNvPr>
          <p:cNvCxnSpPr>
            <a:cxnSpLocks/>
          </p:cNvCxnSpPr>
          <p:nvPr/>
        </p:nvCxnSpPr>
        <p:spPr>
          <a:xfrm>
            <a:off x="10646514" y="126236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3E2B65A-A718-E953-3C1F-4C1107CFF023}"/>
              </a:ext>
              <a:ext uri="{C183D7F6-B498-43B3-948B-1728B52AA6E4}">
                <adec:decorative xmlns:adec="http://schemas.microsoft.com/office/drawing/2017/decorative" val="1"/>
              </a:ext>
            </a:extLst>
          </p:cNvPr>
          <p:cNvCxnSpPr>
            <a:cxnSpLocks/>
          </p:cNvCxnSpPr>
          <p:nvPr/>
        </p:nvCxnSpPr>
        <p:spPr>
          <a:xfrm>
            <a:off x="10646514" y="131390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59C9D3FB-D111-6F29-14C6-A926B9445003}"/>
              </a:ext>
              <a:ext uri="{C183D7F6-B498-43B3-948B-1728B52AA6E4}">
                <adec:decorative xmlns:adec="http://schemas.microsoft.com/office/drawing/2017/decorative" val="1"/>
              </a:ext>
            </a:extLst>
          </p:cNvPr>
          <p:cNvSpPr txBox="1"/>
          <p:nvPr/>
        </p:nvSpPr>
        <p:spPr>
          <a:xfrm>
            <a:off x="5255438" y="1130376"/>
            <a:ext cx="1378889" cy="400110"/>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ANNE OF DENMARK</a:t>
            </a:r>
            <a:endParaRPr lang="en-GB" sz="1000">
              <a:solidFill>
                <a:srgbClr val="9D691F"/>
              </a:solidFill>
              <a:effectLst/>
              <a:latin typeface="Georgia" panose="02040502050405020303" pitchFamily="18" charset="0"/>
            </a:endParaRPr>
          </a:p>
        </p:txBody>
      </p:sp>
      <p:pic>
        <p:nvPicPr>
          <p:cNvPr id="23" name="Picture 22">
            <a:extLst>
              <a:ext uri="{FF2B5EF4-FFF2-40B4-BE49-F238E27FC236}">
                <a16:creationId xmlns:a16="http://schemas.microsoft.com/office/drawing/2014/main" id="{D863AC74-F42E-F530-E20C-142283876B47}"/>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219245" y="1024727"/>
            <a:ext cx="408100" cy="408100"/>
          </a:xfrm>
          <a:prstGeom prst="rect">
            <a:avLst/>
          </a:prstGeom>
        </p:spPr>
      </p:pic>
      <p:cxnSp>
        <p:nvCxnSpPr>
          <p:cNvPr id="24" name="Straight Connector 23">
            <a:extLst>
              <a:ext uri="{FF2B5EF4-FFF2-40B4-BE49-F238E27FC236}">
                <a16:creationId xmlns:a16="http://schemas.microsoft.com/office/drawing/2014/main" id="{5458810C-5ADA-0B46-4331-6E8E4504AB9E}"/>
              </a:ext>
              <a:ext uri="{C183D7F6-B498-43B3-948B-1728B52AA6E4}">
                <adec:decorative xmlns:adec="http://schemas.microsoft.com/office/drawing/2017/decorative" val="1"/>
              </a:ext>
            </a:extLst>
          </p:cNvPr>
          <p:cNvCxnSpPr>
            <a:cxnSpLocks/>
          </p:cNvCxnSpPr>
          <p:nvPr/>
        </p:nvCxnSpPr>
        <p:spPr>
          <a:xfrm>
            <a:off x="3310128" y="1881088"/>
            <a:ext cx="4963178"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C752BD1F-8441-3D0E-DC20-97AF593EA7D1}"/>
              </a:ext>
              <a:ext uri="{C183D7F6-B498-43B3-948B-1728B52AA6E4}">
                <adec:decorative xmlns:adec="http://schemas.microsoft.com/office/drawing/2017/decorative" val="1"/>
              </a:ext>
            </a:extLst>
          </p:cNvPr>
          <p:cNvSpPr txBox="1"/>
          <p:nvPr/>
        </p:nvSpPr>
        <p:spPr>
          <a:xfrm>
            <a:off x="3734325" y="1558707"/>
            <a:ext cx="1501588" cy="230832"/>
          </a:xfrm>
          <a:prstGeom prst="rect">
            <a:avLst/>
          </a:prstGeom>
          <a:noFill/>
        </p:spPr>
        <p:txBody>
          <a:bodyPr wrap="square" rtlCol="0">
            <a:spAutoFit/>
          </a:bodyPr>
          <a:lstStyle/>
          <a:p>
            <a:pPr algn="ctr" defTabSz="144000">
              <a:spcBef>
                <a:spcPts val="600"/>
              </a:spcBef>
            </a:pPr>
            <a:r>
              <a:rPr lang="en-GB" sz="900" i="1">
                <a:effectLst/>
                <a:latin typeface="Georgia" panose="02040502050405020303" pitchFamily="18" charset="0"/>
              </a:rPr>
              <a:t>(</a:t>
            </a:r>
            <a:r>
              <a:rPr lang="en-GB" sz="900" i="1">
                <a:latin typeface="Georgia" panose="02040502050405020303" pitchFamily="18" charset="0"/>
              </a:rPr>
              <a:t>r</a:t>
            </a:r>
            <a:r>
              <a:rPr lang="en-GB" sz="900" i="1">
                <a:effectLst/>
                <a:latin typeface="Georgia" panose="02040502050405020303" pitchFamily="18" charset="0"/>
              </a:rPr>
              <a:t>. 1603-25, England)</a:t>
            </a:r>
          </a:p>
        </p:txBody>
      </p:sp>
      <p:cxnSp>
        <p:nvCxnSpPr>
          <p:cNvPr id="37" name="Straight Connector 36">
            <a:extLst>
              <a:ext uri="{FF2B5EF4-FFF2-40B4-BE49-F238E27FC236}">
                <a16:creationId xmlns:a16="http://schemas.microsoft.com/office/drawing/2014/main" id="{9FDCE654-C326-0403-A298-FE4A026E0537}"/>
              </a:ext>
              <a:ext uri="{C183D7F6-B498-43B3-948B-1728B52AA6E4}">
                <adec:decorative xmlns:adec="http://schemas.microsoft.com/office/drawing/2017/decorative" val="1"/>
              </a:ext>
            </a:extLst>
          </p:cNvPr>
          <p:cNvCxnSpPr>
            <a:cxnSpLocks/>
          </p:cNvCxnSpPr>
          <p:nvPr/>
        </p:nvCxnSpPr>
        <p:spPr>
          <a:xfrm>
            <a:off x="8273306" y="1884150"/>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7A21E2B8-C80E-0414-CA6C-B9FACD0040D9}"/>
              </a:ext>
              <a:ext uri="{C183D7F6-B498-43B3-948B-1728B52AA6E4}">
                <adec:decorative xmlns:adec="http://schemas.microsoft.com/office/drawing/2017/decorative" val="1"/>
              </a:ext>
            </a:extLst>
          </p:cNvPr>
          <p:cNvCxnSpPr>
            <a:cxnSpLocks/>
          </p:cNvCxnSpPr>
          <p:nvPr/>
        </p:nvCxnSpPr>
        <p:spPr>
          <a:xfrm>
            <a:off x="3311793" y="1878174"/>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C74B2D69-ACA1-ADE6-0B0A-BB6998C1E15B}"/>
              </a:ext>
              <a:ext uri="{C183D7F6-B498-43B3-948B-1728B52AA6E4}">
                <adec:decorative xmlns:adec="http://schemas.microsoft.com/office/drawing/2017/decorative" val="1"/>
              </a:ext>
            </a:extLst>
          </p:cNvPr>
          <p:cNvSpPr txBox="1"/>
          <p:nvPr/>
        </p:nvSpPr>
        <p:spPr>
          <a:xfrm>
            <a:off x="2691556" y="1986645"/>
            <a:ext cx="1252757" cy="400110"/>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HENRY FREDERICK</a:t>
            </a:r>
          </a:p>
        </p:txBody>
      </p:sp>
      <p:sp>
        <p:nvSpPr>
          <p:cNvPr id="58" name="TextBox 57">
            <a:extLst>
              <a:ext uri="{FF2B5EF4-FFF2-40B4-BE49-F238E27FC236}">
                <a16:creationId xmlns:a16="http://schemas.microsoft.com/office/drawing/2014/main" id="{EA01D5BF-B6B2-7F19-24B3-FB1306502F89}"/>
              </a:ext>
              <a:ext uri="{C183D7F6-B498-43B3-948B-1728B52AA6E4}">
                <adec:decorative xmlns:adec="http://schemas.microsoft.com/office/drawing/2017/decorative" val="1"/>
              </a:ext>
            </a:extLst>
          </p:cNvPr>
          <p:cNvSpPr txBox="1"/>
          <p:nvPr/>
        </p:nvSpPr>
        <p:spPr>
          <a:xfrm>
            <a:off x="7801129" y="1982819"/>
            <a:ext cx="968770" cy="246221"/>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ELIZABETH</a:t>
            </a:r>
            <a:endParaRPr lang="en-GB" sz="1000">
              <a:effectLst/>
              <a:latin typeface="Georgia" panose="02040502050405020303" pitchFamily="18" charset="0"/>
            </a:endParaRPr>
          </a:p>
        </p:txBody>
      </p:sp>
      <p:cxnSp>
        <p:nvCxnSpPr>
          <p:cNvPr id="59" name="Straight Connector 58">
            <a:extLst>
              <a:ext uri="{FF2B5EF4-FFF2-40B4-BE49-F238E27FC236}">
                <a16:creationId xmlns:a16="http://schemas.microsoft.com/office/drawing/2014/main" id="{DC5DF3AC-3E69-037B-3300-15FF72130D02}"/>
              </a:ext>
              <a:ext uri="{C183D7F6-B498-43B3-948B-1728B52AA6E4}">
                <adec:decorative xmlns:adec="http://schemas.microsoft.com/office/drawing/2017/decorative" val="1"/>
              </a:ext>
            </a:extLst>
          </p:cNvPr>
          <p:cNvCxnSpPr>
            <a:cxnSpLocks/>
          </p:cNvCxnSpPr>
          <p:nvPr/>
        </p:nvCxnSpPr>
        <p:spPr>
          <a:xfrm>
            <a:off x="5698799" y="1884152"/>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234473AE-321B-AEE5-414E-A9A8D5950CD2}"/>
              </a:ext>
              <a:ext uri="{C183D7F6-B498-43B3-948B-1728B52AA6E4}">
                <adec:decorative xmlns:adec="http://schemas.microsoft.com/office/drawing/2017/decorative" val="1"/>
              </a:ext>
            </a:extLst>
          </p:cNvPr>
          <p:cNvCxnSpPr>
            <a:cxnSpLocks/>
          </p:cNvCxnSpPr>
          <p:nvPr/>
        </p:nvCxnSpPr>
        <p:spPr>
          <a:xfrm>
            <a:off x="5058415" y="466246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2751B8CF-4110-4AB6-4D20-13AE4B32F1C9}"/>
              </a:ext>
              <a:ext uri="{C183D7F6-B498-43B3-948B-1728B52AA6E4}">
                <adec:decorative xmlns:adec="http://schemas.microsoft.com/office/drawing/2017/decorative" val="1"/>
              </a:ext>
            </a:extLst>
          </p:cNvPr>
          <p:cNvCxnSpPr>
            <a:cxnSpLocks/>
          </p:cNvCxnSpPr>
          <p:nvPr/>
        </p:nvCxnSpPr>
        <p:spPr>
          <a:xfrm>
            <a:off x="5058415" y="4714016"/>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C4D99749-8CFF-7577-8898-BEADA3F871B9}"/>
              </a:ext>
              <a:ext uri="{C183D7F6-B498-43B3-948B-1728B52AA6E4}">
                <adec:decorative xmlns:adec="http://schemas.microsoft.com/office/drawing/2017/decorative" val="1"/>
              </a:ext>
            </a:extLst>
          </p:cNvPr>
          <p:cNvSpPr txBox="1"/>
          <p:nvPr/>
        </p:nvSpPr>
        <p:spPr>
          <a:xfrm>
            <a:off x="3797665" y="4402253"/>
            <a:ext cx="1118606"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B07622"/>
                </a:solidFill>
                <a:latin typeface="Georgia"/>
              </a:rPr>
              <a:t>MARY</a:t>
            </a:r>
            <a:br>
              <a:rPr lang="en-GB" sz="1000">
                <a:solidFill>
                  <a:srgbClr val="B07622"/>
                </a:solidFill>
                <a:latin typeface="Georgia"/>
              </a:rPr>
            </a:br>
            <a:r>
              <a:rPr lang="en-GB" sz="1000">
                <a:solidFill>
                  <a:srgbClr val="B07622"/>
                </a:solidFill>
                <a:latin typeface="Georgia"/>
              </a:rPr>
              <a:t>OF MODERNA</a:t>
            </a:r>
            <a:endParaRPr lang="en-GB" sz="1000">
              <a:solidFill>
                <a:srgbClr val="B07622"/>
              </a:solidFill>
              <a:effectLst/>
              <a:latin typeface="Georgia"/>
            </a:endParaRPr>
          </a:p>
        </p:txBody>
      </p:sp>
      <p:pic>
        <p:nvPicPr>
          <p:cNvPr id="63" name="Picture 62">
            <a:extLst>
              <a:ext uri="{FF2B5EF4-FFF2-40B4-BE49-F238E27FC236}">
                <a16:creationId xmlns:a16="http://schemas.microsoft.com/office/drawing/2014/main" id="{2CAA8079-18A1-5F4F-B51B-8E22EF510D1E}"/>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542782" y="4292326"/>
            <a:ext cx="408100" cy="408100"/>
          </a:xfrm>
          <a:prstGeom prst="rect">
            <a:avLst/>
          </a:prstGeom>
        </p:spPr>
      </p:pic>
      <p:cxnSp>
        <p:nvCxnSpPr>
          <p:cNvPr id="71" name="Straight Connector 70">
            <a:extLst>
              <a:ext uri="{FF2B5EF4-FFF2-40B4-BE49-F238E27FC236}">
                <a16:creationId xmlns:a16="http://schemas.microsoft.com/office/drawing/2014/main" id="{2E2D49F8-432F-0824-A5BF-43C54EB62999}"/>
              </a:ext>
              <a:ext uri="{C183D7F6-B498-43B3-948B-1728B52AA6E4}">
                <adec:decorative xmlns:adec="http://schemas.microsoft.com/office/drawing/2017/decorative" val="1"/>
              </a:ext>
            </a:extLst>
          </p:cNvPr>
          <p:cNvCxnSpPr>
            <a:cxnSpLocks/>
          </p:cNvCxnSpPr>
          <p:nvPr/>
        </p:nvCxnSpPr>
        <p:spPr>
          <a:xfrm>
            <a:off x="2289063" y="467398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EC8AD14F-2B67-A924-DD2C-1AEA7555D8C5}"/>
              </a:ext>
              <a:ext uri="{C183D7F6-B498-43B3-948B-1728B52AA6E4}">
                <adec:decorative xmlns:adec="http://schemas.microsoft.com/office/drawing/2017/decorative" val="1"/>
              </a:ext>
            </a:extLst>
          </p:cNvPr>
          <p:cNvCxnSpPr>
            <a:cxnSpLocks/>
          </p:cNvCxnSpPr>
          <p:nvPr/>
        </p:nvCxnSpPr>
        <p:spPr>
          <a:xfrm>
            <a:off x="2289063" y="472553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77" name="TextBox 76">
            <a:extLst>
              <a:ext uri="{FF2B5EF4-FFF2-40B4-BE49-F238E27FC236}">
                <a16:creationId xmlns:a16="http://schemas.microsoft.com/office/drawing/2014/main" id="{424CAC58-6967-8760-8F1C-B921EDFEF357}"/>
              </a:ext>
              <a:ext uri="{C183D7F6-B498-43B3-948B-1728B52AA6E4}">
                <adec:decorative xmlns:adec="http://schemas.microsoft.com/office/drawing/2017/decorative" val="1"/>
              </a:ext>
            </a:extLst>
          </p:cNvPr>
          <p:cNvSpPr txBox="1"/>
          <p:nvPr/>
        </p:nvSpPr>
        <p:spPr>
          <a:xfrm>
            <a:off x="975532" y="4402313"/>
            <a:ext cx="1118606" cy="400110"/>
          </a:xfrm>
          <a:prstGeom prst="rect">
            <a:avLst/>
          </a:prstGeom>
          <a:noFill/>
        </p:spPr>
        <p:txBody>
          <a:bodyPr wrap="square" rtlCol="0">
            <a:spAutoFit/>
          </a:bodyPr>
          <a:lstStyle/>
          <a:p>
            <a:pPr algn="ctr" defTabSz="144000">
              <a:spcBef>
                <a:spcPts val="600"/>
              </a:spcBef>
            </a:pPr>
            <a:r>
              <a:rPr lang="en-GB" sz="1000">
                <a:solidFill>
                  <a:srgbClr val="B07622"/>
                </a:solidFill>
                <a:latin typeface="Georgia" panose="02040502050405020303" pitchFamily="18" charset="0"/>
              </a:rPr>
              <a:t>CATHERINE OF BRAGANZA</a:t>
            </a:r>
            <a:endParaRPr lang="en-GB" sz="1000">
              <a:solidFill>
                <a:srgbClr val="B07622"/>
              </a:solidFill>
              <a:effectLst/>
              <a:latin typeface="Georgia" panose="02040502050405020303" pitchFamily="18" charset="0"/>
            </a:endParaRPr>
          </a:p>
        </p:txBody>
      </p:sp>
      <p:pic>
        <p:nvPicPr>
          <p:cNvPr id="79" name="Picture 78">
            <a:extLst>
              <a:ext uri="{FF2B5EF4-FFF2-40B4-BE49-F238E27FC236}">
                <a16:creationId xmlns:a16="http://schemas.microsoft.com/office/drawing/2014/main" id="{8C97FEB6-6BA0-A241-4AEE-CA1142BFD69D}"/>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896926" y="4303453"/>
            <a:ext cx="408100" cy="408100"/>
          </a:xfrm>
          <a:prstGeom prst="rect">
            <a:avLst/>
          </a:prstGeom>
        </p:spPr>
      </p:pic>
      <p:sp>
        <p:nvSpPr>
          <p:cNvPr id="80" name="TextBox 79">
            <a:extLst>
              <a:ext uri="{FF2B5EF4-FFF2-40B4-BE49-F238E27FC236}">
                <a16:creationId xmlns:a16="http://schemas.microsoft.com/office/drawing/2014/main" id="{AE0979D1-DBB6-5FC4-047C-33B19D7C04B6}"/>
              </a:ext>
              <a:ext uri="{C183D7F6-B498-43B3-948B-1728B52AA6E4}">
                <adec:decorative xmlns:adec="http://schemas.microsoft.com/office/drawing/2017/decorative" val="1"/>
              </a:ext>
            </a:extLst>
          </p:cNvPr>
          <p:cNvSpPr txBox="1"/>
          <p:nvPr/>
        </p:nvSpPr>
        <p:spPr>
          <a:xfrm>
            <a:off x="3879518" y="4712268"/>
            <a:ext cx="964425" cy="3693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1658-1718  </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1685-88)</a:t>
            </a:r>
          </a:p>
        </p:txBody>
      </p:sp>
      <p:sp>
        <p:nvSpPr>
          <p:cNvPr id="81" name="TextBox 80">
            <a:extLst>
              <a:ext uri="{FF2B5EF4-FFF2-40B4-BE49-F238E27FC236}">
                <a16:creationId xmlns:a16="http://schemas.microsoft.com/office/drawing/2014/main" id="{23881318-0471-548F-4C02-98AC9F3CC02D}"/>
              </a:ext>
              <a:ext uri="{C183D7F6-B498-43B3-948B-1728B52AA6E4}">
                <adec:decorative xmlns:adec="http://schemas.microsoft.com/office/drawing/2017/decorative" val="1"/>
              </a:ext>
            </a:extLst>
          </p:cNvPr>
          <p:cNvSpPr txBox="1"/>
          <p:nvPr/>
        </p:nvSpPr>
        <p:spPr>
          <a:xfrm>
            <a:off x="787254" y="4711181"/>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1638-1705</a:t>
            </a:r>
            <a:r>
              <a:rPr lang="en-GB" sz="900" i="1">
                <a:latin typeface="Georgia"/>
              </a:rPr>
              <a:t> </a:t>
            </a:r>
            <a:br>
              <a:rPr lang="en-GB" sz="900" i="1">
                <a:latin typeface="Georgia"/>
              </a:rPr>
            </a:br>
            <a:r>
              <a:rPr lang="en-GB" sz="900" i="1">
                <a:effectLst/>
                <a:latin typeface="Georgia"/>
              </a:rPr>
              <a:t>(</a:t>
            </a:r>
            <a:r>
              <a:rPr lang="en-GB" sz="900" i="1">
                <a:latin typeface="Georgia"/>
              </a:rPr>
              <a:t>r</a:t>
            </a:r>
            <a:r>
              <a:rPr lang="en-GB" sz="900" i="1">
                <a:effectLst/>
                <a:latin typeface="Georgia"/>
              </a:rPr>
              <a:t>. 1662-85)</a:t>
            </a:r>
          </a:p>
        </p:txBody>
      </p:sp>
      <p:sp>
        <p:nvSpPr>
          <p:cNvPr id="82" name="TextBox 81">
            <a:extLst>
              <a:ext uri="{FF2B5EF4-FFF2-40B4-BE49-F238E27FC236}">
                <a16:creationId xmlns:a16="http://schemas.microsoft.com/office/drawing/2014/main" id="{BBC74978-7EAD-F217-DB3F-3BDA259748E1}"/>
              </a:ext>
              <a:ext uri="{C183D7F6-B498-43B3-948B-1728B52AA6E4}">
                <adec:decorative xmlns:adec="http://schemas.microsoft.com/office/drawing/2017/decorative" val="1"/>
              </a:ext>
            </a:extLst>
          </p:cNvPr>
          <p:cNvSpPr txBox="1"/>
          <p:nvPr/>
        </p:nvSpPr>
        <p:spPr>
          <a:xfrm>
            <a:off x="7691505" y="2139952"/>
            <a:ext cx="1168231"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1596-1662</a:t>
            </a:r>
            <a:endParaRPr lang="en-GB" sz="900">
              <a:effectLst/>
              <a:latin typeface="Georgia" panose="02040502050405020303" pitchFamily="18" charset="0"/>
            </a:endParaRPr>
          </a:p>
        </p:txBody>
      </p:sp>
      <p:sp>
        <p:nvSpPr>
          <p:cNvPr id="84" name="TextBox 83">
            <a:extLst>
              <a:ext uri="{FF2B5EF4-FFF2-40B4-BE49-F238E27FC236}">
                <a16:creationId xmlns:a16="http://schemas.microsoft.com/office/drawing/2014/main" id="{F78EB79F-89AC-07E2-7929-B608F0874A9B}"/>
              </a:ext>
              <a:ext uri="{C183D7F6-B498-43B3-948B-1728B52AA6E4}">
                <adec:decorative xmlns:adec="http://schemas.microsoft.com/office/drawing/2017/decorative" val="1"/>
              </a:ext>
            </a:extLst>
          </p:cNvPr>
          <p:cNvSpPr txBox="1"/>
          <p:nvPr/>
        </p:nvSpPr>
        <p:spPr>
          <a:xfrm>
            <a:off x="7000465" y="3038129"/>
            <a:ext cx="96519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1609-69</a:t>
            </a:r>
            <a:br>
              <a:rPr lang="en-GB" sz="900">
                <a:latin typeface="Georgia"/>
              </a:rPr>
            </a:br>
            <a:r>
              <a:rPr lang="en-GB" sz="900" i="1">
                <a:effectLst/>
                <a:latin typeface="Georgia"/>
              </a:rPr>
              <a:t>(</a:t>
            </a:r>
            <a:r>
              <a:rPr lang="en-GB" sz="900" i="1">
                <a:latin typeface="Georgia"/>
              </a:rPr>
              <a:t>r</a:t>
            </a:r>
            <a:r>
              <a:rPr lang="en-GB" sz="900" i="1">
                <a:effectLst/>
                <a:latin typeface="Georgia"/>
              </a:rPr>
              <a:t>. 1625-49)</a:t>
            </a:r>
          </a:p>
        </p:txBody>
      </p:sp>
      <p:pic>
        <p:nvPicPr>
          <p:cNvPr id="86" name="Picture 85">
            <a:extLst>
              <a:ext uri="{FF2B5EF4-FFF2-40B4-BE49-F238E27FC236}">
                <a16:creationId xmlns:a16="http://schemas.microsoft.com/office/drawing/2014/main" id="{8287E814-A65A-A27C-1A9D-EB9309B9E1BE}"/>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050206" y="2629198"/>
            <a:ext cx="408100" cy="408100"/>
          </a:xfrm>
          <a:prstGeom prst="rect">
            <a:avLst/>
          </a:prstGeom>
        </p:spPr>
      </p:pic>
      <p:sp>
        <p:nvSpPr>
          <p:cNvPr id="88" name="TextBox 87">
            <a:extLst>
              <a:ext uri="{FF2B5EF4-FFF2-40B4-BE49-F238E27FC236}">
                <a16:creationId xmlns:a16="http://schemas.microsoft.com/office/drawing/2014/main" id="{43294265-FE92-6B89-73E6-990F952E2ACA}"/>
              </a:ext>
              <a:ext uri="{C183D7F6-B498-43B3-948B-1728B52AA6E4}">
                <adec:decorative xmlns:adec="http://schemas.microsoft.com/office/drawing/2017/decorative" val="1"/>
              </a:ext>
            </a:extLst>
          </p:cNvPr>
          <p:cNvSpPr txBox="1"/>
          <p:nvPr/>
        </p:nvSpPr>
        <p:spPr>
          <a:xfrm>
            <a:off x="5525349" y="1433164"/>
            <a:ext cx="844064" cy="3693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1574-1619 </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1603-19)</a:t>
            </a:r>
          </a:p>
        </p:txBody>
      </p:sp>
      <p:sp>
        <p:nvSpPr>
          <p:cNvPr id="89" name="TextBox 88">
            <a:extLst>
              <a:ext uri="{FF2B5EF4-FFF2-40B4-BE49-F238E27FC236}">
                <a16:creationId xmlns:a16="http://schemas.microsoft.com/office/drawing/2014/main" id="{CEC5A98F-3A9E-AD65-7576-2E852CD7C1CC}"/>
              </a:ext>
              <a:ext uri="{C183D7F6-B498-43B3-948B-1728B52AA6E4}">
                <adec:decorative xmlns:adec="http://schemas.microsoft.com/office/drawing/2017/decorative" val="1"/>
              </a:ext>
            </a:extLst>
          </p:cNvPr>
          <p:cNvSpPr txBox="1"/>
          <p:nvPr/>
        </p:nvSpPr>
        <p:spPr>
          <a:xfrm>
            <a:off x="2720437" y="2292605"/>
            <a:ext cx="1168231"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1594-1612</a:t>
            </a:r>
            <a:endParaRPr lang="en-GB" sz="900">
              <a:effectLst/>
              <a:latin typeface="Georgia" panose="02040502050405020303" pitchFamily="18" charset="0"/>
            </a:endParaRPr>
          </a:p>
        </p:txBody>
      </p:sp>
      <p:sp>
        <p:nvSpPr>
          <p:cNvPr id="90" name="Title 9">
            <a:extLst>
              <a:ext uri="{FF2B5EF4-FFF2-40B4-BE49-F238E27FC236}">
                <a16:creationId xmlns:a16="http://schemas.microsoft.com/office/drawing/2014/main" id="{64F3464F-BFCE-5613-D526-A46D03569954}"/>
              </a:ext>
            </a:extLst>
          </p:cNvPr>
          <p:cNvSpPr txBox="1">
            <a:spLocks noGrp="1"/>
          </p:cNvSpPr>
          <p:nvPr>
            <p:ph type="title" idx="4294967295"/>
          </p:nvPr>
        </p:nvSpPr>
        <p:spPr>
          <a:xfrm>
            <a:off x="1606065" y="-1872607"/>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a:ln>
                  <a:noFill/>
                </a:ln>
                <a:solidFill>
                  <a:srgbClr val="E6E6E6"/>
                </a:solidFill>
                <a:effectLst/>
                <a:uLnTx/>
                <a:uFillTx/>
                <a:latin typeface="+mj-lt"/>
                <a:ea typeface="+mj-ea"/>
                <a:cs typeface="+mj-cs"/>
              </a:rPr>
              <a:t>FAMILY TREE PART 4</a:t>
            </a:r>
          </a:p>
        </p:txBody>
      </p:sp>
    </p:spTree>
    <p:extLst>
      <p:ext uri="{BB962C8B-B14F-4D97-AF65-F5344CB8AC3E}">
        <p14:creationId xmlns:p14="http://schemas.microsoft.com/office/powerpoint/2010/main" val="1849320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B0308D7-206C-BBEA-4C21-73C60080CC9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469"/>
            <a:ext cx="12192000" cy="6858000"/>
          </a:xfrm>
          <a:prstGeom prst="rect">
            <a:avLst/>
          </a:prstGeom>
        </p:spPr>
      </p:pic>
      <p:sp>
        <p:nvSpPr>
          <p:cNvPr id="5" name="TextBox 4">
            <a:extLst>
              <a:ext uri="{FF2B5EF4-FFF2-40B4-BE49-F238E27FC236}">
                <a16:creationId xmlns:a16="http://schemas.microsoft.com/office/drawing/2014/main" id="{1CE5089A-001C-93A7-F4FA-944688EF4F24}"/>
              </a:ext>
              <a:ext uri="{C183D7F6-B498-43B3-948B-1728B52AA6E4}">
                <adec:decorative xmlns:adec="http://schemas.microsoft.com/office/drawing/2017/decorative" val="1"/>
              </a:ext>
            </a:extLst>
          </p:cNvPr>
          <p:cNvSpPr txBox="1"/>
          <p:nvPr/>
        </p:nvSpPr>
        <p:spPr>
          <a:xfrm>
            <a:off x="380554" y="386924"/>
            <a:ext cx="2585794" cy="1569660"/>
          </a:xfrm>
          <a:prstGeom prst="rect">
            <a:avLst/>
          </a:prstGeom>
          <a:noFill/>
        </p:spPr>
        <p:txBody>
          <a:bodyPr wrap="square" rtlCol="0">
            <a:spAutoFit/>
          </a:bodyPr>
          <a:lstStyle/>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STUART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FAMILY </a:t>
            </a:r>
          </a:p>
          <a:p>
            <a:r>
              <a:rPr lang="en-GB" sz="3200" b="1" spc="100">
                <a:solidFill>
                  <a:srgbClr val="45235E"/>
                </a:solidFill>
                <a:latin typeface="Open Sans Condensed" panose="020B0606030504020204" pitchFamily="34" charset="0"/>
                <a:ea typeface="Open Sans Condensed" panose="020B0606030504020204" pitchFamily="34" charset="0"/>
                <a:cs typeface="Open Sans Condensed" panose="020B0606030504020204" pitchFamily="34" charset="0"/>
              </a:rPr>
              <a:t>TREE</a:t>
            </a:r>
            <a:endParaRPr lang="en-GB" sz="3200" b="1" spc="100">
              <a:solidFill>
                <a:srgbClr val="45235E"/>
              </a:solidFill>
              <a:effectLst/>
              <a:latin typeface="Open Sans Condensed" panose="020B0606030504020204" pitchFamily="34" charset="0"/>
              <a:ea typeface="Open Sans Condensed" panose="020B0606030504020204" pitchFamily="34" charset="0"/>
              <a:cs typeface="Open Sans Condensed" panose="020B0606030504020204" pitchFamily="34" charset="0"/>
            </a:endParaRPr>
          </a:p>
        </p:txBody>
      </p:sp>
      <p:sp>
        <p:nvSpPr>
          <p:cNvPr id="7" name="Oval 6">
            <a:extLst>
              <a:ext uri="{FF2B5EF4-FFF2-40B4-BE49-F238E27FC236}">
                <a16:creationId xmlns:a16="http://schemas.microsoft.com/office/drawing/2014/main" id="{4DB99190-554E-393B-A567-DAEA6D9D72D3}"/>
              </a:ext>
              <a:ext uri="{C183D7F6-B498-43B3-948B-1728B52AA6E4}">
                <adec:decorative xmlns:adec="http://schemas.microsoft.com/office/drawing/2017/decorative" val="1"/>
              </a:ext>
            </a:extLst>
          </p:cNvPr>
          <p:cNvSpPr/>
          <p:nvPr/>
        </p:nvSpPr>
        <p:spPr>
          <a:xfrm>
            <a:off x="4221084" y="386924"/>
            <a:ext cx="588935" cy="751667"/>
          </a:xfrm>
          <a:prstGeom prst="ellipse">
            <a:avLst/>
          </a:prstGeom>
          <a:blipFill dpi="0" rotWithShape="1">
            <a:blip r:embed="rId4"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32E13BB-9120-1FE0-1F89-3A19F21C1AB3}"/>
              </a:ext>
              <a:ext uri="{C183D7F6-B498-43B3-948B-1728B52AA6E4}">
                <adec:decorative xmlns:adec="http://schemas.microsoft.com/office/drawing/2017/decorative" val="1"/>
              </a:ext>
            </a:extLst>
          </p:cNvPr>
          <p:cNvSpPr txBox="1"/>
          <p:nvPr/>
        </p:nvSpPr>
        <p:spPr>
          <a:xfrm>
            <a:off x="3746742" y="1130266"/>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JAMES VI &amp; I</a:t>
            </a:r>
          </a:p>
        </p:txBody>
      </p:sp>
      <p:pic>
        <p:nvPicPr>
          <p:cNvPr id="11" name="Picture 10">
            <a:extLst>
              <a:ext uri="{FF2B5EF4-FFF2-40B4-BE49-F238E27FC236}">
                <a16:creationId xmlns:a16="http://schemas.microsoft.com/office/drawing/2014/main" id="{7454823A-58BB-3805-6134-5D42033CE6E2}"/>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856183" y="1024964"/>
            <a:ext cx="408100" cy="408100"/>
          </a:xfrm>
          <a:prstGeom prst="rect">
            <a:avLst/>
          </a:prstGeom>
        </p:spPr>
      </p:pic>
      <p:sp>
        <p:nvSpPr>
          <p:cNvPr id="12" name="TextBox 11">
            <a:extLst>
              <a:ext uri="{FF2B5EF4-FFF2-40B4-BE49-F238E27FC236}">
                <a16:creationId xmlns:a16="http://schemas.microsoft.com/office/drawing/2014/main" id="{D81FAA7C-9EDC-B536-583D-C06FDF8AD3E1}"/>
              </a:ext>
              <a:ext uri="{C183D7F6-B498-43B3-948B-1728B52AA6E4}">
                <adec:decorative xmlns:adec="http://schemas.microsoft.com/office/drawing/2017/decorative" val="1"/>
              </a:ext>
            </a:extLst>
          </p:cNvPr>
          <p:cNvSpPr txBox="1"/>
          <p:nvPr/>
        </p:nvSpPr>
        <p:spPr>
          <a:xfrm>
            <a:off x="3746742" y="1288836"/>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1566-1625</a:t>
            </a:r>
            <a:br>
              <a:rPr lang="en-GB" sz="900">
                <a:latin typeface="Georgia"/>
              </a:rPr>
            </a:br>
            <a:r>
              <a:rPr lang="en-GB" sz="900" i="1">
                <a:effectLst/>
                <a:latin typeface="Georgia"/>
              </a:rPr>
              <a:t>(</a:t>
            </a:r>
            <a:r>
              <a:rPr lang="en-GB" sz="900" i="1">
                <a:latin typeface="Georgia"/>
              </a:rPr>
              <a:t>r</a:t>
            </a:r>
            <a:r>
              <a:rPr lang="en-GB" sz="900" i="1">
                <a:effectLst/>
                <a:latin typeface="Georgia"/>
              </a:rPr>
              <a:t>. 1567-1625, Scotland)</a:t>
            </a:r>
          </a:p>
        </p:txBody>
      </p:sp>
      <p:cxnSp>
        <p:nvCxnSpPr>
          <p:cNvPr id="14" name="Straight Connector 13">
            <a:extLst>
              <a:ext uri="{FF2B5EF4-FFF2-40B4-BE49-F238E27FC236}">
                <a16:creationId xmlns:a16="http://schemas.microsoft.com/office/drawing/2014/main" id="{0B573027-6EDE-7767-2E9C-0077AE3B8C09}"/>
              </a:ext>
              <a:ext uri="{C183D7F6-B498-43B3-948B-1728B52AA6E4}">
                <adec:decorative xmlns:adec="http://schemas.microsoft.com/office/drawing/2017/decorative" val="1"/>
              </a:ext>
            </a:extLst>
          </p:cNvPr>
          <p:cNvCxnSpPr>
            <a:cxnSpLocks/>
          </p:cNvCxnSpPr>
          <p:nvPr/>
        </p:nvCxnSpPr>
        <p:spPr>
          <a:xfrm>
            <a:off x="5259861" y="140240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3FCA1C3-56C0-DE4F-8DD2-3E87B0938080}"/>
              </a:ext>
              <a:ext uri="{C183D7F6-B498-43B3-948B-1728B52AA6E4}">
                <adec:decorative xmlns:adec="http://schemas.microsoft.com/office/drawing/2017/decorative" val="1"/>
              </a:ext>
            </a:extLst>
          </p:cNvPr>
          <p:cNvCxnSpPr>
            <a:cxnSpLocks/>
          </p:cNvCxnSpPr>
          <p:nvPr/>
        </p:nvCxnSpPr>
        <p:spPr>
          <a:xfrm>
            <a:off x="5259861" y="145395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E8144B1-6CA1-586D-7B6B-FD19D0D54E01}"/>
              </a:ext>
              <a:ext uri="{C183D7F6-B498-43B3-948B-1728B52AA6E4}">
                <adec:decorative xmlns:adec="http://schemas.microsoft.com/office/drawing/2017/decorative" val="1"/>
              </a:ext>
            </a:extLst>
          </p:cNvPr>
          <p:cNvCxnSpPr>
            <a:cxnSpLocks/>
          </p:cNvCxnSpPr>
          <p:nvPr/>
        </p:nvCxnSpPr>
        <p:spPr>
          <a:xfrm>
            <a:off x="5333516" y="1555542"/>
            <a:ext cx="0" cy="3240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6B25F648-FC4E-99C5-FBDB-24217552359A}"/>
              </a:ext>
              <a:ext uri="{C183D7F6-B498-43B3-948B-1728B52AA6E4}">
                <adec:decorative xmlns:adec="http://schemas.microsoft.com/office/drawing/2017/decorative" val="1"/>
              </a:ext>
            </a:extLst>
          </p:cNvPr>
          <p:cNvSpPr/>
          <p:nvPr/>
        </p:nvSpPr>
        <p:spPr>
          <a:xfrm>
            <a:off x="5420753" y="1999856"/>
            <a:ext cx="588935" cy="751667"/>
          </a:xfrm>
          <a:prstGeom prst="ellipse">
            <a:avLst/>
          </a:prstGeom>
          <a:blipFill dpi="0" rotWithShape="1">
            <a:blip r:embed="rId6"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3B0BB27F-3FA6-928D-2129-9DDC343B73EF}"/>
              </a:ext>
              <a:ext uri="{C183D7F6-B498-43B3-948B-1728B52AA6E4}">
                <adec:decorative xmlns:adec="http://schemas.microsoft.com/office/drawing/2017/decorative" val="1"/>
              </a:ext>
            </a:extLst>
          </p:cNvPr>
          <p:cNvSpPr txBox="1"/>
          <p:nvPr/>
        </p:nvSpPr>
        <p:spPr>
          <a:xfrm>
            <a:off x="4982986" y="2735390"/>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CHARLES I</a:t>
            </a:r>
          </a:p>
        </p:txBody>
      </p:sp>
      <p:sp>
        <p:nvSpPr>
          <p:cNvPr id="29" name="TextBox 28">
            <a:extLst>
              <a:ext uri="{FF2B5EF4-FFF2-40B4-BE49-F238E27FC236}">
                <a16:creationId xmlns:a16="http://schemas.microsoft.com/office/drawing/2014/main" id="{507C45B3-AA51-AD12-F9A9-12688912F3C5}"/>
              </a:ext>
              <a:ext uri="{C183D7F6-B498-43B3-948B-1728B52AA6E4}">
                <adec:decorative xmlns:adec="http://schemas.microsoft.com/office/drawing/2017/decorative" val="1"/>
              </a:ext>
            </a:extLst>
          </p:cNvPr>
          <p:cNvSpPr txBox="1"/>
          <p:nvPr/>
        </p:nvSpPr>
        <p:spPr>
          <a:xfrm>
            <a:off x="6709154" y="2735389"/>
            <a:ext cx="1540779" cy="400110"/>
          </a:xfrm>
          <a:prstGeom prst="rect">
            <a:avLst/>
          </a:prstGeom>
          <a:noFill/>
        </p:spPr>
        <p:txBody>
          <a:bodyPr wrap="square" rtlCol="0">
            <a:spAutoFit/>
          </a:bodyPr>
          <a:lstStyle/>
          <a:p>
            <a:pPr algn="ctr" defTabSz="144000">
              <a:spcBef>
                <a:spcPts val="600"/>
              </a:spcBef>
            </a:pPr>
            <a:r>
              <a:rPr lang="en-GB" sz="1000">
                <a:solidFill>
                  <a:srgbClr val="B07622"/>
                </a:solidFill>
                <a:effectLst/>
                <a:latin typeface="Georgia" panose="02040502050405020303" pitchFamily="18" charset="0"/>
              </a:rPr>
              <a:t>HENRIETTA MARIA OF FRANCE</a:t>
            </a:r>
          </a:p>
        </p:txBody>
      </p:sp>
      <p:pic>
        <p:nvPicPr>
          <p:cNvPr id="30" name="Picture 29">
            <a:extLst>
              <a:ext uri="{FF2B5EF4-FFF2-40B4-BE49-F238E27FC236}">
                <a16:creationId xmlns:a16="http://schemas.microsoft.com/office/drawing/2014/main" id="{01B1B81F-3981-3F12-2009-9173921FEF19}"/>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034860" y="2629178"/>
            <a:ext cx="408100" cy="408100"/>
          </a:xfrm>
          <a:prstGeom prst="rect">
            <a:avLst/>
          </a:prstGeom>
        </p:spPr>
      </p:pic>
      <p:sp>
        <p:nvSpPr>
          <p:cNvPr id="31" name="TextBox 30">
            <a:extLst>
              <a:ext uri="{FF2B5EF4-FFF2-40B4-BE49-F238E27FC236}">
                <a16:creationId xmlns:a16="http://schemas.microsoft.com/office/drawing/2014/main" id="{EF1BD993-6C60-F0B9-4159-D8AA80BCD3A4}"/>
              </a:ext>
              <a:ext uri="{C183D7F6-B498-43B3-948B-1728B52AA6E4}">
                <adec:decorative xmlns:adec="http://schemas.microsoft.com/office/drawing/2017/decorative" val="1"/>
              </a:ext>
            </a:extLst>
          </p:cNvPr>
          <p:cNvSpPr txBox="1"/>
          <p:nvPr/>
        </p:nvSpPr>
        <p:spPr>
          <a:xfrm>
            <a:off x="5297483" y="2893644"/>
            <a:ext cx="871782"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1600-49</a:t>
            </a:r>
            <a:br>
              <a:rPr lang="en-GB" sz="900">
                <a:latin typeface="Georgia"/>
              </a:rPr>
            </a:br>
            <a:r>
              <a:rPr lang="en-GB" sz="900" i="1">
                <a:effectLst/>
                <a:latin typeface="Georgia"/>
              </a:rPr>
              <a:t>(</a:t>
            </a:r>
            <a:r>
              <a:rPr lang="en-GB" sz="900" i="1">
                <a:latin typeface="Georgia"/>
              </a:rPr>
              <a:t>r</a:t>
            </a:r>
            <a:r>
              <a:rPr lang="en-GB" sz="900" i="1">
                <a:effectLst/>
                <a:latin typeface="Georgia"/>
              </a:rPr>
              <a:t>. 1625-49)</a:t>
            </a:r>
          </a:p>
        </p:txBody>
      </p:sp>
      <p:cxnSp>
        <p:nvCxnSpPr>
          <p:cNvPr id="32" name="Straight Connector 31">
            <a:extLst>
              <a:ext uri="{FF2B5EF4-FFF2-40B4-BE49-F238E27FC236}">
                <a16:creationId xmlns:a16="http://schemas.microsoft.com/office/drawing/2014/main" id="{726A2AC7-CF7C-13A0-F313-8014B745160B}"/>
              </a:ext>
              <a:ext uri="{C183D7F6-B498-43B3-948B-1728B52AA6E4}">
                <adec:decorative xmlns:adec="http://schemas.microsoft.com/office/drawing/2017/decorative" val="1"/>
              </a:ext>
            </a:extLst>
          </p:cNvPr>
          <p:cNvCxnSpPr>
            <a:cxnSpLocks/>
          </p:cNvCxnSpPr>
          <p:nvPr/>
        </p:nvCxnSpPr>
        <p:spPr>
          <a:xfrm>
            <a:off x="6516047" y="2997408"/>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A2899F4-CAA1-8215-8388-A8B8BECC2A38}"/>
              </a:ext>
              <a:ext uri="{C183D7F6-B498-43B3-948B-1728B52AA6E4}">
                <adec:decorative xmlns:adec="http://schemas.microsoft.com/office/drawing/2017/decorative" val="1"/>
              </a:ext>
            </a:extLst>
          </p:cNvPr>
          <p:cNvCxnSpPr>
            <a:cxnSpLocks/>
          </p:cNvCxnSpPr>
          <p:nvPr/>
        </p:nvCxnSpPr>
        <p:spPr>
          <a:xfrm>
            <a:off x="6515952" y="304895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BAE62C6-1E97-A557-FD6D-56C76DE9625B}"/>
              </a:ext>
              <a:ext uri="{C183D7F6-B498-43B3-948B-1728B52AA6E4}">
                <adec:decorative xmlns:adec="http://schemas.microsoft.com/office/drawing/2017/decorative" val="1"/>
              </a:ext>
            </a:extLst>
          </p:cNvPr>
          <p:cNvCxnSpPr>
            <a:cxnSpLocks/>
          </p:cNvCxnSpPr>
          <p:nvPr/>
        </p:nvCxnSpPr>
        <p:spPr>
          <a:xfrm>
            <a:off x="6584301" y="3150546"/>
            <a:ext cx="0" cy="350346"/>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28FE83A6-EC04-8B66-B6E7-554DE0D5F0AD}"/>
              </a:ext>
              <a:ext uri="{C183D7F6-B498-43B3-948B-1728B52AA6E4}">
                <adec:decorative xmlns:adec="http://schemas.microsoft.com/office/drawing/2017/decorative" val="1"/>
              </a:ext>
            </a:extLst>
          </p:cNvPr>
          <p:cNvSpPr/>
          <p:nvPr/>
        </p:nvSpPr>
        <p:spPr>
          <a:xfrm>
            <a:off x="5405382" y="3652304"/>
            <a:ext cx="588935" cy="751667"/>
          </a:xfrm>
          <a:prstGeom prst="ellipse">
            <a:avLst/>
          </a:prstGeom>
          <a:blipFill dpi="0" rotWithShape="1">
            <a:blip r:embed="rId7"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A537FF06-89D9-E1B1-489A-8DD977650BBD}"/>
              </a:ext>
              <a:ext uri="{C183D7F6-B498-43B3-948B-1728B52AA6E4}">
                <adec:decorative xmlns:adec="http://schemas.microsoft.com/office/drawing/2017/decorative" val="1"/>
              </a:ext>
            </a:extLst>
          </p:cNvPr>
          <p:cNvSpPr txBox="1"/>
          <p:nvPr/>
        </p:nvSpPr>
        <p:spPr>
          <a:xfrm>
            <a:off x="4973332" y="4402181"/>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JAMES II</a:t>
            </a:r>
          </a:p>
        </p:txBody>
      </p:sp>
      <p:sp>
        <p:nvSpPr>
          <p:cNvPr id="41" name="TextBox 40">
            <a:extLst>
              <a:ext uri="{FF2B5EF4-FFF2-40B4-BE49-F238E27FC236}">
                <a16:creationId xmlns:a16="http://schemas.microsoft.com/office/drawing/2014/main" id="{835A2218-BDF2-CABE-3C20-BAE25AFE7FCB}"/>
              </a:ext>
              <a:ext uri="{C183D7F6-B498-43B3-948B-1728B52AA6E4}">
                <adec:decorative xmlns:adec="http://schemas.microsoft.com/office/drawing/2017/decorative" val="1"/>
              </a:ext>
            </a:extLst>
          </p:cNvPr>
          <p:cNvSpPr txBox="1"/>
          <p:nvPr/>
        </p:nvSpPr>
        <p:spPr>
          <a:xfrm>
            <a:off x="6250689" y="4402180"/>
            <a:ext cx="1660754" cy="246221"/>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ANNE HYDE</a:t>
            </a:r>
          </a:p>
        </p:txBody>
      </p:sp>
      <p:pic>
        <p:nvPicPr>
          <p:cNvPr id="42" name="Picture 41">
            <a:extLst>
              <a:ext uri="{FF2B5EF4-FFF2-40B4-BE49-F238E27FC236}">
                <a16:creationId xmlns:a16="http://schemas.microsoft.com/office/drawing/2014/main" id="{08420946-96C0-AA7B-1DD0-B41AC88AEFB8}"/>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325573" y="4307725"/>
            <a:ext cx="408100" cy="408100"/>
          </a:xfrm>
          <a:prstGeom prst="rect">
            <a:avLst/>
          </a:prstGeom>
        </p:spPr>
      </p:pic>
      <p:sp>
        <p:nvSpPr>
          <p:cNvPr id="43" name="TextBox 42">
            <a:extLst>
              <a:ext uri="{FF2B5EF4-FFF2-40B4-BE49-F238E27FC236}">
                <a16:creationId xmlns:a16="http://schemas.microsoft.com/office/drawing/2014/main" id="{0C6D0A15-6C48-BBC2-B6C5-4EB41EFA9D37}"/>
              </a:ext>
              <a:ext uri="{C183D7F6-B498-43B3-948B-1728B52AA6E4}">
                <adec:decorative xmlns:adec="http://schemas.microsoft.com/office/drawing/2017/decorative" val="1"/>
              </a:ext>
            </a:extLst>
          </p:cNvPr>
          <p:cNvSpPr txBox="1"/>
          <p:nvPr/>
        </p:nvSpPr>
        <p:spPr>
          <a:xfrm>
            <a:off x="4965240" y="4553776"/>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1633-1701</a:t>
            </a:r>
            <a:br>
              <a:rPr lang="en-GB" sz="900">
                <a:latin typeface="Georgia"/>
              </a:rPr>
            </a:br>
            <a:r>
              <a:rPr lang="en-GB" sz="900" i="1">
                <a:effectLst/>
                <a:latin typeface="Georgia"/>
              </a:rPr>
              <a:t>(</a:t>
            </a:r>
            <a:r>
              <a:rPr lang="en-GB" sz="900" i="1">
                <a:latin typeface="Georgia"/>
              </a:rPr>
              <a:t>r</a:t>
            </a:r>
            <a:r>
              <a:rPr lang="en-GB" sz="900" i="1">
                <a:effectLst/>
                <a:latin typeface="Georgia"/>
              </a:rPr>
              <a:t>. 1685-88)</a:t>
            </a:r>
          </a:p>
        </p:txBody>
      </p:sp>
      <p:cxnSp>
        <p:nvCxnSpPr>
          <p:cNvPr id="44" name="Straight Connector 43">
            <a:extLst>
              <a:ext uri="{FF2B5EF4-FFF2-40B4-BE49-F238E27FC236}">
                <a16:creationId xmlns:a16="http://schemas.microsoft.com/office/drawing/2014/main" id="{EB3CE8FC-39A7-BAA0-8379-011EAB4E8BAD}"/>
              </a:ext>
              <a:ext uri="{C183D7F6-B498-43B3-948B-1728B52AA6E4}">
                <adec:decorative xmlns:adec="http://schemas.microsoft.com/office/drawing/2017/decorative" val="1"/>
              </a:ext>
            </a:extLst>
          </p:cNvPr>
          <p:cNvCxnSpPr>
            <a:cxnSpLocks/>
          </p:cNvCxnSpPr>
          <p:nvPr/>
        </p:nvCxnSpPr>
        <p:spPr>
          <a:xfrm>
            <a:off x="6423172" y="467667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B69C88D-2879-B48A-53E3-FFD90C3766AE}"/>
              </a:ext>
              <a:ext uri="{C183D7F6-B498-43B3-948B-1728B52AA6E4}">
                <adec:decorative xmlns:adec="http://schemas.microsoft.com/office/drawing/2017/decorative" val="1"/>
              </a:ext>
            </a:extLst>
          </p:cNvPr>
          <p:cNvCxnSpPr>
            <a:cxnSpLocks/>
          </p:cNvCxnSpPr>
          <p:nvPr/>
        </p:nvCxnSpPr>
        <p:spPr>
          <a:xfrm>
            <a:off x="6423172" y="472821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AA014AE7-ED13-F410-363E-D992CDC7FE31}"/>
              </a:ext>
              <a:ext uri="{C183D7F6-B498-43B3-948B-1728B52AA6E4}">
                <adec:decorative xmlns:adec="http://schemas.microsoft.com/office/drawing/2017/decorative" val="1"/>
              </a:ext>
            </a:extLst>
          </p:cNvPr>
          <p:cNvCxnSpPr>
            <a:cxnSpLocks/>
          </p:cNvCxnSpPr>
          <p:nvPr/>
        </p:nvCxnSpPr>
        <p:spPr>
          <a:xfrm>
            <a:off x="6496950" y="4878670"/>
            <a:ext cx="0" cy="311701"/>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DDCF8F38-DA05-ED1E-0403-CF910B0EC752}"/>
              </a:ext>
              <a:ext uri="{C183D7F6-B498-43B3-948B-1728B52AA6E4}">
                <adec:decorative xmlns:adec="http://schemas.microsoft.com/office/drawing/2017/decorative" val="1"/>
              </a:ext>
            </a:extLst>
          </p:cNvPr>
          <p:cNvSpPr txBox="1"/>
          <p:nvPr/>
        </p:nvSpPr>
        <p:spPr>
          <a:xfrm>
            <a:off x="6488039" y="4554883"/>
            <a:ext cx="1168231"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1637-</a:t>
            </a:r>
            <a:r>
              <a:rPr lang="en-GB" sz="900">
                <a:effectLst/>
                <a:latin typeface="Georgia" panose="02040502050405020303" pitchFamily="18" charset="0"/>
              </a:rPr>
              <a:t>71</a:t>
            </a:r>
          </a:p>
        </p:txBody>
      </p:sp>
      <p:sp>
        <p:nvSpPr>
          <p:cNvPr id="48" name="Oval 47">
            <a:extLst>
              <a:ext uri="{FF2B5EF4-FFF2-40B4-BE49-F238E27FC236}">
                <a16:creationId xmlns:a16="http://schemas.microsoft.com/office/drawing/2014/main" id="{86E1D852-DBA0-E2E8-DE8E-9220F424D757}"/>
              </a:ext>
              <a:ext uri="{C183D7F6-B498-43B3-948B-1728B52AA6E4}">
                <adec:decorative xmlns:adec="http://schemas.microsoft.com/office/drawing/2017/decorative" val="1"/>
              </a:ext>
            </a:extLst>
          </p:cNvPr>
          <p:cNvSpPr/>
          <p:nvPr/>
        </p:nvSpPr>
        <p:spPr>
          <a:xfrm>
            <a:off x="7092950" y="5322936"/>
            <a:ext cx="588935" cy="751667"/>
          </a:xfrm>
          <a:prstGeom prst="ellipse">
            <a:avLst/>
          </a:prstGeom>
          <a:blipFill dpi="0" rotWithShape="1">
            <a:blip r:embed="rId8"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1744D101-86D1-7447-C244-B0C071CC59E1}"/>
              </a:ext>
              <a:ext uri="{C183D7F6-B498-43B3-948B-1728B52AA6E4}">
                <adec:decorative xmlns:adec="http://schemas.microsoft.com/office/drawing/2017/decorative" val="1"/>
              </a:ext>
            </a:extLst>
          </p:cNvPr>
          <p:cNvSpPr txBox="1"/>
          <p:nvPr/>
        </p:nvSpPr>
        <p:spPr>
          <a:xfrm>
            <a:off x="6636624" y="6099453"/>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MARY II</a:t>
            </a:r>
          </a:p>
        </p:txBody>
      </p:sp>
      <p:pic>
        <p:nvPicPr>
          <p:cNvPr id="51" name="Picture 50">
            <a:extLst>
              <a:ext uri="{FF2B5EF4-FFF2-40B4-BE49-F238E27FC236}">
                <a16:creationId xmlns:a16="http://schemas.microsoft.com/office/drawing/2014/main" id="{22F7FD09-A357-E838-6CA3-7C99D31A7589}"/>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626252" y="5987238"/>
            <a:ext cx="408100" cy="408100"/>
          </a:xfrm>
          <a:prstGeom prst="rect">
            <a:avLst/>
          </a:prstGeom>
        </p:spPr>
      </p:pic>
      <p:sp>
        <p:nvSpPr>
          <p:cNvPr id="52" name="TextBox 51">
            <a:extLst>
              <a:ext uri="{FF2B5EF4-FFF2-40B4-BE49-F238E27FC236}">
                <a16:creationId xmlns:a16="http://schemas.microsoft.com/office/drawing/2014/main" id="{F1B9EFDB-98EA-E277-8F24-6C7581EEEAA6}"/>
              </a:ext>
              <a:ext uri="{C183D7F6-B498-43B3-948B-1728B52AA6E4}">
                <adec:decorative xmlns:adec="http://schemas.microsoft.com/office/drawing/2017/decorative" val="1"/>
              </a:ext>
            </a:extLst>
          </p:cNvPr>
          <p:cNvSpPr txBox="1"/>
          <p:nvPr/>
        </p:nvSpPr>
        <p:spPr>
          <a:xfrm>
            <a:off x="6930898" y="6249495"/>
            <a:ext cx="922712"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1662-94</a:t>
            </a:r>
            <a:br>
              <a:rPr lang="en-GB" sz="900">
                <a:latin typeface="Georgia"/>
              </a:rPr>
            </a:br>
            <a:r>
              <a:rPr lang="en-GB" sz="900" i="1">
                <a:effectLst/>
                <a:latin typeface="Georgia"/>
              </a:rPr>
              <a:t> (</a:t>
            </a:r>
            <a:r>
              <a:rPr lang="en-GB" sz="900" i="1">
                <a:latin typeface="Georgia"/>
              </a:rPr>
              <a:t>r</a:t>
            </a:r>
            <a:r>
              <a:rPr lang="en-GB" sz="900" i="1">
                <a:effectLst/>
                <a:latin typeface="Georgia"/>
              </a:rPr>
              <a:t>. 1689-94)</a:t>
            </a:r>
          </a:p>
        </p:txBody>
      </p:sp>
      <p:cxnSp>
        <p:nvCxnSpPr>
          <p:cNvPr id="53" name="Straight Connector 52">
            <a:extLst>
              <a:ext uri="{FF2B5EF4-FFF2-40B4-BE49-F238E27FC236}">
                <a16:creationId xmlns:a16="http://schemas.microsoft.com/office/drawing/2014/main" id="{4C149B62-BB05-DA79-0781-FB7F6CB82EE5}"/>
              </a:ext>
              <a:ext uri="{C183D7F6-B498-43B3-948B-1728B52AA6E4}">
                <adec:decorative xmlns:adec="http://schemas.microsoft.com/office/drawing/2017/decorative" val="1"/>
              </a:ext>
            </a:extLst>
          </p:cNvPr>
          <p:cNvCxnSpPr>
            <a:cxnSpLocks/>
          </p:cNvCxnSpPr>
          <p:nvPr/>
        </p:nvCxnSpPr>
        <p:spPr>
          <a:xfrm>
            <a:off x="8106960" y="631875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7EFB165A-90C3-3351-ACAB-5BE8951F77CF}"/>
              </a:ext>
              <a:ext uri="{C183D7F6-B498-43B3-948B-1728B52AA6E4}">
                <adec:decorative xmlns:adec="http://schemas.microsoft.com/office/drawing/2017/decorative" val="1"/>
              </a:ext>
            </a:extLst>
          </p:cNvPr>
          <p:cNvSpPr txBox="1"/>
          <p:nvPr/>
        </p:nvSpPr>
        <p:spPr>
          <a:xfrm>
            <a:off x="2469043" y="4404976"/>
            <a:ext cx="1037405"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CHARLES II</a:t>
            </a:r>
          </a:p>
        </p:txBody>
      </p:sp>
      <p:cxnSp>
        <p:nvCxnSpPr>
          <p:cNvPr id="54" name="Straight Connector 53">
            <a:extLst>
              <a:ext uri="{FF2B5EF4-FFF2-40B4-BE49-F238E27FC236}">
                <a16:creationId xmlns:a16="http://schemas.microsoft.com/office/drawing/2014/main" id="{983FF731-D1BE-E203-8F73-5EC5A6DF583E}"/>
              </a:ext>
              <a:ext uri="{C183D7F6-B498-43B3-948B-1728B52AA6E4}">
                <adec:decorative xmlns:adec="http://schemas.microsoft.com/office/drawing/2017/decorative" val="1"/>
              </a:ext>
            </a:extLst>
          </p:cNvPr>
          <p:cNvCxnSpPr>
            <a:cxnSpLocks/>
          </p:cNvCxnSpPr>
          <p:nvPr/>
        </p:nvCxnSpPr>
        <p:spPr>
          <a:xfrm>
            <a:off x="8106960" y="637029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5459A637-2ADB-1137-D2DD-C0AC6D5E5F7B}"/>
              </a:ext>
              <a:ext uri="{C183D7F6-B498-43B3-948B-1728B52AA6E4}">
                <adec:decorative xmlns:adec="http://schemas.microsoft.com/office/drawing/2017/decorative" val="1"/>
              </a:ext>
            </a:extLst>
          </p:cNvPr>
          <p:cNvCxnSpPr>
            <a:cxnSpLocks/>
          </p:cNvCxnSpPr>
          <p:nvPr/>
        </p:nvCxnSpPr>
        <p:spPr>
          <a:xfrm>
            <a:off x="2965136" y="3500892"/>
            <a:ext cx="5385526"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65" name="Oval 64">
            <a:extLst>
              <a:ext uri="{FF2B5EF4-FFF2-40B4-BE49-F238E27FC236}">
                <a16:creationId xmlns:a16="http://schemas.microsoft.com/office/drawing/2014/main" id="{207F31D8-BA76-5491-D731-09D01F8DB84D}"/>
              </a:ext>
              <a:ext uri="{C183D7F6-B498-43B3-948B-1728B52AA6E4}">
                <adec:decorative xmlns:adec="http://schemas.microsoft.com/office/drawing/2017/decorative" val="1"/>
              </a:ext>
            </a:extLst>
          </p:cNvPr>
          <p:cNvSpPr/>
          <p:nvPr/>
        </p:nvSpPr>
        <p:spPr>
          <a:xfrm>
            <a:off x="2670669" y="3645956"/>
            <a:ext cx="588935" cy="751667"/>
          </a:xfrm>
          <a:prstGeom prst="ellipse">
            <a:avLst/>
          </a:prstGeom>
          <a:blipFill dpi="0" rotWithShape="1">
            <a:blip r:embed="rId9"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7" name="Picture 66">
            <a:extLst>
              <a:ext uri="{FF2B5EF4-FFF2-40B4-BE49-F238E27FC236}">
                <a16:creationId xmlns:a16="http://schemas.microsoft.com/office/drawing/2014/main" id="{BAB53212-63C2-1537-D999-5B7FC39D7BB5}"/>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961279" y="4294459"/>
            <a:ext cx="408100" cy="408100"/>
          </a:xfrm>
          <a:prstGeom prst="rect">
            <a:avLst/>
          </a:prstGeom>
        </p:spPr>
      </p:pic>
      <p:sp>
        <p:nvSpPr>
          <p:cNvPr id="68" name="TextBox 67">
            <a:extLst>
              <a:ext uri="{FF2B5EF4-FFF2-40B4-BE49-F238E27FC236}">
                <a16:creationId xmlns:a16="http://schemas.microsoft.com/office/drawing/2014/main" id="{40F17BA9-EECE-20BD-97FD-EAADCE785AEA}"/>
              </a:ext>
              <a:ext uri="{C183D7F6-B498-43B3-948B-1728B52AA6E4}">
                <adec:decorative xmlns:adec="http://schemas.microsoft.com/office/drawing/2017/decorative" val="1"/>
              </a:ext>
            </a:extLst>
          </p:cNvPr>
          <p:cNvSpPr txBox="1"/>
          <p:nvPr/>
        </p:nvSpPr>
        <p:spPr>
          <a:xfrm>
            <a:off x="2440919" y="4558676"/>
            <a:ext cx="1076619"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1630-85</a:t>
            </a:r>
            <a:r>
              <a:rPr lang="en-GB" sz="900" i="1">
                <a:latin typeface="Georgia"/>
              </a:rPr>
              <a:t> </a:t>
            </a:r>
            <a:br>
              <a:rPr lang="en-GB" sz="900" i="1">
                <a:latin typeface="Georgia"/>
              </a:rPr>
            </a:br>
            <a:r>
              <a:rPr lang="en-GB" sz="900" i="1">
                <a:effectLst/>
                <a:latin typeface="Georgia"/>
              </a:rPr>
              <a:t>(</a:t>
            </a:r>
            <a:r>
              <a:rPr lang="en-GB" sz="900" i="1">
                <a:latin typeface="Georgia"/>
              </a:rPr>
              <a:t>r</a:t>
            </a:r>
            <a:r>
              <a:rPr lang="en-GB" sz="900" i="1">
                <a:effectLst/>
                <a:latin typeface="Georgia"/>
              </a:rPr>
              <a:t>. 1660-85)</a:t>
            </a:r>
          </a:p>
        </p:txBody>
      </p:sp>
      <p:sp>
        <p:nvSpPr>
          <p:cNvPr id="69" name="TextBox 68">
            <a:extLst>
              <a:ext uri="{FF2B5EF4-FFF2-40B4-BE49-F238E27FC236}">
                <a16:creationId xmlns:a16="http://schemas.microsoft.com/office/drawing/2014/main" id="{15C36BA8-5283-477C-9B07-1F0CBD436FC9}"/>
              </a:ext>
              <a:ext uri="{C183D7F6-B498-43B3-948B-1728B52AA6E4}">
                <adec:decorative xmlns:adec="http://schemas.microsoft.com/office/drawing/2017/decorative" val="1"/>
              </a:ext>
            </a:extLst>
          </p:cNvPr>
          <p:cNvSpPr txBox="1"/>
          <p:nvPr/>
        </p:nvSpPr>
        <p:spPr>
          <a:xfrm>
            <a:off x="7607898" y="4402181"/>
            <a:ext cx="1501588" cy="553998"/>
          </a:xfrm>
          <a:prstGeom prst="rect">
            <a:avLst/>
          </a:prstGeom>
          <a:noFill/>
        </p:spPr>
        <p:txBody>
          <a:bodyPr wrap="square" lIns="91440" tIns="45720" rIns="91440" bIns="45720" rtlCol="0" anchor="t">
            <a:spAutoFit/>
          </a:bodyPr>
          <a:lstStyle/>
          <a:p>
            <a:pPr algn="ctr" defTabSz="144000">
              <a:spcBef>
                <a:spcPts val="600"/>
              </a:spcBef>
            </a:pPr>
            <a:r>
              <a:rPr lang="en-GB" sz="1000">
                <a:effectLst/>
                <a:latin typeface="Georgia"/>
              </a:rPr>
              <a:t>MARY</a:t>
            </a:r>
            <a:r>
              <a:rPr lang="en-GB" sz="1000">
                <a:latin typeface="Georgia"/>
              </a:rPr>
              <a:t> </a:t>
            </a:r>
            <a:br>
              <a:rPr lang="en-GB" sz="1000">
                <a:latin typeface="Georgia"/>
              </a:rPr>
            </a:br>
            <a:r>
              <a:rPr lang="en-GB" sz="1000">
                <a:latin typeface="Georgia"/>
              </a:rPr>
              <a:t>PRINCESS</a:t>
            </a:r>
            <a:br>
              <a:rPr lang="en-GB" sz="1000">
                <a:latin typeface="Georgia"/>
              </a:rPr>
            </a:br>
            <a:r>
              <a:rPr lang="en-GB" sz="1000">
                <a:latin typeface="Georgia"/>
              </a:rPr>
              <a:t> ROYAL</a:t>
            </a:r>
            <a:endParaRPr lang="en-GB" sz="1000">
              <a:effectLst/>
              <a:latin typeface="Georgia"/>
            </a:endParaRPr>
          </a:p>
        </p:txBody>
      </p:sp>
      <p:sp>
        <p:nvSpPr>
          <p:cNvPr id="70" name="TextBox 69">
            <a:extLst>
              <a:ext uri="{FF2B5EF4-FFF2-40B4-BE49-F238E27FC236}">
                <a16:creationId xmlns:a16="http://schemas.microsoft.com/office/drawing/2014/main" id="{3A584D3F-8DD5-523A-94C5-8D554D262D86}"/>
              </a:ext>
              <a:ext uri="{C183D7F6-B498-43B3-948B-1728B52AA6E4}">
                <adec:decorative xmlns:adec="http://schemas.microsoft.com/office/drawing/2017/decorative" val="1"/>
              </a:ext>
            </a:extLst>
          </p:cNvPr>
          <p:cNvSpPr txBox="1"/>
          <p:nvPr/>
        </p:nvSpPr>
        <p:spPr>
          <a:xfrm>
            <a:off x="8889236" y="4402362"/>
            <a:ext cx="957483" cy="553998"/>
          </a:xfrm>
          <a:prstGeom prst="rect">
            <a:avLst/>
          </a:prstGeom>
          <a:noFill/>
        </p:spPr>
        <p:txBody>
          <a:bodyPr wrap="square" lIns="91440" tIns="45720" rIns="91440" bIns="45720" rtlCol="0" anchor="t">
            <a:spAutoFit/>
          </a:bodyPr>
          <a:lstStyle/>
          <a:p>
            <a:pPr algn="ctr" defTabSz="144000">
              <a:spcBef>
                <a:spcPts val="600"/>
              </a:spcBef>
            </a:pPr>
            <a:r>
              <a:rPr lang="en-GB" sz="1000">
                <a:effectLst/>
                <a:latin typeface="Georgia"/>
              </a:rPr>
              <a:t>WILLIAM</a:t>
            </a:r>
            <a:r>
              <a:rPr lang="en-GB" sz="1000">
                <a:latin typeface="Georgia"/>
              </a:rPr>
              <a:t> PRINCE</a:t>
            </a:r>
            <a:r>
              <a:rPr lang="en-GB" sz="1000">
                <a:effectLst/>
                <a:latin typeface="Georgia"/>
              </a:rPr>
              <a:t> </a:t>
            </a:r>
            <a:br>
              <a:rPr lang="en-GB" sz="1000">
                <a:latin typeface="Georgia"/>
              </a:rPr>
            </a:br>
            <a:r>
              <a:rPr lang="en-GB" sz="1000">
                <a:effectLst/>
                <a:latin typeface="Georgia"/>
              </a:rPr>
              <a:t>OF ORANGE</a:t>
            </a:r>
          </a:p>
        </p:txBody>
      </p:sp>
      <p:sp>
        <p:nvSpPr>
          <p:cNvPr id="72" name="TextBox 71">
            <a:extLst>
              <a:ext uri="{FF2B5EF4-FFF2-40B4-BE49-F238E27FC236}">
                <a16:creationId xmlns:a16="http://schemas.microsoft.com/office/drawing/2014/main" id="{86C30973-4497-C88E-C14C-420C0AD048B4}"/>
              </a:ext>
              <a:ext uri="{C183D7F6-B498-43B3-948B-1728B52AA6E4}">
                <adec:decorative xmlns:adec="http://schemas.microsoft.com/office/drawing/2017/decorative" val="1"/>
              </a:ext>
            </a:extLst>
          </p:cNvPr>
          <p:cNvSpPr txBox="1"/>
          <p:nvPr/>
        </p:nvSpPr>
        <p:spPr>
          <a:xfrm>
            <a:off x="7607898" y="4867223"/>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1631-60</a:t>
            </a:r>
            <a:endParaRPr lang="en-GB" sz="900">
              <a:effectLst/>
              <a:latin typeface="Georgia" panose="02040502050405020303" pitchFamily="18" charset="0"/>
            </a:endParaRPr>
          </a:p>
        </p:txBody>
      </p:sp>
      <p:cxnSp>
        <p:nvCxnSpPr>
          <p:cNvPr id="73" name="Straight Connector 72">
            <a:extLst>
              <a:ext uri="{FF2B5EF4-FFF2-40B4-BE49-F238E27FC236}">
                <a16:creationId xmlns:a16="http://schemas.microsoft.com/office/drawing/2014/main" id="{347592DA-B91A-3BD4-9F51-F022D56E631B}"/>
              </a:ext>
              <a:ext uri="{C183D7F6-B498-43B3-948B-1728B52AA6E4}">
                <adec:decorative xmlns:adec="http://schemas.microsoft.com/office/drawing/2017/decorative" val="1"/>
              </a:ext>
            </a:extLst>
          </p:cNvPr>
          <p:cNvCxnSpPr>
            <a:cxnSpLocks/>
          </p:cNvCxnSpPr>
          <p:nvPr/>
        </p:nvCxnSpPr>
        <p:spPr>
          <a:xfrm>
            <a:off x="8774577" y="4655554"/>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F94B170C-84CA-6672-0A60-115BD5C433F3}"/>
              </a:ext>
              <a:ext uri="{C183D7F6-B498-43B3-948B-1728B52AA6E4}">
                <adec:decorative xmlns:adec="http://schemas.microsoft.com/office/drawing/2017/decorative" val="1"/>
              </a:ext>
            </a:extLst>
          </p:cNvPr>
          <p:cNvCxnSpPr>
            <a:cxnSpLocks/>
          </p:cNvCxnSpPr>
          <p:nvPr/>
        </p:nvCxnSpPr>
        <p:spPr>
          <a:xfrm>
            <a:off x="8774577" y="4707101"/>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C0D813DE-9167-9AC6-E8CE-5DED14732F74}"/>
              </a:ext>
              <a:ext uri="{C183D7F6-B498-43B3-948B-1728B52AA6E4}">
                <adec:decorative xmlns:adec="http://schemas.microsoft.com/office/drawing/2017/decorative" val="1"/>
              </a:ext>
            </a:extLst>
          </p:cNvPr>
          <p:cNvCxnSpPr>
            <a:cxnSpLocks/>
          </p:cNvCxnSpPr>
          <p:nvPr/>
        </p:nvCxnSpPr>
        <p:spPr>
          <a:xfrm>
            <a:off x="8843567" y="4878670"/>
            <a:ext cx="0" cy="36644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BE3FFB06-D5ED-6E0D-0BD2-CBEACD5C4CDF}"/>
              </a:ext>
              <a:ext uri="{C183D7F6-B498-43B3-948B-1728B52AA6E4}">
                <adec:decorative xmlns:adec="http://schemas.microsoft.com/office/drawing/2017/decorative" val="1"/>
              </a:ext>
            </a:extLst>
          </p:cNvPr>
          <p:cNvSpPr txBox="1"/>
          <p:nvPr/>
        </p:nvSpPr>
        <p:spPr>
          <a:xfrm>
            <a:off x="8884573" y="4869776"/>
            <a:ext cx="957483"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1626-50</a:t>
            </a:r>
            <a:endParaRPr lang="en-GB" sz="900">
              <a:effectLst/>
              <a:latin typeface="Georgia" panose="02040502050405020303" pitchFamily="18" charset="0"/>
            </a:endParaRPr>
          </a:p>
        </p:txBody>
      </p:sp>
      <p:cxnSp>
        <p:nvCxnSpPr>
          <p:cNvPr id="83" name="Straight Connector 82">
            <a:extLst>
              <a:ext uri="{FF2B5EF4-FFF2-40B4-BE49-F238E27FC236}">
                <a16:creationId xmlns:a16="http://schemas.microsoft.com/office/drawing/2014/main" id="{F6652965-0BE9-C360-C86C-0D213A74135B}"/>
              </a:ext>
              <a:ext uri="{C183D7F6-B498-43B3-948B-1728B52AA6E4}">
                <adec:decorative xmlns:adec="http://schemas.microsoft.com/office/drawing/2017/decorative" val="1"/>
              </a:ext>
            </a:extLst>
          </p:cNvPr>
          <p:cNvCxnSpPr>
            <a:cxnSpLocks/>
          </p:cNvCxnSpPr>
          <p:nvPr/>
        </p:nvCxnSpPr>
        <p:spPr>
          <a:xfrm>
            <a:off x="2965136" y="3496302"/>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28859CEC-74ED-A822-5AA8-67A4D2DAA86D}"/>
              </a:ext>
              <a:ext uri="{C183D7F6-B498-43B3-948B-1728B52AA6E4}">
                <adec:decorative xmlns:adec="http://schemas.microsoft.com/office/drawing/2017/decorative" val="1"/>
              </a:ext>
            </a:extLst>
          </p:cNvPr>
          <p:cNvCxnSpPr>
            <a:cxnSpLocks/>
          </p:cNvCxnSpPr>
          <p:nvPr/>
        </p:nvCxnSpPr>
        <p:spPr>
          <a:xfrm>
            <a:off x="5698799" y="3501115"/>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33F21158-189C-573F-0D61-0427213F916C}"/>
              </a:ext>
              <a:ext uri="{C183D7F6-B498-43B3-948B-1728B52AA6E4}">
                <adec:decorative xmlns:adec="http://schemas.microsoft.com/office/drawing/2017/decorative" val="1"/>
              </a:ext>
            </a:extLst>
          </p:cNvPr>
          <p:cNvCxnSpPr>
            <a:cxnSpLocks/>
          </p:cNvCxnSpPr>
          <p:nvPr/>
        </p:nvCxnSpPr>
        <p:spPr>
          <a:xfrm>
            <a:off x="8346202" y="3500892"/>
            <a:ext cx="0" cy="818054"/>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91" name="Oval 90">
            <a:extLst>
              <a:ext uri="{FF2B5EF4-FFF2-40B4-BE49-F238E27FC236}">
                <a16:creationId xmlns:a16="http://schemas.microsoft.com/office/drawing/2014/main" id="{1A0D2CA6-9526-DF7B-8F2A-03FC29240EC9}"/>
              </a:ext>
              <a:ext uri="{C183D7F6-B498-43B3-948B-1728B52AA6E4}">
                <adec:decorative xmlns:adec="http://schemas.microsoft.com/office/drawing/2017/decorative" val="1"/>
              </a:ext>
            </a:extLst>
          </p:cNvPr>
          <p:cNvSpPr/>
          <p:nvPr/>
        </p:nvSpPr>
        <p:spPr>
          <a:xfrm>
            <a:off x="8556418" y="5313612"/>
            <a:ext cx="588935" cy="751667"/>
          </a:xfrm>
          <a:prstGeom prst="ellipse">
            <a:avLst/>
          </a:prstGeom>
          <a:blipFill dpi="0" rotWithShape="1">
            <a:blip r:embed="rId10"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TextBox 91">
            <a:extLst>
              <a:ext uri="{FF2B5EF4-FFF2-40B4-BE49-F238E27FC236}">
                <a16:creationId xmlns:a16="http://schemas.microsoft.com/office/drawing/2014/main" id="{D4EDF2DE-3DAA-D985-2093-E0139B644D86}"/>
              </a:ext>
              <a:ext uri="{C183D7F6-B498-43B3-948B-1728B52AA6E4}">
                <adec:decorative xmlns:adec="http://schemas.microsoft.com/office/drawing/2017/decorative" val="1"/>
              </a:ext>
            </a:extLst>
          </p:cNvPr>
          <p:cNvSpPr txBox="1"/>
          <p:nvPr/>
        </p:nvSpPr>
        <p:spPr>
          <a:xfrm>
            <a:off x="8113648" y="6097593"/>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WILLIAM III</a:t>
            </a:r>
          </a:p>
        </p:txBody>
      </p:sp>
      <p:pic>
        <p:nvPicPr>
          <p:cNvPr id="93" name="Picture 92">
            <a:extLst>
              <a:ext uri="{FF2B5EF4-FFF2-40B4-BE49-F238E27FC236}">
                <a16:creationId xmlns:a16="http://schemas.microsoft.com/office/drawing/2014/main" id="{FF4B8451-C7FE-9EDA-B59A-A8B60E18B9C8}"/>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225563" y="5992066"/>
            <a:ext cx="408100" cy="408100"/>
          </a:xfrm>
          <a:prstGeom prst="rect">
            <a:avLst/>
          </a:prstGeom>
        </p:spPr>
      </p:pic>
      <p:sp>
        <p:nvSpPr>
          <p:cNvPr id="94" name="TextBox 93">
            <a:extLst>
              <a:ext uri="{FF2B5EF4-FFF2-40B4-BE49-F238E27FC236}">
                <a16:creationId xmlns:a16="http://schemas.microsoft.com/office/drawing/2014/main" id="{1268A385-51ED-2991-5742-8E1FD6351916}"/>
              </a:ext>
              <a:ext uri="{C183D7F6-B498-43B3-948B-1728B52AA6E4}">
                <adec:decorative xmlns:adec="http://schemas.microsoft.com/office/drawing/2017/decorative" val="1"/>
              </a:ext>
            </a:extLst>
          </p:cNvPr>
          <p:cNvSpPr txBox="1"/>
          <p:nvPr/>
        </p:nvSpPr>
        <p:spPr>
          <a:xfrm>
            <a:off x="8095176" y="6243656"/>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1650-1702</a:t>
            </a:r>
            <a:br>
              <a:rPr lang="en-GB" sz="900">
                <a:latin typeface="Georgia"/>
              </a:rPr>
            </a:br>
            <a:r>
              <a:rPr lang="en-GB" sz="900" i="1">
                <a:latin typeface="Georgia"/>
              </a:rPr>
              <a:t> </a:t>
            </a:r>
            <a:r>
              <a:rPr lang="en-GB" sz="900" i="1">
                <a:effectLst/>
                <a:latin typeface="Georgia"/>
              </a:rPr>
              <a:t>(</a:t>
            </a:r>
            <a:r>
              <a:rPr lang="en-GB" sz="900" i="1">
                <a:latin typeface="Georgia"/>
              </a:rPr>
              <a:t>r</a:t>
            </a:r>
            <a:r>
              <a:rPr lang="en-GB" sz="900" i="1">
                <a:effectLst/>
                <a:latin typeface="Georgia"/>
              </a:rPr>
              <a:t>. 1689-1702)</a:t>
            </a:r>
          </a:p>
        </p:txBody>
      </p:sp>
      <p:cxnSp>
        <p:nvCxnSpPr>
          <p:cNvPr id="95" name="Straight Connector 94">
            <a:extLst>
              <a:ext uri="{FF2B5EF4-FFF2-40B4-BE49-F238E27FC236}">
                <a16:creationId xmlns:a16="http://schemas.microsoft.com/office/drawing/2014/main" id="{8A61D0D3-1A54-17A5-8329-ED35481CC708}"/>
              </a:ext>
              <a:ext uri="{C183D7F6-B498-43B3-948B-1728B52AA6E4}">
                <adec:decorative xmlns:adec="http://schemas.microsoft.com/office/drawing/2017/decorative" val="1"/>
              </a:ext>
            </a:extLst>
          </p:cNvPr>
          <p:cNvCxnSpPr>
            <a:cxnSpLocks/>
          </p:cNvCxnSpPr>
          <p:nvPr/>
        </p:nvCxnSpPr>
        <p:spPr>
          <a:xfrm>
            <a:off x="4185687" y="5190371"/>
            <a:ext cx="3201730"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96" name="Oval 95">
            <a:extLst>
              <a:ext uri="{FF2B5EF4-FFF2-40B4-BE49-F238E27FC236}">
                <a16:creationId xmlns:a16="http://schemas.microsoft.com/office/drawing/2014/main" id="{C50CEBB6-4F31-49C5-A7E3-6241A9AD235F}"/>
              </a:ext>
              <a:ext uri="{C183D7F6-B498-43B3-948B-1728B52AA6E4}">
                <adec:decorative xmlns:adec="http://schemas.microsoft.com/office/drawing/2017/decorative" val="1"/>
              </a:ext>
            </a:extLst>
          </p:cNvPr>
          <p:cNvSpPr/>
          <p:nvPr/>
        </p:nvSpPr>
        <p:spPr>
          <a:xfrm>
            <a:off x="3887462" y="5314948"/>
            <a:ext cx="588935" cy="751667"/>
          </a:xfrm>
          <a:prstGeom prst="ellipse">
            <a:avLst/>
          </a:prstGeom>
          <a:blipFill dpi="0" rotWithShape="1">
            <a:blip r:embed="rId11" cstate="screen">
              <a:extLst>
                <a:ext uri="{28A0092B-C50C-407E-A947-70E740481C1C}">
                  <a14:useLocalDpi xmlns:a14="http://schemas.microsoft.com/office/drawing/2010/main"/>
                </a:ext>
              </a:extLst>
            </a:blip>
            <a:srcRect/>
            <a:stretch>
              <a:fillRect/>
            </a:stretch>
          </a:blipFill>
          <a:ln w="19050">
            <a:solidFill>
              <a:srgbClr val="B479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a:extLst>
              <a:ext uri="{FF2B5EF4-FFF2-40B4-BE49-F238E27FC236}">
                <a16:creationId xmlns:a16="http://schemas.microsoft.com/office/drawing/2014/main" id="{977060DC-05BA-5F86-5646-44A1A17217F7}"/>
              </a:ext>
              <a:ext uri="{C183D7F6-B498-43B3-948B-1728B52AA6E4}">
                <adec:decorative xmlns:adec="http://schemas.microsoft.com/office/drawing/2017/decorative" val="1"/>
              </a:ext>
            </a:extLst>
          </p:cNvPr>
          <p:cNvCxnSpPr>
            <a:cxnSpLocks/>
          </p:cNvCxnSpPr>
          <p:nvPr/>
        </p:nvCxnSpPr>
        <p:spPr>
          <a:xfrm>
            <a:off x="4190147" y="5188784"/>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28788F0D-8CA9-11F7-524B-60016B33BB78}"/>
              </a:ext>
              <a:ext uri="{C183D7F6-B498-43B3-948B-1728B52AA6E4}">
                <adec:decorative xmlns:adec="http://schemas.microsoft.com/office/drawing/2017/decorative" val="1"/>
              </a:ext>
            </a:extLst>
          </p:cNvPr>
          <p:cNvCxnSpPr>
            <a:cxnSpLocks/>
          </p:cNvCxnSpPr>
          <p:nvPr/>
        </p:nvCxnSpPr>
        <p:spPr>
          <a:xfrm>
            <a:off x="7387435" y="5188784"/>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a16="http://schemas.microsoft.com/office/drawing/2014/main" id="{630092F6-0A0E-A5DD-78DC-9AF088A09C2B}"/>
              </a:ext>
              <a:ext uri="{C183D7F6-B498-43B3-948B-1728B52AA6E4}">
                <adec:decorative xmlns:adec="http://schemas.microsoft.com/office/drawing/2017/decorative" val="1"/>
              </a:ext>
            </a:extLst>
          </p:cNvPr>
          <p:cNvSpPr txBox="1"/>
          <p:nvPr/>
        </p:nvSpPr>
        <p:spPr>
          <a:xfrm>
            <a:off x="3439563" y="6094507"/>
            <a:ext cx="1501588" cy="246221"/>
          </a:xfrm>
          <a:prstGeom prst="rect">
            <a:avLst/>
          </a:prstGeom>
          <a:noFill/>
        </p:spPr>
        <p:txBody>
          <a:bodyPr wrap="square" rtlCol="0">
            <a:spAutoFit/>
          </a:bodyPr>
          <a:lstStyle/>
          <a:p>
            <a:pPr algn="ctr" defTabSz="144000">
              <a:spcBef>
                <a:spcPts val="600"/>
              </a:spcBef>
            </a:pPr>
            <a:r>
              <a:rPr lang="en-GB" sz="1000">
                <a:solidFill>
                  <a:srgbClr val="9D691F"/>
                </a:solidFill>
                <a:effectLst/>
                <a:latin typeface="Georgia" panose="02040502050405020303" pitchFamily="18" charset="0"/>
              </a:rPr>
              <a:t>ANNE</a:t>
            </a:r>
          </a:p>
        </p:txBody>
      </p:sp>
      <p:pic>
        <p:nvPicPr>
          <p:cNvPr id="107" name="Picture 106">
            <a:extLst>
              <a:ext uri="{FF2B5EF4-FFF2-40B4-BE49-F238E27FC236}">
                <a16:creationId xmlns:a16="http://schemas.microsoft.com/office/drawing/2014/main" id="{2DC1573E-8A62-A9FF-1525-0F0F48FE62CC}"/>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365218" y="5987111"/>
            <a:ext cx="408100" cy="408100"/>
          </a:xfrm>
          <a:prstGeom prst="rect">
            <a:avLst/>
          </a:prstGeom>
        </p:spPr>
      </p:pic>
      <p:sp>
        <p:nvSpPr>
          <p:cNvPr id="108" name="TextBox 107">
            <a:extLst>
              <a:ext uri="{FF2B5EF4-FFF2-40B4-BE49-F238E27FC236}">
                <a16:creationId xmlns:a16="http://schemas.microsoft.com/office/drawing/2014/main" id="{BCF30B81-E64B-D2B8-3C5B-FF05BCC6EE81}"/>
              </a:ext>
              <a:ext uri="{C183D7F6-B498-43B3-948B-1728B52AA6E4}">
                <adec:decorative xmlns:adec="http://schemas.microsoft.com/office/drawing/2017/decorative" val="1"/>
              </a:ext>
            </a:extLst>
          </p:cNvPr>
          <p:cNvSpPr txBox="1"/>
          <p:nvPr/>
        </p:nvSpPr>
        <p:spPr>
          <a:xfrm>
            <a:off x="3675667" y="6249806"/>
            <a:ext cx="1025339"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1665-1714</a:t>
            </a:r>
            <a:r>
              <a:rPr lang="en-GB" sz="900">
                <a:latin typeface="Georgia"/>
              </a:rPr>
              <a:t> </a:t>
            </a:r>
            <a:br>
              <a:rPr lang="en-GB" sz="900">
                <a:latin typeface="Georgia"/>
              </a:rPr>
            </a:br>
            <a:r>
              <a:rPr lang="en-GB" sz="900" i="1">
                <a:effectLst/>
                <a:latin typeface="Georgia"/>
              </a:rPr>
              <a:t>(</a:t>
            </a:r>
            <a:r>
              <a:rPr lang="en-GB" sz="900" i="1">
                <a:latin typeface="Georgia"/>
              </a:rPr>
              <a:t>r</a:t>
            </a:r>
            <a:r>
              <a:rPr lang="en-GB" sz="900" i="1">
                <a:effectLst/>
                <a:latin typeface="Georgia"/>
              </a:rPr>
              <a:t>. 1702-14)</a:t>
            </a:r>
          </a:p>
        </p:txBody>
      </p:sp>
      <p:sp>
        <p:nvSpPr>
          <p:cNvPr id="109" name="TextBox 108">
            <a:extLst>
              <a:ext uri="{FF2B5EF4-FFF2-40B4-BE49-F238E27FC236}">
                <a16:creationId xmlns:a16="http://schemas.microsoft.com/office/drawing/2014/main" id="{E4B9701A-9564-F7F2-2325-892B233ACA32}"/>
              </a:ext>
              <a:ext uri="{C183D7F6-B498-43B3-948B-1728B52AA6E4}">
                <adec:decorative xmlns:adec="http://schemas.microsoft.com/office/drawing/2017/decorative" val="1"/>
              </a:ext>
            </a:extLst>
          </p:cNvPr>
          <p:cNvSpPr txBox="1"/>
          <p:nvPr/>
        </p:nvSpPr>
        <p:spPr>
          <a:xfrm>
            <a:off x="2172658" y="6095650"/>
            <a:ext cx="1501588" cy="400110"/>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GEORGE OF DENMARK</a:t>
            </a:r>
          </a:p>
        </p:txBody>
      </p:sp>
      <p:cxnSp>
        <p:nvCxnSpPr>
          <p:cNvPr id="110" name="Straight Connector 109">
            <a:extLst>
              <a:ext uri="{FF2B5EF4-FFF2-40B4-BE49-F238E27FC236}">
                <a16:creationId xmlns:a16="http://schemas.microsoft.com/office/drawing/2014/main" id="{E4C3F4F8-0D17-4EB0-7551-797AE01DF74C}"/>
              </a:ext>
              <a:ext uri="{C183D7F6-B498-43B3-948B-1728B52AA6E4}">
                <adec:decorative xmlns:adec="http://schemas.microsoft.com/office/drawing/2017/decorative" val="1"/>
              </a:ext>
            </a:extLst>
          </p:cNvPr>
          <p:cNvCxnSpPr>
            <a:cxnSpLocks/>
          </p:cNvCxnSpPr>
          <p:nvPr/>
        </p:nvCxnSpPr>
        <p:spPr>
          <a:xfrm>
            <a:off x="3531032" y="631495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966DC640-5B90-0373-AF57-B73100D61587}"/>
              </a:ext>
              <a:ext uri="{C183D7F6-B498-43B3-948B-1728B52AA6E4}">
                <adec:decorative xmlns:adec="http://schemas.microsoft.com/office/drawing/2017/decorative" val="1"/>
              </a:ext>
            </a:extLst>
          </p:cNvPr>
          <p:cNvCxnSpPr>
            <a:cxnSpLocks/>
          </p:cNvCxnSpPr>
          <p:nvPr/>
        </p:nvCxnSpPr>
        <p:spPr>
          <a:xfrm>
            <a:off x="3531032" y="636649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112" name="TextBox 111">
            <a:extLst>
              <a:ext uri="{FF2B5EF4-FFF2-40B4-BE49-F238E27FC236}">
                <a16:creationId xmlns:a16="http://schemas.microsoft.com/office/drawing/2014/main" id="{B2D7A7C8-B393-633C-E399-1A58C7810B7D}"/>
              </a:ext>
              <a:ext uri="{C183D7F6-B498-43B3-948B-1728B52AA6E4}">
                <adec:decorative xmlns:adec="http://schemas.microsoft.com/office/drawing/2017/decorative" val="1"/>
              </a:ext>
            </a:extLst>
          </p:cNvPr>
          <p:cNvSpPr txBox="1"/>
          <p:nvPr/>
        </p:nvSpPr>
        <p:spPr>
          <a:xfrm>
            <a:off x="2163422" y="6411658"/>
            <a:ext cx="1501588"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1653-1708</a:t>
            </a:r>
            <a:endParaRPr lang="en-GB" sz="900">
              <a:effectLst/>
              <a:latin typeface="Georgia" panose="02040502050405020303" pitchFamily="18" charset="0"/>
            </a:endParaRPr>
          </a:p>
        </p:txBody>
      </p:sp>
      <p:sp>
        <p:nvSpPr>
          <p:cNvPr id="4" name="Rectangle 3">
            <a:extLst>
              <a:ext uri="{FF2B5EF4-FFF2-40B4-BE49-F238E27FC236}">
                <a16:creationId xmlns:a16="http://schemas.microsoft.com/office/drawing/2014/main" id="{1F87B01E-CA95-973B-1D73-CD9ABCB9F8F9}"/>
              </a:ext>
              <a:ext uri="{C183D7F6-B498-43B3-948B-1728B52AA6E4}">
                <adec:decorative xmlns:adec="http://schemas.microsoft.com/office/drawing/2017/decorative" val="1"/>
              </a:ext>
            </a:extLst>
          </p:cNvPr>
          <p:cNvSpPr/>
          <p:nvPr/>
        </p:nvSpPr>
        <p:spPr>
          <a:xfrm>
            <a:off x="10504157" y="522919"/>
            <a:ext cx="1129407" cy="1007567"/>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B307897-8241-EC01-F664-147BAA99A5AF}"/>
              </a:ext>
              <a:ext uri="{C183D7F6-B498-43B3-948B-1728B52AA6E4}">
                <adec:decorative xmlns:adec="http://schemas.microsoft.com/office/drawing/2017/decorative" val="1"/>
              </a:ext>
            </a:extLst>
          </p:cNvPr>
          <p:cNvSpPr txBox="1"/>
          <p:nvPr/>
        </p:nvSpPr>
        <p:spPr>
          <a:xfrm>
            <a:off x="10568717" y="807619"/>
            <a:ext cx="1064847" cy="600164"/>
          </a:xfrm>
          <a:prstGeom prst="rect">
            <a:avLst/>
          </a:prstGeom>
          <a:noFill/>
        </p:spPr>
        <p:txBody>
          <a:bodyPr wrap="square" rtlCol="0">
            <a:spAutoFit/>
          </a:bodyPr>
          <a:lstStyle/>
          <a:p>
            <a:r>
              <a:rPr lang="en-GB" sz="1100" i="1">
                <a:latin typeface="Georgia" panose="02040502050405020303" pitchFamily="18" charset="0"/>
              </a:rPr>
              <a:t>r</a:t>
            </a:r>
            <a:r>
              <a:rPr lang="en-GB" sz="1100" i="1">
                <a:effectLst/>
                <a:latin typeface="Georgia" panose="02040502050405020303" pitchFamily="18" charset="0"/>
              </a:rPr>
              <a:t>.    reigned</a:t>
            </a:r>
          </a:p>
          <a:p>
            <a:r>
              <a:rPr lang="en-GB" sz="1100" i="1">
                <a:latin typeface="Georgia" panose="02040502050405020303" pitchFamily="18" charset="0"/>
              </a:rPr>
              <a:t>       monarch</a:t>
            </a:r>
          </a:p>
          <a:p>
            <a:r>
              <a:rPr lang="en-GB" sz="1100" i="1">
                <a:latin typeface="Georgia" panose="02040502050405020303" pitchFamily="18" charset="0"/>
              </a:rPr>
              <a:t>       married </a:t>
            </a:r>
          </a:p>
        </p:txBody>
      </p:sp>
      <p:sp>
        <p:nvSpPr>
          <p:cNvPr id="8" name="TextBox 7">
            <a:extLst>
              <a:ext uri="{FF2B5EF4-FFF2-40B4-BE49-F238E27FC236}">
                <a16:creationId xmlns:a16="http://schemas.microsoft.com/office/drawing/2014/main" id="{356A3C3C-17BD-018C-B726-AB28C2B730E6}"/>
              </a:ext>
              <a:ext uri="{C183D7F6-B498-43B3-948B-1728B52AA6E4}">
                <adec:decorative xmlns:adec="http://schemas.microsoft.com/office/drawing/2017/decorative" val="1"/>
              </a:ext>
            </a:extLst>
          </p:cNvPr>
          <p:cNvSpPr txBox="1"/>
          <p:nvPr/>
        </p:nvSpPr>
        <p:spPr>
          <a:xfrm>
            <a:off x="10568717" y="635966"/>
            <a:ext cx="530704" cy="253916"/>
          </a:xfrm>
          <a:prstGeom prst="rect">
            <a:avLst/>
          </a:prstGeom>
          <a:noFill/>
        </p:spPr>
        <p:txBody>
          <a:bodyPr wrap="square" rtlCol="0">
            <a:spAutoFit/>
          </a:bodyPr>
          <a:lstStyle/>
          <a:p>
            <a:r>
              <a:rPr lang="en-GB" sz="1050" b="1" spc="30">
                <a:effectLst/>
                <a:latin typeface="Open Sans Condensed" panose="020B0606030504020204" pitchFamily="34" charset="0"/>
                <a:ea typeface="Open Sans Condensed" panose="020B0606030504020204" pitchFamily="34" charset="0"/>
                <a:cs typeface="Open Sans Condensed" panose="020B0606030504020204" pitchFamily="34" charset="0"/>
              </a:rPr>
              <a:t>KEY</a:t>
            </a:r>
            <a:endParaRPr lang="en-GB" sz="105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13" name="Picture 12">
            <a:extLst>
              <a:ext uri="{FF2B5EF4-FFF2-40B4-BE49-F238E27FC236}">
                <a16:creationId xmlns:a16="http://schemas.microsoft.com/office/drawing/2014/main" id="{876972A3-82CD-8374-4887-93A8FEA72B67}"/>
              </a:ext>
              <a:ext uri="{C183D7F6-B498-43B3-948B-1728B52AA6E4}">
                <adec:decorative xmlns:adec="http://schemas.microsoft.com/office/drawing/2017/decorative" val="1"/>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10540653" y="921139"/>
            <a:ext cx="353153" cy="353153"/>
          </a:xfrm>
          <a:prstGeom prst="rect">
            <a:avLst/>
          </a:prstGeom>
        </p:spPr>
      </p:pic>
      <p:cxnSp>
        <p:nvCxnSpPr>
          <p:cNvPr id="15" name="Straight Connector 14">
            <a:extLst>
              <a:ext uri="{FF2B5EF4-FFF2-40B4-BE49-F238E27FC236}">
                <a16:creationId xmlns:a16="http://schemas.microsoft.com/office/drawing/2014/main" id="{099D2B55-5D68-63D0-4E12-970ADC08D7DE}"/>
              </a:ext>
              <a:ext uri="{C183D7F6-B498-43B3-948B-1728B52AA6E4}">
                <adec:decorative xmlns:adec="http://schemas.microsoft.com/office/drawing/2017/decorative" val="1"/>
              </a:ext>
            </a:extLst>
          </p:cNvPr>
          <p:cNvCxnSpPr>
            <a:cxnSpLocks/>
          </p:cNvCxnSpPr>
          <p:nvPr/>
        </p:nvCxnSpPr>
        <p:spPr>
          <a:xfrm>
            <a:off x="10646514" y="1262360"/>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3E2B65A-A718-E953-3C1F-4C1107CFF023}"/>
              </a:ext>
              <a:ext uri="{C183D7F6-B498-43B3-948B-1728B52AA6E4}">
                <adec:decorative xmlns:adec="http://schemas.microsoft.com/office/drawing/2017/decorative" val="1"/>
              </a:ext>
            </a:extLst>
          </p:cNvPr>
          <p:cNvCxnSpPr>
            <a:cxnSpLocks/>
          </p:cNvCxnSpPr>
          <p:nvPr/>
        </p:nvCxnSpPr>
        <p:spPr>
          <a:xfrm>
            <a:off x="10646514" y="1313907"/>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59C9D3FB-D111-6F29-14C6-A926B9445003}"/>
              </a:ext>
              <a:ext uri="{C183D7F6-B498-43B3-948B-1728B52AA6E4}">
                <adec:decorative xmlns:adec="http://schemas.microsoft.com/office/drawing/2017/decorative" val="1"/>
              </a:ext>
            </a:extLst>
          </p:cNvPr>
          <p:cNvSpPr txBox="1"/>
          <p:nvPr/>
        </p:nvSpPr>
        <p:spPr>
          <a:xfrm>
            <a:off x="5255438" y="1130376"/>
            <a:ext cx="1378889" cy="400110"/>
          </a:xfrm>
          <a:prstGeom prst="rect">
            <a:avLst/>
          </a:prstGeom>
          <a:noFill/>
        </p:spPr>
        <p:txBody>
          <a:bodyPr wrap="square" rtlCol="0">
            <a:spAutoFit/>
          </a:bodyPr>
          <a:lstStyle/>
          <a:p>
            <a:pPr algn="ctr" defTabSz="144000">
              <a:spcBef>
                <a:spcPts val="600"/>
              </a:spcBef>
            </a:pPr>
            <a:r>
              <a:rPr lang="en-GB" sz="1000">
                <a:solidFill>
                  <a:srgbClr val="9D691F"/>
                </a:solidFill>
                <a:latin typeface="Georgia" panose="02040502050405020303" pitchFamily="18" charset="0"/>
              </a:rPr>
              <a:t>ANNE OF DENMARK</a:t>
            </a:r>
            <a:endParaRPr lang="en-GB" sz="1000">
              <a:solidFill>
                <a:srgbClr val="9D691F"/>
              </a:solidFill>
              <a:effectLst/>
              <a:latin typeface="Georgia" panose="02040502050405020303" pitchFamily="18" charset="0"/>
            </a:endParaRPr>
          </a:p>
        </p:txBody>
      </p:sp>
      <p:pic>
        <p:nvPicPr>
          <p:cNvPr id="23" name="Picture 22">
            <a:extLst>
              <a:ext uri="{FF2B5EF4-FFF2-40B4-BE49-F238E27FC236}">
                <a16:creationId xmlns:a16="http://schemas.microsoft.com/office/drawing/2014/main" id="{D863AC74-F42E-F530-E20C-142283876B47}"/>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219245" y="1024727"/>
            <a:ext cx="408100" cy="408100"/>
          </a:xfrm>
          <a:prstGeom prst="rect">
            <a:avLst/>
          </a:prstGeom>
        </p:spPr>
      </p:pic>
      <p:cxnSp>
        <p:nvCxnSpPr>
          <p:cNvPr id="24" name="Straight Connector 23">
            <a:extLst>
              <a:ext uri="{FF2B5EF4-FFF2-40B4-BE49-F238E27FC236}">
                <a16:creationId xmlns:a16="http://schemas.microsoft.com/office/drawing/2014/main" id="{5458810C-5ADA-0B46-4331-6E8E4504AB9E}"/>
              </a:ext>
              <a:ext uri="{C183D7F6-B498-43B3-948B-1728B52AA6E4}">
                <adec:decorative xmlns:adec="http://schemas.microsoft.com/office/drawing/2017/decorative" val="1"/>
              </a:ext>
            </a:extLst>
          </p:cNvPr>
          <p:cNvCxnSpPr>
            <a:cxnSpLocks/>
          </p:cNvCxnSpPr>
          <p:nvPr/>
        </p:nvCxnSpPr>
        <p:spPr>
          <a:xfrm>
            <a:off x="3310128" y="1881088"/>
            <a:ext cx="4963178" cy="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C752BD1F-8441-3D0E-DC20-97AF593EA7D1}"/>
              </a:ext>
              <a:ext uri="{C183D7F6-B498-43B3-948B-1728B52AA6E4}">
                <adec:decorative xmlns:adec="http://schemas.microsoft.com/office/drawing/2017/decorative" val="1"/>
              </a:ext>
            </a:extLst>
          </p:cNvPr>
          <p:cNvSpPr txBox="1"/>
          <p:nvPr/>
        </p:nvSpPr>
        <p:spPr>
          <a:xfrm>
            <a:off x="3734325" y="1558707"/>
            <a:ext cx="1501588" cy="230832"/>
          </a:xfrm>
          <a:prstGeom prst="rect">
            <a:avLst/>
          </a:prstGeom>
          <a:noFill/>
        </p:spPr>
        <p:txBody>
          <a:bodyPr wrap="square" rtlCol="0">
            <a:spAutoFit/>
          </a:bodyPr>
          <a:lstStyle/>
          <a:p>
            <a:pPr algn="ctr" defTabSz="144000">
              <a:spcBef>
                <a:spcPts val="600"/>
              </a:spcBef>
            </a:pPr>
            <a:r>
              <a:rPr lang="en-GB" sz="900" i="1">
                <a:effectLst/>
                <a:latin typeface="Georgia" panose="02040502050405020303" pitchFamily="18" charset="0"/>
              </a:rPr>
              <a:t>(</a:t>
            </a:r>
            <a:r>
              <a:rPr lang="en-GB" sz="900" i="1">
                <a:latin typeface="Georgia" panose="02040502050405020303" pitchFamily="18" charset="0"/>
              </a:rPr>
              <a:t>r</a:t>
            </a:r>
            <a:r>
              <a:rPr lang="en-GB" sz="900" i="1">
                <a:effectLst/>
                <a:latin typeface="Georgia" panose="02040502050405020303" pitchFamily="18" charset="0"/>
              </a:rPr>
              <a:t>. 1603-25, England)</a:t>
            </a:r>
          </a:p>
        </p:txBody>
      </p:sp>
      <p:cxnSp>
        <p:nvCxnSpPr>
          <p:cNvPr id="37" name="Straight Connector 36">
            <a:extLst>
              <a:ext uri="{FF2B5EF4-FFF2-40B4-BE49-F238E27FC236}">
                <a16:creationId xmlns:a16="http://schemas.microsoft.com/office/drawing/2014/main" id="{9FDCE654-C326-0403-A298-FE4A026E0537}"/>
              </a:ext>
              <a:ext uri="{C183D7F6-B498-43B3-948B-1728B52AA6E4}">
                <adec:decorative xmlns:adec="http://schemas.microsoft.com/office/drawing/2017/decorative" val="1"/>
              </a:ext>
            </a:extLst>
          </p:cNvPr>
          <p:cNvCxnSpPr>
            <a:cxnSpLocks/>
          </p:cNvCxnSpPr>
          <p:nvPr/>
        </p:nvCxnSpPr>
        <p:spPr>
          <a:xfrm>
            <a:off x="8273306" y="1884150"/>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7A21E2B8-C80E-0414-CA6C-B9FACD0040D9}"/>
              </a:ext>
              <a:ext uri="{C183D7F6-B498-43B3-948B-1728B52AA6E4}">
                <adec:decorative xmlns:adec="http://schemas.microsoft.com/office/drawing/2017/decorative" val="1"/>
              </a:ext>
            </a:extLst>
          </p:cNvPr>
          <p:cNvCxnSpPr>
            <a:cxnSpLocks/>
          </p:cNvCxnSpPr>
          <p:nvPr/>
        </p:nvCxnSpPr>
        <p:spPr>
          <a:xfrm>
            <a:off x="3311793" y="1878174"/>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C74B2D69-ACA1-ADE6-0B0A-BB6998C1E15B}"/>
              </a:ext>
              <a:ext uri="{C183D7F6-B498-43B3-948B-1728B52AA6E4}">
                <adec:decorative xmlns:adec="http://schemas.microsoft.com/office/drawing/2017/decorative" val="1"/>
              </a:ext>
            </a:extLst>
          </p:cNvPr>
          <p:cNvSpPr txBox="1"/>
          <p:nvPr/>
        </p:nvSpPr>
        <p:spPr>
          <a:xfrm>
            <a:off x="2691556" y="1986645"/>
            <a:ext cx="1252757" cy="400110"/>
          </a:xfrm>
          <a:prstGeom prst="rect">
            <a:avLst/>
          </a:prstGeom>
          <a:noFill/>
        </p:spPr>
        <p:txBody>
          <a:bodyPr wrap="square" rtlCol="0">
            <a:spAutoFit/>
          </a:bodyPr>
          <a:lstStyle/>
          <a:p>
            <a:pPr algn="ctr" defTabSz="144000">
              <a:spcBef>
                <a:spcPts val="600"/>
              </a:spcBef>
            </a:pPr>
            <a:r>
              <a:rPr lang="en-GB" sz="1000">
                <a:effectLst/>
                <a:latin typeface="Georgia" panose="02040502050405020303" pitchFamily="18" charset="0"/>
              </a:rPr>
              <a:t>HENRY FREDERICK</a:t>
            </a:r>
          </a:p>
        </p:txBody>
      </p:sp>
      <p:sp>
        <p:nvSpPr>
          <p:cNvPr id="58" name="TextBox 57">
            <a:extLst>
              <a:ext uri="{FF2B5EF4-FFF2-40B4-BE49-F238E27FC236}">
                <a16:creationId xmlns:a16="http://schemas.microsoft.com/office/drawing/2014/main" id="{EA01D5BF-B6B2-7F19-24B3-FB1306502F89}"/>
              </a:ext>
              <a:ext uri="{C183D7F6-B498-43B3-948B-1728B52AA6E4}">
                <adec:decorative xmlns:adec="http://schemas.microsoft.com/office/drawing/2017/decorative" val="1"/>
              </a:ext>
            </a:extLst>
          </p:cNvPr>
          <p:cNvSpPr txBox="1"/>
          <p:nvPr/>
        </p:nvSpPr>
        <p:spPr>
          <a:xfrm>
            <a:off x="7801129" y="1982819"/>
            <a:ext cx="968770" cy="246221"/>
          </a:xfrm>
          <a:prstGeom prst="rect">
            <a:avLst/>
          </a:prstGeom>
          <a:noFill/>
        </p:spPr>
        <p:txBody>
          <a:bodyPr wrap="square" rtlCol="0">
            <a:spAutoFit/>
          </a:bodyPr>
          <a:lstStyle/>
          <a:p>
            <a:pPr algn="ctr" defTabSz="144000">
              <a:spcBef>
                <a:spcPts val="600"/>
              </a:spcBef>
            </a:pPr>
            <a:r>
              <a:rPr lang="en-GB" sz="1000">
                <a:latin typeface="Georgia" panose="02040502050405020303" pitchFamily="18" charset="0"/>
              </a:rPr>
              <a:t>ELIZABETH</a:t>
            </a:r>
            <a:endParaRPr lang="en-GB" sz="1000">
              <a:effectLst/>
              <a:latin typeface="Georgia" panose="02040502050405020303" pitchFamily="18" charset="0"/>
            </a:endParaRPr>
          </a:p>
        </p:txBody>
      </p:sp>
      <p:cxnSp>
        <p:nvCxnSpPr>
          <p:cNvPr id="59" name="Straight Connector 58">
            <a:extLst>
              <a:ext uri="{FF2B5EF4-FFF2-40B4-BE49-F238E27FC236}">
                <a16:creationId xmlns:a16="http://schemas.microsoft.com/office/drawing/2014/main" id="{DC5DF3AC-3E69-037B-3300-15FF72130D02}"/>
              </a:ext>
              <a:ext uri="{C183D7F6-B498-43B3-948B-1728B52AA6E4}">
                <adec:decorative xmlns:adec="http://schemas.microsoft.com/office/drawing/2017/decorative" val="1"/>
              </a:ext>
            </a:extLst>
          </p:cNvPr>
          <p:cNvCxnSpPr>
            <a:cxnSpLocks/>
          </p:cNvCxnSpPr>
          <p:nvPr/>
        </p:nvCxnSpPr>
        <p:spPr>
          <a:xfrm>
            <a:off x="5698799" y="1884152"/>
            <a:ext cx="0" cy="86400"/>
          </a:xfrm>
          <a:prstGeom prst="line">
            <a:avLst/>
          </a:prstGeom>
          <a:ln w="1270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234473AE-321B-AEE5-414E-A9A8D5950CD2}"/>
              </a:ext>
              <a:ext uri="{C183D7F6-B498-43B3-948B-1728B52AA6E4}">
                <adec:decorative xmlns:adec="http://schemas.microsoft.com/office/drawing/2017/decorative" val="1"/>
              </a:ext>
            </a:extLst>
          </p:cNvPr>
          <p:cNvCxnSpPr>
            <a:cxnSpLocks/>
          </p:cNvCxnSpPr>
          <p:nvPr/>
        </p:nvCxnSpPr>
        <p:spPr>
          <a:xfrm>
            <a:off x="5058415" y="4662469"/>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2751B8CF-4110-4AB6-4D20-13AE4B32F1C9}"/>
              </a:ext>
              <a:ext uri="{C183D7F6-B498-43B3-948B-1728B52AA6E4}">
                <adec:decorative xmlns:adec="http://schemas.microsoft.com/office/drawing/2017/decorative" val="1"/>
              </a:ext>
            </a:extLst>
          </p:cNvPr>
          <p:cNvCxnSpPr>
            <a:cxnSpLocks/>
          </p:cNvCxnSpPr>
          <p:nvPr/>
        </p:nvCxnSpPr>
        <p:spPr>
          <a:xfrm>
            <a:off x="5058415" y="4714016"/>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C4D99749-8CFF-7577-8898-BEADA3F871B9}"/>
              </a:ext>
              <a:ext uri="{C183D7F6-B498-43B3-948B-1728B52AA6E4}">
                <adec:decorative xmlns:adec="http://schemas.microsoft.com/office/drawing/2017/decorative" val="1"/>
              </a:ext>
            </a:extLst>
          </p:cNvPr>
          <p:cNvSpPr txBox="1"/>
          <p:nvPr/>
        </p:nvSpPr>
        <p:spPr>
          <a:xfrm>
            <a:off x="3797665" y="4402253"/>
            <a:ext cx="1118606" cy="400110"/>
          </a:xfrm>
          <a:prstGeom prst="rect">
            <a:avLst/>
          </a:prstGeom>
          <a:noFill/>
        </p:spPr>
        <p:txBody>
          <a:bodyPr wrap="square" lIns="91440" tIns="45720" rIns="91440" bIns="45720" rtlCol="0" anchor="t">
            <a:spAutoFit/>
          </a:bodyPr>
          <a:lstStyle/>
          <a:p>
            <a:pPr algn="ctr" defTabSz="144000">
              <a:spcBef>
                <a:spcPts val="600"/>
              </a:spcBef>
            </a:pPr>
            <a:r>
              <a:rPr lang="en-GB" sz="1000">
                <a:solidFill>
                  <a:srgbClr val="B07622"/>
                </a:solidFill>
                <a:latin typeface="Georgia"/>
              </a:rPr>
              <a:t>MARY</a:t>
            </a:r>
            <a:br>
              <a:rPr lang="en-GB" sz="1000">
                <a:solidFill>
                  <a:srgbClr val="B07622"/>
                </a:solidFill>
                <a:latin typeface="Georgia"/>
              </a:rPr>
            </a:br>
            <a:r>
              <a:rPr lang="en-GB" sz="1000">
                <a:solidFill>
                  <a:srgbClr val="B07622"/>
                </a:solidFill>
                <a:latin typeface="Georgia"/>
              </a:rPr>
              <a:t>OF MODERNA</a:t>
            </a:r>
            <a:endParaRPr lang="en-GB" sz="1000">
              <a:solidFill>
                <a:srgbClr val="B07622"/>
              </a:solidFill>
              <a:effectLst/>
              <a:latin typeface="Georgia"/>
            </a:endParaRPr>
          </a:p>
        </p:txBody>
      </p:sp>
      <p:pic>
        <p:nvPicPr>
          <p:cNvPr id="63" name="Picture 62">
            <a:extLst>
              <a:ext uri="{FF2B5EF4-FFF2-40B4-BE49-F238E27FC236}">
                <a16:creationId xmlns:a16="http://schemas.microsoft.com/office/drawing/2014/main" id="{2CAA8079-18A1-5F4F-B51B-8E22EF510D1E}"/>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542782" y="4292326"/>
            <a:ext cx="408100" cy="408100"/>
          </a:xfrm>
          <a:prstGeom prst="rect">
            <a:avLst/>
          </a:prstGeom>
        </p:spPr>
      </p:pic>
      <p:cxnSp>
        <p:nvCxnSpPr>
          <p:cNvPr id="71" name="Straight Connector 70">
            <a:extLst>
              <a:ext uri="{FF2B5EF4-FFF2-40B4-BE49-F238E27FC236}">
                <a16:creationId xmlns:a16="http://schemas.microsoft.com/office/drawing/2014/main" id="{2E2D49F8-432F-0824-A5BF-43C54EB62999}"/>
              </a:ext>
              <a:ext uri="{C183D7F6-B498-43B3-948B-1728B52AA6E4}">
                <adec:decorative xmlns:adec="http://schemas.microsoft.com/office/drawing/2017/decorative" val="1"/>
              </a:ext>
            </a:extLst>
          </p:cNvPr>
          <p:cNvCxnSpPr>
            <a:cxnSpLocks/>
          </p:cNvCxnSpPr>
          <p:nvPr/>
        </p:nvCxnSpPr>
        <p:spPr>
          <a:xfrm>
            <a:off x="2289063" y="4673985"/>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EC8AD14F-2B67-A924-DD2C-1AEA7555D8C5}"/>
              </a:ext>
              <a:ext uri="{C183D7F6-B498-43B3-948B-1728B52AA6E4}">
                <adec:decorative xmlns:adec="http://schemas.microsoft.com/office/drawing/2017/decorative" val="1"/>
              </a:ext>
            </a:extLst>
          </p:cNvPr>
          <p:cNvCxnSpPr>
            <a:cxnSpLocks/>
          </p:cNvCxnSpPr>
          <p:nvPr/>
        </p:nvCxnSpPr>
        <p:spPr>
          <a:xfrm>
            <a:off x="2289063" y="4725532"/>
            <a:ext cx="147310" cy="0"/>
          </a:xfrm>
          <a:prstGeom prst="line">
            <a:avLst/>
          </a:prstGeom>
          <a:ln w="19050">
            <a:solidFill>
              <a:srgbClr val="B47922"/>
            </a:solidFill>
          </a:ln>
        </p:spPr>
        <p:style>
          <a:lnRef idx="1">
            <a:schemeClr val="accent1"/>
          </a:lnRef>
          <a:fillRef idx="0">
            <a:schemeClr val="accent1"/>
          </a:fillRef>
          <a:effectRef idx="0">
            <a:schemeClr val="accent1"/>
          </a:effectRef>
          <a:fontRef idx="minor">
            <a:schemeClr val="tx1"/>
          </a:fontRef>
        </p:style>
      </p:cxnSp>
      <p:sp>
        <p:nvSpPr>
          <p:cNvPr id="77" name="TextBox 76">
            <a:extLst>
              <a:ext uri="{FF2B5EF4-FFF2-40B4-BE49-F238E27FC236}">
                <a16:creationId xmlns:a16="http://schemas.microsoft.com/office/drawing/2014/main" id="{424CAC58-6967-8760-8F1C-B921EDFEF357}"/>
              </a:ext>
              <a:ext uri="{C183D7F6-B498-43B3-948B-1728B52AA6E4}">
                <adec:decorative xmlns:adec="http://schemas.microsoft.com/office/drawing/2017/decorative" val="1"/>
              </a:ext>
            </a:extLst>
          </p:cNvPr>
          <p:cNvSpPr txBox="1"/>
          <p:nvPr/>
        </p:nvSpPr>
        <p:spPr>
          <a:xfrm>
            <a:off x="975532" y="4402313"/>
            <a:ext cx="1118606" cy="400110"/>
          </a:xfrm>
          <a:prstGeom prst="rect">
            <a:avLst/>
          </a:prstGeom>
          <a:noFill/>
        </p:spPr>
        <p:txBody>
          <a:bodyPr wrap="square" rtlCol="0">
            <a:spAutoFit/>
          </a:bodyPr>
          <a:lstStyle/>
          <a:p>
            <a:pPr algn="ctr" defTabSz="144000">
              <a:spcBef>
                <a:spcPts val="600"/>
              </a:spcBef>
            </a:pPr>
            <a:r>
              <a:rPr lang="en-GB" sz="1000">
                <a:solidFill>
                  <a:srgbClr val="B07622"/>
                </a:solidFill>
                <a:latin typeface="Georgia" panose="02040502050405020303" pitchFamily="18" charset="0"/>
              </a:rPr>
              <a:t>CATHERINE OF BRAGANZA</a:t>
            </a:r>
            <a:endParaRPr lang="en-GB" sz="1000">
              <a:solidFill>
                <a:srgbClr val="B07622"/>
              </a:solidFill>
              <a:effectLst/>
              <a:latin typeface="Georgia" panose="02040502050405020303" pitchFamily="18" charset="0"/>
            </a:endParaRPr>
          </a:p>
        </p:txBody>
      </p:sp>
      <p:pic>
        <p:nvPicPr>
          <p:cNvPr id="79" name="Picture 78">
            <a:extLst>
              <a:ext uri="{FF2B5EF4-FFF2-40B4-BE49-F238E27FC236}">
                <a16:creationId xmlns:a16="http://schemas.microsoft.com/office/drawing/2014/main" id="{8C97FEB6-6BA0-A241-4AEE-CA1142BFD69D}"/>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896926" y="4303453"/>
            <a:ext cx="408100" cy="408100"/>
          </a:xfrm>
          <a:prstGeom prst="rect">
            <a:avLst/>
          </a:prstGeom>
        </p:spPr>
      </p:pic>
      <p:sp>
        <p:nvSpPr>
          <p:cNvPr id="80" name="TextBox 79">
            <a:extLst>
              <a:ext uri="{FF2B5EF4-FFF2-40B4-BE49-F238E27FC236}">
                <a16:creationId xmlns:a16="http://schemas.microsoft.com/office/drawing/2014/main" id="{AE0979D1-DBB6-5FC4-047C-33B19D7C04B6}"/>
              </a:ext>
              <a:ext uri="{C183D7F6-B498-43B3-948B-1728B52AA6E4}">
                <adec:decorative xmlns:adec="http://schemas.microsoft.com/office/drawing/2017/decorative" val="1"/>
              </a:ext>
            </a:extLst>
          </p:cNvPr>
          <p:cNvSpPr txBox="1"/>
          <p:nvPr/>
        </p:nvSpPr>
        <p:spPr>
          <a:xfrm>
            <a:off x="3879518" y="4712268"/>
            <a:ext cx="964425" cy="3693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1658-1718  </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1685-88)</a:t>
            </a:r>
          </a:p>
        </p:txBody>
      </p:sp>
      <p:sp>
        <p:nvSpPr>
          <p:cNvPr id="81" name="TextBox 80">
            <a:extLst>
              <a:ext uri="{FF2B5EF4-FFF2-40B4-BE49-F238E27FC236}">
                <a16:creationId xmlns:a16="http://schemas.microsoft.com/office/drawing/2014/main" id="{23881318-0471-548F-4C02-98AC9F3CC02D}"/>
              </a:ext>
              <a:ext uri="{C183D7F6-B498-43B3-948B-1728B52AA6E4}">
                <adec:decorative xmlns:adec="http://schemas.microsoft.com/office/drawing/2017/decorative" val="1"/>
              </a:ext>
            </a:extLst>
          </p:cNvPr>
          <p:cNvSpPr txBox="1"/>
          <p:nvPr/>
        </p:nvSpPr>
        <p:spPr>
          <a:xfrm>
            <a:off x="787254" y="4711181"/>
            <a:ext cx="150158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1638-1705</a:t>
            </a:r>
            <a:r>
              <a:rPr lang="en-GB" sz="900" i="1">
                <a:latin typeface="Georgia"/>
              </a:rPr>
              <a:t> </a:t>
            </a:r>
            <a:br>
              <a:rPr lang="en-GB" sz="900" i="1">
                <a:latin typeface="Georgia"/>
              </a:rPr>
            </a:br>
            <a:r>
              <a:rPr lang="en-GB" sz="900" i="1">
                <a:effectLst/>
                <a:latin typeface="Georgia"/>
              </a:rPr>
              <a:t>(</a:t>
            </a:r>
            <a:r>
              <a:rPr lang="en-GB" sz="900" i="1">
                <a:latin typeface="Georgia"/>
              </a:rPr>
              <a:t>r</a:t>
            </a:r>
            <a:r>
              <a:rPr lang="en-GB" sz="900" i="1">
                <a:effectLst/>
                <a:latin typeface="Georgia"/>
              </a:rPr>
              <a:t>. 1662-85)</a:t>
            </a:r>
          </a:p>
        </p:txBody>
      </p:sp>
      <p:sp>
        <p:nvSpPr>
          <p:cNvPr id="82" name="TextBox 81">
            <a:extLst>
              <a:ext uri="{FF2B5EF4-FFF2-40B4-BE49-F238E27FC236}">
                <a16:creationId xmlns:a16="http://schemas.microsoft.com/office/drawing/2014/main" id="{BBC74978-7EAD-F217-DB3F-3BDA259748E1}"/>
              </a:ext>
              <a:ext uri="{C183D7F6-B498-43B3-948B-1728B52AA6E4}">
                <adec:decorative xmlns:adec="http://schemas.microsoft.com/office/drawing/2017/decorative" val="1"/>
              </a:ext>
            </a:extLst>
          </p:cNvPr>
          <p:cNvSpPr txBox="1"/>
          <p:nvPr/>
        </p:nvSpPr>
        <p:spPr>
          <a:xfrm>
            <a:off x="7691505" y="2139952"/>
            <a:ext cx="1168231"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1596-1662</a:t>
            </a:r>
            <a:endParaRPr lang="en-GB" sz="900">
              <a:effectLst/>
              <a:latin typeface="Georgia" panose="02040502050405020303" pitchFamily="18" charset="0"/>
            </a:endParaRPr>
          </a:p>
        </p:txBody>
      </p:sp>
      <p:sp>
        <p:nvSpPr>
          <p:cNvPr id="84" name="TextBox 83">
            <a:extLst>
              <a:ext uri="{FF2B5EF4-FFF2-40B4-BE49-F238E27FC236}">
                <a16:creationId xmlns:a16="http://schemas.microsoft.com/office/drawing/2014/main" id="{F78EB79F-89AC-07E2-7929-B608F0874A9B}"/>
              </a:ext>
              <a:ext uri="{C183D7F6-B498-43B3-948B-1728B52AA6E4}">
                <adec:decorative xmlns:adec="http://schemas.microsoft.com/office/drawing/2017/decorative" val="1"/>
              </a:ext>
            </a:extLst>
          </p:cNvPr>
          <p:cNvSpPr txBox="1"/>
          <p:nvPr/>
        </p:nvSpPr>
        <p:spPr>
          <a:xfrm>
            <a:off x="7000465" y="3038129"/>
            <a:ext cx="965198" cy="369332"/>
          </a:xfrm>
          <a:prstGeom prst="rect">
            <a:avLst/>
          </a:prstGeom>
          <a:noFill/>
        </p:spPr>
        <p:txBody>
          <a:bodyPr wrap="square" lIns="91440" tIns="45720" rIns="91440" bIns="45720" rtlCol="0" anchor="t">
            <a:spAutoFit/>
          </a:bodyPr>
          <a:lstStyle/>
          <a:p>
            <a:pPr algn="ctr" defTabSz="144000">
              <a:spcBef>
                <a:spcPts val="600"/>
              </a:spcBef>
            </a:pPr>
            <a:r>
              <a:rPr lang="en-GB" sz="900">
                <a:effectLst/>
                <a:latin typeface="Georgia"/>
              </a:rPr>
              <a:t>1609-69</a:t>
            </a:r>
            <a:br>
              <a:rPr lang="en-GB" sz="900">
                <a:latin typeface="Georgia"/>
              </a:rPr>
            </a:br>
            <a:r>
              <a:rPr lang="en-GB" sz="900" i="1">
                <a:effectLst/>
                <a:latin typeface="Georgia"/>
              </a:rPr>
              <a:t>(</a:t>
            </a:r>
            <a:r>
              <a:rPr lang="en-GB" sz="900" i="1">
                <a:latin typeface="Georgia"/>
              </a:rPr>
              <a:t>r</a:t>
            </a:r>
            <a:r>
              <a:rPr lang="en-GB" sz="900" i="1">
                <a:effectLst/>
                <a:latin typeface="Georgia"/>
              </a:rPr>
              <a:t>. 1625-49)</a:t>
            </a:r>
          </a:p>
        </p:txBody>
      </p:sp>
      <p:pic>
        <p:nvPicPr>
          <p:cNvPr id="86" name="Picture 85">
            <a:extLst>
              <a:ext uri="{FF2B5EF4-FFF2-40B4-BE49-F238E27FC236}">
                <a16:creationId xmlns:a16="http://schemas.microsoft.com/office/drawing/2014/main" id="{8287E814-A65A-A27C-1A9D-EB9309B9E1BE}"/>
              </a:ext>
              <a:ext uri="{C183D7F6-B498-43B3-948B-1728B52AA6E4}">
                <adec:decorative xmlns:adec="http://schemas.microsoft.com/office/drawing/2017/decorative" val="1"/>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050206" y="2629198"/>
            <a:ext cx="408100" cy="408100"/>
          </a:xfrm>
          <a:prstGeom prst="rect">
            <a:avLst/>
          </a:prstGeom>
        </p:spPr>
      </p:pic>
      <p:sp>
        <p:nvSpPr>
          <p:cNvPr id="88" name="TextBox 87">
            <a:extLst>
              <a:ext uri="{FF2B5EF4-FFF2-40B4-BE49-F238E27FC236}">
                <a16:creationId xmlns:a16="http://schemas.microsoft.com/office/drawing/2014/main" id="{43294265-FE92-6B89-73E6-990F952E2ACA}"/>
              </a:ext>
              <a:ext uri="{C183D7F6-B498-43B3-948B-1728B52AA6E4}">
                <adec:decorative xmlns:adec="http://schemas.microsoft.com/office/drawing/2017/decorative" val="1"/>
              </a:ext>
            </a:extLst>
          </p:cNvPr>
          <p:cNvSpPr txBox="1"/>
          <p:nvPr/>
        </p:nvSpPr>
        <p:spPr>
          <a:xfrm>
            <a:off x="5525349" y="1433164"/>
            <a:ext cx="844064" cy="369332"/>
          </a:xfrm>
          <a:prstGeom prst="rect">
            <a:avLst/>
          </a:prstGeom>
          <a:noFill/>
        </p:spPr>
        <p:txBody>
          <a:bodyPr wrap="square" rtlCol="0">
            <a:spAutoFit/>
          </a:bodyPr>
          <a:lstStyle/>
          <a:p>
            <a:pPr algn="ctr" defTabSz="144000">
              <a:spcBef>
                <a:spcPts val="600"/>
              </a:spcBef>
            </a:pPr>
            <a:r>
              <a:rPr lang="en-GB" sz="900">
                <a:effectLst/>
                <a:latin typeface="Georgia" panose="02040502050405020303" pitchFamily="18" charset="0"/>
              </a:rPr>
              <a:t>1574-1619 </a:t>
            </a:r>
            <a:r>
              <a:rPr lang="en-GB" sz="900" i="1">
                <a:effectLst/>
                <a:latin typeface="Georgia" panose="02040502050405020303" pitchFamily="18" charset="0"/>
              </a:rPr>
              <a:t>  (</a:t>
            </a:r>
            <a:r>
              <a:rPr lang="en-GB" sz="900" i="1">
                <a:latin typeface="Georgia" panose="02040502050405020303" pitchFamily="18" charset="0"/>
              </a:rPr>
              <a:t>r</a:t>
            </a:r>
            <a:r>
              <a:rPr lang="en-GB" sz="900" i="1">
                <a:effectLst/>
                <a:latin typeface="Georgia" panose="02040502050405020303" pitchFamily="18" charset="0"/>
              </a:rPr>
              <a:t>. 1603-19)</a:t>
            </a:r>
          </a:p>
        </p:txBody>
      </p:sp>
      <p:sp>
        <p:nvSpPr>
          <p:cNvPr id="89" name="TextBox 88">
            <a:extLst>
              <a:ext uri="{FF2B5EF4-FFF2-40B4-BE49-F238E27FC236}">
                <a16:creationId xmlns:a16="http://schemas.microsoft.com/office/drawing/2014/main" id="{CEC5A98F-3A9E-AD65-7576-2E852CD7C1CC}"/>
              </a:ext>
              <a:ext uri="{C183D7F6-B498-43B3-948B-1728B52AA6E4}">
                <adec:decorative xmlns:adec="http://schemas.microsoft.com/office/drawing/2017/decorative" val="1"/>
              </a:ext>
            </a:extLst>
          </p:cNvPr>
          <p:cNvSpPr txBox="1"/>
          <p:nvPr/>
        </p:nvSpPr>
        <p:spPr>
          <a:xfrm>
            <a:off x="2720437" y="2292605"/>
            <a:ext cx="1168231" cy="230832"/>
          </a:xfrm>
          <a:prstGeom prst="rect">
            <a:avLst/>
          </a:prstGeom>
          <a:noFill/>
        </p:spPr>
        <p:txBody>
          <a:bodyPr wrap="square" rtlCol="0">
            <a:spAutoFit/>
          </a:bodyPr>
          <a:lstStyle/>
          <a:p>
            <a:pPr algn="ctr" defTabSz="144000">
              <a:spcBef>
                <a:spcPts val="600"/>
              </a:spcBef>
            </a:pPr>
            <a:r>
              <a:rPr lang="en-GB" sz="900">
                <a:latin typeface="Georgia" panose="02040502050405020303" pitchFamily="18" charset="0"/>
              </a:rPr>
              <a:t>1594-1612</a:t>
            </a:r>
            <a:endParaRPr lang="en-GB" sz="900">
              <a:effectLst/>
              <a:latin typeface="Georgia" panose="02040502050405020303" pitchFamily="18" charset="0"/>
            </a:endParaRPr>
          </a:p>
        </p:txBody>
      </p:sp>
      <p:pic>
        <p:nvPicPr>
          <p:cNvPr id="21" name="Picture 20">
            <a:extLst>
              <a:ext uri="{FF2B5EF4-FFF2-40B4-BE49-F238E27FC236}">
                <a16:creationId xmlns:a16="http://schemas.microsoft.com/office/drawing/2014/main" id="{044BBB9C-9FE6-91E9-7223-E0D842854249}"/>
              </a:ext>
              <a:ext uri="{C183D7F6-B498-43B3-948B-1728B52AA6E4}">
                <adec:decorative xmlns:adec="http://schemas.microsoft.com/office/drawing/2017/decorative" val="1"/>
              </a:ext>
            </a:extLst>
          </p:cNvPr>
          <p:cNvPicPr>
            <a:picLocks noChangeAspect="1"/>
          </p:cNvPicPr>
          <p:nvPr/>
        </p:nvPicPr>
        <p:blipFill rotWithShape="1">
          <a:blip r:embed="rId13" cstate="screen">
            <a:extLst>
              <a:ext uri="{28A0092B-C50C-407E-A947-70E740481C1C}">
                <a14:useLocalDpi xmlns:a14="http://schemas.microsoft.com/office/drawing/2010/main"/>
              </a:ext>
            </a:extLst>
          </a:blip>
          <a:srcRect/>
          <a:stretch/>
        </p:blipFill>
        <p:spPr>
          <a:xfrm>
            <a:off x="116889" y="5112813"/>
            <a:ext cx="2091809" cy="1626139"/>
          </a:xfrm>
          <a:prstGeom prst="rect">
            <a:avLst/>
          </a:prstGeom>
        </p:spPr>
      </p:pic>
      <p:sp>
        <p:nvSpPr>
          <p:cNvPr id="25" name="TextBox 24">
            <a:extLst>
              <a:ext uri="{FF2B5EF4-FFF2-40B4-BE49-F238E27FC236}">
                <a16:creationId xmlns:a16="http://schemas.microsoft.com/office/drawing/2014/main" id="{B64CE773-8D5A-7FB4-B957-20581822A19F}"/>
              </a:ext>
              <a:ext uri="{C183D7F6-B498-43B3-948B-1728B52AA6E4}">
                <adec:decorative xmlns:adec="http://schemas.microsoft.com/office/drawing/2017/decorative" val="1"/>
              </a:ext>
            </a:extLst>
          </p:cNvPr>
          <p:cNvSpPr txBox="1"/>
          <p:nvPr/>
        </p:nvSpPr>
        <p:spPr>
          <a:xfrm>
            <a:off x="277876" y="5227220"/>
            <a:ext cx="1730729" cy="261610"/>
          </a:xfrm>
          <a:prstGeom prst="rect">
            <a:avLst/>
          </a:prstGeom>
          <a:noFill/>
        </p:spPr>
        <p:txBody>
          <a:bodyPr wrap="square" rtlCol="0">
            <a:spAutoFit/>
          </a:bodyPr>
          <a:lstStyle/>
          <a:p>
            <a:pPr algn="ctr" defTabSz="144000">
              <a:spcBef>
                <a:spcPts val="600"/>
              </a:spcBef>
            </a:pPr>
            <a:r>
              <a:rPr lang="en-GB" sz="1100">
                <a:solidFill>
                  <a:srgbClr val="9D691F"/>
                </a:solidFill>
                <a:effectLst/>
                <a:latin typeface="Georgia" panose="02040502050405020303" pitchFamily="18" charset="0"/>
              </a:rPr>
              <a:t>What happened after?</a:t>
            </a:r>
          </a:p>
        </p:txBody>
      </p:sp>
      <p:sp>
        <p:nvSpPr>
          <p:cNvPr id="35" name="TextBox 34">
            <a:extLst>
              <a:ext uri="{FF2B5EF4-FFF2-40B4-BE49-F238E27FC236}">
                <a16:creationId xmlns:a16="http://schemas.microsoft.com/office/drawing/2014/main" id="{6B239F75-6A41-D6A4-031B-94C0D42CF5C3}"/>
              </a:ext>
              <a:ext uri="{C183D7F6-B498-43B3-948B-1728B52AA6E4}">
                <adec:decorative xmlns:adec="http://schemas.microsoft.com/office/drawing/2017/decorative" val="1"/>
              </a:ext>
            </a:extLst>
          </p:cNvPr>
          <p:cNvSpPr txBox="1"/>
          <p:nvPr/>
        </p:nvSpPr>
        <p:spPr>
          <a:xfrm>
            <a:off x="216299" y="5591961"/>
            <a:ext cx="1901552" cy="678519"/>
          </a:xfrm>
          <a:prstGeom prst="rect">
            <a:avLst/>
          </a:prstGeom>
          <a:noFill/>
        </p:spPr>
        <p:txBody>
          <a:bodyPr wrap="square" rtlCol="0">
            <a:spAutoFit/>
          </a:bodyPr>
          <a:lstStyle/>
          <a:p>
            <a:pPr algn="ctr">
              <a:lnSpc>
                <a:spcPct val="107000"/>
              </a:lnSpc>
              <a:spcAft>
                <a:spcPts val="800"/>
              </a:spcAft>
            </a:pPr>
            <a:r>
              <a:rPr lang="en-GB" sz="900" kern="100">
                <a:effectLst/>
                <a:latin typeface="Georgia" panose="02040502050405020303" pitchFamily="18" charset="0"/>
                <a:ea typeface="Calibri" panose="020F0502020204030204" pitchFamily="34" charset="0"/>
                <a:cs typeface="Times New Roman" panose="02020603050405020304" pitchFamily="18" charset="0"/>
              </a:rPr>
              <a:t>Queen Anne died without an </a:t>
            </a:r>
            <a:r>
              <a:rPr lang="en-GB" sz="900" b="1" kern="100">
                <a:effectLst/>
                <a:latin typeface="Georgia" panose="02040502050405020303" pitchFamily="18" charset="0"/>
                <a:ea typeface="Calibri" panose="020F0502020204030204" pitchFamily="34" charset="0"/>
                <a:cs typeface="Times New Roman" panose="02020603050405020304" pitchFamily="18" charset="0"/>
              </a:rPr>
              <a:t>heir</a:t>
            </a:r>
            <a:r>
              <a:rPr lang="en-GB" sz="900" kern="100">
                <a:effectLst/>
                <a:latin typeface="Georgia" panose="02040502050405020303" pitchFamily="18" charset="0"/>
                <a:ea typeface="Calibri" panose="020F0502020204030204" pitchFamily="34" charset="0"/>
                <a:cs typeface="Times New Roman" panose="02020603050405020304" pitchFamily="18" charset="0"/>
              </a:rPr>
              <a:t>. George of Hanover became the next King. His grandmother was Charles I’s sister Elizabeth.</a:t>
            </a:r>
          </a:p>
        </p:txBody>
      </p:sp>
      <p:sp>
        <p:nvSpPr>
          <p:cNvPr id="19" name="Rectangle 18">
            <a:extLst>
              <a:ext uri="{FF2B5EF4-FFF2-40B4-BE49-F238E27FC236}">
                <a16:creationId xmlns:a16="http://schemas.microsoft.com/office/drawing/2014/main" id="{29BA499E-6524-92F3-0CE9-DEE6AB08B29A}"/>
              </a:ext>
              <a:ext uri="{C183D7F6-B498-43B3-948B-1728B52AA6E4}">
                <adec:decorative xmlns:adec="http://schemas.microsoft.com/office/drawing/2017/decorative" val="1"/>
              </a:ext>
            </a:extLst>
          </p:cNvPr>
          <p:cNvSpPr/>
          <p:nvPr/>
        </p:nvSpPr>
        <p:spPr>
          <a:xfrm>
            <a:off x="9021088" y="2739406"/>
            <a:ext cx="1660754" cy="1027702"/>
          </a:xfrm>
          <a:prstGeom prst="rect">
            <a:avLst/>
          </a:prstGeom>
          <a:blipFill dpi="0" rotWithShape="1">
            <a:blip r:embed="rId14">
              <a:extLst>
                <a:ext uri="{28A0092B-C50C-407E-A947-70E740481C1C}">
                  <a14:useLocalDpi xmlns:a14="http://schemas.microsoft.com/office/drawing/2010/main"/>
                </a:ext>
              </a:extLst>
            </a:blip>
            <a:srcRect/>
            <a:stretch>
              <a:fillRect/>
            </a:stretch>
          </a:blipFill>
          <a:ln w="19050">
            <a:solidFill>
              <a:srgbClr val="CBAA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8CEE4788-A6E8-E6EB-67A4-D11C6C3361A9}"/>
              </a:ext>
              <a:ext uri="{C183D7F6-B498-43B3-948B-1728B52AA6E4}">
                <adec:decorative xmlns:adec="http://schemas.microsoft.com/office/drawing/2017/decorative" val="1"/>
              </a:ext>
            </a:extLst>
          </p:cNvPr>
          <p:cNvSpPr txBox="1"/>
          <p:nvPr/>
        </p:nvSpPr>
        <p:spPr>
          <a:xfrm>
            <a:off x="9014562" y="2780008"/>
            <a:ext cx="1651496" cy="974882"/>
          </a:xfrm>
          <a:prstGeom prst="rect">
            <a:avLst/>
          </a:prstGeom>
          <a:noFill/>
        </p:spPr>
        <p:txBody>
          <a:bodyPr wrap="square" rtlCol="0">
            <a:spAutoFit/>
          </a:bodyPr>
          <a:lstStyle/>
          <a:p>
            <a:pPr algn="ctr">
              <a:lnSpc>
                <a:spcPct val="107000"/>
              </a:lnSpc>
              <a:spcAft>
                <a:spcPts val="800"/>
              </a:spcAft>
            </a:pPr>
            <a:r>
              <a:rPr lang="en-GB" sz="900" kern="100">
                <a:effectLst/>
                <a:latin typeface="Georgia" panose="02040502050405020303" pitchFamily="18" charset="0"/>
                <a:ea typeface="Calibri" panose="020F0502020204030204" pitchFamily="34" charset="0"/>
                <a:cs typeface="Times New Roman" panose="02020603050405020304" pitchFamily="18" charset="0"/>
              </a:rPr>
              <a:t>After the execution of Charles I in 1649 Oliver Cromwell declared England a Commonwealth. This lasted until the Restoration of the monarchy in 1660.</a:t>
            </a:r>
          </a:p>
        </p:txBody>
      </p:sp>
      <p:pic>
        <p:nvPicPr>
          <p:cNvPr id="20" name="Picture 19">
            <a:extLst>
              <a:ext uri="{FF2B5EF4-FFF2-40B4-BE49-F238E27FC236}">
                <a16:creationId xmlns:a16="http://schemas.microsoft.com/office/drawing/2014/main" id="{DB394B17-B7D3-9A2C-E9E8-86BE33BF42A0}"/>
              </a:ext>
              <a:ext uri="{C183D7F6-B498-43B3-948B-1728B52AA6E4}">
                <adec:decorative xmlns:adec="http://schemas.microsoft.com/office/drawing/2017/decorative" val="1"/>
              </a:ext>
            </a:extLst>
          </p:cNvPr>
          <p:cNvPicPr>
            <a:picLocks noChangeAspect="1"/>
          </p:cNvPicPr>
          <p:nvPr/>
        </p:nvPicPr>
        <p:blipFill rotWithShape="1">
          <a:blip r:embed="rId13" cstate="screen">
            <a:extLst>
              <a:ext uri="{28A0092B-C50C-407E-A947-70E740481C1C}">
                <a14:useLocalDpi xmlns:a14="http://schemas.microsoft.com/office/drawing/2010/main"/>
              </a:ext>
            </a:extLst>
          </a:blip>
          <a:srcRect/>
          <a:stretch/>
        </p:blipFill>
        <p:spPr>
          <a:xfrm>
            <a:off x="7962812" y="358684"/>
            <a:ext cx="2091809" cy="1626139"/>
          </a:xfrm>
          <a:prstGeom prst="rect">
            <a:avLst/>
          </a:prstGeom>
        </p:spPr>
      </p:pic>
      <p:sp>
        <p:nvSpPr>
          <p:cNvPr id="36" name="TextBox 35">
            <a:extLst>
              <a:ext uri="{FF2B5EF4-FFF2-40B4-BE49-F238E27FC236}">
                <a16:creationId xmlns:a16="http://schemas.microsoft.com/office/drawing/2014/main" id="{E080295B-5E4E-EB6E-9DC1-35B49949108B}"/>
              </a:ext>
              <a:ext uri="{C183D7F6-B498-43B3-948B-1728B52AA6E4}">
                <adec:decorative xmlns:adec="http://schemas.microsoft.com/office/drawing/2017/decorative" val="1"/>
              </a:ext>
            </a:extLst>
          </p:cNvPr>
          <p:cNvSpPr txBox="1"/>
          <p:nvPr/>
        </p:nvSpPr>
        <p:spPr>
          <a:xfrm>
            <a:off x="8136333" y="513796"/>
            <a:ext cx="1730729" cy="261610"/>
          </a:xfrm>
          <a:prstGeom prst="rect">
            <a:avLst/>
          </a:prstGeom>
          <a:noFill/>
        </p:spPr>
        <p:txBody>
          <a:bodyPr wrap="square" rtlCol="0">
            <a:spAutoFit/>
          </a:bodyPr>
          <a:lstStyle/>
          <a:p>
            <a:pPr algn="ctr" defTabSz="144000">
              <a:spcBef>
                <a:spcPts val="600"/>
              </a:spcBef>
            </a:pPr>
            <a:r>
              <a:rPr lang="en-GB" sz="1100">
                <a:solidFill>
                  <a:srgbClr val="9D691F"/>
                </a:solidFill>
                <a:effectLst/>
                <a:latin typeface="Georgia" panose="02040502050405020303" pitchFamily="18" charset="0"/>
              </a:rPr>
              <a:t>What happened before?</a:t>
            </a:r>
          </a:p>
        </p:txBody>
      </p:sp>
      <p:sp>
        <p:nvSpPr>
          <p:cNvPr id="38" name="TextBox 37">
            <a:extLst>
              <a:ext uri="{FF2B5EF4-FFF2-40B4-BE49-F238E27FC236}">
                <a16:creationId xmlns:a16="http://schemas.microsoft.com/office/drawing/2014/main" id="{82117B3C-E33C-18E6-8A82-C5767BD576FA}"/>
              </a:ext>
              <a:ext uri="{C183D7F6-B498-43B3-948B-1728B52AA6E4}">
                <adec:decorative xmlns:adec="http://schemas.microsoft.com/office/drawing/2017/decorative" val="1"/>
              </a:ext>
            </a:extLst>
          </p:cNvPr>
          <p:cNvSpPr txBox="1"/>
          <p:nvPr/>
        </p:nvSpPr>
        <p:spPr>
          <a:xfrm>
            <a:off x="8063735" y="836100"/>
            <a:ext cx="1889965" cy="822918"/>
          </a:xfrm>
          <a:prstGeom prst="rect">
            <a:avLst/>
          </a:prstGeom>
          <a:noFill/>
        </p:spPr>
        <p:txBody>
          <a:bodyPr wrap="square" rtlCol="0">
            <a:spAutoFit/>
          </a:bodyPr>
          <a:lstStyle/>
          <a:p>
            <a:pPr algn="ctr">
              <a:lnSpc>
                <a:spcPct val="107000"/>
              </a:lnSpc>
              <a:spcAft>
                <a:spcPts val="800"/>
              </a:spcAft>
            </a:pPr>
            <a:r>
              <a:rPr lang="en-GB" sz="900" kern="100">
                <a:effectLst/>
                <a:latin typeface="Georgia" panose="02040502050405020303" pitchFamily="18" charset="0"/>
                <a:ea typeface="Calibri" panose="020F0502020204030204" pitchFamily="34" charset="0"/>
                <a:cs typeface="Times New Roman" panose="02020603050405020304" pitchFamily="18" charset="0"/>
              </a:rPr>
              <a:t>Elizabeth I died without an </a:t>
            </a:r>
            <a:r>
              <a:rPr lang="en-GB" sz="900" b="1" kern="100">
                <a:effectLst/>
                <a:latin typeface="Georgia" panose="02040502050405020303" pitchFamily="18" charset="0"/>
                <a:ea typeface="Calibri" panose="020F0502020204030204" pitchFamily="34" charset="0"/>
                <a:cs typeface="Times New Roman" panose="02020603050405020304" pitchFamily="18" charset="0"/>
              </a:rPr>
              <a:t>heir</a:t>
            </a:r>
            <a:r>
              <a:rPr lang="en-GB" sz="900" kern="100">
                <a:effectLst/>
                <a:latin typeface="Georgia" panose="02040502050405020303" pitchFamily="18" charset="0"/>
                <a:ea typeface="Calibri" panose="020F0502020204030204" pitchFamily="34" charset="0"/>
                <a:cs typeface="Times New Roman" panose="02020603050405020304" pitchFamily="18" charset="0"/>
              </a:rPr>
              <a:t>. James </a:t>
            </a:r>
            <a:r>
              <a:rPr lang="en-GB" sz="900" b="1" kern="100">
                <a:effectLst/>
                <a:latin typeface="Georgia" panose="02040502050405020303" pitchFamily="18" charset="0"/>
                <a:ea typeface="Calibri" panose="020F0502020204030204" pitchFamily="34" charset="0"/>
                <a:cs typeface="Times New Roman" panose="02020603050405020304" pitchFamily="18" charset="0"/>
              </a:rPr>
              <a:t>inherited</a:t>
            </a:r>
            <a:r>
              <a:rPr lang="en-GB" sz="900" kern="100">
                <a:effectLst/>
                <a:latin typeface="Georgia" panose="02040502050405020303" pitchFamily="18" charset="0"/>
                <a:ea typeface="Calibri" panose="020F0502020204030204" pitchFamily="34" charset="0"/>
                <a:cs typeface="Times New Roman" panose="02020603050405020304" pitchFamily="18" charset="0"/>
              </a:rPr>
              <a:t> the throne through his great-grandmother. She was Henry VIII’s sister, Margaret.</a:t>
            </a:r>
          </a:p>
        </p:txBody>
      </p:sp>
      <p:sp>
        <p:nvSpPr>
          <p:cNvPr id="90" name="Title 9">
            <a:extLst>
              <a:ext uri="{FF2B5EF4-FFF2-40B4-BE49-F238E27FC236}">
                <a16:creationId xmlns:a16="http://schemas.microsoft.com/office/drawing/2014/main" id="{64F3464F-BFCE-5613-D526-A46D03569954}"/>
              </a:ext>
            </a:extLst>
          </p:cNvPr>
          <p:cNvSpPr txBox="1">
            <a:spLocks noGrp="1"/>
          </p:cNvSpPr>
          <p:nvPr>
            <p:ph type="title" idx="4294967295"/>
          </p:nvPr>
        </p:nvSpPr>
        <p:spPr>
          <a:xfrm>
            <a:off x="1606065" y="-1872607"/>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a:ln>
                  <a:noFill/>
                </a:ln>
                <a:solidFill>
                  <a:srgbClr val="E6E6E6"/>
                </a:solidFill>
                <a:effectLst/>
                <a:uLnTx/>
                <a:uFillTx/>
                <a:latin typeface="+mj-lt"/>
                <a:ea typeface="+mj-ea"/>
                <a:cs typeface="+mj-cs"/>
              </a:rPr>
              <a:t>FAMILY TREE EXTRA DETAIL</a:t>
            </a:r>
          </a:p>
        </p:txBody>
      </p:sp>
    </p:spTree>
    <p:extLst>
      <p:ext uri="{BB962C8B-B14F-4D97-AF65-F5344CB8AC3E}">
        <p14:creationId xmlns:p14="http://schemas.microsoft.com/office/powerpoint/2010/main" val="2813039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913DED-FD56-500D-43A6-A75974E7D68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CLASSROOM TASKS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935483" y="1115924"/>
            <a:ext cx="5705013"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How were Charles II and James II related? </a:t>
            </a:r>
          </a:p>
        </p:txBody>
      </p:sp>
      <p:sp>
        <p:nvSpPr>
          <p:cNvPr id="11" name="TextBox 10">
            <a:extLst>
              <a:ext uri="{FF2B5EF4-FFF2-40B4-BE49-F238E27FC236}">
                <a16:creationId xmlns:a16="http://schemas.microsoft.com/office/drawing/2014/main" id="{258C8595-C239-785D-D42A-0C136B5DAA03}"/>
              </a:ext>
              <a:ext uri="{C183D7F6-B498-43B3-948B-1728B52AA6E4}">
                <adec:decorative xmlns:adec="http://schemas.microsoft.com/office/drawing/2017/decorative" val="1"/>
              </a:ext>
            </a:extLst>
          </p:cNvPr>
          <p:cNvSpPr txBox="1">
            <a:spLocks/>
          </p:cNvSpPr>
          <p:nvPr/>
        </p:nvSpPr>
        <p:spPr>
          <a:xfrm>
            <a:off x="513530" y="1127465"/>
            <a:ext cx="507748" cy="338554"/>
          </a:xfrm>
          <a:prstGeom prst="rect">
            <a:avLst/>
          </a:prstGeom>
          <a:noFill/>
        </p:spPr>
        <p:txBody>
          <a:bodyPr wrap="square" rtlCol="0">
            <a:spAutoFit/>
          </a:bodyPr>
          <a:lstStyle/>
          <a:p>
            <a:r>
              <a:rPr lang="en-GB" sz="1600" b="1" spc="30">
                <a:effectLst/>
                <a:latin typeface="Open Sans Condensed" panose="020B0606030504020204" pitchFamily="34" charset="0"/>
                <a:ea typeface="Open Sans Condensed" panose="020B0606030504020204" pitchFamily="34" charset="0"/>
                <a:cs typeface="Open Sans Condensed" panose="020B0606030504020204" pitchFamily="34" charset="0"/>
              </a:rPr>
              <a:t>Q1</a:t>
            </a:r>
            <a:endParaRPr lang="en-GB" sz="160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61024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935484" y="1725587"/>
            <a:ext cx="5160516"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What was the name of Charles I’s wife?</a:t>
            </a:r>
          </a:p>
        </p:txBody>
      </p:sp>
      <p:sp>
        <p:nvSpPr>
          <p:cNvPr id="30" name="TextBox 29">
            <a:extLst>
              <a:ext uri="{FF2B5EF4-FFF2-40B4-BE49-F238E27FC236}">
                <a16:creationId xmlns:a16="http://schemas.microsoft.com/office/drawing/2014/main" id="{22F14324-F6DE-4632-5186-D7CB8471FC58}"/>
              </a:ext>
              <a:ext uri="{C183D7F6-B498-43B3-948B-1728B52AA6E4}">
                <adec:decorative xmlns:adec="http://schemas.microsoft.com/office/drawing/2017/decorative" val="1"/>
              </a:ext>
            </a:extLst>
          </p:cNvPr>
          <p:cNvSpPr txBox="1">
            <a:spLocks/>
          </p:cNvSpPr>
          <p:nvPr/>
        </p:nvSpPr>
        <p:spPr>
          <a:xfrm>
            <a:off x="513530" y="1737128"/>
            <a:ext cx="507748" cy="338554"/>
          </a:xfrm>
          <a:prstGeom prst="rect">
            <a:avLst/>
          </a:prstGeom>
          <a:noFill/>
        </p:spPr>
        <p:txBody>
          <a:bodyPr wrap="square" rtlCol="0">
            <a:spAutoFit/>
          </a:bodyPr>
          <a:lstStyle/>
          <a:p>
            <a:r>
              <a:rPr lang="en-GB" sz="1600" b="1" spc="30">
                <a:effectLst/>
                <a:latin typeface="Open Sans Condensed" panose="020B0606030504020204" pitchFamily="34" charset="0"/>
                <a:ea typeface="Open Sans Condensed" panose="020B0606030504020204" pitchFamily="34" charset="0"/>
                <a:cs typeface="Open Sans Condensed" panose="020B0606030504020204" pitchFamily="34" charset="0"/>
              </a:rPr>
              <a:t>Q2</a:t>
            </a:r>
            <a:endParaRPr lang="en-GB" sz="160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2219908"/>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D9613F6E-7DF0-2EA2-9A23-ADB17216C721}"/>
              </a:ext>
            </a:extLst>
          </p:cNvPr>
          <p:cNvSpPr txBox="1">
            <a:spLocks/>
          </p:cNvSpPr>
          <p:nvPr/>
        </p:nvSpPr>
        <p:spPr>
          <a:xfrm>
            <a:off x="935483" y="2378342"/>
            <a:ext cx="6173240"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How long did the English Commonwealth last for?</a:t>
            </a:r>
          </a:p>
        </p:txBody>
      </p:sp>
      <p:sp>
        <p:nvSpPr>
          <p:cNvPr id="33" name="TextBox 32">
            <a:extLst>
              <a:ext uri="{FF2B5EF4-FFF2-40B4-BE49-F238E27FC236}">
                <a16:creationId xmlns:a16="http://schemas.microsoft.com/office/drawing/2014/main" id="{42863F3F-934A-B7D2-84B2-F5E8E5F4E346}"/>
              </a:ext>
              <a:ext uri="{C183D7F6-B498-43B3-948B-1728B52AA6E4}">
                <adec:decorative xmlns:adec="http://schemas.microsoft.com/office/drawing/2017/decorative" val="1"/>
              </a:ext>
            </a:extLst>
          </p:cNvPr>
          <p:cNvSpPr txBox="1">
            <a:spLocks/>
          </p:cNvSpPr>
          <p:nvPr/>
        </p:nvSpPr>
        <p:spPr>
          <a:xfrm>
            <a:off x="513530" y="2389883"/>
            <a:ext cx="507748" cy="338554"/>
          </a:xfrm>
          <a:prstGeom prst="rect">
            <a:avLst/>
          </a:prstGeom>
          <a:noFill/>
        </p:spPr>
        <p:txBody>
          <a:bodyPr wrap="square" rtlCol="0">
            <a:spAutoFit/>
          </a:bodyPr>
          <a:lstStyle/>
          <a:p>
            <a:r>
              <a:rPr lang="en-GB" sz="1600" b="1" spc="30">
                <a:effectLst/>
                <a:latin typeface="Open Sans Condensed" panose="020B0606030504020204" pitchFamily="34" charset="0"/>
                <a:ea typeface="Open Sans Condensed" panose="020B0606030504020204" pitchFamily="34" charset="0"/>
                <a:cs typeface="Open Sans Condensed" panose="020B0606030504020204" pitchFamily="34" charset="0"/>
              </a:rPr>
              <a:t>Q3</a:t>
            </a:r>
            <a:endParaRPr lang="en-GB" sz="160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4" name="Straight Connector 33">
            <a:extLst>
              <a:ext uri="{FF2B5EF4-FFF2-40B4-BE49-F238E27FC236}">
                <a16:creationId xmlns:a16="http://schemas.microsoft.com/office/drawing/2014/main" id="{947B2F2F-9A1C-7B4C-2716-D58D0DB2FC5B}"/>
              </a:ext>
              <a:ext uri="{C183D7F6-B498-43B3-948B-1728B52AA6E4}">
                <adec:decorative xmlns:adec="http://schemas.microsoft.com/office/drawing/2017/decorative" val="1"/>
              </a:ext>
            </a:extLst>
          </p:cNvPr>
          <p:cNvCxnSpPr>
            <a:cxnSpLocks/>
          </p:cNvCxnSpPr>
          <p:nvPr/>
        </p:nvCxnSpPr>
        <p:spPr>
          <a:xfrm>
            <a:off x="596014" y="2872663"/>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181AABE-3EBB-9957-3C9B-4DA09560903B}"/>
              </a:ext>
            </a:extLst>
          </p:cNvPr>
          <p:cNvSpPr txBox="1">
            <a:spLocks/>
          </p:cNvSpPr>
          <p:nvPr/>
        </p:nvSpPr>
        <p:spPr>
          <a:xfrm>
            <a:off x="935483" y="3023624"/>
            <a:ext cx="9318225" cy="338554"/>
          </a:xfrm>
          <a:prstGeom prst="rect">
            <a:avLst/>
          </a:prstGeom>
          <a:noFill/>
        </p:spPr>
        <p:txBody>
          <a:bodyPr wrap="square" rtlCol="0">
            <a:spAutoFit/>
          </a:bodyPr>
          <a:lstStyle/>
          <a:p>
            <a:r>
              <a:rPr lang="en-GB" sz="1600">
                <a:effectLst/>
                <a:latin typeface="Georgia" panose="02040502050405020303" pitchFamily="18" charset="0"/>
                <a:ea typeface="Open Sans" panose="020B0606030504020204" pitchFamily="34" charset="0"/>
                <a:cs typeface="Open Sans" panose="020B0606030504020204" pitchFamily="34" charset="0"/>
              </a:rPr>
              <a:t>Who was William III’s mother?</a:t>
            </a:r>
          </a:p>
        </p:txBody>
      </p:sp>
      <p:sp>
        <p:nvSpPr>
          <p:cNvPr id="36" name="TextBox 35">
            <a:extLst>
              <a:ext uri="{FF2B5EF4-FFF2-40B4-BE49-F238E27FC236}">
                <a16:creationId xmlns:a16="http://schemas.microsoft.com/office/drawing/2014/main" id="{B517E7C7-A140-1168-D2FD-F9BB4F0DFFCD}"/>
              </a:ext>
              <a:ext uri="{C183D7F6-B498-43B3-948B-1728B52AA6E4}">
                <adec:decorative xmlns:adec="http://schemas.microsoft.com/office/drawing/2017/decorative" val="1"/>
              </a:ext>
            </a:extLst>
          </p:cNvPr>
          <p:cNvSpPr txBox="1">
            <a:spLocks/>
          </p:cNvSpPr>
          <p:nvPr/>
        </p:nvSpPr>
        <p:spPr>
          <a:xfrm>
            <a:off x="513530" y="3035165"/>
            <a:ext cx="507748" cy="338554"/>
          </a:xfrm>
          <a:prstGeom prst="rect">
            <a:avLst/>
          </a:prstGeom>
          <a:noFill/>
        </p:spPr>
        <p:txBody>
          <a:bodyPr wrap="square" rtlCol="0">
            <a:spAutoFit/>
          </a:bodyPr>
          <a:lstStyle/>
          <a:p>
            <a:r>
              <a:rPr lang="en-GB" sz="1600" b="1" spc="30">
                <a:effectLst/>
                <a:latin typeface="Open Sans Condensed" panose="020B0606030504020204" pitchFamily="34" charset="0"/>
                <a:ea typeface="Open Sans Condensed" panose="020B0606030504020204" pitchFamily="34" charset="0"/>
                <a:cs typeface="Open Sans Condensed" panose="020B0606030504020204" pitchFamily="34" charset="0"/>
              </a:rPr>
              <a:t>Q4</a:t>
            </a:r>
            <a:endParaRPr lang="en-GB" sz="1600" spc="3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2" name="Google Shape;421;g2b6d011acb8_0_8">
            <a:extLst>
              <a:ext uri="{FF2B5EF4-FFF2-40B4-BE49-F238E27FC236}">
                <a16:creationId xmlns:a16="http://schemas.microsoft.com/office/drawing/2014/main" id="{5A562825-D9EA-CA27-7BD9-AFB7B75C6051}"/>
              </a:ext>
              <a:ext uri="{C183D7F6-B498-43B3-948B-1728B52AA6E4}">
                <adec:decorative xmlns:adec="http://schemas.microsoft.com/office/drawing/2017/decorative" val="1"/>
              </a:ext>
            </a:extLst>
          </p:cNvPr>
          <p:cNvPicPr preferRelativeResize="0">
            <a:picLocks noChangeAspect="1"/>
          </p:cNvPicPr>
          <p:nvPr/>
        </p:nvPicPr>
        <p:blipFill>
          <a:blip r:embed="rId4" cstate="screen">
            <a:alphaModFix/>
            <a:extLst>
              <a:ext uri="{28A0092B-C50C-407E-A947-70E740481C1C}">
                <a14:useLocalDpi xmlns:a14="http://schemas.microsoft.com/office/drawing/2010/main"/>
              </a:ext>
            </a:extLst>
          </a:blip>
          <a:stretch>
            <a:fillRect/>
          </a:stretch>
        </p:blipFill>
        <p:spPr>
          <a:xfrm>
            <a:off x="10330187" y="314270"/>
            <a:ext cx="1449687" cy="1449725"/>
          </a:xfrm>
          <a:prstGeom prst="rect">
            <a:avLst/>
          </a:prstGeom>
          <a:noFill/>
          <a:ln>
            <a:noFill/>
          </a:ln>
        </p:spPr>
      </p:pic>
    </p:spTree>
    <p:extLst>
      <p:ext uri="{BB962C8B-B14F-4D97-AF65-F5344CB8AC3E}">
        <p14:creationId xmlns:p14="http://schemas.microsoft.com/office/powerpoint/2010/main" val="4139300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VOCABULARY LIST</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792972" y="1320111"/>
            <a:ext cx="10882788" cy="338554"/>
          </a:xfrm>
          <a:prstGeom prst="rect">
            <a:avLst/>
          </a:prstGeom>
          <a:noFill/>
        </p:spPr>
        <p:txBody>
          <a:bodyPr wrap="square" rtlCol="0">
            <a:spAutoFit/>
          </a:bodyPr>
          <a:lstStyle/>
          <a:p>
            <a:r>
              <a:rPr lang="en-GB" sz="1600" b="1">
                <a:solidFill>
                  <a:srgbClr val="9D691F"/>
                </a:solidFill>
                <a:latin typeface="Georgia" panose="02040502050405020303" pitchFamily="18" charset="0"/>
                <a:ea typeface="Open Sans" panose="020B0606030504020204" pitchFamily="34" charset="0"/>
                <a:cs typeface="Open Sans" panose="020B0606030504020204" pitchFamily="34" charset="0"/>
              </a:rPr>
              <a:t>h</a:t>
            </a:r>
            <a:r>
              <a:rPr lang="en-GB" sz="16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eir</a:t>
            </a:r>
            <a:r>
              <a:rPr lang="en-GB" sz="1600">
                <a:effectLst/>
                <a:latin typeface="Georgia" panose="02040502050405020303" pitchFamily="18" charset="0"/>
                <a:ea typeface="Open Sans" panose="020B0606030504020204" pitchFamily="34" charset="0"/>
                <a:cs typeface="Open Sans" panose="020B0606030504020204" pitchFamily="34" charset="0"/>
              </a:rPr>
              <a:t>  |  the person who will become the next king or queen</a:t>
            </a: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82165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792972" y="1960823"/>
            <a:ext cx="10882787" cy="338554"/>
          </a:xfrm>
          <a:prstGeom prst="rect">
            <a:avLst/>
          </a:prstGeom>
          <a:noFill/>
        </p:spPr>
        <p:txBody>
          <a:bodyPr wrap="square" rtlCol="0">
            <a:spAutoFit/>
          </a:bodyPr>
          <a:lstStyle/>
          <a:p>
            <a:r>
              <a:rPr lang="en-GB" sz="1600" b="1">
                <a:solidFill>
                  <a:srgbClr val="9D691F"/>
                </a:solidFill>
                <a:latin typeface="Georgia" panose="02040502050405020303" pitchFamily="18" charset="0"/>
                <a:ea typeface="Open Sans" panose="020B0606030504020204" pitchFamily="34" charset="0"/>
                <a:cs typeface="Open Sans" panose="020B0606030504020204" pitchFamily="34" charset="0"/>
              </a:rPr>
              <a:t>inherited</a:t>
            </a:r>
            <a:r>
              <a:rPr lang="en-GB" sz="1600">
                <a:effectLst/>
                <a:latin typeface="Georgia" panose="02040502050405020303" pitchFamily="18" charset="0"/>
                <a:ea typeface="Open Sans" panose="020B0606030504020204" pitchFamily="34" charset="0"/>
                <a:cs typeface="Open Sans" panose="020B0606030504020204" pitchFamily="34" charset="0"/>
              </a:rPr>
              <a:t>  |  given something such as money or a title after the death of the person who owned or held them before </a:t>
            </a:r>
          </a:p>
        </p:txBody>
      </p:sp>
      <p:pic>
        <p:nvPicPr>
          <p:cNvPr id="2" name="Picture 1">
            <a:extLst>
              <a:ext uri="{FF2B5EF4-FFF2-40B4-BE49-F238E27FC236}">
                <a16:creationId xmlns:a16="http://schemas.microsoft.com/office/drawing/2014/main" id="{58AEA2A7-A18D-2B37-61F5-75FEB21F1EDB}"/>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60000">
            <a:off x="2042737" y="5620552"/>
            <a:ext cx="1563689" cy="903622"/>
          </a:xfrm>
          <a:prstGeom prst="rect">
            <a:avLst/>
          </a:prstGeom>
        </p:spPr>
      </p:pic>
      <p:pic>
        <p:nvPicPr>
          <p:cNvPr id="8" name="Picture 7">
            <a:extLst>
              <a:ext uri="{FF2B5EF4-FFF2-40B4-BE49-F238E27FC236}">
                <a16:creationId xmlns:a16="http://schemas.microsoft.com/office/drawing/2014/main" id="{EC16E05A-0CA3-0FE0-396F-6199B5E7CB3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60000">
            <a:off x="484904" y="5623975"/>
            <a:ext cx="1563689" cy="889565"/>
          </a:xfrm>
          <a:prstGeom prst="rect">
            <a:avLst/>
          </a:prstGeom>
        </p:spPr>
      </p:pic>
    </p:spTree>
    <p:extLst>
      <p:ext uri="{BB962C8B-B14F-4D97-AF65-F5344CB8AC3E}">
        <p14:creationId xmlns:p14="http://schemas.microsoft.com/office/powerpoint/2010/main" val="4277399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 uri="{C183D7F6-B498-43B3-948B-1728B52AA6E4}">
                <adec:decorative xmlns:adec="http://schemas.microsoft.com/office/drawing/2017/decorative" val="0"/>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IMAGES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596014" y="1075734"/>
            <a:ext cx="10613273" cy="430887"/>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3">
                  <a:extLst>
                    <a:ext uri="{A12FA001-AC4F-418D-AE19-62706E023703}">
                      <ahyp:hlinkClr xmlns:ahyp="http://schemas.microsoft.com/office/drawing/2018/hyperlinkcolor" val="tx"/>
                    </a:ext>
                  </a:extLst>
                </a:hlinkClick>
              </a:rPr>
              <a:t>James I</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Royal Collection Trust / © His Majesty King Charles III 2024</a:t>
            </a:r>
          </a:p>
          <a:p>
            <a:endParaRPr lang="en-GB" sz="1100">
              <a:effectLst/>
              <a:latin typeface="Georgia" panose="02040502050405020303" pitchFamily="18" charset="0"/>
              <a:ea typeface="Open Sans" panose="020B0606030504020204" pitchFamily="34" charset="0"/>
              <a:cs typeface="Open Sans" panose="020B0606030504020204" pitchFamily="34" charset="0"/>
            </a:endParaRPr>
          </a:p>
        </p:txBody>
      </p:sp>
      <p:sp>
        <p:nvSpPr>
          <p:cNvPr id="76" name="TextBox 75">
            <a:extLst>
              <a:ext uri="{FF2B5EF4-FFF2-40B4-BE49-F238E27FC236}">
                <a16:creationId xmlns:a16="http://schemas.microsoft.com/office/drawing/2014/main" id="{4F910C85-0973-6C4E-7F8A-86224D837953}"/>
              </a:ext>
            </a:extLst>
          </p:cNvPr>
          <p:cNvSpPr txBox="1">
            <a:spLocks/>
          </p:cNvSpPr>
          <p:nvPr/>
        </p:nvSpPr>
        <p:spPr>
          <a:xfrm>
            <a:off x="596014" y="1411276"/>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4">
                  <a:extLst>
                    <a:ext uri="{A12FA001-AC4F-418D-AE19-62706E023703}">
                      <ahyp:hlinkClr xmlns:ahyp="http://schemas.microsoft.com/office/drawing/2018/hyperlinkcolor" val="tx"/>
                    </a:ext>
                  </a:extLst>
                </a:hlinkClick>
              </a:rPr>
              <a:t>Charles I</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Royal Collection Trust / © His Majesty King Charles III 2024</a:t>
            </a:r>
          </a:p>
        </p:txBody>
      </p:sp>
      <p:sp>
        <p:nvSpPr>
          <p:cNvPr id="79" name="TextBox 78">
            <a:extLst>
              <a:ext uri="{FF2B5EF4-FFF2-40B4-BE49-F238E27FC236}">
                <a16:creationId xmlns:a16="http://schemas.microsoft.com/office/drawing/2014/main" id="{1E863A37-F0E6-F099-695D-70642992B512}"/>
              </a:ext>
            </a:extLst>
          </p:cNvPr>
          <p:cNvSpPr txBox="1">
            <a:spLocks/>
          </p:cNvSpPr>
          <p:nvPr/>
        </p:nvSpPr>
        <p:spPr>
          <a:xfrm>
            <a:off x="596014" y="1746818"/>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5">
                  <a:extLst>
                    <a:ext uri="{A12FA001-AC4F-418D-AE19-62706E023703}">
                      <ahyp:hlinkClr xmlns:ahyp="http://schemas.microsoft.com/office/drawing/2018/hyperlinkcolor" val="tx"/>
                    </a:ext>
                  </a:extLst>
                </a:hlinkClick>
              </a:rPr>
              <a:t>Charles II</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Royal Collection Trust / © His Majesty King Charles III 2024</a:t>
            </a:r>
          </a:p>
        </p:txBody>
      </p:sp>
      <p:sp>
        <p:nvSpPr>
          <p:cNvPr id="82" name="TextBox 81">
            <a:extLst>
              <a:ext uri="{FF2B5EF4-FFF2-40B4-BE49-F238E27FC236}">
                <a16:creationId xmlns:a16="http://schemas.microsoft.com/office/drawing/2014/main" id="{88FE2E61-157E-1C69-B8DD-3934B4CB815E}"/>
              </a:ext>
            </a:extLst>
          </p:cNvPr>
          <p:cNvSpPr txBox="1">
            <a:spLocks/>
          </p:cNvSpPr>
          <p:nvPr/>
        </p:nvSpPr>
        <p:spPr>
          <a:xfrm>
            <a:off x="596014" y="2082360"/>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6">
                  <a:extLst>
                    <a:ext uri="{A12FA001-AC4F-418D-AE19-62706E023703}">
                      <ahyp:hlinkClr xmlns:ahyp="http://schemas.microsoft.com/office/drawing/2018/hyperlinkcolor" val="tx"/>
                    </a:ext>
                  </a:extLst>
                </a:hlinkClick>
              </a:rPr>
              <a:t>James II</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a:t>
            </a:r>
          </a:p>
        </p:txBody>
      </p:sp>
      <p:sp>
        <p:nvSpPr>
          <p:cNvPr id="91" name="TextBox 90">
            <a:extLst>
              <a:ext uri="{FF2B5EF4-FFF2-40B4-BE49-F238E27FC236}">
                <a16:creationId xmlns:a16="http://schemas.microsoft.com/office/drawing/2014/main" id="{DBFB54E3-A83A-8B8D-5CAD-830115C982EF}"/>
              </a:ext>
            </a:extLst>
          </p:cNvPr>
          <p:cNvSpPr txBox="1">
            <a:spLocks/>
          </p:cNvSpPr>
          <p:nvPr/>
        </p:nvSpPr>
        <p:spPr>
          <a:xfrm>
            <a:off x="596014" y="2417902"/>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7">
                  <a:extLst>
                    <a:ext uri="{A12FA001-AC4F-418D-AE19-62706E023703}">
                      <ahyp:hlinkClr xmlns:ahyp="http://schemas.microsoft.com/office/drawing/2018/hyperlinkcolor" val="tx"/>
                    </a:ext>
                  </a:extLst>
                </a:hlinkClick>
              </a:rPr>
              <a:t>William III</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a:t>
            </a:r>
          </a:p>
        </p:txBody>
      </p:sp>
      <p:sp>
        <p:nvSpPr>
          <p:cNvPr id="94" name="TextBox 93">
            <a:extLst>
              <a:ext uri="{FF2B5EF4-FFF2-40B4-BE49-F238E27FC236}">
                <a16:creationId xmlns:a16="http://schemas.microsoft.com/office/drawing/2014/main" id="{316ACEB5-91F0-1690-97DB-F2C29EA1B03F}"/>
              </a:ext>
            </a:extLst>
          </p:cNvPr>
          <p:cNvSpPr txBox="1">
            <a:spLocks/>
          </p:cNvSpPr>
          <p:nvPr/>
        </p:nvSpPr>
        <p:spPr>
          <a:xfrm>
            <a:off x="596014" y="2753444"/>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8">
                  <a:extLst>
                    <a:ext uri="{A12FA001-AC4F-418D-AE19-62706E023703}">
                      <ahyp:hlinkClr xmlns:ahyp="http://schemas.microsoft.com/office/drawing/2018/hyperlinkcolor" val="tx"/>
                    </a:ext>
                  </a:extLst>
                </a:hlinkClick>
              </a:rPr>
              <a:t>Mary </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hlinkClick r:id="rId8">
                  <a:extLst>
                    <a:ext uri="{A12FA001-AC4F-418D-AE19-62706E023703}">
                      <ahyp:hlinkClr xmlns:ahyp="http://schemas.microsoft.com/office/drawing/2018/hyperlinkcolor" val="tx"/>
                    </a:ext>
                  </a:extLst>
                </a:hlinkClick>
              </a:rPr>
              <a:t>II</a:t>
            </a:r>
            <a:r>
              <a:rPr lang="en-GB" sz="1100" b="1">
                <a:solidFill>
                  <a:srgbClr val="9D691F"/>
                </a:solidFill>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a:t>
            </a:r>
          </a:p>
        </p:txBody>
      </p:sp>
      <p:sp>
        <p:nvSpPr>
          <p:cNvPr id="121" name="TextBox 120">
            <a:extLst>
              <a:ext uri="{FF2B5EF4-FFF2-40B4-BE49-F238E27FC236}">
                <a16:creationId xmlns:a16="http://schemas.microsoft.com/office/drawing/2014/main" id="{BAA3352C-8503-D8C2-9AE4-8BBDE3F78D40}"/>
              </a:ext>
            </a:extLst>
          </p:cNvPr>
          <p:cNvSpPr txBox="1">
            <a:spLocks/>
          </p:cNvSpPr>
          <p:nvPr/>
        </p:nvSpPr>
        <p:spPr>
          <a:xfrm>
            <a:off x="596013" y="3088986"/>
            <a:ext cx="10613273" cy="261610"/>
          </a:xfrm>
          <a:prstGeom prst="rect">
            <a:avLst/>
          </a:prstGeom>
          <a:noFill/>
        </p:spPr>
        <p:txBody>
          <a:bodyPr wrap="square" rtlCol="0">
            <a:spAutoFit/>
          </a:bodyPr>
          <a:lstStyle/>
          <a:p>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hlinkClick r:id="rId9">
                  <a:extLst>
                    <a:ext uri="{A12FA001-AC4F-418D-AE19-62706E023703}">
                      <ahyp:hlinkClr xmlns:ahyp="http://schemas.microsoft.com/office/drawing/2018/hyperlinkcolor" val="tx"/>
                    </a:ext>
                  </a:extLst>
                </a:hlinkClick>
              </a:rPr>
              <a:t>Anne</a:t>
            </a:r>
            <a:r>
              <a:rPr lang="en-GB" sz="1100" b="1">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100">
                <a:effectLst/>
                <a:latin typeface="Georgia" panose="02040502050405020303" pitchFamily="18" charset="0"/>
                <a:ea typeface="Open Sans" panose="020B0606030504020204" pitchFamily="34" charset="0"/>
                <a:cs typeface="Open Sans" panose="020B0606030504020204" pitchFamily="34" charset="0"/>
              </a:rPr>
              <a:t>| © National Portrait Gallery, London</a:t>
            </a: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374310"/>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C1689333-9F67-3156-44D9-9F160ECD9D5D}"/>
              </a:ext>
              <a:ext uri="{C183D7F6-B498-43B3-948B-1728B52AA6E4}">
                <adec:decorative xmlns:adec="http://schemas.microsoft.com/office/drawing/2017/decorative" val="1"/>
              </a:ext>
            </a:extLst>
          </p:cNvPr>
          <p:cNvCxnSpPr>
            <a:cxnSpLocks/>
          </p:cNvCxnSpPr>
          <p:nvPr/>
        </p:nvCxnSpPr>
        <p:spPr>
          <a:xfrm>
            <a:off x="596014" y="1709852"/>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7F388366-3CDF-95E3-4F71-2496A67AB25E}"/>
              </a:ext>
              <a:ext uri="{C183D7F6-B498-43B3-948B-1728B52AA6E4}">
                <adec:decorative xmlns:adec="http://schemas.microsoft.com/office/drawing/2017/decorative" val="1"/>
              </a:ext>
            </a:extLst>
          </p:cNvPr>
          <p:cNvCxnSpPr>
            <a:cxnSpLocks/>
          </p:cNvCxnSpPr>
          <p:nvPr/>
        </p:nvCxnSpPr>
        <p:spPr>
          <a:xfrm>
            <a:off x="596014" y="204539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4C2D98E9-7686-C557-75AB-853536F2F1D1}"/>
              </a:ext>
              <a:ext uri="{C183D7F6-B498-43B3-948B-1728B52AA6E4}">
                <adec:decorative xmlns:adec="http://schemas.microsoft.com/office/drawing/2017/decorative" val="1"/>
              </a:ext>
            </a:extLst>
          </p:cNvPr>
          <p:cNvCxnSpPr>
            <a:cxnSpLocks/>
          </p:cNvCxnSpPr>
          <p:nvPr/>
        </p:nvCxnSpPr>
        <p:spPr>
          <a:xfrm>
            <a:off x="596014" y="2380936"/>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BB0A895A-7AED-4D48-67D2-B08791CBF3A8}"/>
              </a:ext>
              <a:ext uri="{C183D7F6-B498-43B3-948B-1728B52AA6E4}">
                <adec:decorative xmlns:adec="http://schemas.microsoft.com/office/drawing/2017/decorative" val="1"/>
              </a:ext>
            </a:extLst>
          </p:cNvPr>
          <p:cNvCxnSpPr>
            <a:cxnSpLocks/>
          </p:cNvCxnSpPr>
          <p:nvPr/>
        </p:nvCxnSpPr>
        <p:spPr>
          <a:xfrm>
            <a:off x="596014" y="2716478"/>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05C5A27B-CAAC-DA69-CC69-684B47F74333}"/>
              </a:ext>
              <a:ext uri="{C183D7F6-B498-43B3-948B-1728B52AA6E4}">
                <adec:decorative xmlns:adec="http://schemas.microsoft.com/office/drawing/2017/decorative" val="1"/>
              </a:ext>
            </a:extLst>
          </p:cNvPr>
          <p:cNvCxnSpPr>
            <a:cxnSpLocks/>
          </p:cNvCxnSpPr>
          <p:nvPr/>
        </p:nvCxnSpPr>
        <p:spPr>
          <a:xfrm>
            <a:off x="596014" y="3052020"/>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pic>
        <p:nvPicPr>
          <p:cNvPr id="2" name="Google Shape;408;g2b6d011acb8_0_8">
            <a:extLst>
              <a:ext uri="{FF2B5EF4-FFF2-40B4-BE49-F238E27FC236}">
                <a16:creationId xmlns:a16="http://schemas.microsoft.com/office/drawing/2014/main" id="{D738FBD5-BDDB-C91B-5184-D432E8E88914}"/>
              </a:ext>
              <a:ext uri="{C183D7F6-B498-43B3-948B-1728B52AA6E4}">
                <adec:decorative xmlns:adec="http://schemas.microsoft.com/office/drawing/2017/decorative" val="1"/>
              </a:ext>
            </a:extLst>
          </p:cNvPr>
          <p:cNvPicPr preferRelativeResize="0"/>
          <p:nvPr/>
        </p:nvPicPr>
        <p:blipFill>
          <a:blip r:embed="rId10" cstate="screen">
            <a:alphaModFix/>
            <a:extLst>
              <a:ext uri="{28A0092B-C50C-407E-A947-70E740481C1C}">
                <a14:useLocalDpi xmlns:a14="http://schemas.microsoft.com/office/drawing/2010/main"/>
              </a:ext>
            </a:extLst>
          </a:blip>
          <a:stretch>
            <a:fillRect/>
          </a:stretch>
        </p:blipFill>
        <p:spPr>
          <a:xfrm>
            <a:off x="142052" y="5203597"/>
            <a:ext cx="1569577" cy="1569577"/>
          </a:xfrm>
          <a:prstGeom prst="rect">
            <a:avLst/>
          </a:prstGeom>
          <a:noFill/>
          <a:ln>
            <a:noFill/>
          </a:ln>
        </p:spPr>
      </p:pic>
    </p:spTree>
    <p:extLst>
      <p:ext uri="{BB962C8B-B14F-4D97-AF65-F5344CB8AC3E}">
        <p14:creationId xmlns:p14="http://schemas.microsoft.com/office/powerpoint/2010/main" val="40053595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11830fd-edab-4bb4-afbf-658c422cd60d" xsi:nil="true"/>
    <lcf76f155ced4ddcb4097134ff3c332f xmlns="c12aeb96-693d-4a38-af2e-b31719837d9a">
      <Terms xmlns="http://schemas.microsoft.com/office/infopath/2007/PartnerControls"/>
    </lcf76f155ced4ddcb4097134ff3c332f>
    <_dlc_DocId xmlns="6a0bfff4-67be-4a96-b973-4401e8ac1668">TMSDE-177636704-53374</_dlc_DocId>
    <_dlc_DocIdUrl xmlns="6a0bfff4-67be-4a96-b973-4401e8ac1668">
      <Url>https://historicroyalpalaces2.sharepoint.com/sites/TMS_Digital_Engagement_Workspace/_layouts/15/DocIdRedir.aspx?ID=TMSDE-177636704-53374</Url>
      <Description>TMSDE-177636704-53374</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AA7BB1E696494FA908917864DD3D3C" ma:contentTypeVersion="15" ma:contentTypeDescription="Create a new document." ma:contentTypeScope="" ma:versionID="4e2e7ef4bd3065ec7d33040901211ce9">
  <xsd:schema xmlns:xsd="http://www.w3.org/2001/XMLSchema" xmlns:xs="http://www.w3.org/2001/XMLSchema" xmlns:p="http://schemas.microsoft.com/office/2006/metadata/properties" xmlns:ns2="6a0bfff4-67be-4a96-b973-4401e8ac1668" xmlns:ns3="c12aeb96-693d-4a38-af2e-b31719837d9a" xmlns:ns4="311830fd-edab-4bb4-afbf-658c422cd60d" targetNamespace="http://schemas.microsoft.com/office/2006/metadata/properties" ma:root="true" ma:fieldsID="d4433ea440af4e636bc7995f39d50dd5" ns2:_="" ns3:_="" ns4:_="">
    <xsd:import namespace="6a0bfff4-67be-4a96-b973-4401e8ac1668"/>
    <xsd:import namespace="c12aeb96-693d-4a38-af2e-b31719837d9a"/>
    <xsd:import namespace="311830fd-edab-4bb4-afbf-658c422cd60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4:TaxCatchAll" minOccurs="0"/>
                <xsd:element ref="ns3:MediaServiceGenerationTime" minOccurs="0"/>
                <xsd:element ref="ns3:MediaServiceEventHashCode" minOccurs="0"/>
                <xsd:element ref="ns3:MediaServiceOCR" minOccurs="0"/>
                <xsd:element ref="ns4:SharedWithUsers" minOccurs="0"/>
                <xsd:element ref="ns4:SharedWithDetails"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0bfff4-67be-4a96-b973-4401e8ac166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12aeb96-693d-4a38-af2e-b31719837d9a"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09cdffa-e90a-4605-8479-4e144b23b794"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3" nillable="true" ma:displayName="Location" ma:description="" ma:indexed="true"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11830fd-edab-4bb4-afbf-658c422cd60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9b880fe-e94d-4955-8144-fea6140a0b42}" ma:internalName="TaxCatchAll" ma:showField="CatchAllData" ma:web="311830fd-edab-4bb4-afbf-658c422cd60d">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6910557-57CB-4A3B-B9A4-1C6FCD11F620}">
  <ds:schemaRefs>
    <ds:schemaRef ds:uri="http://schemas.microsoft.com/sharepoint/v3/contenttype/forms"/>
  </ds:schemaRefs>
</ds:datastoreItem>
</file>

<file path=customXml/itemProps2.xml><?xml version="1.0" encoding="utf-8"?>
<ds:datastoreItem xmlns:ds="http://schemas.openxmlformats.org/officeDocument/2006/customXml" ds:itemID="{3F0122F2-D9BE-4D57-8FD0-DD6C43D436B3}">
  <ds:schemaRefs>
    <ds:schemaRef ds:uri="311830fd-edab-4bb4-afbf-658c422cd60d"/>
    <ds:schemaRef ds:uri="6a0bfff4-67be-4a96-b973-4401e8ac1668"/>
    <ds:schemaRef ds:uri="c12aeb96-693d-4a38-af2e-b31719837d9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00DD7516-DE9B-4652-8208-AC25B6300463}">
  <ds:schemaRefs>
    <ds:schemaRef ds:uri="311830fd-edab-4bb4-afbf-658c422cd60d"/>
    <ds:schemaRef ds:uri="6a0bfff4-67be-4a96-b973-4401e8ac1668"/>
    <ds:schemaRef ds:uri="c12aeb96-693d-4a38-af2e-b31719837d9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4.xml><?xml version="1.0" encoding="utf-8"?>
<ds:datastoreItem xmlns:ds="http://schemas.openxmlformats.org/officeDocument/2006/customXml" ds:itemID="{B816146C-6322-454E-BE5D-B55339CA4E4B}">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0</TotalTime>
  <Words>1061</Words>
  <Application>Microsoft Office PowerPoint</Application>
  <PresentationFormat>Widescreen</PresentationFormat>
  <Paragraphs>201</Paragraphs>
  <Slides>9</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Calibri Light</vt:lpstr>
      <vt:lpstr>Georgia</vt:lpstr>
      <vt:lpstr>Open Sans Condensed</vt:lpstr>
      <vt:lpstr>Open Sans Condensed Light</vt:lpstr>
      <vt:lpstr>Symbol</vt:lpstr>
      <vt:lpstr>Office Theme</vt:lpstr>
      <vt:lpstr>HOW TO USE - NOTES FOR TEACHERS</vt:lpstr>
      <vt:lpstr>FAMILY TREE PART 1</vt:lpstr>
      <vt:lpstr>FAMILY TREE PART 2</vt:lpstr>
      <vt:lpstr>FAMILY TREE PART 3</vt:lpstr>
      <vt:lpstr>FAMILY TREE PART 4</vt:lpstr>
      <vt:lpstr>FAMILY TREE EXTRA DETAIL</vt:lpstr>
      <vt:lpstr>CLASSROOM TASKS</vt:lpstr>
      <vt:lpstr>VOCABULARY LIST</vt:lpstr>
      <vt:lpstr>IMAGES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Evie Crockard</dc:creator>
  <cp:lastModifiedBy>Rosie Cooper</cp:lastModifiedBy>
  <cp:revision>4</cp:revision>
  <dcterms:created xsi:type="dcterms:W3CDTF">2023-08-03T09:37:27Z</dcterms:created>
  <dcterms:modified xsi:type="dcterms:W3CDTF">2024-03-22T17:44:10Z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0x0101004EAA7BB1E696494FA908917864DD3D3C</vt:lpwstr>
  </property>
  <property fmtid="{D5CDD505-2E9C-101B-9397-08002B2CF9AE}" pid="3" name="_dlc_DocIdItemGuid">
    <vt:lpwstr>452c2565-f92a-48de-a83a-740ceacd6896</vt:lpwstr>
  </property>
  <property fmtid="{D5CDD505-2E9C-101B-9397-08002B2CF9AE}" pid="4" name="MediaServiceImageTags">
    <vt:lpwstr/>
  </property>
</Properties>
</file>