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4"/>
  </p:notesMasterIdLst>
  <p:sldIdLst>
    <p:sldId id="267" r:id="rId6"/>
    <p:sldId id="257" r:id="rId7"/>
    <p:sldId id="274" r:id="rId8"/>
    <p:sldId id="272" r:id="rId9"/>
    <p:sldId id="275" r:id="rId10"/>
    <p:sldId id="268" r:id="rId11"/>
    <p:sldId id="269" r:id="rId12"/>
    <p:sldId id="27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F3734A"/>
    <a:srgbClr val="F36F32"/>
    <a:srgbClr val="F45637"/>
    <a:srgbClr val="85D272"/>
    <a:srgbClr val="61DF83"/>
    <a:srgbClr val="8FBDCB"/>
    <a:srgbClr val="55A1BC"/>
    <a:srgbClr val="CBAA6A"/>
    <a:srgbClr val="C97E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494D2-C327-4ECB-8E59-6565DE698A31}" v="4" dt="2024-03-12T15:31:37.0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548494D2-C327-4ECB-8E59-6565DE698A31}"/>
    <pc:docChg chg="undo custSel modSld">
      <pc:chgData name="Rosie Cooper" userId="bf124abb-9a2b-4602-9121-6ae61623fa8e" providerId="ADAL" clId="{548494D2-C327-4ECB-8E59-6565DE698A31}" dt="2024-03-12T14:28:02.105" v="803" actId="20577"/>
      <pc:docMkLst>
        <pc:docMk/>
      </pc:docMkLst>
      <pc:sldChg chg="modSp mod">
        <pc:chgData name="Rosie Cooper" userId="bf124abb-9a2b-4602-9121-6ae61623fa8e" providerId="ADAL" clId="{548494D2-C327-4ECB-8E59-6565DE698A31}" dt="2024-03-12T13:48:05.354" v="77" actId="20577"/>
        <pc:sldMkLst>
          <pc:docMk/>
          <pc:sldMk cId="3922173898" sldId="257"/>
        </pc:sldMkLst>
        <pc:spChg chg="mod">
          <ac:chgData name="Rosie Cooper" userId="bf124abb-9a2b-4602-9121-6ae61623fa8e" providerId="ADAL" clId="{548494D2-C327-4ECB-8E59-6565DE698A31}" dt="2024-03-12T13:45:06.022" v="14" actId="20577"/>
          <ac:spMkLst>
            <pc:docMk/>
            <pc:sldMk cId="3922173898" sldId="257"/>
            <ac:spMk id="10" creationId="{B7014030-16B1-8381-CFFE-DF9CD913BD74}"/>
          </ac:spMkLst>
        </pc:spChg>
        <pc:spChg chg="mod">
          <ac:chgData name="Rosie Cooper" userId="bf124abb-9a2b-4602-9121-6ae61623fa8e" providerId="ADAL" clId="{548494D2-C327-4ECB-8E59-6565DE698A31}" dt="2024-03-12T13:44:07.543" v="1" actId="20577"/>
          <ac:spMkLst>
            <pc:docMk/>
            <pc:sldMk cId="3922173898" sldId="257"/>
            <ac:spMk id="13" creationId="{7AA1EF8F-1D4F-6011-5249-B62E99C3DB0C}"/>
          </ac:spMkLst>
        </pc:spChg>
        <pc:spChg chg="mod">
          <ac:chgData name="Rosie Cooper" userId="bf124abb-9a2b-4602-9121-6ae61623fa8e" providerId="ADAL" clId="{548494D2-C327-4ECB-8E59-6565DE698A31}" dt="2024-03-12T13:47:19.365" v="43" actId="20577"/>
          <ac:spMkLst>
            <pc:docMk/>
            <pc:sldMk cId="3922173898" sldId="257"/>
            <ac:spMk id="20" creationId="{900D9183-B79D-59D1-472F-7A31F162BA8E}"/>
          </ac:spMkLst>
        </pc:spChg>
        <pc:spChg chg="mod">
          <ac:chgData name="Rosie Cooper" userId="bf124abb-9a2b-4602-9121-6ae61623fa8e" providerId="ADAL" clId="{548494D2-C327-4ECB-8E59-6565DE698A31}" dt="2024-03-12T13:48:05.354" v="77" actId="20577"/>
          <ac:spMkLst>
            <pc:docMk/>
            <pc:sldMk cId="3922173898" sldId="257"/>
            <ac:spMk id="41" creationId="{64AFA06B-AF60-14D1-0F39-84B4506EBEB1}"/>
          </ac:spMkLst>
        </pc:spChg>
      </pc:sldChg>
      <pc:sldChg chg="modSp mod">
        <pc:chgData name="Rosie Cooper" userId="bf124abb-9a2b-4602-9121-6ae61623fa8e" providerId="ADAL" clId="{548494D2-C327-4ECB-8E59-6565DE698A31}" dt="2024-03-12T14:08:25.487" v="802" actId="14429"/>
        <pc:sldMkLst>
          <pc:docMk/>
          <pc:sldMk cId="789785739" sldId="269"/>
        </pc:sldMkLst>
        <pc:spChg chg="mod modVis">
          <ac:chgData name="Rosie Cooper" userId="bf124abb-9a2b-4602-9121-6ae61623fa8e" providerId="ADAL" clId="{548494D2-C327-4ECB-8E59-6565DE698A31}" dt="2024-03-12T14:08:24.685" v="801" actId="14429"/>
          <ac:spMkLst>
            <pc:docMk/>
            <pc:sldMk cId="789785739" sldId="269"/>
            <ac:spMk id="9" creationId="{B12204E2-A0DB-3756-FC77-31F68340F65B}"/>
          </ac:spMkLst>
        </pc:spChg>
        <pc:spChg chg="mod">
          <ac:chgData name="Rosie Cooper" userId="bf124abb-9a2b-4602-9121-6ae61623fa8e" providerId="ADAL" clId="{548494D2-C327-4ECB-8E59-6565DE698A31}" dt="2024-03-12T14:08:10.723" v="796" actId="465"/>
          <ac:spMkLst>
            <pc:docMk/>
            <pc:sldMk cId="789785739" sldId="269"/>
            <ac:spMk id="76" creationId="{4F910C85-0973-6C4E-7F8A-86224D837953}"/>
          </ac:spMkLst>
        </pc:spChg>
        <pc:spChg chg="mod">
          <ac:chgData name="Rosie Cooper" userId="bf124abb-9a2b-4602-9121-6ae61623fa8e" providerId="ADAL" clId="{548494D2-C327-4ECB-8E59-6565DE698A31}" dt="2024-03-12T14:08:10.723" v="796" actId="465"/>
          <ac:spMkLst>
            <pc:docMk/>
            <pc:sldMk cId="789785739" sldId="269"/>
            <ac:spMk id="79" creationId="{1E863A37-F0E6-F099-695D-70642992B512}"/>
          </ac:spMkLst>
        </pc:spChg>
        <pc:spChg chg="mod">
          <ac:chgData name="Rosie Cooper" userId="bf124abb-9a2b-4602-9121-6ae61623fa8e" providerId="ADAL" clId="{548494D2-C327-4ECB-8E59-6565DE698A31}" dt="2024-03-12T14:08:10.723" v="796" actId="465"/>
          <ac:spMkLst>
            <pc:docMk/>
            <pc:sldMk cId="789785739" sldId="269"/>
            <ac:spMk id="82" creationId="{88FE2E61-157E-1C69-B8DD-3934B4CB815E}"/>
          </ac:spMkLst>
        </pc:spChg>
        <pc:spChg chg="mod">
          <ac:chgData name="Rosie Cooper" userId="bf124abb-9a2b-4602-9121-6ae61623fa8e" providerId="ADAL" clId="{548494D2-C327-4ECB-8E59-6565DE698A31}" dt="2024-03-12T14:08:10.723" v="796" actId="465"/>
          <ac:spMkLst>
            <pc:docMk/>
            <pc:sldMk cId="789785739" sldId="269"/>
            <ac:spMk id="91" creationId="{DBFB54E3-A83A-8B8D-5CAD-830115C982EF}"/>
          </ac:spMkLst>
        </pc:spChg>
        <pc:spChg chg="mod">
          <ac:chgData name="Rosie Cooper" userId="bf124abb-9a2b-4602-9121-6ae61623fa8e" providerId="ADAL" clId="{548494D2-C327-4ECB-8E59-6565DE698A31}" dt="2024-03-12T14:08:10.723" v="796" actId="465"/>
          <ac:spMkLst>
            <pc:docMk/>
            <pc:sldMk cId="789785739" sldId="269"/>
            <ac:spMk id="94" creationId="{316ACEB5-91F0-1690-97DB-F2C29EA1B03F}"/>
          </ac:spMkLst>
        </pc:spChg>
        <pc:spChg chg="mod">
          <ac:chgData name="Rosie Cooper" userId="bf124abb-9a2b-4602-9121-6ae61623fa8e" providerId="ADAL" clId="{548494D2-C327-4ECB-8E59-6565DE698A31}" dt="2024-03-12T14:08:10.723" v="796" actId="465"/>
          <ac:spMkLst>
            <pc:docMk/>
            <pc:sldMk cId="789785739" sldId="269"/>
            <ac:spMk id="97" creationId="{5C169D68-789C-81C5-C2F4-D592C4B12250}"/>
          </ac:spMkLst>
        </pc:spChg>
        <pc:spChg chg="mod">
          <ac:chgData name="Rosie Cooper" userId="bf124abb-9a2b-4602-9121-6ae61623fa8e" providerId="ADAL" clId="{548494D2-C327-4ECB-8E59-6565DE698A31}" dt="2024-03-12T14:08:10.723" v="796" actId="465"/>
          <ac:spMkLst>
            <pc:docMk/>
            <pc:sldMk cId="789785739" sldId="269"/>
            <ac:spMk id="100" creationId="{A5AC3E77-5DA7-1B61-3F8E-37F49F9F5BA0}"/>
          </ac:spMkLst>
        </pc:spChg>
        <pc:spChg chg="mod">
          <ac:chgData name="Rosie Cooper" userId="bf124abb-9a2b-4602-9121-6ae61623fa8e" providerId="ADAL" clId="{548494D2-C327-4ECB-8E59-6565DE698A31}" dt="2024-03-12T14:08:10.723" v="796" actId="465"/>
          <ac:spMkLst>
            <pc:docMk/>
            <pc:sldMk cId="789785739" sldId="269"/>
            <ac:spMk id="103" creationId="{117BC865-21C3-CDD4-BB12-2EC3A930D99C}"/>
          </ac:spMkLst>
        </pc:spChg>
        <pc:spChg chg="mod">
          <ac:chgData name="Rosie Cooper" userId="bf124abb-9a2b-4602-9121-6ae61623fa8e" providerId="ADAL" clId="{548494D2-C327-4ECB-8E59-6565DE698A31}" dt="2024-03-12T14:08:10.723" v="796" actId="465"/>
          <ac:spMkLst>
            <pc:docMk/>
            <pc:sldMk cId="789785739" sldId="269"/>
            <ac:spMk id="106" creationId="{B242F1EA-7DFF-6433-0EE7-D37CE9ECE83E}"/>
          </ac:spMkLst>
        </pc:spChg>
        <pc:spChg chg="mod">
          <ac:chgData name="Rosie Cooper" userId="bf124abb-9a2b-4602-9121-6ae61623fa8e" providerId="ADAL" clId="{548494D2-C327-4ECB-8E59-6565DE698A31}" dt="2024-03-12T14:08:10.723" v="796" actId="465"/>
          <ac:spMkLst>
            <pc:docMk/>
            <pc:sldMk cId="789785739" sldId="269"/>
            <ac:spMk id="109" creationId="{A28FD74D-AC09-286B-4D00-B5D5B5E187A1}"/>
          </ac:spMkLst>
        </pc:spChg>
        <pc:spChg chg="mod">
          <ac:chgData name="Rosie Cooper" userId="bf124abb-9a2b-4602-9121-6ae61623fa8e" providerId="ADAL" clId="{548494D2-C327-4ECB-8E59-6565DE698A31}" dt="2024-03-12T14:08:10.723" v="796" actId="465"/>
          <ac:spMkLst>
            <pc:docMk/>
            <pc:sldMk cId="789785739" sldId="269"/>
            <ac:spMk id="112" creationId="{5F4B14DB-7EA2-0A7B-60D3-A64F4DB68AC1}"/>
          </ac:spMkLst>
        </pc:spChg>
        <pc:spChg chg="mod">
          <ac:chgData name="Rosie Cooper" userId="bf124abb-9a2b-4602-9121-6ae61623fa8e" providerId="ADAL" clId="{548494D2-C327-4ECB-8E59-6565DE698A31}" dt="2024-03-12T14:08:10.723" v="796" actId="465"/>
          <ac:spMkLst>
            <pc:docMk/>
            <pc:sldMk cId="789785739" sldId="269"/>
            <ac:spMk id="115" creationId="{10971D7F-BCE5-B696-BFF1-1436CF97D928}"/>
          </ac:spMkLst>
        </pc:spChg>
        <pc:spChg chg="mod">
          <ac:chgData name="Rosie Cooper" userId="bf124abb-9a2b-4602-9121-6ae61623fa8e" providerId="ADAL" clId="{548494D2-C327-4ECB-8E59-6565DE698A31}" dt="2024-03-12T14:08:10.723" v="796" actId="465"/>
          <ac:spMkLst>
            <pc:docMk/>
            <pc:sldMk cId="789785739" sldId="269"/>
            <ac:spMk id="118" creationId="{F26483E9-1D1D-FD3A-6FD1-2813E00BA620}"/>
          </ac:spMkLst>
        </pc:spChg>
        <pc:picChg chg="mod modVis">
          <ac:chgData name="Rosie Cooper" userId="bf124abb-9a2b-4602-9121-6ae61623fa8e" providerId="ADAL" clId="{548494D2-C327-4ECB-8E59-6565DE698A31}" dt="2024-03-12T14:08:25.487" v="802" actId="14429"/>
          <ac:picMkLst>
            <pc:docMk/>
            <pc:sldMk cId="789785739" sldId="269"/>
            <ac:picMk id="7" creationId="{3DF10A4F-4098-B769-B2BE-FFDDF0A4B4C7}"/>
          </ac:picMkLst>
        </pc:picChg>
        <pc:cxnChg chg="mod">
          <ac:chgData name="Rosie Cooper" userId="bf124abb-9a2b-4602-9121-6ae61623fa8e" providerId="ADAL" clId="{548494D2-C327-4ECB-8E59-6565DE698A31}" dt="2024-03-12T14:08:10.723" v="796" actId="465"/>
          <ac:cxnSpMkLst>
            <pc:docMk/>
            <pc:sldMk cId="789785739" sldId="269"/>
            <ac:cxnSpMk id="18" creationId="{8D09B037-E551-0C2B-88B3-DC93918B7C27}"/>
          </ac:cxnSpMkLst>
        </pc:cxnChg>
        <pc:cxnChg chg="mod">
          <ac:chgData name="Rosie Cooper" userId="bf124abb-9a2b-4602-9121-6ae61623fa8e" providerId="ADAL" clId="{548494D2-C327-4ECB-8E59-6565DE698A31}" dt="2024-03-12T14:08:10.723" v="796" actId="465"/>
          <ac:cxnSpMkLst>
            <pc:docMk/>
            <pc:sldMk cId="789785739" sldId="269"/>
            <ac:cxnSpMk id="77" creationId="{C1689333-9F67-3156-44D9-9F160ECD9D5D}"/>
          </ac:cxnSpMkLst>
        </pc:cxnChg>
        <pc:cxnChg chg="mod">
          <ac:chgData name="Rosie Cooper" userId="bf124abb-9a2b-4602-9121-6ae61623fa8e" providerId="ADAL" clId="{548494D2-C327-4ECB-8E59-6565DE698A31}" dt="2024-03-12T14:08:10.723" v="796" actId="465"/>
          <ac:cxnSpMkLst>
            <pc:docMk/>
            <pc:sldMk cId="789785739" sldId="269"/>
            <ac:cxnSpMk id="80" creationId="{7F388366-3CDF-95E3-4F71-2496A67AB25E}"/>
          </ac:cxnSpMkLst>
        </pc:cxnChg>
        <pc:cxnChg chg="mod">
          <ac:chgData name="Rosie Cooper" userId="bf124abb-9a2b-4602-9121-6ae61623fa8e" providerId="ADAL" clId="{548494D2-C327-4ECB-8E59-6565DE698A31}" dt="2024-03-12T14:08:10.723" v="796" actId="465"/>
          <ac:cxnSpMkLst>
            <pc:docMk/>
            <pc:sldMk cId="789785739" sldId="269"/>
            <ac:cxnSpMk id="83" creationId="{4C2D98E9-7686-C557-75AB-853536F2F1D1}"/>
          </ac:cxnSpMkLst>
        </pc:cxnChg>
        <pc:cxnChg chg="mod">
          <ac:chgData name="Rosie Cooper" userId="bf124abb-9a2b-4602-9121-6ae61623fa8e" providerId="ADAL" clId="{548494D2-C327-4ECB-8E59-6565DE698A31}" dt="2024-03-12T14:08:10.723" v="796" actId="465"/>
          <ac:cxnSpMkLst>
            <pc:docMk/>
            <pc:sldMk cId="789785739" sldId="269"/>
            <ac:cxnSpMk id="92" creationId="{BB0A895A-7AED-4D48-67D2-B08791CBF3A8}"/>
          </ac:cxnSpMkLst>
        </pc:cxnChg>
        <pc:cxnChg chg="mod">
          <ac:chgData name="Rosie Cooper" userId="bf124abb-9a2b-4602-9121-6ae61623fa8e" providerId="ADAL" clId="{548494D2-C327-4ECB-8E59-6565DE698A31}" dt="2024-03-12T14:08:10.723" v="796" actId="465"/>
          <ac:cxnSpMkLst>
            <pc:docMk/>
            <pc:sldMk cId="789785739" sldId="269"/>
            <ac:cxnSpMk id="95" creationId="{05C5A27B-CAAC-DA69-CC69-684B47F74333}"/>
          </ac:cxnSpMkLst>
        </pc:cxnChg>
        <pc:cxnChg chg="mod">
          <ac:chgData name="Rosie Cooper" userId="bf124abb-9a2b-4602-9121-6ae61623fa8e" providerId="ADAL" clId="{548494D2-C327-4ECB-8E59-6565DE698A31}" dt="2024-03-12T14:08:10.723" v="796" actId="465"/>
          <ac:cxnSpMkLst>
            <pc:docMk/>
            <pc:sldMk cId="789785739" sldId="269"/>
            <ac:cxnSpMk id="98" creationId="{3ACADB2E-4B4B-8368-9090-D585B185718A}"/>
          </ac:cxnSpMkLst>
        </pc:cxnChg>
        <pc:cxnChg chg="mod">
          <ac:chgData name="Rosie Cooper" userId="bf124abb-9a2b-4602-9121-6ae61623fa8e" providerId="ADAL" clId="{548494D2-C327-4ECB-8E59-6565DE698A31}" dt="2024-03-12T14:08:10.723" v="796" actId="465"/>
          <ac:cxnSpMkLst>
            <pc:docMk/>
            <pc:sldMk cId="789785739" sldId="269"/>
            <ac:cxnSpMk id="101" creationId="{CAF60A3C-3322-586F-B8D7-0455726E36F7}"/>
          </ac:cxnSpMkLst>
        </pc:cxnChg>
        <pc:cxnChg chg="mod">
          <ac:chgData name="Rosie Cooper" userId="bf124abb-9a2b-4602-9121-6ae61623fa8e" providerId="ADAL" clId="{548494D2-C327-4ECB-8E59-6565DE698A31}" dt="2024-03-12T14:08:10.723" v="796" actId="465"/>
          <ac:cxnSpMkLst>
            <pc:docMk/>
            <pc:sldMk cId="789785739" sldId="269"/>
            <ac:cxnSpMk id="104" creationId="{9AD66956-9E25-CB57-19BD-58B5238C7DA9}"/>
          </ac:cxnSpMkLst>
        </pc:cxnChg>
        <pc:cxnChg chg="mod">
          <ac:chgData name="Rosie Cooper" userId="bf124abb-9a2b-4602-9121-6ae61623fa8e" providerId="ADAL" clId="{548494D2-C327-4ECB-8E59-6565DE698A31}" dt="2024-03-12T14:08:10.723" v="796" actId="465"/>
          <ac:cxnSpMkLst>
            <pc:docMk/>
            <pc:sldMk cId="789785739" sldId="269"/>
            <ac:cxnSpMk id="107" creationId="{87FE6B26-64C8-3F06-8C22-6C98FAB47FD8}"/>
          </ac:cxnSpMkLst>
        </pc:cxnChg>
        <pc:cxnChg chg="mod">
          <ac:chgData name="Rosie Cooper" userId="bf124abb-9a2b-4602-9121-6ae61623fa8e" providerId="ADAL" clId="{548494D2-C327-4ECB-8E59-6565DE698A31}" dt="2024-03-12T14:08:10.723" v="796" actId="465"/>
          <ac:cxnSpMkLst>
            <pc:docMk/>
            <pc:sldMk cId="789785739" sldId="269"/>
            <ac:cxnSpMk id="110" creationId="{89272BEF-9E9C-7709-B157-EE6248BB2E04}"/>
          </ac:cxnSpMkLst>
        </pc:cxnChg>
        <pc:cxnChg chg="mod">
          <ac:chgData name="Rosie Cooper" userId="bf124abb-9a2b-4602-9121-6ae61623fa8e" providerId="ADAL" clId="{548494D2-C327-4ECB-8E59-6565DE698A31}" dt="2024-03-12T14:08:10.723" v="796" actId="465"/>
          <ac:cxnSpMkLst>
            <pc:docMk/>
            <pc:sldMk cId="789785739" sldId="269"/>
            <ac:cxnSpMk id="113" creationId="{9654BCB3-5770-BC9C-7244-36CAB8E89268}"/>
          </ac:cxnSpMkLst>
        </pc:cxnChg>
        <pc:cxnChg chg="mod">
          <ac:chgData name="Rosie Cooper" userId="bf124abb-9a2b-4602-9121-6ae61623fa8e" providerId="ADAL" clId="{548494D2-C327-4ECB-8E59-6565DE698A31}" dt="2024-03-12T14:08:10.723" v="796" actId="465"/>
          <ac:cxnSpMkLst>
            <pc:docMk/>
            <pc:sldMk cId="789785739" sldId="269"/>
            <ac:cxnSpMk id="116" creationId="{08BA5BB2-FE0C-1192-7A7D-4534D2A149DC}"/>
          </ac:cxnSpMkLst>
        </pc:cxnChg>
        <pc:cxnChg chg="mod">
          <ac:chgData name="Rosie Cooper" userId="bf124abb-9a2b-4602-9121-6ae61623fa8e" providerId="ADAL" clId="{548494D2-C327-4ECB-8E59-6565DE698A31}" dt="2024-03-12T14:08:10.723" v="796" actId="465"/>
          <ac:cxnSpMkLst>
            <pc:docMk/>
            <pc:sldMk cId="789785739" sldId="269"/>
            <ac:cxnSpMk id="119" creationId="{E2CD502D-6C2F-755D-088E-1AB90A26454E}"/>
          </ac:cxnSpMkLst>
        </pc:cxnChg>
      </pc:sldChg>
      <pc:sldChg chg="modSp mod">
        <pc:chgData name="Rosie Cooper" userId="bf124abb-9a2b-4602-9121-6ae61623fa8e" providerId="ADAL" clId="{548494D2-C327-4ECB-8E59-6565DE698A31}" dt="2024-03-12T14:00:53.751" v="559" actId="20577"/>
        <pc:sldMkLst>
          <pc:docMk/>
          <pc:sldMk cId="2798364081" sldId="272"/>
        </pc:sldMkLst>
        <pc:spChg chg="mod">
          <ac:chgData name="Rosie Cooper" userId="bf124abb-9a2b-4602-9121-6ae61623fa8e" providerId="ADAL" clId="{548494D2-C327-4ECB-8E59-6565DE698A31}" dt="2024-03-12T14:00:53.751" v="559" actId="20577"/>
          <ac:spMkLst>
            <pc:docMk/>
            <pc:sldMk cId="2798364081" sldId="272"/>
            <ac:spMk id="10" creationId="{B7014030-16B1-8381-CFFE-DF9CD913BD74}"/>
          </ac:spMkLst>
        </pc:spChg>
        <pc:spChg chg="mod">
          <ac:chgData name="Rosie Cooper" userId="bf124abb-9a2b-4602-9121-6ae61623fa8e" providerId="ADAL" clId="{548494D2-C327-4ECB-8E59-6565DE698A31}" dt="2024-03-12T14:00:36.372" v="557" actId="1036"/>
          <ac:spMkLst>
            <pc:docMk/>
            <pc:sldMk cId="2798364081" sldId="272"/>
            <ac:spMk id="16" creationId="{A91398DD-6224-0967-1561-F60F0EC54225}"/>
          </ac:spMkLst>
        </pc:spChg>
        <pc:spChg chg="mod">
          <ac:chgData name="Rosie Cooper" userId="bf124abb-9a2b-4602-9121-6ae61623fa8e" providerId="ADAL" clId="{548494D2-C327-4ECB-8E59-6565DE698A31}" dt="2024-03-12T14:00:36.372" v="557" actId="1036"/>
          <ac:spMkLst>
            <pc:docMk/>
            <pc:sldMk cId="2798364081" sldId="272"/>
            <ac:spMk id="17" creationId="{C508096B-EEBB-A045-3200-98CD00185345}"/>
          </ac:spMkLst>
        </pc:spChg>
        <pc:spChg chg="mod">
          <ac:chgData name="Rosie Cooper" userId="bf124abb-9a2b-4602-9121-6ae61623fa8e" providerId="ADAL" clId="{548494D2-C327-4ECB-8E59-6565DE698A31}" dt="2024-03-12T14:00:36.372" v="557" actId="1036"/>
          <ac:spMkLst>
            <pc:docMk/>
            <pc:sldMk cId="2798364081" sldId="272"/>
            <ac:spMk id="18" creationId="{815F2FE8-A9AF-4EA2-228C-BB20EC480995}"/>
          </ac:spMkLst>
        </pc:spChg>
      </pc:sldChg>
      <pc:sldChg chg="delSp modSp mod modNotesTx">
        <pc:chgData name="Rosie Cooper" userId="bf124abb-9a2b-4602-9121-6ae61623fa8e" providerId="ADAL" clId="{548494D2-C327-4ECB-8E59-6565DE698A31}" dt="2024-03-12T13:58:40.684" v="530" actId="33524"/>
        <pc:sldMkLst>
          <pc:docMk/>
          <pc:sldMk cId="1087566223" sldId="274"/>
        </pc:sldMkLst>
        <pc:spChg chg="mod">
          <ac:chgData name="Rosie Cooper" userId="bf124abb-9a2b-4602-9121-6ae61623fa8e" providerId="ADAL" clId="{548494D2-C327-4ECB-8E59-6565DE698A31}" dt="2024-03-12T13:49:36.596" v="123" actId="20577"/>
          <ac:spMkLst>
            <pc:docMk/>
            <pc:sldMk cId="1087566223" sldId="274"/>
            <ac:spMk id="10" creationId="{B7014030-16B1-8381-CFFE-DF9CD913BD74}"/>
          </ac:spMkLst>
        </pc:spChg>
        <pc:spChg chg="mod">
          <ac:chgData name="Rosie Cooper" userId="bf124abb-9a2b-4602-9121-6ae61623fa8e" providerId="ADAL" clId="{548494D2-C327-4ECB-8E59-6565DE698A31}" dt="2024-03-12T13:49:41.736" v="126" actId="20577"/>
          <ac:spMkLst>
            <pc:docMk/>
            <pc:sldMk cId="1087566223" sldId="274"/>
            <ac:spMk id="17" creationId="{C508096B-EEBB-A045-3200-98CD00185345}"/>
          </ac:spMkLst>
        </pc:spChg>
        <pc:spChg chg="mod">
          <ac:chgData name="Rosie Cooper" userId="bf124abb-9a2b-4602-9121-6ae61623fa8e" providerId="ADAL" clId="{548494D2-C327-4ECB-8E59-6565DE698A31}" dt="2024-03-12T13:58:40.684" v="530" actId="33524"/>
          <ac:spMkLst>
            <pc:docMk/>
            <pc:sldMk cId="1087566223" sldId="274"/>
            <ac:spMk id="20" creationId="{900D9183-B79D-59D1-472F-7A31F162BA8E}"/>
          </ac:spMkLst>
        </pc:spChg>
        <pc:spChg chg="del mod">
          <ac:chgData name="Rosie Cooper" userId="bf124abb-9a2b-4602-9121-6ae61623fa8e" providerId="ADAL" clId="{548494D2-C327-4ECB-8E59-6565DE698A31}" dt="2024-03-12T13:56:01.811" v="316" actId="478"/>
          <ac:spMkLst>
            <pc:docMk/>
            <pc:sldMk cId="1087566223" sldId="274"/>
            <ac:spMk id="36" creationId="{F8EA9FF3-FA9F-BC79-E8D6-1B886CB6B96C}"/>
          </ac:spMkLst>
        </pc:spChg>
        <pc:spChg chg="mod">
          <ac:chgData name="Rosie Cooper" userId="bf124abb-9a2b-4602-9121-6ae61623fa8e" providerId="ADAL" clId="{548494D2-C327-4ECB-8E59-6565DE698A31}" dt="2024-03-12T13:57:00.502" v="370" actId="14100"/>
          <ac:spMkLst>
            <pc:docMk/>
            <pc:sldMk cId="1087566223" sldId="274"/>
            <ac:spMk id="40" creationId="{DA54345C-4CC1-5E21-5126-D037FD4AB1A1}"/>
          </ac:spMkLst>
        </pc:spChg>
        <pc:spChg chg="mod">
          <ac:chgData name="Rosie Cooper" userId="bf124abb-9a2b-4602-9121-6ae61623fa8e" providerId="ADAL" clId="{548494D2-C327-4ECB-8E59-6565DE698A31}" dt="2024-03-12T13:56:18.697" v="330" actId="1035"/>
          <ac:spMkLst>
            <pc:docMk/>
            <pc:sldMk cId="1087566223" sldId="274"/>
            <ac:spMk id="41" creationId="{64AFA06B-AF60-14D1-0F39-84B4506EBEB1}"/>
          </ac:spMkLst>
        </pc:spChg>
        <pc:spChg chg="mod">
          <ac:chgData name="Rosie Cooper" userId="bf124abb-9a2b-4602-9121-6ae61623fa8e" providerId="ADAL" clId="{548494D2-C327-4ECB-8E59-6565DE698A31}" dt="2024-03-12T13:56:34.795" v="332" actId="1076"/>
          <ac:spMkLst>
            <pc:docMk/>
            <pc:sldMk cId="1087566223" sldId="274"/>
            <ac:spMk id="42" creationId="{52113F44-2ACF-8E98-3F98-7AB07EDB63EE}"/>
          </ac:spMkLst>
        </pc:spChg>
      </pc:sldChg>
      <pc:sldChg chg="modSp mod">
        <pc:chgData name="Rosie Cooper" userId="bf124abb-9a2b-4602-9121-6ae61623fa8e" providerId="ADAL" clId="{548494D2-C327-4ECB-8E59-6565DE698A31}" dt="2024-03-12T14:28:02.105" v="803" actId="20577"/>
        <pc:sldMkLst>
          <pc:docMk/>
          <pc:sldMk cId="4249739211" sldId="275"/>
        </pc:sldMkLst>
        <pc:spChg chg="mod">
          <ac:chgData name="Rosie Cooper" userId="bf124abb-9a2b-4602-9121-6ae61623fa8e" providerId="ADAL" clId="{548494D2-C327-4ECB-8E59-6565DE698A31}" dt="2024-03-12T14:06:55.473" v="794" actId="20577"/>
          <ac:spMkLst>
            <pc:docMk/>
            <pc:sldMk cId="4249739211" sldId="275"/>
            <ac:spMk id="10" creationId="{B7014030-16B1-8381-CFFE-DF9CD913BD74}"/>
          </ac:spMkLst>
        </pc:spChg>
        <pc:spChg chg="mod">
          <ac:chgData name="Rosie Cooper" userId="bf124abb-9a2b-4602-9121-6ae61623fa8e" providerId="ADAL" clId="{548494D2-C327-4ECB-8E59-6565DE698A31}" dt="2024-03-12T14:04:09.058" v="671" actId="20577"/>
          <ac:spMkLst>
            <pc:docMk/>
            <pc:sldMk cId="4249739211" sldId="275"/>
            <ac:spMk id="11" creationId="{886E5953-E635-66DA-6416-010B49E3CBF6}"/>
          </ac:spMkLst>
        </pc:spChg>
        <pc:spChg chg="mod">
          <ac:chgData name="Rosie Cooper" userId="bf124abb-9a2b-4602-9121-6ae61623fa8e" providerId="ADAL" clId="{548494D2-C327-4ECB-8E59-6565DE698A31}" dt="2024-03-12T14:05:05.856" v="703" actId="6549"/>
          <ac:spMkLst>
            <pc:docMk/>
            <pc:sldMk cId="4249739211" sldId="275"/>
            <ac:spMk id="20" creationId="{900D9183-B79D-59D1-472F-7A31F162BA8E}"/>
          </ac:spMkLst>
        </pc:spChg>
        <pc:spChg chg="mod">
          <ac:chgData name="Rosie Cooper" userId="bf124abb-9a2b-4602-9121-6ae61623fa8e" providerId="ADAL" clId="{548494D2-C327-4ECB-8E59-6565DE698A31}" dt="2024-03-12T14:04:19.814" v="677" actId="1036"/>
          <ac:spMkLst>
            <pc:docMk/>
            <pc:sldMk cId="4249739211" sldId="275"/>
            <ac:spMk id="21" creationId="{F4A6FA4D-354E-3530-22F2-A21EAF9130C3}"/>
          </ac:spMkLst>
        </pc:spChg>
        <pc:spChg chg="mod">
          <ac:chgData name="Rosie Cooper" userId="bf124abb-9a2b-4602-9121-6ae61623fa8e" providerId="ADAL" clId="{548494D2-C327-4ECB-8E59-6565DE698A31}" dt="2024-03-12T14:04:19.814" v="677" actId="1036"/>
          <ac:spMkLst>
            <pc:docMk/>
            <pc:sldMk cId="4249739211" sldId="275"/>
            <ac:spMk id="25" creationId="{9CAC783C-3EFB-4443-C95C-499D48986A4E}"/>
          </ac:spMkLst>
        </pc:spChg>
        <pc:spChg chg="mod">
          <ac:chgData name="Rosie Cooper" userId="bf124abb-9a2b-4602-9121-6ae61623fa8e" providerId="ADAL" clId="{548494D2-C327-4ECB-8E59-6565DE698A31}" dt="2024-03-12T14:04:19.814" v="677" actId="1036"/>
          <ac:spMkLst>
            <pc:docMk/>
            <pc:sldMk cId="4249739211" sldId="275"/>
            <ac:spMk id="27" creationId="{B059A0A6-36C7-C4B3-424D-43FC2F88D31B}"/>
          </ac:spMkLst>
        </pc:spChg>
        <pc:spChg chg="mod">
          <ac:chgData name="Rosie Cooper" userId="bf124abb-9a2b-4602-9121-6ae61623fa8e" providerId="ADAL" clId="{548494D2-C327-4ECB-8E59-6565DE698A31}" dt="2024-03-12T14:28:02.105" v="803" actId="20577"/>
          <ac:spMkLst>
            <pc:docMk/>
            <pc:sldMk cId="4249739211" sldId="275"/>
            <ac:spMk id="36" creationId="{F8EA9FF3-FA9F-BC79-E8D6-1B886CB6B96C}"/>
          </ac:spMkLst>
        </pc:spChg>
      </pc:sldChg>
      <pc:sldChg chg="modSp mod">
        <pc:chgData name="Rosie Cooper" userId="bf124abb-9a2b-4602-9121-6ae61623fa8e" providerId="ADAL" clId="{548494D2-C327-4ECB-8E59-6565DE698A31}" dt="2024-03-12T14:08:20.658" v="799" actId="14429"/>
        <pc:sldMkLst>
          <pc:docMk/>
          <pc:sldMk cId="4005359521" sldId="276"/>
        </pc:sldMkLst>
        <pc:spChg chg="mod">
          <ac:chgData name="Rosie Cooper" userId="bf124abb-9a2b-4602-9121-6ae61623fa8e" providerId="ADAL" clId="{548494D2-C327-4ECB-8E59-6565DE698A31}" dt="2024-03-12T14:08:18.590" v="798" actId="465"/>
          <ac:spMkLst>
            <pc:docMk/>
            <pc:sldMk cId="4005359521" sldId="276"/>
            <ac:spMk id="76" creationId="{4F910C85-0973-6C4E-7F8A-86224D837953}"/>
          </ac:spMkLst>
        </pc:spChg>
        <pc:spChg chg="mod">
          <ac:chgData name="Rosie Cooper" userId="bf124abb-9a2b-4602-9121-6ae61623fa8e" providerId="ADAL" clId="{548494D2-C327-4ECB-8E59-6565DE698A31}" dt="2024-03-12T14:08:18.590" v="798" actId="465"/>
          <ac:spMkLst>
            <pc:docMk/>
            <pc:sldMk cId="4005359521" sldId="276"/>
            <ac:spMk id="79" creationId="{1E863A37-F0E6-F099-695D-70642992B512}"/>
          </ac:spMkLst>
        </pc:spChg>
        <pc:spChg chg="mod">
          <ac:chgData name="Rosie Cooper" userId="bf124abb-9a2b-4602-9121-6ae61623fa8e" providerId="ADAL" clId="{548494D2-C327-4ECB-8E59-6565DE698A31}" dt="2024-03-12T14:08:18.590" v="798" actId="465"/>
          <ac:spMkLst>
            <pc:docMk/>
            <pc:sldMk cId="4005359521" sldId="276"/>
            <ac:spMk id="91" creationId="{DBFB54E3-A83A-8B8D-5CAD-830115C982EF}"/>
          </ac:spMkLst>
        </pc:spChg>
        <pc:spChg chg="mod">
          <ac:chgData name="Rosie Cooper" userId="bf124abb-9a2b-4602-9121-6ae61623fa8e" providerId="ADAL" clId="{548494D2-C327-4ECB-8E59-6565DE698A31}" dt="2024-03-12T14:08:18.590" v="798" actId="465"/>
          <ac:spMkLst>
            <pc:docMk/>
            <pc:sldMk cId="4005359521" sldId="276"/>
            <ac:spMk id="94" creationId="{316ACEB5-91F0-1690-97DB-F2C29EA1B03F}"/>
          </ac:spMkLst>
        </pc:spChg>
        <pc:spChg chg="mod">
          <ac:chgData name="Rosie Cooper" userId="bf124abb-9a2b-4602-9121-6ae61623fa8e" providerId="ADAL" clId="{548494D2-C327-4ECB-8E59-6565DE698A31}" dt="2024-03-12T14:08:18.590" v="798" actId="465"/>
          <ac:spMkLst>
            <pc:docMk/>
            <pc:sldMk cId="4005359521" sldId="276"/>
            <ac:spMk id="97" creationId="{5C169D68-789C-81C5-C2F4-D592C4B12250}"/>
          </ac:spMkLst>
        </pc:spChg>
        <pc:spChg chg="mod">
          <ac:chgData name="Rosie Cooper" userId="bf124abb-9a2b-4602-9121-6ae61623fa8e" providerId="ADAL" clId="{548494D2-C327-4ECB-8E59-6565DE698A31}" dt="2024-03-12T14:08:18.590" v="798" actId="465"/>
          <ac:spMkLst>
            <pc:docMk/>
            <pc:sldMk cId="4005359521" sldId="276"/>
            <ac:spMk id="100" creationId="{A5AC3E77-5DA7-1B61-3F8E-37F49F9F5BA0}"/>
          </ac:spMkLst>
        </pc:spChg>
        <pc:spChg chg="mod">
          <ac:chgData name="Rosie Cooper" userId="bf124abb-9a2b-4602-9121-6ae61623fa8e" providerId="ADAL" clId="{548494D2-C327-4ECB-8E59-6565DE698A31}" dt="2024-03-12T14:08:18.590" v="798" actId="465"/>
          <ac:spMkLst>
            <pc:docMk/>
            <pc:sldMk cId="4005359521" sldId="276"/>
            <ac:spMk id="103" creationId="{117BC865-21C3-CDD4-BB12-2EC3A930D99C}"/>
          </ac:spMkLst>
        </pc:spChg>
        <pc:spChg chg="mod">
          <ac:chgData name="Rosie Cooper" userId="bf124abb-9a2b-4602-9121-6ae61623fa8e" providerId="ADAL" clId="{548494D2-C327-4ECB-8E59-6565DE698A31}" dt="2024-03-12T14:08:18.590" v="798" actId="465"/>
          <ac:spMkLst>
            <pc:docMk/>
            <pc:sldMk cId="4005359521" sldId="276"/>
            <ac:spMk id="106" creationId="{B242F1EA-7DFF-6433-0EE7-D37CE9ECE83E}"/>
          </ac:spMkLst>
        </pc:spChg>
        <pc:picChg chg="mod modVis">
          <ac:chgData name="Rosie Cooper" userId="bf124abb-9a2b-4602-9121-6ae61623fa8e" providerId="ADAL" clId="{548494D2-C327-4ECB-8E59-6565DE698A31}" dt="2024-03-12T14:08:20.658" v="799" actId="14429"/>
          <ac:picMkLst>
            <pc:docMk/>
            <pc:sldMk cId="4005359521" sldId="276"/>
            <ac:picMk id="7" creationId="{3DF10A4F-4098-B769-B2BE-FFDDF0A4B4C7}"/>
          </ac:picMkLst>
        </pc:picChg>
        <pc:cxnChg chg="mod">
          <ac:chgData name="Rosie Cooper" userId="bf124abb-9a2b-4602-9121-6ae61623fa8e" providerId="ADAL" clId="{548494D2-C327-4ECB-8E59-6565DE698A31}" dt="2024-03-12T14:08:18.590" v="798" actId="465"/>
          <ac:cxnSpMkLst>
            <pc:docMk/>
            <pc:sldMk cId="4005359521" sldId="276"/>
            <ac:cxnSpMk id="18" creationId="{8D09B037-E551-0C2B-88B3-DC93918B7C27}"/>
          </ac:cxnSpMkLst>
        </pc:cxnChg>
        <pc:cxnChg chg="mod">
          <ac:chgData name="Rosie Cooper" userId="bf124abb-9a2b-4602-9121-6ae61623fa8e" providerId="ADAL" clId="{548494D2-C327-4ECB-8E59-6565DE698A31}" dt="2024-03-12T14:08:18.590" v="798" actId="465"/>
          <ac:cxnSpMkLst>
            <pc:docMk/>
            <pc:sldMk cId="4005359521" sldId="276"/>
            <ac:cxnSpMk id="77" creationId="{C1689333-9F67-3156-44D9-9F160ECD9D5D}"/>
          </ac:cxnSpMkLst>
        </pc:cxnChg>
        <pc:cxnChg chg="mod">
          <ac:chgData name="Rosie Cooper" userId="bf124abb-9a2b-4602-9121-6ae61623fa8e" providerId="ADAL" clId="{548494D2-C327-4ECB-8E59-6565DE698A31}" dt="2024-03-12T14:08:18.590" v="798" actId="465"/>
          <ac:cxnSpMkLst>
            <pc:docMk/>
            <pc:sldMk cId="4005359521" sldId="276"/>
            <ac:cxnSpMk id="80" creationId="{7F388366-3CDF-95E3-4F71-2496A67AB25E}"/>
          </ac:cxnSpMkLst>
        </pc:cxnChg>
        <pc:cxnChg chg="mod">
          <ac:chgData name="Rosie Cooper" userId="bf124abb-9a2b-4602-9121-6ae61623fa8e" providerId="ADAL" clId="{548494D2-C327-4ECB-8E59-6565DE698A31}" dt="2024-03-12T14:08:18.590" v="798" actId="465"/>
          <ac:cxnSpMkLst>
            <pc:docMk/>
            <pc:sldMk cId="4005359521" sldId="276"/>
            <ac:cxnSpMk id="92" creationId="{BB0A895A-7AED-4D48-67D2-B08791CBF3A8}"/>
          </ac:cxnSpMkLst>
        </pc:cxnChg>
        <pc:cxnChg chg="mod">
          <ac:chgData name="Rosie Cooper" userId="bf124abb-9a2b-4602-9121-6ae61623fa8e" providerId="ADAL" clId="{548494D2-C327-4ECB-8E59-6565DE698A31}" dt="2024-03-12T14:08:18.590" v="798" actId="465"/>
          <ac:cxnSpMkLst>
            <pc:docMk/>
            <pc:sldMk cId="4005359521" sldId="276"/>
            <ac:cxnSpMk id="95" creationId="{05C5A27B-CAAC-DA69-CC69-684B47F74333}"/>
          </ac:cxnSpMkLst>
        </pc:cxnChg>
        <pc:cxnChg chg="mod">
          <ac:chgData name="Rosie Cooper" userId="bf124abb-9a2b-4602-9121-6ae61623fa8e" providerId="ADAL" clId="{548494D2-C327-4ECB-8E59-6565DE698A31}" dt="2024-03-12T14:08:18.590" v="798" actId="465"/>
          <ac:cxnSpMkLst>
            <pc:docMk/>
            <pc:sldMk cId="4005359521" sldId="276"/>
            <ac:cxnSpMk id="98" creationId="{3ACADB2E-4B4B-8368-9090-D585B185718A}"/>
          </ac:cxnSpMkLst>
        </pc:cxnChg>
        <pc:cxnChg chg="mod">
          <ac:chgData name="Rosie Cooper" userId="bf124abb-9a2b-4602-9121-6ae61623fa8e" providerId="ADAL" clId="{548494D2-C327-4ECB-8E59-6565DE698A31}" dt="2024-03-12T14:08:18.590" v="798" actId="465"/>
          <ac:cxnSpMkLst>
            <pc:docMk/>
            <pc:sldMk cId="4005359521" sldId="276"/>
            <ac:cxnSpMk id="101" creationId="{CAF60A3C-3322-586F-B8D7-0455726E36F7}"/>
          </ac:cxnSpMkLst>
        </pc:cxnChg>
        <pc:cxnChg chg="mod">
          <ac:chgData name="Rosie Cooper" userId="bf124abb-9a2b-4602-9121-6ae61623fa8e" providerId="ADAL" clId="{548494D2-C327-4ECB-8E59-6565DE698A31}" dt="2024-03-12T14:08:18.590" v="798" actId="465"/>
          <ac:cxnSpMkLst>
            <pc:docMk/>
            <pc:sldMk cId="4005359521" sldId="276"/>
            <ac:cxnSpMk id="104" creationId="{9AD66956-9E25-CB57-19BD-58B5238C7DA9}"/>
          </ac:cxnSpMkLst>
        </pc:cxnChg>
        <pc:cxnChg chg="mod">
          <ac:chgData name="Rosie Cooper" userId="bf124abb-9a2b-4602-9121-6ae61623fa8e" providerId="ADAL" clId="{548494D2-C327-4ECB-8E59-6565DE698A31}" dt="2024-03-12T14:08:18.590" v="798" actId="465"/>
          <ac:cxnSpMkLst>
            <pc:docMk/>
            <pc:sldMk cId="4005359521" sldId="276"/>
            <ac:cxnSpMk id="107" creationId="{87FE6B26-64C8-3F06-8C22-6C98FAB47FD8}"/>
          </ac:cxnSpMkLst>
        </pc:cxnChg>
      </pc:sldChg>
    </pc:docChg>
  </pc:docChgLst>
  <pc:docChgLst>
    <pc:chgData name="Rosie Cooper" userId="bf124abb-9a2b-4602-9121-6ae61623fa8e" providerId="ADAL" clId="{C18E8BFB-1EE4-48A7-AA69-D23BFDB8A2E0}"/>
    <pc:docChg chg="delSld modSld">
      <pc:chgData name="Rosie Cooper" userId="bf124abb-9a2b-4602-9121-6ae61623fa8e" providerId="ADAL" clId="{C18E8BFB-1EE4-48A7-AA69-D23BFDB8A2E0}" dt="2023-11-17T10:00:32.209" v="172" actId="47"/>
      <pc:docMkLst>
        <pc:docMk/>
      </pc:docMkLst>
      <pc:sldChg chg="delSp modSp mod">
        <pc:chgData name="Rosie Cooper" userId="bf124abb-9a2b-4602-9121-6ae61623fa8e" providerId="ADAL" clId="{C18E8BFB-1EE4-48A7-AA69-D23BFDB8A2E0}" dt="2023-11-17T09:58:52.369" v="30"/>
        <pc:sldMkLst>
          <pc:docMk/>
          <pc:sldMk cId="3922173898" sldId="257"/>
        </pc:sldMkLst>
        <pc:spChg chg="mod">
          <ac:chgData name="Rosie Cooper" userId="bf124abb-9a2b-4602-9121-6ae61623fa8e" providerId="ADAL" clId="{C18E8BFB-1EE4-48A7-AA69-D23BFDB8A2E0}" dt="2023-11-17T09:58:36.723" v="11" actId="20577"/>
          <ac:spMkLst>
            <pc:docMk/>
            <pc:sldMk cId="3922173898" sldId="257"/>
            <ac:spMk id="7" creationId="{F20E0EA5-C155-FC04-E81C-7220D9BAB4EE}"/>
          </ac:spMkLst>
        </pc:spChg>
        <pc:spChg chg="del mod">
          <ac:chgData name="Rosie Cooper" userId="bf124abb-9a2b-4602-9121-6ae61623fa8e" providerId="ADAL" clId="{C18E8BFB-1EE4-48A7-AA69-D23BFDB8A2E0}" dt="2023-11-17T09:58:52.369" v="30"/>
          <ac:spMkLst>
            <pc:docMk/>
            <pc:sldMk cId="3922173898" sldId="257"/>
            <ac:spMk id="34" creationId="{2DFA32BC-5DCD-623A-37B1-E739559331A6}"/>
          </ac:spMkLst>
        </pc:spChg>
        <pc:spChg chg="mod">
          <ac:chgData name="Rosie Cooper" userId="bf124abb-9a2b-4602-9121-6ae61623fa8e" providerId="ADAL" clId="{C18E8BFB-1EE4-48A7-AA69-D23BFDB8A2E0}" dt="2023-11-17T09:58:45.800" v="20" actId="20577"/>
          <ac:spMkLst>
            <pc:docMk/>
            <pc:sldMk cId="3922173898" sldId="257"/>
            <ac:spMk id="55" creationId="{72F0FC16-6FED-23AD-56D2-75DCD7F59477}"/>
          </ac:spMkLst>
        </pc:spChg>
        <pc:spChg chg="mod">
          <ac:chgData name="Rosie Cooper" userId="bf124abb-9a2b-4602-9121-6ae61623fa8e" providerId="ADAL" clId="{C18E8BFB-1EE4-48A7-AA69-D23BFDB8A2E0}" dt="2023-11-17T09:58:48.733" v="28" actId="20577"/>
          <ac:spMkLst>
            <pc:docMk/>
            <pc:sldMk cId="3922173898" sldId="257"/>
            <ac:spMk id="66" creationId="{1AE10A05-0AB2-E32B-62AF-B5BCB9405FD9}"/>
          </ac:spMkLst>
        </pc:spChg>
      </pc:sldChg>
      <pc:sldChg chg="delSp modSp mod">
        <pc:chgData name="Rosie Cooper" userId="bf124abb-9a2b-4602-9121-6ae61623fa8e" providerId="ADAL" clId="{C18E8BFB-1EE4-48A7-AA69-D23BFDB8A2E0}" dt="2023-11-17T09:59:34.622" v="94"/>
        <pc:sldMkLst>
          <pc:docMk/>
          <pc:sldMk cId="1277387276" sldId="271"/>
        </pc:sldMkLst>
        <pc:spChg chg="mod">
          <ac:chgData name="Rosie Cooper" userId="bf124abb-9a2b-4602-9121-6ae61623fa8e" providerId="ADAL" clId="{C18E8BFB-1EE4-48A7-AA69-D23BFDB8A2E0}" dt="2023-11-17T09:59:03.596" v="43" actId="20577"/>
          <ac:spMkLst>
            <pc:docMk/>
            <pc:sldMk cId="1277387276" sldId="271"/>
            <ac:spMk id="7" creationId="{F20E0EA5-C155-FC04-E81C-7220D9BAB4EE}"/>
          </ac:spMkLst>
        </pc:spChg>
        <pc:spChg chg="del mod">
          <ac:chgData name="Rosie Cooper" userId="bf124abb-9a2b-4602-9121-6ae61623fa8e" providerId="ADAL" clId="{C18E8BFB-1EE4-48A7-AA69-D23BFDB8A2E0}" dt="2023-11-17T09:59:34.622" v="94"/>
          <ac:spMkLst>
            <pc:docMk/>
            <pc:sldMk cId="1277387276" sldId="271"/>
            <ac:spMk id="34" creationId="{2DFA32BC-5DCD-623A-37B1-E739559331A6}"/>
          </ac:spMkLst>
        </pc:spChg>
        <pc:spChg chg="mod">
          <ac:chgData name="Rosie Cooper" userId="bf124abb-9a2b-4602-9121-6ae61623fa8e" providerId="ADAL" clId="{C18E8BFB-1EE4-48A7-AA69-D23BFDB8A2E0}" dt="2023-11-17T09:59:23.031" v="70" actId="20577"/>
          <ac:spMkLst>
            <pc:docMk/>
            <pc:sldMk cId="1277387276" sldId="271"/>
            <ac:spMk id="55" creationId="{72F0FC16-6FED-23AD-56D2-75DCD7F59477}"/>
          </ac:spMkLst>
        </pc:spChg>
        <pc:spChg chg="mod">
          <ac:chgData name="Rosie Cooper" userId="bf124abb-9a2b-4602-9121-6ae61623fa8e" providerId="ADAL" clId="{C18E8BFB-1EE4-48A7-AA69-D23BFDB8A2E0}" dt="2023-11-17T09:59:34.066" v="92" actId="20577"/>
          <ac:spMkLst>
            <pc:docMk/>
            <pc:sldMk cId="1277387276" sldId="271"/>
            <ac:spMk id="66" creationId="{1AE10A05-0AB2-E32B-62AF-B5BCB9405FD9}"/>
          </ac:spMkLst>
        </pc:spChg>
      </pc:sldChg>
      <pc:sldChg chg="delSp modSp mod">
        <pc:chgData name="Rosie Cooper" userId="bf124abb-9a2b-4602-9121-6ae61623fa8e" providerId="ADAL" clId="{C18E8BFB-1EE4-48A7-AA69-D23BFDB8A2E0}" dt="2023-11-17T10:00:09.283" v="145"/>
        <pc:sldMkLst>
          <pc:docMk/>
          <pc:sldMk cId="2798364081" sldId="272"/>
        </pc:sldMkLst>
        <pc:spChg chg="mod">
          <ac:chgData name="Rosie Cooper" userId="bf124abb-9a2b-4602-9121-6ae61623fa8e" providerId="ADAL" clId="{C18E8BFB-1EE4-48A7-AA69-D23BFDB8A2E0}" dt="2023-11-17T09:59:49.048" v="109" actId="20577"/>
          <ac:spMkLst>
            <pc:docMk/>
            <pc:sldMk cId="2798364081" sldId="272"/>
            <ac:spMk id="7" creationId="{F20E0EA5-C155-FC04-E81C-7220D9BAB4EE}"/>
          </ac:spMkLst>
        </pc:spChg>
        <pc:spChg chg="del mod">
          <ac:chgData name="Rosie Cooper" userId="bf124abb-9a2b-4602-9121-6ae61623fa8e" providerId="ADAL" clId="{C18E8BFB-1EE4-48A7-AA69-D23BFDB8A2E0}" dt="2023-11-17T10:00:09.283" v="145"/>
          <ac:spMkLst>
            <pc:docMk/>
            <pc:sldMk cId="2798364081" sldId="272"/>
            <ac:spMk id="34" creationId="{2DFA32BC-5DCD-623A-37B1-E739559331A6}"/>
          </ac:spMkLst>
        </pc:spChg>
        <pc:spChg chg="mod">
          <ac:chgData name="Rosie Cooper" userId="bf124abb-9a2b-4602-9121-6ae61623fa8e" providerId="ADAL" clId="{C18E8BFB-1EE4-48A7-AA69-D23BFDB8A2E0}" dt="2023-11-17T10:00:00.084" v="128" actId="20577"/>
          <ac:spMkLst>
            <pc:docMk/>
            <pc:sldMk cId="2798364081" sldId="272"/>
            <ac:spMk id="55" creationId="{72F0FC16-6FED-23AD-56D2-75DCD7F59477}"/>
          </ac:spMkLst>
        </pc:spChg>
        <pc:spChg chg="mod">
          <ac:chgData name="Rosie Cooper" userId="bf124abb-9a2b-4602-9121-6ae61623fa8e" providerId="ADAL" clId="{C18E8BFB-1EE4-48A7-AA69-D23BFDB8A2E0}" dt="2023-11-17T10:00:06.528" v="143" actId="20577"/>
          <ac:spMkLst>
            <pc:docMk/>
            <pc:sldMk cId="2798364081" sldId="272"/>
            <ac:spMk id="66" creationId="{1AE10A05-0AB2-E32B-62AF-B5BCB9405FD9}"/>
          </ac:spMkLst>
        </pc:spChg>
      </pc:sldChg>
      <pc:sldChg chg="delSp modSp mod">
        <pc:chgData name="Rosie Cooper" userId="bf124abb-9a2b-4602-9121-6ae61623fa8e" providerId="ADAL" clId="{C18E8BFB-1EE4-48A7-AA69-D23BFDB8A2E0}" dt="2023-11-17T10:00:31.455" v="171"/>
        <pc:sldMkLst>
          <pc:docMk/>
          <pc:sldMk cId="3563777604" sldId="273"/>
        </pc:sldMkLst>
        <pc:spChg chg="mod">
          <ac:chgData name="Rosie Cooper" userId="bf124abb-9a2b-4602-9121-6ae61623fa8e" providerId="ADAL" clId="{C18E8BFB-1EE4-48A7-AA69-D23BFDB8A2E0}" dt="2023-11-17T10:00:18.504" v="158" actId="20577"/>
          <ac:spMkLst>
            <pc:docMk/>
            <pc:sldMk cId="3563777604" sldId="273"/>
            <ac:spMk id="7" creationId="{F20E0EA5-C155-FC04-E81C-7220D9BAB4EE}"/>
          </ac:spMkLst>
        </pc:spChg>
        <pc:spChg chg="del mod">
          <ac:chgData name="Rosie Cooper" userId="bf124abb-9a2b-4602-9121-6ae61623fa8e" providerId="ADAL" clId="{C18E8BFB-1EE4-48A7-AA69-D23BFDB8A2E0}" dt="2023-11-17T10:00:31.455" v="169"/>
          <ac:spMkLst>
            <pc:docMk/>
            <pc:sldMk cId="3563777604" sldId="273"/>
            <ac:spMk id="34" creationId="{2DFA32BC-5DCD-623A-37B1-E739559331A6}"/>
          </ac:spMkLst>
        </pc:spChg>
        <pc:spChg chg="mod">
          <ac:chgData name="Rosie Cooper" userId="bf124abb-9a2b-4602-9121-6ae61623fa8e" providerId="ADAL" clId="{C18E8BFB-1EE4-48A7-AA69-D23BFDB8A2E0}" dt="2023-11-17T10:00:27.567" v="166" actId="20577"/>
          <ac:spMkLst>
            <pc:docMk/>
            <pc:sldMk cId="3563777604" sldId="273"/>
            <ac:spMk id="55" creationId="{72F0FC16-6FED-23AD-56D2-75DCD7F59477}"/>
          </ac:spMkLst>
        </pc:spChg>
        <pc:spChg chg="del mod">
          <ac:chgData name="Rosie Cooper" userId="bf124abb-9a2b-4602-9121-6ae61623fa8e" providerId="ADAL" clId="{C18E8BFB-1EE4-48A7-AA69-D23BFDB8A2E0}" dt="2023-11-17T10:00:31.455" v="171"/>
          <ac:spMkLst>
            <pc:docMk/>
            <pc:sldMk cId="3563777604" sldId="273"/>
            <ac:spMk id="66" creationId="{1AE10A05-0AB2-E32B-62AF-B5BCB9405FD9}"/>
          </ac:spMkLst>
        </pc:spChg>
      </pc:sldChg>
      <pc:sldChg chg="del">
        <pc:chgData name="Rosie Cooper" userId="bf124abb-9a2b-4602-9121-6ae61623fa8e" providerId="ADAL" clId="{C18E8BFB-1EE4-48A7-AA69-D23BFDB8A2E0}" dt="2023-11-17T10:00:32.209" v="172" actId="47"/>
        <pc:sldMkLst>
          <pc:docMk/>
          <pc:sldMk cId="3444085625" sldId="274"/>
        </pc:sldMkLst>
      </pc:sldChg>
    </pc:docChg>
  </pc:docChgLst>
  <pc:docChgLst>
    <pc:chgData name="Rosie Cooper" userId="bf124abb-9a2b-4602-9121-6ae61623fa8e" providerId="ADAL" clId="{450D33B8-D84A-48FC-980E-CB8FE8400E44}"/>
    <pc:docChg chg="undo redo custSel addSld delSld modSld sldOrd">
      <pc:chgData name="Rosie Cooper" userId="bf124abb-9a2b-4602-9121-6ae61623fa8e" providerId="ADAL" clId="{450D33B8-D84A-48FC-980E-CB8FE8400E44}" dt="2024-02-19T15:15:59.190" v="5430" actId="14429"/>
      <pc:docMkLst>
        <pc:docMk/>
      </pc:docMkLst>
      <pc:sldChg chg="addSp delSp modSp mod modNotesTx">
        <pc:chgData name="Rosie Cooper" userId="bf124abb-9a2b-4602-9121-6ae61623fa8e" providerId="ADAL" clId="{450D33B8-D84A-48FC-980E-CB8FE8400E44}" dt="2024-02-16T16:03:44.333" v="5128" actId="6549"/>
        <pc:sldMkLst>
          <pc:docMk/>
          <pc:sldMk cId="3922173898" sldId="257"/>
        </pc:sldMkLst>
        <pc:spChg chg="mod">
          <ac:chgData name="Rosie Cooper" userId="bf124abb-9a2b-4602-9121-6ae61623fa8e" providerId="ADAL" clId="{450D33B8-D84A-48FC-980E-CB8FE8400E44}" dt="2024-01-30T09:38:58.560" v="200"/>
          <ac:spMkLst>
            <pc:docMk/>
            <pc:sldMk cId="3922173898" sldId="257"/>
            <ac:spMk id="6" creationId="{96B80882-534C-CD9F-BFB3-81190783F0A2}"/>
          </ac:spMkLst>
        </pc:spChg>
        <pc:spChg chg="mod">
          <ac:chgData name="Rosie Cooper" userId="bf124abb-9a2b-4602-9121-6ae61623fa8e" providerId="ADAL" clId="{450D33B8-D84A-48FC-980E-CB8FE8400E44}" dt="2024-01-30T09:40:00.020" v="253" actId="20577"/>
          <ac:spMkLst>
            <pc:docMk/>
            <pc:sldMk cId="3922173898" sldId="257"/>
            <ac:spMk id="8" creationId="{0C865F4B-F198-4BA1-A416-2C62157DA73F}"/>
          </ac:spMkLst>
        </pc:spChg>
        <pc:spChg chg="mod">
          <ac:chgData name="Rosie Cooper" userId="bf124abb-9a2b-4602-9121-6ae61623fa8e" providerId="ADAL" clId="{450D33B8-D84A-48FC-980E-CB8FE8400E44}" dt="2024-02-16T15:48:59.765" v="4755" actId="962"/>
          <ac:spMkLst>
            <pc:docMk/>
            <pc:sldMk cId="3922173898" sldId="257"/>
            <ac:spMk id="9" creationId="{2A5F54AF-226A-8F02-9FC9-A1E8A892D8DF}"/>
          </ac:spMkLst>
        </pc:spChg>
        <pc:spChg chg="mod ord">
          <ac:chgData name="Rosie Cooper" userId="bf124abb-9a2b-4602-9121-6ae61623fa8e" providerId="ADAL" clId="{450D33B8-D84A-48FC-980E-CB8FE8400E44}" dt="2024-02-16T15:48:30.925" v="4749" actId="13244"/>
          <ac:spMkLst>
            <pc:docMk/>
            <pc:sldMk cId="3922173898" sldId="257"/>
            <ac:spMk id="10" creationId="{B7014030-16B1-8381-CFFE-DF9CD913BD74}"/>
          </ac:spMkLst>
        </pc:spChg>
        <pc:spChg chg="add mod ord">
          <ac:chgData name="Rosie Cooper" userId="bf124abb-9a2b-4602-9121-6ae61623fa8e" providerId="ADAL" clId="{450D33B8-D84A-48FC-980E-CB8FE8400E44}" dt="2024-02-16T15:50:02.934" v="4775" actId="13244"/>
          <ac:spMkLst>
            <pc:docMk/>
            <pc:sldMk cId="3922173898" sldId="257"/>
            <ac:spMk id="11" creationId="{DDE041B3-2039-C4B1-17F1-2F277A69C4E3}"/>
          </ac:spMkLst>
        </pc:spChg>
        <pc:spChg chg="mod ord modVis">
          <ac:chgData name="Rosie Cooper" userId="bf124abb-9a2b-4602-9121-6ae61623fa8e" providerId="ADAL" clId="{450D33B8-D84A-48FC-980E-CB8FE8400E44}" dt="2024-02-16T15:49:55.767" v="4770" actId="962"/>
          <ac:spMkLst>
            <pc:docMk/>
            <pc:sldMk cId="3922173898" sldId="257"/>
            <ac:spMk id="12" creationId="{FFA67371-01B1-B137-965B-7FBDEA96B67C}"/>
          </ac:spMkLst>
        </pc:spChg>
        <pc:spChg chg="mod ord">
          <ac:chgData name="Rosie Cooper" userId="bf124abb-9a2b-4602-9121-6ae61623fa8e" providerId="ADAL" clId="{450D33B8-D84A-48FC-980E-CB8FE8400E44}" dt="2024-02-16T15:48:17.415" v="4746" actId="13244"/>
          <ac:spMkLst>
            <pc:docMk/>
            <pc:sldMk cId="3922173898" sldId="257"/>
            <ac:spMk id="13" creationId="{7AA1EF8F-1D4F-6011-5249-B62E99C3DB0C}"/>
          </ac:spMkLst>
        </pc:spChg>
        <pc:spChg chg="del">
          <ac:chgData name="Rosie Cooper" userId="bf124abb-9a2b-4602-9121-6ae61623fa8e" providerId="ADAL" clId="{450D33B8-D84A-48FC-980E-CB8FE8400E44}" dt="2024-02-16T15:49:43.105" v="4767" actId="478"/>
          <ac:spMkLst>
            <pc:docMk/>
            <pc:sldMk cId="3922173898" sldId="257"/>
            <ac:spMk id="14" creationId="{C26045C1-953A-77D4-6C6B-8E14C160BDBE}"/>
          </ac:spMkLst>
        </pc:spChg>
        <pc:spChg chg="mod ord">
          <ac:chgData name="Rosie Cooper" userId="bf124abb-9a2b-4602-9121-6ae61623fa8e" providerId="ADAL" clId="{450D33B8-D84A-48FC-980E-CB8FE8400E44}" dt="2024-02-16T15:48:27.955" v="4748" actId="13244"/>
          <ac:spMkLst>
            <pc:docMk/>
            <pc:sldMk cId="3922173898" sldId="257"/>
            <ac:spMk id="15" creationId="{69308B54-F3F6-EA8F-8BAF-6A7C4A4C9DD9}"/>
          </ac:spMkLst>
        </pc:spChg>
        <pc:spChg chg="mod topLvl">
          <ac:chgData name="Rosie Cooper" userId="bf124abb-9a2b-4602-9121-6ae61623fa8e" providerId="ADAL" clId="{450D33B8-D84A-48FC-980E-CB8FE8400E44}" dt="2024-02-16T15:49:00.159" v="4756" actId="962"/>
          <ac:spMkLst>
            <pc:docMk/>
            <pc:sldMk cId="3922173898" sldId="257"/>
            <ac:spMk id="16" creationId="{A91398DD-6224-0967-1561-F60F0EC54225}"/>
          </ac:spMkLst>
        </pc:spChg>
        <pc:spChg chg="mod ord topLvl">
          <ac:chgData name="Rosie Cooper" userId="bf124abb-9a2b-4602-9121-6ae61623fa8e" providerId="ADAL" clId="{450D33B8-D84A-48FC-980E-CB8FE8400E44}" dt="2024-02-16T15:48:58.115" v="4754" actId="13244"/>
          <ac:spMkLst>
            <pc:docMk/>
            <pc:sldMk cId="3922173898" sldId="257"/>
            <ac:spMk id="17" creationId="{C508096B-EEBB-A045-3200-98CD00185345}"/>
          </ac:spMkLst>
        </pc:spChg>
        <pc:spChg chg="mod topLvl">
          <ac:chgData name="Rosie Cooper" userId="bf124abb-9a2b-4602-9121-6ae61623fa8e" providerId="ADAL" clId="{450D33B8-D84A-48FC-980E-CB8FE8400E44}" dt="2024-02-16T15:49:14.065" v="4758" actId="962"/>
          <ac:spMkLst>
            <pc:docMk/>
            <pc:sldMk cId="3922173898" sldId="257"/>
            <ac:spMk id="18" creationId="{815F2FE8-A9AF-4EA2-228C-BB20EC480995}"/>
          </ac:spMkLst>
        </pc:spChg>
        <pc:spChg chg="add mod ord">
          <ac:chgData name="Rosie Cooper" userId="bf124abb-9a2b-4602-9121-6ae61623fa8e" providerId="ADAL" clId="{450D33B8-D84A-48FC-980E-CB8FE8400E44}" dt="2024-02-16T15:50:11.195" v="4777" actId="13244"/>
          <ac:spMkLst>
            <pc:docMk/>
            <pc:sldMk cId="3922173898" sldId="257"/>
            <ac:spMk id="20" creationId="{900D9183-B79D-59D1-472F-7A31F162BA8E}"/>
          </ac:spMkLst>
        </pc:spChg>
        <pc:spChg chg="add del">
          <ac:chgData name="Rosie Cooper" userId="bf124abb-9a2b-4602-9121-6ae61623fa8e" providerId="ADAL" clId="{450D33B8-D84A-48FC-980E-CB8FE8400E44}" dt="2024-02-16T16:00:25.414" v="5051" actId="22"/>
          <ac:spMkLst>
            <pc:docMk/>
            <pc:sldMk cId="3922173898" sldId="257"/>
            <ac:spMk id="21" creationId="{79310948-C880-BDF9-C3C7-7486A5D78F52}"/>
          </ac:spMkLst>
        </pc:spChg>
        <pc:spChg chg="add del mod">
          <ac:chgData name="Rosie Cooper" userId="bf124abb-9a2b-4602-9121-6ae61623fa8e" providerId="ADAL" clId="{450D33B8-D84A-48FC-980E-CB8FE8400E44}" dt="2024-01-30T09:44:05.121" v="511" actId="478"/>
          <ac:spMkLst>
            <pc:docMk/>
            <pc:sldMk cId="3922173898" sldId="257"/>
            <ac:spMk id="21" creationId="{91038B30-51FA-0BC5-A0D0-F7208A1BC63B}"/>
          </ac:spMkLst>
        </pc:spChg>
        <pc:spChg chg="mod">
          <ac:chgData name="Rosie Cooper" userId="bf124abb-9a2b-4602-9121-6ae61623fa8e" providerId="ADAL" clId="{450D33B8-D84A-48FC-980E-CB8FE8400E44}" dt="2024-01-30T09:43:01.100" v="286"/>
          <ac:spMkLst>
            <pc:docMk/>
            <pc:sldMk cId="3922173898" sldId="257"/>
            <ac:spMk id="23" creationId="{3A0D9862-E9A9-1B67-0667-E108E409C630}"/>
          </ac:spMkLst>
        </pc:spChg>
        <pc:spChg chg="mod">
          <ac:chgData name="Rosie Cooper" userId="bf124abb-9a2b-4602-9121-6ae61623fa8e" providerId="ADAL" clId="{450D33B8-D84A-48FC-980E-CB8FE8400E44}" dt="2024-01-30T09:55:21.033" v="898" actId="6549"/>
          <ac:spMkLst>
            <pc:docMk/>
            <pc:sldMk cId="3922173898" sldId="257"/>
            <ac:spMk id="24" creationId="{B1F61E57-369F-7A90-2D8C-F10D89158774}"/>
          </ac:spMkLst>
        </pc:spChg>
        <pc:spChg chg="add del mod">
          <ac:chgData name="Rosie Cooper" userId="bf124abb-9a2b-4602-9121-6ae61623fa8e" providerId="ADAL" clId="{450D33B8-D84A-48FC-980E-CB8FE8400E44}" dt="2024-01-30T09:44:05.681" v="512" actId="478"/>
          <ac:spMkLst>
            <pc:docMk/>
            <pc:sldMk cId="3922173898" sldId="257"/>
            <ac:spMk id="25" creationId="{7F0B984B-1F4A-0906-FBE7-682A3F3B6C74}"/>
          </ac:spMkLst>
        </pc:spChg>
        <pc:spChg chg="del mod">
          <ac:chgData name="Rosie Cooper" userId="bf124abb-9a2b-4602-9121-6ae61623fa8e" providerId="ADAL" clId="{450D33B8-D84A-48FC-980E-CB8FE8400E44}" dt="2024-01-30T09:51:53.549" v="812" actId="478"/>
          <ac:spMkLst>
            <pc:docMk/>
            <pc:sldMk cId="3922173898" sldId="257"/>
            <ac:spMk id="28" creationId="{C4AA7971-641A-27A3-F95A-D3458201E792}"/>
          </ac:spMkLst>
        </pc:spChg>
        <pc:spChg chg="mod topLvl">
          <ac:chgData name="Rosie Cooper" userId="bf124abb-9a2b-4602-9121-6ae61623fa8e" providerId="ADAL" clId="{450D33B8-D84A-48FC-980E-CB8FE8400E44}" dt="2024-02-16T15:50:25.814" v="4781" actId="962"/>
          <ac:spMkLst>
            <pc:docMk/>
            <pc:sldMk cId="3922173898" sldId="257"/>
            <ac:spMk id="29" creationId="{48FBF680-708E-B587-127C-1072F526DC59}"/>
          </ac:spMkLst>
        </pc:spChg>
        <pc:spChg chg="mod ord topLvl">
          <ac:chgData name="Rosie Cooper" userId="bf124abb-9a2b-4602-9121-6ae61623fa8e" providerId="ADAL" clId="{450D33B8-D84A-48FC-980E-CB8FE8400E44}" dt="2024-02-16T15:49:03.914" v="4757" actId="13244"/>
          <ac:spMkLst>
            <pc:docMk/>
            <pc:sldMk cId="3922173898" sldId="257"/>
            <ac:spMk id="30" creationId="{3DBD9A53-D6AE-BA12-D3C2-BF0A338B6F2D}"/>
          </ac:spMkLst>
        </pc:spChg>
        <pc:spChg chg="del mod topLvl">
          <ac:chgData name="Rosie Cooper" userId="bf124abb-9a2b-4602-9121-6ae61623fa8e" providerId="ADAL" clId="{450D33B8-D84A-48FC-980E-CB8FE8400E44}" dt="2024-01-30T09:51:55.933" v="813" actId="478"/>
          <ac:spMkLst>
            <pc:docMk/>
            <pc:sldMk cId="3922173898" sldId="257"/>
            <ac:spMk id="31" creationId="{7F0B2165-693F-5334-FAA0-2A9FB47FCC4F}"/>
          </ac:spMkLst>
        </pc:spChg>
        <pc:spChg chg="add del mod topLvl">
          <ac:chgData name="Rosie Cooper" userId="bf124abb-9a2b-4602-9121-6ae61623fa8e" providerId="ADAL" clId="{450D33B8-D84A-48FC-980E-CB8FE8400E44}" dt="2024-01-30T09:48:03.955" v="771" actId="478"/>
          <ac:spMkLst>
            <pc:docMk/>
            <pc:sldMk cId="3922173898" sldId="257"/>
            <ac:spMk id="32" creationId="{DBC39EB7-A35B-2BB5-72CA-1D9750679EC5}"/>
          </ac:spMkLst>
        </pc:spChg>
        <pc:spChg chg="mod ord">
          <ac:chgData name="Rosie Cooper" userId="bf124abb-9a2b-4602-9121-6ae61623fa8e" providerId="ADAL" clId="{450D33B8-D84A-48FC-980E-CB8FE8400E44}" dt="2024-02-16T15:48:20.415" v="4747" actId="13244"/>
          <ac:spMkLst>
            <pc:docMk/>
            <pc:sldMk cId="3922173898" sldId="257"/>
            <ac:spMk id="33" creationId="{EF32A54C-E6D5-A3D5-4E12-ADD107B11EEC}"/>
          </ac:spMkLst>
        </pc:spChg>
        <pc:spChg chg="add mod">
          <ac:chgData name="Rosie Cooper" userId="bf124abb-9a2b-4602-9121-6ae61623fa8e" providerId="ADAL" clId="{450D33B8-D84A-48FC-980E-CB8FE8400E44}" dt="2024-02-16T15:50:26.209" v="4782" actId="962"/>
          <ac:spMkLst>
            <pc:docMk/>
            <pc:sldMk cId="3922173898" sldId="257"/>
            <ac:spMk id="36" creationId="{F8EA9FF3-FA9F-BC79-E8D6-1B886CB6B96C}"/>
          </ac:spMkLst>
        </pc:spChg>
        <pc:spChg chg="del">
          <ac:chgData name="Rosie Cooper" userId="bf124abb-9a2b-4602-9121-6ae61623fa8e" providerId="ADAL" clId="{450D33B8-D84A-48FC-980E-CB8FE8400E44}" dt="2024-01-30T09:37:29.347" v="158" actId="478"/>
          <ac:spMkLst>
            <pc:docMk/>
            <pc:sldMk cId="3922173898" sldId="257"/>
            <ac:spMk id="39" creationId="{A3F3180D-8B62-06ED-BD1D-69038AF2D70A}"/>
          </ac:spMkLst>
        </pc:spChg>
        <pc:spChg chg="mod ord topLvl">
          <ac:chgData name="Rosie Cooper" userId="bf124abb-9a2b-4602-9121-6ae61623fa8e" providerId="ADAL" clId="{450D33B8-D84A-48FC-980E-CB8FE8400E44}" dt="2024-02-16T15:50:27.025" v="4783" actId="962"/>
          <ac:spMkLst>
            <pc:docMk/>
            <pc:sldMk cId="3922173898" sldId="257"/>
            <ac:spMk id="40" creationId="{DA54345C-4CC1-5E21-5126-D037FD4AB1A1}"/>
          </ac:spMkLst>
        </pc:spChg>
        <pc:spChg chg="mod ord topLvl">
          <ac:chgData name="Rosie Cooper" userId="bf124abb-9a2b-4602-9121-6ae61623fa8e" providerId="ADAL" clId="{450D33B8-D84A-48FC-980E-CB8FE8400E44}" dt="2024-02-16T15:50:28.795" v="4785" actId="13244"/>
          <ac:spMkLst>
            <pc:docMk/>
            <pc:sldMk cId="3922173898" sldId="257"/>
            <ac:spMk id="41" creationId="{64AFA06B-AF60-14D1-0F39-84B4506EBEB1}"/>
          </ac:spMkLst>
        </pc:spChg>
        <pc:spChg chg="mod ord topLvl">
          <ac:chgData name="Rosie Cooper" userId="bf124abb-9a2b-4602-9121-6ae61623fa8e" providerId="ADAL" clId="{450D33B8-D84A-48FC-980E-CB8FE8400E44}" dt="2024-02-16T15:50:27.805" v="4784" actId="962"/>
          <ac:spMkLst>
            <pc:docMk/>
            <pc:sldMk cId="3922173898" sldId="257"/>
            <ac:spMk id="42" creationId="{52113F44-2ACF-8E98-3F98-7AB07EDB63EE}"/>
          </ac:spMkLst>
        </pc:spChg>
        <pc:spChg chg="add mod">
          <ac:chgData name="Rosie Cooper" userId="bf124abb-9a2b-4602-9121-6ae61623fa8e" providerId="ADAL" clId="{450D33B8-D84A-48FC-980E-CB8FE8400E44}" dt="2024-02-16T15:49:56.175" v="4771" actId="962"/>
          <ac:spMkLst>
            <pc:docMk/>
            <pc:sldMk cId="3922173898" sldId="257"/>
            <ac:spMk id="46" creationId="{006732CB-F3DC-4859-2D3F-55877F7236B3}"/>
          </ac:spMkLst>
        </pc:spChg>
        <pc:spChg chg="mod">
          <ac:chgData name="Rosie Cooper" userId="bf124abb-9a2b-4602-9121-6ae61623fa8e" providerId="ADAL" clId="{450D33B8-D84A-48FC-980E-CB8FE8400E44}" dt="2024-02-16T15:49:32.035" v="4764" actId="962"/>
          <ac:spMkLst>
            <pc:docMk/>
            <pc:sldMk cId="3922173898" sldId="257"/>
            <ac:spMk id="56" creationId="{82F2B5B9-7031-5AFB-BAF8-461A755C246A}"/>
          </ac:spMkLst>
        </pc:spChg>
        <pc:spChg chg="del">
          <ac:chgData name="Rosie Cooper" userId="bf124abb-9a2b-4602-9121-6ae61623fa8e" providerId="ADAL" clId="{450D33B8-D84A-48FC-980E-CB8FE8400E44}" dt="2024-01-30T09:42:51.620" v="282" actId="478"/>
          <ac:spMkLst>
            <pc:docMk/>
            <pc:sldMk cId="3922173898" sldId="257"/>
            <ac:spMk id="57" creationId="{B1BCF1E7-A7A5-DCEC-00AA-4DA4F4090463}"/>
          </ac:spMkLst>
        </pc:spChg>
        <pc:spChg chg="mod ord">
          <ac:chgData name="Rosie Cooper" userId="bf124abb-9a2b-4602-9121-6ae61623fa8e" providerId="ADAL" clId="{450D33B8-D84A-48FC-980E-CB8FE8400E44}" dt="2024-02-16T15:49:23.975" v="4761" actId="13244"/>
          <ac:spMkLst>
            <pc:docMk/>
            <pc:sldMk cId="3922173898" sldId="257"/>
            <ac:spMk id="58" creationId="{B075A3A9-3577-2A68-33EA-0E2C30D7E861}"/>
          </ac:spMkLst>
        </pc:spChg>
        <pc:spChg chg="mod ord">
          <ac:chgData name="Rosie Cooper" userId="bf124abb-9a2b-4602-9121-6ae61623fa8e" providerId="ADAL" clId="{450D33B8-D84A-48FC-980E-CB8FE8400E44}" dt="2024-02-16T15:49:31.075" v="4763" actId="13244"/>
          <ac:spMkLst>
            <pc:docMk/>
            <pc:sldMk cId="3922173898" sldId="257"/>
            <ac:spMk id="59" creationId="{05BDCEB7-CC92-D34E-0F66-2EC3577B6B5F}"/>
          </ac:spMkLst>
        </pc:spChg>
        <pc:spChg chg="del mod">
          <ac:chgData name="Rosie Cooper" userId="bf124abb-9a2b-4602-9121-6ae61623fa8e" providerId="ADAL" clId="{450D33B8-D84A-48FC-980E-CB8FE8400E44}" dt="2024-01-30T09:42:41.523" v="280" actId="478"/>
          <ac:spMkLst>
            <pc:docMk/>
            <pc:sldMk cId="3922173898" sldId="257"/>
            <ac:spMk id="60" creationId="{190AF622-C76D-9075-0C82-7E30126C55FB}"/>
          </ac:spMkLst>
        </pc:spChg>
        <pc:spChg chg="del">
          <ac:chgData name="Rosie Cooper" userId="bf124abb-9a2b-4602-9121-6ae61623fa8e" providerId="ADAL" clId="{450D33B8-D84A-48FC-980E-CB8FE8400E44}" dt="2024-01-30T09:42:54.700" v="285" actId="478"/>
          <ac:spMkLst>
            <pc:docMk/>
            <pc:sldMk cId="3922173898" sldId="257"/>
            <ac:spMk id="61" creationId="{CA483A1E-EE5D-9711-A7C2-AC8796A416BE}"/>
          </ac:spMkLst>
        </pc:spChg>
        <pc:spChg chg="del mod">
          <ac:chgData name="Rosie Cooper" userId="bf124abb-9a2b-4602-9121-6ae61623fa8e" providerId="ADAL" clId="{450D33B8-D84A-48FC-980E-CB8FE8400E44}" dt="2024-01-30T09:44:11.673" v="514" actId="478"/>
          <ac:spMkLst>
            <pc:docMk/>
            <pc:sldMk cId="3922173898" sldId="257"/>
            <ac:spMk id="62" creationId="{DAE95FC0-D07B-A3F7-A83D-A1C78DC5D951}"/>
          </ac:spMkLst>
        </pc:spChg>
        <pc:spChg chg="mod ord">
          <ac:chgData name="Rosie Cooper" userId="bf124abb-9a2b-4602-9121-6ae61623fa8e" providerId="ADAL" clId="{450D33B8-D84A-48FC-980E-CB8FE8400E44}" dt="2024-02-16T15:49:27.116" v="4762" actId="13244"/>
          <ac:spMkLst>
            <pc:docMk/>
            <pc:sldMk cId="3922173898" sldId="257"/>
            <ac:spMk id="65" creationId="{5F5E9072-3CA2-A0BF-6A2B-F0048FB91933}"/>
          </ac:spMkLst>
        </pc:spChg>
        <pc:spChg chg="ord">
          <ac:chgData name="Rosie Cooper" userId="bf124abb-9a2b-4602-9121-6ae61623fa8e" providerId="ADAL" clId="{450D33B8-D84A-48FC-980E-CB8FE8400E44}" dt="2024-02-16T15:49:15.935" v="4759" actId="13244"/>
          <ac:spMkLst>
            <pc:docMk/>
            <pc:sldMk cId="3922173898" sldId="257"/>
            <ac:spMk id="66" creationId="{1AE10A05-0AB2-E32B-62AF-B5BCB9405FD9}"/>
          </ac:spMkLst>
        </pc:spChg>
        <pc:spChg chg="del">
          <ac:chgData name="Rosie Cooper" userId="bf124abb-9a2b-4602-9121-6ae61623fa8e" providerId="ADAL" clId="{450D33B8-D84A-48FC-980E-CB8FE8400E44}" dt="2024-01-30T09:42:50.411" v="281" actId="478"/>
          <ac:spMkLst>
            <pc:docMk/>
            <pc:sldMk cId="3922173898" sldId="257"/>
            <ac:spMk id="74" creationId="{D80B84DE-E378-02D8-95C8-C84DE219BCE0}"/>
          </ac:spMkLst>
        </pc:spChg>
        <pc:spChg chg="del">
          <ac:chgData name="Rosie Cooper" userId="bf124abb-9a2b-4602-9121-6ae61623fa8e" providerId="ADAL" clId="{450D33B8-D84A-48FC-980E-CB8FE8400E44}" dt="2024-01-30T09:42:52.969" v="284" actId="478"/>
          <ac:spMkLst>
            <pc:docMk/>
            <pc:sldMk cId="3922173898" sldId="257"/>
            <ac:spMk id="76" creationId="{33DA7CCB-A97D-555C-5DF7-FE038A495208}"/>
          </ac:spMkLst>
        </pc:spChg>
        <pc:grpChg chg="add mod">
          <ac:chgData name="Rosie Cooper" userId="bf124abb-9a2b-4602-9121-6ae61623fa8e" providerId="ADAL" clId="{450D33B8-D84A-48FC-980E-CB8FE8400E44}" dt="2024-02-16T15:49:35.485" v="4765" actId="962"/>
          <ac:grpSpMkLst>
            <pc:docMk/>
            <pc:sldMk cId="3922173898" sldId="257"/>
            <ac:grpSpMk id="3" creationId="{5BA8B109-C6FA-A81B-0DD0-C5D96CB40ECC}"/>
          </ac:grpSpMkLst>
        </pc:grpChg>
        <pc:grpChg chg="add mod">
          <ac:chgData name="Rosie Cooper" userId="bf124abb-9a2b-4602-9121-6ae61623fa8e" providerId="ADAL" clId="{450D33B8-D84A-48FC-980E-CB8FE8400E44}" dt="2024-02-16T15:50:25.445" v="4780" actId="962"/>
          <ac:grpSpMkLst>
            <pc:docMk/>
            <pc:sldMk cId="3922173898" sldId="257"/>
            <ac:grpSpMk id="22" creationId="{F96603F5-0897-92FC-6858-96075EF8AC06}"/>
          </ac:grpSpMkLst>
        </pc:grpChg>
        <pc:grpChg chg="add del mod">
          <ac:chgData name="Rosie Cooper" userId="bf124abb-9a2b-4602-9121-6ae61623fa8e" providerId="ADAL" clId="{450D33B8-D84A-48FC-980E-CB8FE8400E44}" dt="2024-02-16T15:48:55.114" v="4753" actId="165"/>
          <ac:grpSpMkLst>
            <pc:docMk/>
            <pc:sldMk cId="3922173898" sldId="257"/>
            <ac:grpSpMk id="26" creationId="{4EC9A926-FD3E-D4C0-6270-0470C3BEC3A6}"/>
          </ac:grpSpMkLst>
        </pc:grpChg>
        <pc:grpChg chg="add del mod">
          <ac:chgData name="Rosie Cooper" userId="bf124abb-9a2b-4602-9121-6ae61623fa8e" providerId="ADAL" clId="{450D33B8-D84A-48FC-980E-CB8FE8400E44}" dt="2024-01-30T09:51:55.933" v="813" actId="478"/>
          <ac:grpSpMkLst>
            <pc:docMk/>
            <pc:sldMk cId="3922173898" sldId="257"/>
            <ac:grpSpMk id="27" creationId="{00F6E988-8156-F2A8-D25F-F0C2F534ADB4}"/>
          </ac:grpSpMkLst>
        </pc:grpChg>
        <pc:grpChg chg="add del mod">
          <ac:chgData name="Rosie Cooper" userId="bf124abb-9a2b-4602-9121-6ae61623fa8e" providerId="ADAL" clId="{450D33B8-D84A-48FC-980E-CB8FE8400E44}" dt="2024-02-16T15:48:38.399" v="4750" actId="165"/>
          <ac:grpSpMkLst>
            <pc:docMk/>
            <pc:sldMk cId="3922173898" sldId="257"/>
            <ac:grpSpMk id="34" creationId="{EFED5D34-B619-F871-5505-178B31372751}"/>
          </ac:grpSpMkLst>
        </pc:grpChg>
        <pc:grpChg chg="add del mod">
          <ac:chgData name="Rosie Cooper" userId="bf124abb-9a2b-4602-9121-6ae61623fa8e" providerId="ADAL" clId="{450D33B8-D84A-48FC-980E-CB8FE8400E44}" dt="2024-01-30T09:48:03.955" v="771" actId="478"/>
          <ac:grpSpMkLst>
            <pc:docMk/>
            <pc:sldMk cId="3922173898" sldId="257"/>
            <ac:grpSpMk id="35" creationId="{C0EB5696-DBED-FE02-E690-4A26D5DBA911}"/>
          </ac:grpSpMkLst>
        </pc:grpChg>
        <pc:grpChg chg="add del mod modVis">
          <ac:chgData name="Rosie Cooper" userId="bf124abb-9a2b-4602-9121-6ae61623fa8e" providerId="ADAL" clId="{450D33B8-D84A-48FC-980E-CB8FE8400E44}" dt="2024-02-16T15:50:21.704" v="4778" actId="165"/>
          <ac:grpSpMkLst>
            <pc:docMk/>
            <pc:sldMk cId="3922173898" sldId="257"/>
            <ac:grpSpMk id="37" creationId="{405B5447-BBAB-87E9-AD13-25C47A98C710}"/>
          </ac:grpSpMkLst>
        </pc:grpChg>
        <pc:picChg chg="del">
          <ac:chgData name="Rosie Cooper" userId="bf124abb-9a2b-4602-9121-6ae61623fa8e" providerId="ADAL" clId="{450D33B8-D84A-48FC-980E-CB8FE8400E44}" dt="2024-02-16T15:41:00.166" v="3096" actId="478"/>
          <ac:picMkLst>
            <pc:docMk/>
            <pc:sldMk cId="3922173898" sldId="257"/>
            <ac:picMk id="2" creationId="{A79E9C2D-BA39-FA1A-B67D-7240AFC603D2}"/>
          </ac:picMkLst>
        </pc:picChg>
        <pc:picChg chg="mod modVis">
          <ac:chgData name="Rosie Cooper" userId="bf124abb-9a2b-4602-9121-6ae61623fa8e" providerId="ADAL" clId="{450D33B8-D84A-48FC-980E-CB8FE8400E44}" dt="2024-02-16T15:50:03.674" v="4776" actId="962"/>
          <ac:picMkLst>
            <pc:docMk/>
            <pc:sldMk cId="3922173898" sldId="257"/>
            <ac:picMk id="4" creationId="{953FD517-85C6-8398-F65F-76B87B0194A0}"/>
          </ac:picMkLst>
        </pc:picChg>
        <pc:picChg chg="mod ord topLvl">
          <ac:chgData name="Rosie Cooper" userId="bf124abb-9a2b-4602-9121-6ae61623fa8e" providerId="ADAL" clId="{450D33B8-D84A-48FC-980E-CB8FE8400E44}" dt="2024-02-16T15:48:45.245" v="4752" actId="962"/>
          <ac:picMkLst>
            <pc:docMk/>
            <pc:sldMk cId="3922173898" sldId="257"/>
            <ac:picMk id="5" creationId="{9D00CFFF-76C1-0D0D-F1C0-4C19853F3E39}"/>
          </ac:picMkLst>
        </pc:picChg>
        <pc:picChg chg="del">
          <ac:chgData name="Rosie Cooper" userId="bf124abb-9a2b-4602-9121-6ae61623fa8e" providerId="ADAL" clId="{450D33B8-D84A-48FC-980E-CB8FE8400E44}" dt="2024-01-30T09:42:52.298" v="283" actId="478"/>
          <ac:picMkLst>
            <pc:docMk/>
            <pc:sldMk cId="3922173898" sldId="257"/>
            <ac:picMk id="11" creationId="{22B93149-2942-8599-5E51-EE367D974502}"/>
          </ac:picMkLst>
        </pc:picChg>
        <pc:picChg chg="add del mod topLvl">
          <ac:chgData name="Rosie Cooper" userId="bf124abb-9a2b-4602-9121-6ae61623fa8e" providerId="ADAL" clId="{450D33B8-D84A-48FC-980E-CB8FE8400E44}" dt="2024-01-30T09:48:04.530" v="772" actId="478"/>
          <ac:picMkLst>
            <pc:docMk/>
            <pc:sldMk cId="3922173898" sldId="257"/>
            <ac:picMk id="19" creationId="{7DC2B352-9D33-C435-347F-64BBD32BC5EC}"/>
          </ac:picMkLst>
        </pc:picChg>
        <pc:picChg chg="del mod ord modVis">
          <ac:chgData name="Rosie Cooper" userId="bf124abb-9a2b-4602-9121-6ae61623fa8e" providerId="ADAL" clId="{450D33B8-D84A-48FC-980E-CB8FE8400E44}" dt="2024-01-30T11:13:50.437" v="2235" actId="478"/>
          <ac:picMkLst>
            <pc:docMk/>
            <pc:sldMk cId="3922173898" sldId="257"/>
            <ac:picMk id="38" creationId="{7B74210B-AA0D-D7BD-B043-C3F72B7EE7F4}"/>
          </ac:picMkLst>
        </pc:picChg>
        <pc:picChg chg="add mod ord modVis modCrop">
          <ac:chgData name="Rosie Cooper" userId="bf124abb-9a2b-4602-9121-6ae61623fa8e" providerId="ADAL" clId="{450D33B8-D84A-48FC-980E-CB8FE8400E44}" dt="2024-02-16T16:00:22.519" v="5049"/>
          <ac:picMkLst>
            <pc:docMk/>
            <pc:sldMk cId="3922173898" sldId="257"/>
            <ac:picMk id="44" creationId="{10E1C9B2-39E0-7FC1-5E3C-21BA4F81CB12}"/>
          </ac:picMkLst>
        </pc:picChg>
        <pc:picChg chg="add mod ord modVis modCrop">
          <ac:chgData name="Rosie Cooper" userId="bf124abb-9a2b-4602-9121-6ae61623fa8e" providerId="ADAL" clId="{450D33B8-D84A-48FC-980E-CB8FE8400E44}" dt="2024-02-16T16:00:29.929" v="5052"/>
          <ac:picMkLst>
            <pc:docMk/>
            <pc:sldMk cId="3922173898" sldId="257"/>
            <ac:picMk id="45" creationId="{051953D6-646F-FF2A-605A-B455037ADEDB}"/>
          </ac:picMkLst>
        </pc:picChg>
        <pc:picChg chg="del mod ord modVis">
          <ac:chgData name="Rosie Cooper" userId="bf124abb-9a2b-4602-9121-6ae61623fa8e" providerId="ADAL" clId="{450D33B8-D84A-48FC-980E-CB8FE8400E44}" dt="2024-01-30T11:15:47.852" v="2356" actId="478"/>
          <ac:picMkLst>
            <pc:docMk/>
            <pc:sldMk cId="3922173898" sldId="257"/>
            <ac:picMk id="71" creationId="{7AD663A2-4F99-64FB-FB7A-6D70A27ADC10}"/>
          </ac:picMkLst>
        </pc:picChg>
      </pc:sldChg>
      <pc:sldChg chg="add del ord">
        <pc:chgData name="Rosie Cooper" userId="bf124abb-9a2b-4602-9121-6ae61623fa8e" providerId="ADAL" clId="{450D33B8-D84A-48FC-980E-CB8FE8400E44}" dt="2024-02-16T15:37:06.939" v="3060"/>
        <pc:sldMkLst>
          <pc:docMk/>
          <pc:sldMk cId="4032837913" sldId="267"/>
        </pc:sldMkLst>
      </pc:sldChg>
      <pc:sldChg chg="modSp add del mod">
        <pc:chgData name="Rosie Cooper" userId="bf124abb-9a2b-4602-9121-6ae61623fa8e" providerId="ADAL" clId="{450D33B8-D84A-48FC-980E-CB8FE8400E44}" dt="2024-02-16T15:58:42.999" v="5048" actId="207"/>
        <pc:sldMkLst>
          <pc:docMk/>
          <pc:sldMk cId="3803241487" sldId="268"/>
        </pc:sldMkLst>
        <pc:spChg chg="mod">
          <ac:chgData name="Rosie Cooper" userId="bf124abb-9a2b-4602-9121-6ae61623fa8e" providerId="ADAL" clId="{450D33B8-D84A-48FC-980E-CB8FE8400E44}" dt="2024-02-16T15:58:42.999" v="5048" actId="207"/>
          <ac:spMkLst>
            <pc:docMk/>
            <pc:sldMk cId="3803241487" sldId="268"/>
            <ac:spMk id="15" creationId="{43555F1B-B056-6CD9-2082-0DE3D76A7807}"/>
          </ac:spMkLst>
        </pc:spChg>
        <pc:spChg chg="mod">
          <ac:chgData name="Rosie Cooper" userId="bf124abb-9a2b-4602-9121-6ae61623fa8e" providerId="ADAL" clId="{450D33B8-D84A-48FC-980E-CB8FE8400E44}" dt="2024-01-30T12:04:45.507" v="2770" actId="33524"/>
          <ac:spMkLst>
            <pc:docMk/>
            <pc:sldMk cId="3803241487" sldId="268"/>
            <ac:spMk id="33" creationId="{EF32A54C-E6D5-A3D5-4E12-ADD107B11EEC}"/>
          </ac:spMkLst>
        </pc:spChg>
        <pc:spChg chg="mod">
          <ac:chgData name="Rosie Cooper" userId="bf124abb-9a2b-4602-9121-6ae61623fa8e" providerId="ADAL" clId="{450D33B8-D84A-48FC-980E-CB8FE8400E44}" dt="2024-01-30T12:04:47.567" v="2771" actId="33524"/>
          <ac:spMkLst>
            <pc:docMk/>
            <pc:sldMk cId="3803241487" sldId="268"/>
            <ac:spMk id="65" creationId="{5F5E9072-3CA2-A0BF-6A2B-F0048FB91933}"/>
          </ac:spMkLst>
        </pc:spChg>
      </pc:sldChg>
      <pc:sldChg chg="addSp delSp modSp add del mod">
        <pc:chgData name="Rosie Cooper" userId="bf124abb-9a2b-4602-9121-6ae61623fa8e" providerId="ADAL" clId="{450D33B8-D84A-48FC-980E-CB8FE8400E44}" dt="2024-02-16T15:58:34.834" v="5047" actId="33553"/>
        <pc:sldMkLst>
          <pc:docMk/>
          <pc:sldMk cId="789785739" sldId="269"/>
        </pc:sldMkLst>
        <pc:spChg chg="mod">
          <ac:chgData name="Rosie Cooper" userId="bf124abb-9a2b-4602-9121-6ae61623fa8e" providerId="ADAL" clId="{450D33B8-D84A-48FC-980E-CB8FE8400E44}" dt="2024-02-16T15:58:34.834" v="5047" actId="33553"/>
          <ac:spMkLst>
            <pc:docMk/>
            <pc:sldMk cId="789785739" sldId="269"/>
            <ac:spMk id="9" creationId="{B12204E2-A0DB-3756-FC77-31F68340F65B}"/>
          </ac:spMkLst>
        </pc:spChg>
        <pc:spChg chg="mod topLvl">
          <ac:chgData name="Rosie Cooper" userId="bf124abb-9a2b-4602-9121-6ae61623fa8e" providerId="ADAL" clId="{450D33B8-D84A-48FC-980E-CB8FE8400E44}" dt="2024-02-16T15:47:34.968" v="4711" actId="165"/>
          <ac:spMkLst>
            <pc:docMk/>
            <pc:sldMk cId="789785739" sldId="269"/>
            <ac:spMk id="10" creationId="{D845CFDD-E078-E193-4727-8B67D6F700F3}"/>
          </ac:spMkLst>
        </pc:spChg>
        <pc:spChg chg="mod topLvl">
          <ac:chgData name="Rosie Cooper" userId="bf124abb-9a2b-4602-9121-6ae61623fa8e" providerId="ADAL" clId="{450D33B8-D84A-48FC-980E-CB8FE8400E44}" dt="2024-02-16T15:47:34.968" v="4711" actId="165"/>
          <ac:spMkLst>
            <pc:docMk/>
            <pc:sldMk cId="789785739" sldId="269"/>
            <ac:spMk id="76" creationId="{4F910C85-0973-6C4E-7F8A-86224D837953}"/>
          </ac:spMkLst>
        </pc:spChg>
        <pc:spChg chg="mod topLvl">
          <ac:chgData name="Rosie Cooper" userId="bf124abb-9a2b-4602-9121-6ae61623fa8e" providerId="ADAL" clId="{450D33B8-D84A-48FC-980E-CB8FE8400E44}" dt="2024-02-16T15:47:34.968" v="4711" actId="165"/>
          <ac:spMkLst>
            <pc:docMk/>
            <pc:sldMk cId="789785739" sldId="269"/>
            <ac:spMk id="79" creationId="{1E863A37-F0E6-F099-695D-70642992B512}"/>
          </ac:spMkLst>
        </pc:spChg>
        <pc:spChg chg="mod topLvl">
          <ac:chgData name="Rosie Cooper" userId="bf124abb-9a2b-4602-9121-6ae61623fa8e" providerId="ADAL" clId="{450D33B8-D84A-48FC-980E-CB8FE8400E44}" dt="2024-02-16T15:47:34.968" v="4711" actId="165"/>
          <ac:spMkLst>
            <pc:docMk/>
            <pc:sldMk cId="789785739" sldId="269"/>
            <ac:spMk id="82" creationId="{88FE2E61-157E-1C69-B8DD-3934B4CB815E}"/>
          </ac:spMkLst>
        </pc:spChg>
        <pc:spChg chg="mod topLvl">
          <ac:chgData name="Rosie Cooper" userId="bf124abb-9a2b-4602-9121-6ae61623fa8e" providerId="ADAL" clId="{450D33B8-D84A-48FC-980E-CB8FE8400E44}" dt="2024-02-16T15:47:34.968" v="4711" actId="165"/>
          <ac:spMkLst>
            <pc:docMk/>
            <pc:sldMk cId="789785739" sldId="269"/>
            <ac:spMk id="91" creationId="{DBFB54E3-A83A-8B8D-5CAD-830115C982EF}"/>
          </ac:spMkLst>
        </pc:spChg>
        <pc:spChg chg="mod topLvl">
          <ac:chgData name="Rosie Cooper" userId="bf124abb-9a2b-4602-9121-6ae61623fa8e" providerId="ADAL" clId="{450D33B8-D84A-48FC-980E-CB8FE8400E44}" dt="2024-02-16T15:47:34.968" v="4711" actId="165"/>
          <ac:spMkLst>
            <pc:docMk/>
            <pc:sldMk cId="789785739" sldId="269"/>
            <ac:spMk id="94" creationId="{316ACEB5-91F0-1690-97DB-F2C29EA1B03F}"/>
          </ac:spMkLst>
        </pc:spChg>
        <pc:spChg chg="mod topLvl">
          <ac:chgData name="Rosie Cooper" userId="bf124abb-9a2b-4602-9121-6ae61623fa8e" providerId="ADAL" clId="{450D33B8-D84A-48FC-980E-CB8FE8400E44}" dt="2024-02-16T15:47:34.968" v="4711" actId="165"/>
          <ac:spMkLst>
            <pc:docMk/>
            <pc:sldMk cId="789785739" sldId="269"/>
            <ac:spMk id="97" creationId="{5C169D68-789C-81C5-C2F4-D592C4B12250}"/>
          </ac:spMkLst>
        </pc:spChg>
        <pc:spChg chg="mod topLvl">
          <ac:chgData name="Rosie Cooper" userId="bf124abb-9a2b-4602-9121-6ae61623fa8e" providerId="ADAL" clId="{450D33B8-D84A-48FC-980E-CB8FE8400E44}" dt="2024-02-16T15:47:34.968" v="4711" actId="165"/>
          <ac:spMkLst>
            <pc:docMk/>
            <pc:sldMk cId="789785739" sldId="269"/>
            <ac:spMk id="100" creationId="{A5AC3E77-5DA7-1B61-3F8E-37F49F9F5BA0}"/>
          </ac:spMkLst>
        </pc:spChg>
        <pc:spChg chg="mod topLvl">
          <ac:chgData name="Rosie Cooper" userId="bf124abb-9a2b-4602-9121-6ae61623fa8e" providerId="ADAL" clId="{450D33B8-D84A-48FC-980E-CB8FE8400E44}" dt="2024-02-16T15:47:34.968" v="4711" actId="165"/>
          <ac:spMkLst>
            <pc:docMk/>
            <pc:sldMk cId="789785739" sldId="269"/>
            <ac:spMk id="103" creationId="{117BC865-21C3-CDD4-BB12-2EC3A930D99C}"/>
          </ac:spMkLst>
        </pc:spChg>
        <pc:spChg chg="mod topLvl">
          <ac:chgData name="Rosie Cooper" userId="bf124abb-9a2b-4602-9121-6ae61623fa8e" providerId="ADAL" clId="{450D33B8-D84A-48FC-980E-CB8FE8400E44}" dt="2024-02-16T15:47:34.968" v="4711" actId="165"/>
          <ac:spMkLst>
            <pc:docMk/>
            <pc:sldMk cId="789785739" sldId="269"/>
            <ac:spMk id="106" creationId="{B242F1EA-7DFF-6433-0EE7-D37CE9ECE83E}"/>
          </ac:spMkLst>
        </pc:spChg>
        <pc:spChg chg="mod topLvl">
          <ac:chgData name="Rosie Cooper" userId="bf124abb-9a2b-4602-9121-6ae61623fa8e" providerId="ADAL" clId="{450D33B8-D84A-48FC-980E-CB8FE8400E44}" dt="2024-02-16T15:47:34.968" v="4711" actId="165"/>
          <ac:spMkLst>
            <pc:docMk/>
            <pc:sldMk cId="789785739" sldId="269"/>
            <ac:spMk id="109" creationId="{A28FD74D-AC09-286B-4D00-B5D5B5E187A1}"/>
          </ac:spMkLst>
        </pc:spChg>
        <pc:spChg chg="mod topLvl">
          <ac:chgData name="Rosie Cooper" userId="bf124abb-9a2b-4602-9121-6ae61623fa8e" providerId="ADAL" clId="{450D33B8-D84A-48FC-980E-CB8FE8400E44}" dt="2024-02-16T15:47:34.968" v="4711" actId="165"/>
          <ac:spMkLst>
            <pc:docMk/>
            <pc:sldMk cId="789785739" sldId="269"/>
            <ac:spMk id="112" creationId="{5F4B14DB-7EA2-0A7B-60D3-A64F4DB68AC1}"/>
          </ac:spMkLst>
        </pc:spChg>
        <pc:spChg chg="mod topLvl">
          <ac:chgData name="Rosie Cooper" userId="bf124abb-9a2b-4602-9121-6ae61623fa8e" providerId="ADAL" clId="{450D33B8-D84A-48FC-980E-CB8FE8400E44}" dt="2024-02-16T15:47:34.968" v="4711" actId="165"/>
          <ac:spMkLst>
            <pc:docMk/>
            <pc:sldMk cId="789785739" sldId="269"/>
            <ac:spMk id="115" creationId="{10971D7F-BCE5-B696-BFF1-1436CF97D928}"/>
          </ac:spMkLst>
        </pc:spChg>
        <pc:spChg chg="mod topLvl">
          <ac:chgData name="Rosie Cooper" userId="bf124abb-9a2b-4602-9121-6ae61623fa8e" providerId="ADAL" clId="{450D33B8-D84A-48FC-980E-CB8FE8400E44}" dt="2024-02-16T15:47:34.968" v="4711" actId="165"/>
          <ac:spMkLst>
            <pc:docMk/>
            <pc:sldMk cId="789785739" sldId="269"/>
            <ac:spMk id="118" creationId="{F26483E9-1D1D-FD3A-6FD1-2813E00BA620}"/>
          </ac:spMkLst>
        </pc:spChg>
        <pc:spChg chg="mod topLvl">
          <ac:chgData name="Rosie Cooper" userId="bf124abb-9a2b-4602-9121-6ae61623fa8e" providerId="ADAL" clId="{450D33B8-D84A-48FC-980E-CB8FE8400E44}" dt="2024-02-16T15:47:34.968" v="4711" actId="165"/>
          <ac:spMkLst>
            <pc:docMk/>
            <pc:sldMk cId="789785739" sldId="269"/>
            <ac:spMk id="121" creationId="{BAA3352C-8503-D8C2-9AE4-8BBDE3F78D40}"/>
          </ac:spMkLst>
        </pc:spChg>
        <pc:grpChg chg="del">
          <ac:chgData name="Rosie Cooper" userId="bf124abb-9a2b-4602-9121-6ae61623fa8e" providerId="ADAL" clId="{450D33B8-D84A-48FC-980E-CB8FE8400E44}" dt="2024-02-16T15:47:34.968" v="4711" actId="165"/>
          <ac:grpSpMkLst>
            <pc:docMk/>
            <pc:sldMk cId="789785739" sldId="269"/>
            <ac:grpSpMk id="74" creationId="{F3889220-ABEE-F413-1AB8-2981C88E00BC}"/>
          </ac:grpSpMkLst>
        </pc:grpChg>
        <pc:grpChg chg="del">
          <ac:chgData name="Rosie Cooper" userId="bf124abb-9a2b-4602-9121-6ae61623fa8e" providerId="ADAL" clId="{450D33B8-D84A-48FC-980E-CB8FE8400E44}" dt="2024-02-16T15:47:34.968" v="4711" actId="165"/>
          <ac:grpSpMkLst>
            <pc:docMk/>
            <pc:sldMk cId="789785739" sldId="269"/>
            <ac:grpSpMk id="75" creationId="{F77E98AA-E29E-4961-6C70-D3BC0946B4C7}"/>
          </ac:grpSpMkLst>
        </pc:grpChg>
        <pc:grpChg chg="del">
          <ac:chgData name="Rosie Cooper" userId="bf124abb-9a2b-4602-9121-6ae61623fa8e" providerId="ADAL" clId="{450D33B8-D84A-48FC-980E-CB8FE8400E44}" dt="2024-02-16T15:47:34.968" v="4711" actId="165"/>
          <ac:grpSpMkLst>
            <pc:docMk/>
            <pc:sldMk cId="789785739" sldId="269"/>
            <ac:grpSpMk id="78" creationId="{E35FC237-C4FB-9FE0-17F4-147EBDE83FAF}"/>
          </ac:grpSpMkLst>
        </pc:grpChg>
        <pc:grpChg chg="del">
          <ac:chgData name="Rosie Cooper" userId="bf124abb-9a2b-4602-9121-6ae61623fa8e" providerId="ADAL" clId="{450D33B8-D84A-48FC-980E-CB8FE8400E44}" dt="2024-02-16T15:47:34.968" v="4711" actId="165"/>
          <ac:grpSpMkLst>
            <pc:docMk/>
            <pc:sldMk cId="789785739" sldId="269"/>
            <ac:grpSpMk id="81" creationId="{5132C410-E436-9616-AFDA-8B6D3F03D097}"/>
          </ac:grpSpMkLst>
        </pc:grpChg>
        <pc:grpChg chg="del">
          <ac:chgData name="Rosie Cooper" userId="bf124abb-9a2b-4602-9121-6ae61623fa8e" providerId="ADAL" clId="{450D33B8-D84A-48FC-980E-CB8FE8400E44}" dt="2024-02-16T15:47:34.968" v="4711" actId="165"/>
          <ac:grpSpMkLst>
            <pc:docMk/>
            <pc:sldMk cId="789785739" sldId="269"/>
            <ac:grpSpMk id="90" creationId="{F8892437-6C42-4CFB-3607-3530B6A0DF60}"/>
          </ac:grpSpMkLst>
        </pc:grpChg>
        <pc:grpChg chg="del">
          <ac:chgData name="Rosie Cooper" userId="bf124abb-9a2b-4602-9121-6ae61623fa8e" providerId="ADAL" clId="{450D33B8-D84A-48FC-980E-CB8FE8400E44}" dt="2024-02-16T15:47:34.968" v="4711" actId="165"/>
          <ac:grpSpMkLst>
            <pc:docMk/>
            <pc:sldMk cId="789785739" sldId="269"/>
            <ac:grpSpMk id="93" creationId="{4E4BB71E-4330-B2DB-F3CA-2F5D1FE5DD71}"/>
          </ac:grpSpMkLst>
        </pc:grpChg>
        <pc:grpChg chg="del">
          <ac:chgData name="Rosie Cooper" userId="bf124abb-9a2b-4602-9121-6ae61623fa8e" providerId="ADAL" clId="{450D33B8-D84A-48FC-980E-CB8FE8400E44}" dt="2024-02-16T15:47:34.968" v="4711" actId="165"/>
          <ac:grpSpMkLst>
            <pc:docMk/>
            <pc:sldMk cId="789785739" sldId="269"/>
            <ac:grpSpMk id="96" creationId="{5871C532-645F-A4AC-7E49-B56CCF8E0A98}"/>
          </ac:grpSpMkLst>
        </pc:grpChg>
        <pc:grpChg chg="del">
          <ac:chgData name="Rosie Cooper" userId="bf124abb-9a2b-4602-9121-6ae61623fa8e" providerId="ADAL" clId="{450D33B8-D84A-48FC-980E-CB8FE8400E44}" dt="2024-02-16T15:47:34.968" v="4711" actId="165"/>
          <ac:grpSpMkLst>
            <pc:docMk/>
            <pc:sldMk cId="789785739" sldId="269"/>
            <ac:grpSpMk id="99" creationId="{606BAD87-466F-76FC-AD87-7BFDF36C3EB0}"/>
          </ac:grpSpMkLst>
        </pc:grpChg>
        <pc:grpChg chg="del">
          <ac:chgData name="Rosie Cooper" userId="bf124abb-9a2b-4602-9121-6ae61623fa8e" providerId="ADAL" clId="{450D33B8-D84A-48FC-980E-CB8FE8400E44}" dt="2024-02-16T15:47:34.968" v="4711" actId="165"/>
          <ac:grpSpMkLst>
            <pc:docMk/>
            <pc:sldMk cId="789785739" sldId="269"/>
            <ac:grpSpMk id="102" creationId="{47D509A7-E872-C43A-8408-FE3901CFC778}"/>
          </ac:grpSpMkLst>
        </pc:grpChg>
        <pc:grpChg chg="del">
          <ac:chgData name="Rosie Cooper" userId="bf124abb-9a2b-4602-9121-6ae61623fa8e" providerId="ADAL" clId="{450D33B8-D84A-48FC-980E-CB8FE8400E44}" dt="2024-02-16T15:47:34.968" v="4711" actId="165"/>
          <ac:grpSpMkLst>
            <pc:docMk/>
            <pc:sldMk cId="789785739" sldId="269"/>
            <ac:grpSpMk id="105" creationId="{6E2E0A41-4622-EF8D-2200-E2FE87246739}"/>
          </ac:grpSpMkLst>
        </pc:grpChg>
        <pc:grpChg chg="del">
          <ac:chgData name="Rosie Cooper" userId="bf124abb-9a2b-4602-9121-6ae61623fa8e" providerId="ADAL" clId="{450D33B8-D84A-48FC-980E-CB8FE8400E44}" dt="2024-02-16T15:47:34.968" v="4711" actId="165"/>
          <ac:grpSpMkLst>
            <pc:docMk/>
            <pc:sldMk cId="789785739" sldId="269"/>
            <ac:grpSpMk id="108" creationId="{FB9BC271-57D6-B2D6-6CEB-A18AC57E47BE}"/>
          </ac:grpSpMkLst>
        </pc:grpChg>
        <pc:grpChg chg="del">
          <ac:chgData name="Rosie Cooper" userId="bf124abb-9a2b-4602-9121-6ae61623fa8e" providerId="ADAL" clId="{450D33B8-D84A-48FC-980E-CB8FE8400E44}" dt="2024-02-16T15:47:34.968" v="4711" actId="165"/>
          <ac:grpSpMkLst>
            <pc:docMk/>
            <pc:sldMk cId="789785739" sldId="269"/>
            <ac:grpSpMk id="111" creationId="{0F4EDFB2-530A-BE2F-21A7-A5135B3606CD}"/>
          </ac:grpSpMkLst>
        </pc:grpChg>
        <pc:grpChg chg="del">
          <ac:chgData name="Rosie Cooper" userId="bf124abb-9a2b-4602-9121-6ae61623fa8e" providerId="ADAL" clId="{450D33B8-D84A-48FC-980E-CB8FE8400E44}" dt="2024-02-16T15:47:34.968" v="4711" actId="165"/>
          <ac:grpSpMkLst>
            <pc:docMk/>
            <pc:sldMk cId="789785739" sldId="269"/>
            <ac:grpSpMk id="114" creationId="{EE2E12B5-E1ED-69EF-F40D-E88CECEACFD8}"/>
          </ac:grpSpMkLst>
        </pc:grpChg>
        <pc:grpChg chg="del">
          <ac:chgData name="Rosie Cooper" userId="bf124abb-9a2b-4602-9121-6ae61623fa8e" providerId="ADAL" clId="{450D33B8-D84A-48FC-980E-CB8FE8400E44}" dt="2024-02-16T15:47:34.968" v="4711" actId="165"/>
          <ac:grpSpMkLst>
            <pc:docMk/>
            <pc:sldMk cId="789785739" sldId="269"/>
            <ac:grpSpMk id="117" creationId="{396658AC-4F32-2026-9DD1-225C24DC0A67}"/>
          </ac:grpSpMkLst>
        </pc:grpChg>
        <pc:grpChg chg="del">
          <ac:chgData name="Rosie Cooper" userId="bf124abb-9a2b-4602-9121-6ae61623fa8e" providerId="ADAL" clId="{450D33B8-D84A-48FC-980E-CB8FE8400E44}" dt="2024-02-16T15:47:34.968" v="4711" actId="165"/>
          <ac:grpSpMkLst>
            <pc:docMk/>
            <pc:sldMk cId="789785739" sldId="269"/>
            <ac:grpSpMk id="120" creationId="{592A4F1E-3788-81E5-0FF0-D29C59167D2A}"/>
          </ac:grpSpMkLst>
        </pc:grpChg>
        <pc:picChg chg="add mod">
          <ac:chgData name="Rosie Cooper" userId="bf124abb-9a2b-4602-9121-6ae61623fa8e" providerId="ADAL" clId="{450D33B8-D84A-48FC-980E-CB8FE8400E44}" dt="2024-02-16T15:46:49.625" v="4705" actId="962"/>
          <ac:picMkLst>
            <pc:docMk/>
            <pc:sldMk cId="789785739" sldId="269"/>
            <ac:picMk id="2" creationId="{7E8177B9-0C69-1CD9-42FD-679FE5E1C6EB}"/>
          </ac:picMkLst>
        </pc:picChg>
        <pc:picChg chg="del">
          <ac:chgData name="Rosie Cooper" userId="bf124abb-9a2b-4602-9121-6ae61623fa8e" providerId="ADAL" clId="{450D33B8-D84A-48FC-980E-CB8FE8400E44}" dt="2024-02-16T15:41:06.731" v="3100" actId="478"/>
          <ac:picMkLst>
            <pc:docMk/>
            <pc:sldMk cId="789785739" sldId="269"/>
            <ac:picMk id="6" creationId="{56BC7F7B-9978-9989-42F5-17E4B3F3AA7E}"/>
          </ac:picMkLst>
        </pc:picChg>
        <pc:picChg chg="mod">
          <ac:chgData name="Rosie Cooper" userId="bf124abb-9a2b-4602-9121-6ae61623fa8e" providerId="ADAL" clId="{450D33B8-D84A-48FC-980E-CB8FE8400E44}" dt="2024-02-16T15:57:39.734" v="4999" actId="962"/>
          <ac:picMkLst>
            <pc:docMk/>
            <pc:sldMk cId="789785739" sldId="269"/>
            <ac:picMk id="7" creationId="{3DF10A4F-4098-B769-B2BE-FFDDF0A4B4C7}"/>
          </ac:picMkLst>
        </pc:picChg>
        <pc:cxnChg chg="mod topLvl">
          <ac:chgData name="Rosie Cooper" userId="bf124abb-9a2b-4602-9121-6ae61623fa8e" providerId="ADAL" clId="{450D33B8-D84A-48FC-980E-CB8FE8400E44}" dt="2024-02-16T15:57:40.914" v="5000" actId="962"/>
          <ac:cxnSpMkLst>
            <pc:docMk/>
            <pc:sldMk cId="789785739" sldId="269"/>
            <ac:cxnSpMk id="18" creationId="{8D09B037-E551-0C2B-88B3-DC93918B7C27}"/>
          </ac:cxnSpMkLst>
        </pc:cxnChg>
        <pc:cxnChg chg="mod topLvl">
          <ac:chgData name="Rosie Cooper" userId="bf124abb-9a2b-4602-9121-6ae61623fa8e" providerId="ADAL" clId="{450D33B8-D84A-48FC-980E-CB8FE8400E44}" dt="2024-02-16T15:57:41.864" v="5001" actId="962"/>
          <ac:cxnSpMkLst>
            <pc:docMk/>
            <pc:sldMk cId="789785739" sldId="269"/>
            <ac:cxnSpMk id="77" creationId="{C1689333-9F67-3156-44D9-9F160ECD9D5D}"/>
          </ac:cxnSpMkLst>
        </pc:cxnChg>
        <pc:cxnChg chg="mod topLvl">
          <ac:chgData name="Rosie Cooper" userId="bf124abb-9a2b-4602-9121-6ae61623fa8e" providerId="ADAL" clId="{450D33B8-D84A-48FC-980E-CB8FE8400E44}" dt="2024-02-16T15:57:42.994" v="5002" actId="962"/>
          <ac:cxnSpMkLst>
            <pc:docMk/>
            <pc:sldMk cId="789785739" sldId="269"/>
            <ac:cxnSpMk id="80" creationId="{7F388366-3CDF-95E3-4F71-2496A67AB25E}"/>
          </ac:cxnSpMkLst>
        </pc:cxnChg>
        <pc:cxnChg chg="mod topLvl">
          <ac:chgData name="Rosie Cooper" userId="bf124abb-9a2b-4602-9121-6ae61623fa8e" providerId="ADAL" clId="{450D33B8-D84A-48FC-980E-CB8FE8400E44}" dt="2024-02-16T15:57:44.784" v="5003" actId="962"/>
          <ac:cxnSpMkLst>
            <pc:docMk/>
            <pc:sldMk cId="789785739" sldId="269"/>
            <ac:cxnSpMk id="83" creationId="{4C2D98E9-7686-C557-75AB-853536F2F1D1}"/>
          </ac:cxnSpMkLst>
        </pc:cxnChg>
        <pc:cxnChg chg="mod topLvl">
          <ac:chgData name="Rosie Cooper" userId="bf124abb-9a2b-4602-9121-6ae61623fa8e" providerId="ADAL" clId="{450D33B8-D84A-48FC-980E-CB8FE8400E44}" dt="2024-02-16T15:57:45.724" v="5004" actId="962"/>
          <ac:cxnSpMkLst>
            <pc:docMk/>
            <pc:sldMk cId="789785739" sldId="269"/>
            <ac:cxnSpMk id="92" creationId="{BB0A895A-7AED-4D48-67D2-B08791CBF3A8}"/>
          </ac:cxnSpMkLst>
        </pc:cxnChg>
        <pc:cxnChg chg="mod topLvl">
          <ac:chgData name="Rosie Cooper" userId="bf124abb-9a2b-4602-9121-6ae61623fa8e" providerId="ADAL" clId="{450D33B8-D84A-48FC-980E-CB8FE8400E44}" dt="2024-02-16T15:57:46.674" v="5005" actId="962"/>
          <ac:cxnSpMkLst>
            <pc:docMk/>
            <pc:sldMk cId="789785739" sldId="269"/>
            <ac:cxnSpMk id="95" creationId="{05C5A27B-CAAC-DA69-CC69-684B47F74333}"/>
          </ac:cxnSpMkLst>
        </pc:cxnChg>
        <pc:cxnChg chg="mod topLvl">
          <ac:chgData name="Rosie Cooper" userId="bf124abb-9a2b-4602-9121-6ae61623fa8e" providerId="ADAL" clId="{450D33B8-D84A-48FC-980E-CB8FE8400E44}" dt="2024-02-16T15:57:47.804" v="5006" actId="962"/>
          <ac:cxnSpMkLst>
            <pc:docMk/>
            <pc:sldMk cId="789785739" sldId="269"/>
            <ac:cxnSpMk id="98" creationId="{3ACADB2E-4B4B-8368-9090-D585B185718A}"/>
          </ac:cxnSpMkLst>
        </pc:cxnChg>
        <pc:cxnChg chg="mod topLvl">
          <ac:chgData name="Rosie Cooper" userId="bf124abb-9a2b-4602-9121-6ae61623fa8e" providerId="ADAL" clId="{450D33B8-D84A-48FC-980E-CB8FE8400E44}" dt="2024-02-16T15:57:48.674" v="5007" actId="962"/>
          <ac:cxnSpMkLst>
            <pc:docMk/>
            <pc:sldMk cId="789785739" sldId="269"/>
            <ac:cxnSpMk id="101" creationId="{CAF60A3C-3322-586F-B8D7-0455726E36F7}"/>
          </ac:cxnSpMkLst>
        </pc:cxnChg>
        <pc:cxnChg chg="mod topLvl">
          <ac:chgData name="Rosie Cooper" userId="bf124abb-9a2b-4602-9121-6ae61623fa8e" providerId="ADAL" clId="{450D33B8-D84A-48FC-980E-CB8FE8400E44}" dt="2024-02-16T15:57:50.349" v="5008" actId="962"/>
          <ac:cxnSpMkLst>
            <pc:docMk/>
            <pc:sldMk cId="789785739" sldId="269"/>
            <ac:cxnSpMk id="104" creationId="{9AD66956-9E25-CB57-19BD-58B5238C7DA9}"/>
          </ac:cxnSpMkLst>
        </pc:cxnChg>
        <pc:cxnChg chg="mod topLvl">
          <ac:chgData name="Rosie Cooper" userId="bf124abb-9a2b-4602-9121-6ae61623fa8e" providerId="ADAL" clId="{450D33B8-D84A-48FC-980E-CB8FE8400E44}" dt="2024-02-16T15:57:51.214" v="5009" actId="962"/>
          <ac:cxnSpMkLst>
            <pc:docMk/>
            <pc:sldMk cId="789785739" sldId="269"/>
            <ac:cxnSpMk id="107" creationId="{87FE6B26-64C8-3F06-8C22-6C98FAB47FD8}"/>
          </ac:cxnSpMkLst>
        </pc:cxnChg>
        <pc:cxnChg chg="mod topLvl">
          <ac:chgData name="Rosie Cooper" userId="bf124abb-9a2b-4602-9121-6ae61623fa8e" providerId="ADAL" clId="{450D33B8-D84A-48FC-980E-CB8FE8400E44}" dt="2024-02-16T15:57:53.444" v="5010" actId="962"/>
          <ac:cxnSpMkLst>
            <pc:docMk/>
            <pc:sldMk cId="789785739" sldId="269"/>
            <ac:cxnSpMk id="110" creationId="{89272BEF-9E9C-7709-B157-EE6248BB2E04}"/>
          </ac:cxnSpMkLst>
        </pc:cxnChg>
        <pc:cxnChg chg="mod topLvl">
          <ac:chgData name="Rosie Cooper" userId="bf124abb-9a2b-4602-9121-6ae61623fa8e" providerId="ADAL" clId="{450D33B8-D84A-48FC-980E-CB8FE8400E44}" dt="2024-02-16T15:57:54.564" v="5011" actId="962"/>
          <ac:cxnSpMkLst>
            <pc:docMk/>
            <pc:sldMk cId="789785739" sldId="269"/>
            <ac:cxnSpMk id="113" creationId="{9654BCB3-5770-BC9C-7244-36CAB8E89268}"/>
          </ac:cxnSpMkLst>
        </pc:cxnChg>
        <pc:cxnChg chg="mod topLvl">
          <ac:chgData name="Rosie Cooper" userId="bf124abb-9a2b-4602-9121-6ae61623fa8e" providerId="ADAL" clId="{450D33B8-D84A-48FC-980E-CB8FE8400E44}" dt="2024-02-16T15:57:55.884" v="5012" actId="962"/>
          <ac:cxnSpMkLst>
            <pc:docMk/>
            <pc:sldMk cId="789785739" sldId="269"/>
            <ac:cxnSpMk id="116" creationId="{08BA5BB2-FE0C-1192-7A7D-4534D2A149DC}"/>
          </ac:cxnSpMkLst>
        </pc:cxnChg>
        <pc:cxnChg chg="mod topLvl">
          <ac:chgData name="Rosie Cooper" userId="bf124abb-9a2b-4602-9121-6ae61623fa8e" providerId="ADAL" clId="{450D33B8-D84A-48FC-980E-CB8FE8400E44}" dt="2024-02-16T15:57:56.585" v="5013" actId="962"/>
          <ac:cxnSpMkLst>
            <pc:docMk/>
            <pc:sldMk cId="789785739" sldId="269"/>
            <ac:cxnSpMk id="119" creationId="{E2CD502D-6C2F-755D-088E-1AB90A26454E}"/>
          </ac:cxnSpMkLst>
        </pc:cxnChg>
        <pc:cxnChg chg="del mod topLvl">
          <ac:chgData name="Rosie Cooper" userId="bf124abb-9a2b-4602-9121-6ae61623fa8e" providerId="ADAL" clId="{450D33B8-D84A-48FC-980E-CB8FE8400E44}" dt="2024-02-16T15:47:38.935" v="4712" actId="478"/>
          <ac:cxnSpMkLst>
            <pc:docMk/>
            <pc:sldMk cId="789785739" sldId="269"/>
            <ac:cxnSpMk id="122" creationId="{0B0C083E-1F36-4820-992E-DE8D71958D6F}"/>
          </ac:cxnSpMkLst>
        </pc:cxnChg>
      </pc:sldChg>
      <pc:sldChg chg="addSp modSp del mod">
        <pc:chgData name="Rosie Cooper" userId="bf124abb-9a2b-4602-9121-6ae61623fa8e" providerId="ADAL" clId="{450D33B8-D84A-48FC-980E-CB8FE8400E44}" dt="2024-01-30T09:59:28.054" v="938" actId="47"/>
        <pc:sldMkLst>
          <pc:docMk/>
          <pc:sldMk cId="1277387276" sldId="271"/>
        </pc:sldMkLst>
        <pc:spChg chg="mod">
          <ac:chgData name="Rosie Cooper" userId="bf124abb-9a2b-4602-9121-6ae61623fa8e" providerId="ADAL" clId="{450D33B8-D84A-48FC-980E-CB8FE8400E44}" dt="2024-01-30T09:29:22.222" v="10" actId="20577"/>
          <ac:spMkLst>
            <pc:docMk/>
            <pc:sldMk cId="1277387276" sldId="271"/>
            <ac:spMk id="55" creationId="{72F0FC16-6FED-23AD-56D2-75DCD7F59477}"/>
          </ac:spMkLst>
        </pc:spChg>
        <pc:spChg chg="mod">
          <ac:chgData name="Rosie Cooper" userId="bf124abb-9a2b-4602-9121-6ae61623fa8e" providerId="ADAL" clId="{450D33B8-D84A-48FC-980E-CB8FE8400E44}" dt="2024-01-30T09:51:31.373" v="806" actId="164"/>
          <ac:spMkLst>
            <pc:docMk/>
            <pc:sldMk cId="1277387276" sldId="271"/>
            <ac:spMk id="60" creationId="{190AF622-C76D-9075-0C82-7E30126C55FB}"/>
          </ac:spMkLst>
        </pc:spChg>
        <pc:spChg chg="mod">
          <ac:chgData name="Rosie Cooper" userId="bf124abb-9a2b-4602-9121-6ae61623fa8e" providerId="ADAL" clId="{450D33B8-D84A-48FC-980E-CB8FE8400E44}" dt="2024-01-30T09:51:31.373" v="806" actId="164"/>
          <ac:spMkLst>
            <pc:docMk/>
            <pc:sldMk cId="1277387276" sldId="271"/>
            <ac:spMk id="61" creationId="{CA483A1E-EE5D-9711-A7C2-AC8796A416BE}"/>
          </ac:spMkLst>
        </pc:spChg>
        <pc:spChg chg="mod">
          <ac:chgData name="Rosie Cooper" userId="bf124abb-9a2b-4602-9121-6ae61623fa8e" providerId="ADAL" clId="{450D33B8-D84A-48FC-980E-CB8FE8400E44}" dt="2024-01-30T09:51:31.373" v="806" actId="164"/>
          <ac:spMkLst>
            <pc:docMk/>
            <pc:sldMk cId="1277387276" sldId="271"/>
            <ac:spMk id="62" creationId="{DAE95FC0-D07B-A3F7-A83D-A1C78DC5D951}"/>
          </ac:spMkLst>
        </pc:spChg>
        <pc:spChg chg="mod">
          <ac:chgData name="Rosie Cooper" userId="bf124abb-9a2b-4602-9121-6ae61623fa8e" providerId="ADAL" clId="{450D33B8-D84A-48FC-980E-CB8FE8400E44}" dt="2024-01-30T09:30:15.486" v="45" actId="20577"/>
          <ac:spMkLst>
            <pc:docMk/>
            <pc:sldMk cId="1277387276" sldId="271"/>
            <ac:spMk id="66" creationId="{1AE10A05-0AB2-E32B-62AF-B5BCB9405FD9}"/>
          </ac:spMkLst>
        </pc:spChg>
        <pc:grpChg chg="add mod">
          <ac:chgData name="Rosie Cooper" userId="bf124abb-9a2b-4602-9121-6ae61623fa8e" providerId="ADAL" clId="{450D33B8-D84A-48FC-980E-CB8FE8400E44}" dt="2024-01-30T09:51:31.373" v="806" actId="164"/>
          <ac:grpSpMkLst>
            <pc:docMk/>
            <pc:sldMk cId="1277387276" sldId="271"/>
            <ac:grpSpMk id="3" creationId="{B94DECF6-C040-35B1-B7C2-D5C82674BF95}"/>
          </ac:grpSpMkLst>
        </pc:grpChg>
      </pc:sldChg>
      <pc:sldChg chg="addSp delSp modSp mod modNotesTx">
        <pc:chgData name="Rosie Cooper" userId="bf124abb-9a2b-4602-9121-6ae61623fa8e" providerId="ADAL" clId="{450D33B8-D84A-48FC-980E-CB8FE8400E44}" dt="2024-02-16T16:05:15.294" v="5246" actId="5793"/>
        <pc:sldMkLst>
          <pc:docMk/>
          <pc:sldMk cId="2798364081" sldId="272"/>
        </pc:sldMkLst>
        <pc:spChg chg="add mod">
          <ac:chgData name="Rosie Cooper" userId="bf124abb-9a2b-4602-9121-6ae61623fa8e" providerId="ADAL" clId="{450D33B8-D84A-48FC-980E-CB8FE8400E44}" dt="2024-01-30T09:31:24.527" v="85" actId="1037"/>
          <ac:spMkLst>
            <pc:docMk/>
            <pc:sldMk cId="2798364081" sldId="272"/>
            <ac:spMk id="3" creationId="{6680A926-F4AF-6A37-D02F-C2FBA4982E58}"/>
          </ac:spMkLst>
        </pc:spChg>
        <pc:spChg chg="add mod ord">
          <ac:chgData name="Rosie Cooper" userId="bf124abb-9a2b-4602-9121-6ae61623fa8e" providerId="ADAL" clId="{450D33B8-D84A-48FC-980E-CB8FE8400E44}" dt="2024-02-16T15:53:59.734" v="4905" actId="13244"/>
          <ac:spMkLst>
            <pc:docMk/>
            <pc:sldMk cId="2798364081" sldId="272"/>
            <ac:spMk id="3" creationId="{BC4B1709-2D8B-F69C-7C5C-8478F7F2D517}"/>
          </ac:spMkLst>
        </pc:spChg>
        <pc:spChg chg="add del mod modVis">
          <ac:chgData name="Rosie Cooper" userId="bf124abb-9a2b-4602-9121-6ae61623fa8e" providerId="ADAL" clId="{450D33B8-D84A-48FC-980E-CB8FE8400E44}" dt="2024-01-30T10:42:09.053" v="1344" actId="478"/>
          <ac:spMkLst>
            <pc:docMk/>
            <pc:sldMk cId="2798364081" sldId="272"/>
            <ac:spMk id="6" creationId="{9B16AC1C-36F2-7A34-78D6-E8CAA7ED143A}"/>
          </ac:spMkLst>
        </pc:spChg>
        <pc:spChg chg="add mod ord">
          <ac:chgData name="Rosie Cooper" userId="bf124abb-9a2b-4602-9121-6ae61623fa8e" providerId="ADAL" clId="{450D33B8-D84A-48FC-980E-CB8FE8400E44}" dt="2024-02-16T15:53:54.434" v="4902" actId="13244"/>
          <ac:spMkLst>
            <pc:docMk/>
            <pc:sldMk cId="2798364081" sldId="272"/>
            <ac:spMk id="6" creationId="{B97973A9-8592-90D8-6817-BCE821995FBB}"/>
          </ac:spMkLst>
        </pc:spChg>
        <pc:spChg chg="mod">
          <ac:chgData name="Rosie Cooper" userId="bf124abb-9a2b-4602-9121-6ae61623fa8e" providerId="ADAL" clId="{450D33B8-D84A-48FC-980E-CB8FE8400E44}" dt="2024-02-02T10:18:27.226" v="2971" actId="552"/>
          <ac:spMkLst>
            <pc:docMk/>
            <pc:sldMk cId="2798364081" sldId="272"/>
            <ac:spMk id="7" creationId="{F20E0EA5-C155-FC04-E81C-7220D9BAB4EE}"/>
          </ac:spMkLst>
        </pc:spChg>
        <pc:spChg chg="add del mod">
          <ac:chgData name="Rosie Cooper" userId="bf124abb-9a2b-4602-9121-6ae61623fa8e" providerId="ADAL" clId="{450D33B8-D84A-48FC-980E-CB8FE8400E44}" dt="2024-02-16T15:55:19.204" v="4932" actId="478"/>
          <ac:spMkLst>
            <pc:docMk/>
            <pc:sldMk cId="2798364081" sldId="272"/>
            <ac:spMk id="8" creationId="{E5CD5138-1B2A-6017-EFB6-177EAC4C391C}"/>
          </ac:spMkLst>
        </pc:spChg>
        <pc:spChg chg="mod">
          <ac:chgData name="Rosie Cooper" userId="bf124abb-9a2b-4602-9121-6ae61623fa8e" providerId="ADAL" clId="{450D33B8-D84A-48FC-980E-CB8FE8400E44}" dt="2024-02-16T15:54:22.204" v="4912" actId="962"/>
          <ac:spMkLst>
            <pc:docMk/>
            <pc:sldMk cId="2798364081" sldId="272"/>
            <ac:spMk id="9" creationId="{2A5F54AF-226A-8F02-9FC9-A1E8A892D8DF}"/>
          </ac:spMkLst>
        </pc:spChg>
        <pc:spChg chg="mod ord">
          <ac:chgData name="Rosie Cooper" userId="bf124abb-9a2b-4602-9121-6ae61623fa8e" providerId="ADAL" clId="{450D33B8-D84A-48FC-980E-CB8FE8400E44}" dt="2024-02-16T15:54:18.364" v="4910" actId="13244"/>
          <ac:spMkLst>
            <pc:docMk/>
            <pc:sldMk cId="2798364081" sldId="272"/>
            <ac:spMk id="10" creationId="{B7014030-16B1-8381-CFFE-DF9CD913BD74}"/>
          </ac:spMkLst>
        </pc:spChg>
        <pc:spChg chg="mod ord">
          <ac:chgData name="Rosie Cooper" userId="bf124abb-9a2b-4602-9121-6ae61623fa8e" providerId="ADAL" clId="{450D33B8-D84A-48FC-980E-CB8FE8400E44}" dt="2024-02-16T15:54:46.695" v="4922" actId="962"/>
          <ac:spMkLst>
            <pc:docMk/>
            <pc:sldMk cId="2798364081" sldId="272"/>
            <ac:spMk id="12" creationId="{FFA67371-01B1-B137-965B-7FBDEA96B67C}"/>
          </ac:spMkLst>
        </pc:spChg>
        <pc:spChg chg="mod ord">
          <ac:chgData name="Rosie Cooper" userId="bf124abb-9a2b-4602-9121-6ae61623fa8e" providerId="ADAL" clId="{450D33B8-D84A-48FC-980E-CB8FE8400E44}" dt="2024-02-16T15:54:08.380" v="4907" actId="13244"/>
          <ac:spMkLst>
            <pc:docMk/>
            <pc:sldMk cId="2798364081" sldId="272"/>
            <ac:spMk id="13" creationId="{7AA1EF8F-1D4F-6011-5249-B62E99C3DB0C}"/>
          </ac:spMkLst>
        </pc:spChg>
        <pc:spChg chg="mod ord">
          <ac:chgData name="Rosie Cooper" userId="bf124abb-9a2b-4602-9121-6ae61623fa8e" providerId="ADAL" clId="{450D33B8-D84A-48FC-980E-CB8FE8400E44}" dt="2024-02-16T15:54:46.124" v="4921" actId="962"/>
          <ac:spMkLst>
            <pc:docMk/>
            <pc:sldMk cId="2798364081" sldId="272"/>
            <ac:spMk id="14" creationId="{C26045C1-953A-77D4-6C6B-8E14C160BDBE}"/>
          </ac:spMkLst>
        </pc:spChg>
        <pc:spChg chg="mod ord">
          <ac:chgData name="Rosie Cooper" userId="bf124abb-9a2b-4602-9121-6ae61623fa8e" providerId="ADAL" clId="{450D33B8-D84A-48FC-980E-CB8FE8400E44}" dt="2024-02-16T15:54:16.484" v="4909" actId="13244"/>
          <ac:spMkLst>
            <pc:docMk/>
            <pc:sldMk cId="2798364081" sldId="272"/>
            <ac:spMk id="15" creationId="{69308B54-F3F6-EA8F-8BAF-6A7C4A4C9DD9}"/>
          </ac:spMkLst>
        </pc:spChg>
        <pc:spChg chg="mod">
          <ac:chgData name="Rosie Cooper" userId="bf124abb-9a2b-4602-9121-6ae61623fa8e" providerId="ADAL" clId="{450D33B8-D84A-48FC-980E-CB8FE8400E44}" dt="2024-02-16T15:54:23.914" v="4913" actId="962"/>
          <ac:spMkLst>
            <pc:docMk/>
            <pc:sldMk cId="2798364081" sldId="272"/>
            <ac:spMk id="16" creationId="{A91398DD-6224-0967-1561-F60F0EC54225}"/>
          </ac:spMkLst>
        </pc:spChg>
        <pc:spChg chg="mod ord">
          <ac:chgData name="Rosie Cooper" userId="bf124abb-9a2b-4602-9121-6ae61623fa8e" providerId="ADAL" clId="{450D33B8-D84A-48FC-980E-CB8FE8400E44}" dt="2024-02-16T15:54:21.384" v="4911" actId="13244"/>
          <ac:spMkLst>
            <pc:docMk/>
            <pc:sldMk cId="2798364081" sldId="272"/>
            <ac:spMk id="17" creationId="{C508096B-EEBB-A045-3200-98CD00185345}"/>
          </ac:spMkLst>
        </pc:spChg>
        <pc:spChg chg="mod">
          <ac:chgData name="Rosie Cooper" userId="bf124abb-9a2b-4602-9121-6ae61623fa8e" providerId="ADAL" clId="{450D33B8-D84A-48FC-980E-CB8FE8400E44}" dt="2024-02-16T15:54:29.474" v="4917" actId="962"/>
          <ac:spMkLst>
            <pc:docMk/>
            <pc:sldMk cId="2798364081" sldId="272"/>
            <ac:spMk id="18" creationId="{815F2FE8-A9AF-4EA2-228C-BB20EC480995}"/>
          </ac:spMkLst>
        </pc:spChg>
        <pc:spChg chg="add del mod modVis">
          <ac:chgData name="Rosie Cooper" userId="bf124abb-9a2b-4602-9121-6ae61623fa8e" providerId="ADAL" clId="{450D33B8-D84A-48FC-980E-CB8FE8400E44}" dt="2024-01-30T10:42:39.205" v="1405" actId="478"/>
          <ac:spMkLst>
            <pc:docMk/>
            <pc:sldMk cId="2798364081" sldId="272"/>
            <ac:spMk id="19" creationId="{80185766-007D-774E-BB89-A70001F97891}"/>
          </ac:spMkLst>
        </pc:spChg>
        <pc:spChg chg="mod">
          <ac:chgData name="Rosie Cooper" userId="bf124abb-9a2b-4602-9121-6ae61623fa8e" providerId="ADAL" clId="{450D33B8-D84A-48FC-980E-CB8FE8400E44}" dt="2024-01-30T10:34:47.149" v="1073"/>
          <ac:spMkLst>
            <pc:docMk/>
            <pc:sldMk cId="2798364081" sldId="272"/>
            <ac:spMk id="21" creationId="{3A61295D-A65C-82B5-0765-086F2DA7E185}"/>
          </ac:spMkLst>
        </pc:spChg>
        <pc:spChg chg="mod">
          <ac:chgData name="Rosie Cooper" userId="bf124abb-9a2b-4602-9121-6ae61623fa8e" providerId="ADAL" clId="{450D33B8-D84A-48FC-980E-CB8FE8400E44}" dt="2024-01-30T10:34:47.149" v="1073"/>
          <ac:spMkLst>
            <pc:docMk/>
            <pc:sldMk cId="2798364081" sldId="272"/>
            <ac:spMk id="22" creationId="{3CE38A19-67C5-892B-EDDD-E4B0798C48DC}"/>
          </ac:spMkLst>
        </pc:spChg>
        <pc:spChg chg="mod">
          <ac:chgData name="Rosie Cooper" userId="bf124abb-9a2b-4602-9121-6ae61623fa8e" providerId="ADAL" clId="{450D33B8-D84A-48FC-980E-CB8FE8400E44}" dt="2024-01-30T10:34:47.149" v="1073"/>
          <ac:spMkLst>
            <pc:docMk/>
            <pc:sldMk cId="2798364081" sldId="272"/>
            <ac:spMk id="23" creationId="{6D57F5B1-1B9D-70A9-834C-83C7E495DEC0}"/>
          </ac:spMkLst>
        </pc:spChg>
        <pc:spChg chg="add mod ord">
          <ac:chgData name="Rosie Cooper" userId="bf124abb-9a2b-4602-9121-6ae61623fa8e" providerId="ADAL" clId="{450D33B8-D84A-48FC-980E-CB8FE8400E44}" dt="2024-02-16T15:54:59.694" v="4926" actId="13244"/>
          <ac:spMkLst>
            <pc:docMk/>
            <pc:sldMk cId="2798364081" sldId="272"/>
            <ac:spMk id="24" creationId="{AA98D058-0505-5D64-CA3A-621ECCBCF7FC}"/>
          </ac:spMkLst>
        </pc:spChg>
        <pc:spChg chg="add mod ord">
          <ac:chgData name="Rosie Cooper" userId="bf124abb-9a2b-4602-9121-6ae61623fa8e" providerId="ADAL" clId="{450D33B8-D84A-48FC-980E-CB8FE8400E44}" dt="2024-02-16T15:55:01.834" v="4927" actId="13244"/>
          <ac:spMkLst>
            <pc:docMk/>
            <pc:sldMk cId="2798364081" sldId="272"/>
            <ac:spMk id="25" creationId="{165C0626-22C6-FB32-6666-488632DE309C}"/>
          </ac:spMkLst>
        </pc:spChg>
        <pc:spChg chg="del mod">
          <ac:chgData name="Rosie Cooper" userId="bf124abb-9a2b-4602-9121-6ae61623fa8e" providerId="ADAL" clId="{450D33B8-D84A-48FC-980E-CB8FE8400E44}" dt="2024-01-30T10:46:19.535" v="1488" actId="478"/>
          <ac:spMkLst>
            <pc:docMk/>
            <pc:sldMk cId="2798364081" sldId="272"/>
            <ac:spMk id="27" creationId="{F5522135-C005-1FB7-E430-9A76CDC80B58}"/>
          </ac:spMkLst>
        </pc:spChg>
        <pc:spChg chg="del mod topLvl">
          <ac:chgData name="Rosie Cooper" userId="bf124abb-9a2b-4602-9121-6ae61623fa8e" providerId="ADAL" clId="{450D33B8-D84A-48FC-980E-CB8FE8400E44}" dt="2024-01-30T10:46:22.981" v="1490" actId="478"/>
          <ac:spMkLst>
            <pc:docMk/>
            <pc:sldMk cId="2798364081" sldId="272"/>
            <ac:spMk id="28" creationId="{4DC3CBE5-7E7B-2F68-D370-41128954E32E}"/>
          </ac:spMkLst>
        </pc:spChg>
        <pc:spChg chg="del mod topLvl">
          <ac:chgData name="Rosie Cooper" userId="bf124abb-9a2b-4602-9121-6ae61623fa8e" providerId="ADAL" clId="{450D33B8-D84A-48FC-980E-CB8FE8400E44}" dt="2024-01-30T10:46:25.468" v="1491" actId="478"/>
          <ac:spMkLst>
            <pc:docMk/>
            <pc:sldMk cId="2798364081" sldId="272"/>
            <ac:spMk id="29" creationId="{A10ADCA9-3162-4D41-1EE8-80D2DC0282E9}"/>
          </ac:spMkLst>
        </pc:spChg>
        <pc:spChg chg="mod ord">
          <ac:chgData name="Rosie Cooper" userId="bf124abb-9a2b-4602-9121-6ae61623fa8e" providerId="ADAL" clId="{450D33B8-D84A-48FC-980E-CB8FE8400E44}" dt="2024-02-16T15:54:36.700" v="4918" actId="13244"/>
          <ac:spMkLst>
            <pc:docMk/>
            <pc:sldMk cId="2798364081" sldId="272"/>
            <ac:spMk id="30" creationId="{3DBD9A53-D6AE-BA12-D3C2-BF0A338B6F2D}"/>
          </ac:spMkLst>
        </pc:spChg>
        <pc:spChg chg="add mod topLvl">
          <ac:chgData name="Rosie Cooper" userId="bf124abb-9a2b-4602-9121-6ae61623fa8e" providerId="ADAL" clId="{450D33B8-D84A-48FC-980E-CB8FE8400E44}" dt="2024-02-16T15:55:24.815" v="4934" actId="962"/>
          <ac:spMkLst>
            <pc:docMk/>
            <pc:sldMk cId="2798364081" sldId="272"/>
            <ac:spMk id="31" creationId="{29969A3F-FBB0-8C14-7E84-2801FB9F235B}"/>
          </ac:spMkLst>
        </pc:spChg>
        <pc:spChg chg="add mod ord topLvl">
          <ac:chgData name="Rosie Cooper" userId="bf124abb-9a2b-4602-9121-6ae61623fa8e" providerId="ADAL" clId="{450D33B8-D84A-48FC-980E-CB8FE8400E44}" dt="2024-02-16T15:55:11.808" v="4929" actId="13244"/>
          <ac:spMkLst>
            <pc:docMk/>
            <pc:sldMk cId="2798364081" sldId="272"/>
            <ac:spMk id="32" creationId="{68DB9F18-27BB-E111-1588-DC3A9A534E3D}"/>
          </ac:spMkLst>
        </pc:spChg>
        <pc:spChg chg="mod ord">
          <ac:chgData name="Rosie Cooper" userId="bf124abb-9a2b-4602-9121-6ae61623fa8e" providerId="ADAL" clId="{450D33B8-D84A-48FC-980E-CB8FE8400E44}" dt="2024-02-16T15:54:13.534" v="4908" actId="13244"/>
          <ac:spMkLst>
            <pc:docMk/>
            <pc:sldMk cId="2798364081" sldId="272"/>
            <ac:spMk id="33" creationId="{EF32A54C-E6D5-A3D5-4E12-ADD107B11EEC}"/>
          </ac:spMkLst>
        </pc:spChg>
        <pc:spChg chg="add mod topLvl">
          <ac:chgData name="Rosie Cooper" userId="bf124abb-9a2b-4602-9121-6ae61623fa8e" providerId="ADAL" clId="{450D33B8-D84A-48FC-980E-CB8FE8400E44}" dt="2024-02-16T15:55:26.562" v="4935" actId="962"/>
          <ac:spMkLst>
            <pc:docMk/>
            <pc:sldMk cId="2798364081" sldId="272"/>
            <ac:spMk id="34" creationId="{2644A8C1-403B-D0F3-B11D-4ABD9B9F406C}"/>
          </ac:spMkLst>
        </pc:spChg>
        <pc:spChg chg="del">
          <ac:chgData name="Rosie Cooper" userId="bf124abb-9a2b-4602-9121-6ae61623fa8e" providerId="ADAL" clId="{450D33B8-D84A-48FC-980E-CB8FE8400E44}" dt="2024-01-30T10:33:10.271" v="1050" actId="478"/>
          <ac:spMkLst>
            <pc:docMk/>
            <pc:sldMk cId="2798364081" sldId="272"/>
            <ac:spMk id="39" creationId="{A3F3180D-8B62-06ED-BD1D-69038AF2D70A}"/>
          </ac:spMkLst>
        </pc:spChg>
        <pc:spChg chg="mod">
          <ac:chgData name="Rosie Cooper" userId="bf124abb-9a2b-4602-9121-6ae61623fa8e" providerId="ADAL" clId="{450D33B8-D84A-48FC-980E-CB8FE8400E44}" dt="2024-01-31T15:07:29.136" v="2937" actId="6549"/>
          <ac:spMkLst>
            <pc:docMk/>
            <pc:sldMk cId="2798364081" sldId="272"/>
            <ac:spMk id="55" creationId="{72F0FC16-6FED-23AD-56D2-75DCD7F59477}"/>
          </ac:spMkLst>
        </pc:spChg>
        <pc:spChg chg="mod">
          <ac:chgData name="Rosie Cooper" userId="bf124abb-9a2b-4602-9121-6ae61623fa8e" providerId="ADAL" clId="{450D33B8-D84A-48FC-980E-CB8FE8400E44}" dt="2024-02-16T15:55:14.404" v="4930" actId="962"/>
          <ac:spMkLst>
            <pc:docMk/>
            <pc:sldMk cId="2798364081" sldId="272"/>
            <ac:spMk id="56" creationId="{82F2B5B9-7031-5AFB-BAF8-461A755C246A}"/>
          </ac:spMkLst>
        </pc:spChg>
        <pc:spChg chg="del">
          <ac:chgData name="Rosie Cooper" userId="bf124abb-9a2b-4602-9121-6ae61623fa8e" providerId="ADAL" clId="{450D33B8-D84A-48FC-980E-CB8FE8400E44}" dt="2024-01-30T10:34:23.310" v="1068" actId="478"/>
          <ac:spMkLst>
            <pc:docMk/>
            <pc:sldMk cId="2798364081" sldId="272"/>
            <ac:spMk id="57" creationId="{B1BCF1E7-A7A5-DCEC-00AA-4DA4F4090463}"/>
          </ac:spMkLst>
        </pc:spChg>
        <pc:spChg chg="mod ord">
          <ac:chgData name="Rosie Cooper" userId="bf124abb-9a2b-4602-9121-6ae61623fa8e" providerId="ADAL" clId="{450D33B8-D84A-48FC-980E-CB8FE8400E44}" dt="2024-02-16T15:54:52.668" v="4923" actId="13244"/>
          <ac:spMkLst>
            <pc:docMk/>
            <pc:sldMk cId="2798364081" sldId="272"/>
            <ac:spMk id="58" creationId="{B075A3A9-3577-2A68-33EA-0E2C30D7E861}"/>
          </ac:spMkLst>
        </pc:spChg>
        <pc:spChg chg="mod ord">
          <ac:chgData name="Rosie Cooper" userId="bf124abb-9a2b-4602-9121-6ae61623fa8e" providerId="ADAL" clId="{450D33B8-D84A-48FC-980E-CB8FE8400E44}" dt="2024-02-16T15:54:57.248" v="4925" actId="13244"/>
          <ac:spMkLst>
            <pc:docMk/>
            <pc:sldMk cId="2798364081" sldId="272"/>
            <ac:spMk id="59" creationId="{05BDCEB7-CC92-D34E-0F66-2EC3577B6B5F}"/>
          </ac:spMkLst>
        </pc:spChg>
        <pc:spChg chg="del">
          <ac:chgData name="Rosie Cooper" userId="bf124abb-9a2b-4602-9121-6ae61623fa8e" providerId="ADAL" clId="{450D33B8-D84A-48FC-980E-CB8FE8400E44}" dt="2024-01-30T10:34:19.222" v="1063" actId="478"/>
          <ac:spMkLst>
            <pc:docMk/>
            <pc:sldMk cId="2798364081" sldId="272"/>
            <ac:spMk id="60" creationId="{190AF622-C76D-9075-0C82-7E30126C55FB}"/>
          </ac:spMkLst>
        </pc:spChg>
        <pc:spChg chg="del mod">
          <ac:chgData name="Rosie Cooper" userId="bf124abb-9a2b-4602-9121-6ae61623fa8e" providerId="ADAL" clId="{450D33B8-D84A-48FC-980E-CB8FE8400E44}" dt="2024-01-30T10:34:20.661" v="1065" actId="478"/>
          <ac:spMkLst>
            <pc:docMk/>
            <pc:sldMk cId="2798364081" sldId="272"/>
            <ac:spMk id="61" creationId="{CA483A1E-EE5D-9711-A7C2-AC8796A416BE}"/>
          </ac:spMkLst>
        </pc:spChg>
        <pc:spChg chg="del">
          <ac:chgData name="Rosie Cooper" userId="bf124abb-9a2b-4602-9121-6ae61623fa8e" providerId="ADAL" clId="{450D33B8-D84A-48FC-980E-CB8FE8400E44}" dt="2024-01-30T10:34:24.790" v="1069" actId="478"/>
          <ac:spMkLst>
            <pc:docMk/>
            <pc:sldMk cId="2798364081" sldId="272"/>
            <ac:spMk id="62" creationId="{DAE95FC0-D07B-A3F7-A83D-A1C78DC5D951}"/>
          </ac:spMkLst>
        </pc:spChg>
        <pc:spChg chg="mod ord">
          <ac:chgData name="Rosie Cooper" userId="bf124abb-9a2b-4602-9121-6ae61623fa8e" providerId="ADAL" clId="{450D33B8-D84A-48FC-980E-CB8FE8400E44}" dt="2024-02-16T15:54:55.984" v="4924" actId="13244"/>
          <ac:spMkLst>
            <pc:docMk/>
            <pc:sldMk cId="2798364081" sldId="272"/>
            <ac:spMk id="65" creationId="{5F5E9072-3CA2-A0BF-6A2B-F0048FB91933}"/>
          </ac:spMkLst>
        </pc:spChg>
        <pc:spChg chg="mod ord">
          <ac:chgData name="Rosie Cooper" userId="bf124abb-9a2b-4602-9121-6ae61623fa8e" providerId="ADAL" clId="{450D33B8-D84A-48FC-980E-CB8FE8400E44}" dt="2024-02-16T15:54:40.294" v="4919" actId="13244"/>
          <ac:spMkLst>
            <pc:docMk/>
            <pc:sldMk cId="2798364081" sldId="272"/>
            <ac:spMk id="66" creationId="{1AE10A05-0AB2-E32B-62AF-B5BCB9405FD9}"/>
          </ac:spMkLst>
        </pc:spChg>
        <pc:spChg chg="del mod">
          <ac:chgData name="Rosie Cooper" userId="bf124abb-9a2b-4602-9121-6ae61623fa8e" providerId="ADAL" clId="{450D33B8-D84A-48FC-980E-CB8FE8400E44}" dt="2024-01-30T10:34:21.829" v="1067" actId="478"/>
          <ac:spMkLst>
            <pc:docMk/>
            <pc:sldMk cId="2798364081" sldId="272"/>
            <ac:spMk id="74" creationId="{D80B84DE-E378-02D8-95C8-C84DE219BCE0}"/>
          </ac:spMkLst>
        </pc:spChg>
        <pc:spChg chg="del">
          <ac:chgData name="Rosie Cooper" userId="bf124abb-9a2b-4602-9121-6ae61623fa8e" providerId="ADAL" clId="{450D33B8-D84A-48FC-980E-CB8FE8400E44}" dt="2024-01-30T10:34:27.438" v="1071" actId="478"/>
          <ac:spMkLst>
            <pc:docMk/>
            <pc:sldMk cId="2798364081" sldId="272"/>
            <ac:spMk id="76" creationId="{33DA7CCB-A97D-555C-5DF7-FE038A495208}"/>
          </ac:spMkLst>
        </pc:spChg>
        <pc:grpChg chg="add del mod">
          <ac:chgData name="Rosie Cooper" userId="bf124abb-9a2b-4602-9121-6ae61623fa8e" providerId="ADAL" clId="{450D33B8-D84A-48FC-980E-CB8FE8400E44}" dt="2024-01-30T10:37:17.287" v="1144" actId="21"/>
          <ac:grpSpMkLst>
            <pc:docMk/>
            <pc:sldMk cId="2798364081" sldId="272"/>
            <ac:grpSpMk id="20" creationId="{07487CEF-D236-2940-3E07-AB1E6B0ECC62}"/>
          </ac:grpSpMkLst>
        </pc:grpChg>
        <pc:grpChg chg="add del mod">
          <ac:chgData name="Rosie Cooper" userId="bf124abb-9a2b-4602-9121-6ae61623fa8e" providerId="ADAL" clId="{450D33B8-D84A-48FC-980E-CB8FE8400E44}" dt="2024-01-30T10:46:22.981" v="1490" actId="478"/>
          <ac:grpSpMkLst>
            <pc:docMk/>
            <pc:sldMk cId="2798364081" sldId="272"/>
            <ac:grpSpMk id="26" creationId="{26B95FA1-B0B6-B536-F044-08CC78CAF279}"/>
          </ac:grpSpMkLst>
        </pc:grpChg>
        <pc:grpChg chg="add del mod">
          <ac:chgData name="Rosie Cooper" userId="bf124abb-9a2b-4602-9121-6ae61623fa8e" providerId="ADAL" clId="{450D33B8-D84A-48FC-980E-CB8FE8400E44}" dt="2024-02-16T15:55:09.634" v="4928" actId="165"/>
          <ac:grpSpMkLst>
            <pc:docMk/>
            <pc:sldMk cId="2798364081" sldId="272"/>
            <ac:grpSpMk id="35" creationId="{5DAC77C4-B0E2-8436-9E09-05BDB16E374A}"/>
          </ac:grpSpMkLst>
        </pc:grpChg>
        <pc:picChg chg="del">
          <ac:chgData name="Rosie Cooper" userId="bf124abb-9a2b-4602-9121-6ae61623fa8e" providerId="ADAL" clId="{450D33B8-D84A-48FC-980E-CB8FE8400E44}" dt="2024-02-16T15:41:03.086" v="3098" actId="478"/>
          <ac:picMkLst>
            <pc:docMk/>
            <pc:sldMk cId="2798364081" sldId="272"/>
            <ac:picMk id="2" creationId="{A79E9C2D-BA39-FA1A-B67D-7240AFC603D2}"/>
          </ac:picMkLst>
        </pc:picChg>
        <pc:picChg chg="add del mod modVis">
          <ac:chgData name="Rosie Cooper" userId="bf124abb-9a2b-4602-9121-6ae61623fa8e" providerId="ADAL" clId="{450D33B8-D84A-48FC-980E-CB8FE8400E44}" dt="2024-02-16T15:53:55.077" v="4903" actId="962"/>
          <ac:picMkLst>
            <pc:docMk/>
            <pc:sldMk cId="2798364081" sldId="272"/>
            <ac:picMk id="4" creationId="{953FD517-85C6-8398-F65F-76B87B0194A0}"/>
          </ac:picMkLst>
        </pc:picChg>
        <pc:picChg chg="mod">
          <ac:chgData name="Rosie Cooper" userId="bf124abb-9a2b-4602-9121-6ae61623fa8e" providerId="ADAL" clId="{450D33B8-D84A-48FC-980E-CB8FE8400E44}" dt="2024-02-16T15:53:55.484" v="4904" actId="962"/>
          <ac:picMkLst>
            <pc:docMk/>
            <pc:sldMk cId="2798364081" sldId="272"/>
            <ac:picMk id="5" creationId="{9D00CFFF-76C1-0D0D-F1C0-4C19853F3E39}"/>
          </ac:picMkLst>
        </pc:picChg>
        <pc:picChg chg="del">
          <ac:chgData name="Rosie Cooper" userId="bf124abb-9a2b-4602-9121-6ae61623fa8e" providerId="ADAL" clId="{450D33B8-D84A-48FC-980E-CB8FE8400E44}" dt="2024-01-30T10:34:25.678" v="1070" actId="478"/>
          <ac:picMkLst>
            <pc:docMk/>
            <pc:sldMk cId="2798364081" sldId="272"/>
            <ac:picMk id="11" creationId="{22B93149-2942-8599-5E51-EE367D974502}"/>
          </ac:picMkLst>
        </pc:picChg>
        <pc:picChg chg="add mod ord modVis modCrop">
          <ac:chgData name="Rosie Cooper" userId="bf124abb-9a2b-4602-9121-6ae61623fa8e" providerId="ADAL" clId="{450D33B8-D84A-48FC-980E-CB8FE8400E44}" dt="2024-02-16T16:01:19.787" v="5055"/>
          <ac:picMkLst>
            <pc:docMk/>
            <pc:sldMk cId="2798364081" sldId="272"/>
            <ac:picMk id="37" creationId="{DE234B85-057C-1CF9-1E88-927CAF50DC74}"/>
          </ac:picMkLst>
        </pc:picChg>
        <pc:picChg chg="del mod ord modVis">
          <ac:chgData name="Rosie Cooper" userId="bf124abb-9a2b-4602-9121-6ae61623fa8e" providerId="ADAL" clId="{450D33B8-D84A-48FC-980E-CB8FE8400E44}" dt="2024-01-30T11:31:43.686" v="2583" actId="478"/>
          <ac:picMkLst>
            <pc:docMk/>
            <pc:sldMk cId="2798364081" sldId="272"/>
            <ac:picMk id="38" creationId="{7B74210B-AA0D-D7BD-B043-C3F72B7EE7F4}"/>
          </ac:picMkLst>
        </pc:picChg>
        <pc:picChg chg="add mod ord modVis modCrop">
          <ac:chgData name="Rosie Cooper" userId="bf124abb-9a2b-4602-9121-6ae61623fa8e" providerId="ADAL" clId="{450D33B8-D84A-48FC-980E-CB8FE8400E44}" dt="2024-02-16T16:01:39.415" v="5056"/>
          <ac:picMkLst>
            <pc:docMk/>
            <pc:sldMk cId="2798364081" sldId="272"/>
            <ac:picMk id="41" creationId="{0812FA60-4B01-20EE-843F-FDDFB5617CE9}"/>
          </ac:picMkLst>
        </pc:picChg>
        <pc:picChg chg="del mod ord modVis">
          <ac:chgData name="Rosie Cooper" userId="bf124abb-9a2b-4602-9121-6ae61623fa8e" providerId="ADAL" clId="{450D33B8-D84A-48FC-980E-CB8FE8400E44}" dt="2024-01-30T11:51:15.182" v="2655" actId="478"/>
          <ac:picMkLst>
            <pc:docMk/>
            <pc:sldMk cId="2798364081" sldId="272"/>
            <ac:picMk id="71" creationId="{7AD663A2-4F99-64FB-FB7A-6D70A27ADC10}"/>
          </ac:picMkLst>
        </pc:picChg>
      </pc:sldChg>
      <pc:sldChg chg="modSp del mod">
        <pc:chgData name="Rosie Cooper" userId="bf124abb-9a2b-4602-9121-6ae61623fa8e" providerId="ADAL" clId="{450D33B8-D84A-48FC-980E-CB8FE8400E44}" dt="2024-01-30T10:53:08.387" v="1654" actId="47"/>
        <pc:sldMkLst>
          <pc:docMk/>
          <pc:sldMk cId="3563777604" sldId="273"/>
        </pc:sldMkLst>
        <pc:spChg chg="mod">
          <ac:chgData name="Rosie Cooper" userId="bf124abb-9a2b-4602-9121-6ae61623fa8e" providerId="ADAL" clId="{450D33B8-D84A-48FC-980E-CB8FE8400E44}" dt="2024-01-30T09:31:53.339" v="96" actId="20577"/>
          <ac:spMkLst>
            <pc:docMk/>
            <pc:sldMk cId="3563777604" sldId="273"/>
            <ac:spMk id="7" creationId="{F20E0EA5-C155-FC04-E81C-7220D9BAB4EE}"/>
          </ac:spMkLst>
        </pc:spChg>
        <pc:spChg chg="mod">
          <ac:chgData name="Rosie Cooper" userId="bf124abb-9a2b-4602-9121-6ae61623fa8e" providerId="ADAL" clId="{450D33B8-D84A-48FC-980E-CB8FE8400E44}" dt="2024-01-30T09:31:59.764" v="109" actId="20577"/>
          <ac:spMkLst>
            <pc:docMk/>
            <pc:sldMk cId="3563777604" sldId="273"/>
            <ac:spMk id="55" creationId="{72F0FC16-6FED-23AD-56D2-75DCD7F59477}"/>
          </ac:spMkLst>
        </pc:spChg>
      </pc:sldChg>
      <pc:sldChg chg="addSp delSp modSp add mod modNotesTx">
        <pc:chgData name="Rosie Cooper" userId="bf124abb-9a2b-4602-9121-6ae61623fa8e" providerId="ADAL" clId="{450D33B8-D84A-48FC-980E-CB8FE8400E44}" dt="2024-02-19T15:08:25.500" v="5425" actId="20577"/>
        <pc:sldMkLst>
          <pc:docMk/>
          <pc:sldMk cId="1087566223" sldId="274"/>
        </pc:sldMkLst>
        <pc:spChg chg="mod">
          <ac:chgData name="Rosie Cooper" userId="bf124abb-9a2b-4602-9121-6ae61623fa8e" providerId="ADAL" clId="{450D33B8-D84A-48FC-980E-CB8FE8400E44}" dt="2024-01-30T09:59:15.264" v="935"/>
          <ac:spMkLst>
            <pc:docMk/>
            <pc:sldMk cId="1087566223" sldId="274"/>
            <ac:spMk id="7" creationId="{F20E0EA5-C155-FC04-E81C-7220D9BAB4EE}"/>
          </ac:spMkLst>
        </pc:spChg>
        <pc:spChg chg="mod">
          <ac:chgData name="Rosie Cooper" userId="bf124abb-9a2b-4602-9121-6ae61623fa8e" providerId="ADAL" clId="{450D33B8-D84A-48FC-980E-CB8FE8400E44}" dt="2024-01-30T10:00:08.539" v="947" actId="20577"/>
          <ac:spMkLst>
            <pc:docMk/>
            <pc:sldMk cId="1087566223" sldId="274"/>
            <ac:spMk id="8" creationId="{0C865F4B-F198-4BA1-A416-2C62157DA73F}"/>
          </ac:spMkLst>
        </pc:spChg>
        <pc:spChg chg="mod">
          <ac:chgData name="Rosie Cooper" userId="bf124abb-9a2b-4602-9121-6ae61623fa8e" providerId="ADAL" clId="{450D33B8-D84A-48FC-980E-CB8FE8400E44}" dt="2024-02-16T15:52:23.475" v="4832" actId="962"/>
          <ac:spMkLst>
            <pc:docMk/>
            <pc:sldMk cId="1087566223" sldId="274"/>
            <ac:spMk id="9" creationId="{2A5F54AF-226A-8F02-9FC9-A1E8A892D8DF}"/>
          </ac:spMkLst>
        </pc:spChg>
        <pc:spChg chg="mod ord">
          <ac:chgData name="Rosie Cooper" userId="bf124abb-9a2b-4602-9121-6ae61623fa8e" providerId="ADAL" clId="{450D33B8-D84A-48FC-980E-CB8FE8400E44}" dt="2024-02-19T15:08:15.570" v="5422" actId="20577"/>
          <ac:spMkLst>
            <pc:docMk/>
            <pc:sldMk cId="1087566223" sldId="274"/>
            <ac:spMk id="10" creationId="{B7014030-16B1-8381-CFFE-DF9CD913BD74}"/>
          </ac:spMkLst>
        </pc:spChg>
        <pc:spChg chg="add mod ord">
          <ac:chgData name="Rosie Cooper" userId="bf124abb-9a2b-4602-9121-6ae61623fa8e" providerId="ADAL" clId="{450D33B8-D84A-48FC-980E-CB8FE8400E44}" dt="2024-02-16T15:51:38.337" v="4822" actId="13244"/>
          <ac:spMkLst>
            <pc:docMk/>
            <pc:sldMk cId="1087566223" sldId="274"/>
            <ac:spMk id="11" creationId="{8BEAB644-D6A4-4324-DB73-8AB1B3200CC5}"/>
          </ac:spMkLst>
        </pc:spChg>
        <pc:spChg chg="mod ord">
          <ac:chgData name="Rosie Cooper" userId="bf124abb-9a2b-4602-9121-6ae61623fa8e" providerId="ADAL" clId="{450D33B8-D84A-48FC-980E-CB8FE8400E44}" dt="2024-02-16T15:53:08.837" v="4846" actId="962"/>
          <ac:spMkLst>
            <pc:docMk/>
            <pc:sldMk cId="1087566223" sldId="274"/>
            <ac:spMk id="12" creationId="{FFA67371-01B1-B137-965B-7FBDEA96B67C}"/>
          </ac:spMkLst>
        </pc:spChg>
        <pc:spChg chg="mod ord">
          <ac:chgData name="Rosie Cooper" userId="bf124abb-9a2b-4602-9121-6ae61623fa8e" providerId="ADAL" clId="{450D33B8-D84A-48FC-980E-CB8FE8400E44}" dt="2024-02-16T15:51:53.534" v="4824" actId="13244"/>
          <ac:spMkLst>
            <pc:docMk/>
            <pc:sldMk cId="1087566223" sldId="274"/>
            <ac:spMk id="13" creationId="{7AA1EF8F-1D4F-6011-5249-B62E99C3DB0C}"/>
          </ac:spMkLst>
        </pc:spChg>
        <pc:spChg chg="del ord">
          <ac:chgData name="Rosie Cooper" userId="bf124abb-9a2b-4602-9121-6ae61623fa8e" providerId="ADAL" clId="{450D33B8-D84A-48FC-980E-CB8FE8400E44}" dt="2024-01-30T11:29:11.801" v="2554" actId="478"/>
          <ac:spMkLst>
            <pc:docMk/>
            <pc:sldMk cId="1087566223" sldId="274"/>
            <ac:spMk id="14" creationId="{C26045C1-953A-77D4-6C6B-8E14C160BDBE}"/>
          </ac:spMkLst>
        </pc:spChg>
        <pc:spChg chg="mod ord">
          <ac:chgData name="Rosie Cooper" userId="bf124abb-9a2b-4602-9121-6ae61623fa8e" providerId="ADAL" clId="{450D33B8-D84A-48FC-980E-CB8FE8400E44}" dt="2024-02-16T15:52:00.955" v="4826" actId="13244"/>
          <ac:spMkLst>
            <pc:docMk/>
            <pc:sldMk cId="1087566223" sldId="274"/>
            <ac:spMk id="15" creationId="{69308B54-F3F6-EA8F-8BAF-6A7C4A4C9DD9}"/>
          </ac:spMkLst>
        </pc:spChg>
        <pc:spChg chg="mod topLvl">
          <ac:chgData name="Rosie Cooper" userId="bf124abb-9a2b-4602-9121-6ae61623fa8e" providerId="ADAL" clId="{450D33B8-D84A-48FC-980E-CB8FE8400E44}" dt="2024-02-16T15:52:24.854" v="4833" actId="962"/>
          <ac:spMkLst>
            <pc:docMk/>
            <pc:sldMk cId="1087566223" sldId="274"/>
            <ac:spMk id="16" creationId="{A91398DD-6224-0967-1561-F60F0EC54225}"/>
          </ac:spMkLst>
        </pc:spChg>
        <pc:spChg chg="mod ord topLvl">
          <ac:chgData name="Rosie Cooper" userId="bf124abb-9a2b-4602-9121-6ae61623fa8e" providerId="ADAL" clId="{450D33B8-D84A-48FC-980E-CB8FE8400E44}" dt="2024-02-19T15:08:25.500" v="5425" actId="20577"/>
          <ac:spMkLst>
            <pc:docMk/>
            <pc:sldMk cId="1087566223" sldId="274"/>
            <ac:spMk id="17" creationId="{C508096B-EEBB-A045-3200-98CD00185345}"/>
          </ac:spMkLst>
        </pc:spChg>
        <pc:spChg chg="mod topLvl">
          <ac:chgData name="Rosie Cooper" userId="bf124abb-9a2b-4602-9121-6ae61623fa8e" providerId="ADAL" clId="{450D33B8-D84A-48FC-980E-CB8FE8400E44}" dt="2024-02-16T15:52:27.664" v="4834" actId="962"/>
          <ac:spMkLst>
            <pc:docMk/>
            <pc:sldMk cId="1087566223" sldId="274"/>
            <ac:spMk id="18" creationId="{815F2FE8-A9AF-4EA2-228C-BB20EC480995}"/>
          </ac:spMkLst>
        </pc:spChg>
        <pc:spChg chg="mod">
          <ac:chgData name="Rosie Cooper" userId="bf124abb-9a2b-4602-9121-6ae61623fa8e" providerId="ADAL" clId="{450D33B8-D84A-48FC-980E-CB8FE8400E44}" dt="2024-02-16T15:38:53.107" v="3070" actId="20577"/>
          <ac:spMkLst>
            <pc:docMk/>
            <pc:sldMk cId="1087566223" sldId="274"/>
            <ac:spMk id="20" creationId="{900D9183-B79D-59D1-472F-7A31F162BA8E}"/>
          </ac:spMkLst>
        </pc:spChg>
        <pc:spChg chg="mod">
          <ac:chgData name="Rosie Cooper" userId="bf124abb-9a2b-4602-9121-6ae61623fa8e" providerId="ADAL" clId="{450D33B8-D84A-48FC-980E-CB8FE8400E44}" dt="2024-01-30T10:10:21.970" v="975" actId="20577"/>
          <ac:spMkLst>
            <pc:docMk/>
            <pc:sldMk cId="1087566223" sldId="274"/>
            <ac:spMk id="24" creationId="{B1F61E57-369F-7A90-2D8C-F10D89158774}"/>
          </ac:spMkLst>
        </pc:spChg>
        <pc:spChg chg="add mod modVis">
          <ac:chgData name="Rosie Cooper" userId="bf124abb-9a2b-4602-9121-6ae61623fa8e" providerId="ADAL" clId="{450D33B8-D84A-48FC-980E-CB8FE8400E44}" dt="2024-02-16T15:53:09.256" v="4847" actId="962"/>
          <ac:spMkLst>
            <pc:docMk/>
            <pc:sldMk cId="1087566223" sldId="274"/>
            <ac:spMk id="27" creationId="{729835A6-8AD5-D840-4ACD-440871102F00}"/>
          </ac:spMkLst>
        </pc:spChg>
        <pc:spChg chg="del">
          <ac:chgData name="Rosie Cooper" userId="bf124abb-9a2b-4602-9121-6ae61623fa8e" providerId="ADAL" clId="{450D33B8-D84A-48FC-980E-CB8FE8400E44}" dt="2024-02-16T15:53:07.145" v="4845" actId="478"/>
          <ac:spMkLst>
            <pc:docMk/>
            <pc:sldMk cId="1087566223" sldId="274"/>
            <ac:spMk id="29" creationId="{48FBF680-708E-B587-127C-1072F526DC59}"/>
          </ac:spMkLst>
        </pc:spChg>
        <pc:spChg chg="mod ord topLvl">
          <ac:chgData name="Rosie Cooper" userId="bf124abb-9a2b-4602-9121-6ae61623fa8e" providerId="ADAL" clId="{450D33B8-D84A-48FC-980E-CB8FE8400E44}" dt="2024-02-16T15:52:13.424" v="4829" actId="13244"/>
          <ac:spMkLst>
            <pc:docMk/>
            <pc:sldMk cId="1087566223" sldId="274"/>
            <ac:spMk id="30" creationId="{3DBD9A53-D6AE-BA12-D3C2-BF0A338B6F2D}"/>
          </ac:spMkLst>
        </pc:spChg>
        <pc:spChg chg="mod ord">
          <ac:chgData name="Rosie Cooper" userId="bf124abb-9a2b-4602-9121-6ae61623fa8e" providerId="ADAL" clId="{450D33B8-D84A-48FC-980E-CB8FE8400E44}" dt="2024-02-16T15:51:58.104" v="4825" actId="13244"/>
          <ac:spMkLst>
            <pc:docMk/>
            <pc:sldMk cId="1087566223" sldId="274"/>
            <ac:spMk id="33" creationId="{EF32A54C-E6D5-A3D5-4E12-ADD107B11EEC}"/>
          </ac:spMkLst>
        </pc:spChg>
        <pc:spChg chg="mod ord">
          <ac:chgData name="Rosie Cooper" userId="bf124abb-9a2b-4602-9121-6ae61623fa8e" providerId="ADAL" clId="{450D33B8-D84A-48FC-980E-CB8FE8400E44}" dt="2024-02-16T15:52:53.944" v="4841" actId="13244"/>
          <ac:spMkLst>
            <pc:docMk/>
            <pc:sldMk cId="1087566223" sldId="274"/>
            <ac:spMk id="36" creationId="{F8EA9FF3-FA9F-BC79-E8D6-1B886CB6B96C}"/>
          </ac:spMkLst>
        </pc:spChg>
        <pc:spChg chg="mod topLvl">
          <ac:chgData name="Rosie Cooper" userId="bf124abb-9a2b-4602-9121-6ae61623fa8e" providerId="ADAL" clId="{450D33B8-D84A-48FC-980E-CB8FE8400E44}" dt="2024-02-16T15:53:14.354" v="4849" actId="962"/>
          <ac:spMkLst>
            <pc:docMk/>
            <pc:sldMk cId="1087566223" sldId="274"/>
            <ac:spMk id="40" creationId="{DA54345C-4CC1-5E21-5126-D037FD4AB1A1}"/>
          </ac:spMkLst>
        </pc:spChg>
        <pc:spChg chg="mod ord topLvl">
          <ac:chgData name="Rosie Cooper" userId="bf124abb-9a2b-4602-9121-6ae61623fa8e" providerId="ADAL" clId="{450D33B8-D84A-48FC-980E-CB8FE8400E44}" dt="2024-02-16T15:53:16.148" v="4851" actId="13244"/>
          <ac:spMkLst>
            <pc:docMk/>
            <pc:sldMk cId="1087566223" sldId="274"/>
            <ac:spMk id="41" creationId="{64AFA06B-AF60-14D1-0F39-84B4506EBEB1}"/>
          </ac:spMkLst>
        </pc:spChg>
        <pc:spChg chg="mod topLvl">
          <ac:chgData name="Rosie Cooper" userId="bf124abb-9a2b-4602-9121-6ae61623fa8e" providerId="ADAL" clId="{450D33B8-D84A-48FC-980E-CB8FE8400E44}" dt="2024-02-16T15:53:14.987" v="4850" actId="962"/>
          <ac:spMkLst>
            <pc:docMk/>
            <pc:sldMk cId="1087566223" sldId="274"/>
            <ac:spMk id="42" creationId="{52113F44-2ACF-8E98-3F98-7AB07EDB63EE}"/>
          </ac:spMkLst>
        </pc:spChg>
        <pc:spChg chg="mod">
          <ac:chgData name="Rosie Cooper" userId="bf124abb-9a2b-4602-9121-6ae61623fa8e" providerId="ADAL" clId="{450D33B8-D84A-48FC-980E-CB8FE8400E44}" dt="2024-01-30T09:59:20.877" v="936"/>
          <ac:spMkLst>
            <pc:docMk/>
            <pc:sldMk cId="1087566223" sldId="274"/>
            <ac:spMk id="55" creationId="{72F0FC16-6FED-23AD-56D2-75DCD7F59477}"/>
          </ac:spMkLst>
        </pc:spChg>
        <pc:spChg chg="mod ord">
          <ac:chgData name="Rosie Cooper" userId="bf124abb-9a2b-4602-9121-6ae61623fa8e" providerId="ADAL" clId="{450D33B8-D84A-48FC-980E-CB8FE8400E44}" dt="2024-02-16T15:53:18.895" v="4853" actId="13244"/>
          <ac:spMkLst>
            <pc:docMk/>
            <pc:sldMk cId="1087566223" sldId="274"/>
            <ac:spMk id="56" creationId="{82F2B5B9-7031-5AFB-BAF8-461A755C246A}"/>
          </ac:spMkLst>
        </pc:spChg>
        <pc:spChg chg="mod ord">
          <ac:chgData name="Rosie Cooper" userId="bf124abb-9a2b-4602-9121-6ae61623fa8e" providerId="ADAL" clId="{450D33B8-D84A-48FC-980E-CB8FE8400E44}" dt="2024-02-16T15:52:33.874" v="4836" actId="13244"/>
          <ac:spMkLst>
            <pc:docMk/>
            <pc:sldMk cId="1087566223" sldId="274"/>
            <ac:spMk id="58" creationId="{B075A3A9-3577-2A68-33EA-0E2C30D7E861}"/>
          </ac:spMkLst>
        </pc:spChg>
        <pc:spChg chg="mod ord">
          <ac:chgData name="Rosie Cooper" userId="bf124abb-9a2b-4602-9121-6ae61623fa8e" providerId="ADAL" clId="{450D33B8-D84A-48FC-980E-CB8FE8400E44}" dt="2024-02-16T15:52:48.395" v="4840" actId="13244"/>
          <ac:spMkLst>
            <pc:docMk/>
            <pc:sldMk cId="1087566223" sldId="274"/>
            <ac:spMk id="59" creationId="{05BDCEB7-CC92-D34E-0F66-2EC3577B6B5F}"/>
          </ac:spMkLst>
        </pc:spChg>
        <pc:spChg chg="mod ord">
          <ac:chgData name="Rosie Cooper" userId="bf124abb-9a2b-4602-9121-6ae61623fa8e" providerId="ADAL" clId="{450D33B8-D84A-48FC-980E-CB8FE8400E44}" dt="2024-02-16T15:52:46.274" v="4839" actId="13244"/>
          <ac:spMkLst>
            <pc:docMk/>
            <pc:sldMk cId="1087566223" sldId="274"/>
            <ac:spMk id="65" creationId="{5F5E9072-3CA2-A0BF-6A2B-F0048FB91933}"/>
          </ac:spMkLst>
        </pc:spChg>
        <pc:spChg chg="mod ord">
          <ac:chgData name="Rosie Cooper" userId="bf124abb-9a2b-4602-9121-6ae61623fa8e" providerId="ADAL" clId="{450D33B8-D84A-48FC-980E-CB8FE8400E44}" dt="2024-02-16T15:52:35.284" v="4837" actId="13244"/>
          <ac:spMkLst>
            <pc:docMk/>
            <pc:sldMk cId="1087566223" sldId="274"/>
            <ac:spMk id="66" creationId="{1AE10A05-0AB2-E32B-62AF-B5BCB9405FD9}"/>
          </ac:spMkLst>
        </pc:spChg>
        <pc:grpChg chg="mod ord">
          <ac:chgData name="Rosie Cooper" userId="bf124abb-9a2b-4602-9121-6ae61623fa8e" providerId="ADAL" clId="{450D33B8-D84A-48FC-980E-CB8FE8400E44}" dt="2024-02-16T15:53:17.774" v="4852" actId="13244"/>
          <ac:grpSpMkLst>
            <pc:docMk/>
            <pc:sldMk cId="1087566223" sldId="274"/>
            <ac:grpSpMk id="3" creationId="{5BA8B109-C6FA-A81B-0DD0-C5D96CB40ECC}"/>
          </ac:grpSpMkLst>
        </pc:grpChg>
        <pc:grpChg chg="mod">
          <ac:chgData name="Rosie Cooper" userId="bf124abb-9a2b-4602-9121-6ae61623fa8e" providerId="ADAL" clId="{450D33B8-D84A-48FC-980E-CB8FE8400E44}" dt="2024-02-16T15:53:01.264" v="4844" actId="962"/>
          <ac:grpSpMkLst>
            <pc:docMk/>
            <pc:sldMk cId="1087566223" sldId="274"/>
            <ac:grpSpMk id="22" creationId="{F96603F5-0897-92FC-6858-96075EF8AC06}"/>
          </ac:grpSpMkLst>
        </pc:grpChg>
        <pc:grpChg chg="del mod">
          <ac:chgData name="Rosie Cooper" userId="bf124abb-9a2b-4602-9121-6ae61623fa8e" providerId="ADAL" clId="{450D33B8-D84A-48FC-980E-CB8FE8400E44}" dt="2024-02-16T15:52:19.384" v="4830" actId="165"/>
          <ac:grpSpMkLst>
            <pc:docMk/>
            <pc:sldMk cId="1087566223" sldId="274"/>
            <ac:grpSpMk id="26" creationId="{4EC9A926-FD3E-D4C0-6270-0470C3BEC3A6}"/>
          </ac:grpSpMkLst>
        </pc:grpChg>
        <pc:grpChg chg="del">
          <ac:chgData name="Rosie Cooper" userId="bf124abb-9a2b-4602-9121-6ae61623fa8e" providerId="ADAL" clId="{450D33B8-D84A-48FC-980E-CB8FE8400E44}" dt="2024-02-16T15:52:09.807" v="4828" actId="165"/>
          <ac:grpSpMkLst>
            <pc:docMk/>
            <pc:sldMk cId="1087566223" sldId="274"/>
            <ac:grpSpMk id="34" creationId="{EFED5D34-B619-F871-5505-178B31372751}"/>
          </ac:grpSpMkLst>
        </pc:grpChg>
        <pc:grpChg chg="del">
          <ac:chgData name="Rosie Cooper" userId="bf124abb-9a2b-4602-9121-6ae61623fa8e" providerId="ADAL" clId="{450D33B8-D84A-48FC-980E-CB8FE8400E44}" dt="2024-02-16T15:53:12.385" v="4848" actId="165"/>
          <ac:grpSpMkLst>
            <pc:docMk/>
            <pc:sldMk cId="1087566223" sldId="274"/>
            <ac:grpSpMk id="37" creationId="{405B5447-BBAB-87E9-AD13-25C47A98C710}"/>
          </ac:grpSpMkLst>
        </pc:grpChg>
        <pc:picChg chg="del">
          <ac:chgData name="Rosie Cooper" userId="bf124abb-9a2b-4602-9121-6ae61623fa8e" providerId="ADAL" clId="{450D33B8-D84A-48FC-980E-CB8FE8400E44}" dt="2024-02-16T15:41:01.737" v="3097" actId="478"/>
          <ac:picMkLst>
            <pc:docMk/>
            <pc:sldMk cId="1087566223" sldId="274"/>
            <ac:picMk id="2" creationId="{A79E9C2D-BA39-FA1A-B67D-7240AFC603D2}"/>
          </ac:picMkLst>
        </pc:picChg>
        <pc:picChg chg="mod modVis">
          <ac:chgData name="Rosie Cooper" userId="bf124abb-9a2b-4602-9121-6ae61623fa8e" providerId="ADAL" clId="{450D33B8-D84A-48FC-980E-CB8FE8400E44}" dt="2024-02-16T15:51:19.565" v="4786" actId="962"/>
          <ac:picMkLst>
            <pc:docMk/>
            <pc:sldMk cId="1087566223" sldId="274"/>
            <ac:picMk id="4" creationId="{953FD517-85C6-8398-F65F-76B87B0194A0}"/>
          </ac:picMkLst>
        </pc:picChg>
        <pc:picChg chg="mod topLvl">
          <ac:chgData name="Rosie Cooper" userId="bf124abb-9a2b-4602-9121-6ae61623fa8e" providerId="ADAL" clId="{450D33B8-D84A-48FC-980E-CB8FE8400E44}" dt="2024-02-16T15:52:30.275" v="4835" actId="962"/>
          <ac:picMkLst>
            <pc:docMk/>
            <pc:sldMk cId="1087566223" sldId="274"/>
            <ac:picMk id="5" creationId="{9D00CFFF-76C1-0D0D-F1C0-4C19853F3E39}"/>
          </ac:picMkLst>
        </pc:picChg>
        <pc:picChg chg="add mod ord modVis modCrop">
          <ac:chgData name="Rosie Cooper" userId="bf124abb-9a2b-4602-9121-6ae61623fa8e" providerId="ADAL" clId="{450D33B8-D84A-48FC-980E-CB8FE8400E44}" dt="2024-02-16T16:00:45.077" v="5053"/>
          <ac:picMkLst>
            <pc:docMk/>
            <pc:sldMk cId="1087566223" sldId="274"/>
            <ac:picMk id="19" creationId="{6AD9EB46-6C35-E1FF-5707-16C50C32C7A9}"/>
          </ac:picMkLst>
        </pc:picChg>
        <pc:picChg chg="add mod ord modVis modCrop">
          <ac:chgData name="Rosie Cooper" userId="bf124abb-9a2b-4602-9121-6ae61623fa8e" providerId="ADAL" clId="{450D33B8-D84A-48FC-980E-CB8FE8400E44}" dt="2024-02-16T16:01:00.014" v="5054"/>
          <ac:picMkLst>
            <pc:docMk/>
            <pc:sldMk cId="1087566223" sldId="274"/>
            <ac:picMk id="25" creationId="{9575290E-590E-B3CD-D2EE-3058D3DD211A}"/>
          </ac:picMkLst>
        </pc:picChg>
        <pc:picChg chg="del mod ord modVis">
          <ac:chgData name="Rosie Cooper" userId="bf124abb-9a2b-4602-9121-6ae61623fa8e" providerId="ADAL" clId="{450D33B8-D84A-48FC-980E-CB8FE8400E44}" dt="2024-01-30T11:23:23.747" v="2408" actId="478"/>
          <ac:picMkLst>
            <pc:docMk/>
            <pc:sldMk cId="1087566223" sldId="274"/>
            <ac:picMk id="38" creationId="{7B74210B-AA0D-D7BD-B043-C3F72B7EE7F4}"/>
          </ac:picMkLst>
        </pc:picChg>
        <pc:picChg chg="del mod ord modVis">
          <ac:chgData name="Rosie Cooper" userId="bf124abb-9a2b-4602-9121-6ae61623fa8e" providerId="ADAL" clId="{450D33B8-D84A-48FC-980E-CB8FE8400E44}" dt="2024-01-30T11:28:39.097" v="2449" actId="478"/>
          <ac:picMkLst>
            <pc:docMk/>
            <pc:sldMk cId="1087566223" sldId="274"/>
            <ac:picMk id="71" creationId="{7AD663A2-4F99-64FB-FB7A-6D70A27ADC10}"/>
          </ac:picMkLst>
        </pc:picChg>
      </pc:sldChg>
      <pc:sldChg chg="addSp delSp modSp add mod ord modNotesTx">
        <pc:chgData name="Rosie Cooper" userId="bf124abb-9a2b-4602-9121-6ae61623fa8e" providerId="ADAL" clId="{450D33B8-D84A-48FC-980E-CB8FE8400E44}" dt="2024-02-19T15:15:59.190" v="5430" actId="14429"/>
        <pc:sldMkLst>
          <pc:docMk/>
          <pc:sldMk cId="4249739211" sldId="275"/>
        </pc:sldMkLst>
        <pc:spChg chg="add mod">
          <ac:chgData name="Rosie Cooper" userId="bf124abb-9a2b-4602-9121-6ae61623fa8e" providerId="ADAL" clId="{450D33B8-D84A-48FC-980E-CB8FE8400E44}" dt="2024-02-16T16:09:56.330" v="5420" actId="1037"/>
          <ac:spMkLst>
            <pc:docMk/>
            <pc:sldMk cId="4249739211" sldId="275"/>
            <ac:spMk id="2" creationId="{6A04A9EC-D890-5FFB-665D-14233123793C}"/>
          </ac:spMkLst>
        </pc:spChg>
        <pc:spChg chg="mod">
          <ac:chgData name="Rosie Cooper" userId="bf124abb-9a2b-4602-9121-6ae61623fa8e" providerId="ADAL" clId="{450D33B8-D84A-48FC-980E-CB8FE8400E44}" dt="2024-01-30T10:53:13.891" v="1665" actId="20577"/>
          <ac:spMkLst>
            <pc:docMk/>
            <pc:sldMk cId="4249739211" sldId="275"/>
            <ac:spMk id="7" creationId="{F20E0EA5-C155-FC04-E81C-7220D9BAB4EE}"/>
          </ac:spMkLst>
        </pc:spChg>
        <pc:spChg chg="mod">
          <ac:chgData name="Rosie Cooper" userId="bf124abb-9a2b-4602-9121-6ae61623fa8e" providerId="ADAL" clId="{450D33B8-D84A-48FC-980E-CB8FE8400E44}" dt="2024-01-30T10:54:33.683" v="1749" actId="20577"/>
          <ac:spMkLst>
            <pc:docMk/>
            <pc:sldMk cId="4249739211" sldId="275"/>
            <ac:spMk id="8" creationId="{0C865F4B-F198-4BA1-A416-2C62157DA73F}"/>
          </ac:spMkLst>
        </pc:spChg>
        <pc:spChg chg="mod">
          <ac:chgData name="Rosie Cooper" userId="bf124abb-9a2b-4602-9121-6ae61623fa8e" providerId="ADAL" clId="{450D33B8-D84A-48FC-980E-CB8FE8400E44}" dt="2024-02-16T15:56:06.894" v="4971" actId="962"/>
          <ac:spMkLst>
            <pc:docMk/>
            <pc:sldMk cId="4249739211" sldId="275"/>
            <ac:spMk id="9" creationId="{2A5F54AF-226A-8F02-9FC9-A1E8A892D8DF}"/>
          </ac:spMkLst>
        </pc:spChg>
        <pc:spChg chg="mod ord">
          <ac:chgData name="Rosie Cooper" userId="bf124abb-9a2b-4602-9121-6ae61623fa8e" providerId="ADAL" clId="{450D33B8-D84A-48FC-980E-CB8FE8400E44}" dt="2024-02-16T15:56:12.474" v="4972" actId="6549"/>
          <ac:spMkLst>
            <pc:docMk/>
            <pc:sldMk cId="4249739211" sldId="275"/>
            <ac:spMk id="10" creationId="{B7014030-16B1-8381-CFFE-DF9CD913BD74}"/>
          </ac:spMkLst>
        </pc:spChg>
        <pc:spChg chg="add mod ord">
          <ac:chgData name="Rosie Cooper" userId="bf124abb-9a2b-4602-9121-6ae61623fa8e" providerId="ADAL" clId="{450D33B8-D84A-48FC-980E-CB8FE8400E44}" dt="2024-02-16T15:56:04.884" v="4970" actId="13244"/>
          <ac:spMkLst>
            <pc:docMk/>
            <pc:sldMk cId="4249739211" sldId="275"/>
            <ac:spMk id="11" creationId="{886E5953-E635-66DA-6416-010B49E3CBF6}"/>
          </ac:spMkLst>
        </pc:spChg>
        <pc:spChg chg="mod ord">
          <ac:chgData name="Rosie Cooper" userId="bf124abb-9a2b-4602-9121-6ae61623fa8e" providerId="ADAL" clId="{450D33B8-D84A-48FC-980E-CB8FE8400E44}" dt="2024-02-16T15:57:07.384" v="4987" actId="962"/>
          <ac:spMkLst>
            <pc:docMk/>
            <pc:sldMk cId="4249739211" sldId="275"/>
            <ac:spMk id="12" creationId="{FFA67371-01B1-B137-965B-7FBDEA96B67C}"/>
          </ac:spMkLst>
        </pc:spChg>
        <pc:spChg chg="mod ord">
          <ac:chgData name="Rosie Cooper" userId="bf124abb-9a2b-4602-9121-6ae61623fa8e" providerId="ADAL" clId="{450D33B8-D84A-48FC-980E-CB8FE8400E44}" dt="2024-02-16T15:55:51.394" v="4966" actId="13244"/>
          <ac:spMkLst>
            <pc:docMk/>
            <pc:sldMk cId="4249739211" sldId="275"/>
            <ac:spMk id="13" creationId="{7AA1EF8F-1D4F-6011-5249-B62E99C3DB0C}"/>
          </ac:spMkLst>
        </pc:spChg>
        <pc:spChg chg="mod ord">
          <ac:chgData name="Rosie Cooper" userId="bf124abb-9a2b-4602-9121-6ae61623fa8e" providerId="ADAL" clId="{450D33B8-D84A-48FC-980E-CB8FE8400E44}" dt="2024-02-16T15:57:08.844" v="4988" actId="962"/>
          <ac:spMkLst>
            <pc:docMk/>
            <pc:sldMk cId="4249739211" sldId="275"/>
            <ac:spMk id="14" creationId="{C26045C1-953A-77D4-6C6B-8E14C160BDBE}"/>
          </ac:spMkLst>
        </pc:spChg>
        <pc:spChg chg="mod ord">
          <ac:chgData name="Rosie Cooper" userId="bf124abb-9a2b-4602-9121-6ae61623fa8e" providerId="ADAL" clId="{450D33B8-D84A-48FC-980E-CB8FE8400E44}" dt="2024-02-16T15:55:57.594" v="4968" actId="13244"/>
          <ac:spMkLst>
            <pc:docMk/>
            <pc:sldMk cId="4249739211" sldId="275"/>
            <ac:spMk id="15" creationId="{69308B54-F3F6-EA8F-8BAF-6A7C4A4C9DD9}"/>
          </ac:spMkLst>
        </pc:spChg>
        <pc:spChg chg="add mod ord modVis">
          <ac:chgData name="Rosie Cooper" userId="bf124abb-9a2b-4602-9121-6ae61623fa8e" providerId="ADAL" clId="{450D33B8-D84A-48FC-980E-CB8FE8400E44}" dt="2024-02-19T15:15:58.200" v="5429" actId="14429"/>
          <ac:spMkLst>
            <pc:docMk/>
            <pc:sldMk cId="4249739211" sldId="275"/>
            <ac:spMk id="17" creationId="{099FB910-6DB5-CDF8-430F-B511D8733249}"/>
          </ac:spMkLst>
        </pc:spChg>
        <pc:spChg chg="mod">
          <ac:chgData name="Rosie Cooper" userId="bf124abb-9a2b-4602-9121-6ae61623fa8e" providerId="ADAL" clId="{450D33B8-D84A-48FC-980E-CB8FE8400E44}" dt="2024-01-30T10:57:22.029" v="1940"/>
          <ac:spMkLst>
            <pc:docMk/>
            <pc:sldMk cId="4249739211" sldId="275"/>
            <ac:spMk id="17" creationId="{C508096B-EEBB-A045-3200-98CD00185345}"/>
          </ac:spMkLst>
        </pc:spChg>
        <pc:spChg chg="mod ord">
          <ac:chgData name="Rosie Cooper" userId="bf124abb-9a2b-4602-9121-6ae61623fa8e" providerId="ADAL" clId="{450D33B8-D84A-48FC-980E-CB8FE8400E44}" dt="2024-02-16T15:56:46.015" v="4980" actId="13244"/>
          <ac:spMkLst>
            <pc:docMk/>
            <pc:sldMk cId="4249739211" sldId="275"/>
            <ac:spMk id="20" creationId="{900D9183-B79D-59D1-472F-7A31F162BA8E}"/>
          </ac:spMkLst>
        </pc:spChg>
        <pc:spChg chg="mod topLvl">
          <ac:chgData name="Rosie Cooper" userId="bf124abb-9a2b-4602-9121-6ae61623fa8e" providerId="ADAL" clId="{450D33B8-D84A-48FC-980E-CB8FE8400E44}" dt="2024-02-16T15:57:12.274" v="4990" actId="962"/>
          <ac:spMkLst>
            <pc:docMk/>
            <pc:sldMk cId="4249739211" sldId="275"/>
            <ac:spMk id="21" creationId="{F4A6FA4D-354E-3530-22F2-A21EAF9130C3}"/>
          </ac:spMkLst>
        </pc:spChg>
        <pc:spChg chg="mod">
          <ac:chgData name="Rosie Cooper" userId="bf124abb-9a2b-4602-9121-6ae61623fa8e" providerId="ADAL" clId="{450D33B8-D84A-48FC-980E-CB8FE8400E44}" dt="2024-01-30T11:03:11.394" v="2206" actId="20577"/>
          <ac:spMkLst>
            <pc:docMk/>
            <pc:sldMk cId="4249739211" sldId="275"/>
            <ac:spMk id="24" creationId="{B1F61E57-369F-7A90-2D8C-F10D89158774}"/>
          </ac:spMkLst>
        </pc:spChg>
        <pc:spChg chg="mod ord topLvl">
          <ac:chgData name="Rosie Cooper" userId="bf124abb-9a2b-4602-9121-6ae61623fa8e" providerId="ADAL" clId="{450D33B8-D84A-48FC-980E-CB8FE8400E44}" dt="2024-02-16T15:56:24.614" v="4974" actId="13244"/>
          <ac:spMkLst>
            <pc:docMk/>
            <pc:sldMk cId="4249739211" sldId="275"/>
            <ac:spMk id="25" creationId="{9CAC783C-3EFB-4443-C95C-499D48986A4E}"/>
          </ac:spMkLst>
        </pc:spChg>
        <pc:spChg chg="mod topLvl">
          <ac:chgData name="Rosie Cooper" userId="bf124abb-9a2b-4602-9121-6ae61623fa8e" providerId="ADAL" clId="{450D33B8-D84A-48FC-980E-CB8FE8400E44}" dt="2024-02-16T15:57:10.694" v="4989" actId="962"/>
          <ac:spMkLst>
            <pc:docMk/>
            <pc:sldMk cId="4249739211" sldId="275"/>
            <ac:spMk id="27" creationId="{B059A0A6-36C7-C4B3-424D-43FC2F88D31B}"/>
          </ac:spMkLst>
        </pc:spChg>
        <pc:spChg chg="del">
          <ac:chgData name="Rosie Cooper" userId="bf124abb-9a2b-4602-9121-6ae61623fa8e" providerId="ADAL" clId="{450D33B8-D84A-48FC-980E-CB8FE8400E44}" dt="2024-02-16T15:57:17.654" v="4993" actId="478"/>
          <ac:spMkLst>
            <pc:docMk/>
            <pc:sldMk cId="4249739211" sldId="275"/>
            <ac:spMk id="29" creationId="{48FBF680-708E-B587-127C-1072F526DC59}"/>
          </ac:spMkLst>
        </pc:spChg>
        <pc:spChg chg="del topLvl">
          <ac:chgData name="Rosie Cooper" userId="bf124abb-9a2b-4602-9121-6ae61623fa8e" providerId="ADAL" clId="{450D33B8-D84A-48FC-980E-CB8FE8400E44}" dt="2024-01-30T10:56:53.108" v="1936" actId="478"/>
          <ac:spMkLst>
            <pc:docMk/>
            <pc:sldMk cId="4249739211" sldId="275"/>
            <ac:spMk id="30" creationId="{3DBD9A53-D6AE-BA12-D3C2-BF0A338B6F2D}"/>
          </ac:spMkLst>
        </pc:spChg>
        <pc:spChg chg="mod ord">
          <ac:chgData name="Rosie Cooper" userId="bf124abb-9a2b-4602-9121-6ae61623fa8e" providerId="ADAL" clId="{450D33B8-D84A-48FC-980E-CB8FE8400E44}" dt="2024-02-16T15:55:54.704" v="4967" actId="13244"/>
          <ac:spMkLst>
            <pc:docMk/>
            <pc:sldMk cId="4249739211" sldId="275"/>
            <ac:spMk id="33" creationId="{EF32A54C-E6D5-A3D5-4E12-ADD107B11EEC}"/>
          </ac:spMkLst>
        </pc:spChg>
        <pc:spChg chg="mod ord">
          <ac:chgData name="Rosie Cooper" userId="bf124abb-9a2b-4602-9121-6ae61623fa8e" providerId="ADAL" clId="{450D33B8-D84A-48FC-980E-CB8FE8400E44}" dt="2024-02-16T15:56:49.244" v="4981" actId="13244"/>
          <ac:spMkLst>
            <pc:docMk/>
            <pc:sldMk cId="4249739211" sldId="275"/>
            <ac:spMk id="36" creationId="{F8EA9FF3-FA9F-BC79-E8D6-1B886CB6B96C}"/>
          </ac:spMkLst>
        </pc:spChg>
        <pc:spChg chg="del mod topLvl">
          <ac:chgData name="Rosie Cooper" userId="bf124abb-9a2b-4602-9121-6ae61623fa8e" providerId="ADAL" clId="{450D33B8-D84A-48FC-980E-CB8FE8400E44}" dt="2024-02-16T16:09:40.130" v="5306" actId="478"/>
          <ac:spMkLst>
            <pc:docMk/>
            <pc:sldMk cId="4249739211" sldId="275"/>
            <ac:spMk id="40" creationId="{DA54345C-4CC1-5E21-5126-D037FD4AB1A1}"/>
          </ac:spMkLst>
        </pc:spChg>
        <pc:spChg chg="mod ord topLvl">
          <ac:chgData name="Rosie Cooper" userId="bf124abb-9a2b-4602-9121-6ae61623fa8e" providerId="ADAL" clId="{450D33B8-D84A-48FC-980E-CB8FE8400E44}" dt="2024-02-16T15:56:58.364" v="4983" actId="13244"/>
          <ac:spMkLst>
            <pc:docMk/>
            <pc:sldMk cId="4249739211" sldId="275"/>
            <ac:spMk id="41" creationId="{64AFA06B-AF60-14D1-0F39-84B4506EBEB1}"/>
          </ac:spMkLst>
        </pc:spChg>
        <pc:spChg chg="mod topLvl">
          <ac:chgData name="Rosie Cooper" userId="bf124abb-9a2b-4602-9121-6ae61623fa8e" providerId="ADAL" clId="{450D33B8-D84A-48FC-980E-CB8FE8400E44}" dt="2024-02-16T15:57:13.034" v="4991" actId="962"/>
          <ac:spMkLst>
            <pc:docMk/>
            <pc:sldMk cId="4249739211" sldId="275"/>
            <ac:spMk id="42" creationId="{52113F44-2ACF-8E98-3F98-7AB07EDB63EE}"/>
          </ac:spMkLst>
        </pc:spChg>
        <pc:spChg chg="mod">
          <ac:chgData name="Rosie Cooper" userId="bf124abb-9a2b-4602-9121-6ae61623fa8e" providerId="ADAL" clId="{450D33B8-D84A-48FC-980E-CB8FE8400E44}" dt="2024-01-30T10:53:19.321" v="1680" actId="20577"/>
          <ac:spMkLst>
            <pc:docMk/>
            <pc:sldMk cId="4249739211" sldId="275"/>
            <ac:spMk id="55" creationId="{72F0FC16-6FED-23AD-56D2-75DCD7F59477}"/>
          </ac:spMkLst>
        </pc:spChg>
        <pc:spChg chg="mod">
          <ac:chgData name="Rosie Cooper" userId="bf124abb-9a2b-4602-9121-6ae61623fa8e" providerId="ADAL" clId="{450D33B8-D84A-48FC-980E-CB8FE8400E44}" dt="2024-02-16T15:57:30.904" v="4998" actId="962"/>
          <ac:spMkLst>
            <pc:docMk/>
            <pc:sldMk cId="4249739211" sldId="275"/>
            <ac:spMk id="56" creationId="{82F2B5B9-7031-5AFB-BAF8-461A755C246A}"/>
          </ac:spMkLst>
        </pc:spChg>
        <pc:spChg chg="mod ord">
          <ac:chgData name="Rosie Cooper" userId="bf124abb-9a2b-4602-9121-6ae61623fa8e" providerId="ADAL" clId="{450D33B8-D84A-48FC-980E-CB8FE8400E44}" dt="2024-02-16T15:56:34.774" v="4976" actId="13244"/>
          <ac:spMkLst>
            <pc:docMk/>
            <pc:sldMk cId="4249739211" sldId="275"/>
            <ac:spMk id="58" creationId="{B075A3A9-3577-2A68-33EA-0E2C30D7E861}"/>
          </ac:spMkLst>
        </pc:spChg>
        <pc:spChg chg="mod ord">
          <ac:chgData name="Rosie Cooper" userId="bf124abb-9a2b-4602-9121-6ae61623fa8e" providerId="ADAL" clId="{450D33B8-D84A-48FC-980E-CB8FE8400E44}" dt="2024-02-16T15:56:40.254" v="4978" actId="13244"/>
          <ac:spMkLst>
            <pc:docMk/>
            <pc:sldMk cId="4249739211" sldId="275"/>
            <ac:spMk id="59" creationId="{05BDCEB7-CC92-D34E-0F66-2EC3577B6B5F}"/>
          </ac:spMkLst>
        </pc:spChg>
        <pc:spChg chg="mod ord">
          <ac:chgData name="Rosie Cooper" userId="bf124abb-9a2b-4602-9121-6ae61623fa8e" providerId="ADAL" clId="{450D33B8-D84A-48FC-980E-CB8FE8400E44}" dt="2024-02-16T15:56:37.304" v="4977" actId="13244"/>
          <ac:spMkLst>
            <pc:docMk/>
            <pc:sldMk cId="4249739211" sldId="275"/>
            <ac:spMk id="65" creationId="{5F5E9072-3CA2-A0BF-6A2B-F0048FB91933}"/>
          </ac:spMkLst>
        </pc:spChg>
        <pc:spChg chg="del">
          <ac:chgData name="Rosie Cooper" userId="bf124abb-9a2b-4602-9121-6ae61623fa8e" providerId="ADAL" clId="{450D33B8-D84A-48FC-980E-CB8FE8400E44}" dt="2024-01-30T10:53:24.347" v="1681" actId="478"/>
          <ac:spMkLst>
            <pc:docMk/>
            <pc:sldMk cId="4249739211" sldId="275"/>
            <ac:spMk id="66" creationId="{1AE10A05-0AB2-E32B-62AF-B5BCB9405FD9}"/>
          </ac:spMkLst>
        </pc:spChg>
        <pc:grpChg chg="mod">
          <ac:chgData name="Rosie Cooper" userId="bf124abb-9a2b-4602-9121-6ae61623fa8e" providerId="ADAL" clId="{450D33B8-D84A-48FC-980E-CB8FE8400E44}" dt="2024-02-16T15:57:24.304" v="4996" actId="962"/>
          <ac:grpSpMkLst>
            <pc:docMk/>
            <pc:sldMk cId="4249739211" sldId="275"/>
            <ac:grpSpMk id="3" creationId="{5BA8B109-C6FA-A81B-0DD0-C5D96CB40ECC}"/>
          </ac:grpSpMkLst>
        </pc:grpChg>
        <pc:grpChg chg="add del mod">
          <ac:chgData name="Rosie Cooper" userId="bf124abb-9a2b-4602-9121-6ae61623fa8e" providerId="ADAL" clId="{450D33B8-D84A-48FC-980E-CB8FE8400E44}" dt="2024-02-16T15:56:21.694" v="4973" actId="165"/>
          <ac:grpSpMkLst>
            <pc:docMk/>
            <pc:sldMk cId="4249739211" sldId="275"/>
            <ac:grpSpMk id="19" creationId="{CDF0E048-B5FB-C4C7-71B9-B6207F34A0AE}"/>
          </ac:grpSpMkLst>
        </pc:grpChg>
        <pc:grpChg chg="mod">
          <ac:chgData name="Rosie Cooper" userId="bf124abb-9a2b-4602-9121-6ae61623fa8e" providerId="ADAL" clId="{450D33B8-D84A-48FC-980E-CB8FE8400E44}" dt="2024-02-16T15:57:20.264" v="4994" actId="962"/>
          <ac:grpSpMkLst>
            <pc:docMk/>
            <pc:sldMk cId="4249739211" sldId="275"/>
            <ac:grpSpMk id="22" creationId="{F96603F5-0897-92FC-6858-96075EF8AC06}"/>
          </ac:grpSpMkLst>
        </pc:grpChg>
        <pc:grpChg chg="del">
          <ac:chgData name="Rosie Cooper" userId="bf124abb-9a2b-4602-9121-6ae61623fa8e" providerId="ADAL" clId="{450D33B8-D84A-48FC-980E-CB8FE8400E44}" dt="2024-01-30T10:57:46.195" v="2044" actId="478"/>
          <ac:grpSpMkLst>
            <pc:docMk/>
            <pc:sldMk cId="4249739211" sldId="275"/>
            <ac:grpSpMk id="26" creationId="{4EC9A926-FD3E-D4C0-6270-0470C3BEC3A6}"/>
          </ac:grpSpMkLst>
        </pc:grpChg>
        <pc:grpChg chg="del">
          <ac:chgData name="Rosie Cooper" userId="bf124abb-9a2b-4602-9121-6ae61623fa8e" providerId="ADAL" clId="{450D33B8-D84A-48FC-980E-CB8FE8400E44}" dt="2024-01-30T10:56:53.108" v="1936" actId="478"/>
          <ac:grpSpMkLst>
            <pc:docMk/>
            <pc:sldMk cId="4249739211" sldId="275"/>
            <ac:grpSpMk id="34" creationId="{EFED5D34-B619-F871-5505-178B31372751}"/>
          </ac:grpSpMkLst>
        </pc:grpChg>
        <pc:grpChg chg="del mod">
          <ac:chgData name="Rosie Cooper" userId="bf124abb-9a2b-4602-9121-6ae61623fa8e" providerId="ADAL" clId="{450D33B8-D84A-48FC-980E-CB8FE8400E44}" dt="2024-02-16T15:56:54.374" v="4982" actId="165"/>
          <ac:grpSpMkLst>
            <pc:docMk/>
            <pc:sldMk cId="4249739211" sldId="275"/>
            <ac:grpSpMk id="37" creationId="{405B5447-BBAB-87E9-AD13-25C47A98C710}"/>
          </ac:grpSpMkLst>
        </pc:grpChg>
        <pc:picChg chg="del">
          <ac:chgData name="Rosie Cooper" userId="bf124abb-9a2b-4602-9121-6ae61623fa8e" providerId="ADAL" clId="{450D33B8-D84A-48FC-980E-CB8FE8400E44}" dt="2024-02-16T15:41:04.676" v="3099" actId="478"/>
          <ac:picMkLst>
            <pc:docMk/>
            <pc:sldMk cId="4249739211" sldId="275"/>
            <ac:picMk id="2" creationId="{A79E9C2D-BA39-FA1A-B67D-7240AFC603D2}"/>
          </ac:picMkLst>
        </pc:picChg>
        <pc:picChg chg="mod modVis">
          <ac:chgData name="Rosie Cooper" userId="bf124abb-9a2b-4602-9121-6ae61623fa8e" providerId="ADAL" clId="{450D33B8-D84A-48FC-980E-CB8FE8400E44}" dt="2024-02-19T15:15:59.190" v="5430" actId="14429"/>
          <ac:picMkLst>
            <pc:docMk/>
            <pc:sldMk cId="4249739211" sldId="275"/>
            <ac:picMk id="4" creationId="{953FD517-85C6-8398-F65F-76B87B0194A0}"/>
          </ac:picMkLst>
        </pc:picChg>
        <pc:picChg chg="add mod ord modVis">
          <ac:chgData name="Rosie Cooper" userId="bf124abb-9a2b-4602-9121-6ae61623fa8e" providerId="ADAL" clId="{450D33B8-D84A-48FC-980E-CB8FE8400E44}" dt="2024-02-16T16:01:51.723" v="5057"/>
          <ac:picMkLst>
            <pc:docMk/>
            <pc:sldMk cId="4249739211" sldId="275"/>
            <ac:picMk id="5" creationId="{33B67274-784D-8965-495C-439B12139343}"/>
          </ac:picMkLst>
        </pc:picChg>
        <pc:picChg chg="del topLvl">
          <ac:chgData name="Rosie Cooper" userId="bf124abb-9a2b-4602-9121-6ae61623fa8e" providerId="ADAL" clId="{450D33B8-D84A-48FC-980E-CB8FE8400E44}" dt="2024-01-30T10:56:53.810" v="1937" actId="478"/>
          <ac:picMkLst>
            <pc:docMk/>
            <pc:sldMk cId="4249739211" sldId="275"/>
            <ac:picMk id="5" creationId="{9D00CFFF-76C1-0D0D-F1C0-4C19853F3E39}"/>
          </ac:picMkLst>
        </pc:picChg>
        <pc:picChg chg="add del mod modVis">
          <ac:chgData name="Rosie Cooper" userId="bf124abb-9a2b-4602-9121-6ae61623fa8e" providerId="ADAL" clId="{450D33B8-D84A-48FC-980E-CB8FE8400E44}" dt="2024-02-16T15:57:05.674" v="4986" actId="478"/>
          <ac:picMkLst>
            <pc:docMk/>
            <pc:sldMk cId="4249739211" sldId="275"/>
            <ac:picMk id="16" creationId="{77554BE0-8AF9-50F5-DA9C-0965EB2F7C7F}"/>
          </ac:picMkLst>
        </pc:picChg>
        <pc:picChg chg="add del mod ord">
          <ac:chgData name="Rosie Cooper" userId="bf124abb-9a2b-4602-9121-6ae61623fa8e" providerId="ADAL" clId="{450D33B8-D84A-48FC-980E-CB8FE8400E44}" dt="2024-02-16T16:02:04.228" v="5058"/>
          <ac:picMkLst>
            <pc:docMk/>
            <pc:sldMk cId="4249739211" sldId="275"/>
            <ac:picMk id="31" creationId="{AAE4F4CE-2617-30DD-12E9-E4CF4808A60D}"/>
          </ac:picMkLst>
        </pc:picChg>
        <pc:picChg chg="add del mod">
          <ac:chgData name="Rosie Cooper" userId="bf124abb-9a2b-4602-9121-6ae61623fa8e" providerId="ADAL" clId="{450D33B8-D84A-48FC-980E-CB8FE8400E44}" dt="2024-02-02T10:19:54.256" v="2985" actId="478"/>
          <ac:picMkLst>
            <pc:docMk/>
            <pc:sldMk cId="4249739211" sldId="275"/>
            <ac:picMk id="35" creationId="{1DC1AB62-B780-D584-BD50-010E38183867}"/>
          </ac:picMkLst>
        </pc:picChg>
        <pc:picChg chg="del">
          <ac:chgData name="Rosie Cooper" userId="bf124abb-9a2b-4602-9121-6ae61623fa8e" providerId="ADAL" clId="{450D33B8-D84A-48FC-980E-CB8FE8400E44}" dt="2024-01-30T12:03:31.095" v="2764" actId="478"/>
          <ac:picMkLst>
            <pc:docMk/>
            <pc:sldMk cId="4249739211" sldId="275"/>
            <ac:picMk id="38" creationId="{7B74210B-AA0D-D7BD-B043-C3F72B7EE7F4}"/>
          </ac:picMkLst>
        </pc:picChg>
        <pc:picChg chg="del">
          <ac:chgData name="Rosie Cooper" userId="bf124abb-9a2b-4602-9121-6ae61623fa8e" providerId="ADAL" clId="{450D33B8-D84A-48FC-980E-CB8FE8400E44}" dt="2024-01-30T11:59:44.403" v="2698" actId="478"/>
          <ac:picMkLst>
            <pc:docMk/>
            <pc:sldMk cId="4249739211" sldId="275"/>
            <ac:picMk id="71" creationId="{7AD663A2-4F99-64FB-FB7A-6D70A27ADC10}"/>
          </ac:picMkLst>
        </pc:picChg>
      </pc:sldChg>
      <pc:sldChg chg="addSp delSp modSp add mod">
        <pc:chgData name="Rosie Cooper" userId="bf124abb-9a2b-4602-9121-6ae61623fa8e" providerId="ADAL" clId="{450D33B8-D84A-48FC-980E-CB8FE8400E44}" dt="2024-02-16T15:58:27.894" v="5046" actId="13244"/>
        <pc:sldMkLst>
          <pc:docMk/>
          <pc:sldMk cId="4005359521" sldId="276"/>
        </pc:sldMkLst>
        <pc:spChg chg="add mod ord">
          <ac:chgData name="Rosie Cooper" userId="bf124abb-9a2b-4602-9121-6ae61623fa8e" providerId="ADAL" clId="{450D33B8-D84A-48FC-980E-CB8FE8400E44}" dt="2024-02-16T15:58:27.894" v="5046" actId="13244"/>
          <ac:spMkLst>
            <pc:docMk/>
            <pc:sldMk cId="4005359521" sldId="276"/>
            <ac:spMk id="5" creationId="{F99C5A77-9B42-0893-E078-3D6FA9D07F5E}"/>
          </ac:spMkLst>
        </pc:spChg>
        <pc:spChg chg="del">
          <ac:chgData name="Rosie Cooper" userId="bf124abb-9a2b-4602-9121-6ae61623fa8e" providerId="ADAL" clId="{450D33B8-D84A-48FC-980E-CB8FE8400E44}" dt="2024-01-30T12:12:58.224" v="2867" actId="478"/>
          <ac:spMkLst>
            <pc:docMk/>
            <pc:sldMk cId="4005359521" sldId="276"/>
            <ac:spMk id="8" creationId="{D8EF2534-E0F0-495B-A171-5791ADF0CE0F}"/>
          </ac:spMkLst>
        </pc:spChg>
        <pc:spChg chg="mod topLvl">
          <ac:chgData name="Rosie Cooper" userId="bf124abb-9a2b-4602-9121-6ae61623fa8e" providerId="ADAL" clId="{450D33B8-D84A-48FC-980E-CB8FE8400E44}" dt="2024-02-16T15:47:19.199" v="4709" actId="165"/>
          <ac:spMkLst>
            <pc:docMk/>
            <pc:sldMk cId="4005359521" sldId="276"/>
            <ac:spMk id="10" creationId="{D845CFDD-E078-E193-4727-8B67D6F700F3}"/>
          </ac:spMkLst>
        </pc:spChg>
        <pc:spChg chg="mod topLvl">
          <ac:chgData name="Rosie Cooper" userId="bf124abb-9a2b-4602-9121-6ae61623fa8e" providerId="ADAL" clId="{450D33B8-D84A-48FC-980E-CB8FE8400E44}" dt="2024-02-16T15:47:19.199" v="4709" actId="165"/>
          <ac:spMkLst>
            <pc:docMk/>
            <pc:sldMk cId="4005359521" sldId="276"/>
            <ac:spMk id="76" creationId="{4F910C85-0973-6C4E-7F8A-86224D837953}"/>
          </ac:spMkLst>
        </pc:spChg>
        <pc:spChg chg="mod topLvl">
          <ac:chgData name="Rosie Cooper" userId="bf124abb-9a2b-4602-9121-6ae61623fa8e" providerId="ADAL" clId="{450D33B8-D84A-48FC-980E-CB8FE8400E44}" dt="2024-02-16T15:47:19.199" v="4709" actId="165"/>
          <ac:spMkLst>
            <pc:docMk/>
            <pc:sldMk cId="4005359521" sldId="276"/>
            <ac:spMk id="79" creationId="{1E863A37-F0E6-F099-695D-70642992B512}"/>
          </ac:spMkLst>
        </pc:spChg>
        <pc:spChg chg="mod">
          <ac:chgData name="Rosie Cooper" userId="bf124abb-9a2b-4602-9121-6ae61623fa8e" providerId="ADAL" clId="{450D33B8-D84A-48FC-980E-CB8FE8400E44}" dt="2024-01-30T15:37:25.175" v="2883" actId="6549"/>
          <ac:spMkLst>
            <pc:docMk/>
            <pc:sldMk cId="4005359521" sldId="276"/>
            <ac:spMk id="82" creationId="{88FE2E61-157E-1C69-B8DD-3934B4CB815E}"/>
          </ac:spMkLst>
        </pc:spChg>
        <pc:spChg chg="mod topLvl">
          <ac:chgData name="Rosie Cooper" userId="bf124abb-9a2b-4602-9121-6ae61623fa8e" providerId="ADAL" clId="{450D33B8-D84A-48FC-980E-CB8FE8400E44}" dt="2024-02-16T15:47:19.199" v="4709" actId="165"/>
          <ac:spMkLst>
            <pc:docMk/>
            <pc:sldMk cId="4005359521" sldId="276"/>
            <ac:spMk id="91" creationId="{DBFB54E3-A83A-8B8D-5CAD-830115C982EF}"/>
          </ac:spMkLst>
        </pc:spChg>
        <pc:spChg chg="mod topLvl">
          <ac:chgData name="Rosie Cooper" userId="bf124abb-9a2b-4602-9121-6ae61623fa8e" providerId="ADAL" clId="{450D33B8-D84A-48FC-980E-CB8FE8400E44}" dt="2024-02-16T15:47:19.199" v="4709" actId="165"/>
          <ac:spMkLst>
            <pc:docMk/>
            <pc:sldMk cId="4005359521" sldId="276"/>
            <ac:spMk id="94" creationId="{316ACEB5-91F0-1690-97DB-F2C29EA1B03F}"/>
          </ac:spMkLst>
        </pc:spChg>
        <pc:spChg chg="mod topLvl">
          <ac:chgData name="Rosie Cooper" userId="bf124abb-9a2b-4602-9121-6ae61623fa8e" providerId="ADAL" clId="{450D33B8-D84A-48FC-980E-CB8FE8400E44}" dt="2024-02-16T15:47:19.199" v="4709" actId="165"/>
          <ac:spMkLst>
            <pc:docMk/>
            <pc:sldMk cId="4005359521" sldId="276"/>
            <ac:spMk id="97" creationId="{5C169D68-789C-81C5-C2F4-D592C4B12250}"/>
          </ac:spMkLst>
        </pc:spChg>
        <pc:spChg chg="mod topLvl">
          <ac:chgData name="Rosie Cooper" userId="bf124abb-9a2b-4602-9121-6ae61623fa8e" providerId="ADAL" clId="{450D33B8-D84A-48FC-980E-CB8FE8400E44}" dt="2024-02-16T15:47:19.199" v="4709" actId="165"/>
          <ac:spMkLst>
            <pc:docMk/>
            <pc:sldMk cId="4005359521" sldId="276"/>
            <ac:spMk id="100" creationId="{A5AC3E77-5DA7-1B61-3F8E-37F49F9F5BA0}"/>
          </ac:spMkLst>
        </pc:spChg>
        <pc:spChg chg="mod topLvl">
          <ac:chgData name="Rosie Cooper" userId="bf124abb-9a2b-4602-9121-6ae61623fa8e" providerId="ADAL" clId="{450D33B8-D84A-48FC-980E-CB8FE8400E44}" dt="2024-02-16T15:47:19.199" v="4709" actId="165"/>
          <ac:spMkLst>
            <pc:docMk/>
            <pc:sldMk cId="4005359521" sldId="276"/>
            <ac:spMk id="103" creationId="{117BC865-21C3-CDD4-BB12-2EC3A930D99C}"/>
          </ac:spMkLst>
        </pc:spChg>
        <pc:spChg chg="mod topLvl">
          <ac:chgData name="Rosie Cooper" userId="bf124abb-9a2b-4602-9121-6ae61623fa8e" providerId="ADAL" clId="{450D33B8-D84A-48FC-980E-CB8FE8400E44}" dt="2024-02-16T15:47:19.199" v="4709" actId="165"/>
          <ac:spMkLst>
            <pc:docMk/>
            <pc:sldMk cId="4005359521" sldId="276"/>
            <ac:spMk id="106" creationId="{B242F1EA-7DFF-6433-0EE7-D37CE9ECE83E}"/>
          </ac:spMkLst>
        </pc:spChg>
        <pc:spChg chg="mod topLvl">
          <ac:chgData name="Rosie Cooper" userId="bf124abb-9a2b-4602-9121-6ae61623fa8e" providerId="ADAL" clId="{450D33B8-D84A-48FC-980E-CB8FE8400E44}" dt="2024-02-16T15:47:19.199" v="4709" actId="165"/>
          <ac:spMkLst>
            <pc:docMk/>
            <pc:sldMk cId="4005359521" sldId="276"/>
            <ac:spMk id="109" creationId="{A28FD74D-AC09-286B-4D00-B5D5B5E187A1}"/>
          </ac:spMkLst>
        </pc:spChg>
        <pc:grpChg chg="del">
          <ac:chgData name="Rosie Cooper" userId="bf124abb-9a2b-4602-9121-6ae61623fa8e" providerId="ADAL" clId="{450D33B8-D84A-48FC-980E-CB8FE8400E44}" dt="2024-02-16T15:47:19.199" v="4709" actId="165"/>
          <ac:grpSpMkLst>
            <pc:docMk/>
            <pc:sldMk cId="4005359521" sldId="276"/>
            <ac:grpSpMk id="74" creationId="{F3889220-ABEE-F413-1AB8-2981C88E00BC}"/>
          </ac:grpSpMkLst>
        </pc:grpChg>
        <pc:grpChg chg="del">
          <ac:chgData name="Rosie Cooper" userId="bf124abb-9a2b-4602-9121-6ae61623fa8e" providerId="ADAL" clId="{450D33B8-D84A-48FC-980E-CB8FE8400E44}" dt="2024-02-16T15:47:19.199" v="4709" actId="165"/>
          <ac:grpSpMkLst>
            <pc:docMk/>
            <pc:sldMk cId="4005359521" sldId="276"/>
            <ac:grpSpMk id="75" creationId="{F77E98AA-E29E-4961-6C70-D3BC0946B4C7}"/>
          </ac:grpSpMkLst>
        </pc:grpChg>
        <pc:grpChg chg="del">
          <ac:chgData name="Rosie Cooper" userId="bf124abb-9a2b-4602-9121-6ae61623fa8e" providerId="ADAL" clId="{450D33B8-D84A-48FC-980E-CB8FE8400E44}" dt="2024-02-16T15:47:19.199" v="4709" actId="165"/>
          <ac:grpSpMkLst>
            <pc:docMk/>
            <pc:sldMk cId="4005359521" sldId="276"/>
            <ac:grpSpMk id="78" creationId="{E35FC237-C4FB-9FE0-17F4-147EBDE83FAF}"/>
          </ac:grpSpMkLst>
        </pc:grpChg>
        <pc:grpChg chg="del">
          <ac:chgData name="Rosie Cooper" userId="bf124abb-9a2b-4602-9121-6ae61623fa8e" providerId="ADAL" clId="{450D33B8-D84A-48FC-980E-CB8FE8400E44}" dt="2024-01-30T15:37:29.265" v="2884" actId="478"/>
          <ac:grpSpMkLst>
            <pc:docMk/>
            <pc:sldMk cId="4005359521" sldId="276"/>
            <ac:grpSpMk id="81" creationId="{5132C410-E436-9616-AFDA-8B6D3F03D097}"/>
          </ac:grpSpMkLst>
        </pc:grpChg>
        <pc:grpChg chg="del mod">
          <ac:chgData name="Rosie Cooper" userId="bf124abb-9a2b-4602-9121-6ae61623fa8e" providerId="ADAL" clId="{450D33B8-D84A-48FC-980E-CB8FE8400E44}" dt="2024-02-16T15:47:19.199" v="4709" actId="165"/>
          <ac:grpSpMkLst>
            <pc:docMk/>
            <pc:sldMk cId="4005359521" sldId="276"/>
            <ac:grpSpMk id="90" creationId="{F8892437-6C42-4CFB-3607-3530B6A0DF60}"/>
          </ac:grpSpMkLst>
        </pc:grpChg>
        <pc:grpChg chg="del mod">
          <ac:chgData name="Rosie Cooper" userId="bf124abb-9a2b-4602-9121-6ae61623fa8e" providerId="ADAL" clId="{450D33B8-D84A-48FC-980E-CB8FE8400E44}" dt="2024-02-16T15:47:19.199" v="4709" actId="165"/>
          <ac:grpSpMkLst>
            <pc:docMk/>
            <pc:sldMk cId="4005359521" sldId="276"/>
            <ac:grpSpMk id="93" creationId="{4E4BB71E-4330-B2DB-F3CA-2F5D1FE5DD71}"/>
          </ac:grpSpMkLst>
        </pc:grpChg>
        <pc:grpChg chg="del mod">
          <ac:chgData name="Rosie Cooper" userId="bf124abb-9a2b-4602-9121-6ae61623fa8e" providerId="ADAL" clId="{450D33B8-D84A-48FC-980E-CB8FE8400E44}" dt="2024-02-16T15:47:19.199" v="4709" actId="165"/>
          <ac:grpSpMkLst>
            <pc:docMk/>
            <pc:sldMk cId="4005359521" sldId="276"/>
            <ac:grpSpMk id="96" creationId="{5871C532-645F-A4AC-7E49-B56CCF8E0A98}"/>
          </ac:grpSpMkLst>
        </pc:grpChg>
        <pc:grpChg chg="del mod">
          <ac:chgData name="Rosie Cooper" userId="bf124abb-9a2b-4602-9121-6ae61623fa8e" providerId="ADAL" clId="{450D33B8-D84A-48FC-980E-CB8FE8400E44}" dt="2024-02-16T15:47:19.199" v="4709" actId="165"/>
          <ac:grpSpMkLst>
            <pc:docMk/>
            <pc:sldMk cId="4005359521" sldId="276"/>
            <ac:grpSpMk id="99" creationId="{606BAD87-466F-76FC-AD87-7BFDF36C3EB0}"/>
          </ac:grpSpMkLst>
        </pc:grpChg>
        <pc:grpChg chg="del mod">
          <ac:chgData name="Rosie Cooper" userId="bf124abb-9a2b-4602-9121-6ae61623fa8e" providerId="ADAL" clId="{450D33B8-D84A-48FC-980E-CB8FE8400E44}" dt="2024-02-16T15:47:19.199" v="4709" actId="165"/>
          <ac:grpSpMkLst>
            <pc:docMk/>
            <pc:sldMk cId="4005359521" sldId="276"/>
            <ac:grpSpMk id="102" creationId="{47D509A7-E872-C43A-8408-FE3901CFC778}"/>
          </ac:grpSpMkLst>
        </pc:grpChg>
        <pc:grpChg chg="del mod">
          <ac:chgData name="Rosie Cooper" userId="bf124abb-9a2b-4602-9121-6ae61623fa8e" providerId="ADAL" clId="{450D33B8-D84A-48FC-980E-CB8FE8400E44}" dt="2024-02-16T15:47:19.199" v="4709" actId="165"/>
          <ac:grpSpMkLst>
            <pc:docMk/>
            <pc:sldMk cId="4005359521" sldId="276"/>
            <ac:grpSpMk id="105" creationId="{6E2E0A41-4622-EF8D-2200-E2FE87246739}"/>
          </ac:grpSpMkLst>
        </pc:grpChg>
        <pc:grpChg chg="del mod">
          <ac:chgData name="Rosie Cooper" userId="bf124abb-9a2b-4602-9121-6ae61623fa8e" providerId="ADAL" clId="{450D33B8-D84A-48FC-980E-CB8FE8400E44}" dt="2024-02-16T15:47:19.199" v="4709" actId="165"/>
          <ac:grpSpMkLst>
            <pc:docMk/>
            <pc:sldMk cId="4005359521" sldId="276"/>
            <ac:grpSpMk id="108" creationId="{FB9BC271-57D6-B2D6-6CEB-A18AC57E47BE}"/>
          </ac:grpSpMkLst>
        </pc:grpChg>
        <pc:grpChg chg="del">
          <ac:chgData name="Rosie Cooper" userId="bf124abb-9a2b-4602-9121-6ae61623fa8e" providerId="ADAL" clId="{450D33B8-D84A-48FC-980E-CB8FE8400E44}" dt="2024-01-30T12:12:58.224" v="2867" actId="478"/>
          <ac:grpSpMkLst>
            <pc:docMk/>
            <pc:sldMk cId="4005359521" sldId="276"/>
            <ac:grpSpMk id="111" creationId="{0F4EDFB2-530A-BE2F-21A7-A5135B3606CD}"/>
          </ac:grpSpMkLst>
        </pc:grpChg>
        <pc:grpChg chg="del">
          <ac:chgData name="Rosie Cooper" userId="bf124abb-9a2b-4602-9121-6ae61623fa8e" providerId="ADAL" clId="{450D33B8-D84A-48FC-980E-CB8FE8400E44}" dt="2024-01-30T12:12:58.224" v="2867" actId="478"/>
          <ac:grpSpMkLst>
            <pc:docMk/>
            <pc:sldMk cId="4005359521" sldId="276"/>
            <ac:grpSpMk id="114" creationId="{EE2E12B5-E1ED-69EF-F40D-E88CECEACFD8}"/>
          </ac:grpSpMkLst>
        </pc:grpChg>
        <pc:grpChg chg="del">
          <ac:chgData name="Rosie Cooper" userId="bf124abb-9a2b-4602-9121-6ae61623fa8e" providerId="ADAL" clId="{450D33B8-D84A-48FC-980E-CB8FE8400E44}" dt="2024-01-30T12:12:58.224" v="2867" actId="478"/>
          <ac:grpSpMkLst>
            <pc:docMk/>
            <pc:sldMk cId="4005359521" sldId="276"/>
            <ac:grpSpMk id="117" creationId="{396658AC-4F32-2026-9DD1-225C24DC0A67}"/>
          </ac:grpSpMkLst>
        </pc:grpChg>
        <pc:grpChg chg="del">
          <ac:chgData name="Rosie Cooper" userId="bf124abb-9a2b-4602-9121-6ae61623fa8e" providerId="ADAL" clId="{450D33B8-D84A-48FC-980E-CB8FE8400E44}" dt="2024-01-30T12:12:58.224" v="2867" actId="478"/>
          <ac:grpSpMkLst>
            <pc:docMk/>
            <pc:sldMk cId="4005359521" sldId="276"/>
            <ac:grpSpMk id="120" creationId="{592A4F1E-3788-81E5-0FF0-D29C59167D2A}"/>
          </ac:grpSpMkLst>
        </pc:grpChg>
        <pc:picChg chg="add del mod">
          <ac:chgData name="Rosie Cooper" userId="bf124abb-9a2b-4602-9121-6ae61623fa8e" providerId="ADAL" clId="{450D33B8-D84A-48FC-980E-CB8FE8400E44}" dt="2024-02-16T15:46:53.189" v="4706" actId="478"/>
          <ac:picMkLst>
            <pc:docMk/>
            <pc:sldMk cId="4005359521" sldId="276"/>
            <ac:picMk id="2" creationId="{02DA38F9-A6F8-735A-B944-8EE5A77B7517}"/>
          </ac:picMkLst>
        </pc:picChg>
        <pc:picChg chg="add mod">
          <ac:chgData name="Rosie Cooper" userId="bf124abb-9a2b-4602-9121-6ae61623fa8e" providerId="ADAL" clId="{450D33B8-D84A-48FC-980E-CB8FE8400E44}" dt="2024-02-16T15:47:07.565" v="4708" actId="962"/>
          <ac:picMkLst>
            <pc:docMk/>
            <pc:sldMk cId="4005359521" sldId="276"/>
            <ac:picMk id="3" creationId="{3A00BD93-8E57-B6D4-B7A1-AA4D59E985F4}"/>
          </ac:picMkLst>
        </pc:picChg>
        <pc:picChg chg="add mod">
          <ac:chgData name="Rosie Cooper" userId="bf124abb-9a2b-4602-9121-6ae61623fa8e" providerId="ADAL" clId="{450D33B8-D84A-48FC-980E-CB8FE8400E44}" dt="2024-02-16T15:47:07.565" v="4708" actId="962"/>
          <ac:picMkLst>
            <pc:docMk/>
            <pc:sldMk cId="4005359521" sldId="276"/>
            <ac:picMk id="4" creationId="{62924866-57DD-ECEB-2B14-3A0DC39B00F5}"/>
          </ac:picMkLst>
        </pc:picChg>
        <pc:picChg chg="del">
          <ac:chgData name="Rosie Cooper" userId="bf124abb-9a2b-4602-9121-6ae61623fa8e" providerId="ADAL" clId="{450D33B8-D84A-48FC-980E-CB8FE8400E44}" dt="2024-02-16T15:41:08.446" v="3101" actId="478"/>
          <ac:picMkLst>
            <pc:docMk/>
            <pc:sldMk cId="4005359521" sldId="276"/>
            <ac:picMk id="6" creationId="{56BC7F7B-9978-9989-42F5-17E4B3F3AA7E}"/>
          </ac:picMkLst>
        </pc:picChg>
        <pc:picChg chg="mod modVis">
          <ac:chgData name="Rosie Cooper" userId="bf124abb-9a2b-4602-9121-6ae61623fa8e" providerId="ADAL" clId="{450D33B8-D84A-48FC-980E-CB8FE8400E44}" dt="2024-02-16T15:47:07.565" v="4708" actId="962"/>
          <ac:picMkLst>
            <pc:docMk/>
            <pc:sldMk cId="4005359521" sldId="276"/>
            <ac:picMk id="7" creationId="{3DF10A4F-4098-B769-B2BE-FFDDF0A4B4C7}"/>
          </ac:picMkLst>
        </pc:picChg>
        <pc:cxnChg chg="mod topLvl">
          <ac:chgData name="Rosie Cooper" userId="bf124abb-9a2b-4602-9121-6ae61623fa8e" providerId="ADAL" clId="{450D33B8-D84A-48FC-980E-CB8FE8400E44}" dt="2024-02-16T15:57:59.964" v="5014" actId="962"/>
          <ac:cxnSpMkLst>
            <pc:docMk/>
            <pc:sldMk cId="4005359521" sldId="276"/>
            <ac:cxnSpMk id="18" creationId="{8D09B037-E551-0C2B-88B3-DC93918B7C27}"/>
          </ac:cxnSpMkLst>
        </pc:cxnChg>
        <pc:cxnChg chg="mod topLvl">
          <ac:chgData name="Rosie Cooper" userId="bf124abb-9a2b-4602-9121-6ae61623fa8e" providerId="ADAL" clId="{450D33B8-D84A-48FC-980E-CB8FE8400E44}" dt="2024-02-16T15:58:01.277" v="5015" actId="962"/>
          <ac:cxnSpMkLst>
            <pc:docMk/>
            <pc:sldMk cId="4005359521" sldId="276"/>
            <ac:cxnSpMk id="77" creationId="{C1689333-9F67-3156-44D9-9F160ECD9D5D}"/>
          </ac:cxnSpMkLst>
        </pc:cxnChg>
        <pc:cxnChg chg="mod topLvl">
          <ac:chgData name="Rosie Cooper" userId="bf124abb-9a2b-4602-9121-6ae61623fa8e" providerId="ADAL" clId="{450D33B8-D84A-48FC-980E-CB8FE8400E44}" dt="2024-02-16T15:58:02.374" v="5016" actId="962"/>
          <ac:cxnSpMkLst>
            <pc:docMk/>
            <pc:sldMk cId="4005359521" sldId="276"/>
            <ac:cxnSpMk id="80" creationId="{7F388366-3CDF-95E3-4F71-2496A67AB25E}"/>
          </ac:cxnSpMkLst>
        </pc:cxnChg>
        <pc:cxnChg chg="mod topLvl">
          <ac:chgData name="Rosie Cooper" userId="bf124abb-9a2b-4602-9121-6ae61623fa8e" providerId="ADAL" clId="{450D33B8-D84A-48FC-980E-CB8FE8400E44}" dt="2024-02-16T15:58:03.464" v="5017" actId="962"/>
          <ac:cxnSpMkLst>
            <pc:docMk/>
            <pc:sldMk cId="4005359521" sldId="276"/>
            <ac:cxnSpMk id="92" creationId="{BB0A895A-7AED-4D48-67D2-B08791CBF3A8}"/>
          </ac:cxnSpMkLst>
        </pc:cxnChg>
        <pc:cxnChg chg="mod topLvl">
          <ac:chgData name="Rosie Cooper" userId="bf124abb-9a2b-4602-9121-6ae61623fa8e" providerId="ADAL" clId="{450D33B8-D84A-48FC-980E-CB8FE8400E44}" dt="2024-02-16T15:58:06.194" v="5018" actId="962"/>
          <ac:cxnSpMkLst>
            <pc:docMk/>
            <pc:sldMk cId="4005359521" sldId="276"/>
            <ac:cxnSpMk id="95" creationId="{05C5A27B-CAAC-DA69-CC69-684B47F74333}"/>
          </ac:cxnSpMkLst>
        </pc:cxnChg>
        <pc:cxnChg chg="mod topLvl">
          <ac:chgData name="Rosie Cooper" userId="bf124abb-9a2b-4602-9121-6ae61623fa8e" providerId="ADAL" clId="{450D33B8-D84A-48FC-980E-CB8FE8400E44}" dt="2024-02-16T15:58:07.144" v="5019" actId="962"/>
          <ac:cxnSpMkLst>
            <pc:docMk/>
            <pc:sldMk cId="4005359521" sldId="276"/>
            <ac:cxnSpMk id="98" creationId="{3ACADB2E-4B4B-8368-9090-D585B185718A}"/>
          </ac:cxnSpMkLst>
        </pc:cxnChg>
        <pc:cxnChg chg="mod topLvl">
          <ac:chgData name="Rosie Cooper" userId="bf124abb-9a2b-4602-9121-6ae61623fa8e" providerId="ADAL" clId="{450D33B8-D84A-48FC-980E-CB8FE8400E44}" dt="2024-02-16T15:58:08.044" v="5020" actId="962"/>
          <ac:cxnSpMkLst>
            <pc:docMk/>
            <pc:sldMk cId="4005359521" sldId="276"/>
            <ac:cxnSpMk id="101" creationId="{CAF60A3C-3322-586F-B8D7-0455726E36F7}"/>
          </ac:cxnSpMkLst>
        </pc:cxnChg>
        <pc:cxnChg chg="mod topLvl">
          <ac:chgData name="Rosie Cooper" userId="bf124abb-9a2b-4602-9121-6ae61623fa8e" providerId="ADAL" clId="{450D33B8-D84A-48FC-980E-CB8FE8400E44}" dt="2024-02-16T15:58:09.534" v="5021" actId="962"/>
          <ac:cxnSpMkLst>
            <pc:docMk/>
            <pc:sldMk cId="4005359521" sldId="276"/>
            <ac:cxnSpMk id="104" creationId="{9AD66956-9E25-CB57-19BD-58B5238C7DA9}"/>
          </ac:cxnSpMkLst>
        </pc:cxnChg>
        <pc:cxnChg chg="mod topLvl">
          <ac:chgData name="Rosie Cooper" userId="bf124abb-9a2b-4602-9121-6ae61623fa8e" providerId="ADAL" clId="{450D33B8-D84A-48FC-980E-CB8FE8400E44}" dt="2024-02-16T15:58:10.714" v="5022" actId="962"/>
          <ac:cxnSpMkLst>
            <pc:docMk/>
            <pc:sldMk cId="4005359521" sldId="276"/>
            <ac:cxnSpMk id="107" creationId="{87FE6B26-64C8-3F06-8C22-6C98FAB47FD8}"/>
          </ac:cxnSpMkLst>
        </pc:cxnChg>
        <pc:cxnChg chg="del mod topLvl">
          <ac:chgData name="Rosie Cooper" userId="bf124abb-9a2b-4602-9121-6ae61623fa8e" providerId="ADAL" clId="{450D33B8-D84A-48FC-980E-CB8FE8400E44}" dt="2024-02-16T15:47:22.725" v="4710" actId="478"/>
          <ac:cxnSpMkLst>
            <pc:docMk/>
            <pc:sldMk cId="4005359521" sldId="276"/>
            <ac:cxnSpMk id="110" creationId="{89272BEF-9E9C-7709-B157-EE6248BB2E04}"/>
          </ac:cxnSpMkLst>
        </pc:cxnChg>
      </pc:sldChg>
    </pc:docChg>
  </pc:docChgLst>
  <pc:docChgLst>
    <pc:chgData name="Rosie Cooper" userId="bf124abb-9a2b-4602-9121-6ae61623fa8e" providerId="ADAL" clId="{9E328FDC-70FF-4C57-B2AA-25B2BE6BC1AB}"/>
    <pc:docChg chg="undo custSel addSld delSld modSld">
      <pc:chgData name="Rosie Cooper" userId="bf124abb-9a2b-4602-9121-6ae61623fa8e" providerId="ADAL" clId="{9E328FDC-70FF-4C57-B2AA-25B2BE6BC1AB}" dt="2023-11-17T09:57:53.480" v="325" actId="20577"/>
      <pc:docMkLst>
        <pc:docMk/>
      </pc:docMkLst>
      <pc:sldChg chg="del">
        <pc:chgData name="Rosie Cooper" userId="bf124abb-9a2b-4602-9121-6ae61623fa8e" providerId="ADAL" clId="{9E328FDC-70FF-4C57-B2AA-25B2BE6BC1AB}" dt="2023-11-17T09:52:58.946" v="0" actId="47"/>
        <pc:sldMkLst>
          <pc:docMk/>
          <pc:sldMk cId="1248512973" sldId="256"/>
        </pc:sldMkLst>
      </pc:sldChg>
      <pc:sldChg chg="modSp mod">
        <pc:chgData name="Rosie Cooper" userId="bf124abb-9a2b-4602-9121-6ae61623fa8e" providerId="ADAL" clId="{9E328FDC-70FF-4C57-B2AA-25B2BE6BC1AB}" dt="2023-11-17T09:57:53.480" v="325" actId="20577"/>
        <pc:sldMkLst>
          <pc:docMk/>
          <pc:sldMk cId="3922173898" sldId="257"/>
        </pc:sldMkLst>
        <pc:spChg chg="mod">
          <ac:chgData name="Rosie Cooper" userId="bf124abb-9a2b-4602-9121-6ae61623fa8e" providerId="ADAL" clId="{9E328FDC-70FF-4C57-B2AA-25B2BE6BC1AB}" dt="2023-11-17T09:53:29.563" v="39" actId="20577"/>
          <ac:spMkLst>
            <pc:docMk/>
            <pc:sldMk cId="3922173898" sldId="257"/>
            <ac:spMk id="7" creationId="{F20E0EA5-C155-FC04-E81C-7220D9BAB4EE}"/>
          </ac:spMkLst>
        </pc:spChg>
        <pc:spChg chg="mod">
          <ac:chgData name="Rosie Cooper" userId="bf124abb-9a2b-4602-9121-6ae61623fa8e" providerId="ADAL" clId="{9E328FDC-70FF-4C57-B2AA-25B2BE6BC1AB}" dt="2023-11-17T09:53:36.474" v="52" actId="20577"/>
          <ac:spMkLst>
            <pc:docMk/>
            <pc:sldMk cId="3922173898" sldId="257"/>
            <ac:spMk id="34" creationId="{2DFA32BC-5DCD-623A-37B1-E739559331A6}"/>
          </ac:spMkLst>
        </pc:spChg>
        <pc:spChg chg="mod">
          <ac:chgData name="Rosie Cooper" userId="bf124abb-9a2b-4602-9121-6ae61623fa8e" providerId="ADAL" clId="{9E328FDC-70FF-4C57-B2AA-25B2BE6BC1AB}" dt="2023-11-17T09:57:53.480" v="325" actId="20577"/>
          <ac:spMkLst>
            <pc:docMk/>
            <pc:sldMk cId="3922173898" sldId="257"/>
            <ac:spMk id="55" creationId="{72F0FC16-6FED-23AD-56D2-75DCD7F59477}"/>
          </ac:spMkLst>
        </pc:spChg>
        <pc:spChg chg="mod">
          <ac:chgData name="Rosie Cooper" userId="bf124abb-9a2b-4602-9121-6ae61623fa8e" providerId="ADAL" clId="{9E328FDC-70FF-4C57-B2AA-25B2BE6BC1AB}" dt="2023-11-17T09:54:03.036" v="96" actId="6549"/>
          <ac:spMkLst>
            <pc:docMk/>
            <pc:sldMk cId="3922173898" sldId="257"/>
            <ac:spMk id="66" creationId="{1AE10A05-0AB2-E32B-62AF-B5BCB9405FD9}"/>
          </ac:spMkLst>
        </pc:spChg>
      </pc:sldChg>
      <pc:sldChg chg="del">
        <pc:chgData name="Rosie Cooper" userId="bf124abb-9a2b-4602-9121-6ae61623fa8e" providerId="ADAL" clId="{9E328FDC-70FF-4C57-B2AA-25B2BE6BC1AB}" dt="2023-11-17T09:53:12.500" v="6" actId="47"/>
        <pc:sldMkLst>
          <pc:docMk/>
          <pc:sldMk cId="3141421128" sldId="258"/>
        </pc:sldMkLst>
      </pc:sldChg>
      <pc:sldChg chg="del">
        <pc:chgData name="Rosie Cooper" userId="bf124abb-9a2b-4602-9121-6ae61623fa8e" providerId="ADAL" clId="{9E328FDC-70FF-4C57-B2AA-25B2BE6BC1AB}" dt="2023-11-17T09:53:13.136" v="7" actId="47"/>
        <pc:sldMkLst>
          <pc:docMk/>
          <pc:sldMk cId="1282211870" sldId="259"/>
        </pc:sldMkLst>
      </pc:sldChg>
      <pc:sldChg chg="del">
        <pc:chgData name="Rosie Cooper" userId="bf124abb-9a2b-4602-9121-6ae61623fa8e" providerId="ADAL" clId="{9E328FDC-70FF-4C57-B2AA-25B2BE6BC1AB}" dt="2023-11-17T09:53:13.843" v="8" actId="47"/>
        <pc:sldMkLst>
          <pc:docMk/>
          <pc:sldMk cId="1717883" sldId="260"/>
        </pc:sldMkLst>
      </pc:sldChg>
      <pc:sldChg chg="del">
        <pc:chgData name="Rosie Cooper" userId="bf124abb-9a2b-4602-9121-6ae61623fa8e" providerId="ADAL" clId="{9E328FDC-70FF-4C57-B2AA-25B2BE6BC1AB}" dt="2023-11-17T09:53:14.675" v="9" actId="47"/>
        <pc:sldMkLst>
          <pc:docMk/>
          <pc:sldMk cId="639713211" sldId="261"/>
        </pc:sldMkLst>
      </pc:sldChg>
      <pc:sldChg chg="del">
        <pc:chgData name="Rosie Cooper" userId="bf124abb-9a2b-4602-9121-6ae61623fa8e" providerId="ADAL" clId="{9E328FDC-70FF-4C57-B2AA-25B2BE6BC1AB}" dt="2023-11-17T09:53:15.440" v="10" actId="47"/>
        <pc:sldMkLst>
          <pc:docMk/>
          <pc:sldMk cId="3140366966" sldId="262"/>
        </pc:sldMkLst>
      </pc:sldChg>
      <pc:sldChg chg="del">
        <pc:chgData name="Rosie Cooper" userId="bf124abb-9a2b-4602-9121-6ae61623fa8e" providerId="ADAL" clId="{9E328FDC-70FF-4C57-B2AA-25B2BE6BC1AB}" dt="2023-11-17T09:53:17.278" v="13" actId="47"/>
        <pc:sldMkLst>
          <pc:docMk/>
          <pc:sldMk cId="758187235" sldId="263"/>
        </pc:sldMkLst>
      </pc:sldChg>
      <pc:sldChg chg="del">
        <pc:chgData name="Rosie Cooper" userId="bf124abb-9a2b-4602-9121-6ae61623fa8e" providerId="ADAL" clId="{9E328FDC-70FF-4C57-B2AA-25B2BE6BC1AB}" dt="2023-11-17T09:53:16.398" v="12" actId="47"/>
        <pc:sldMkLst>
          <pc:docMk/>
          <pc:sldMk cId="489831976" sldId="264"/>
        </pc:sldMkLst>
      </pc:sldChg>
      <pc:sldChg chg="del">
        <pc:chgData name="Rosie Cooper" userId="bf124abb-9a2b-4602-9121-6ae61623fa8e" providerId="ADAL" clId="{9E328FDC-70FF-4C57-B2AA-25B2BE6BC1AB}" dt="2023-11-17T09:53:15.866" v="11" actId="47"/>
        <pc:sldMkLst>
          <pc:docMk/>
          <pc:sldMk cId="2833983038" sldId="265"/>
        </pc:sldMkLst>
      </pc:sldChg>
      <pc:sldChg chg="del">
        <pc:chgData name="Rosie Cooper" userId="bf124abb-9a2b-4602-9121-6ae61623fa8e" providerId="ADAL" clId="{9E328FDC-70FF-4C57-B2AA-25B2BE6BC1AB}" dt="2023-11-17T09:53:18.806" v="14" actId="47"/>
        <pc:sldMkLst>
          <pc:docMk/>
          <pc:sldMk cId="3885894406" sldId="266"/>
        </pc:sldMkLst>
      </pc:sldChg>
      <pc:sldChg chg="addSp modSp mod">
        <pc:chgData name="Rosie Cooper" userId="bf124abb-9a2b-4602-9121-6ae61623fa8e" providerId="ADAL" clId="{9E328FDC-70FF-4C57-B2AA-25B2BE6BC1AB}" dt="2023-11-17T09:57:06.924" v="322" actId="20577"/>
        <pc:sldMkLst>
          <pc:docMk/>
          <pc:sldMk cId="789785739" sldId="269"/>
        </pc:sldMkLst>
        <pc:spChg chg="add mod">
          <ac:chgData name="Rosie Cooper" userId="bf124abb-9a2b-4602-9121-6ae61623fa8e" providerId="ADAL" clId="{9E328FDC-70FF-4C57-B2AA-25B2BE6BC1AB}" dt="2023-11-17T09:56:54.091" v="320" actId="12789"/>
          <ac:spMkLst>
            <pc:docMk/>
            <pc:sldMk cId="789785739" sldId="269"/>
            <ac:spMk id="2" creationId="{DBBE8B8C-FAE7-2E93-0423-70895FA74D69}"/>
          </ac:spMkLst>
        </pc:spChg>
        <pc:spChg chg="add mod">
          <ac:chgData name="Rosie Cooper" userId="bf124abb-9a2b-4602-9121-6ae61623fa8e" providerId="ADAL" clId="{9E328FDC-70FF-4C57-B2AA-25B2BE6BC1AB}" dt="2023-11-17T09:57:06.924" v="322" actId="20577"/>
          <ac:spMkLst>
            <pc:docMk/>
            <pc:sldMk cId="789785739" sldId="269"/>
            <ac:spMk id="8" creationId="{A6C5F9A9-6C6D-FF46-A5BC-422D049D73F9}"/>
          </ac:spMkLst>
        </pc:spChg>
        <pc:cxnChg chg="add mod">
          <ac:chgData name="Rosie Cooper" userId="bf124abb-9a2b-4602-9121-6ae61623fa8e" providerId="ADAL" clId="{9E328FDC-70FF-4C57-B2AA-25B2BE6BC1AB}" dt="2023-11-17T09:56:54.091" v="320" actId="12789"/>
          <ac:cxnSpMkLst>
            <pc:docMk/>
            <pc:sldMk cId="789785739" sldId="269"/>
            <ac:cxnSpMk id="12" creationId="{96475FA0-483C-9C79-ED05-2166B5131770}"/>
          </ac:cxnSpMkLst>
        </pc:cxnChg>
        <pc:cxnChg chg="mod">
          <ac:chgData name="Rosie Cooper" userId="bf124abb-9a2b-4602-9121-6ae61623fa8e" providerId="ADAL" clId="{9E328FDC-70FF-4C57-B2AA-25B2BE6BC1AB}" dt="2023-11-17T09:56:54.091" v="320" actId="12789"/>
          <ac:cxnSpMkLst>
            <pc:docMk/>
            <pc:sldMk cId="789785739" sldId="269"/>
            <ac:cxnSpMk id="43" creationId="{0C8E428F-DEF2-67FE-6FEA-2FA49F1AE7FD}"/>
          </ac:cxnSpMkLst>
        </pc:cxnChg>
      </pc:sldChg>
      <pc:sldChg chg="del">
        <pc:chgData name="Rosie Cooper" userId="bf124abb-9a2b-4602-9121-6ae61623fa8e" providerId="ADAL" clId="{9E328FDC-70FF-4C57-B2AA-25B2BE6BC1AB}" dt="2023-11-17T09:53:11.245" v="5" actId="47"/>
        <pc:sldMkLst>
          <pc:docMk/>
          <pc:sldMk cId="1287725198" sldId="270"/>
        </pc:sldMkLst>
      </pc:sldChg>
      <pc:sldChg chg="modSp add mod">
        <pc:chgData name="Rosie Cooper" userId="bf124abb-9a2b-4602-9121-6ae61623fa8e" providerId="ADAL" clId="{9E328FDC-70FF-4C57-B2AA-25B2BE6BC1AB}" dt="2023-11-17T09:54:40.887" v="157" actId="20577"/>
        <pc:sldMkLst>
          <pc:docMk/>
          <pc:sldMk cId="1277387276" sldId="271"/>
        </pc:sldMkLst>
        <pc:spChg chg="mod">
          <ac:chgData name="Rosie Cooper" userId="bf124abb-9a2b-4602-9121-6ae61623fa8e" providerId="ADAL" clId="{9E328FDC-70FF-4C57-B2AA-25B2BE6BC1AB}" dt="2023-11-17T09:54:21.081" v="116" actId="20577"/>
          <ac:spMkLst>
            <pc:docMk/>
            <pc:sldMk cId="1277387276" sldId="271"/>
            <ac:spMk id="7" creationId="{F20E0EA5-C155-FC04-E81C-7220D9BAB4EE}"/>
          </ac:spMkLst>
        </pc:spChg>
        <pc:spChg chg="mod">
          <ac:chgData name="Rosie Cooper" userId="bf124abb-9a2b-4602-9121-6ae61623fa8e" providerId="ADAL" clId="{9E328FDC-70FF-4C57-B2AA-25B2BE6BC1AB}" dt="2023-11-17T09:54:24.421" v="125" actId="20577"/>
          <ac:spMkLst>
            <pc:docMk/>
            <pc:sldMk cId="1277387276" sldId="271"/>
            <ac:spMk id="34" creationId="{2DFA32BC-5DCD-623A-37B1-E739559331A6}"/>
          </ac:spMkLst>
        </pc:spChg>
        <pc:spChg chg="mod">
          <ac:chgData name="Rosie Cooper" userId="bf124abb-9a2b-4602-9121-6ae61623fa8e" providerId="ADAL" clId="{9E328FDC-70FF-4C57-B2AA-25B2BE6BC1AB}" dt="2023-11-17T09:54:35.937" v="143" actId="20577"/>
          <ac:spMkLst>
            <pc:docMk/>
            <pc:sldMk cId="1277387276" sldId="271"/>
            <ac:spMk id="55" creationId="{72F0FC16-6FED-23AD-56D2-75DCD7F59477}"/>
          </ac:spMkLst>
        </pc:spChg>
        <pc:spChg chg="mod">
          <ac:chgData name="Rosie Cooper" userId="bf124abb-9a2b-4602-9121-6ae61623fa8e" providerId="ADAL" clId="{9E328FDC-70FF-4C57-B2AA-25B2BE6BC1AB}" dt="2023-11-17T09:54:40.887" v="157" actId="20577"/>
          <ac:spMkLst>
            <pc:docMk/>
            <pc:sldMk cId="1277387276" sldId="271"/>
            <ac:spMk id="66" creationId="{1AE10A05-0AB2-E32B-62AF-B5BCB9405FD9}"/>
          </ac:spMkLst>
        </pc:spChg>
      </pc:sldChg>
      <pc:sldChg chg="modSp add mod">
        <pc:chgData name="Rosie Cooper" userId="bf124abb-9a2b-4602-9121-6ae61623fa8e" providerId="ADAL" clId="{9E328FDC-70FF-4C57-B2AA-25B2BE6BC1AB}" dt="2023-11-17T09:55:07.416" v="194" actId="20577"/>
        <pc:sldMkLst>
          <pc:docMk/>
          <pc:sldMk cId="2798364081" sldId="272"/>
        </pc:sldMkLst>
        <pc:spChg chg="mod">
          <ac:chgData name="Rosie Cooper" userId="bf124abb-9a2b-4602-9121-6ae61623fa8e" providerId="ADAL" clId="{9E328FDC-70FF-4C57-B2AA-25B2BE6BC1AB}" dt="2023-11-17T09:54:52.140" v="167" actId="20577"/>
          <ac:spMkLst>
            <pc:docMk/>
            <pc:sldMk cId="2798364081" sldId="272"/>
            <ac:spMk id="7" creationId="{F20E0EA5-C155-FC04-E81C-7220D9BAB4EE}"/>
          </ac:spMkLst>
        </pc:spChg>
        <pc:spChg chg="mod">
          <ac:chgData name="Rosie Cooper" userId="bf124abb-9a2b-4602-9121-6ae61623fa8e" providerId="ADAL" clId="{9E328FDC-70FF-4C57-B2AA-25B2BE6BC1AB}" dt="2023-11-17T09:54:55.767" v="175" actId="20577"/>
          <ac:spMkLst>
            <pc:docMk/>
            <pc:sldMk cId="2798364081" sldId="272"/>
            <ac:spMk id="34" creationId="{2DFA32BC-5DCD-623A-37B1-E739559331A6}"/>
          </ac:spMkLst>
        </pc:spChg>
        <pc:spChg chg="mod">
          <ac:chgData name="Rosie Cooper" userId="bf124abb-9a2b-4602-9121-6ae61623fa8e" providerId="ADAL" clId="{9E328FDC-70FF-4C57-B2AA-25B2BE6BC1AB}" dt="2023-11-17T09:55:05.246" v="189" actId="20577"/>
          <ac:spMkLst>
            <pc:docMk/>
            <pc:sldMk cId="2798364081" sldId="272"/>
            <ac:spMk id="55" creationId="{72F0FC16-6FED-23AD-56D2-75DCD7F59477}"/>
          </ac:spMkLst>
        </pc:spChg>
        <pc:spChg chg="mod">
          <ac:chgData name="Rosie Cooper" userId="bf124abb-9a2b-4602-9121-6ae61623fa8e" providerId="ADAL" clId="{9E328FDC-70FF-4C57-B2AA-25B2BE6BC1AB}" dt="2023-11-17T09:55:07.416" v="194" actId="20577"/>
          <ac:spMkLst>
            <pc:docMk/>
            <pc:sldMk cId="2798364081" sldId="272"/>
            <ac:spMk id="66" creationId="{1AE10A05-0AB2-E32B-62AF-B5BCB9405FD9}"/>
          </ac:spMkLst>
        </pc:spChg>
      </pc:sldChg>
      <pc:sldChg chg="modSp add mod">
        <pc:chgData name="Rosie Cooper" userId="bf124abb-9a2b-4602-9121-6ae61623fa8e" providerId="ADAL" clId="{9E328FDC-70FF-4C57-B2AA-25B2BE6BC1AB}" dt="2023-11-17T09:55:39.976" v="236" actId="20577"/>
        <pc:sldMkLst>
          <pc:docMk/>
          <pc:sldMk cId="3563777604" sldId="273"/>
        </pc:sldMkLst>
        <pc:spChg chg="mod">
          <ac:chgData name="Rosie Cooper" userId="bf124abb-9a2b-4602-9121-6ae61623fa8e" providerId="ADAL" clId="{9E328FDC-70FF-4C57-B2AA-25B2BE6BC1AB}" dt="2023-11-17T09:55:18.697" v="204" actId="20577"/>
          <ac:spMkLst>
            <pc:docMk/>
            <pc:sldMk cId="3563777604" sldId="273"/>
            <ac:spMk id="7" creationId="{F20E0EA5-C155-FC04-E81C-7220D9BAB4EE}"/>
          </ac:spMkLst>
        </pc:spChg>
        <pc:spChg chg="mod">
          <ac:chgData name="Rosie Cooper" userId="bf124abb-9a2b-4602-9121-6ae61623fa8e" providerId="ADAL" clId="{9E328FDC-70FF-4C57-B2AA-25B2BE6BC1AB}" dt="2023-11-17T09:55:21.593" v="212" actId="20577"/>
          <ac:spMkLst>
            <pc:docMk/>
            <pc:sldMk cId="3563777604" sldId="273"/>
            <ac:spMk id="34" creationId="{2DFA32BC-5DCD-623A-37B1-E739559331A6}"/>
          </ac:spMkLst>
        </pc:spChg>
        <pc:spChg chg="mod">
          <ac:chgData name="Rosie Cooper" userId="bf124abb-9a2b-4602-9121-6ae61623fa8e" providerId="ADAL" clId="{9E328FDC-70FF-4C57-B2AA-25B2BE6BC1AB}" dt="2023-11-17T09:55:36.870" v="230" actId="20577"/>
          <ac:spMkLst>
            <pc:docMk/>
            <pc:sldMk cId="3563777604" sldId="273"/>
            <ac:spMk id="55" creationId="{72F0FC16-6FED-23AD-56D2-75DCD7F59477}"/>
          </ac:spMkLst>
        </pc:spChg>
        <pc:spChg chg="mod">
          <ac:chgData name="Rosie Cooper" userId="bf124abb-9a2b-4602-9121-6ae61623fa8e" providerId="ADAL" clId="{9E328FDC-70FF-4C57-B2AA-25B2BE6BC1AB}" dt="2023-11-17T09:55:39.976" v="236" actId="20577"/>
          <ac:spMkLst>
            <pc:docMk/>
            <pc:sldMk cId="3563777604" sldId="273"/>
            <ac:spMk id="66" creationId="{1AE10A05-0AB2-E32B-62AF-B5BCB9405FD9}"/>
          </ac:spMkLst>
        </pc:spChg>
      </pc:sldChg>
      <pc:sldChg chg="addSp delSp modSp add mod">
        <pc:chgData name="Rosie Cooper" userId="bf124abb-9a2b-4602-9121-6ae61623fa8e" providerId="ADAL" clId="{9E328FDC-70FF-4C57-B2AA-25B2BE6BC1AB}" dt="2023-11-17T09:56:09.679" v="276"/>
        <pc:sldMkLst>
          <pc:docMk/>
          <pc:sldMk cId="3444085625" sldId="274"/>
        </pc:sldMkLst>
        <pc:spChg chg="mod">
          <ac:chgData name="Rosie Cooper" userId="bf124abb-9a2b-4602-9121-6ae61623fa8e" providerId="ADAL" clId="{9E328FDC-70FF-4C57-B2AA-25B2BE6BC1AB}" dt="2023-11-17T09:55:47.557" v="243" actId="20577"/>
          <ac:spMkLst>
            <pc:docMk/>
            <pc:sldMk cId="3444085625" sldId="274"/>
            <ac:spMk id="7" creationId="{F20E0EA5-C155-FC04-E81C-7220D9BAB4EE}"/>
          </ac:spMkLst>
        </pc:spChg>
        <pc:spChg chg="mod">
          <ac:chgData name="Rosie Cooper" userId="bf124abb-9a2b-4602-9121-6ae61623fa8e" providerId="ADAL" clId="{9E328FDC-70FF-4C57-B2AA-25B2BE6BC1AB}" dt="2023-11-17T09:55:50.582" v="249" actId="20577"/>
          <ac:spMkLst>
            <pc:docMk/>
            <pc:sldMk cId="3444085625" sldId="274"/>
            <ac:spMk id="34" creationId="{2DFA32BC-5DCD-623A-37B1-E739559331A6}"/>
          </ac:spMkLst>
        </pc:spChg>
        <pc:spChg chg="add del mod">
          <ac:chgData name="Rosie Cooper" userId="bf124abb-9a2b-4602-9121-6ae61623fa8e" providerId="ADAL" clId="{9E328FDC-70FF-4C57-B2AA-25B2BE6BC1AB}" dt="2023-11-17T09:56:00.833" v="273" actId="20577"/>
          <ac:spMkLst>
            <pc:docMk/>
            <pc:sldMk cId="3444085625" sldId="274"/>
            <ac:spMk id="55" creationId="{72F0FC16-6FED-23AD-56D2-75DCD7F59477}"/>
          </ac:spMkLst>
        </pc:spChg>
        <pc:spChg chg="del mod">
          <ac:chgData name="Rosie Cooper" userId="bf124abb-9a2b-4602-9121-6ae61623fa8e" providerId="ADAL" clId="{9E328FDC-70FF-4C57-B2AA-25B2BE6BC1AB}" dt="2023-11-17T09:56:09.679" v="276"/>
          <ac:spMkLst>
            <pc:docMk/>
            <pc:sldMk cId="3444085625" sldId="274"/>
            <ac:spMk id="66" creationId="{1AE10A05-0AB2-E32B-62AF-B5BCB9405FD9}"/>
          </ac:spMkLst>
        </pc:spChg>
        <pc:picChg chg="add del">
          <ac:chgData name="Rosie Cooper" userId="bf124abb-9a2b-4602-9121-6ae61623fa8e" providerId="ADAL" clId="{9E328FDC-70FF-4C57-B2AA-25B2BE6BC1AB}" dt="2023-11-17T09:55:57.408" v="259" actId="478"/>
          <ac:picMkLst>
            <pc:docMk/>
            <pc:sldMk cId="3444085625" sldId="274"/>
            <ac:picMk id="71" creationId="{7AD663A2-4F99-64FB-FB7A-6D70A27ADC10}"/>
          </ac:picMkLst>
        </pc:picChg>
      </pc:sldChg>
    </pc:docChg>
  </pc:docChgLst>
  <pc:docChgLst>
    <pc:chgData name="Rosie Cooper" userId="bf124abb-9a2b-4602-9121-6ae61623fa8e" providerId="ADAL" clId="{957AE196-13B2-4542-8BA5-47A916F25838}"/>
    <pc:docChg chg="undo custSel modSld">
      <pc:chgData name="Rosie Cooper" userId="bf124abb-9a2b-4602-9121-6ae61623fa8e" providerId="ADAL" clId="{957AE196-13B2-4542-8BA5-47A916F25838}" dt="2023-10-31T14:35:11.697" v="177" actId="20577"/>
      <pc:docMkLst>
        <pc:docMk/>
      </pc:docMkLst>
      <pc:sldChg chg="modSp mod">
        <pc:chgData name="Rosie Cooper" userId="bf124abb-9a2b-4602-9121-6ae61623fa8e" providerId="ADAL" clId="{957AE196-13B2-4542-8BA5-47A916F25838}" dt="2023-10-31T14:35:11.697" v="177" actId="20577"/>
        <pc:sldMkLst>
          <pc:docMk/>
          <pc:sldMk cId="1248512973" sldId="256"/>
        </pc:sldMkLst>
        <pc:spChg chg="mod">
          <ac:chgData name="Rosie Cooper" userId="bf124abb-9a2b-4602-9121-6ae61623fa8e" providerId="ADAL" clId="{957AE196-13B2-4542-8BA5-47A916F25838}" dt="2023-10-31T14:32:58.594" v="102" actId="20577"/>
          <ac:spMkLst>
            <pc:docMk/>
            <pc:sldMk cId="1248512973" sldId="256"/>
            <ac:spMk id="20" creationId="{8EF1E5E4-D4E4-2461-6588-FCEC11B04F50}"/>
          </ac:spMkLst>
        </pc:spChg>
        <pc:spChg chg="mod">
          <ac:chgData name="Rosie Cooper" userId="bf124abb-9a2b-4602-9121-6ae61623fa8e" providerId="ADAL" clId="{957AE196-13B2-4542-8BA5-47A916F25838}" dt="2023-10-31T14:35:11.697" v="177" actId="20577"/>
          <ac:spMkLst>
            <pc:docMk/>
            <pc:sldMk cId="1248512973" sldId="256"/>
            <ac:spMk id="25" creationId="{7239B626-E470-0840-109D-8271BFADF3F8}"/>
          </ac:spMkLst>
        </pc:spChg>
        <pc:spChg chg="mod">
          <ac:chgData name="Rosie Cooper" userId="bf124abb-9a2b-4602-9121-6ae61623fa8e" providerId="ADAL" clId="{957AE196-13B2-4542-8BA5-47A916F25838}" dt="2023-10-31T14:34:55.299" v="141"/>
          <ac:spMkLst>
            <pc:docMk/>
            <pc:sldMk cId="1248512973" sldId="256"/>
            <ac:spMk id="28" creationId="{C53C6135-DF6F-5771-7B09-328B3128BCD4}"/>
          </ac:spMkLst>
        </pc:spChg>
        <pc:spChg chg="mod">
          <ac:chgData name="Rosie Cooper" userId="bf124abb-9a2b-4602-9121-6ae61623fa8e" providerId="ADAL" clId="{957AE196-13B2-4542-8BA5-47A916F25838}" dt="2023-10-31T14:34:26.203" v="130" actId="1076"/>
          <ac:spMkLst>
            <pc:docMk/>
            <pc:sldMk cId="1248512973" sldId="256"/>
            <ac:spMk id="44" creationId="{C15B7CD0-E2EB-50E3-7551-7D54FD5C7457}"/>
          </ac:spMkLst>
        </pc:spChg>
        <pc:spChg chg="mod">
          <ac:chgData name="Rosie Cooper" userId="bf124abb-9a2b-4602-9121-6ae61623fa8e" providerId="ADAL" clId="{957AE196-13B2-4542-8BA5-47A916F25838}" dt="2023-10-31T14:34:05.670" v="125"/>
          <ac:spMkLst>
            <pc:docMk/>
            <pc:sldMk cId="1248512973" sldId="256"/>
            <ac:spMk id="45" creationId="{9C0BEE9B-F041-AB87-A5A0-B6787CC59622}"/>
          </ac:spMkLst>
        </pc:spChg>
        <pc:picChg chg="mod">
          <ac:chgData name="Rosie Cooper" userId="bf124abb-9a2b-4602-9121-6ae61623fa8e" providerId="ADAL" clId="{957AE196-13B2-4542-8BA5-47A916F25838}" dt="2023-10-31T14:34:35.552" v="132" actId="1076"/>
          <ac:picMkLst>
            <pc:docMk/>
            <pc:sldMk cId="1248512973" sldId="256"/>
            <ac:picMk id="7" creationId="{496E6DED-7DF3-3BBC-7758-DF055B03D279}"/>
          </ac:picMkLst>
        </pc:picChg>
      </pc:sldChg>
      <pc:sldChg chg="addSp delSp modSp mod">
        <pc:chgData name="Rosie Cooper" userId="bf124abb-9a2b-4602-9121-6ae61623fa8e" providerId="ADAL" clId="{957AE196-13B2-4542-8BA5-47A916F25838}" dt="2023-10-30T15:29:25.257" v="94" actId="1076"/>
        <pc:sldMkLst>
          <pc:docMk/>
          <pc:sldMk cId="3922173898" sldId="257"/>
        </pc:sldMkLst>
        <pc:spChg chg="mod">
          <ac:chgData name="Rosie Cooper" userId="bf124abb-9a2b-4602-9121-6ae61623fa8e" providerId="ADAL" clId="{957AE196-13B2-4542-8BA5-47A916F25838}" dt="2023-10-30T15:29:25.257" v="94" actId="1076"/>
          <ac:spMkLst>
            <pc:docMk/>
            <pc:sldMk cId="3922173898" sldId="257"/>
            <ac:spMk id="10" creationId="{B7014030-16B1-8381-CFFE-DF9CD913BD74}"/>
          </ac:spMkLst>
        </pc:spChg>
        <pc:spChg chg="mod">
          <ac:chgData name="Rosie Cooper" userId="bf124abb-9a2b-4602-9121-6ae61623fa8e" providerId="ADAL" clId="{957AE196-13B2-4542-8BA5-47A916F25838}" dt="2023-10-30T12:29:22.824" v="58"/>
          <ac:spMkLst>
            <pc:docMk/>
            <pc:sldMk cId="3922173898" sldId="257"/>
            <ac:spMk id="15" creationId="{69308B54-F3F6-EA8F-8BAF-6A7C4A4C9DD9}"/>
          </ac:spMkLst>
        </pc:spChg>
        <pc:spChg chg="mod">
          <ac:chgData name="Rosie Cooper" userId="bf124abb-9a2b-4602-9121-6ae61623fa8e" providerId="ADAL" clId="{957AE196-13B2-4542-8BA5-47A916F25838}" dt="2023-10-30T12:28:32.176" v="26" actId="14100"/>
          <ac:spMkLst>
            <pc:docMk/>
            <pc:sldMk cId="3922173898" sldId="257"/>
            <ac:spMk id="16" creationId="{A91398DD-6224-0967-1561-F60F0EC54225}"/>
          </ac:spMkLst>
        </pc:spChg>
        <pc:spChg chg="mod">
          <ac:chgData name="Rosie Cooper" userId="bf124abb-9a2b-4602-9121-6ae61623fa8e" providerId="ADAL" clId="{957AE196-13B2-4542-8BA5-47A916F25838}" dt="2023-10-30T13:14:21.271" v="68"/>
          <ac:spMkLst>
            <pc:docMk/>
            <pc:sldMk cId="3922173898" sldId="257"/>
            <ac:spMk id="17" creationId="{C508096B-EEBB-A045-3200-98CD00185345}"/>
          </ac:spMkLst>
        </pc:spChg>
        <pc:spChg chg="mod">
          <ac:chgData name="Rosie Cooper" userId="bf124abb-9a2b-4602-9121-6ae61623fa8e" providerId="ADAL" clId="{957AE196-13B2-4542-8BA5-47A916F25838}" dt="2023-10-30T12:28:48.976" v="49" actId="1035"/>
          <ac:spMkLst>
            <pc:docMk/>
            <pc:sldMk cId="3922173898" sldId="257"/>
            <ac:spMk id="18" creationId="{815F2FE8-A9AF-4EA2-228C-BB20EC480995}"/>
          </ac:spMkLst>
        </pc:spChg>
        <pc:spChg chg="add del mod">
          <ac:chgData name="Rosie Cooper" userId="bf124abb-9a2b-4602-9121-6ae61623fa8e" providerId="ADAL" clId="{957AE196-13B2-4542-8BA5-47A916F25838}" dt="2023-10-30T13:15:14.376" v="83" actId="478"/>
          <ac:spMkLst>
            <pc:docMk/>
            <pc:sldMk cId="3922173898" sldId="257"/>
            <ac:spMk id="30" creationId="{3DBD9A53-D6AE-BA12-D3C2-BF0A338B6F2D}"/>
          </ac:spMkLst>
        </pc:spChg>
        <pc:spChg chg="mod">
          <ac:chgData name="Rosie Cooper" userId="bf124abb-9a2b-4602-9121-6ae61623fa8e" providerId="ADAL" clId="{957AE196-13B2-4542-8BA5-47A916F25838}" dt="2023-10-30T13:15:14.026" v="82"/>
          <ac:spMkLst>
            <pc:docMk/>
            <pc:sldMk cId="3922173898" sldId="257"/>
            <ac:spMk id="39" creationId="{A3F3180D-8B62-06ED-BD1D-69038AF2D70A}"/>
          </ac:spMkLst>
        </pc:spChg>
        <pc:picChg chg="add del mod">
          <ac:chgData name="Rosie Cooper" userId="bf124abb-9a2b-4602-9121-6ae61623fa8e" providerId="ADAL" clId="{957AE196-13B2-4542-8BA5-47A916F25838}" dt="2023-10-30T13:14:57.648" v="77" actId="1076"/>
          <ac:picMkLst>
            <pc:docMk/>
            <pc:sldMk cId="3922173898" sldId="257"/>
            <ac:picMk id="4" creationId="{953FD517-85C6-8398-F65F-76B87B0194A0}"/>
          </ac:picMkLst>
        </pc:picChg>
        <pc:picChg chg="add del mod">
          <ac:chgData name="Rosie Cooper" userId="bf124abb-9a2b-4602-9121-6ae61623fa8e" providerId="ADAL" clId="{957AE196-13B2-4542-8BA5-47A916F25838}" dt="2023-10-30T13:15:14.864" v="84" actId="478"/>
          <ac:picMkLst>
            <pc:docMk/>
            <pc:sldMk cId="3922173898" sldId="257"/>
            <ac:picMk id="5" creationId="{9D00CFFF-76C1-0D0D-F1C0-4C19853F3E39}"/>
          </ac:picMkLst>
        </pc:picChg>
      </pc:sldChg>
    </pc:docChg>
  </pc:docChgLst>
  <pc:docChgLst>
    <pc:chgData name="Rosie Cooper" userId="S::rosie.cooper@hrp.org.uk::bf124abb-9a2b-4602-9121-6ae61623fa8e" providerId="AD" clId="Web-{0BB6D27D-77AA-0B4E-102A-7D53F99D689A}"/>
    <pc:docChg chg="modSld">
      <pc:chgData name="Rosie Cooper" userId="S::rosie.cooper@hrp.org.uk::bf124abb-9a2b-4602-9121-6ae61623fa8e" providerId="AD" clId="Web-{0BB6D27D-77AA-0B4E-102A-7D53F99D689A}" dt="2024-02-02T10:21:10.010" v="5"/>
      <pc:docMkLst>
        <pc:docMk/>
      </pc:docMkLst>
      <pc:sldChg chg="delSp">
        <pc:chgData name="Rosie Cooper" userId="S::rosie.cooper@hrp.org.uk::bf124abb-9a2b-4602-9121-6ae61623fa8e" providerId="AD" clId="Web-{0BB6D27D-77AA-0B4E-102A-7D53F99D689A}" dt="2024-02-02T10:21:05.541" v="2"/>
        <pc:sldMkLst>
          <pc:docMk/>
          <pc:sldMk cId="789785739" sldId="269"/>
        </pc:sldMkLst>
        <pc:spChg chg="del">
          <ac:chgData name="Rosie Cooper" userId="S::rosie.cooper@hrp.org.uk::bf124abb-9a2b-4602-9121-6ae61623fa8e" providerId="AD" clId="Web-{0BB6D27D-77AA-0B4E-102A-7D53F99D689A}" dt="2024-02-02T10:21:05.541" v="2"/>
          <ac:spMkLst>
            <pc:docMk/>
            <pc:sldMk cId="789785739" sldId="269"/>
            <ac:spMk id="3" creationId="{02D7E09B-4867-C968-13FC-E1877D9E1B94}"/>
          </ac:spMkLst>
        </pc:spChg>
        <pc:spChg chg="del">
          <ac:chgData name="Rosie Cooper" userId="S::rosie.cooper@hrp.org.uk::bf124abb-9a2b-4602-9121-6ae61623fa8e" providerId="AD" clId="Web-{0BB6D27D-77AA-0B4E-102A-7D53F99D689A}" dt="2024-02-02T10:21:04.572" v="1"/>
          <ac:spMkLst>
            <pc:docMk/>
            <pc:sldMk cId="789785739" sldId="269"/>
            <ac:spMk id="4" creationId="{975C11E4-5722-BE81-8F03-8C76BDE39B5D}"/>
          </ac:spMkLst>
        </pc:spChg>
        <pc:spChg chg="del">
          <ac:chgData name="Rosie Cooper" userId="S::rosie.cooper@hrp.org.uk::bf124abb-9a2b-4602-9121-6ae61623fa8e" providerId="AD" clId="Web-{0BB6D27D-77AA-0B4E-102A-7D53F99D689A}" dt="2024-02-02T10:21:03.634" v="0"/>
          <ac:spMkLst>
            <pc:docMk/>
            <pc:sldMk cId="789785739" sldId="269"/>
            <ac:spMk id="5" creationId="{049B7D8D-4935-50A3-7ECF-6E8FA1BB6F08}"/>
          </ac:spMkLst>
        </pc:spChg>
      </pc:sldChg>
      <pc:sldChg chg="delSp">
        <pc:chgData name="Rosie Cooper" userId="S::rosie.cooper@hrp.org.uk::bf124abb-9a2b-4602-9121-6ae61623fa8e" providerId="AD" clId="Web-{0BB6D27D-77AA-0B4E-102A-7D53F99D689A}" dt="2024-02-02T10:21:10.010" v="5"/>
        <pc:sldMkLst>
          <pc:docMk/>
          <pc:sldMk cId="4005359521" sldId="276"/>
        </pc:sldMkLst>
        <pc:spChg chg="del">
          <ac:chgData name="Rosie Cooper" userId="S::rosie.cooper@hrp.org.uk::bf124abb-9a2b-4602-9121-6ae61623fa8e" providerId="AD" clId="Web-{0BB6D27D-77AA-0B4E-102A-7D53F99D689A}" dt="2024-02-02T10:21:08.056" v="3"/>
          <ac:spMkLst>
            <pc:docMk/>
            <pc:sldMk cId="4005359521" sldId="276"/>
            <ac:spMk id="3" creationId="{02D7E09B-4867-C968-13FC-E1877D9E1B94}"/>
          </ac:spMkLst>
        </pc:spChg>
        <pc:spChg chg="del">
          <ac:chgData name="Rosie Cooper" userId="S::rosie.cooper@hrp.org.uk::bf124abb-9a2b-4602-9121-6ae61623fa8e" providerId="AD" clId="Web-{0BB6D27D-77AA-0B4E-102A-7D53F99D689A}" dt="2024-02-02T10:21:08.900" v="4"/>
          <ac:spMkLst>
            <pc:docMk/>
            <pc:sldMk cId="4005359521" sldId="276"/>
            <ac:spMk id="4" creationId="{975C11E4-5722-BE81-8F03-8C76BDE39B5D}"/>
          </ac:spMkLst>
        </pc:spChg>
        <pc:spChg chg="del">
          <ac:chgData name="Rosie Cooper" userId="S::rosie.cooper@hrp.org.uk::bf124abb-9a2b-4602-9121-6ae61623fa8e" providerId="AD" clId="Web-{0BB6D27D-77AA-0B4E-102A-7D53F99D689A}" dt="2024-02-02T10:21:10.010" v="5"/>
          <ac:spMkLst>
            <pc:docMk/>
            <pc:sldMk cId="4005359521" sldId="276"/>
            <ac:spMk id="5" creationId="{049B7D8D-4935-50A3-7ECF-6E8FA1BB6F08}"/>
          </ac:spMkLst>
        </pc:spChg>
      </pc:sldChg>
    </pc:docChg>
  </pc:docChgLst>
  <pc:docChgLst>
    <pc:chgData name="Rosie Cooper" userId="S::rosie.cooper@hrp.org.uk::bf124abb-9a2b-4602-9121-6ae61623fa8e" providerId="AD" clId="Web-{49E2828A-AD5E-987A-6607-1D4AF1DAC293}"/>
    <pc:docChg chg="modSld">
      <pc:chgData name="Rosie Cooper" userId="S::rosie.cooper@hrp.org.uk::bf124abb-9a2b-4602-9121-6ae61623fa8e" providerId="AD" clId="Web-{49E2828A-AD5E-987A-6607-1D4AF1DAC293}" dt="2024-02-16T16:09:05.573" v="2" actId="1076"/>
      <pc:docMkLst>
        <pc:docMk/>
      </pc:docMkLst>
      <pc:sldChg chg="modSp">
        <pc:chgData name="Rosie Cooper" userId="S::rosie.cooper@hrp.org.uk::bf124abb-9a2b-4602-9121-6ae61623fa8e" providerId="AD" clId="Web-{49E2828A-AD5E-987A-6607-1D4AF1DAC293}" dt="2024-02-16T16:09:05.573" v="2" actId="1076"/>
        <pc:sldMkLst>
          <pc:docMk/>
          <pc:sldMk cId="4249739211" sldId="275"/>
        </pc:sldMkLst>
        <pc:spChg chg="mod">
          <ac:chgData name="Rosie Cooper" userId="S::rosie.cooper@hrp.org.uk::bf124abb-9a2b-4602-9121-6ae61623fa8e" providerId="AD" clId="Web-{49E2828A-AD5E-987A-6607-1D4AF1DAC293}" dt="2024-02-16T16:09:05.557" v="1" actId="1076"/>
          <ac:spMkLst>
            <pc:docMk/>
            <pc:sldMk cId="4249739211" sldId="275"/>
            <ac:spMk id="40" creationId="{DA54345C-4CC1-5E21-5126-D037FD4AB1A1}"/>
          </ac:spMkLst>
        </pc:spChg>
        <pc:spChg chg="mod">
          <ac:chgData name="Rosie Cooper" userId="S::rosie.cooper@hrp.org.uk::bf124abb-9a2b-4602-9121-6ae61623fa8e" providerId="AD" clId="Web-{49E2828A-AD5E-987A-6607-1D4AF1DAC293}" dt="2024-02-16T16:09:05.541" v="0" actId="1076"/>
          <ac:spMkLst>
            <pc:docMk/>
            <pc:sldMk cId="4249739211" sldId="275"/>
            <ac:spMk id="41" creationId="{64AFA06B-AF60-14D1-0F39-84B4506EBEB1}"/>
          </ac:spMkLst>
        </pc:spChg>
        <pc:spChg chg="mod">
          <ac:chgData name="Rosie Cooper" userId="S::rosie.cooper@hrp.org.uk::bf124abb-9a2b-4602-9121-6ae61623fa8e" providerId="AD" clId="Web-{49E2828A-AD5E-987A-6607-1D4AF1DAC293}" dt="2024-02-16T16:09:05.573" v="2" actId="1076"/>
          <ac:spMkLst>
            <pc:docMk/>
            <pc:sldMk cId="4249739211" sldId="275"/>
            <ac:spMk id="42" creationId="{52113F44-2ACF-8E98-3F98-7AB07EDB63EE}"/>
          </ac:spMkLst>
        </pc:spChg>
      </pc:sldChg>
    </pc:docChg>
  </pc:docChgLst>
  <pc:docChgLst>
    <pc:chgData name="Rosie Cooper" userId="S::rosie.cooper@hrp.org.uk::bf124abb-9a2b-4602-9121-6ae61623fa8e" providerId="AD" clId="Web-{1C6A6E14-E51F-E62E-4091-3D78F51DBCB1}"/>
    <pc:docChg chg="modSld">
      <pc:chgData name="Rosie Cooper" userId="S::rosie.cooper@hrp.org.uk::bf124abb-9a2b-4602-9121-6ae61623fa8e" providerId="AD" clId="Web-{1C6A6E14-E51F-E62E-4091-3D78F51DBCB1}" dt="2024-01-31T15:04:10.102" v="2"/>
      <pc:docMkLst>
        <pc:docMk/>
      </pc:docMkLst>
      <pc:sldChg chg="delSp modSp">
        <pc:chgData name="Rosie Cooper" userId="S::rosie.cooper@hrp.org.uk::bf124abb-9a2b-4602-9121-6ae61623fa8e" providerId="AD" clId="Web-{1C6A6E14-E51F-E62E-4091-3D78F51DBCB1}" dt="2024-01-31T15:04:10.102" v="2"/>
        <pc:sldMkLst>
          <pc:docMk/>
          <pc:sldMk cId="2798364081" sldId="272"/>
        </pc:sldMkLst>
        <pc:spChg chg="del mod">
          <ac:chgData name="Rosie Cooper" userId="S::rosie.cooper@hrp.org.uk::bf124abb-9a2b-4602-9121-6ae61623fa8e" providerId="AD" clId="Web-{1C6A6E14-E51F-E62E-4091-3D78F51DBCB1}" dt="2024-01-31T15:04:10.102" v="2"/>
          <ac:spMkLst>
            <pc:docMk/>
            <pc:sldMk cId="2798364081" sldId="272"/>
            <ac:spMk id="3" creationId="{6680A926-F4AF-6A37-D02F-C2FBA4982E58}"/>
          </ac:spMkLst>
        </pc:spChg>
      </pc:sldChg>
    </pc:docChg>
  </pc:docChgLst>
  <pc:docChgLst>
    <pc:chgData name="Rosie Cooper" userId="S::rosie.cooper@hrp.org.uk::bf124abb-9a2b-4602-9121-6ae61623fa8e" providerId="AD" clId="Web-{D320C158-3562-C775-7ACA-005F0A45C1C2}"/>
    <pc:docChg chg="modSld">
      <pc:chgData name="Rosie Cooper" userId="S::rosie.cooper@hrp.org.uk::bf124abb-9a2b-4602-9121-6ae61623fa8e" providerId="AD" clId="Web-{D320C158-3562-C775-7ACA-005F0A45C1C2}" dt="2024-01-31T15:08:01.647" v="0" actId="14100"/>
      <pc:docMkLst>
        <pc:docMk/>
      </pc:docMkLst>
      <pc:sldChg chg="modSp">
        <pc:chgData name="Rosie Cooper" userId="S::rosie.cooper@hrp.org.uk::bf124abb-9a2b-4602-9121-6ae61623fa8e" providerId="AD" clId="Web-{D320C158-3562-C775-7ACA-005F0A45C1C2}" dt="2024-01-31T15:08:01.647" v="0" actId="14100"/>
        <pc:sldMkLst>
          <pc:docMk/>
          <pc:sldMk cId="2798364081" sldId="272"/>
        </pc:sldMkLst>
        <pc:spChg chg="mod">
          <ac:chgData name="Rosie Cooper" userId="S::rosie.cooper@hrp.org.uk::bf124abb-9a2b-4602-9121-6ae61623fa8e" providerId="AD" clId="Web-{D320C158-3562-C775-7ACA-005F0A45C1C2}" dt="2024-01-31T15:08:01.647" v="0" actId="14100"/>
          <ac:spMkLst>
            <pc:docMk/>
            <pc:sldMk cId="2798364081" sldId="272"/>
            <ac:spMk id="66" creationId="{1AE10A05-0AB2-E32B-62AF-B5BCB9405FD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3/12/2024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Henry VI notes: </a:t>
            </a:r>
            <a:r>
              <a:rPr lang="en-GB" sz="1800" b="0" i="0">
                <a:solidFill>
                  <a:srgbClr val="000000"/>
                </a:solidFill>
                <a:effectLst/>
                <a:latin typeface="Calibri" panose="020F0502020204030204" pitchFamily="34" charset="0"/>
              </a:rPr>
              <a:t>Edward and Richard had a lot to gain from Henry VI’s death. Henry’s only son had been killed in battle (The Battle of Tewkesbury). Henry’s death would end the Lancastrian line of succession. Henry’s death would mean that Edward would become the King and Richard would become the brother of the King.  </a:t>
            </a:r>
          </a:p>
          <a:p>
            <a:endParaRPr lang="en-GB" sz="1800" b="0" i="0">
              <a:solidFill>
                <a:srgbClr val="000000"/>
              </a:solidFill>
              <a:effectLst/>
              <a:latin typeface="Calibri" panose="020F0502020204030204" pitchFamily="34" charset="0"/>
            </a:endParaRPr>
          </a:p>
          <a:p>
            <a:pPr algn="l" rtl="0" fontAlgn="base"/>
            <a:r>
              <a:rPr lang="en-GB" sz="1800" b="0" i="0">
                <a:solidFill>
                  <a:srgbClr val="000000"/>
                </a:solidFill>
                <a:effectLst/>
                <a:latin typeface="Calibri" panose="020F0502020204030204" pitchFamily="34" charset="0"/>
              </a:rPr>
              <a:t>Margaret of Anjou notes: Margaret refused the compromise in 1455 because it would have disinherited her son, Edward. She also probably knew that Richard, Duke of York, would try to rule the country during Henry’s lifetime anyway and he might even break the agreement. </a:t>
            </a:r>
            <a:endParaRPr lang="en-GB" b="0" i="0">
              <a:solidFill>
                <a:srgbClr val="000000"/>
              </a:solidFill>
              <a:effectLst/>
              <a:latin typeface="Segoe UI" panose="020B0502040204020203" pitchFamily="34" charset="0"/>
            </a:endParaRPr>
          </a:p>
          <a:p>
            <a:pPr algn="l" rtl="0" fontAlgn="base"/>
            <a:r>
              <a:rPr lang="en-GB" sz="1800" b="0" i="0">
                <a:solidFill>
                  <a:srgbClr val="000000"/>
                </a:solidFill>
                <a:effectLst/>
                <a:latin typeface="Calibri" panose="020F0502020204030204" pitchFamily="34" charset="0"/>
              </a:rPr>
              <a:t> Some may argue that Margaret was brave and courageous in standing up for her son’s right to inherit the throne and being prepared to go to war. Others might argue that she refused to compromise because she wanted to keep her own powerful position as queen and that this led to a war that could have been avoided.   </a:t>
            </a:r>
            <a:endParaRPr lang="en-GB" b="0" i="0">
              <a:solidFill>
                <a:srgbClr val="000000"/>
              </a:solidFill>
              <a:effectLst/>
              <a:latin typeface="Segoe UI" panose="020B0502040204020203" pitchFamily="34" charset="0"/>
            </a:endParaRP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556947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Edward IV notes: </a:t>
            </a:r>
            <a:r>
              <a:rPr lang="en-GB" sz="1800" b="0" i="0">
                <a:solidFill>
                  <a:srgbClr val="000000"/>
                </a:solidFill>
                <a:effectLst/>
                <a:latin typeface="Calibri" panose="020F0502020204030204" pitchFamily="34" charset="0"/>
              </a:rPr>
              <a:t>In his portrait, Edward IV appears to be a tall and imposing man, and a successful soldier. This might be based on the fact he won the throne in battle twice during a very turbulent period in English history. </a:t>
            </a:r>
          </a:p>
          <a:p>
            <a:pPr algn="l" rtl="0" fontAlgn="base">
              <a:buFont typeface="Arial" panose="020B0604020202020204" pitchFamily="34" charset="0"/>
              <a:buNone/>
            </a:pPr>
            <a:endParaRPr lang="en-GB" sz="1800" b="0" i="0">
              <a:solidFill>
                <a:srgbClr val="000000"/>
              </a:solidFill>
              <a:effectLst/>
              <a:latin typeface="Calibri" panose="020F0502020204030204" pitchFamily="34" charset="0"/>
            </a:endParaRPr>
          </a:p>
          <a:p>
            <a:pPr algn="l" rtl="0" fontAlgn="base">
              <a:buFont typeface="Arial" panose="020B0604020202020204" pitchFamily="34" charset="0"/>
              <a:buNone/>
            </a:pPr>
            <a:r>
              <a:rPr lang="en-GB" sz="1800" b="0" i="0">
                <a:solidFill>
                  <a:srgbClr val="000000"/>
                </a:solidFill>
                <a:effectLst/>
                <a:latin typeface="Calibri" panose="020F0502020204030204" pitchFamily="34" charset="0"/>
              </a:rPr>
              <a:t>Elizabeth Woodville notes: The marriage between Edward IV and Elizabeth might have caused a scandal because she came from a family of low-ranking nobles. The King was expected to marry someone from high-ranking nobility, or a foreign princess. In addition, her family and first husband were Lancastrian supporters and Edward was part of the York family. </a:t>
            </a:r>
          </a:p>
          <a:p>
            <a:pPr algn="l" rtl="0" fontAlgn="base">
              <a:buFont typeface="Arial" panose="020B0604020202020204" pitchFamily="34" charset="0"/>
              <a:buNone/>
            </a:pPr>
            <a:r>
              <a:rPr lang="en-GB" sz="1800" b="0" i="0">
                <a:solidFill>
                  <a:srgbClr val="000000"/>
                </a:solidFill>
                <a:effectLst/>
                <a:latin typeface="Calibri" panose="020F0502020204030204" pitchFamily="34" charset="0"/>
              </a:rPr>
              <a:t>Elizabeth might have been unpopular because she was not considered of high enough status to be Queen. She also used her position to advance her family. (This included the two sons from her previous marriage, and her brothers and sisters.) </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2258229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Richard Neville notes: </a:t>
            </a:r>
            <a:r>
              <a:rPr lang="en-GB" sz="1800" b="0" i="0">
                <a:solidFill>
                  <a:srgbClr val="000000"/>
                </a:solidFill>
                <a:effectLst/>
                <a:latin typeface="Calibri" panose="020F0502020204030204" pitchFamily="34" charset="0"/>
              </a:rPr>
              <a:t>Richard Neville, the Earl of Warwick, could be described as an ambitious, scheming man who was prepared to do anything to keep – and increase – his power. Others might argue that he was justified in changing sides from the Yorkists to the Lancastrians. He had been loyal to the Yorkists, fighting on their behalf, but was displaced by the Woodville family. </a:t>
            </a:r>
          </a:p>
          <a:p>
            <a:endParaRPr lang="en-GB" sz="1800" b="0" i="0">
              <a:solidFill>
                <a:srgbClr val="000000"/>
              </a:solidFill>
              <a:effectLst/>
              <a:latin typeface="Calibri" panose="020F0502020204030204" pitchFamily="34" charset="0"/>
            </a:endParaRPr>
          </a:p>
          <a:p>
            <a:pPr algn="l" rtl="0" fontAlgn="base">
              <a:buFont typeface="Arial" panose="020B0604020202020204" pitchFamily="34" charset="0"/>
              <a:buNone/>
            </a:pPr>
            <a:r>
              <a:rPr lang="en-GB" sz="1800" b="0" i="0">
                <a:solidFill>
                  <a:srgbClr val="000000"/>
                </a:solidFill>
                <a:effectLst/>
                <a:latin typeface="Calibri" panose="020F0502020204030204" pitchFamily="34" charset="0"/>
              </a:rPr>
              <a:t>George Plantagenet notes: George was 12 years old when he was given titles of Duke of Clarence and Lord Lieutenant of Ireland. </a:t>
            </a:r>
          </a:p>
          <a:p>
            <a:pPr algn="l" rtl="0" fontAlgn="base">
              <a:buFont typeface="Arial" panose="020B0604020202020204" pitchFamily="34" charset="0"/>
              <a:buNone/>
            </a:pPr>
            <a:r>
              <a:rPr lang="en-GB" sz="1800" b="0" i="0">
                <a:solidFill>
                  <a:srgbClr val="000000"/>
                </a:solidFill>
                <a:effectLst/>
                <a:latin typeface="Calibri" panose="020F0502020204030204" pitchFamily="34" charset="0"/>
              </a:rPr>
              <a:t>Many royal appointments were a way for the monarch to distribute wealth and prestige to their family or loyal followers, regardless of age or ability. </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789745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GB"/>
              <a:t>Richard III notes: </a:t>
            </a:r>
            <a:r>
              <a:rPr lang="en-GB" sz="1800" b="0" i="0">
                <a:solidFill>
                  <a:srgbClr val="000000"/>
                </a:solidFill>
                <a:effectLst/>
                <a:latin typeface="Calibri" panose="020F0502020204030204" pitchFamily="34" charset="0"/>
              </a:rPr>
              <a:t>In his portrait, Richard’s mouth is set in a hard line and turns down at the corners. His eyes are a hard, steely grey. These give the impression that he is mean and cunning. His right shoulder also appears higher than his left. In the past, this type of physical difference was sometimes associated with inner wickedness. (Research suggests that this portrait was altered after it was made to make Richard appear more wicked and unkind). </a:t>
            </a:r>
            <a:endParaRPr lang="en-GB" b="0" i="0">
              <a:solidFill>
                <a:srgbClr val="000000"/>
              </a:solidFill>
              <a:effectLst/>
              <a:latin typeface="Segoe UI" panose="020B0502040204020203" pitchFamily="34" charset="0"/>
            </a:endParaRPr>
          </a:p>
          <a:p>
            <a:pPr algn="l" rtl="0" fontAlgn="base"/>
            <a:r>
              <a:rPr lang="en-GB" sz="1800" b="0" i="0">
                <a:solidFill>
                  <a:srgbClr val="000000"/>
                </a:solidFill>
                <a:effectLst/>
                <a:latin typeface="Calibri" panose="020F0502020204030204" pitchFamily="34" charset="0"/>
              </a:rPr>
              <a:t> </a:t>
            </a:r>
            <a:endParaRPr lang="en-GB" b="0" i="0">
              <a:solidFill>
                <a:srgbClr val="000000"/>
              </a:solidFill>
              <a:effectLst/>
              <a:latin typeface="Segoe UI" panose="020B0502040204020203" pitchFamily="34" charset="0"/>
            </a:endParaRPr>
          </a:p>
          <a:p>
            <a:pPr algn="l" rtl="0" fontAlgn="base"/>
            <a:r>
              <a:rPr lang="en-GB" sz="1800" b="0" i="0">
                <a:solidFill>
                  <a:srgbClr val="000000"/>
                </a:solidFill>
                <a:effectLst/>
                <a:latin typeface="Calibri" panose="020F0502020204030204" pitchFamily="34" charset="0"/>
              </a:rPr>
              <a:t>Richard was not popular with the public. This may have been linked to the fact that his two nephews disappeared at the Tower of London, after he placed them there to await the elder prince’s coronation. Many people believed Richard might have had them murdered so he could take power himself, however this remains a controversial topic today as there were other people who benefited from the two princes' disappearance too.  </a:t>
            </a:r>
            <a:endParaRPr lang="en-GB" b="0" i="0">
              <a:solidFill>
                <a:srgbClr val="000000"/>
              </a:solidFill>
              <a:effectLst/>
              <a:latin typeface="Segoe UI" panose="020B0502040204020203" pitchFamily="34" charset="0"/>
            </a:endParaRPr>
          </a:p>
          <a:p>
            <a:endParaRPr lang="en-GB"/>
          </a:p>
          <a:p>
            <a:pPr algn="l" rtl="0" fontAlgn="base">
              <a:buFont typeface="Arial" panose="020B0604020202020204" pitchFamily="34" charset="0"/>
              <a:buNone/>
            </a:pPr>
            <a:r>
              <a:rPr lang="en-GB"/>
              <a:t>Henry VII notes: </a:t>
            </a:r>
          </a:p>
          <a:p>
            <a:pPr algn="l" rtl="0" fontAlgn="base">
              <a:buFont typeface="Arial" panose="020B0604020202020204" pitchFamily="34" charset="0"/>
              <a:buNone/>
            </a:pPr>
            <a:r>
              <a:rPr lang="en-GB" sz="1800" b="0" i="0">
                <a:solidFill>
                  <a:srgbClr val="000000"/>
                </a:solidFill>
                <a:effectLst/>
                <a:latin typeface="Calibri" panose="020F0502020204030204" pitchFamily="34" charset="0"/>
              </a:rPr>
              <a:t>Henry married Elizabeth of York which added weight to the Tudor claim to the throne. He also planned marriages for his children to form alliances with other countries. He put down uprisings and reduced the power of the nobles.  </a:t>
            </a:r>
          </a:p>
          <a:p>
            <a:pPr algn="l" rtl="0" fontAlgn="base">
              <a:buFont typeface="Arial" panose="020B0604020202020204" pitchFamily="34" charset="0"/>
              <a:buNone/>
            </a:pPr>
            <a:r>
              <a:rPr lang="en-GB" sz="1800" b="0" i="0">
                <a:solidFill>
                  <a:srgbClr val="000000"/>
                </a:solidFill>
                <a:effectLst/>
                <a:latin typeface="Calibri" panose="020F0502020204030204" pitchFamily="34" charset="0"/>
              </a:rPr>
              <a:t>Some people might think that Henry was popular because he restored peace and stability after the Wars of the Roses. Others might say he was unpopular because he increased taxes. </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90696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3/12/2024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3/12/2024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hyperlink" Target="https://imagesonline.bl.uk/asset/3303/"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hyperlink" Target="https://www.rct.uk/collection/406785/elizabeth-woodville-1437-149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9.jpeg"/><Relationship Id="rId4" Type="http://schemas.openxmlformats.org/officeDocument/2006/relationships/hyperlink" Target="https://www.rct.uk/collection/403435/edward-iv-1442-83"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5.jpeg"/><Relationship Id="rId7" Type="http://schemas.openxmlformats.org/officeDocument/2006/relationships/hyperlink" Target="https://philipmould.com/artworks/5002-english-school-portrait-of-george-plantagenet-duke-of-clarence-1449-1478-1597-160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hyperlink" Target="https://imagesonline.bl.uk/asset/19025/" TargetMode="Externa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npg.org.uk/collections/search/portrait/mw03078/King-Henry-VII" TargetMode="External"/><Relationship Id="rId5" Type="http://schemas.openxmlformats.org/officeDocument/2006/relationships/image" Target="../media/image14.jpeg"/><Relationship Id="rId4" Type="http://schemas.openxmlformats.org/officeDocument/2006/relationships/hyperlink" Target="https://www.npg.org.uk/collections/search/portrait/mw05304/King-Richard-III?LinkID=mp03765&amp;search=sas&amp;sText=richard+iii&amp;role=sit&amp;rNo=1"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FD517-85C6-8398-F65F-76B87B0194A0}"/>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1" name="Title 10">
            <a:extLst>
              <a:ext uri="{FF2B5EF4-FFF2-40B4-BE49-F238E27FC236}">
                <a16:creationId xmlns:a16="http://schemas.microsoft.com/office/drawing/2014/main" id="{DDE041B3-2039-C4B1-17F1-2F277A69C4E3}"/>
              </a:ext>
              <a:ext uri="{C183D7F6-B498-43B3-948B-1728B52AA6E4}">
                <adec:decorative xmlns:adec="http://schemas.microsoft.com/office/drawing/2017/decorative" val="0"/>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a:solidFill>
                  <a:srgbClr val="E6E6E6"/>
                </a:solidFill>
              </a:rPr>
              <a:t>Henry VI and Margaret of Anjou</a:t>
            </a:r>
          </a:p>
        </p:txBody>
      </p:sp>
      <p:sp>
        <p:nvSpPr>
          <p:cNvPr id="7" name="TextBox 6">
            <a:extLst>
              <a:ext uri="{FF2B5EF4-FFF2-40B4-BE49-F238E27FC236}">
                <a16:creationId xmlns:a16="http://schemas.microsoft.com/office/drawing/2014/main" id="{F20E0EA5-C155-FC04-E81C-7220D9BAB4EE}"/>
              </a:ext>
            </a:extLst>
          </p:cNvPr>
          <p:cNvSpPr txBox="1"/>
          <p:nvPr/>
        </p:nvSpPr>
        <p:spPr>
          <a:xfrm>
            <a:off x="2882016" y="386924"/>
            <a:ext cx="3059176"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HENRY VI</a:t>
            </a:r>
          </a:p>
        </p:txBody>
      </p:sp>
      <p:pic>
        <p:nvPicPr>
          <p:cNvPr id="44" name="Picture 43" descr="A image from a book that shows a man wearing a blue cloak, with a crown and sceptre. ">
            <a:hlinkClick r:id="rId4"/>
            <a:extLst>
              <a:ext uri="{FF2B5EF4-FFF2-40B4-BE49-F238E27FC236}">
                <a16:creationId xmlns:a16="http://schemas.microsoft.com/office/drawing/2014/main" id="{10E1C9B2-39E0-7FC1-5E3C-21BA4F81CB12}"/>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500849" y="505642"/>
            <a:ext cx="2260010" cy="2747963"/>
          </a:xfrm>
          <a:prstGeom prst="rect">
            <a:avLst/>
          </a:prstGeom>
        </p:spPr>
      </p:pic>
      <p:sp>
        <p:nvSpPr>
          <p:cNvPr id="13" name="TextBox 12">
            <a:extLst>
              <a:ext uri="{FF2B5EF4-FFF2-40B4-BE49-F238E27FC236}">
                <a16:creationId xmlns:a16="http://schemas.microsoft.com/office/drawing/2014/main" id="{7AA1EF8F-1D4F-6011-5249-B62E99C3DB0C}"/>
              </a:ext>
            </a:extLst>
          </p:cNvPr>
          <p:cNvSpPr txBox="1"/>
          <p:nvPr/>
        </p:nvSpPr>
        <p:spPr>
          <a:xfrm>
            <a:off x="503690"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1421-1471</a:t>
            </a:r>
          </a:p>
        </p:txBody>
      </p:sp>
      <p:sp>
        <p:nvSpPr>
          <p:cNvPr id="33" name="TextBox 32">
            <a:extLst>
              <a:ext uri="{FF2B5EF4-FFF2-40B4-BE49-F238E27FC236}">
                <a16:creationId xmlns:a16="http://schemas.microsoft.com/office/drawing/2014/main" id="{EF32A54C-E6D5-A3D5-4E12-ADD107B11EEC}"/>
              </a:ext>
            </a:extLst>
          </p:cNvPr>
          <p:cNvSpPr txBox="1"/>
          <p:nvPr/>
        </p:nvSpPr>
        <p:spPr>
          <a:xfrm>
            <a:off x="498188" y="3501383"/>
            <a:ext cx="2148070" cy="246221"/>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latin typeface="Georgia" panose="02040502050405020303" pitchFamily="18" charset="0"/>
                <a:ea typeface="Open Sans Condensed Light" panose="020B0306030504020204" pitchFamily="34" charset="0"/>
                <a:cs typeface="Open Sans Condensed Light" panose="020B0306030504020204" pitchFamily="34" charset="0"/>
              </a:rPr>
              <a:t>Windsor Castle</a:t>
            </a:r>
            <a:endPar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endParaRPr>
          </a:p>
        </p:txBody>
      </p:sp>
      <p:sp>
        <p:nvSpPr>
          <p:cNvPr id="15" name="TextBox 14">
            <a:extLst>
              <a:ext uri="{FF2B5EF4-FFF2-40B4-BE49-F238E27FC236}">
                <a16:creationId xmlns:a16="http://schemas.microsoft.com/office/drawing/2014/main" id="{69308B54-F3F6-EA8F-8BAF-6A7C4A4C9DD9}"/>
              </a:ext>
            </a:extLst>
          </p:cNvPr>
          <p:cNvSpPr txBox="1"/>
          <p:nvPr/>
        </p:nvSpPr>
        <p:spPr>
          <a:xfrm>
            <a:off x="2881225" y="1240150"/>
            <a:ext cx="295787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 Lancastrian King who lost his throne during the Wars of the Roses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B7014030-16B1-8381-CFFE-DF9CD913BD74}"/>
              </a:ext>
            </a:extLst>
          </p:cNvPr>
          <p:cNvSpPr txBox="1"/>
          <p:nvPr/>
        </p:nvSpPr>
        <p:spPr>
          <a:xfrm>
            <a:off x="2881535" y="1760046"/>
            <a:ext cx="2988559" cy="3477875"/>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Henry VI became king when he was a baby after his father died. He was part of the house of </a:t>
            </a:r>
            <a:r>
              <a:rPr lang="en-GB" sz="1100" b="1" i="0">
                <a:solidFill>
                  <a:srgbClr val="000000"/>
                </a:solidFill>
                <a:effectLst/>
                <a:latin typeface="Georgia" panose="02040502050405020303" pitchFamily="18" charset="0"/>
              </a:rPr>
              <a:t>Lancaster</a:t>
            </a:r>
            <a:r>
              <a:rPr lang="en-GB" sz="1100" b="0" i="0">
                <a:solidFill>
                  <a:srgbClr val="000000"/>
                </a:solidFill>
                <a:effectLst/>
                <a:latin typeface="Georgia" panose="02040502050405020303" pitchFamily="18" charset="0"/>
              </a:rPr>
              <a:t>. As an adult, he sometimes suffered with mental illness and his wife Margaret would often help to rule.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However, his relative Richard, Duke of </a:t>
            </a:r>
            <a:r>
              <a:rPr lang="en-GB" sz="1100" b="1" i="0">
                <a:solidFill>
                  <a:srgbClr val="000000"/>
                </a:solidFill>
                <a:effectLst/>
                <a:latin typeface="Georgia" panose="02040502050405020303" pitchFamily="18" charset="0"/>
              </a:rPr>
              <a:t>York </a:t>
            </a:r>
            <a:r>
              <a:rPr lang="en-GB" sz="1100" b="0" i="0">
                <a:solidFill>
                  <a:srgbClr val="000000"/>
                </a:solidFill>
                <a:effectLst/>
                <a:latin typeface="Georgia" panose="02040502050405020303" pitchFamily="18" charset="0"/>
              </a:rPr>
              <a:t>also wanted power and </a:t>
            </a:r>
            <a:r>
              <a:rPr lang="en-GB" sz="1100" b="1" i="0">
                <a:solidFill>
                  <a:srgbClr val="000000"/>
                </a:solidFill>
                <a:effectLst/>
                <a:latin typeface="Georgia" panose="02040502050405020303" pitchFamily="18" charset="0"/>
              </a:rPr>
              <a:t>became Lord Protector</a:t>
            </a:r>
            <a:r>
              <a:rPr lang="en-GB" sz="1100" b="0" i="0">
                <a:solidFill>
                  <a:srgbClr val="000000"/>
                </a:solidFill>
                <a:effectLst/>
                <a:latin typeface="Georgia" panose="02040502050405020303" pitchFamily="18" charset="0"/>
              </a:rPr>
              <a:t>. These </a:t>
            </a:r>
            <a:r>
              <a:rPr lang="en-GB" sz="1100" b="1" i="0">
                <a:solidFill>
                  <a:srgbClr val="000000"/>
                </a:solidFill>
                <a:effectLst/>
                <a:latin typeface="Georgia" panose="02040502050405020303" pitchFamily="18" charset="0"/>
              </a:rPr>
              <a:t>power struggles </a:t>
            </a:r>
            <a:r>
              <a:rPr lang="en-GB" sz="1100" b="0" i="0">
                <a:solidFill>
                  <a:srgbClr val="000000"/>
                </a:solidFill>
                <a:effectLst/>
                <a:latin typeface="Georgia" panose="02040502050405020303" pitchFamily="18" charset="0"/>
              </a:rPr>
              <a:t>led to the </a:t>
            </a:r>
            <a:r>
              <a:rPr lang="en-GB" sz="1100" b="1" i="0">
                <a:solidFill>
                  <a:srgbClr val="000000"/>
                </a:solidFill>
                <a:effectLst/>
                <a:latin typeface="Georgia" panose="02040502050405020303" pitchFamily="18" charset="0"/>
              </a:rPr>
              <a:t>Wars of the Roses </a:t>
            </a:r>
            <a:r>
              <a:rPr lang="en-GB" sz="1100" b="0" i="0">
                <a:solidFill>
                  <a:srgbClr val="000000"/>
                </a:solidFill>
                <a:effectLst/>
                <a:latin typeface="Georgia" panose="02040502050405020303" pitchFamily="18" charset="0"/>
              </a:rPr>
              <a:t>between the </a:t>
            </a:r>
            <a:r>
              <a:rPr lang="en-GB" sz="1100" b="1" i="0">
                <a:solidFill>
                  <a:srgbClr val="000000"/>
                </a:solidFill>
                <a:effectLst/>
                <a:latin typeface="Georgia" panose="02040502050405020303" pitchFamily="18" charset="0"/>
              </a:rPr>
              <a:t>Lancastrians</a:t>
            </a:r>
            <a:r>
              <a:rPr lang="en-GB" sz="1100" b="0" i="0">
                <a:solidFill>
                  <a:srgbClr val="000000"/>
                </a:solidFill>
                <a:effectLst/>
                <a:latin typeface="Georgia" panose="02040502050405020303" pitchFamily="18" charset="0"/>
              </a:rPr>
              <a:t> and the </a:t>
            </a:r>
            <a:r>
              <a:rPr lang="en-GB" sz="1100" b="1" i="0">
                <a:solidFill>
                  <a:srgbClr val="000000"/>
                </a:solidFill>
                <a:effectLst/>
                <a:latin typeface="Georgia" panose="02040502050405020303" pitchFamily="18" charset="0"/>
              </a:rPr>
              <a:t>Yorkists</a:t>
            </a:r>
            <a:r>
              <a:rPr lang="en-GB" sz="1100" b="0" i="0">
                <a:solidFill>
                  <a:srgbClr val="000000"/>
                </a:solidFill>
                <a:effectLst/>
                <a:latin typeface="Georgia" panose="02040502050405020303" pitchFamily="18" charset="0"/>
              </a:rPr>
              <a:t>.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In 1461,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armies defeated Henry’s </a:t>
            </a:r>
            <a:r>
              <a:rPr lang="en-GB" sz="1100" b="1" i="0">
                <a:solidFill>
                  <a:srgbClr val="000000"/>
                </a:solidFill>
                <a:effectLst/>
                <a:latin typeface="Georgia" panose="02040502050405020303" pitchFamily="18" charset="0"/>
              </a:rPr>
              <a:t>Lancastrian</a:t>
            </a:r>
            <a:r>
              <a:rPr lang="en-GB" sz="1100" b="0" i="0">
                <a:solidFill>
                  <a:srgbClr val="000000"/>
                </a:solidFill>
                <a:effectLst/>
                <a:latin typeface="Georgia" panose="02040502050405020303" pitchFamily="18" charset="0"/>
              </a:rPr>
              <a:t> armies at the Battle of Towton and Richard’s son Edward IV became King. In 1470, Henry VI briefly became king again, but he was </a:t>
            </a:r>
            <a:r>
              <a:rPr lang="en-GB" sz="1100" b="1" i="0">
                <a:solidFill>
                  <a:srgbClr val="000000"/>
                </a:solidFill>
                <a:effectLst/>
                <a:latin typeface="Georgia" panose="02040502050405020303" pitchFamily="18" charset="0"/>
              </a:rPr>
              <a:t>deposed</a:t>
            </a:r>
            <a:r>
              <a:rPr lang="en-GB" sz="1100" b="0" i="0">
                <a:solidFill>
                  <a:srgbClr val="000000"/>
                </a:solidFill>
                <a:effectLst/>
                <a:latin typeface="Georgia" panose="02040502050405020303" pitchFamily="18" charset="0"/>
              </a:rPr>
              <a:t> a year later. </a:t>
            </a:r>
          </a:p>
          <a:p>
            <a:pPr algn="l" rtl="0" fontAlgn="base"/>
            <a:r>
              <a:rPr lang="en-GB" sz="1100" b="0" i="0">
                <a:solidFill>
                  <a:srgbClr val="000000"/>
                </a:solidFill>
                <a:effectLst/>
                <a:latin typeface="Georgia" panose="02040502050405020303" pitchFamily="18" charset="0"/>
              </a:rPr>
              <a:t>Henry VI’s only son and </a:t>
            </a:r>
            <a:r>
              <a:rPr lang="en-GB" sz="1100" b="1" i="0">
                <a:solidFill>
                  <a:srgbClr val="000000"/>
                </a:solidFill>
                <a:effectLst/>
                <a:latin typeface="Georgia" panose="02040502050405020303" pitchFamily="18" charset="0"/>
              </a:rPr>
              <a:t>heir</a:t>
            </a:r>
            <a:r>
              <a:rPr lang="en-GB" sz="1100" b="0" i="0">
                <a:solidFill>
                  <a:srgbClr val="000000"/>
                </a:solidFill>
                <a:effectLst/>
                <a:latin typeface="Georgia" panose="02040502050405020303" pitchFamily="18" charset="0"/>
              </a:rPr>
              <a:t> was killed in battle. In 1471, Henry was imprisoned in the Tower of London and eventually murdered. </a:t>
            </a:r>
          </a:p>
        </p:txBody>
      </p:sp>
      <p:sp>
        <p:nvSpPr>
          <p:cNvPr id="30" name="TextBox 29">
            <a:extLst>
              <a:ext uri="{FF2B5EF4-FFF2-40B4-BE49-F238E27FC236}">
                <a16:creationId xmlns:a16="http://schemas.microsoft.com/office/drawing/2014/main" id="{3DBD9A53-D6AE-BA12-D3C2-BF0A338B6F2D}"/>
              </a:ext>
            </a:extLst>
          </p:cNvPr>
          <p:cNvSpPr txBox="1"/>
          <p:nvPr/>
        </p:nvSpPr>
        <p:spPr>
          <a:xfrm>
            <a:off x="584041" y="5010313"/>
            <a:ext cx="2029349" cy="600164"/>
          </a:xfrm>
          <a:prstGeom prst="rect">
            <a:avLst/>
          </a:prstGeom>
          <a:noFill/>
        </p:spPr>
        <p:txBody>
          <a:bodyPr wrap="square" rtlCol="0">
            <a:spAutoFit/>
          </a:bodyPr>
          <a:lstStyle/>
          <a:p>
            <a:pPr algn="ctr"/>
            <a:r>
              <a:rPr lang="en-GB" sz="1100" b="0" i="0">
                <a:solidFill>
                  <a:srgbClr val="000000"/>
                </a:solidFill>
                <a:effectLst/>
                <a:latin typeface="Georgia" panose="02040502050405020303" pitchFamily="18" charset="0"/>
              </a:rPr>
              <a:t>Henry founded Eton College and King’s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College at Cambridge. </a:t>
            </a:r>
            <a:endParaRPr lang="en-GB" sz="1100">
              <a:effectLst/>
              <a:latin typeface="Georgia" panose="02040502050405020303" pitchFamily="18" charset="0"/>
            </a:endParaRPr>
          </a:p>
        </p:txBody>
      </p:sp>
      <p:sp>
        <p:nvSpPr>
          <p:cNvPr id="17" name="TextBox 16">
            <a:extLst>
              <a:ext uri="{FF2B5EF4-FFF2-40B4-BE49-F238E27FC236}">
                <a16:creationId xmlns:a16="http://schemas.microsoft.com/office/drawing/2014/main" id="{C508096B-EEBB-A045-3200-98CD00185345}"/>
              </a:ext>
            </a:extLst>
          </p:cNvPr>
          <p:cNvSpPr txBox="1"/>
          <p:nvPr/>
        </p:nvSpPr>
        <p:spPr>
          <a:xfrm>
            <a:off x="3325547" y="5398719"/>
            <a:ext cx="2428784" cy="938719"/>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Henry VI may have been murdered on the orders of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brothers Edward IV or Richard, Duke of Gloucester. What did they have to gain from Henry’s death? </a:t>
            </a:r>
          </a:p>
        </p:txBody>
      </p:sp>
      <p:pic>
        <p:nvPicPr>
          <p:cNvPr id="5" name="Picture 4">
            <a:extLst>
              <a:ext uri="{FF2B5EF4-FFF2-40B4-BE49-F238E27FC236}">
                <a16:creationId xmlns:a16="http://schemas.microsoft.com/office/drawing/2014/main" id="{9D00CFFF-76C1-0D0D-F1C0-4C19853F3E39}"/>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38293" y="4246865"/>
            <a:ext cx="2120844" cy="2120844"/>
          </a:xfrm>
          <a:prstGeom prst="rect">
            <a:avLst/>
          </a:prstGeom>
        </p:spPr>
      </p:pic>
      <p:sp>
        <p:nvSpPr>
          <p:cNvPr id="9" name="Rectangle 8">
            <a:extLst>
              <a:ext uri="{FF2B5EF4-FFF2-40B4-BE49-F238E27FC236}">
                <a16:creationId xmlns:a16="http://schemas.microsoft.com/office/drawing/2014/main" id="{2A5F54AF-226A-8F02-9FC9-A1E8A892D8DF}"/>
              </a:ext>
              <a:ext uri="{C183D7F6-B498-43B3-948B-1728B52AA6E4}">
                <adec:decorative xmlns:adec="http://schemas.microsoft.com/office/drawing/2017/decorative" val="1"/>
              </a:ext>
            </a:extLst>
          </p:cNvPr>
          <p:cNvSpPr/>
          <p:nvPr/>
        </p:nvSpPr>
        <p:spPr>
          <a:xfrm>
            <a:off x="503690"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91398DD-6224-0967-1561-F60F0EC54225}"/>
              </a:ext>
              <a:ext uri="{C183D7F6-B498-43B3-948B-1728B52AA6E4}">
                <adec:decorative xmlns:adec="http://schemas.microsoft.com/office/drawing/2017/decorative" val="1"/>
              </a:ext>
            </a:extLst>
          </p:cNvPr>
          <p:cNvSpPr/>
          <p:nvPr/>
        </p:nvSpPr>
        <p:spPr>
          <a:xfrm>
            <a:off x="2975457" y="5337339"/>
            <a:ext cx="2894328" cy="104978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15F2FE8-A9AF-4EA2-228C-BB20EC480995}"/>
              </a:ext>
              <a:ext uri="{C183D7F6-B498-43B3-948B-1728B52AA6E4}">
                <adec:decorative xmlns:adec="http://schemas.microsoft.com/office/drawing/2017/decorative" val="1"/>
              </a:ext>
            </a:extLst>
          </p:cNvPr>
          <p:cNvSpPr txBox="1"/>
          <p:nvPr/>
        </p:nvSpPr>
        <p:spPr>
          <a:xfrm>
            <a:off x="3040017" y="5428339"/>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55" name="TextBox 54">
            <a:extLst>
              <a:ext uri="{FF2B5EF4-FFF2-40B4-BE49-F238E27FC236}">
                <a16:creationId xmlns:a16="http://schemas.microsoft.com/office/drawing/2014/main" id="{72F0FC16-6FED-23AD-56D2-75DCD7F59477}"/>
              </a:ext>
            </a:extLst>
          </p:cNvPr>
          <p:cNvSpPr txBox="1"/>
          <p:nvPr/>
        </p:nvSpPr>
        <p:spPr>
          <a:xfrm>
            <a:off x="8686298" y="386924"/>
            <a:ext cx="3059176"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MARGARET</a:t>
            </a:r>
          </a:p>
        </p:txBody>
      </p:sp>
      <p:sp>
        <p:nvSpPr>
          <p:cNvPr id="66" name="TextBox 65">
            <a:extLst>
              <a:ext uri="{FF2B5EF4-FFF2-40B4-BE49-F238E27FC236}">
                <a16:creationId xmlns:a16="http://schemas.microsoft.com/office/drawing/2014/main" id="{1AE10A05-0AB2-E32B-62AF-B5BCB9405FD9}"/>
              </a:ext>
            </a:extLst>
          </p:cNvPr>
          <p:cNvSpPr txBox="1"/>
          <p:nvPr/>
        </p:nvSpPr>
        <p:spPr>
          <a:xfrm>
            <a:off x="8685507" y="749968"/>
            <a:ext cx="3059176" cy="584775"/>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OF ANJOU</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pic>
        <p:nvPicPr>
          <p:cNvPr id="45" name="Picture 44" descr="A image from a book that shows a woman wearing a pink cloak, with a crown and sceptre. ">
            <a:hlinkClick r:id="rId4"/>
            <a:extLst>
              <a:ext uri="{FF2B5EF4-FFF2-40B4-BE49-F238E27FC236}">
                <a16:creationId xmlns:a16="http://schemas.microsoft.com/office/drawing/2014/main" id="{051953D6-646F-FF2A-605A-B455037ADEDB}"/>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6311891" y="508964"/>
            <a:ext cx="2260010" cy="2747963"/>
          </a:xfrm>
          <a:prstGeom prst="rect">
            <a:avLst/>
          </a:prstGeom>
        </p:spPr>
      </p:pic>
      <p:sp>
        <p:nvSpPr>
          <p:cNvPr id="58" name="TextBox 57">
            <a:extLst>
              <a:ext uri="{FF2B5EF4-FFF2-40B4-BE49-F238E27FC236}">
                <a16:creationId xmlns:a16="http://schemas.microsoft.com/office/drawing/2014/main" id="{B075A3A9-3577-2A68-33EA-0E2C30D7E861}"/>
              </a:ext>
            </a:extLst>
          </p:cNvPr>
          <p:cNvSpPr txBox="1"/>
          <p:nvPr/>
        </p:nvSpPr>
        <p:spPr>
          <a:xfrm>
            <a:off x="6307972"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1430 - 1482</a:t>
            </a:r>
          </a:p>
        </p:txBody>
      </p:sp>
      <p:sp>
        <p:nvSpPr>
          <p:cNvPr id="65" name="TextBox 64">
            <a:extLst>
              <a:ext uri="{FF2B5EF4-FFF2-40B4-BE49-F238E27FC236}">
                <a16:creationId xmlns:a16="http://schemas.microsoft.com/office/drawing/2014/main" id="{5F5E9072-3CA2-A0BF-6A2B-F0048FB91933}"/>
              </a:ext>
            </a:extLst>
          </p:cNvPr>
          <p:cNvSpPr txBox="1"/>
          <p:nvPr/>
        </p:nvSpPr>
        <p:spPr>
          <a:xfrm>
            <a:off x="6302470" y="3501383"/>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Lorraine, France</a:t>
            </a:r>
          </a:p>
        </p:txBody>
      </p:sp>
      <p:sp>
        <p:nvSpPr>
          <p:cNvPr id="59" name="TextBox 58">
            <a:extLst>
              <a:ext uri="{FF2B5EF4-FFF2-40B4-BE49-F238E27FC236}">
                <a16:creationId xmlns:a16="http://schemas.microsoft.com/office/drawing/2014/main" id="{05BDCEB7-CC92-D34E-0F66-2EC3577B6B5F}"/>
              </a:ext>
            </a:extLst>
          </p:cNvPr>
          <p:cNvSpPr txBox="1"/>
          <p:nvPr/>
        </p:nvSpPr>
        <p:spPr>
          <a:xfrm>
            <a:off x="8685507" y="1240150"/>
            <a:ext cx="3123316"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Strong-willed Queen Consort who raised armies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900D9183-B79D-59D1-472F-7A31F162BA8E}"/>
              </a:ext>
            </a:extLst>
          </p:cNvPr>
          <p:cNvSpPr txBox="1"/>
          <p:nvPr/>
        </p:nvSpPr>
        <p:spPr>
          <a:xfrm>
            <a:off x="8693261" y="1815500"/>
            <a:ext cx="2988559" cy="3477875"/>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Margaret married Henry VI in 1445, when she was 15.  She became </a:t>
            </a:r>
            <a:r>
              <a:rPr lang="en-GB" sz="1100" b="1" i="0">
                <a:solidFill>
                  <a:srgbClr val="000000"/>
                </a:solidFill>
                <a:effectLst/>
                <a:latin typeface="Georgia" panose="02040502050405020303" pitchFamily="18" charset="0"/>
              </a:rPr>
              <a:t>Queen Consort </a:t>
            </a:r>
            <a:r>
              <a:rPr lang="en-GB" sz="1100" b="0" i="0">
                <a:solidFill>
                  <a:srgbClr val="000000"/>
                </a:solidFill>
                <a:effectLst/>
                <a:latin typeface="Georgia" panose="02040502050405020303" pitchFamily="18" charset="0"/>
              </a:rPr>
              <a:t>and was now part of the house of </a:t>
            </a:r>
            <a:r>
              <a:rPr lang="en-GB" sz="1100" b="1" i="0">
                <a:solidFill>
                  <a:srgbClr val="000000"/>
                </a:solidFill>
                <a:effectLst/>
                <a:latin typeface="Georgia" panose="02040502050405020303" pitchFamily="18" charset="0"/>
              </a:rPr>
              <a:t>Lancaster</a:t>
            </a:r>
            <a:r>
              <a:rPr lang="en-GB" sz="1100" b="0" i="0">
                <a:solidFill>
                  <a:srgbClr val="000000"/>
                </a:solidFill>
                <a:effectLst/>
                <a:latin typeface="Georgia" panose="02040502050405020303" pitchFamily="18" charset="0"/>
              </a:rPr>
              <a:t>. In 1453 they had their only child, Edward. Margaret was intelligent, determined and had a powerful influence over her husband.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When Henry was unwell, Margaret ruled the kingdom in his place. However, Richard, Duke of </a:t>
            </a:r>
            <a:r>
              <a:rPr lang="en-GB" sz="1100" b="1" i="0">
                <a:solidFill>
                  <a:srgbClr val="000000"/>
                </a:solidFill>
                <a:effectLst/>
                <a:latin typeface="Georgia" panose="02040502050405020303" pitchFamily="18" charset="0"/>
              </a:rPr>
              <a:t>York</a:t>
            </a:r>
            <a:r>
              <a:rPr lang="en-GB" sz="1100" b="0" i="0">
                <a:solidFill>
                  <a:srgbClr val="000000"/>
                </a:solidFill>
                <a:effectLst/>
                <a:latin typeface="Georgia" panose="02040502050405020303" pitchFamily="18" charset="0"/>
              </a:rPr>
              <a:t> became </a:t>
            </a:r>
            <a:r>
              <a:rPr lang="en-GB" sz="1100" b="1" i="0">
                <a:solidFill>
                  <a:srgbClr val="000000"/>
                </a:solidFill>
                <a:effectLst/>
                <a:latin typeface="Georgia" panose="02040502050405020303" pitchFamily="18" charset="0"/>
              </a:rPr>
              <a:t>Lord Protector</a:t>
            </a:r>
            <a:r>
              <a:rPr lang="en-GB" sz="1100" b="0" i="0">
                <a:solidFill>
                  <a:srgbClr val="000000"/>
                </a:solidFill>
                <a:effectLst/>
                <a:latin typeface="Georgia" panose="02040502050405020303" pitchFamily="18" charset="0"/>
              </a:rPr>
              <a:t>. This created a </a:t>
            </a:r>
            <a:r>
              <a:rPr lang="en-GB" sz="1100" b="1" i="0">
                <a:solidFill>
                  <a:srgbClr val="000000"/>
                </a:solidFill>
                <a:effectLst/>
                <a:latin typeface="Georgia" panose="02040502050405020303" pitchFamily="18" charset="0"/>
              </a:rPr>
              <a:t>power struggle</a:t>
            </a:r>
            <a:r>
              <a:rPr lang="en-GB" sz="1100" b="0" i="0">
                <a:solidFill>
                  <a:srgbClr val="000000"/>
                </a:solidFill>
                <a:effectLst/>
                <a:latin typeface="Georgia" panose="02040502050405020303" pitchFamily="18" charset="0"/>
              </a:rPr>
              <a:t> and led to the start of the </a:t>
            </a:r>
            <a:r>
              <a:rPr lang="en-GB" sz="1100" b="1" i="0">
                <a:solidFill>
                  <a:srgbClr val="000000"/>
                </a:solidFill>
                <a:effectLst/>
                <a:latin typeface="Georgia" panose="02040502050405020303" pitchFamily="18" charset="0"/>
              </a:rPr>
              <a:t>Wars of the Roses</a:t>
            </a:r>
            <a:r>
              <a:rPr lang="en-GB" sz="1100" b="0" i="0">
                <a:solidFill>
                  <a:srgbClr val="000000"/>
                </a:solidFill>
                <a:effectLst/>
                <a:latin typeface="Georgia" panose="02040502050405020303" pitchFamily="18" charset="0"/>
              </a:rPr>
              <a:t>.</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Margaret helped to organise </a:t>
            </a:r>
            <a:r>
              <a:rPr lang="en-GB" sz="1100" b="1" i="0">
                <a:solidFill>
                  <a:srgbClr val="000000"/>
                </a:solidFill>
                <a:effectLst/>
                <a:latin typeface="Georgia" panose="02040502050405020303" pitchFamily="18" charset="0"/>
              </a:rPr>
              <a:t>Lancastrian</a:t>
            </a:r>
            <a:r>
              <a:rPr lang="en-GB" sz="1100" b="0" i="0">
                <a:solidFill>
                  <a:srgbClr val="000000"/>
                </a:solidFill>
                <a:effectLst/>
                <a:latin typeface="Georgia" panose="02040502050405020303" pitchFamily="18" charset="0"/>
              </a:rPr>
              <a:t> armies, but they were defeated, and she fled to France with her son in 1461. In 1471 they returned but their army was defeated again, and her son was killed. Margaret was imprisoned but was later released and went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back to France. </a:t>
            </a:r>
          </a:p>
        </p:txBody>
      </p:sp>
      <p:sp>
        <p:nvSpPr>
          <p:cNvPr id="41" name="TextBox 40">
            <a:extLst>
              <a:ext uri="{FF2B5EF4-FFF2-40B4-BE49-F238E27FC236}">
                <a16:creationId xmlns:a16="http://schemas.microsoft.com/office/drawing/2014/main" id="{64AFA06B-AF60-14D1-0F39-84B4506EBEB1}"/>
              </a:ext>
            </a:extLst>
          </p:cNvPr>
          <p:cNvSpPr txBox="1"/>
          <p:nvPr/>
        </p:nvSpPr>
        <p:spPr>
          <a:xfrm>
            <a:off x="6602547" y="5412419"/>
            <a:ext cx="4820922" cy="600164"/>
          </a:xfrm>
          <a:prstGeom prst="rect">
            <a:avLst/>
          </a:prstGeom>
          <a:noFill/>
        </p:spPr>
        <p:txBody>
          <a:bodyPr wrap="square" rtlCol="0">
            <a:spAutoFit/>
          </a:bodyPr>
          <a:lstStyle/>
          <a:p>
            <a:r>
              <a:rPr lang="en-GB" sz="1100">
                <a:effectLst/>
                <a:latin typeface="Georgia" panose="02040502050405020303" pitchFamily="18" charset="0"/>
              </a:rPr>
              <a:t>Why do you think Margaret refused the deal in 1455? </a:t>
            </a:r>
          </a:p>
          <a:p>
            <a:r>
              <a:rPr lang="en-GB" sz="1100">
                <a:effectLst/>
                <a:latin typeface="Georgia" panose="02040502050405020303" pitchFamily="18" charset="0"/>
              </a:rPr>
              <a:t>Do you think Margaret’s was brave and courageous to refuse the deal, or do you think she should have compromised? </a:t>
            </a:r>
          </a:p>
        </p:txBody>
      </p:sp>
      <p:sp>
        <p:nvSpPr>
          <p:cNvPr id="40" name="Rectangle 39">
            <a:extLst>
              <a:ext uri="{FF2B5EF4-FFF2-40B4-BE49-F238E27FC236}">
                <a16:creationId xmlns:a16="http://schemas.microsoft.com/office/drawing/2014/main" id="{DA54345C-4CC1-5E21-5126-D037FD4AB1A1}"/>
              </a:ext>
              <a:ext uri="{C183D7F6-B498-43B3-948B-1728B52AA6E4}">
                <adec:decorative xmlns:adec="http://schemas.microsoft.com/office/drawing/2017/decorative" val="1"/>
              </a:ext>
            </a:extLst>
          </p:cNvPr>
          <p:cNvSpPr/>
          <p:nvPr/>
        </p:nvSpPr>
        <p:spPr>
          <a:xfrm>
            <a:off x="6309921" y="5327718"/>
            <a:ext cx="5364146" cy="7908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a16="http://schemas.microsoft.com/office/drawing/2014/main" id="{52113F44-2ACF-8E98-3F98-7AB07EDB63EE}"/>
              </a:ext>
              <a:ext uri="{C183D7F6-B498-43B3-948B-1728B52AA6E4}">
                <adec:decorative xmlns:adec="http://schemas.microsoft.com/office/drawing/2017/decorative" val="1"/>
              </a:ext>
            </a:extLst>
          </p:cNvPr>
          <p:cNvSpPr txBox="1"/>
          <p:nvPr/>
        </p:nvSpPr>
        <p:spPr>
          <a:xfrm>
            <a:off x="6374481" y="5423960"/>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56" name="Rectangle 55">
            <a:extLst>
              <a:ext uri="{FF2B5EF4-FFF2-40B4-BE49-F238E27FC236}">
                <a16:creationId xmlns:a16="http://schemas.microsoft.com/office/drawing/2014/main" id="{82F2B5B9-7031-5AFB-BAF8-461A755C246A}"/>
              </a:ext>
              <a:ext uri="{C183D7F6-B498-43B3-948B-1728B52AA6E4}">
                <adec:decorative xmlns:adec="http://schemas.microsoft.com/office/drawing/2017/decorative" val="1"/>
              </a:ext>
            </a:extLst>
          </p:cNvPr>
          <p:cNvSpPr/>
          <p:nvPr/>
        </p:nvSpPr>
        <p:spPr>
          <a:xfrm>
            <a:off x="6307972"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5BA8B109-C6FA-A81B-0DD0-C5D96CB40ECC}"/>
              </a:ext>
              <a:ext uri="{C183D7F6-B498-43B3-948B-1728B52AA6E4}">
                <adec:decorative xmlns:adec="http://schemas.microsoft.com/office/drawing/2017/decorative" val="1"/>
              </a:ext>
            </a:extLst>
          </p:cNvPr>
          <p:cNvGrpSpPr/>
          <p:nvPr/>
        </p:nvGrpSpPr>
        <p:grpSpPr>
          <a:xfrm>
            <a:off x="498187" y="3827756"/>
            <a:ext cx="2383038" cy="288099"/>
            <a:chOff x="498187" y="3827756"/>
            <a:chExt cx="2383038" cy="288099"/>
          </a:xfrm>
        </p:grpSpPr>
        <p:sp>
          <p:nvSpPr>
            <p:cNvPr id="6" name="Rectangle 5">
              <a:extLst>
                <a:ext uri="{FF2B5EF4-FFF2-40B4-BE49-F238E27FC236}">
                  <a16:creationId xmlns:a16="http://schemas.microsoft.com/office/drawing/2014/main" id="{96B80882-534C-CD9F-BFB3-81190783F0A2}"/>
                </a:ext>
              </a:extLst>
            </p:cNvPr>
            <p:cNvSpPr/>
            <p:nvPr/>
          </p:nvSpPr>
          <p:spPr>
            <a:xfrm>
              <a:off x="498187" y="3827756"/>
              <a:ext cx="2263344"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865F4B-F198-4BA1-A416-2C62157DA73F}"/>
                </a:ext>
              </a:extLst>
            </p:cNvPr>
            <p:cNvSpPr txBox="1"/>
            <p:nvPr/>
          </p:nvSpPr>
          <p:spPr>
            <a:xfrm>
              <a:off x="498187" y="3843705"/>
              <a:ext cx="2383038" cy="246221"/>
            </a:xfrm>
            <a:prstGeom prst="rect">
              <a:avLst/>
            </a:prstGeom>
            <a:noFill/>
          </p:spPr>
          <p:txBody>
            <a:bodyPr wrap="square" rtlCol="0">
              <a:spAutoFit/>
            </a:bodyPr>
            <a:lstStyle/>
            <a:p>
              <a:r>
                <a:rPr lang="en-GB" sz="1000" b="1" spc="30">
                  <a:solidFill>
                    <a:srgbClr val="9D691F"/>
                  </a:solidFill>
                  <a:effectLst/>
                  <a:latin typeface="Georgia" panose="02040502050405020303" pitchFamily="18" charset="0"/>
                  <a:ea typeface="Open Sans Condensed" panose="020B0606030504020204" pitchFamily="34" charset="0"/>
                  <a:cs typeface="Open Sans Condensed" panose="020B0606030504020204" pitchFamily="34" charset="0"/>
                </a:rPr>
                <a:t>Reigned: </a:t>
              </a:r>
              <a:r>
                <a:rPr lang="en-GB" sz="1000" spc="30">
                  <a:solidFill>
                    <a:srgbClr val="9D691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1422-1461 &amp; 1470-1471</a:t>
              </a:r>
            </a:p>
          </p:txBody>
        </p:sp>
      </p:grpSp>
      <p:grpSp>
        <p:nvGrpSpPr>
          <p:cNvPr id="22" name="Group 21">
            <a:extLst>
              <a:ext uri="{FF2B5EF4-FFF2-40B4-BE49-F238E27FC236}">
                <a16:creationId xmlns:a16="http://schemas.microsoft.com/office/drawing/2014/main" id="{F96603F5-0897-92FC-6858-96075EF8AC06}"/>
              </a:ext>
              <a:ext uri="{C183D7F6-B498-43B3-948B-1728B52AA6E4}">
                <adec:decorative xmlns:adec="http://schemas.microsoft.com/office/drawing/2017/decorative" val="1"/>
              </a:ext>
            </a:extLst>
          </p:cNvPr>
          <p:cNvGrpSpPr/>
          <p:nvPr/>
        </p:nvGrpSpPr>
        <p:grpSpPr>
          <a:xfrm>
            <a:off x="6304937" y="3827756"/>
            <a:ext cx="2383038" cy="288099"/>
            <a:chOff x="498187" y="3827756"/>
            <a:chExt cx="2383038" cy="288099"/>
          </a:xfrm>
        </p:grpSpPr>
        <p:sp>
          <p:nvSpPr>
            <p:cNvPr id="23" name="Rectangle 22">
              <a:extLst>
                <a:ext uri="{FF2B5EF4-FFF2-40B4-BE49-F238E27FC236}">
                  <a16:creationId xmlns:a16="http://schemas.microsoft.com/office/drawing/2014/main" id="{3A0D9862-E9A9-1B67-0667-E108E409C630}"/>
                </a:ext>
              </a:extLst>
            </p:cNvPr>
            <p:cNvSpPr/>
            <p:nvPr/>
          </p:nvSpPr>
          <p:spPr>
            <a:xfrm>
              <a:off x="498187" y="3827756"/>
              <a:ext cx="2263344"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1F61E57-369F-7A90-2D8C-F10D89158774}"/>
                </a:ext>
              </a:extLst>
            </p:cNvPr>
            <p:cNvSpPr txBox="1"/>
            <p:nvPr/>
          </p:nvSpPr>
          <p:spPr>
            <a:xfrm>
              <a:off x="498187" y="3843705"/>
              <a:ext cx="2383038" cy="246221"/>
            </a:xfrm>
            <a:prstGeom prst="rect">
              <a:avLst/>
            </a:prstGeom>
            <a:noFill/>
          </p:spPr>
          <p:txBody>
            <a:bodyPr wrap="square" rtlCol="0">
              <a:spAutoFit/>
            </a:bodyPr>
            <a:lstStyle/>
            <a:p>
              <a:r>
                <a:rPr lang="en-GB" sz="1000" b="1" spc="30">
                  <a:solidFill>
                    <a:srgbClr val="9D691F"/>
                  </a:solidFill>
                  <a:effectLst/>
                  <a:latin typeface="Georgia" panose="02040502050405020303" pitchFamily="18" charset="0"/>
                  <a:ea typeface="Open Sans Condensed" panose="020B0606030504020204" pitchFamily="34" charset="0"/>
                  <a:cs typeface="Open Sans Condensed" panose="020B0606030504020204" pitchFamily="34" charset="0"/>
                </a:rPr>
                <a:t>Reigned: </a:t>
              </a:r>
              <a:r>
                <a:rPr lang="en-GB" sz="1000" spc="30">
                  <a:solidFill>
                    <a:srgbClr val="9D691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1445-1461 &amp; 1470-1471</a:t>
              </a:r>
            </a:p>
          </p:txBody>
        </p:sp>
      </p:grpSp>
      <p:sp>
        <p:nvSpPr>
          <p:cNvPr id="29" name="TextBox 28">
            <a:extLst>
              <a:ext uri="{FF2B5EF4-FFF2-40B4-BE49-F238E27FC236}">
                <a16:creationId xmlns:a16="http://schemas.microsoft.com/office/drawing/2014/main" id="{48FBF680-708E-B587-127C-1072F526DC59}"/>
              </a:ext>
              <a:ext uri="{C183D7F6-B498-43B3-948B-1728B52AA6E4}">
                <adec:decorative xmlns:adec="http://schemas.microsoft.com/office/drawing/2017/decorative" val="1"/>
              </a:ext>
            </a:extLst>
          </p:cNvPr>
          <p:cNvSpPr txBox="1"/>
          <p:nvPr/>
        </p:nvSpPr>
        <p:spPr>
          <a:xfrm>
            <a:off x="9087231" y="5265065"/>
            <a:ext cx="2406340" cy="246221"/>
          </a:xfrm>
          <a:prstGeom prst="rect">
            <a:avLst/>
          </a:prstGeom>
          <a:noFill/>
        </p:spPr>
        <p:txBody>
          <a:bodyPr wrap="square" rtlCol="0">
            <a:spAutoFit/>
          </a:bodyPr>
          <a:lstStyle/>
          <a:p>
            <a:pPr algn="l" rtl="0" fontAlgn="base"/>
            <a:endParaRPr lang="en-GB" sz="1000" b="0" i="0">
              <a:solidFill>
                <a:srgbClr val="000000"/>
              </a:solidFill>
              <a:effectLst/>
              <a:latin typeface="Georgia" panose="02040502050405020303" pitchFamily="18" charset="0"/>
            </a:endParaRPr>
          </a:p>
        </p:txBody>
      </p:sp>
      <p:sp>
        <p:nvSpPr>
          <p:cNvPr id="36" name="TextBox 35">
            <a:extLst>
              <a:ext uri="{FF2B5EF4-FFF2-40B4-BE49-F238E27FC236}">
                <a16:creationId xmlns:a16="http://schemas.microsoft.com/office/drawing/2014/main" id="{F8EA9FF3-FA9F-BC79-E8D6-1B886CB6B96C}"/>
              </a:ext>
              <a:ext uri="{C183D7F6-B498-43B3-948B-1728B52AA6E4}">
                <adec:decorative xmlns:adec="http://schemas.microsoft.com/office/drawing/2017/decorative" val="1"/>
              </a:ext>
            </a:extLst>
          </p:cNvPr>
          <p:cNvSpPr txBox="1"/>
          <p:nvPr/>
        </p:nvSpPr>
        <p:spPr>
          <a:xfrm>
            <a:off x="6301802" y="4185379"/>
            <a:ext cx="2466703" cy="1107996"/>
          </a:xfrm>
          <a:prstGeom prst="rect">
            <a:avLst/>
          </a:prstGeom>
          <a:noFill/>
        </p:spPr>
        <p:txBody>
          <a:bodyPr wrap="square" rtlCol="0">
            <a:spAutoFit/>
          </a:bodyPr>
          <a:lstStyle/>
          <a:p>
            <a:r>
              <a:rPr lang="en-GB" sz="1100" i="1">
                <a:solidFill>
                  <a:srgbClr val="9D691F"/>
                </a:solidFill>
                <a:effectLst/>
                <a:latin typeface="Georgia" panose="02040502050405020303" pitchFamily="18" charset="0"/>
              </a:rPr>
              <a:t>In 1455, she was offered a deal to allow Henry VI to keep the throne, if she agreed that after he died, the throne would pass to Richard, the Duke of York. This may have avoided war, but she refused. </a:t>
            </a:r>
          </a:p>
        </p:txBody>
      </p:sp>
      <p:sp>
        <p:nvSpPr>
          <p:cNvPr id="12" name="TextBox 11">
            <a:extLst>
              <a:ext uri="{FF2B5EF4-FFF2-40B4-BE49-F238E27FC236}">
                <a16:creationId xmlns:a16="http://schemas.microsoft.com/office/drawing/2014/main" id="{FFA67371-01B1-B137-965B-7FBDEA96B67C}"/>
              </a:ext>
              <a:ext uri="{C183D7F6-B498-43B3-948B-1728B52AA6E4}">
                <adec:decorative xmlns:adec="http://schemas.microsoft.com/office/drawing/2017/decorative" val="1"/>
              </a:ext>
            </a:extLst>
          </p:cNvPr>
          <p:cNvSpPr txBox="1"/>
          <p:nvPr/>
        </p:nvSpPr>
        <p:spPr>
          <a:xfrm>
            <a:off x="498188" y="3062998"/>
            <a:ext cx="3044132" cy="200055"/>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Courtesy of the British Library Royal 15 E. VI</a:t>
            </a:r>
          </a:p>
        </p:txBody>
      </p:sp>
      <p:sp>
        <p:nvSpPr>
          <p:cNvPr id="46" name="TextBox 45">
            <a:extLst>
              <a:ext uri="{FF2B5EF4-FFF2-40B4-BE49-F238E27FC236}">
                <a16:creationId xmlns:a16="http://schemas.microsoft.com/office/drawing/2014/main" id="{006732CB-F3DC-4859-2D3F-55877F7236B3}"/>
              </a:ext>
              <a:ext uri="{C183D7F6-B498-43B3-948B-1728B52AA6E4}">
                <adec:decorative xmlns:adec="http://schemas.microsoft.com/office/drawing/2017/decorative" val="1"/>
              </a:ext>
            </a:extLst>
          </p:cNvPr>
          <p:cNvSpPr txBox="1"/>
          <p:nvPr/>
        </p:nvSpPr>
        <p:spPr>
          <a:xfrm>
            <a:off x="6297596" y="3057888"/>
            <a:ext cx="3044132" cy="200055"/>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Courtesy of the British Library Royal 15 E. VI</a:t>
            </a:r>
          </a:p>
        </p:txBody>
      </p:sp>
    </p:spTree>
    <p:extLst>
      <p:ext uri="{BB962C8B-B14F-4D97-AF65-F5344CB8AC3E}">
        <p14:creationId xmlns:p14="http://schemas.microsoft.com/office/powerpoint/2010/main" val="3922173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FD517-85C6-8398-F65F-76B87B0194A0}"/>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1" name="Title 10">
            <a:extLst>
              <a:ext uri="{FF2B5EF4-FFF2-40B4-BE49-F238E27FC236}">
                <a16:creationId xmlns:a16="http://schemas.microsoft.com/office/drawing/2014/main" id="{8BEAB644-D6A4-4324-DB73-8AB1B3200CC5}"/>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a:solidFill>
                  <a:srgbClr val="E6E6E6"/>
                </a:solidFill>
              </a:rPr>
              <a:t>Edward IV and Elizabeth Woodville</a:t>
            </a:r>
          </a:p>
        </p:txBody>
      </p:sp>
      <p:sp>
        <p:nvSpPr>
          <p:cNvPr id="7" name="TextBox 6">
            <a:extLst>
              <a:ext uri="{FF2B5EF4-FFF2-40B4-BE49-F238E27FC236}">
                <a16:creationId xmlns:a16="http://schemas.microsoft.com/office/drawing/2014/main" id="{F20E0EA5-C155-FC04-E81C-7220D9BAB4EE}"/>
              </a:ext>
            </a:extLst>
          </p:cNvPr>
          <p:cNvSpPr txBox="1"/>
          <p:nvPr/>
        </p:nvSpPr>
        <p:spPr>
          <a:xfrm>
            <a:off x="2882016" y="386924"/>
            <a:ext cx="3059176"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EDWARD IV</a:t>
            </a:r>
          </a:p>
        </p:txBody>
      </p:sp>
      <p:pic>
        <p:nvPicPr>
          <p:cNvPr id="19" name="Picture 18" descr="A painting of a man in period dress. He wears black and gold and has a black hat.">
            <a:hlinkClick r:id="rId4"/>
            <a:extLst>
              <a:ext uri="{FF2B5EF4-FFF2-40B4-BE49-F238E27FC236}">
                <a16:creationId xmlns:a16="http://schemas.microsoft.com/office/drawing/2014/main" id="{6AD9EB46-6C35-E1FF-5707-16C50C32C7A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30"/>
          <a:stretch/>
        </p:blipFill>
        <p:spPr>
          <a:xfrm>
            <a:off x="501657" y="509521"/>
            <a:ext cx="2256555" cy="2753531"/>
          </a:xfrm>
          <a:prstGeom prst="rect">
            <a:avLst/>
          </a:prstGeom>
        </p:spPr>
      </p:pic>
      <p:sp>
        <p:nvSpPr>
          <p:cNvPr id="13" name="TextBox 12">
            <a:extLst>
              <a:ext uri="{FF2B5EF4-FFF2-40B4-BE49-F238E27FC236}">
                <a16:creationId xmlns:a16="http://schemas.microsoft.com/office/drawing/2014/main" id="{7AA1EF8F-1D4F-6011-5249-B62E99C3DB0C}"/>
              </a:ext>
            </a:extLst>
          </p:cNvPr>
          <p:cNvSpPr txBox="1"/>
          <p:nvPr/>
        </p:nvSpPr>
        <p:spPr>
          <a:xfrm>
            <a:off x="503690"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1442 - 1483 </a:t>
            </a:r>
          </a:p>
        </p:txBody>
      </p:sp>
      <p:sp>
        <p:nvSpPr>
          <p:cNvPr id="33" name="TextBox 32">
            <a:extLst>
              <a:ext uri="{FF2B5EF4-FFF2-40B4-BE49-F238E27FC236}">
                <a16:creationId xmlns:a16="http://schemas.microsoft.com/office/drawing/2014/main" id="{EF32A54C-E6D5-A3D5-4E12-ADD107B11EEC}"/>
              </a:ext>
            </a:extLst>
          </p:cNvPr>
          <p:cNvSpPr txBox="1"/>
          <p:nvPr/>
        </p:nvSpPr>
        <p:spPr>
          <a:xfrm>
            <a:off x="498188" y="3501383"/>
            <a:ext cx="2148070" cy="246221"/>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latin typeface="Georgia" panose="02040502050405020303" pitchFamily="18" charset="0"/>
                <a:ea typeface="Open Sans Condensed Light" panose="020B0306030504020204" pitchFamily="34" charset="0"/>
                <a:cs typeface="Open Sans Condensed Light" panose="020B0306030504020204" pitchFamily="34" charset="0"/>
              </a:rPr>
              <a:t>Rouen, France </a:t>
            </a:r>
            <a:endPar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endParaRPr>
          </a:p>
        </p:txBody>
      </p:sp>
      <p:sp>
        <p:nvSpPr>
          <p:cNvPr id="15" name="TextBox 14">
            <a:extLst>
              <a:ext uri="{FF2B5EF4-FFF2-40B4-BE49-F238E27FC236}">
                <a16:creationId xmlns:a16="http://schemas.microsoft.com/office/drawing/2014/main" id="{69308B54-F3F6-EA8F-8BAF-6A7C4A4C9DD9}"/>
              </a:ext>
            </a:extLst>
          </p:cNvPr>
          <p:cNvSpPr txBox="1"/>
          <p:nvPr/>
        </p:nvSpPr>
        <p:spPr>
          <a:xfrm>
            <a:off x="2881225" y="1240150"/>
            <a:ext cx="295787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 Yorkist King who won the crown twice in battle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B7014030-16B1-8381-CFFE-DF9CD913BD74}"/>
              </a:ext>
            </a:extLst>
          </p:cNvPr>
          <p:cNvSpPr txBox="1"/>
          <p:nvPr/>
        </p:nvSpPr>
        <p:spPr>
          <a:xfrm>
            <a:off x="2881535" y="1760046"/>
            <a:ext cx="2988559" cy="3477875"/>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Edward IV was the eldest son of Richard, Duke of York, and Cecily Neville. He grew up fighting on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side in the </a:t>
            </a:r>
            <a:r>
              <a:rPr lang="en-GB" sz="1100" b="1" i="0">
                <a:solidFill>
                  <a:srgbClr val="000000"/>
                </a:solidFill>
                <a:effectLst/>
                <a:latin typeface="Georgia" panose="02040502050405020303" pitchFamily="18" charset="0"/>
              </a:rPr>
              <a:t>Wars of the Roses</a:t>
            </a:r>
            <a:r>
              <a:rPr lang="en-GB" sz="1100" b="0" i="0">
                <a:solidFill>
                  <a:srgbClr val="000000"/>
                </a:solidFill>
                <a:effectLst/>
                <a:latin typeface="Georgia" panose="02040502050405020303" pitchFamily="18" charset="0"/>
              </a:rPr>
              <a:t>. His father was killed in 1460 at the Battle of Wakefield.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He became king after defeating the </a:t>
            </a:r>
            <a:r>
              <a:rPr lang="en-GB" sz="1100" b="1" i="0">
                <a:solidFill>
                  <a:srgbClr val="000000"/>
                </a:solidFill>
                <a:effectLst/>
                <a:latin typeface="Georgia" panose="02040502050405020303" pitchFamily="18" charset="0"/>
              </a:rPr>
              <a:t>Lancastrian</a:t>
            </a:r>
            <a:r>
              <a:rPr lang="en-GB" sz="1100" b="0" i="0">
                <a:solidFill>
                  <a:srgbClr val="000000"/>
                </a:solidFill>
                <a:effectLst/>
                <a:latin typeface="Georgia" panose="02040502050405020303" pitchFamily="18" charset="0"/>
              </a:rPr>
              <a:t> armies at the Battle of Towton in 1461.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He was </a:t>
            </a:r>
            <a:r>
              <a:rPr lang="en-GB" sz="1100" b="1" i="0">
                <a:solidFill>
                  <a:srgbClr val="000000"/>
                </a:solidFill>
                <a:effectLst/>
                <a:latin typeface="Georgia" panose="02040502050405020303" pitchFamily="18" charset="0"/>
              </a:rPr>
              <a:t>deposed</a:t>
            </a:r>
            <a:r>
              <a:rPr lang="en-GB" sz="1100" b="0" i="0">
                <a:solidFill>
                  <a:srgbClr val="000000"/>
                </a:solidFill>
                <a:effectLst/>
                <a:latin typeface="Georgia" panose="02040502050405020303" pitchFamily="18" charset="0"/>
              </a:rPr>
              <a:t> in 1470 but became king again a year later.  </a:t>
            </a:r>
          </a:p>
          <a:p>
            <a:pPr algn="l" rtl="0" fontAlgn="base"/>
            <a:endParaRPr lang="en-GB" sz="1100" b="0" i="0">
              <a:solidFill>
                <a:srgbClr val="000000"/>
              </a:solidFill>
              <a:effectLst/>
              <a:latin typeface="Georgia" panose="02040502050405020303" pitchFamily="18" charset="0"/>
            </a:endParaRPr>
          </a:p>
          <a:p>
            <a:pPr fontAlgn="base"/>
            <a:r>
              <a:rPr lang="en-GB" sz="1100" b="0" i="0">
                <a:solidFill>
                  <a:srgbClr val="000000"/>
                </a:solidFill>
                <a:effectLst/>
                <a:latin typeface="Georgia" panose="02040502050405020303" pitchFamily="18" charset="0"/>
              </a:rPr>
              <a:t>Edward secretly married Elizabeth Woodville in 1464, but their marriage was later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declared </a:t>
            </a:r>
            <a:r>
              <a:rPr lang="en-GB" sz="1100" b="1" i="0">
                <a:solidFill>
                  <a:srgbClr val="000000"/>
                </a:solidFill>
                <a:effectLst/>
                <a:latin typeface="Georgia" panose="02040502050405020303" pitchFamily="18" charset="0"/>
              </a:rPr>
              <a:t>invalid</a:t>
            </a:r>
            <a:r>
              <a:rPr lang="en-GB" sz="1100" b="0" i="0">
                <a:solidFill>
                  <a:srgbClr val="000000"/>
                </a:solidFill>
                <a:effectLst/>
                <a:latin typeface="Georgia" panose="02040502050405020303" pitchFamily="18" charset="0"/>
              </a:rPr>
              <a:t>. </a:t>
            </a:r>
          </a:p>
          <a:p>
            <a:pPr fontAlgn="base"/>
            <a:endParaRPr lang="en-GB" sz="1100">
              <a:solidFill>
                <a:srgbClr val="000000"/>
              </a:solidFill>
              <a:latin typeface="Georgia" panose="02040502050405020303" pitchFamily="18" charset="0"/>
            </a:endParaRPr>
          </a:p>
          <a:p>
            <a:pPr fontAlgn="base"/>
            <a:r>
              <a:rPr lang="en-GB" sz="1100" b="0" i="0">
                <a:solidFill>
                  <a:srgbClr val="000000"/>
                </a:solidFill>
                <a:effectLst/>
                <a:latin typeface="Georgia" panose="02040502050405020303" pitchFamily="18" charset="0"/>
              </a:rPr>
              <a:t>He died in 1483</a:t>
            </a:r>
            <a:r>
              <a:rPr lang="en-GB" sz="1100">
                <a:solidFill>
                  <a:srgbClr val="000000"/>
                </a:solidFill>
                <a:latin typeface="Georgia" panose="02040502050405020303" pitchFamily="18" charset="0"/>
              </a:rPr>
              <a:t>, </a:t>
            </a:r>
            <a:r>
              <a:rPr lang="en-GB" sz="1100" b="0" i="0">
                <a:solidFill>
                  <a:srgbClr val="000000"/>
                </a:solidFill>
                <a:effectLst/>
                <a:latin typeface="Georgia" panose="02040502050405020303" pitchFamily="18" charset="0"/>
              </a:rPr>
              <a:t>leaving two young sons who became known as the ‘Princes in the Tower’ after they mysteriously disappeared. </a:t>
            </a:r>
          </a:p>
        </p:txBody>
      </p:sp>
      <p:sp>
        <p:nvSpPr>
          <p:cNvPr id="30" name="TextBox 29">
            <a:extLst>
              <a:ext uri="{FF2B5EF4-FFF2-40B4-BE49-F238E27FC236}">
                <a16:creationId xmlns:a16="http://schemas.microsoft.com/office/drawing/2014/main" id="{3DBD9A53-D6AE-BA12-D3C2-BF0A338B6F2D}"/>
              </a:ext>
            </a:extLst>
          </p:cNvPr>
          <p:cNvSpPr txBox="1"/>
          <p:nvPr/>
        </p:nvSpPr>
        <p:spPr>
          <a:xfrm>
            <a:off x="584041" y="5091844"/>
            <a:ext cx="2029349" cy="430887"/>
          </a:xfrm>
          <a:prstGeom prst="rect">
            <a:avLst/>
          </a:prstGeom>
          <a:noFill/>
        </p:spPr>
        <p:txBody>
          <a:bodyPr wrap="square" rtlCol="0">
            <a:spAutoFit/>
          </a:bodyPr>
          <a:lstStyle/>
          <a:p>
            <a:pPr algn="ctr"/>
            <a:r>
              <a:rPr lang="en-GB" sz="1100" b="0" i="0">
                <a:solidFill>
                  <a:srgbClr val="000000"/>
                </a:solidFill>
                <a:effectLst/>
                <a:latin typeface="Georgia" panose="02040502050405020303" pitchFamily="18" charset="0"/>
              </a:rPr>
              <a:t>Edward was the tallest king of England, at 1.93 metres tall. </a:t>
            </a:r>
            <a:endParaRPr lang="en-GB" sz="1100">
              <a:effectLst/>
              <a:latin typeface="Georgia" panose="02040502050405020303" pitchFamily="18" charset="0"/>
            </a:endParaRPr>
          </a:p>
        </p:txBody>
      </p:sp>
      <p:sp>
        <p:nvSpPr>
          <p:cNvPr id="17" name="TextBox 16">
            <a:extLst>
              <a:ext uri="{FF2B5EF4-FFF2-40B4-BE49-F238E27FC236}">
                <a16:creationId xmlns:a16="http://schemas.microsoft.com/office/drawing/2014/main" id="{C508096B-EEBB-A045-3200-98CD00185345}"/>
              </a:ext>
            </a:extLst>
          </p:cNvPr>
          <p:cNvSpPr txBox="1"/>
          <p:nvPr/>
        </p:nvSpPr>
        <p:spPr>
          <a:xfrm>
            <a:off x="3333287" y="5324477"/>
            <a:ext cx="2428784" cy="600164"/>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What impression do you have</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of Edward from his portrait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and this biography? </a:t>
            </a:r>
          </a:p>
        </p:txBody>
      </p:sp>
      <p:sp>
        <p:nvSpPr>
          <p:cNvPr id="9" name="Rectangle 8">
            <a:extLst>
              <a:ext uri="{FF2B5EF4-FFF2-40B4-BE49-F238E27FC236}">
                <a16:creationId xmlns:a16="http://schemas.microsoft.com/office/drawing/2014/main" id="{2A5F54AF-226A-8F02-9FC9-A1E8A892D8DF}"/>
              </a:ext>
              <a:ext uri="{C183D7F6-B498-43B3-948B-1728B52AA6E4}">
                <adec:decorative xmlns:adec="http://schemas.microsoft.com/office/drawing/2017/decorative" val="1"/>
              </a:ext>
            </a:extLst>
          </p:cNvPr>
          <p:cNvSpPr/>
          <p:nvPr/>
        </p:nvSpPr>
        <p:spPr>
          <a:xfrm>
            <a:off x="503690"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91398DD-6224-0967-1561-F60F0EC54225}"/>
              </a:ext>
              <a:ext uri="{C183D7F6-B498-43B3-948B-1728B52AA6E4}">
                <adec:decorative xmlns:adec="http://schemas.microsoft.com/office/drawing/2017/decorative" val="1"/>
              </a:ext>
            </a:extLst>
          </p:cNvPr>
          <p:cNvSpPr/>
          <p:nvPr/>
        </p:nvSpPr>
        <p:spPr>
          <a:xfrm>
            <a:off x="2975457" y="5272022"/>
            <a:ext cx="2894328" cy="74056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15F2FE8-A9AF-4EA2-228C-BB20EC480995}"/>
              </a:ext>
              <a:ext uri="{C183D7F6-B498-43B3-948B-1728B52AA6E4}">
                <adec:decorative xmlns:adec="http://schemas.microsoft.com/office/drawing/2017/decorative" val="1"/>
              </a:ext>
            </a:extLst>
          </p:cNvPr>
          <p:cNvSpPr txBox="1"/>
          <p:nvPr/>
        </p:nvSpPr>
        <p:spPr>
          <a:xfrm>
            <a:off x="3047757" y="5345372"/>
            <a:ext cx="379640" cy="179123"/>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5" name="Picture 4">
            <a:extLst>
              <a:ext uri="{FF2B5EF4-FFF2-40B4-BE49-F238E27FC236}">
                <a16:creationId xmlns:a16="http://schemas.microsoft.com/office/drawing/2014/main" id="{9D00CFFF-76C1-0D0D-F1C0-4C19853F3E39}"/>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38293" y="4246865"/>
            <a:ext cx="2120844" cy="2120844"/>
          </a:xfrm>
          <a:prstGeom prst="rect">
            <a:avLst/>
          </a:prstGeom>
        </p:spPr>
      </p:pic>
      <p:sp>
        <p:nvSpPr>
          <p:cNvPr id="55" name="TextBox 54">
            <a:extLst>
              <a:ext uri="{FF2B5EF4-FFF2-40B4-BE49-F238E27FC236}">
                <a16:creationId xmlns:a16="http://schemas.microsoft.com/office/drawing/2014/main" id="{72F0FC16-6FED-23AD-56D2-75DCD7F59477}"/>
              </a:ext>
            </a:extLst>
          </p:cNvPr>
          <p:cNvSpPr txBox="1"/>
          <p:nvPr/>
        </p:nvSpPr>
        <p:spPr>
          <a:xfrm>
            <a:off x="8686298" y="386924"/>
            <a:ext cx="3059176" cy="584775"/>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ELIZABETH</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66" name="TextBox 65">
            <a:extLst>
              <a:ext uri="{FF2B5EF4-FFF2-40B4-BE49-F238E27FC236}">
                <a16:creationId xmlns:a16="http://schemas.microsoft.com/office/drawing/2014/main" id="{1AE10A05-0AB2-E32B-62AF-B5BCB9405FD9}"/>
              </a:ext>
            </a:extLst>
          </p:cNvPr>
          <p:cNvSpPr txBox="1"/>
          <p:nvPr/>
        </p:nvSpPr>
        <p:spPr>
          <a:xfrm>
            <a:off x="8685507" y="749968"/>
            <a:ext cx="3059176" cy="584775"/>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WOODVILLE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pic>
        <p:nvPicPr>
          <p:cNvPr id="25" name="Picture 24" descr="A painting of a woman in period dress. She has two large pendants and dark clothing.">
            <a:hlinkClick r:id="rId7"/>
            <a:extLst>
              <a:ext uri="{FF2B5EF4-FFF2-40B4-BE49-F238E27FC236}">
                <a16:creationId xmlns:a16="http://schemas.microsoft.com/office/drawing/2014/main" id="{9575290E-590E-B3CD-D2EE-3058D3DD211A}"/>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306224" y="505642"/>
            <a:ext cx="2256555" cy="2758592"/>
          </a:xfrm>
          <a:prstGeom prst="rect">
            <a:avLst/>
          </a:prstGeom>
        </p:spPr>
      </p:pic>
      <p:sp>
        <p:nvSpPr>
          <p:cNvPr id="58" name="TextBox 57">
            <a:extLst>
              <a:ext uri="{FF2B5EF4-FFF2-40B4-BE49-F238E27FC236}">
                <a16:creationId xmlns:a16="http://schemas.microsoft.com/office/drawing/2014/main" id="{B075A3A9-3577-2A68-33EA-0E2C30D7E861}"/>
              </a:ext>
            </a:extLst>
          </p:cNvPr>
          <p:cNvSpPr txBox="1"/>
          <p:nvPr/>
        </p:nvSpPr>
        <p:spPr>
          <a:xfrm>
            <a:off x="6307972"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c.1437 - 1492 </a:t>
            </a:r>
          </a:p>
        </p:txBody>
      </p:sp>
      <p:sp>
        <p:nvSpPr>
          <p:cNvPr id="65" name="TextBox 64">
            <a:extLst>
              <a:ext uri="{FF2B5EF4-FFF2-40B4-BE49-F238E27FC236}">
                <a16:creationId xmlns:a16="http://schemas.microsoft.com/office/drawing/2014/main" id="{5F5E9072-3CA2-A0BF-6A2B-F0048FB91933}"/>
              </a:ext>
            </a:extLst>
          </p:cNvPr>
          <p:cNvSpPr txBox="1"/>
          <p:nvPr/>
        </p:nvSpPr>
        <p:spPr>
          <a:xfrm>
            <a:off x="6302470" y="3501383"/>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Northamptonshire </a:t>
            </a:r>
          </a:p>
        </p:txBody>
      </p:sp>
      <p:sp>
        <p:nvSpPr>
          <p:cNvPr id="59" name="TextBox 58">
            <a:extLst>
              <a:ext uri="{FF2B5EF4-FFF2-40B4-BE49-F238E27FC236}">
                <a16:creationId xmlns:a16="http://schemas.microsoft.com/office/drawing/2014/main" id="{05BDCEB7-CC92-D34E-0F66-2EC3577B6B5F}"/>
              </a:ext>
            </a:extLst>
          </p:cNvPr>
          <p:cNvSpPr txBox="1"/>
          <p:nvPr/>
        </p:nvSpPr>
        <p:spPr>
          <a:xfrm>
            <a:off x="8685507" y="1240150"/>
            <a:ext cx="3123316"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 widow of a Lancastrian knight who became a Yorkist Queen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900D9183-B79D-59D1-472F-7A31F162BA8E}"/>
              </a:ext>
            </a:extLst>
          </p:cNvPr>
          <p:cNvSpPr txBox="1"/>
          <p:nvPr/>
        </p:nvSpPr>
        <p:spPr>
          <a:xfrm>
            <a:off x="8693261" y="1713391"/>
            <a:ext cx="2988559" cy="4662815"/>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Elizabeth was born to a family of low-ranking </a:t>
            </a:r>
            <a:r>
              <a:rPr lang="en-GB" sz="1100" b="1" i="0">
                <a:solidFill>
                  <a:srgbClr val="000000"/>
                </a:solidFill>
                <a:effectLst/>
                <a:latin typeface="Georgia" panose="02040502050405020303" pitchFamily="18" charset="0"/>
              </a:rPr>
              <a:t>nobles</a:t>
            </a:r>
            <a:r>
              <a:rPr lang="en-GB" sz="1100" b="0" i="0">
                <a:solidFill>
                  <a:srgbClr val="000000"/>
                </a:solidFill>
                <a:effectLst/>
                <a:latin typeface="Georgia" panose="02040502050405020303" pitchFamily="18" charset="0"/>
              </a:rPr>
              <a:t> who were supporters of the </a:t>
            </a:r>
            <a:r>
              <a:rPr lang="en-GB" sz="1100" b="1" i="0">
                <a:solidFill>
                  <a:srgbClr val="000000"/>
                </a:solidFill>
                <a:effectLst/>
                <a:latin typeface="Georgia" panose="02040502050405020303" pitchFamily="18" charset="0"/>
              </a:rPr>
              <a:t>Lancastrians</a:t>
            </a:r>
            <a:r>
              <a:rPr lang="en-GB" sz="1100" b="0" i="0">
                <a:solidFill>
                  <a:srgbClr val="000000"/>
                </a:solidFill>
                <a:effectLst/>
                <a:latin typeface="Georgia" panose="02040502050405020303" pitchFamily="18" charset="0"/>
              </a:rPr>
              <a:t>.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She married Sir John Grey, a </a:t>
            </a:r>
            <a:r>
              <a:rPr lang="en-GB" sz="1100" b="1" i="0">
                <a:solidFill>
                  <a:srgbClr val="000000"/>
                </a:solidFill>
                <a:effectLst/>
                <a:latin typeface="Georgia" panose="02040502050405020303" pitchFamily="18" charset="0"/>
              </a:rPr>
              <a:t>Lancastrian</a:t>
            </a:r>
            <a:r>
              <a:rPr lang="en-GB" sz="1100" b="0" i="0">
                <a:solidFill>
                  <a:srgbClr val="000000"/>
                </a:solidFill>
                <a:effectLst/>
                <a:latin typeface="Georgia" panose="02040502050405020303" pitchFamily="18" charset="0"/>
              </a:rPr>
              <a:t> knight, and they had two children. However, he was killed in battle in 1461, fighting for the </a:t>
            </a:r>
            <a:r>
              <a:rPr lang="en-GB" sz="1100" b="1" i="0">
                <a:solidFill>
                  <a:srgbClr val="000000"/>
                </a:solidFill>
                <a:effectLst/>
                <a:latin typeface="Georgia" panose="02040502050405020303" pitchFamily="18" charset="0"/>
              </a:rPr>
              <a:t>Lancastrian</a:t>
            </a:r>
            <a:r>
              <a:rPr lang="en-GB" sz="1100" b="0" i="0">
                <a:solidFill>
                  <a:srgbClr val="000000"/>
                </a:solidFill>
                <a:effectLst/>
                <a:latin typeface="Georgia" panose="02040502050405020303" pitchFamily="18" charset="0"/>
              </a:rPr>
              <a:t> army.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Elizabeth later married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Edward IV in secret, and this caused a public </a:t>
            </a:r>
            <a:r>
              <a:rPr lang="en-GB" sz="1100" b="1" i="0">
                <a:solidFill>
                  <a:srgbClr val="000000"/>
                </a:solidFill>
                <a:effectLst/>
                <a:latin typeface="Georgia" panose="02040502050405020303" pitchFamily="18" charset="0"/>
              </a:rPr>
              <a:t>scandal</a:t>
            </a:r>
            <a:r>
              <a:rPr lang="en-GB" sz="1100" b="0" i="0">
                <a:solidFill>
                  <a:srgbClr val="000000"/>
                </a:solidFill>
                <a:effectLst/>
                <a:latin typeface="Georgia" panose="02040502050405020303" pitchFamily="18" charset="0"/>
              </a:rPr>
              <a:t>. She was crowned </a:t>
            </a:r>
            <a:r>
              <a:rPr lang="en-GB" sz="1100" b="1" i="0">
                <a:solidFill>
                  <a:srgbClr val="000000"/>
                </a:solidFill>
                <a:effectLst/>
                <a:latin typeface="Georgia" panose="02040502050405020303" pitchFamily="18" charset="0"/>
              </a:rPr>
              <a:t>Queen Consort</a:t>
            </a:r>
            <a:r>
              <a:rPr lang="en-GB" sz="1100" b="0" i="0">
                <a:solidFill>
                  <a:srgbClr val="000000"/>
                </a:solidFill>
                <a:effectLst/>
                <a:latin typeface="Georgia" panose="02040502050405020303" pitchFamily="18" charset="0"/>
              </a:rPr>
              <a:t> in 1465 and used her position to increase the status and </a:t>
            </a:r>
            <a:r>
              <a:rPr lang="en-GB" sz="1100" b="1" i="0">
                <a:solidFill>
                  <a:srgbClr val="000000"/>
                </a:solidFill>
                <a:effectLst/>
                <a:latin typeface="Georgia" panose="02040502050405020303" pitchFamily="18" charset="0"/>
              </a:rPr>
              <a:t>wealth</a:t>
            </a:r>
            <a:r>
              <a:rPr lang="en-GB" sz="1100" b="0" i="0">
                <a:solidFill>
                  <a:srgbClr val="000000"/>
                </a:solidFill>
                <a:effectLst/>
                <a:latin typeface="Georgia" panose="02040502050405020303" pitchFamily="18" charset="0"/>
              </a:rPr>
              <a:t> of her family.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After Edward’s death, her sons were taken to the Tower of London. Elizabeth took </a:t>
            </a:r>
            <a:r>
              <a:rPr lang="en-GB" sz="1100" b="1" i="0">
                <a:solidFill>
                  <a:srgbClr val="000000"/>
                </a:solidFill>
                <a:effectLst/>
                <a:latin typeface="Georgia" panose="02040502050405020303" pitchFamily="18" charset="0"/>
              </a:rPr>
              <a:t>sanctuary</a:t>
            </a:r>
            <a:r>
              <a:rPr lang="en-GB" sz="1100" b="0" i="0">
                <a:solidFill>
                  <a:srgbClr val="000000"/>
                </a:solidFill>
                <a:effectLst/>
                <a:latin typeface="Georgia" panose="02040502050405020303" pitchFamily="18" charset="0"/>
              </a:rPr>
              <a:t> in Westminster Abbey with her other children. Her two sons mysteriously disappeared.</a:t>
            </a:r>
          </a:p>
          <a:p>
            <a:pPr algn="l" rtl="0" fontAlgn="base"/>
            <a:endParaRPr lang="en-GB" sz="1100">
              <a:solidFill>
                <a:srgbClr val="000000"/>
              </a:solidFill>
              <a:latin typeface="Georgia" panose="02040502050405020303" pitchFamily="18" charset="0"/>
            </a:endParaRPr>
          </a:p>
          <a:p>
            <a:pPr algn="l" rtl="0" fontAlgn="base"/>
            <a:r>
              <a:rPr lang="en-GB" sz="1100">
                <a:solidFill>
                  <a:srgbClr val="000000"/>
                </a:solidFill>
                <a:latin typeface="Georgia" panose="02040502050405020303" pitchFamily="18" charset="0"/>
              </a:rPr>
              <a:t>Years later, Elizabeth helped to arrange the marriage of her daughter Elizabeth of York to Henry Tudor, which ended the </a:t>
            </a:r>
            <a:r>
              <a:rPr lang="en-GB" sz="1100" b="1">
                <a:solidFill>
                  <a:srgbClr val="000000"/>
                </a:solidFill>
                <a:latin typeface="Georgia" panose="02040502050405020303" pitchFamily="18" charset="0"/>
              </a:rPr>
              <a:t>Wars of the Roses </a:t>
            </a:r>
            <a:r>
              <a:rPr lang="en-GB" sz="1100">
                <a:solidFill>
                  <a:srgbClr val="000000"/>
                </a:solidFill>
                <a:latin typeface="Georgia" panose="02040502050405020303" pitchFamily="18" charset="0"/>
              </a:rPr>
              <a:t>and started the Tudor </a:t>
            </a:r>
            <a:r>
              <a:rPr lang="en-GB" sz="1100" b="1">
                <a:solidFill>
                  <a:srgbClr val="000000"/>
                </a:solidFill>
                <a:latin typeface="Georgia" panose="02040502050405020303" pitchFamily="18" charset="0"/>
              </a:rPr>
              <a:t>dynasty</a:t>
            </a:r>
            <a:r>
              <a:rPr lang="en-GB" sz="1100">
                <a:solidFill>
                  <a:srgbClr val="000000"/>
                </a:solidFill>
                <a:latin typeface="Georgia" panose="02040502050405020303" pitchFamily="18" charset="0"/>
              </a:rPr>
              <a:t>.</a:t>
            </a:r>
          </a:p>
          <a:p>
            <a:pPr algn="l" rtl="0" fontAlgn="base"/>
            <a:endParaRPr lang="en-GB" sz="1100">
              <a:solidFill>
                <a:srgbClr val="000000"/>
              </a:solidFill>
              <a:latin typeface="Georgia" panose="02040502050405020303" pitchFamily="18" charset="0"/>
            </a:endParaRPr>
          </a:p>
          <a:p>
            <a:pPr algn="l" rtl="0" fontAlgn="base"/>
            <a:endParaRPr lang="en-GB" sz="1100" b="0" i="0">
              <a:solidFill>
                <a:srgbClr val="000000"/>
              </a:solidFill>
              <a:effectLst/>
              <a:latin typeface="Georgia" panose="02040502050405020303" pitchFamily="18" charset="0"/>
            </a:endParaRPr>
          </a:p>
        </p:txBody>
      </p:sp>
      <p:sp>
        <p:nvSpPr>
          <p:cNvPr id="41" name="TextBox 40">
            <a:extLst>
              <a:ext uri="{FF2B5EF4-FFF2-40B4-BE49-F238E27FC236}">
                <a16:creationId xmlns:a16="http://schemas.microsoft.com/office/drawing/2014/main" id="{64AFA06B-AF60-14D1-0F39-84B4506EBEB1}"/>
              </a:ext>
            </a:extLst>
          </p:cNvPr>
          <p:cNvSpPr txBox="1"/>
          <p:nvPr/>
        </p:nvSpPr>
        <p:spPr>
          <a:xfrm>
            <a:off x="6602547" y="4397714"/>
            <a:ext cx="1847993" cy="1446550"/>
          </a:xfrm>
          <a:prstGeom prst="rect">
            <a:avLst/>
          </a:prstGeom>
          <a:noFill/>
        </p:spPr>
        <p:txBody>
          <a:bodyPr wrap="square" rtlCol="0">
            <a:spAutoFit/>
          </a:bodyPr>
          <a:lstStyle/>
          <a:p>
            <a:r>
              <a:rPr lang="en-GB" sz="1100">
                <a:effectLst/>
                <a:latin typeface="Georgia" panose="02040502050405020303" pitchFamily="18" charset="0"/>
              </a:rPr>
              <a:t>Why do you think Elizabeth’s marriage to Edward caused a </a:t>
            </a:r>
            <a:r>
              <a:rPr lang="en-GB" sz="1100" b="1">
                <a:effectLst/>
                <a:latin typeface="Georgia" panose="02040502050405020303" pitchFamily="18" charset="0"/>
              </a:rPr>
              <a:t>scandal</a:t>
            </a:r>
            <a:r>
              <a:rPr lang="en-GB" sz="1100">
                <a:effectLst/>
                <a:latin typeface="Georgia" panose="02040502050405020303" pitchFamily="18" charset="0"/>
              </a:rPr>
              <a:t> when it became public? </a:t>
            </a:r>
          </a:p>
          <a:p>
            <a:endParaRPr lang="en-GB" sz="1100">
              <a:effectLst/>
              <a:latin typeface="Georgia" panose="02040502050405020303" pitchFamily="18" charset="0"/>
            </a:endParaRPr>
          </a:p>
          <a:p>
            <a:r>
              <a:rPr lang="en-GB" sz="1100">
                <a:effectLst/>
                <a:latin typeface="Georgia" panose="02040502050405020303" pitchFamily="18" charset="0"/>
              </a:rPr>
              <a:t>What evidence is there to explain why Elizabeth was not a popular queen? </a:t>
            </a:r>
          </a:p>
        </p:txBody>
      </p:sp>
      <p:sp>
        <p:nvSpPr>
          <p:cNvPr id="56" name="Rectangle 55">
            <a:extLst>
              <a:ext uri="{FF2B5EF4-FFF2-40B4-BE49-F238E27FC236}">
                <a16:creationId xmlns:a16="http://schemas.microsoft.com/office/drawing/2014/main" id="{82F2B5B9-7031-5AFB-BAF8-461A755C246A}"/>
              </a:ext>
              <a:ext uri="{C183D7F6-B498-43B3-948B-1728B52AA6E4}">
                <adec:decorative xmlns:adec="http://schemas.microsoft.com/office/drawing/2017/decorative" val="1"/>
              </a:ext>
            </a:extLst>
          </p:cNvPr>
          <p:cNvSpPr/>
          <p:nvPr/>
        </p:nvSpPr>
        <p:spPr>
          <a:xfrm>
            <a:off x="6307972"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5BA8B109-C6FA-A81B-0DD0-C5D96CB40ECC}"/>
              </a:ext>
              <a:ext uri="{C183D7F6-B498-43B3-948B-1728B52AA6E4}">
                <adec:decorative xmlns:adec="http://schemas.microsoft.com/office/drawing/2017/decorative" val="1"/>
              </a:ext>
            </a:extLst>
          </p:cNvPr>
          <p:cNvGrpSpPr/>
          <p:nvPr/>
        </p:nvGrpSpPr>
        <p:grpSpPr>
          <a:xfrm>
            <a:off x="498187" y="3827756"/>
            <a:ext cx="2383038" cy="288099"/>
            <a:chOff x="498187" y="3827756"/>
            <a:chExt cx="2383038" cy="288099"/>
          </a:xfrm>
        </p:grpSpPr>
        <p:sp>
          <p:nvSpPr>
            <p:cNvPr id="6" name="Rectangle 5">
              <a:extLst>
                <a:ext uri="{FF2B5EF4-FFF2-40B4-BE49-F238E27FC236}">
                  <a16:creationId xmlns:a16="http://schemas.microsoft.com/office/drawing/2014/main" id="{96B80882-534C-CD9F-BFB3-81190783F0A2}"/>
                </a:ext>
              </a:extLst>
            </p:cNvPr>
            <p:cNvSpPr/>
            <p:nvPr/>
          </p:nvSpPr>
          <p:spPr>
            <a:xfrm>
              <a:off x="498187" y="3827756"/>
              <a:ext cx="2263344"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865F4B-F198-4BA1-A416-2C62157DA73F}"/>
                </a:ext>
              </a:extLst>
            </p:cNvPr>
            <p:cNvSpPr txBox="1"/>
            <p:nvPr/>
          </p:nvSpPr>
          <p:spPr>
            <a:xfrm>
              <a:off x="498187" y="3843705"/>
              <a:ext cx="2383038" cy="246221"/>
            </a:xfrm>
            <a:prstGeom prst="rect">
              <a:avLst/>
            </a:prstGeom>
            <a:noFill/>
          </p:spPr>
          <p:txBody>
            <a:bodyPr wrap="square" rtlCol="0">
              <a:spAutoFit/>
            </a:bodyPr>
            <a:lstStyle/>
            <a:p>
              <a:r>
                <a:rPr lang="en-GB" sz="1000" b="1" spc="30">
                  <a:solidFill>
                    <a:srgbClr val="9D691F"/>
                  </a:solidFill>
                  <a:effectLst/>
                  <a:latin typeface="Georgia" panose="02040502050405020303" pitchFamily="18" charset="0"/>
                  <a:ea typeface="Open Sans Condensed" panose="020B0606030504020204" pitchFamily="34" charset="0"/>
                  <a:cs typeface="Open Sans Condensed" panose="020B0606030504020204" pitchFamily="34" charset="0"/>
                </a:rPr>
                <a:t>Reigned: </a:t>
              </a:r>
              <a:r>
                <a:rPr lang="en-GB" sz="1000" spc="30">
                  <a:solidFill>
                    <a:srgbClr val="9D691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1461-1470 &amp; 1471-1483 </a:t>
              </a:r>
            </a:p>
          </p:txBody>
        </p:sp>
      </p:grpSp>
      <p:grpSp>
        <p:nvGrpSpPr>
          <p:cNvPr id="22" name="Group 21">
            <a:extLst>
              <a:ext uri="{FF2B5EF4-FFF2-40B4-BE49-F238E27FC236}">
                <a16:creationId xmlns:a16="http://schemas.microsoft.com/office/drawing/2014/main" id="{F96603F5-0897-92FC-6858-96075EF8AC06}"/>
              </a:ext>
              <a:ext uri="{C183D7F6-B498-43B3-948B-1728B52AA6E4}">
                <adec:decorative xmlns:adec="http://schemas.microsoft.com/office/drawing/2017/decorative" val="1"/>
              </a:ext>
            </a:extLst>
          </p:cNvPr>
          <p:cNvGrpSpPr/>
          <p:nvPr/>
        </p:nvGrpSpPr>
        <p:grpSpPr>
          <a:xfrm>
            <a:off x="6304937" y="3827756"/>
            <a:ext cx="2383038" cy="288099"/>
            <a:chOff x="498187" y="3827756"/>
            <a:chExt cx="2383038" cy="288099"/>
          </a:xfrm>
        </p:grpSpPr>
        <p:sp>
          <p:nvSpPr>
            <p:cNvPr id="23" name="Rectangle 22">
              <a:extLst>
                <a:ext uri="{FF2B5EF4-FFF2-40B4-BE49-F238E27FC236}">
                  <a16:creationId xmlns:a16="http://schemas.microsoft.com/office/drawing/2014/main" id="{3A0D9862-E9A9-1B67-0667-E108E409C630}"/>
                </a:ext>
              </a:extLst>
            </p:cNvPr>
            <p:cNvSpPr/>
            <p:nvPr/>
          </p:nvSpPr>
          <p:spPr>
            <a:xfrm>
              <a:off x="498187" y="3827756"/>
              <a:ext cx="2263344"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1F61E57-369F-7A90-2D8C-F10D89158774}"/>
                </a:ext>
              </a:extLst>
            </p:cNvPr>
            <p:cNvSpPr txBox="1"/>
            <p:nvPr/>
          </p:nvSpPr>
          <p:spPr>
            <a:xfrm>
              <a:off x="498187" y="3843705"/>
              <a:ext cx="2383038" cy="246221"/>
            </a:xfrm>
            <a:prstGeom prst="rect">
              <a:avLst/>
            </a:prstGeom>
            <a:noFill/>
          </p:spPr>
          <p:txBody>
            <a:bodyPr wrap="square" rtlCol="0">
              <a:spAutoFit/>
            </a:bodyPr>
            <a:lstStyle/>
            <a:p>
              <a:r>
                <a:rPr lang="en-GB" sz="1000" b="1" spc="30">
                  <a:solidFill>
                    <a:srgbClr val="9D691F"/>
                  </a:solidFill>
                  <a:effectLst/>
                  <a:latin typeface="Georgia" panose="02040502050405020303" pitchFamily="18" charset="0"/>
                  <a:ea typeface="Open Sans Condensed" panose="020B0606030504020204" pitchFamily="34" charset="0"/>
                  <a:cs typeface="Open Sans Condensed" panose="020B0606030504020204" pitchFamily="34" charset="0"/>
                </a:rPr>
                <a:t>Reigned: </a:t>
              </a:r>
              <a:r>
                <a:rPr lang="en-GB" sz="1000" spc="30">
                  <a:solidFill>
                    <a:srgbClr val="9D691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1465-1470 &amp; 1471-1483</a:t>
              </a:r>
            </a:p>
          </p:txBody>
        </p:sp>
      </p:grpSp>
      <p:sp>
        <p:nvSpPr>
          <p:cNvPr id="40" name="Rectangle 39">
            <a:extLst>
              <a:ext uri="{FF2B5EF4-FFF2-40B4-BE49-F238E27FC236}">
                <a16:creationId xmlns:a16="http://schemas.microsoft.com/office/drawing/2014/main" id="{DA54345C-4CC1-5E21-5126-D037FD4AB1A1}"/>
              </a:ext>
              <a:ext uri="{C183D7F6-B498-43B3-948B-1728B52AA6E4}">
                <adec:decorative xmlns:adec="http://schemas.microsoft.com/office/drawing/2017/decorative" val="1"/>
              </a:ext>
            </a:extLst>
          </p:cNvPr>
          <p:cNvSpPr/>
          <p:nvPr/>
        </p:nvSpPr>
        <p:spPr>
          <a:xfrm>
            <a:off x="6309921" y="4316790"/>
            <a:ext cx="2252858" cy="160785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a16="http://schemas.microsoft.com/office/drawing/2014/main" id="{52113F44-2ACF-8E98-3F98-7AB07EDB63EE}"/>
              </a:ext>
              <a:ext uri="{C183D7F6-B498-43B3-948B-1728B52AA6E4}">
                <adec:decorative xmlns:adec="http://schemas.microsoft.com/office/drawing/2017/decorative" val="1"/>
              </a:ext>
            </a:extLst>
          </p:cNvPr>
          <p:cNvSpPr txBox="1"/>
          <p:nvPr/>
        </p:nvSpPr>
        <p:spPr>
          <a:xfrm>
            <a:off x="6412727" y="4419972"/>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12" name="TextBox 11">
            <a:extLst>
              <a:ext uri="{FF2B5EF4-FFF2-40B4-BE49-F238E27FC236}">
                <a16:creationId xmlns:a16="http://schemas.microsoft.com/office/drawing/2014/main" id="{FFA67371-01B1-B137-965B-7FBDEA96B67C}"/>
              </a:ext>
              <a:ext uri="{C183D7F6-B498-43B3-948B-1728B52AA6E4}">
                <adec:decorative xmlns:adec="http://schemas.microsoft.com/office/drawing/2017/decorative" val="1"/>
              </a:ext>
            </a:extLst>
          </p:cNvPr>
          <p:cNvSpPr txBox="1"/>
          <p:nvPr/>
        </p:nvSpPr>
        <p:spPr>
          <a:xfrm>
            <a:off x="498188" y="2979019"/>
            <a:ext cx="1797143" cy="307777"/>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Royal Collection Trust  </a:t>
            </a:r>
          </a:p>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 His Majesty King Charles III 2024</a:t>
            </a:r>
          </a:p>
        </p:txBody>
      </p:sp>
      <p:sp>
        <p:nvSpPr>
          <p:cNvPr id="27" name="TextBox 26">
            <a:extLst>
              <a:ext uri="{FF2B5EF4-FFF2-40B4-BE49-F238E27FC236}">
                <a16:creationId xmlns:a16="http://schemas.microsoft.com/office/drawing/2014/main" id="{729835A6-8AD5-D840-4ACD-440871102F00}"/>
              </a:ext>
              <a:ext uri="{C183D7F6-B498-43B3-948B-1728B52AA6E4}">
                <adec:decorative xmlns:adec="http://schemas.microsoft.com/office/drawing/2017/decorative" val="1"/>
              </a:ext>
            </a:extLst>
          </p:cNvPr>
          <p:cNvSpPr txBox="1"/>
          <p:nvPr/>
        </p:nvSpPr>
        <p:spPr>
          <a:xfrm>
            <a:off x="6311159" y="2982074"/>
            <a:ext cx="1942275" cy="307777"/>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Royal Collection Trust  </a:t>
            </a:r>
          </a:p>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 His Majesty King Charles III 2024</a:t>
            </a:r>
          </a:p>
        </p:txBody>
      </p:sp>
    </p:spTree>
    <p:extLst>
      <p:ext uri="{BB962C8B-B14F-4D97-AF65-F5344CB8AC3E}">
        <p14:creationId xmlns:p14="http://schemas.microsoft.com/office/powerpoint/2010/main" val="1087566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FD517-85C6-8398-F65F-76B87B0194A0}"/>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a:extLst>
              <a:ext uri="{FF2B5EF4-FFF2-40B4-BE49-F238E27FC236}">
                <a16:creationId xmlns:a16="http://schemas.microsoft.com/office/drawing/2014/main" id="{9D00CFFF-76C1-0D0D-F1C0-4C19853F3E39}"/>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08061" y="3924544"/>
            <a:ext cx="2451941" cy="2451941"/>
          </a:xfrm>
          <a:prstGeom prst="rect">
            <a:avLst/>
          </a:prstGeom>
        </p:spPr>
      </p:pic>
      <p:sp>
        <p:nvSpPr>
          <p:cNvPr id="6" name="Title 5">
            <a:extLst>
              <a:ext uri="{FF2B5EF4-FFF2-40B4-BE49-F238E27FC236}">
                <a16:creationId xmlns:a16="http://schemas.microsoft.com/office/drawing/2014/main" id="{B97973A9-8592-90D8-6817-BCE821995FBB}"/>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a:solidFill>
                  <a:srgbClr val="E6E6E6"/>
                </a:solidFill>
              </a:rPr>
              <a:t>Richard Neville and George Plantagenet</a:t>
            </a:r>
          </a:p>
        </p:txBody>
      </p:sp>
      <p:sp>
        <p:nvSpPr>
          <p:cNvPr id="7" name="TextBox 6">
            <a:extLst>
              <a:ext uri="{FF2B5EF4-FFF2-40B4-BE49-F238E27FC236}">
                <a16:creationId xmlns:a16="http://schemas.microsoft.com/office/drawing/2014/main" id="{F20E0EA5-C155-FC04-E81C-7220D9BAB4EE}"/>
              </a:ext>
            </a:extLst>
          </p:cNvPr>
          <p:cNvSpPr txBox="1"/>
          <p:nvPr/>
        </p:nvSpPr>
        <p:spPr>
          <a:xfrm>
            <a:off x="2807368" y="386924"/>
            <a:ext cx="3213984"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RICHARD</a:t>
            </a:r>
          </a:p>
        </p:txBody>
      </p:sp>
      <p:sp>
        <p:nvSpPr>
          <p:cNvPr id="3" name="TextBox 2">
            <a:extLst>
              <a:ext uri="{FF2B5EF4-FFF2-40B4-BE49-F238E27FC236}">
                <a16:creationId xmlns:a16="http://schemas.microsoft.com/office/drawing/2014/main" id="{BC4B1709-2D8B-F69C-7C5C-8478F7F2D517}"/>
              </a:ext>
            </a:extLst>
          </p:cNvPr>
          <p:cNvSpPr txBox="1"/>
          <p:nvPr/>
        </p:nvSpPr>
        <p:spPr>
          <a:xfrm>
            <a:off x="2807368" y="749968"/>
            <a:ext cx="3759724"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NEVILLE</a:t>
            </a:r>
          </a:p>
        </p:txBody>
      </p:sp>
      <p:pic>
        <p:nvPicPr>
          <p:cNvPr id="37" name="Picture 36" descr="A close up of a drawing that shows a man in armour and holding a sword.">
            <a:hlinkClick r:id="rId5"/>
            <a:extLst>
              <a:ext uri="{FF2B5EF4-FFF2-40B4-BE49-F238E27FC236}">
                <a16:creationId xmlns:a16="http://schemas.microsoft.com/office/drawing/2014/main" id="{DE234B85-057C-1CF9-1E88-927CAF50DC74}"/>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04375" y="505307"/>
            <a:ext cx="2257156" cy="2761530"/>
          </a:xfrm>
          <a:prstGeom prst="rect">
            <a:avLst/>
          </a:prstGeom>
        </p:spPr>
      </p:pic>
      <p:sp>
        <p:nvSpPr>
          <p:cNvPr id="13" name="TextBox 12">
            <a:extLst>
              <a:ext uri="{FF2B5EF4-FFF2-40B4-BE49-F238E27FC236}">
                <a16:creationId xmlns:a16="http://schemas.microsoft.com/office/drawing/2014/main" id="{7AA1EF8F-1D4F-6011-5249-B62E99C3DB0C}"/>
              </a:ext>
            </a:extLst>
          </p:cNvPr>
          <p:cNvSpPr txBox="1"/>
          <p:nvPr/>
        </p:nvSpPr>
        <p:spPr>
          <a:xfrm>
            <a:off x="503690"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1428 - 1471 </a:t>
            </a:r>
          </a:p>
        </p:txBody>
      </p:sp>
      <p:sp>
        <p:nvSpPr>
          <p:cNvPr id="33" name="TextBox 32">
            <a:extLst>
              <a:ext uri="{FF2B5EF4-FFF2-40B4-BE49-F238E27FC236}">
                <a16:creationId xmlns:a16="http://schemas.microsoft.com/office/drawing/2014/main" id="{EF32A54C-E6D5-A3D5-4E12-ADD107B11EEC}"/>
              </a:ext>
            </a:extLst>
          </p:cNvPr>
          <p:cNvSpPr txBox="1"/>
          <p:nvPr/>
        </p:nvSpPr>
        <p:spPr>
          <a:xfrm>
            <a:off x="498188" y="3501383"/>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latin typeface="Georgia" panose="02040502050405020303" pitchFamily="18" charset="0"/>
                <a:ea typeface="Open Sans Condensed Light" panose="020B0306030504020204" pitchFamily="34" charset="0"/>
                <a:cs typeface="Open Sans Condensed Light" panose="020B0306030504020204" pitchFamily="34" charset="0"/>
              </a:rPr>
              <a:t>Unknown</a:t>
            </a:r>
            <a:endPar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endParaRPr>
          </a:p>
        </p:txBody>
      </p:sp>
      <p:sp>
        <p:nvSpPr>
          <p:cNvPr id="15" name="TextBox 14">
            <a:extLst>
              <a:ext uri="{FF2B5EF4-FFF2-40B4-BE49-F238E27FC236}">
                <a16:creationId xmlns:a16="http://schemas.microsoft.com/office/drawing/2014/main" id="{69308B54-F3F6-EA8F-8BAF-6A7C4A4C9DD9}"/>
              </a:ext>
            </a:extLst>
          </p:cNvPr>
          <p:cNvSpPr txBox="1"/>
          <p:nvPr/>
        </p:nvSpPr>
        <p:spPr>
          <a:xfrm>
            <a:off x="2881225" y="1240150"/>
            <a:ext cx="295787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Known as the ‘Kingmaker’ - changed sides during the Wars of the Roses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B7014030-16B1-8381-CFFE-DF9CD913BD74}"/>
              </a:ext>
            </a:extLst>
          </p:cNvPr>
          <p:cNvSpPr txBox="1"/>
          <p:nvPr/>
        </p:nvSpPr>
        <p:spPr>
          <a:xfrm>
            <a:off x="2881535" y="1760046"/>
            <a:ext cx="2988559" cy="3816429"/>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Richard became Earl of Warwick when he married Anne, Countess of Warwick, and his life was transformed.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He became one of the wealthiest and most powerful men in England. At first, he fought on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side with Richard, Duke of York, and helped the Duke’s son win and to become King Edward IV.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However, Richard did not support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Edward’s marriage to Elizabeth Woodville, and he started to disagree with the King more and more. As a result, Richard began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to lose his power.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In 1470, he made an </a:t>
            </a:r>
            <a:r>
              <a:rPr lang="en-GB" sz="1100" b="1" i="0">
                <a:solidFill>
                  <a:srgbClr val="000000"/>
                </a:solidFill>
                <a:effectLst/>
                <a:latin typeface="Georgia" panose="02040502050405020303" pitchFamily="18" charset="0"/>
              </a:rPr>
              <a:t>alliance</a:t>
            </a:r>
            <a:r>
              <a:rPr lang="en-GB" sz="1100" b="0" i="0">
                <a:solidFill>
                  <a:srgbClr val="000000"/>
                </a:solidFill>
                <a:effectLst/>
                <a:latin typeface="Georgia" panose="02040502050405020303" pitchFamily="18" charset="0"/>
              </a:rPr>
              <a:t> with the </a:t>
            </a:r>
            <a:r>
              <a:rPr lang="en-GB" sz="1100" b="1" i="0">
                <a:solidFill>
                  <a:srgbClr val="000000"/>
                </a:solidFill>
                <a:effectLst/>
                <a:latin typeface="Georgia" panose="02040502050405020303" pitchFamily="18" charset="0"/>
              </a:rPr>
              <a:t>Lancastrians</a:t>
            </a:r>
            <a:r>
              <a:rPr lang="en-GB" sz="1100" b="0" i="0">
                <a:solidFill>
                  <a:srgbClr val="000000"/>
                </a:solidFill>
                <a:effectLst/>
                <a:latin typeface="Georgia" panose="02040502050405020303" pitchFamily="18" charset="0"/>
              </a:rPr>
              <a:t>. He helped Margaret of Anjou to put Henry VI back on the throne. Since Henry was unwell, Richard planned to rule through the King, but Richard was killed at the Battle of Barnet in 1471. </a:t>
            </a:r>
          </a:p>
        </p:txBody>
      </p:sp>
      <p:sp>
        <p:nvSpPr>
          <p:cNvPr id="30" name="TextBox 29">
            <a:extLst>
              <a:ext uri="{FF2B5EF4-FFF2-40B4-BE49-F238E27FC236}">
                <a16:creationId xmlns:a16="http://schemas.microsoft.com/office/drawing/2014/main" id="{3DBD9A53-D6AE-BA12-D3C2-BF0A338B6F2D}"/>
              </a:ext>
            </a:extLst>
          </p:cNvPr>
          <p:cNvSpPr txBox="1"/>
          <p:nvPr/>
        </p:nvSpPr>
        <p:spPr>
          <a:xfrm>
            <a:off x="594908" y="4765794"/>
            <a:ext cx="2078246" cy="769441"/>
          </a:xfrm>
          <a:prstGeom prst="rect">
            <a:avLst/>
          </a:prstGeom>
          <a:noFill/>
        </p:spPr>
        <p:txBody>
          <a:bodyPr wrap="square" rtlCol="0">
            <a:spAutoFit/>
          </a:bodyPr>
          <a:lstStyle/>
          <a:p>
            <a:pPr algn="ctr"/>
            <a:r>
              <a:rPr lang="en-GB" sz="1100" b="0" i="0">
                <a:solidFill>
                  <a:srgbClr val="000000"/>
                </a:solidFill>
                <a:effectLst/>
                <a:latin typeface="Georgia" panose="02040502050405020303" pitchFamily="18" charset="0"/>
              </a:rPr>
              <a:t>As part of the </a:t>
            </a:r>
            <a:r>
              <a:rPr lang="en-GB" sz="1100" b="1" i="0">
                <a:solidFill>
                  <a:srgbClr val="000000"/>
                </a:solidFill>
                <a:effectLst/>
                <a:latin typeface="Georgia" panose="02040502050405020303" pitchFamily="18" charset="0"/>
              </a:rPr>
              <a:t>alliance</a:t>
            </a:r>
            <a:r>
              <a:rPr lang="en-GB" sz="1100" b="0" i="0">
                <a:solidFill>
                  <a:srgbClr val="000000"/>
                </a:solidFill>
                <a:effectLst/>
                <a:latin typeface="Georgia" panose="02040502050405020303" pitchFamily="18" charset="0"/>
              </a:rPr>
              <a:t> with Margaret of Anjou Richard’s daughter, Anne, would marry Margaret’s son, Edward. </a:t>
            </a:r>
            <a:endParaRPr lang="en-GB" sz="1100">
              <a:effectLst/>
              <a:latin typeface="Georgia" panose="02040502050405020303" pitchFamily="18" charset="0"/>
            </a:endParaRPr>
          </a:p>
        </p:txBody>
      </p:sp>
      <p:sp>
        <p:nvSpPr>
          <p:cNvPr id="17" name="TextBox 16">
            <a:extLst>
              <a:ext uri="{FF2B5EF4-FFF2-40B4-BE49-F238E27FC236}">
                <a16:creationId xmlns:a16="http://schemas.microsoft.com/office/drawing/2014/main" id="{C508096B-EEBB-A045-3200-98CD00185345}"/>
              </a:ext>
            </a:extLst>
          </p:cNvPr>
          <p:cNvSpPr txBox="1"/>
          <p:nvPr/>
        </p:nvSpPr>
        <p:spPr>
          <a:xfrm>
            <a:off x="3325547" y="5683361"/>
            <a:ext cx="2428784" cy="600164"/>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Using this evidence, how would you describe Richard, the Earl of Warwick? </a:t>
            </a:r>
          </a:p>
        </p:txBody>
      </p:sp>
      <p:sp>
        <p:nvSpPr>
          <p:cNvPr id="9" name="Rectangle 8">
            <a:extLst>
              <a:ext uri="{FF2B5EF4-FFF2-40B4-BE49-F238E27FC236}">
                <a16:creationId xmlns:a16="http://schemas.microsoft.com/office/drawing/2014/main" id="{2A5F54AF-226A-8F02-9FC9-A1E8A892D8DF}"/>
              </a:ext>
              <a:ext uri="{C183D7F6-B498-43B3-948B-1728B52AA6E4}">
                <adec:decorative xmlns:adec="http://schemas.microsoft.com/office/drawing/2017/decorative" val="1"/>
              </a:ext>
            </a:extLst>
          </p:cNvPr>
          <p:cNvSpPr/>
          <p:nvPr/>
        </p:nvSpPr>
        <p:spPr>
          <a:xfrm>
            <a:off x="503690"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91398DD-6224-0967-1561-F60F0EC54225}"/>
              </a:ext>
              <a:ext uri="{C183D7F6-B498-43B3-948B-1728B52AA6E4}">
                <adec:decorative xmlns:adec="http://schemas.microsoft.com/office/drawing/2017/decorative" val="1"/>
              </a:ext>
            </a:extLst>
          </p:cNvPr>
          <p:cNvSpPr/>
          <p:nvPr/>
        </p:nvSpPr>
        <p:spPr>
          <a:xfrm>
            <a:off x="2975457" y="5621982"/>
            <a:ext cx="2894328" cy="73689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15F2FE8-A9AF-4EA2-228C-BB20EC480995}"/>
              </a:ext>
              <a:ext uri="{C183D7F6-B498-43B3-948B-1728B52AA6E4}">
                <adec:decorative xmlns:adec="http://schemas.microsoft.com/office/drawing/2017/decorative" val="1"/>
              </a:ext>
            </a:extLst>
          </p:cNvPr>
          <p:cNvSpPr txBox="1"/>
          <p:nvPr/>
        </p:nvSpPr>
        <p:spPr>
          <a:xfrm>
            <a:off x="3040017" y="5712981"/>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55" name="TextBox 54">
            <a:extLst>
              <a:ext uri="{FF2B5EF4-FFF2-40B4-BE49-F238E27FC236}">
                <a16:creationId xmlns:a16="http://schemas.microsoft.com/office/drawing/2014/main" id="{72F0FC16-6FED-23AD-56D2-75DCD7F59477}"/>
              </a:ext>
            </a:extLst>
          </p:cNvPr>
          <p:cNvSpPr txBox="1"/>
          <p:nvPr/>
        </p:nvSpPr>
        <p:spPr>
          <a:xfrm>
            <a:off x="8686298" y="386924"/>
            <a:ext cx="3059176" cy="584775"/>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GEORGE  </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66" name="TextBox 65">
            <a:extLst>
              <a:ext uri="{FF2B5EF4-FFF2-40B4-BE49-F238E27FC236}">
                <a16:creationId xmlns:a16="http://schemas.microsoft.com/office/drawing/2014/main" id="{1AE10A05-0AB2-E32B-62AF-B5BCB9405FD9}"/>
              </a:ext>
            </a:extLst>
          </p:cNvPr>
          <p:cNvSpPr txBox="1"/>
          <p:nvPr/>
        </p:nvSpPr>
        <p:spPr>
          <a:xfrm>
            <a:off x="8685507" y="749968"/>
            <a:ext cx="3759724"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PLANTAGENET</a:t>
            </a:r>
          </a:p>
        </p:txBody>
      </p:sp>
      <p:pic>
        <p:nvPicPr>
          <p:cNvPr id="41" name="Picture 40" descr="A painting of man in period dress. He wears black armour and there is a family crest in the corner of the image.">
            <a:hlinkClick r:id="rId7"/>
            <a:extLst>
              <a:ext uri="{FF2B5EF4-FFF2-40B4-BE49-F238E27FC236}">
                <a16:creationId xmlns:a16="http://schemas.microsoft.com/office/drawing/2014/main" id="{0812FA60-4B01-20EE-843F-FDDFB5617CE9}"/>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305603" y="505132"/>
            <a:ext cx="2257156" cy="2761530"/>
          </a:xfrm>
          <a:prstGeom prst="rect">
            <a:avLst/>
          </a:prstGeom>
        </p:spPr>
      </p:pic>
      <p:sp>
        <p:nvSpPr>
          <p:cNvPr id="58" name="TextBox 57">
            <a:extLst>
              <a:ext uri="{FF2B5EF4-FFF2-40B4-BE49-F238E27FC236}">
                <a16:creationId xmlns:a16="http://schemas.microsoft.com/office/drawing/2014/main" id="{B075A3A9-3577-2A68-33EA-0E2C30D7E861}"/>
              </a:ext>
            </a:extLst>
          </p:cNvPr>
          <p:cNvSpPr txBox="1"/>
          <p:nvPr/>
        </p:nvSpPr>
        <p:spPr>
          <a:xfrm>
            <a:off x="6307972"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1449 - 1478 </a:t>
            </a:r>
          </a:p>
        </p:txBody>
      </p:sp>
      <p:sp>
        <p:nvSpPr>
          <p:cNvPr id="65" name="TextBox 64">
            <a:extLst>
              <a:ext uri="{FF2B5EF4-FFF2-40B4-BE49-F238E27FC236}">
                <a16:creationId xmlns:a16="http://schemas.microsoft.com/office/drawing/2014/main" id="{5F5E9072-3CA2-A0BF-6A2B-F0048FB91933}"/>
              </a:ext>
            </a:extLst>
          </p:cNvPr>
          <p:cNvSpPr txBox="1"/>
          <p:nvPr/>
        </p:nvSpPr>
        <p:spPr>
          <a:xfrm>
            <a:off x="6302470" y="3501383"/>
            <a:ext cx="2148070" cy="246221"/>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Dublin Castle </a:t>
            </a:r>
          </a:p>
        </p:txBody>
      </p:sp>
      <p:sp>
        <p:nvSpPr>
          <p:cNvPr id="59" name="TextBox 58">
            <a:extLst>
              <a:ext uri="{FF2B5EF4-FFF2-40B4-BE49-F238E27FC236}">
                <a16:creationId xmlns:a16="http://schemas.microsoft.com/office/drawing/2014/main" id="{05BDCEB7-CC92-D34E-0F66-2EC3577B6B5F}"/>
              </a:ext>
            </a:extLst>
          </p:cNvPr>
          <p:cNvSpPr txBox="1"/>
          <p:nvPr/>
        </p:nvSpPr>
        <p:spPr>
          <a:xfrm>
            <a:off x="8685507" y="1240150"/>
            <a:ext cx="3123316"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A member of the House of York who was executed for treason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4" name="TextBox 23">
            <a:extLst>
              <a:ext uri="{FF2B5EF4-FFF2-40B4-BE49-F238E27FC236}">
                <a16:creationId xmlns:a16="http://schemas.microsoft.com/office/drawing/2014/main" id="{AA98D058-0505-5D64-CA3A-621ECCBCF7FC}"/>
              </a:ext>
            </a:extLst>
          </p:cNvPr>
          <p:cNvSpPr txBox="1"/>
          <p:nvPr/>
        </p:nvSpPr>
        <p:spPr>
          <a:xfrm>
            <a:off x="6207638" y="3833839"/>
            <a:ext cx="2738515" cy="2631490"/>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George was the middle son of Richard, Duke of </a:t>
            </a:r>
            <a:r>
              <a:rPr lang="en-GB" sz="1100" b="1" i="0">
                <a:solidFill>
                  <a:srgbClr val="000000"/>
                </a:solidFill>
                <a:effectLst/>
                <a:latin typeface="Georgia" panose="02040502050405020303" pitchFamily="18" charset="0"/>
              </a:rPr>
              <a:t>York</a:t>
            </a:r>
            <a:r>
              <a:rPr lang="en-GB" sz="1100" b="0" i="0">
                <a:solidFill>
                  <a:srgbClr val="000000"/>
                </a:solidFill>
                <a:effectLst/>
                <a:latin typeface="Georgia" panose="02040502050405020303" pitchFamily="18" charset="0"/>
              </a:rPr>
              <a:t>. His brother Edward became King Edward IV in 1461 and gave George the title of Duke of Clarence and </a:t>
            </a:r>
            <a:r>
              <a:rPr lang="en-GB" sz="1100" b="1" i="0">
                <a:solidFill>
                  <a:srgbClr val="000000"/>
                </a:solidFill>
                <a:effectLst/>
                <a:latin typeface="Georgia" panose="02040502050405020303" pitchFamily="18" charset="0"/>
              </a:rPr>
              <a:t>Lord Lieutenant </a:t>
            </a:r>
            <a:r>
              <a:rPr lang="en-GB" sz="1100" b="0" i="0">
                <a:solidFill>
                  <a:srgbClr val="000000"/>
                </a:solidFill>
                <a:effectLst/>
                <a:latin typeface="Georgia" panose="02040502050405020303" pitchFamily="18" charset="0"/>
              </a:rPr>
              <a:t>of Ireland. </a:t>
            </a:r>
          </a:p>
          <a:p>
            <a:pPr algn="l" rtl="0" fontAlgn="base"/>
            <a:endParaRPr lang="en-GB" sz="1100">
              <a:solidFill>
                <a:srgbClr val="000000"/>
              </a:solidFill>
              <a:latin typeface="Georgia" panose="02040502050405020303" pitchFamily="18" charset="0"/>
            </a:endParaRPr>
          </a:p>
          <a:p>
            <a:pPr fontAlgn="base"/>
            <a:r>
              <a:rPr lang="en-GB" sz="1100" b="0" i="0">
                <a:solidFill>
                  <a:srgbClr val="000000"/>
                </a:solidFill>
                <a:effectLst/>
                <a:latin typeface="Georgia" panose="02040502050405020303" pitchFamily="18" charset="0"/>
              </a:rPr>
              <a:t>He married Isabel Neville, who was the daughter of Richard Neville. This was against his brother, King Edward IV’s wishes. George made an </a:t>
            </a:r>
            <a:r>
              <a:rPr lang="en-GB" sz="1100" b="1" i="0">
                <a:solidFill>
                  <a:srgbClr val="000000"/>
                </a:solidFill>
                <a:effectLst/>
                <a:latin typeface="Georgia" panose="02040502050405020303" pitchFamily="18" charset="0"/>
              </a:rPr>
              <a:t>alliance</a:t>
            </a:r>
            <a:r>
              <a:rPr lang="en-GB" sz="1100" b="0" i="0">
                <a:solidFill>
                  <a:srgbClr val="000000"/>
                </a:solidFill>
                <a:effectLst/>
                <a:latin typeface="Georgia" panose="02040502050405020303" pitchFamily="18" charset="0"/>
              </a:rPr>
              <a:t> with his father-in-law. Together, they deserted the </a:t>
            </a:r>
            <a:r>
              <a:rPr lang="en-GB" sz="1100" b="1" i="0">
                <a:solidFill>
                  <a:srgbClr val="000000"/>
                </a:solidFill>
                <a:effectLst/>
                <a:latin typeface="Georgia" panose="02040502050405020303" pitchFamily="18" charset="0"/>
              </a:rPr>
              <a:t>Yorkists</a:t>
            </a:r>
            <a:r>
              <a:rPr lang="en-GB" sz="1100" b="0" i="0">
                <a:solidFill>
                  <a:srgbClr val="000000"/>
                </a:solidFill>
                <a:effectLst/>
                <a:latin typeface="Georgia" panose="02040502050405020303" pitchFamily="18" charset="0"/>
              </a:rPr>
              <a:t> and </a:t>
            </a:r>
            <a:r>
              <a:rPr lang="en-GB" sz="1100">
                <a:solidFill>
                  <a:srgbClr val="000000"/>
                </a:solidFill>
                <a:latin typeface="Georgia" panose="02040502050405020303" pitchFamily="18" charset="0"/>
              </a:rPr>
              <a:t>now su</a:t>
            </a:r>
            <a:r>
              <a:rPr lang="en-GB" sz="1100" b="0" i="0">
                <a:solidFill>
                  <a:srgbClr val="000000"/>
                </a:solidFill>
                <a:effectLst/>
                <a:latin typeface="Georgia" panose="02040502050405020303" pitchFamily="18" charset="0"/>
              </a:rPr>
              <a:t>pported the </a:t>
            </a:r>
            <a:r>
              <a:rPr lang="en-GB" sz="1100" b="1" i="0">
                <a:solidFill>
                  <a:srgbClr val="000000"/>
                </a:solidFill>
                <a:effectLst/>
                <a:latin typeface="Georgia" panose="02040502050405020303" pitchFamily="18" charset="0"/>
              </a:rPr>
              <a:t>Lancastrians</a:t>
            </a:r>
            <a:r>
              <a:rPr lang="en-GB" sz="1100">
                <a:solidFill>
                  <a:srgbClr val="000000"/>
                </a:solidFill>
                <a:latin typeface="Georgia" panose="02040502050405020303" pitchFamily="18" charset="0"/>
              </a:rPr>
              <a:t>. They </a:t>
            </a:r>
            <a:r>
              <a:rPr lang="en-GB" sz="1100" b="0" i="0">
                <a:solidFill>
                  <a:srgbClr val="000000"/>
                </a:solidFill>
                <a:effectLst/>
                <a:latin typeface="Georgia" panose="02040502050405020303" pitchFamily="18" charset="0"/>
              </a:rPr>
              <a:t>helped Henry VI return to power in 1470. </a:t>
            </a:r>
          </a:p>
          <a:p>
            <a:pPr fontAlgn="base"/>
            <a:endParaRPr lang="en-GB" sz="1100" b="0" i="0">
              <a:solidFill>
                <a:srgbClr val="000000"/>
              </a:solidFill>
              <a:effectLst/>
              <a:latin typeface="Georgia" panose="02040502050405020303" pitchFamily="18" charset="0"/>
            </a:endParaRPr>
          </a:p>
        </p:txBody>
      </p:sp>
      <p:sp>
        <p:nvSpPr>
          <p:cNvPr id="25" name="TextBox 24">
            <a:extLst>
              <a:ext uri="{FF2B5EF4-FFF2-40B4-BE49-F238E27FC236}">
                <a16:creationId xmlns:a16="http://schemas.microsoft.com/office/drawing/2014/main" id="{165C0626-22C6-FB32-6666-488632DE309C}"/>
              </a:ext>
            </a:extLst>
          </p:cNvPr>
          <p:cNvSpPr txBox="1"/>
          <p:nvPr/>
        </p:nvSpPr>
        <p:spPr>
          <a:xfrm>
            <a:off x="8963366" y="3833839"/>
            <a:ext cx="2599270" cy="2292935"/>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However, George soon realised that his father-in-law was more interested in gaining power for himself than in supporting Henry VI, so George changed sides again. He made up with his brother in 1471 and fought with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armies to help Edward IV become king again.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Later, George was accused of plotting against Edward IV. He was found guilty of </a:t>
            </a:r>
            <a:r>
              <a:rPr lang="en-GB" sz="1100" b="1" i="0">
                <a:solidFill>
                  <a:srgbClr val="000000"/>
                </a:solidFill>
                <a:effectLst/>
                <a:latin typeface="Georgia" panose="02040502050405020303" pitchFamily="18" charset="0"/>
              </a:rPr>
              <a:t>treason</a:t>
            </a:r>
            <a:r>
              <a:rPr lang="en-GB" sz="1100" b="0" i="0">
                <a:solidFill>
                  <a:srgbClr val="000000"/>
                </a:solidFill>
                <a:effectLst/>
                <a:latin typeface="Georgia" panose="02040502050405020303" pitchFamily="18" charset="0"/>
              </a:rPr>
              <a:t> and executed at the Tower of London. </a:t>
            </a:r>
          </a:p>
        </p:txBody>
      </p:sp>
      <p:sp>
        <p:nvSpPr>
          <p:cNvPr id="32" name="TextBox 31">
            <a:extLst>
              <a:ext uri="{FF2B5EF4-FFF2-40B4-BE49-F238E27FC236}">
                <a16:creationId xmlns:a16="http://schemas.microsoft.com/office/drawing/2014/main" id="{68DB9F18-27BB-E111-1588-DC3A9A534E3D}"/>
              </a:ext>
            </a:extLst>
          </p:cNvPr>
          <p:cNvSpPr txBox="1"/>
          <p:nvPr/>
        </p:nvSpPr>
        <p:spPr>
          <a:xfrm>
            <a:off x="9283858" y="2027011"/>
            <a:ext cx="2213665" cy="1510393"/>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How old was George when his brother made him Duke of Clarence and </a:t>
            </a:r>
            <a:r>
              <a:rPr lang="en-GB" sz="1100" b="1" i="0">
                <a:solidFill>
                  <a:srgbClr val="000000"/>
                </a:solidFill>
                <a:effectLst/>
                <a:latin typeface="Georgia" panose="02040502050405020303" pitchFamily="18" charset="0"/>
              </a:rPr>
              <a:t>Lord Lieutenant</a:t>
            </a:r>
            <a:r>
              <a:rPr lang="en-GB" sz="1100" b="0" i="0">
                <a:solidFill>
                  <a:srgbClr val="000000"/>
                </a:solidFill>
                <a:effectLst/>
                <a:latin typeface="Georgia" panose="02040502050405020303" pitchFamily="18" charset="0"/>
              </a:rPr>
              <a:t> of Ireland?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What does this tell you about royal titles and positions in the Middle Ages? </a:t>
            </a:r>
          </a:p>
        </p:txBody>
      </p:sp>
      <p:sp>
        <p:nvSpPr>
          <p:cNvPr id="56" name="Rectangle 55">
            <a:extLst>
              <a:ext uri="{FF2B5EF4-FFF2-40B4-BE49-F238E27FC236}">
                <a16:creationId xmlns:a16="http://schemas.microsoft.com/office/drawing/2014/main" id="{82F2B5B9-7031-5AFB-BAF8-461A755C246A}"/>
              </a:ext>
              <a:ext uri="{C183D7F6-B498-43B3-948B-1728B52AA6E4}">
                <adec:decorative xmlns:adec="http://schemas.microsoft.com/office/drawing/2017/decorative" val="1"/>
              </a:ext>
            </a:extLst>
          </p:cNvPr>
          <p:cNvSpPr/>
          <p:nvPr/>
        </p:nvSpPr>
        <p:spPr>
          <a:xfrm>
            <a:off x="6307972"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9969A3F-FBB0-8C14-7E84-2801FB9F235B}"/>
              </a:ext>
              <a:ext uri="{C183D7F6-B498-43B3-948B-1728B52AA6E4}">
                <adec:decorative xmlns:adec="http://schemas.microsoft.com/office/drawing/2017/decorative" val="1"/>
              </a:ext>
            </a:extLst>
          </p:cNvPr>
          <p:cNvSpPr/>
          <p:nvPr/>
        </p:nvSpPr>
        <p:spPr>
          <a:xfrm>
            <a:off x="9023617" y="1954428"/>
            <a:ext cx="2437121" cy="1633246"/>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2644A8C1-403B-D0F3-B11D-4ABD9B9F406C}"/>
              </a:ext>
              <a:ext uri="{C183D7F6-B498-43B3-948B-1728B52AA6E4}">
                <adec:decorative xmlns:adec="http://schemas.microsoft.com/office/drawing/2017/decorative" val="1"/>
              </a:ext>
            </a:extLst>
          </p:cNvPr>
          <p:cNvSpPr txBox="1"/>
          <p:nvPr/>
        </p:nvSpPr>
        <p:spPr>
          <a:xfrm>
            <a:off x="9023618" y="2062037"/>
            <a:ext cx="346015" cy="300259"/>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12" name="TextBox 11">
            <a:extLst>
              <a:ext uri="{FF2B5EF4-FFF2-40B4-BE49-F238E27FC236}">
                <a16:creationId xmlns:a16="http://schemas.microsoft.com/office/drawing/2014/main" id="{FFA67371-01B1-B137-965B-7FBDEA96B67C}"/>
              </a:ext>
              <a:ext uri="{C183D7F6-B498-43B3-948B-1728B52AA6E4}">
                <adec:decorative xmlns:adec="http://schemas.microsoft.com/office/drawing/2017/decorative" val="1"/>
              </a:ext>
            </a:extLst>
          </p:cNvPr>
          <p:cNvSpPr txBox="1"/>
          <p:nvPr/>
        </p:nvSpPr>
        <p:spPr>
          <a:xfrm>
            <a:off x="498188" y="3062998"/>
            <a:ext cx="3044132" cy="200055"/>
          </a:xfrm>
          <a:prstGeom prst="rect">
            <a:avLst/>
          </a:prstGeom>
          <a:noFill/>
        </p:spPr>
        <p:txBody>
          <a:bodyPr wrap="square" rtlCol="0">
            <a:spAutoFit/>
          </a:bodyPr>
          <a:lstStyle/>
          <a:p>
            <a:r>
              <a:rPr lang="en-GB" sz="700">
                <a:effectLst/>
                <a:latin typeface="Georgia" panose="02040502050405020303" pitchFamily="18" charset="0"/>
                <a:ea typeface="Open Sans" panose="020B0606030504020204" pitchFamily="34" charset="0"/>
                <a:cs typeface="Open Sans" panose="020B0606030504020204" pitchFamily="34" charset="0"/>
              </a:rPr>
              <a:t>Courtesy of the British Library Add. 48976</a:t>
            </a:r>
          </a:p>
        </p:txBody>
      </p:sp>
      <p:sp>
        <p:nvSpPr>
          <p:cNvPr id="14" name="TextBox 13">
            <a:extLst>
              <a:ext uri="{FF2B5EF4-FFF2-40B4-BE49-F238E27FC236}">
                <a16:creationId xmlns:a16="http://schemas.microsoft.com/office/drawing/2014/main" id="{C26045C1-953A-77D4-6C6B-8E14C160BDBE}"/>
              </a:ext>
              <a:ext uri="{C183D7F6-B498-43B3-948B-1728B52AA6E4}">
                <adec:decorative xmlns:adec="http://schemas.microsoft.com/office/drawing/2017/decorative" val="1"/>
              </a:ext>
            </a:extLst>
          </p:cNvPr>
          <p:cNvSpPr txBox="1"/>
          <p:nvPr/>
        </p:nvSpPr>
        <p:spPr>
          <a:xfrm>
            <a:off x="6301802" y="3056846"/>
            <a:ext cx="1951639" cy="200055"/>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Philip Mould &amp; Company, London</a:t>
            </a:r>
          </a:p>
        </p:txBody>
      </p:sp>
    </p:spTree>
    <p:extLst>
      <p:ext uri="{BB962C8B-B14F-4D97-AF65-F5344CB8AC3E}">
        <p14:creationId xmlns:p14="http://schemas.microsoft.com/office/powerpoint/2010/main" val="2798364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3FD517-85C6-8398-F65F-76B87B0194A0}"/>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7" name="Title 16">
            <a:extLst>
              <a:ext uri="{FF2B5EF4-FFF2-40B4-BE49-F238E27FC236}">
                <a16:creationId xmlns:a16="http://schemas.microsoft.com/office/drawing/2014/main" id="{099FB910-6DB5-CDF8-430F-B511D8733249}"/>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a:solidFill>
                  <a:srgbClr val="E6E6E6"/>
                </a:solidFill>
              </a:rPr>
              <a:t>Richard III and Henry VII</a:t>
            </a:r>
          </a:p>
        </p:txBody>
      </p:sp>
      <p:sp>
        <p:nvSpPr>
          <p:cNvPr id="7" name="TextBox 6">
            <a:extLst>
              <a:ext uri="{FF2B5EF4-FFF2-40B4-BE49-F238E27FC236}">
                <a16:creationId xmlns:a16="http://schemas.microsoft.com/office/drawing/2014/main" id="{F20E0EA5-C155-FC04-E81C-7220D9BAB4EE}"/>
              </a:ext>
            </a:extLst>
          </p:cNvPr>
          <p:cNvSpPr txBox="1"/>
          <p:nvPr/>
        </p:nvSpPr>
        <p:spPr>
          <a:xfrm>
            <a:off x="2882016" y="386924"/>
            <a:ext cx="3059176"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RICHARD III</a:t>
            </a:r>
          </a:p>
        </p:txBody>
      </p:sp>
      <p:pic>
        <p:nvPicPr>
          <p:cNvPr id="5" name="Picture 4" descr="Painting of a man in period dress. He wears a black hat with a jewel and many rings.">
            <a:hlinkClick r:id="rId4"/>
            <a:extLst>
              <a:ext uri="{FF2B5EF4-FFF2-40B4-BE49-F238E27FC236}">
                <a16:creationId xmlns:a16="http://schemas.microsoft.com/office/drawing/2014/main" id="{33B67274-784D-8965-495C-439B12139343}"/>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504375" y="505307"/>
            <a:ext cx="2257156" cy="2761530"/>
          </a:xfrm>
          <a:prstGeom prst="rect">
            <a:avLst/>
          </a:prstGeom>
        </p:spPr>
      </p:pic>
      <p:sp>
        <p:nvSpPr>
          <p:cNvPr id="13" name="TextBox 12">
            <a:extLst>
              <a:ext uri="{FF2B5EF4-FFF2-40B4-BE49-F238E27FC236}">
                <a16:creationId xmlns:a16="http://schemas.microsoft.com/office/drawing/2014/main" id="{7AA1EF8F-1D4F-6011-5249-B62E99C3DB0C}"/>
              </a:ext>
            </a:extLst>
          </p:cNvPr>
          <p:cNvSpPr txBox="1"/>
          <p:nvPr/>
        </p:nvSpPr>
        <p:spPr>
          <a:xfrm>
            <a:off x="503690"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1452 - 1485  </a:t>
            </a:r>
          </a:p>
        </p:txBody>
      </p:sp>
      <p:sp>
        <p:nvSpPr>
          <p:cNvPr id="33" name="TextBox 32">
            <a:extLst>
              <a:ext uri="{FF2B5EF4-FFF2-40B4-BE49-F238E27FC236}">
                <a16:creationId xmlns:a16="http://schemas.microsoft.com/office/drawing/2014/main" id="{EF32A54C-E6D5-A3D5-4E12-ADD107B11EEC}"/>
              </a:ext>
            </a:extLst>
          </p:cNvPr>
          <p:cNvSpPr txBox="1"/>
          <p:nvPr/>
        </p:nvSpPr>
        <p:spPr>
          <a:xfrm>
            <a:off x="498188" y="3501383"/>
            <a:ext cx="2256344" cy="246221"/>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latin typeface="Georgia" panose="02040502050405020303" pitchFamily="18" charset="0"/>
                <a:ea typeface="Open Sans Condensed Light" panose="020B0306030504020204" pitchFamily="34" charset="0"/>
                <a:cs typeface="Open Sans Condensed Light" panose="020B0306030504020204" pitchFamily="34" charset="0"/>
              </a:rPr>
              <a:t>Northamptonshire</a:t>
            </a:r>
            <a:endPar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endParaRPr>
          </a:p>
        </p:txBody>
      </p:sp>
      <p:sp>
        <p:nvSpPr>
          <p:cNvPr id="15" name="TextBox 14">
            <a:extLst>
              <a:ext uri="{FF2B5EF4-FFF2-40B4-BE49-F238E27FC236}">
                <a16:creationId xmlns:a16="http://schemas.microsoft.com/office/drawing/2014/main" id="{69308B54-F3F6-EA8F-8BAF-6A7C4A4C9DD9}"/>
              </a:ext>
            </a:extLst>
          </p:cNvPr>
          <p:cNvSpPr txBox="1"/>
          <p:nvPr/>
        </p:nvSpPr>
        <p:spPr>
          <a:xfrm>
            <a:off x="2881225" y="922901"/>
            <a:ext cx="295787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 last English king to die on the battlefield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B7014030-16B1-8381-CFFE-DF9CD913BD74}"/>
              </a:ext>
            </a:extLst>
          </p:cNvPr>
          <p:cNvSpPr txBox="1"/>
          <p:nvPr/>
        </p:nvSpPr>
        <p:spPr>
          <a:xfrm>
            <a:off x="2881535" y="1442804"/>
            <a:ext cx="2988559" cy="3816429"/>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Richard was the youngest son of Richard, Duke of </a:t>
            </a:r>
            <a:r>
              <a:rPr lang="en-GB" sz="1100" b="1" i="0">
                <a:solidFill>
                  <a:srgbClr val="000000"/>
                </a:solidFill>
                <a:effectLst/>
                <a:latin typeface="Georgia" panose="02040502050405020303" pitchFamily="18" charset="0"/>
              </a:rPr>
              <a:t>York</a:t>
            </a:r>
            <a:r>
              <a:rPr lang="en-GB" sz="1100" b="0" i="0">
                <a:solidFill>
                  <a:srgbClr val="000000"/>
                </a:solidFill>
                <a:effectLst/>
                <a:latin typeface="Georgia" panose="02040502050405020303" pitchFamily="18" charset="0"/>
              </a:rPr>
              <a:t>, and Cecily Neville. His brother Edward IV became king in 1461 and Richard became the Duke of Gloucester. </a:t>
            </a:r>
          </a:p>
          <a:p>
            <a:pPr algn="l" rtl="0" fontAlgn="base"/>
            <a:endParaRPr lang="en-GB" sz="1100" b="0" i="0">
              <a:solidFill>
                <a:srgbClr val="000000"/>
              </a:solidFill>
              <a:effectLst/>
              <a:latin typeface="Georgia" panose="02040502050405020303" pitchFamily="18" charset="0"/>
            </a:endParaRP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Experienced </a:t>
            </a:r>
            <a:r>
              <a:rPr lang="en-GB" sz="1100" b="1" i="0">
                <a:solidFill>
                  <a:srgbClr val="000000"/>
                </a:solidFill>
                <a:effectLst/>
                <a:latin typeface="Georgia" panose="02040502050405020303" pitchFamily="18" charset="0"/>
              </a:rPr>
              <a:t>military</a:t>
            </a:r>
            <a:r>
              <a:rPr lang="en-GB" sz="1100" b="0" i="0">
                <a:solidFill>
                  <a:srgbClr val="000000"/>
                </a:solidFill>
                <a:effectLst/>
                <a:latin typeface="Georgia" panose="02040502050405020303" pitchFamily="18" charset="0"/>
              </a:rPr>
              <a:t> commander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by age 17.  </a:t>
            </a: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Later put in charge of northern England. </a:t>
            </a: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When his brother Edward IV died,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he became </a:t>
            </a:r>
            <a:r>
              <a:rPr lang="en-GB" sz="1100" b="1" i="0">
                <a:solidFill>
                  <a:srgbClr val="000000"/>
                </a:solidFill>
                <a:effectLst/>
                <a:latin typeface="Georgia" panose="02040502050405020303" pitchFamily="18" charset="0"/>
              </a:rPr>
              <a:t>Lord Protector </a:t>
            </a:r>
            <a:r>
              <a:rPr lang="en-GB" sz="1100" b="0" i="0">
                <a:solidFill>
                  <a:srgbClr val="000000"/>
                </a:solidFill>
                <a:effectLst/>
                <a:latin typeface="Georgia" panose="02040502050405020303" pitchFamily="18" charset="0"/>
              </a:rPr>
              <a:t>and ruled </a:t>
            </a:r>
            <a:br>
              <a:rPr lang="en-GB" sz="1100" b="0" i="0">
                <a:solidFill>
                  <a:srgbClr val="000000"/>
                </a:solidFill>
                <a:effectLst/>
                <a:latin typeface="Georgia" panose="02040502050405020303" pitchFamily="18" charset="0"/>
              </a:rPr>
            </a:br>
            <a:r>
              <a:rPr lang="en-GB" sz="1100" b="0" i="0">
                <a:solidFill>
                  <a:srgbClr val="000000"/>
                </a:solidFill>
                <a:effectLst/>
                <a:latin typeface="Georgia" panose="02040502050405020303" pitchFamily="18" charset="0"/>
              </a:rPr>
              <a:t>on behalf of his 12-year-old nephew Edward V.  </a:t>
            </a: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Placed his nephews, the two princes (the uncrowned Edward V and his 10-year-old brother Richard) in the Tower of London.  </a:t>
            </a: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The boys were declared </a:t>
            </a:r>
            <a:r>
              <a:rPr lang="en-GB" sz="1100" b="1" i="0">
                <a:solidFill>
                  <a:srgbClr val="000000"/>
                </a:solidFill>
                <a:effectLst/>
                <a:latin typeface="Georgia" panose="02040502050405020303" pitchFamily="18" charset="0"/>
              </a:rPr>
              <a:t>illegitimate</a:t>
            </a:r>
            <a:r>
              <a:rPr lang="en-GB" sz="1100" b="0" i="0">
                <a:solidFill>
                  <a:srgbClr val="000000"/>
                </a:solidFill>
                <a:effectLst/>
                <a:latin typeface="Georgia" panose="02040502050405020303" pitchFamily="18" charset="0"/>
              </a:rPr>
              <a:t> and disappeared soon after.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A few weeks after the disappearance of the princes, in July 1483, Richard was crowned King Richard III. Two years later, he was killed at the Battle of Bosworth.</a:t>
            </a:r>
          </a:p>
        </p:txBody>
      </p:sp>
      <p:sp>
        <p:nvSpPr>
          <p:cNvPr id="11" name="TextBox 10">
            <a:extLst>
              <a:ext uri="{FF2B5EF4-FFF2-40B4-BE49-F238E27FC236}">
                <a16:creationId xmlns:a16="http://schemas.microsoft.com/office/drawing/2014/main" id="{886E5953-E635-66DA-6416-010B49E3CBF6}"/>
              </a:ext>
            </a:extLst>
          </p:cNvPr>
          <p:cNvSpPr txBox="1"/>
          <p:nvPr/>
        </p:nvSpPr>
        <p:spPr>
          <a:xfrm>
            <a:off x="445285" y="4301852"/>
            <a:ext cx="2466703" cy="1107996"/>
          </a:xfrm>
          <a:prstGeom prst="rect">
            <a:avLst/>
          </a:prstGeom>
          <a:noFill/>
        </p:spPr>
        <p:txBody>
          <a:bodyPr wrap="square" rtlCol="0">
            <a:spAutoFit/>
          </a:bodyPr>
          <a:lstStyle/>
          <a:p>
            <a:r>
              <a:rPr lang="en-GB" sz="1100" i="1">
                <a:solidFill>
                  <a:srgbClr val="9D691F"/>
                </a:solidFill>
                <a:effectLst/>
                <a:latin typeface="Georgia" panose="02040502050405020303" pitchFamily="18" charset="0"/>
              </a:rPr>
              <a:t>Richard III’s skeleton was discovered in a car park in 2012. It was revealed that he had </a:t>
            </a:r>
            <a:r>
              <a:rPr lang="en-GB" sz="1100" b="1" i="1">
                <a:solidFill>
                  <a:srgbClr val="9D691F"/>
                </a:solidFill>
                <a:effectLst/>
                <a:latin typeface="Georgia" panose="02040502050405020303" pitchFamily="18" charset="0"/>
              </a:rPr>
              <a:t>scoliosis</a:t>
            </a:r>
            <a:r>
              <a:rPr lang="en-GB" sz="1100" i="1">
                <a:solidFill>
                  <a:srgbClr val="9D691F"/>
                </a:solidFill>
                <a:effectLst/>
                <a:latin typeface="Georgia" panose="02040502050405020303" pitchFamily="18" charset="0"/>
              </a:rPr>
              <a:t>. </a:t>
            </a:r>
          </a:p>
          <a:p>
            <a:endParaRPr lang="en-GB" sz="1100" i="1">
              <a:solidFill>
                <a:srgbClr val="9D691F"/>
              </a:solidFill>
              <a:latin typeface="Georgia" panose="02040502050405020303" pitchFamily="18" charset="0"/>
            </a:endParaRPr>
          </a:p>
          <a:p>
            <a:r>
              <a:rPr lang="en-GB" sz="1100" i="1">
                <a:solidFill>
                  <a:srgbClr val="9D691F"/>
                </a:solidFill>
                <a:effectLst/>
                <a:latin typeface="Georgia" panose="02040502050405020303" pitchFamily="18" charset="0"/>
              </a:rPr>
              <a:t>This was probably painful but hardly visible when he was clothed. </a:t>
            </a:r>
          </a:p>
        </p:txBody>
      </p:sp>
      <p:sp>
        <p:nvSpPr>
          <p:cNvPr id="25" name="TextBox 24">
            <a:extLst>
              <a:ext uri="{FF2B5EF4-FFF2-40B4-BE49-F238E27FC236}">
                <a16:creationId xmlns:a16="http://schemas.microsoft.com/office/drawing/2014/main" id="{9CAC783C-3EFB-4443-C95C-499D48986A4E}"/>
              </a:ext>
            </a:extLst>
          </p:cNvPr>
          <p:cNvSpPr txBox="1"/>
          <p:nvPr/>
        </p:nvSpPr>
        <p:spPr>
          <a:xfrm>
            <a:off x="802016" y="5603967"/>
            <a:ext cx="4820922" cy="318602"/>
          </a:xfrm>
          <a:prstGeom prst="rect">
            <a:avLst/>
          </a:prstGeom>
          <a:noFill/>
        </p:spPr>
        <p:txBody>
          <a:bodyPr wrap="square" rtlCol="0">
            <a:spAutoFit/>
          </a:bodyPr>
          <a:lstStyle/>
          <a:p>
            <a:r>
              <a:rPr lang="en-GB" sz="1100">
                <a:effectLst/>
                <a:latin typeface="Georgia" panose="02040502050405020303" pitchFamily="18" charset="0"/>
              </a:rPr>
              <a:t>What impression do you get of Richard from his portrait?</a:t>
            </a:r>
          </a:p>
          <a:p>
            <a:r>
              <a:rPr lang="en-GB" sz="1100">
                <a:latin typeface="Georgia" panose="02040502050405020303" pitchFamily="18" charset="0"/>
              </a:rPr>
              <a:t>Do you think Richard was a popular king?</a:t>
            </a:r>
            <a:r>
              <a:rPr lang="en-GB" sz="1100">
                <a:effectLst/>
                <a:latin typeface="Georgia" panose="02040502050405020303" pitchFamily="18" charset="0"/>
              </a:rPr>
              <a:t> </a:t>
            </a:r>
          </a:p>
        </p:txBody>
      </p:sp>
      <p:sp>
        <p:nvSpPr>
          <p:cNvPr id="9" name="Rectangle 8">
            <a:extLst>
              <a:ext uri="{FF2B5EF4-FFF2-40B4-BE49-F238E27FC236}">
                <a16:creationId xmlns:a16="http://schemas.microsoft.com/office/drawing/2014/main" id="{2A5F54AF-226A-8F02-9FC9-A1E8A892D8DF}"/>
              </a:ext>
              <a:ext uri="{C183D7F6-B498-43B3-948B-1728B52AA6E4}">
                <adec:decorative xmlns:adec="http://schemas.microsoft.com/office/drawing/2017/decorative" val="1"/>
              </a:ext>
            </a:extLst>
          </p:cNvPr>
          <p:cNvSpPr/>
          <p:nvPr/>
        </p:nvSpPr>
        <p:spPr>
          <a:xfrm>
            <a:off x="503690"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72F0FC16-6FED-23AD-56D2-75DCD7F59477}"/>
              </a:ext>
            </a:extLst>
          </p:cNvPr>
          <p:cNvSpPr txBox="1"/>
          <p:nvPr/>
        </p:nvSpPr>
        <p:spPr>
          <a:xfrm>
            <a:off x="8686298" y="386924"/>
            <a:ext cx="3059176" cy="584775"/>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HENRY VII</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pic>
        <p:nvPicPr>
          <p:cNvPr id="31" name="Picture 30" descr="A painting of a man in period dress. He wears a red and gold cloak and a large chain around his neck.">
            <a:hlinkClick r:id="rId6"/>
            <a:extLst>
              <a:ext uri="{FF2B5EF4-FFF2-40B4-BE49-F238E27FC236}">
                <a16:creationId xmlns:a16="http://schemas.microsoft.com/office/drawing/2014/main" id="{AAE4F4CE-2617-30DD-12E9-E4CF4808A60D}"/>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484971" y="500482"/>
            <a:ext cx="1965569" cy="2773290"/>
          </a:xfrm>
          <a:prstGeom prst="rect">
            <a:avLst/>
          </a:prstGeom>
        </p:spPr>
      </p:pic>
      <p:sp>
        <p:nvSpPr>
          <p:cNvPr id="58" name="TextBox 57">
            <a:extLst>
              <a:ext uri="{FF2B5EF4-FFF2-40B4-BE49-F238E27FC236}">
                <a16:creationId xmlns:a16="http://schemas.microsoft.com/office/drawing/2014/main" id="{B075A3A9-3577-2A68-33EA-0E2C30D7E861}"/>
              </a:ext>
            </a:extLst>
          </p:cNvPr>
          <p:cNvSpPr txBox="1"/>
          <p:nvPr/>
        </p:nvSpPr>
        <p:spPr>
          <a:xfrm>
            <a:off x="6307972"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1457 - 1509 </a:t>
            </a:r>
          </a:p>
        </p:txBody>
      </p:sp>
      <p:sp>
        <p:nvSpPr>
          <p:cNvPr id="65" name="TextBox 64">
            <a:extLst>
              <a:ext uri="{FF2B5EF4-FFF2-40B4-BE49-F238E27FC236}">
                <a16:creationId xmlns:a16="http://schemas.microsoft.com/office/drawing/2014/main" id="{5F5E9072-3CA2-A0BF-6A2B-F0048FB91933}"/>
              </a:ext>
            </a:extLst>
          </p:cNvPr>
          <p:cNvSpPr txBox="1"/>
          <p:nvPr/>
        </p:nvSpPr>
        <p:spPr>
          <a:xfrm>
            <a:off x="6302470" y="3501383"/>
            <a:ext cx="2148070" cy="246221"/>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Wales  </a:t>
            </a:r>
          </a:p>
        </p:txBody>
      </p:sp>
      <p:sp>
        <p:nvSpPr>
          <p:cNvPr id="59" name="TextBox 58">
            <a:extLst>
              <a:ext uri="{FF2B5EF4-FFF2-40B4-BE49-F238E27FC236}">
                <a16:creationId xmlns:a16="http://schemas.microsoft.com/office/drawing/2014/main" id="{05BDCEB7-CC92-D34E-0F66-2EC3577B6B5F}"/>
              </a:ext>
            </a:extLst>
          </p:cNvPr>
          <p:cNvSpPr txBox="1"/>
          <p:nvPr/>
        </p:nvSpPr>
        <p:spPr>
          <a:xfrm>
            <a:off x="8685507" y="922901"/>
            <a:ext cx="3123316" cy="292388"/>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Founder of the Tudor dynasty </a:t>
            </a:r>
            <a:endParaRPr lang="en-GB" sz="1300" i="1">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900D9183-B79D-59D1-472F-7A31F162BA8E}"/>
              </a:ext>
            </a:extLst>
          </p:cNvPr>
          <p:cNvSpPr txBox="1"/>
          <p:nvPr/>
        </p:nvSpPr>
        <p:spPr>
          <a:xfrm>
            <a:off x="8693261" y="1564104"/>
            <a:ext cx="2988559" cy="3816429"/>
          </a:xfrm>
          <a:prstGeom prst="rect">
            <a:avLst/>
          </a:prstGeom>
          <a:noFill/>
        </p:spPr>
        <p:txBody>
          <a:bodyPr wrap="square" rtlCol="0">
            <a:spAutoFit/>
          </a:bodyPr>
          <a:lstStyle/>
          <a:p>
            <a:pPr algn="l" rtl="0" fontAlgn="base"/>
            <a:r>
              <a:rPr lang="en-GB" sz="1100" b="0" i="0">
                <a:solidFill>
                  <a:srgbClr val="000000"/>
                </a:solidFill>
                <a:effectLst/>
                <a:latin typeface="Georgia" panose="02040502050405020303" pitchFamily="18" charset="0"/>
              </a:rPr>
              <a:t>Henry became king after the Battle of Bosworth in 1485. </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He was part of the House of </a:t>
            </a:r>
            <a:r>
              <a:rPr lang="en-GB" sz="1100" b="1" i="0">
                <a:solidFill>
                  <a:srgbClr val="000000"/>
                </a:solidFill>
                <a:effectLst/>
                <a:latin typeface="Georgia" panose="02040502050405020303" pitchFamily="18" charset="0"/>
              </a:rPr>
              <a:t>Lancaster</a:t>
            </a:r>
            <a:r>
              <a:rPr lang="en-GB" sz="1100" b="0" i="0">
                <a:solidFill>
                  <a:srgbClr val="000000"/>
                </a:solidFill>
                <a:effectLst/>
                <a:latin typeface="Georgia" panose="02040502050405020303" pitchFamily="18" charset="0"/>
              </a:rPr>
              <a:t> but did not have a strong claim to the throne. He made his claim stronger by marrying Elizabeth, the eldest daughter of the </a:t>
            </a:r>
            <a:r>
              <a:rPr lang="en-GB" sz="1100" b="1" i="0">
                <a:solidFill>
                  <a:srgbClr val="000000"/>
                </a:solidFill>
                <a:effectLst/>
                <a:latin typeface="Georgia" panose="02040502050405020303" pitchFamily="18" charset="0"/>
              </a:rPr>
              <a:t>Yorkist</a:t>
            </a:r>
            <a:r>
              <a:rPr lang="en-GB" sz="1100" b="0" i="0">
                <a:solidFill>
                  <a:srgbClr val="000000"/>
                </a:solidFill>
                <a:effectLst/>
                <a:latin typeface="Georgia" panose="02040502050405020303" pitchFamily="18" charset="0"/>
              </a:rPr>
              <a:t> King Edward IV. </a:t>
            </a:r>
            <a:r>
              <a:rPr lang="en-GB" sz="1100">
                <a:solidFill>
                  <a:srgbClr val="000000"/>
                </a:solidFill>
                <a:latin typeface="Georgia" panose="02040502050405020303" pitchFamily="18" charset="0"/>
              </a:rPr>
              <a:t>Together, they</a:t>
            </a:r>
            <a:r>
              <a:rPr lang="en-GB" sz="1100" b="0" i="0">
                <a:solidFill>
                  <a:srgbClr val="000000"/>
                </a:solidFill>
                <a:effectLst/>
                <a:latin typeface="Georgia" panose="02040502050405020303" pitchFamily="18" charset="0"/>
              </a:rPr>
              <a:t> united the two royal houses of </a:t>
            </a:r>
            <a:r>
              <a:rPr lang="en-GB" sz="1100" b="1" i="0">
                <a:solidFill>
                  <a:srgbClr val="000000"/>
                </a:solidFill>
                <a:effectLst/>
                <a:latin typeface="Georgia" panose="02040502050405020303" pitchFamily="18" charset="0"/>
              </a:rPr>
              <a:t>Lancaster</a:t>
            </a:r>
            <a:r>
              <a:rPr lang="en-GB" sz="1100" b="0" i="0">
                <a:solidFill>
                  <a:srgbClr val="000000"/>
                </a:solidFill>
                <a:effectLst/>
                <a:latin typeface="Georgia" panose="02040502050405020303" pitchFamily="18" charset="0"/>
              </a:rPr>
              <a:t> and </a:t>
            </a:r>
            <a:r>
              <a:rPr lang="en-GB" sz="1100" b="1" i="0">
                <a:solidFill>
                  <a:srgbClr val="000000"/>
                </a:solidFill>
                <a:effectLst/>
                <a:latin typeface="Georgia" panose="02040502050405020303" pitchFamily="18" charset="0"/>
              </a:rPr>
              <a:t>York</a:t>
            </a:r>
            <a:r>
              <a:rPr lang="en-GB" sz="1100" b="0" i="0">
                <a:solidFill>
                  <a:srgbClr val="000000"/>
                </a:solidFill>
                <a:effectLst/>
                <a:latin typeface="Georgia" panose="02040502050405020303" pitchFamily="18" charset="0"/>
              </a:rPr>
              <a:t>. </a:t>
            </a:r>
          </a:p>
          <a:p>
            <a:pPr algn="l" rtl="0" fontAlgn="base"/>
            <a:endParaRPr lang="en-GB" sz="1100" b="0" i="0">
              <a:solidFill>
                <a:srgbClr val="000000"/>
              </a:solidFill>
              <a:effectLst/>
              <a:latin typeface="Georgia" panose="02040502050405020303" pitchFamily="18" charset="0"/>
            </a:endParaRP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Defeated two </a:t>
            </a:r>
            <a:r>
              <a:rPr lang="en-GB" sz="1100" b="1" i="0">
                <a:solidFill>
                  <a:srgbClr val="000000"/>
                </a:solidFill>
                <a:effectLst/>
                <a:latin typeface="Georgia" panose="02040502050405020303" pitchFamily="18" charset="0"/>
              </a:rPr>
              <a:t>uprisings</a:t>
            </a:r>
            <a:r>
              <a:rPr lang="en-GB" sz="1100" b="0" i="0">
                <a:solidFill>
                  <a:srgbClr val="000000"/>
                </a:solidFill>
                <a:effectLst/>
                <a:latin typeface="Georgia" panose="02040502050405020303" pitchFamily="18" charset="0"/>
              </a:rPr>
              <a:t> that were led by people stating they had a stronger claim to the throne than he did. </a:t>
            </a: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Strengthened the power of the monarchy.  </a:t>
            </a:r>
          </a:p>
          <a:p>
            <a:pPr marL="171450" indent="-171450" algn="l" rtl="0" fontAlgn="base">
              <a:buFont typeface="Arial" panose="020B0604020202020204" pitchFamily="34" charset="0"/>
              <a:buChar char="•"/>
            </a:pPr>
            <a:r>
              <a:rPr lang="en-GB" sz="1100" b="0" i="0">
                <a:solidFill>
                  <a:srgbClr val="000000"/>
                </a:solidFill>
                <a:effectLst/>
                <a:latin typeface="Georgia" panose="02040502050405020303" pitchFamily="18" charset="0"/>
              </a:rPr>
              <a:t>Reduced the power of </a:t>
            </a:r>
            <a:r>
              <a:rPr lang="en-GB" sz="1100" b="1" i="0">
                <a:solidFill>
                  <a:srgbClr val="000000"/>
                </a:solidFill>
                <a:effectLst/>
                <a:latin typeface="Georgia" panose="02040502050405020303" pitchFamily="18" charset="0"/>
              </a:rPr>
              <a:t>nobles</a:t>
            </a:r>
            <a:r>
              <a:rPr lang="en-GB" sz="1100" b="0" i="0">
                <a:solidFill>
                  <a:srgbClr val="000000"/>
                </a:solidFill>
                <a:effectLst/>
                <a:latin typeface="Georgia" panose="02040502050405020303" pitchFamily="18" charset="0"/>
              </a:rPr>
              <a:t>.  </a:t>
            </a:r>
          </a:p>
          <a:p>
            <a:pPr marL="171450" indent="-171450" algn="l" rtl="0" fontAlgn="base">
              <a:buFont typeface="Arial" panose="020B0604020202020204" pitchFamily="34" charset="0"/>
              <a:buChar char="•"/>
            </a:pPr>
            <a:r>
              <a:rPr lang="en-GB" sz="1100">
                <a:solidFill>
                  <a:srgbClr val="000000"/>
                </a:solidFill>
                <a:latin typeface="Georgia" panose="02040502050405020303" pitchFamily="18" charset="0"/>
              </a:rPr>
              <a:t>I</a:t>
            </a:r>
            <a:r>
              <a:rPr lang="en-GB" sz="1100" b="0" i="0">
                <a:solidFill>
                  <a:srgbClr val="000000"/>
                </a:solidFill>
                <a:effectLst/>
                <a:latin typeface="Georgia" panose="02040502050405020303" pitchFamily="18" charset="0"/>
              </a:rPr>
              <a:t>ncreased taxes.  </a:t>
            </a:r>
          </a:p>
          <a:p>
            <a:pPr algn="l" rtl="0" fontAlgn="base"/>
            <a:endParaRPr lang="en-GB" sz="1100" b="0" i="0">
              <a:solidFill>
                <a:srgbClr val="000000"/>
              </a:solidFill>
              <a:effectLst/>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Henry arranged marriages for his children to help him make </a:t>
            </a:r>
            <a:r>
              <a:rPr lang="en-GB" sz="1100" b="1" i="0">
                <a:solidFill>
                  <a:srgbClr val="000000"/>
                </a:solidFill>
                <a:effectLst/>
                <a:latin typeface="Georgia" panose="02040502050405020303" pitchFamily="18" charset="0"/>
              </a:rPr>
              <a:t>alliances</a:t>
            </a:r>
            <a:r>
              <a:rPr lang="en-GB" sz="1100" b="0" i="0">
                <a:solidFill>
                  <a:srgbClr val="000000"/>
                </a:solidFill>
                <a:effectLst/>
                <a:latin typeface="Georgia" panose="02040502050405020303" pitchFamily="18" charset="0"/>
              </a:rPr>
              <a:t> and keep peace.</a:t>
            </a:r>
          </a:p>
          <a:p>
            <a:pPr algn="l" rtl="0" fontAlgn="base"/>
            <a:endParaRPr lang="en-GB" sz="1100">
              <a:solidFill>
                <a:srgbClr val="000000"/>
              </a:solidFill>
              <a:latin typeface="Georgia" panose="02040502050405020303" pitchFamily="18" charset="0"/>
            </a:endParaRPr>
          </a:p>
          <a:p>
            <a:pPr algn="l" rtl="0" fontAlgn="base"/>
            <a:r>
              <a:rPr lang="en-GB" sz="1100" b="0" i="0">
                <a:solidFill>
                  <a:srgbClr val="000000"/>
                </a:solidFill>
                <a:effectLst/>
                <a:latin typeface="Georgia" panose="02040502050405020303" pitchFamily="18" charset="0"/>
              </a:rPr>
              <a:t>He left behind a stable country, a secure throne and a full treasury when he died. </a:t>
            </a:r>
          </a:p>
        </p:txBody>
      </p:sp>
      <p:sp>
        <p:nvSpPr>
          <p:cNvPr id="36" name="TextBox 35">
            <a:extLst>
              <a:ext uri="{FF2B5EF4-FFF2-40B4-BE49-F238E27FC236}">
                <a16:creationId xmlns:a16="http://schemas.microsoft.com/office/drawing/2014/main" id="{F8EA9FF3-FA9F-BC79-E8D6-1B886CB6B96C}"/>
              </a:ext>
            </a:extLst>
          </p:cNvPr>
          <p:cNvSpPr txBox="1"/>
          <p:nvPr/>
        </p:nvSpPr>
        <p:spPr>
          <a:xfrm>
            <a:off x="6301802" y="4441815"/>
            <a:ext cx="2466703" cy="769441"/>
          </a:xfrm>
          <a:prstGeom prst="rect">
            <a:avLst/>
          </a:prstGeom>
          <a:noFill/>
        </p:spPr>
        <p:txBody>
          <a:bodyPr wrap="square" rtlCol="0">
            <a:spAutoFit/>
          </a:bodyPr>
          <a:lstStyle/>
          <a:p>
            <a:r>
              <a:rPr lang="en-GB" sz="1100" i="1">
                <a:solidFill>
                  <a:srgbClr val="9D691F"/>
                </a:solidFill>
                <a:effectLst/>
                <a:latin typeface="Georgia" panose="02040502050405020303" pitchFamily="18" charset="0"/>
              </a:rPr>
              <a:t>The new Tudor emblem combined the red rose of Lancaster with the white rose of York. It became </a:t>
            </a:r>
            <a:br>
              <a:rPr lang="en-GB" sz="1100" i="1">
                <a:solidFill>
                  <a:srgbClr val="9D691F"/>
                </a:solidFill>
                <a:effectLst/>
                <a:latin typeface="Georgia" panose="02040502050405020303" pitchFamily="18" charset="0"/>
              </a:rPr>
            </a:br>
            <a:r>
              <a:rPr lang="en-GB" sz="1100" i="1">
                <a:solidFill>
                  <a:srgbClr val="9D691F"/>
                </a:solidFill>
                <a:effectLst/>
                <a:latin typeface="Georgia" panose="02040502050405020303" pitchFamily="18" charset="0"/>
              </a:rPr>
              <a:t>known as the Tudor Rose. </a:t>
            </a:r>
          </a:p>
        </p:txBody>
      </p:sp>
      <p:sp>
        <p:nvSpPr>
          <p:cNvPr id="41" name="TextBox 40">
            <a:extLst>
              <a:ext uri="{FF2B5EF4-FFF2-40B4-BE49-F238E27FC236}">
                <a16:creationId xmlns:a16="http://schemas.microsoft.com/office/drawing/2014/main" id="{64AFA06B-AF60-14D1-0F39-84B4506EBEB1}"/>
              </a:ext>
            </a:extLst>
          </p:cNvPr>
          <p:cNvSpPr txBox="1"/>
          <p:nvPr/>
        </p:nvSpPr>
        <p:spPr>
          <a:xfrm>
            <a:off x="6602547" y="5619887"/>
            <a:ext cx="4820922" cy="318602"/>
          </a:xfrm>
          <a:prstGeom prst="rect">
            <a:avLst/>
          </a:prstGeom>
          <a:noFill/>
        </p:spPr>
        <p:txBody>
          <a:bodyPr wrap="square" rtlCol="0">
            <a:spAutoFit/>
          </a:bodyPr>
          <a:lstStyle/>
          <a:p>
            <a:r>
              <a:rPr lang="en-GB" sz="1100">
                <a:effectLst/>
                <a:latin typeface="Georgia" panose="02040502050405020303" pitchFamily="18" charset="0"/>
              </a:rPr>
              <a:t>How did Henry secure the future of the Tudor dynasty? </a:t>
            </a:r>
          </a:p>
          <a:p>
            <a:r>
              <a:rPr lang="en-GB" sz="1100">
                <a:effectLst/>
                <a:latin typeface="Georgia" panose="02040502050405020303" pitchFamily="18" charset="0"/>
              </a:rPr>
              <a:t>Do you think Henry was a popular king? </a:t>
            </a:r>
          </a:p>
        </p:txBody>
      </p:sp>
      <p:sp>
        <p:nvSpPr>
          <p:cNvPr id="56" name="Rectangle 55">
            <a:extLst>
              <a:ext uri="{FF2B5EF4-FFF2-40B4-BE49-F238E27FC236}">
                <a16:creationId xmlns:a16="http://schemas.microsoft.com/office/drawing/2014/main" id="{82F2B5B9-7031-5AFB-BAF8-461A755C246A}"/>
              </a:ext>
              <a:ext uri="{C183D7F6-B498-43B3-948B-1728B52AA6E4}">
                <adec:decorative xmlns:adec="http://schemas.microsoft.com/office/drawing/2017/decorative" val="1"/>
              </a:ext>
            </a:extLst>
          </p:cNvPr>
          <p:cNvSpPr/>
          <p:nvPr/>
        </p:nvSpPr>
        <p:spPr>
          <a:xfrm>
            <a:off x="6307972"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5BA8B109-C6FA-A81B-0DD0-C5D96CB40ECC}"/>
              </a:ext>
              <a:ext uri="{C183D7F6-B498-43B3-948B-1728B52AA6E4}">
                <adec:decorative xmlns:adec="http://schemas.microsoft.com/office/drawing/2017/decorative" val="1"/>
              </a:ext>
            </a:extLst>
          </p:cNvPr>
          <p:cNvGrpSpPr/>
          <p:nvPr/>
        </p:nvGrpSpPr>
        <p:grpSpPr>
          <a:xfrm>
            <a:off x="498187" y="3827756"/>
            <a:ext cx="2383038" cy="288099"/>
            <a:chOff x="498187" y="3827756"/>
            <a:chExt cx="2383038" cy="288099"/>
          </a:xfrm>
        </p:grpSpPr>
        <p:sp>
          <p:nvSpPr>
            <p:cNvPr id="6" name="Rectangle 5">
              <a:extLst>
                <a:ext uri="{FF2B5EF4-FFF2-40B4-BE49-F238E27FC236}">
                  <a16:creationId xmlns:a16="http://schemas.microsoft.com/office/drawing/2014/main" id="{96B80882-534C-CD9F-BFB3-81190783F0A2}"/>
                </a:ext>
              </a:extLst>
            </p:cNvPr>
            <p:cNvSpPr/>
            <p:nvPr/>
          </p:nvSpPr>
          <p:spPr>
            <a:xfrm>
              <a:off x="498187" y="3827756"/>
              <a:ext cx="2263344"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865F4B-F198-4BA1-A416-2C62157DA73F}"/>
                </a:ext>
              </a:extLst>
            </p:cNvPr>
            <p:cNvSpPr txBox="1"/>
            <p:nvPr/>
          </p:nvSpPr>
          <p:spPr>
            <a:xfrm>
              <a:off x="498187" y="3843705"/>
              <a:ext cx="2383038" cy="246221"/>
            </a:xfrm>
            <a:prstGeom prst="rect">
              <a:avLst/>
            </a:prstGeom>
            <a:noFill/>
          </p:spPr>
          <p:txBody>
            <a:bodyPr wrap="square" rtlCol="0">
              <a:spAutoFit/>
            </a:bodyPr>
            <a:lstStyle/>
            <a:p>
              <a:r>
                <a:rPr lang="en-GB" sz="1000" b="1" spc="30">
                  <a:solidFill>
                    <a:srgbClr val="9D691F"/>
                  </a:solidFill>
                  <a:effectLst/>
                  <a:latin typeface="Georgia" panose="02040502050405020303" pitchFamily="18" charset="0"/>
                  <a:ea typeface="Open Sans Condensed" panose="020B0606030504020204" pitchFamily="34" charset="0"/>
                  <a:cs typeface="Open Sans Condensed" panose="020B0606030504020204" pitchFamily="34" charset="0"/>
                </a:rPr>
                <a:t>Reigned: </a:t>
              </a:r>
              <a:r>
                <a:rPr lang="en-GB" sz="1000" spc="30">
                  <a:solidFill>
                    <a:srgbClr val="9D691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1483 - 1485 </a:t>
              </a:r>
            </a:p>
          </p:txBody>
        </p:sp>
      </p:grpSp>
      <p:grpSp>
        <p:nvGrpSpPr>
          <p:cNvPr id="22" name="Group 21">
            <a:extLst>
              <a:ext uri="{FF2B5EF4-FFF2-40B4-BE49-F238E27FC236}">
                <a16:creationId xmlns:a16="http://schemas.microsoft.com/office/drawing/2014/main" id="{F96603F5-0897-92FC-6858-96075EF8AC06}"/>
              </a:ext>
              <a:ext uri="{C183D7F6-B498-43B3-948B-1728B52AA6E4}">
                <adec:decorative xmlns:adec="http://schemas.microsoft.com/office/drawing/2017/decorative" val="1"/>
              </a:ext>
            </a:extLst>
          </p:cNvPr>
          <p:cNvGrpSpPr/>
          <p:nvPr/>
        </p:nvGrpSpPr>
        <p:grpSpPr>
          <a:xfrm>
            <a:off x="6304937" y="3827756"/>
            <a:ext cx="2383038" cy="288099"/>
            <a:chOff x="498187" y="3827756"/>
            <a:chExt cx="2383038" cy="288099"/>
          </a:xfrm>
        </p:grpSpPr>
        <p:sp>
          <p:nvSpPr>
            <p:cNvPr id="23" name="Rectangle 22">
              <a:extLst>
                <a:ext uri="{FF2B5EF4-FFF2-40B4-BE49-F238E27FC236}">
                  <a16:creationId xmlns:a16="http://schemas.microsoft.com/office/drawing/2014/main" id="{3A0D9862-E9A9-1B67-0667-E108E409C630}"/>
                </a:ext>
              </a:extLst>
            </p:cNvPr>
            <p:cNvSpPr/>
            <p:nvPr/>
          </p:nvSpPr>
          <p:spPr>
            <a:xfrm>
              <a:off x="498187" y="3827756"/>
              <a:ext cx="2263344"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1F61E57-369F-7A90-2D8C-F10D89158774}"/>
                </a:ext>
              </a:extLst>
            </p:cNvPr>
            <p:cNvSpPr txBox="1"/>
            <p:nvPr/>
          </p:nvSpPr>
          <p:spPr>
            <a:xfrm>
              <a:off x="498187" y="3843705"/>
              <a:ext cx="2383038" cy="246221"/>
            </a:xfrm>
            <a:prstGeom prst="rect">
              <a:avLst/>
            </a:prstGeom>
            <a:noFill/>
          </p:spPr>
          <p:txBody>
            <a:bodyPr wrap="square" rtlCol="0">
              <a:spAutoFit/>
            </a:bodyPr>
            <a:lstStyle/>
            <a:p>
              <a:r>
                <a:rPr lang="en-GB" sz="1000" b="1" spc="30">
                  <a:solidFill>
                    <a:srgbClr val="9D691F"/>
                  </a:solidFill>
                  <a:effectLst/>
                  <a:latin typeface="Georgia" panose="02040502050405020303" pitchFamily="18" charset="0"/>
                  <a:ea typeface="Open Sans Condensed" panose="020B0606030504020204" pitchFamily="34" charset="0"/>
                  <a:cs typeface="Open Sans Condensed" panose="020B0606030504020204" pitchFamily="34" charset="0"/>
                </a:rPr>
                <a:t>Reigned: </a:t>
              </a:r>
              <a:r>
                <a:rPr lang="en-GB" sz="1000" spc="30">
                  <a:solidFill>
                    <a:srgbClr val="9D691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1485 - 1509 </a:t>
              </a:r>
            </a:p>
          </p:txBody>
        </p:sp>
      </p:grpSp>
      <p:sp>
        <p:nvSpPr>
          <p:cNvPr id="42" name="TextBox 41">
            <a:extLst>
              <a:ext uri="{FF2B5EF4-FFF2-40B4-BE49-F238E27FC236}">
                <a16:creationId xmlns:a16="http://schemas.microsoft.com/office/drawing/2014/main" id="{52113F44-2ACF-8E98-3F98-7AB07EDB63EE}"/>
              </a:ext>
              <a:ext uri="{C183D7F6-B498-43B3-948B-1728B52AA6E4}">
                <adec:decorative xmlns:adec="http://schemas.microsoft.com/office/drawing/2017/decorative" val="1"/>
              </a:ext>
            </a:extLst>
          </p:cNvPr>
          <p:cNvSpPr txBox="1"/>
          <p:nvPr/>
        </p:nvSpPr>
        <p:spPr>
          <a:xfrm>
            <a:off x="6374481" y="5628420"/>
            <a:ext cx="379640" cy="187748"/>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21" name="Rectangle 20">
            <a:extLst>
              <a:ext uri="{FF2B5EF4-FFF2-40B4-BE49-F238E27FC236}">
                <a16:creationId xmlns:a16="http://schemas.microsoft.com/office/drawing/2014/main" id="{F4A6FA4D-354E-3530-22F2-A21EAF9130C3}"/>
              </a:ext>
              <a:ext uri="{C183D7F6-B498-43B3-948B-1728B52AA6E4}">
                <adec:decorative xmlns:adec="http://schemas.microsoft.com/office/drawing/2017/decorative" val="1"/>
              </a:ext>
            </a:extLst>
          </p:cNvPr>
          <p:cNvSpPr/>
          <p:nvPr/>
        </p:nvSpPr>
        <p:spPr>
          <a:xfrm>
            <a:off x="509390" y="5555137"/>
            <a:ext cx="5364146" cy="58477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7" name="TextBox 26">
            <a:extLst>
              <a:ext uri="{FF2B5EF4-FFF2-40B4-BE49-F238E27FC236}">
                <a16:creationId xmlns:a16="http://schemas.microsoft.com/office/drawing/2014/main" id="{B059A0A6-36C7-C4B3-424D-43FC2F88D31B}"/>
              </a:ext>
              <a:ext uri="{C183D7F6-B498-43B3-948B-1728B52AA6E4}">
                <adec:decorative xmlns:adec="http://schemas.microsoft.com/office/drawing/2017/decorative" val="1"/>
              </a:ext>
            </a:extLst>
          </p:cNvPr>
          <p:cNvSpPr txBox="1"/>
          <p:nvPr/>
        </p:nvSpPr>
        <p:spPr>
          <a:xfrm>
            <a:off x="573950" y="5612500"/>
            <a:ext cx="379640" cy="187748"/>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14" name="TextBox 13">
            <a:extLst>
              <a:ext uri="{FF2B5EF4-FFF2-40B4-BE49-F238E27FC236}">
                <a16:creationId xmlns:a16="http://schemas.microsoft.com/office/drawing/2014/main" id="{C26045C1-953A-77D4-6C6B-8E14C160BDBE}"/>
              </a:ext>
              <a:ext uri="{C183D7F6-B498-43B3-948B-1728B52AA6E4}">
                <adec:decorative xmlns:adec="http://schemas.microsoft.com/office/drawing/2017/decorative" val="1"/>
              </a:ext>
            </a:extLst>
          </p:cNvPr>
          <p:cNvSpPr txBox="1"/>
          <p:nvPr/>
        </p:nvSpPr>
        <p:spPr>
          <a:xfrm>
            <a:off x="6474399" y="3049733"/>
            <a:ext cx="1965569" cy="200055"/>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 National Portrait Gallery, London </a:t>
            </a:r>
          </a:p>
        </p:txBody>
      </p:sp>
      <p:sp>
        <p:nvSpPr>
          <p:cNvPr id="12" name="TextBox 11">
            <a:extLst>
              <a:ext uri="{FF2B5EF4-FFF2-40B4-BE49-F238E27FC236}">
                <a16:creationId xmlns:a16="http://schemas.microsoft.com/office/drawing/2014/main" id="{FFA67371-01B1-B137-965B-7FBDEA96B67C}"/>
              </a:ext>
              <a:ext uri="{C183D7F6-B498-43B3-948B-1728B52AA6E4}">
                <adec:decorative xmlns:adec="http://schemas.microsoft.com/office/drawing/2017/decorative" val="1"/>
              </a:ext>
            </a:extLst>
          </p:cNvPr>
          <p:cNvSpPr txBox="1"/>
          <p:nvPr/>
        </p:nvSpPr>
        <p:spPr>
          <a:xfrm>
            <a:off x="622102" y="3049733"/>
            <a:ext cx="2107353" cy="200055"/>
          </a:xfrm>
          <a:prstGeom prst="rect">
            <a:avLst/>
          </a:prstGeom>
          <a:noFill/>
        </p:spPr>
        <p:txBody>
          <a:bodyPr wrap="square" rtlCol="0">
            <a:spAutoFit/>
          </a:bodyPr>
          <a:lstStyle/>
          <a:p>
            <a:r>
              <a:rPr lang="en-GB" sz="700">
                <a:solidFill>
                  <a:schemeClr val="bg1"/>
                </a:solidFill>
                <a:effectLst/>
                <a:latin typeface="Georgia" panose="02040502050405020303" pitchFamily="18" charset="0"/>
                <a:ea typeface="Open Sans" panose="020B0606030504020204" pitchFamily="34" charset="0"/>
                <a:cs typeface="Open Sans" panose="020B0606030504020204" pitchFamily="34" charset="0"/>
              </a:rPr>
              <a:t>© National Portrait Gallery, London </a:t>
            </a:r>
          </a:p>
        </p:txBody>
      </p:sp>
      <p:sp>
        <p:nvSpPr>
          <p:cNvPr id="2" name="Rectangle 1">
            <a:extLst>
              <a:ext uri="{FF2B5EF4-FFF2-40B4-BE49-F238E27FC236}">
                <a16:creationId xmlns:a16="http://schemas.microsoft.com/office/drawing/2014/main" id="{6A04A9EC-D890-5FFB-665D-14233123793C}"/>
              </a:ext>
              <a:ext uri="{C183D7F6-B498-43B3-948B-1728B52AA6E4}">
                <adec:decorative xmlns:adec="http://schemas.microsoft.com/office/drawing/2017/decorative" val="1"/>
              </a:ext>
            </a:extLst>
          </p:cNvPr>
          <p:cNvSpPr/>
          <p:nvPr/>
        </p:nvSpPr>
        <p:spPr>
          <a:xfrm>
            <a:off x="6305230" y="5550522"/>
            <a:ext cx="5364146" cy="58477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4249739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43555F1B-B056-6CD9-2082-0DE3D76A7807}"/>
              </a:ext>
            </a:extLst>
          </p:cNvPr>
          <p:cNvSpPr>
            <a:spLocks noGrp="1"/>
          </p:cNvSpPr>
          <p:nvPr>
            <p:ph type="title"/>
          </p:nvPr>
        </p:nvSpPr>
        <p:spPr>
          <a:xfrm>
            <a:off x="285307" y="-2155049"/>
            <a:ext cx="10515600" cy="1325563"/>
          </a:xfrm>
        </p:spPr>
        <p:txBody>
          <a:bodyPr vert="horz" lIns="91440" tIns="45720" rIns="91440" bIns="45720" rtlCol="0" anchor="b">
            <a:normAutofit/>
          </a:bodyPr>
          <a:lstStyle/>
          <a:p>
            <a:r>
              <a:rPr lang="en-GB">
                <a:solidFill>
                  <a:srgbClr val="E6E6E6"/>
                </a:solidFill>
              </a:rPr>
              <a:t>TEMPLATE BIOGRAPHY</a:t>
            </a:r>
          </a:p>
        </p:txBody>
      </p:sp>
      <p:pic>
        <p:nvPicPr>
          <p:cNvPr id="3" name="Picture 2">
            <a:extLst>
              <a:ext uri="{FF2B5EF4-FFF2-40B4-BE49-F238E27FC236}">
                <a16:creationId xmlns:a16="http://schemas.microsoft.com/office/drawing/2014/main" id="{6F9C7F0D-2A5F-1157-DE46-6880614E231C}"/>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Rectangle 3">
            <a:extLst>
              <a:ext uri="{FF2B5EF4-FFF2-40B4-BE49-F238E27FC236}">
                <a16:creationId xmlns:a16="http://schemas.microsoft.com/office/drawing/2014/main" id="{9BA9276C-2499-1C64-2A54-B004BD142DF1}"/>
              </a:ext>
              <a:ext uri="{C183D7F6-B498-43B3-948B-1728B52AA6E4}">
                <adec:decorative xmlns:adec="http://schemas.microsoft.com/office/drawing/2017/decorative" val="1"/>
              </a:ext>
            </a:extLst>
          </p:cNvPr>
          <p:cNvSpPr/>
          <p:nvPr/>
        </p:nvSpPr>
        <p:spPr>
          <a:xfrm>
            <a:off x="6309921" y="505642"/>
            <a:ext cx="2257156" cy="276119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17344C9-AEBE-1E69-95AD-F33613400799}"/>
              </a:ext>
              <a:ext uri="{C183D7F6-B498-43B3-948B-1728B52AA6E4}">
                <adec:decorative xmlns:adec="http://schemas.microsoft.com/office/drawing/2017/decorative" val="1"/>
              </a:ext>
            </a:extLst>
          </p:cNvPr>
          <p:cNvSpPr/>
          <p:nvPr/>
        </p:nvSpPr>
        <p:spPr>
          <a:xfrm>
            <a:off x="504375" y="504374"/>
            <a:ext cx="2257156" cy="276119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D00CFFF-76C1-0D0D-F1C0-4C19853F3E3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4015" y="4679252"/>
            <a:ext cx="1790700" cy="1790700"/>
          </a:xfrm>
          <a:prstGeom prst="rect">
            <a:avLst/>
          </a:prstGeom>
        </p:spPr>
      </p:pic>
      <p:pic>
        <p:nvPicPr>
          <p:cNvPr id="11" name="Picture 10">
            <a:extLst>
              <a:ext uri="{FF2B5EF4-FFF2-40B4-BE49-F238E27FC236}">
                <a16:creationId xmlns:a16="http://schemas.microsoft.com/office/drawing/2014/main" id="{22B93149-2942-8599-5E51-EE367D97450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074797" y="1776846"/>
            <a:ext cx="2004956" cy="2004956"/>
          </a:xfrm>
          <a:prstGeom prst="rect">
            <a:avLst/>
          </a:prstGeom>
        </p:spPr>
      </p:pic>
      <p:sp>
        <p:nvSpPr>
          <p:cNvPr id="7" name="TextBox 6">
            <a:extLst>
              <a:ext uri="{FF2B5EF4-FFF2-40B4-BE49-F238E27FC236}">
                <a16:creationId xmlns:a16="http://schemas.microsoft.com/office/drawing/2014/main" id="{F20E0EA5-C155-FC04-E81C-7220D9BAB4EE}"/>
              </a:ext>
              <a:ext uri="{C183D7F6-B498-43B3-948B-1728B52AA6E4}">
                <adec:decorative xmlns:adec="http://schemas.microsoft.com/office/drawing/2017/decorative" val="1"/>
              </a:ext>
            </a:extLst>
          </p:cNvPr>
          <p:cNvSpPr txBox="1"/>
          <p:nvPr/>
        </p:nvSpPr>
        <p:spPr>
          <a:xfrm>
            <a:off x="2882016" y="386924"/>
            <a:ext cx="3059176" cy="584775"/>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____________</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Rectangle 8">
            <a:extLst>
              <a:ext uri="{FF2B5EF4-FFF2-40B4-BE49-F238E27FC236}">
                <a16:creationId xmlns:a16="http://schemas.microsoft.com/office/drawing/2014/main" id="{2A5F54AF-226A-8F02-9FC9-A1E8A892D8DF}"/>
              </a:ext>
              <a:ext uri="{C183D7F6-B498-43B3-948B-1728B52AA6E4}">
                <adec:decorative xmlns:adec="http://schemas.microsoft.com/office/drawing/2017/decorative" val="1"/>
              </a:ext>
            </a:extLst>
          </p:cNvPr>
          <p:cNvSpPr/>
          <p:nvPr/>
        </p:nvSpPr>
        <p:spPr>
          <a:xfrm>
            <a:off x="503690"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B7014030-16B1-8381-CFFE-DF9CD913BD74}"/>
              </a:ext>
              <a:ext uri="{C183D7F6-B498-43B3-948B-1728B52AA6E4}">
                <adec:decorative xmlns:adec="http://schemas.microsoft.com/office/drawing/2017/decorative" val="1"/>
              </a:ext>
            </a:extLst>
          </p:cNvPr>
          <p:cNvSpPr txBox="1"/>
          <p:nvPr/>
        </p:nvSpPr>
        <p:spPr>
          <a:xfrm>
            <a:off x="2881226" y="1763370"/>
            <a:ext cx="2988559" cy="3462486"/>
          </a:xfrm>
          <a:prstGeom prst="rect">
            <a:avLst/>
          </a:prstGeom>
          <a:noFill/>
          <a:ln>
            <a:solidFill>
              <a:schemeClr val="tx1"/>
            </a:solidFill>
          </a:ln>
        </p:spPr>
        <p:txBody>
          <a:bodyPr wrap="square" rtlCol="0">
            <a:spAutoFit/>
          </a:bodyPr>
          <a:lstStyle/>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effectLst/>
              <a:latin typeface="Georgia" panose="02040502050405020303" pitchFamily="18" charset="0"/>
            </a:endParaRPr>
          </a:p>
        </p:txBody>
      </p:sp>
      <p:sp>
        <p:nvSpPr>
          <p:cNvPr id="13" name="TextBox 12">
            <a:extLst>
              <a:ext uri="{FF2B5EF4-FFF2-40B4-BE49-F238E27FC236}">
                <a16:creationId xmlns:a16="http://schemas.microsoft.com/office/drawing/2014/main" id="{7AA1EF8F-1D4F-6011-5249-B62E99C3DB0C}"/>
              </a:ext>
              <a:ext uri="{C183D7F6-B498-43B3-948B-1728B52AA6E4}">
                <adec:decorative xmlns:adec="http://schemas.microsoft.com/office/drawing/2017/decorative" val="1"/>
              </a:ext>
            </a:extLst>
          </p:cNvPr>
          <p:cNvSpPr txBox="1"/>
          <p:nvPr/>
        </p:nvSpPr>
        <p:spPr>
          <a:xfrm>
            <a:off x="503690"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_______</a:t>
            </a:r>
          </a:p>
        </p:txBody>
      </p:sp>
      <p:sp>
        <p:nvSpPr>
          <p:cNvPr id="16" name="Rectangle 15">
            <a:extLst>
              <a:ext uri="{FF2B5EF4-FFF2-40B4-BE49-F238E27FC236}">
                <a16:creationId xmlns:a16="http://schemas.microsoft.com/office/drawing/2014/main" id="{A91398DD-6224-0967-1561-F60F0EC54225}"/>
              </a:ext>
              <a:ext uri="{C183D7F6-B498-43B3-948B-1728B52AA6E4}">
                <adec:decorative xmlns:adec="http://schemas.microsoft.com/office/drawing/2017/decorative" val="1"/>
              </a:ext>
            </a:extLst>
          </p:cNvPr>
          <p:cNvSpPr/>
          <p:nvPr/>
        </p:nvSpPr>
        <p:spPr>
          <a:xfrm>
            <a:off x="2975457" y="5530940"/>
            <a:ext cx="2894328" cy="7908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15F2FE8-A9AF-4EA2-228C-BB20EC480995}"/>
              </a:ext>
              <a:ext uri="{C183D7F6-B498-43B3-948B-1728B52AA6E4}">
                <adec:decorative xmlns:adec="http://schemas.microsoft.com/office/drawing/2017/decorative" val="1"/>
              </a:ext>
            </a:extLst>
          </p:cNvPr>
          <p:cNvSpPr txBox="1"/>
          <p:nvPr/>
        </p:nvSpPr>
        <p:spPr>
          <a:xfrm>
            <a:off x="3040017" y="5627182"/>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33" name="TextBox 32">
            <a:extLst>
              <a:ext uri="{FF2B5EF4-FFF2-40B4-BE49-F238E27FC236}">
                <a16:creationId xmlns:a16="http://schemas.microsoft.com/office/drawing/2014/main" id="{EF32A54C-E6D5-A3D5-4E12-ADD107B11EEC}"/>
              </a:ext>
              <a:ext uri="{C183D7F6-B498-43B3-948B-1728B52AA6E4}">
                <adec:decorative xmlns:adec="http://schemas.microsoft.com/office/drawing/2017/decorative" val="1"/>
              </a:ext>
            </a:extLst>
          </p:cNvPr>
          <p:cNvSpPr txBox="1"/>
          <p:nvPr/>
        </p:nvSpPr>
        <p:spPr>
          <a:xfrm>
            <a:off x="498188" y="3501383"/>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_______</a:t>
            </a:r>
          </a:p>
        </p:txBody>
      </p:sp>
      <p:sp>
        <p:nvSpPr>
          <p:cNvPr id="34" name="TextBox 33">
            <a:extLst>
              <a:ext uri="{FF2B5EF4-FFF2-40B4-BE49-F238E27FC236}">
                <a16:creationId xmlns:a16="http://schemas.microsoft.com/office/drawing/2014/main" id="{2DFA32BC-5DCD-623A-37B1-E739559331A6}"/>
              </a:ext>
              <a:ext uri="{C183D7F6-B498-43B3-948B-1728B52AA6E4}">
                <adec:decorative xmlns:adec="http://schemas.microsoft.com/office/drawing/2017/decorative" val="1"/>
              </a:ext>
            </a:extLst>
          </p:cNvPr>
          <p:cNvSpPr txBox="1"/>
          <p:nvPr/>
        </p:nvSpPr>
        <p:spPr>
          <a:xfrm>
            <a:off x="2881225" y="749968"/>
            <a:ext cx="3282200" cy="584775"/>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____________</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39" name="TextBox 38">
            <a:extLst>
              <a:ext uri="{FF2B5EF4-FFF2-40B4-BE49-F238E27FC236}">
                <a16:creationId xmlns:a16="http://schemas.microsoft.com/office/drawing/2014/main" id="{A3F3180D-8B62-06ED-BD1D-69038AF2D70A}"/>
              </a:ext>
              <a:ext uri="{C183D7F6-B498-43B3-948B-1728B52AA6E4}">
                <adec:decorative xmlns:adec="http://schemas.microsoft.com/office/drawing/2017/decorative" val="1"/>
              </a:ext>
            </a:extLst>
          </p:cNvPr>
          <p:cNvSpPr txBox="1"/>
          <p:nvPr/>
        </p:nvSpPr>
        <p:spPr>
          <a:xfrm>
            <a:off x="498188" y="3855952"/>
            <a:ext cx="2263343" cy="769441"/>
          </a:xfrm>
          <a:prstGeom prst="rect">
            <a:avLst/>
          </a:prstGeom>
          <a:noFill/>
          <a:ln>
            <a:solidFill>
              <a:schemeClr val="tx1"/>
            </a:solidFill>
          </a:ln>
        </p:spPr>
        <p:txBody>
          <a:bodyPr wrap="square" rtlCol="0">
            <a:spAutoFit/>
          </a:bodyPr>
          <a:lstStyle/>
          <a:p>
            <a:endParaRPr lang="en-GB" sz="1100" i="1">
              <a:solidFill>
                <a:srgbClr val="C48500"/>
              </a:solidFill>
              <a:latin typeface="Georgia" panose="02040502050405020303" pitchFamily="18" charset="0"/>
            </a:endParaRPr>
          </a:p>
          <a:p>
            <a:endParaRPr lang="en-GB" sz="1100" i="1">
              <a:solidFill>
                <a:srgbClr val="C48500"/>
              </a:solidFill>
              <a:effectLst/>
              <a:latin typeface="Georgia" panose="02040502050405020303" pitchFamily="18" charset="0"/>
            </a:endParaRPr>
          </a:p>
          <a:p>
            <a:endParaRPr lang="en-GB" sz="1100" i="1">
              <a:solidFill>
                <a:srgbClr val="C48500"/>
              </a:solidFill>
              <a:latin typeface="Georgia" panose="02040502050405020303" pitchFamily="18" charset="0"/>
            </a:endParaRPr>
          </a:p>
          <a:p>
            <a:endParaRPr lang="en-GB" sz="1100" i="1">
              <a:solidFill>
                <a:srgbClr val="C48500"/>
              </a:solidFill>
              <a:effectLst/>
              <a:latin typeface="Georgia" panose="02040502050405020303" pitchFamily="18" charset="0"/>
            </a:endParaRPr>
          </a:p>
        </p:txBody>
      </p:sp>
      <p:sp>
        <p:nvSpPr>
          <p:cNvPr id="55" name="TextBox 54">
            <a:extLst>
              <a:ext uri="{FF2B5EF4-FFF2-40B4-BE49-F238E27FC236}">
                <a16:creationId xmlns:a16="http://schemas.microsoft.com/office/drawing/2014/main" id="{72F0FC16-6FED-23AD-56D2-75DCD7F59477}"/>
              </a:ext>
              <a:ext uri="{C183D7F6-B498-43B3-948B-1728B52AA6E4}">
                <adec:decorative xmlns:adec="http://schemas.microsoft.com/office/drawing/2017/decorative" val="1"/>
              </a:ext>
            </a:extLst>
          </p:cNvPr>
          <p:cNvSpPr txBox="1"/>
          <p:nvPr/>
        </p:nvSpPr>
        <p:spPr>
          <a:xfrm>
            <a:off x="8686298" y="386924"/>
            <a:ext cx="3059176" cy="584775"/>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____________</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56" name="Rectangle 55">
            <a:extLst>
              <a:ext uri="{FF2B5EF4-FFF2-40B4-BE49-F238E27FC236}">
                <a16:creationId xmlns:a16="http://schemas.microsoft.com/office/drawing/2014/main" id="{82F2B5B9-7031-5AFB-BAF8-461A755C246A}"/>
              </a:ext>
              <a:ext uri="{C183D7F6-B498-43B3-948B-1728B52AA6E4}">
                <adec:decorative xmlns:adec="http://schemas.microsoft.com/office/drawing/2017/decorative" val="1"/>
              </a:ext>
            </a:extLst>
          </p:cNvPr>
          <p:cNvSpPr/>
          <p:nvPr/>
        </p:nvSpPr>
        <p:spPr>
          <a:xfrm>
            <a:off x="6307972" y="3316912"/>
            <a:ext cx="2259105" cy="436355"/>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B1BCF1E7-A7A5-DCEC-00AA-4DA4F4090463}"/>
              </a:ext>
              <a:ext uri="{C183D7F6-B498-43B3-948B-1728B52AA6E4}">
                <adec:decorative xmlns:adec="http://schemas.microsoft.com/office/drawing/2017/decorative" val="1"/>
              </a:ext>
            </a:extLst>
          </p:cNvPr>
          <p:cNvSpPr txBox="1"/>
          <p:nvPr/>
        </p:nvSpPr>
        <p:spPr>
          <a:xfrm>
            <a:off x="6301802" y="3855849"/>
            <a:ext cx="2644351" cy="1246495"/>
          </a:xfrm>
          <a:prstGeom prst="rect">
            <a:avLst/>
          </a:prstGeom>
          <a:noFill/>
          <a:ln>
            <a:solidFill>
              <a:schemeClr val="tx1"/>
            </a:solidFill>
          </a:ln>
        </p:spPr>
        <p:txBody>
          <a:bodyPr wrap="square" rtlCol="0">
            <a:spAutoFit/>
          </a:bodyPr>
          <a:lstStyle/>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effectLst/>
              <a:latin typeface="Georgia" panose="02040502050405020303" pitchFamily="18" charset="0"/>
            </a:endParaRPr>
          </a:p>
        </p:txBody>
      </p:sp>
      <p:sp>
        <p:nvSpPr>
          <p:cNvPr id="58" name="TextBox 57">
            <a:extLst>
              <a:ext uri="{FF2B5EF4-FFF2-40B4-BE49-F238E27FC236}">
                <a16:creationId xmlns:a16="http://schemas.microsoft.com/office/drawing/2014/main" id="{B075A3A9-3577-2A68-33EA-0E2C30D7E861}"/>
              </a:ext>
              <a:ext uri="{C183D7F6-B498-43B3-948B-1728B52AA6E4}">
                <adec:decorative xmlns:adec="http://schemas.microsoft.com/office/drawing/2017/decorative" val="1"/>
              </a:ext>
            </a:extLst>
          </p:cNvPr>
          <p:cNvSpPr txBox="1"/>
          <p:nvPr/>
        </p:nvSpPr>
        <p:spPr>
          <a:xfrm>
            <a:off x="6307972" y="3333758"/>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Lived: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_______</a:t>
            </a:r>
          </a:p>
        </p:txBody>
      </p:sp>
      <p:sp>
        <p:nvSpPr>
          <p:cNvPr id="60" name="Rectangle 59">
            <a:extLst>
              <a:ext uri="{FF2B5EF4-FFF2-40B4-BE49-F238E27FC236}">
                <a16:creationId xmlns:a16="http://schemas.microsoft.com/office/drawing/2014/main" id="{190AF622-C76D-9075-0C82-7E30126C55FB}"/>
              </a:ext>
              <a:ext uri="{C183D7F6-B498-43B3-948B-1728B52AA6E4}">
                <adec:decorative xmlns:adec="http://schemas.microsoft.com/office/drawing/2017/decorative" val="1"/>
              </a:ext>
            </a:extLst>
          </p:cNvPr>
          <p:cNvSpPr/>
          <p:nvPr/>
        </p:nvSpPr>
        <p:spPr>
          <a:xfrm>
            <a:off x="6309921" y="5299720"/>
            <a:ext cx="5364146" cy="7908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2" name="TextBox 61">
            <a:extLst>
              <a:ext uri="{FF2B5EF4-FFF2-40B4-BE49-F238E27FC236}">
                <a16:creationId xmlns:a16="http://schemas.microsoft.com/office/drawing/2014/main" id="{DAE95FC0-D07B-A3F7-A83D-A1C78DC5D951}"/>
              </a:ext>
              <a:ext uri="{C183D7F6-B498-43B3-948B-1728B52AA6E4}">
                <adec:decorative xmlns:adec="http://schemas.microsoft.com/office/drawing/2017/decorative" val="1"/>
              </a:ext>
            </a:extLst>
          </p:cNvPr>
          <p:cNvSpPr txBox="1"/>
          <p:nvPr/>
        </p:nvSpPr>
        <p:spPr>
          <a:xfrm>
            <a:off x="6374481" y="5395962"/>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65" name="TextBox 64">
            <a:extLst>
              <a:ext uri="{FF2B5EF4-FFF2-40B4-BE49-F238E27FC236}">
                <a16:creationId xmlns:a16="http://schemas.microsoft.com/office/drawing/2014/main" id="{5F5E9072-3CA2-A0BF-6A2B-F0048FB91933}"/>
              </a:ext>
              <a:ext uri="{C183D7F6-B498-43B3-948B-1728B52AA6E4}">
                <adec:decorative xmlns:adec="http://schemas.microsoft.com/office/drawing/2017/decorative" val="1"/>
              </a:ext>
            </a:extLst>
          </p:cNvPr>
          <p:cNvSpPr txBox="1"/>
          <p:nvPr/>
        </p:nvSpPr>
        <p:spPr>
          <a:xfrm>
            <a:off x="6302470" y="3501383"/>
            <a:ext cx="2148070" cy="253916"/>
          </a:xfrm>
          <a:prstGeom prst="rect">
            <a:avLst/>
          </a:prstGeom>
          <a:noFill/>
        </p:spPr>
        <p:txBody>
          <a:bodyPr wrap="square" rtlCol="0">
            <a:spAutoFit/>
          </a:bodyPr>
          <a:lstStyle/>
          <a:p>
            <a:r>
              <a:rPr lang="en-GB" sz="1000" b="1" spc="3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_______</a:t>
            </a:r>
          </a:p>
        </p:txBody>
      </p:sp>
      <p:sp>
        <p:nvSpPr>
          <p:cNvPr id="66" name="TextBox 65">
            <a:extLst>
              <a:ext uri="{FF2B5EF4-FFF2-40B4-BE49-F238E27FC236}">
                <a16:creationId xmlns:a16="http://schemas.microsoft.com/office/drawing/2014/main" id="{1AE10A05-0AB2-E32B-62AF-B5BCB9405FD9}"/>
              </a:ext>
              <a:ext uri="{C183D7F6-B498-43B3-948B-1728B52AA6E4}">
                <adec:decorative xmlns:adec="http://schemas.microsoft.com/office/drawing/2017/decorative" val="1"/>
              </a:ext>
            </a:extLst>
          </p:cNvPr>
          <p:cNvSpPr txBox="1"/>
          <p:nvPr/>
        </p:nvSpPr>
        <p:spPr>
          <a:xfrm>
            <a:off x="8685507" y="749968"/>
            <a:ext cx="3059176" cy="584775"/>
          </a:xfrm>
          <a:prstGeom prst="rect">
            <a:avLst/>
          </a:prstGeom>
          <a:noFill/>
        </p:spPr>
        <p:txBody>
          <a:bodyPr wrap="square" lIns="91440" tIns="45720" rIns="91440" bIns="45720" rtlCol="0" anchor="t">
            <a:spAutoFit/>
          </a:bodyPr>
          <a:lstStyle/>
          <a:p>
            <a:r>
              <a:rPr lang="en-GB" sz="3200" b="1" spc="100">
                <a:solidFill>
                  <a:srgbClr val="45235E"/>
                </a:solidFill>
                <a:latin typeface="Open Sans Condensed"/>
                <a:ea typeface="Open Sans Condensed" panose="020B0606030504020204" pitchFamily="34" charset="0"/>
                <a:cs typeface="Open Sans Condensed" panose="020B0606030504020204" pitchFamily="34" charset="0"/>
              </a:rPr>
              <a:t>____________</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4" name="TextBox 73">
            <a:extLst>
              <a:ext uri="{FF2B5EF4-FFF2-40B4-BE49-F238E27FC236}">
                <a16:creationId xmlns:a16="http://schemas.microsoft.com/office/drawing/2014/main" id="{D80B84DE-E378-02D8-95C8-C84DE219BCE0}"/>
              </a:ext>
              <a:ext uri="{C183D7F6-B498-43B3-948B-1728B52AA6E4}">
                <adec:decorative xmlns:adec="http://schemas.microsoft.com/office/drawing/2017/decorative" val="1"/>
              </a:ext>
            </a:extLst>
          </p:cNvPr>
          <p:cNvSpPr txBox="1"/>
          <p:nvPr/>
        </p:nvSpPr>
        <p:spPr>
          <a:xfrm>
            <a:off x="9074796" y="3852726"/>
            <a:ext cx="2537481" cy="1246495"/>
          </a:xfrm>
          <a:prstGeom prst="rect">
            <a:avLst/>
          </a:prstGeom>
          <a:noFill/>
          <a:ln>
            <a:solidFill>
              <a:schemeClr val="tx1"/>
            </a:solidFill>
          </a:ln>
        </p:spPr>
        <p:txBody>
          <a:bodyPr wrap="square" rtlCol="0">
            <a:spAutoFit/>
          </a:bodyPr>
          <a:lstStyle/>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latin typeface="Georgia" panose="02040502050405020303" pitchFamily="18" charset="0"/>
            </a:endParaRPr>
          </a:p>
          <a:p>
            <a:pPr defTabSz="144000">
              <a:spcBef>
                <a:spcPts val="600"/>
              </a:spcBef>
            </a:pPr>
            <a:endParaRPr lang="en-GB" sz="1100">
              <a:effectLst/>
              <a:latin typeface="Georgia" panose="02040502050405020303" pitchFamily="18" charset="0"/>
            </a:endParaRPr>
          </a:p>
          <a:p>
            <a:pPr defTabSz="144000">
              <a:spcBef>
                <a:spcPts val="600"/>
              </a:spcBef>
            </a:pPr>
            <a:endParaRPr lang="en-GB" sz="1100">
              <a:effectLst/>
              <a:latin typeface="Georgia" panose="02040502050405020303" pitchFamily="18" charset="0"/>
            </a:endParaRPr>
          </a:p>
        </p:txBody>
      </p:sp>
      <p:sp>
        <p:nvSpPr>
          <p:cNvPr id="12" name="TextBox 11">
            <a:extLst>
              <a:ext uri="{FF2B5EF4-FFF2-40B4-BE49-F238E27FC236}">
                <a16:creationId xmlns:a16="http://schemas.microsoft.com/office/drawing/2014/main" id="{FFA67371-01B1-B137-965B-7FBDEA96B67C}"/>
              </a:ext>
              <a:ext uri="{C183D7F6-B498-43B3-948B-1728B52AA6E4}">
                <adec:decorative xmlns:adec="http://schemas.microsoft.com/office/drawing/2017/decorative" val="1"/>
              </a:ext>
            </a:extLst>
          </p:cNvPr>
          <p:cNvSpPr txBox="1"/>
          <p:nvPr/>
        </p:nvSpPr>
        <p:spPr>
          <a:xfrm>
            <a:off x="498188" y="3062998"/>
            <a:ext cx="3044132" cy="200055"/>
          </a:xfrm>
          <a:prstGeom prst="rect">
            <a:avLst/>
          </a:prstGeom>
          <a:noFill/>
        </p:spPr>
        <p:txBody>
          <a:bodyPr wrap="square" rtlCol="0">
            <a:spAutoFit/>
          </a:bodyPr>
          <a:lstStyle/>
          <a:p>
            <a:r>
              <a:rPr lang="en-GB" sz="700">
                <a:effectLst/>
                <a:latin typeface="Georgia" panose="02040502050405020303" pitchFamily="18" charset="0"/>
                <a:ea typeface="Open Sans" panose="020B0606030504020204" pitchFamily="34" charset="0"/>
                <a:cs typeface="Open Sans" panose="020B0606030504020204" pitchFamily="34" charset="0"/>
              </a:rPr>
              <a:t>Image credit:</a:t>
            </a:r>
          </a:p>
        </p:txBody>
      </p:sp>
      <p:sp>
        <p:nvSpPr>
          <p:cNvPr id="14" name="TextBox 13">
            <a:extLst>
              <a:ext uri="{FF2B5EF4-FFF2-40B4-BE49-F238E27FC236}">
                <a16:creationId xmlns:a16="http://schemas.microsoft.com/office/drawing/2014/main" id="{C26045C1-953A-77D4-6C6B-8E14C160BDBE}"/>
              </a:ext>
              <a:ext uri="{C183D7F6-B498-43B3-948B-1728B52AA6E4}">
                <adec:decorative xmlns:adec="http://schemas.microsoft.com/office/drawing/2017/decorative" val="1"/>
              </a:ext>
            </a:extLst>
          </p:cNvPr>
          <p:cNvSpPr txBox="1"/>
          <p:nvPr/>
        </p:nvSpPr>
        <p:spPr>
          <a:xfrm>
            <a:off x="6301802" y="3056845"/>
            <a:ext cx="3044132" cy="200055"/>
          </a:xfrm>
          <a:prstGeom prst="rect">
            <a:avLst/>
          </a:prstGeom>
          <a:noFill/>
        </p:spPr>
        <p:txBody>
          <a:bodyPr wrap="square" rtlCol="0">
            <a:spAutoFit/>
          </a:bodyPr>
          <a:lstStyle/>
          <a:p>
            <a:r>
              <a:rPr lang="en-GB" sz="700">
                <a:effectLst/>
                <a:latin typeface="Georgia" panose="02040502050405020303" pitchFamily="18" charset="0"/>
                <a:ea typeface="Open Sans" panose="020B0606030504020204" pitchFamily="34" charset="0"/>
                <a:cs typeface="Open Sans" panose="020B0606030504020204" pitchFamily="34" charset="0"/>
              </a:rPr>
              <a:t>Image credit:</a:t>
            </a:r>
          </a:p>
        </p:txBody>
      </p:sp>
    </p:spTree>
    <p:extLst>
      <p:ext uri="{BB962C8B-B14F-4D97-AF65-F5344CB8AC3E}">
        <p14:creationId xmlns:p14="http://schemas.microsoft.com/office/powerpoint/2010/main" val="3803241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6014" y="107573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alliance  </a:t>
            </a:r>
            <a:r>
              <a:rPr lang="en-GB" sz="1100">
                <a:effectLst/>
                <a:latin typeface="Georgia" panose="02040502050405020303" pitchFamily="18" charset="0"/>
                <a:ea typeface="Open Sans" panose="020B0606030504020204" pitchFamily="34" charset="0"/>
                <a:cs typeface="Open Sans" panose="020B0606030504020204" pitchFamily="34" charset="0"/>
              </a:rPr>
              <a:t>  |  agreement between people or countries to help each other </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37406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6014" y="141077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emblem   </a:t>
            </a:r>
            <a:r>
              <a:rPr lang="en-GB" sz="1100">
                <a:effectLst/>
                <a:latin typeface="Georgia" panose="02040502050405020303" pitchFamily="18" charset="0"/>
                <a:ea typeface="Open Sans" panose="020B0606030504020204" pitchFamily="34" charset="0"/>
                <a:cs typeface="Open Sans" panose="020B0606030504020204" pitchFamily="34" charset="0"/>
              </a:rPr>
              <a:t>  |  picture of an object used to represent something else, such as membership of a group or an idea </a:t>
            </a:r>
          </a:p>
        </p:txBody>
      </p: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6014" y="170910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6014" y="174581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depose  </a:t>
            </a:r>
            <a:r>
              <a:rPr lang="en-GB" sz="1100">
                <a:effectLst/>
                <a:latin typeface="Georgia" panose="02040502050405020303" pitchFamily="18" charset="0"/>
                <a:ea typeface="Open Sans" panose="020B0606030504020204" pitchFamily="34" charset="0"/>
                <a:cs typeface="Open Sans" panose="020B0606030504020204" pitchFamily="34" charset="0"/>
              </a:rPr>
              <a:t>  |  remove someone from power </a:t>
            </a:r>
          </a:p>
        </p:txBody>
      </p: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6014" y="204414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88FE2E61-157E-1C69-B8DD-3934B4CB815E}"/>
              </a:ext>
            </a:extLst>
          </p:cNvPr>
          <p:cNvSpPr txBox="1">
            <a:spLocks/>
          </p:cNvSpPr>
          <p:nvPr/>
        </p:nvSpPr>
        <p:spPr>
          <a:xfrm>
            <a:off x="596014" y="208086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dynasty   </a:t>
            </a:r>
            <a:r>
              <a:rPr lang="en-GB" sz="1100">
                <a:effectLst/>
                <a:latin typeface="Georgia" panose="02040502050405020303" pitchFamily="18" charset="0"/>
                <a:ea typeface="Open Sans" panose="020B0606030504020204" pitchFamily="34" charset="0"/>
                <a:cs typeface="Open Sans" panose="020B0606030504020204" pitchFamily="34" charset="0"/>
              </a:rPr>
              <a:t>  |  series of leaders from the same family </a:t>
            </a:r>
          </a:p>
        </p:txBody>
      </p:sp>
      <p:cxnSp>
        <p:nvCxnSpPr>
          <p:cNvPr id="83" name="Straight Connector 82">
            <a:extLst>
              <a:ext uri="{FF2B5EF4-FFF2-40B4-BE49-F238E27FC236}">
                <a16:creationId xmlns:a16="http://schemas.microsoft.com/office/drawing/2014/main" id="{4C2D98E9-7686-C557-75AB-853536F2F1D1}"/>
              </a:ext>
              <a:ext uri="{C183D7F6-B498-43B3-948B-1728B52AA6E4}">
                <adec:decorative xmlns:adec="http://schemas.microsoft.com/office/drawing/2017/decorative" val="1"/>
              </a:ext>
            </a:extLst>
          </p:cNvPr>
          <p:cNvCxnSpPr>
            <a:cxnSpLocks/>
          </p:cNvCxnSpPr>
          <p:nvPr/>
        </p:nvCxnSpPr>
        <p:spPr>
          <a:xfrm>
            <a:off x="596014" y="2379186"/>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6014" y="241590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government   </a:t>
            </a:r>
            <a:r>
              <a:rPr lang="en-GB" sz="1100">
                <a:effectLst/>
                <a:latin typeface="Georgia" panose="02040502050405020303" pitchFamily="18" charset="0"/>
                <a:ea typeface="Open Sans" panose="020B0606030504020204" pitchFamily="34" charset="0"/>
                <a:cs typeface="Open Sans" panose="020B0606030504020204" pitchFamily="34" charset="0"/>
              </a:rPr>
              <a:t>  |  group of people that have the authority to rule a country </a:t>
            </a:r>
          </a:p>
        </p:txBody>
      </p: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6014" y="271422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6014" y="275094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heir   </a:t>
            </a:r>
            <a:r>
              <a:rPr lang="en-GB" sz="1100">
                <a:effectLst/>
                <a:latin typeface="Georgia" panose="02040502050405020303" pitchFamily="18" charset="0"/>
                <a:ea typeface="Open Sans" panose="020B0606030504020204" pitchFamily="34" charset="0"/>
                <a:cs typeface="Open Sans" panose="020B0606030504020204" pitchFamily="34" charset="0"/>
              </a:rPr>
              <a:t>  |  person who will become the next king or queen </a:t>
            </a:r>
          </a:p>
        </p:txBody>
      </p: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6014" y="304927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5C169D68-789C-81C5-C2F4-D592C4B12250}"/>
              </a:ext>
            </a:extLst>
          </p:cNvPr>
          <p:cNvSpPr txBox="1">
            <a:spLocks/>
          </p:cNvSpPr>
          <p:nvPr/>
        </p:nvSpPr>
        <p:spPr>
          <a:xfrm>
            <a:off x="596014" y="308598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illegitimate   </a:t>
            </a:r>
            <a:r>
              <a:rPr lang="en-GB" sz="1100">
                <a:effectLst/>
                <a:latin typeface="Georgia" panose="02040502050405020303" pitchFamily="18" charset="0"/>
                <a:ea typeface="Open Sans" panose="020B0606030504020204" pitchFamily="34" charset="0"/>
                <a:cs typeface="Open Sans" panose="020B0606030504020204" pitchFamily="34" charset="0"/>
              </a:rPr>
              <a:t>  |  child whose parents were not legally married to each other when they were born </a:t>
            </a:r>
          </a:p>
        </p:txBody>
      </p:sp>
      <p:cxnSp>
        <p:nvCxnSpPr>
          <p:cNvPr id="98" name="Straight Connector 97">
            <a:extLst>
              <a:ext uri="{FF2B5EF4-FFF2-40B4-BE49-F238E27FC236}">
                <a16:creationId xmlns:a16="http://schemas.microsoft.com/office/drawing/2014/main" id="{3ACADB2E-4B4B-8368-9090-D585B185718A}"/>
              </a:ext>
              <a:ext uri="{C183D7F6-B498-43B3-948B-1728B52AA6E4}">
                <adec:decorative xmlns:adec="http://schemas.microsoft.com/office/drawing/2017/decorative" val="1"/>
              </a:ext>
            </a:extLst>
          </p:cNvPr>
          <p:cNvCxnSpPr>
            <a:cxnSpLocks/>
          </p:cNvCxnSpPr>
          <p:nvPr/>
        </p:nvCxnSpPr>
        <p:spPr>
          <a:xfrm>
            <a:off x="596014" y="338431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A5AC3E77-5DA7-1B61-3F8E-37F49F9F5BA0}"/>
              </a:ext>
            </a:extLst>
          </p:cNvPr>
          <p:cNvSpPr txBox="1">
            <a:spLocks/>
          </p:cNvSpPr>
          <p:nvPr/>
        </p:nvSpPr>
        <p:spPr>
          <a:xfrm>
            <a:off x="596014" y="342102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invalid  </a:t>
            </a:r>
            <a:r>
              <a:rPr lang="en-GB" sz="1100">
                <a:effectLst/>
                <a:latin typeface="Georgia" panose="02040502050405020303" pitchFamily="18" charset="0"/>
                <a:ea typeface="Open Sans" panose="020B0606030504020204" pitchFamily="34" charset="0"/>
                <a:cs typeface="Open Sans" panose="020B0606030504020204" pitchFamily="34" charset="0"/>
              </a:rPr>
              <a:t>  |  not legal</a:t>
            </a:r>
          </a:p>
        </p:txBody>
      </p:sp>
      <p:cxnSp>
        <p:nvCxnSpPr>
          <p:cNvPr id="101" name="Straight Connector 100">
            <a:extLst>
              <a:ext uri="{FF2B5EF4-FFF2-40B4-BE49-F238E27FC236}">
                <a16:creationId xmlns:a16="http://schemas.microsoft.com/office/drawing/2014/main" id="{CAF60A3C-3322-586F-B8D7-0455726E36F7}"/>
              </a:ext>
              <a:ext uri="{C183D7F6-B498-43B3-948B-1728B52AA6E4}">
                <adec:decorative xmlns:adec="http://schemas.microsoft.com/office/drawing/2017/decorative" val="1"/>
              </a:ext>
            </a:extLst>
          </p:cNvPr>
          <p:cNvCxnSpPr>
            <a:cxnSpLocks/>
          </p:cNvCxnSpPr>
          <p:nvPr/>
        </p:nvCxnSpPr>
        <p:spPr>
          <a:xfrm>
            <a:off x="596014" y="37193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117BC865-21C3-CDD4-BB12-2EC3A930D99C}"/>
              </a:ext>
            </a:extLst>
          </p:cNvPr>
          <p:cNvSpPr txBox="1">
            <a:spLocks/>
          </p:cNvSpPr>
          <p:nvPr/>
        </p:nvSpPr>
        <p:spPr>
          <a:xfrm>
            <a:off x="596014" y="375607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Lancaster   </a:t>
            </a:r>
            <a:r>
              <a:rPr lang="en-GB" sz="1100">
                <a:effectLst/>
                <a:latin typeface="Georgia" panose="02040502050405020303" pitchFamily="18" charset="0"/>
                <a:ea typeface="Open Sans" panose="020B0606030504020204" pitchFamily="34" charset="0"/>
                <a:cs typeface="Open Sans" panose="020B0606030504020204" pitchFamily="34" charset="0"/>
              </a:rPr>
              <a:t>  |  one side of the Plantagenet royal family who fought in the Wars of the Roses; their emblem was the Red Rose </a:t>
            </a:r>
          </a:p>
        </p:txBody>
      </p:sp>
      <p:cxnSp>
        <p:nvCxnSpPr>
          <p:cNvPr id="104" name="Straight Connector 103">
            <a:extLst>
              <a:ext uri="{FF2B5EF4-FFF2-40B4-BE49-F238E27FC236}">
                <a16:creationId xmlns:a16="http://schemas.microsoft.com/office/drawing/2014/main" id="{9AD66956-9E25-CB57-19BD-58B5238C7DA9}"/>
              </a:ext>
              <a:ext uri="{C183D7F6-B498-43B3-948B-1728B52AA6E4}">
                <adec:decorative xmlns:adec="http://schemas.microsoft.com/office/drawing/2017/decorative" val="1"/>
              </a:ext>
            </a:extLst>
          </p:cNvPr>
          <p:cNvCxnSpPr>
            <a:cxnSpLocks/>
          </p:cNvCxnSpPr>
          <p:nvPr/>
        </p:nvCxnSpPr>
        <p:spPr>
          <a:xfrm>
            <a:off x="596014" y="4054396"/>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B242F1EA-7DFF-6433-0EE7-D37CE9ECE83E}"/>
              </a:ext>
            </a:extLst>
          </p:cNvPr>
          <p:cNvSpPr txBox="1">
            <a:spLocks/>
          </p:cNvSpPr>
          <p:nvPr/>
        </p:nvSpPr>
        <p:spPr>
          <a:xfrm>
            <a:off x="596014" y="409111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Lancastrians    </a:t>
            </a:r>
            <a:r>
              <a:rPr lang="en-GB" sz="1100">
                <a:effectLst/>
                <a:latin typeface="Georgia" panose="02040502050405020303" pitchFamily="18" charset="0"/>
                <a:ea typeface="Open Sans" panose="020B0606030504020204" pitchFamily="34" charset="0"/>
                <a:cs typeface="Open Sans" panose="020B0606030504020204" pitchFamily="34" charset="0"/>
              </a:rPr>
              <a:t>  |  supporter of the Lancaster side in the Wars of the Roses </a:t>
            </a:r>
          </a:p>
        </p:txBody>
      </p:sp>
      <p:cxnSp>
        <p:nvCxnSpPr>
          <p:cNvPr id="107" name="Straight Connector 106">
            <a:extLst>
              <a:ext uri="{FF2B5EF4-FFF2-40B4-BE49-F238E27FC236}">
                <a16:creationId xmlns:a16="http://schemas.microsoft.com/office/drawing/2014/main" id="{87FE6B26-64C8-3F06-8C22-6C98FAB47FD8}"/>
              </a:ext>
              <a:ext uri="{C183D7F6-B498-43B3-948B-1728B52AA6E4}">
                <adec:decorative xmlns:adec="http://schemas.microsoft.com/office/drawing/2017/decorative" val="1"/>
              </a:ext>
            </a:extLst>
          </p:cNvPr>
          <p:cNvCxnSpPr>
            <a:cxnSpLocks/>
          </p:cNvCxnSpPr>
          <p:nvPr/>
        </p:nvCxnSpPr>
        <p:spPr>
          <a:xfrm>
            <a:off x="596014" y="438943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A28FD74D-AC09-286B-4D00-B5D5B5E187A1}"/>
              </a:ext>
            </a:extLst>
          </p:cNvPr>
          <p:cNvSpPr txBox="1">
            <a:spLocks/>
          </p:cNvSpPr>
          <p:nvPr/>
        </p:nvSpPr>
        <p:spPr>
          <a:xfrm>
            <a:off x="596014" y="442615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Lord Lieutenant   </a:t>
            </a:r>
            <a:r>
              <a:rPr lang="en-GB" sz="1100">
                <a:effectLst/>
                <a:latin typeface="Georgia" panose="02040502050405020303" pitchFamily="18" charset="0"/>
                <a:ea typeface="Open Sans" panose="020B0606030504020204" pitchFamily="34" charset="0"/>
                <a:cs typeface="Open Sans" panose="020B0606030504020204" pitchFamily="34" charset="0"/>
              </a:rPr>
              <a:t>  |  person who represents the king or queen </a:t>
            </a:r>
          </a:p>
        </p:txBody>
      </p:sp>
      <p:cxnSp>
        <p:nvCxnSpPr>
          <p:cNvPr id="110" name="Straight Connector 109">
            <a:extLst>
              <a:ext uri="{FF2B5EF4-FFF2-40B4-BE49-F238E27FC236}">
                <a16:creationId xmlns:a16="http://schemas.microsoft.com/office/drawing/2014/main" id="{89272BEF-9E9C-7709-B157-EE6248BB2E04}"/>
              </a:ext>
              <a:ext uri="{C183D7F6-B498-43B3-948B-1728B52AA6E4}">
                <adec:decorative xmlns:adec="http://schemas.microsoft.com/office/drawing/2017/decorative" val="1"/>
              </a:ext>
            </a:extLst>
          </p:cNvPr>
          <p:cNvCxnSpPr>
            <a:cxnSpLocks/>
          </p:cNvCxnSpPr>
          <p:nvPr/>
        </p:nvCxnSpPr>
        <p:spPr>
          <a:xfrm>
            <a:off x="596014" y="472448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5F4B14DB-7EA2-0A7B-60D3-A64F4DB68AC1}"/>
              </a:ext>
            </a:extLst>
          </p:cNvPr>
          <p:cNvSpPr txBox="1">
            <a:spLocks/>
          </p:cNvSpPr>
          <p:nvPr/>
        </p:nvSpPr>
        <p:spPr>
          <a:xfrm>
            <a:off x="596014" y="476119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Lord Protector   </a:t>
            </a:r>
            <a:r>
              <a:rPr lang="en-GB" sz="1100">
                <a:effectLst/>
                <a:latin typeface="Georgia" panose="02040502050405020303" pitchFamily="18" charset="0"/>
                <a:ea typeface="Open Sans" panose="020B0606030504020204" pitchFamily="34" charset="0"/>
                <a:cs typeface="Open Sans" panose="020B0606030504020204" pitchFamily="34" charset="0"/>
              </a:rPr>
              <a:t>  |  title used by someone in charge of a country when the king or queen is unable to rule (if they are unwell or a child, for example) </a:t>
            </a:r>
          </a:p>
        </p:txBody>
      </p:sp>
      <p:cxnSp>
        <p:nvCxnSpPr>
          <p:cNvPr id="113" name="Straight Connector 112">
            <a:extLst>
              <a:ext uri="{FF2B5EF4-FFF2-40B4-BE49-F238E27FC236}">
                <a16:creationId xmlns:a16="http://schemas.microsoft.com/office/drawing/2014/main" id="{9654BCB3-5770-BC9C-7244-36CAB8E89268}"/>
              </a:ext>
              <a:ext uri="{C183D7F6-B498-43B3-948B-1728B52AA6E4}">
                <adec:decorative xmlns:adec="http://schemas.microsoft.com/office/drawing/2017/decorative" val="1"/>
              </a:ext>
            </a:extLst>
          </p:cNvPr>
          <p:cNvCxnSpPr>
            <a:cxnSpLocks/>
          </p:cNvCxnSpPr>
          <p:nvPr/>
        </p:nvCxnSpPr>
        <p:spPr>
          <a:xfrm>
            <a:off x="596014" y="505952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15" name="TextBox 114">
            <a:extLst>
              <a:ext uri="{FF2B5EF4-FFF2-40B4-BE49-F238E27FC236}">
                <a16:creationId xmlns:a16="http://schemas.microsoft.com/office/drawing/2014/main" id="{10971D7F-BCE5-B696-BFF1-1436CF97D928}"/>
              </a:ext>
            </a:extLst>
          </p:cNvPr>
          <p:cNvSpPr txBox="1">
            <a:spLocks/>
          </p:cNvSpPr>
          <p:nvPr/>
        </p:nvSpPr>
        <p:spPr>
          <a:xfrm>
            <a:off x="596014" y="509623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military   </a:t>
            </a:r>
            <a:r>
              <a:rPr lang="en-GB" sz="1100">
                <a:effectLst/>
                <a:latin typeface="Georgia" panose="02040502050405020303" pitchFamily="18" charset="0"/>
                <a:ea typeface="Open Sans" panose="020B0606030504020204" pitchFamily="34" charset="0"/>
                <a:cs typeface="Open Sans" panose="020B0606030504020204" pitchFamily="34" charset="0"/>
              </a:rPr>
              <a:t>  |  word used in connection with an armed force such as soldiers </a:t>
            </a:r>
          </a:p>
        </p:txBody>
      </p:sp>
      <p:cxnSp>
        <p:nvCxnSpPr>
          <p:cNvPr id="116" name="Straight Connector 115">
            <a:extLst>
              <a:ext uri="{FF2B5EF4-FFF2-40B4-BE49-F238E27FC236}">
                <a16:creationId xmlns:a16="http://schemas.microsoft.com/office/drawing/2014/main" id="{08BA5BB2-FE0C-1192-7A7D-4534D2A149DC}"/>
              </a:ext>
              <a:ext uri="{C183D7F6-B498-43B3-948B-1728B52AA6E4}">
                <adec:decorative xmlns:adec="http://schemas.microsoft.com/office/drawing/2017/decorative" val="1"/>
              </a:ext>
            </a:extLst>
          </p:cNvPr>
          <p:cNvCxnSpPr>
            <a:cxnSpLocks/>
          </p:cNvCxnSpPr>
          <p:nvPr/>
        </p:nvCxnSpPr>
        <p:spPr>
          <a:xfrm>
            <a:off x="596014" y="539456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F26483E9-1D1D-FD3A-6FD1-2813E00BA620}"/>
              </a:ext>
            </a:extLst>
          </p:cNvPr>
          <p:cNvSpPr txBox="1">
            <a:spLocks/>
          </p:cNvSpPr>
          <p:nvPr/>
        </p:nvSpPr>
        <p:spPr>
          <a:xfrm>
            <a:off x="596014" y="543128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nobles   </a:t>
            </a:r>
            <a:r>
              <a:rPr lang="en-GB" sz="1100">
                <a:effectLst/>
                <a:latin typeface="Georgia" panose="02040502050405020303" pitchFamily="18" charset="0"/>
                <a:ea typeface="Open Sans" panose="020B0606030504020204" pitchFamily="34" charset="0"/>
                <a:cs typeface="Open Sans" panose="020B0606030504020204" pitchFamily="34" charset="0"/>
              </a:rPr>
              <a:t>  |  people of high rank in society </a:t>
            </a:r>
          </a:p>
        </p:txBody>
      </p:sp>
      <p:cxnSp>
        <p:nvCxnSpPr>
          <p:cNvPr id="119" name="Straight Connector 118">
            <a:extLst>
              <a:ext uri="{FF2B5EF4-FFF2-40B4-BE49-F238E27FC236}">
                <a16:creationId xmlns:a16="http://schemas.microsoft.com/office/drawing/2014/main" id="{E2CD502D-6C2F-755D-088E-1AB90A26454E}"/>
              </a:ext>
              <a:ext uri="{C183D7F6-B498-43B3-948B-1728B52AA6E4}">
                <adec:decorative xmlns:adec="http://schemas.microsoft.com/office/drawing/2017/decorative" val="1"/>
              </a:ext>
            </a:extLst>
          </p:cNvPr>
          <p:cNvCxnSpPr>
            <a:cxnSpLocks/>
          </p:cNvCxnSpPr>
          <p:nvPr/>
        </p:nvCxnSpPr>
        <p:spPr>
          <a:xfrm>
            <a:off x="596014" y="5729606"/>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21" name="TextBox 120">
            <a:extLst>
              <a:ext uri="{FF2B5EF4-FFF2-40B4-BE49-F238E27FC236}">
                <a16:creationId xmlns:a16="http://schemas.microsoft.com/office/drawing/2014/main" id="{BAA3352C-8503-D8C2-9AE4-8BBDE3F78D40}"/>
              </a:ext>
            </a:extLst>
          </p:cNvPr>
          <p:cNvSpPr txBox="1">
            <a:spLocks/>
          </p:cNvSpPr>
          <p:nvPr/>
        </p:nvSpPr>
        <p:spPr>
          <a:xfrm>
            <a:off x="596014" y="576632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Plantagenet   </a:t>
            </a:r>
            <a:r>
              <a:rPr lang="en-GB" sz="1100">
                <a:effectLst/>
                <a:latin typeface="Georgia" panose="02040502050405020303" pitchFamily="18" charset="0"/>
                <a:ea typeface="Open Sans" panose="020B0606030504020204" pitchFamily="34" charset="0"/>
                <a:cs typeface="Open Sans" panose="020B0606030504020204" pitchFamily="34" charset="0"/>
              </a:rPr>
              <a:t>  |  royal family who ruled England from 1154 to 1485 </a:t>
            </a:r>
          </a:p>
        </p:txBody>
      </p:sp>
      <p:pic>
        <p:nvPicPr>
          <p:cNvPr id="2" name="Picture 1">
            <a:extLst>
              <a:ext uri="{FF2B5EF4-FFF2-40B4-BE49-F238E27FC236}">
                <a16:creationId xmlns:a16="http://schemas.microsoft.com/office/drawing/2014/main" id="{7E8177B9-0C69-1CD9-42FD-679FE5E1C6E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82232" y="461179"/>
            <a:ext cx="1513754" cy="838790"/>
          </a:xfrm>
          <a:prstGeom prst="rect">
            <a:avLst/>
          </a:prstGeom>
        </p:spPr>
      </p:pic>
    </p:spTree>
    <p:extLst>
      <p:ext uri="{BB962C8B-B14F-4D97-AF65-F5344CB8AC3E}">
        <p14:creationId xmlns:p14="http://schemas.microsoft.com/office/powerpoint/2010/main" val="789785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5" name="Title 4">
            <a:extLst>
              <a:ext uri="{FF2B5EF4-FFF2-40B4-BE49-F238E27FC236}">
                <a16:creationId xmlns:a16="http://schemas.microsoft.com/office/drawing/2014/main" id="{F99C5A77-9B42-0893-E078-3D6FA9D07F5E}"/>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a:solidFill>
                  <a:srgbClr val="E6E6E6"/>
                </a:solidFill>
              </a:rPr>
              <a:t>Vocabulary list 2</a:t>
            </a:r>
          </a:p>
        </p:txBody>
      </p:sp>
      <p:sp>
        <p:nvSpPr>
          <p:cNvPr id="9" name="TextBox 8">
            <a:extLst>
              <a:ext uri="{FF2B5EF4-FFF2-40B4-BE49-F238E27FC236}">
                <a16:creationId xmlns:a16="http://schemas.microsoft.com/office/drawing/2014/main" id="{B12204E2-A0DB-3756-FC77-31F68340F65B}"/>
              </a:ext>
            </a:extLst>
          </p:cNvPr>
          <p:cNvSpPr txBox="1"/>
          <p:nvPr/>
        </p:nvSpPr>
        <p:spPr>
          <a:xfrm>
            <a:off x="411947" y="386924"/>
            <a:ext cx="6404489" cy="584775"/>
          </a:xfrm>
          <a:prstGeom prst="rect">
            <a:avLst/>
          </a:prstGeom>
          <a:noFill/>
        </p:spPr>
        <p:txBody>
          <a:bodyPr wrap="square" rtlCol="0">
            <a:spAutoFit/>
          </a:bodyPr>
          <a:lstStyle/>
          <a:p>
            <a:r>
              <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6014" y="107573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plot/plotting   </a:t>
            </a:r>
            <a:r>
              <a:rPr lang="en-GB" sz="1100">
                <a:effectLst/>
                <a:latin typeface="Georgia" panose="02040502050405020303" pitchFamily="18" charset="0"/>
                <a:ea typeface="Open Sans" panose="020B0606030504020204" pitchFamily="34" charset="0"/>
                <a:cs typeface="Open Sans" panose="020B0606030504020204" pitchFamily="34" charset="0"/>
              </a:rPr>
              <a:t>  |  secretly plan to harm someone, especially a government or ruler </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37867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6014" y="142000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power struggle    </a:t>
            </a:r>
            <a:r>
              <a:rPr lang="en-GB" sz="1100">
                <a:effectLst/>
                <a:latin typeface="Georgia" panose="02040502050405020303" pitchFamily="18" charset="0"/>
                <a:ea typeface="Open Sans" panose="020B0606030504020204" pitchFamily="34" charset="0"/>
                <a:cs typeface="Open Sans" panose="020B0606030504020204" pitchFamily="34" charset="0"/>
              </a:rPr>
              <a:t>  |  a fight for control between two or more people or groups </a:t>
            </a:r>
          </a:p>
        </p:txBody>
      </p: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6014" y="172293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6014" y="176426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Queen Consort    </a:t>
            </a:r>
            <a:r>
              <a:rPr lang="en-GB" sz="1100">
                <a:effectLst/>
                <a:latin typeface="Georgia" panose="02040502050405020303" pitchFamily="18" charset="0"/>
                <a:ea typeface="Open Sans" panose="020B0606030504020204" pitchFamily="34" charset="0"/>
                <a:cs typeface="Open Sans" panose="020B0606030504020204" pitchFamily="34" charset="0"/>
              </a:rPr>
              <a:t>  |  wife of a reigning king </a:t>
            </a:r>
          </a:p>
        </p:txBody>
      </p: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6014" y="206720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6014" y="210853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scoliosis    </a:t>
            </a:r>
            <a:r>
              <a:rPr lang="en-GB" sz="1100">
                <a:effectLst/>
                <a:latin typeface="Georgia" panose="02040502050405020303" pitchFamily="18" charset="0"/>
                <a:ea typeface="Open Sans" panose="020B0606030504020204" pitchFamily="34" charset="0"/>
                <a:cs typeface="Open Sans" panose="020B0606030504020204" pitchFamily="34" charset="0"/>
              </a:rPr>
              <a:t>  |  condition where a person’s spine twists and curves to the side </a:t>
            </a:r>
          </a:p>
        </p:txBody>
      </p: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6014" y="241147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6014" y="245279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treason    </a:t>
            </a:r>
            <a:r>
              <a:rPr lang="en-GB" sz="1100">
                <a:effectLst/>
                <a:latin typeface="Georgia" panose="02040502050405020303" pitchFamily="18" charset="0"/>
                <a:ea typeface="Open Sans" panose="020B0606030504020204" pitchFamily="34" charset="0"/>
                <a:cs typeface="Open Sans" panose="020B0606030504020204" pitchFamily="34" charset="0"/>
              </a:rPr>
              <a:t>  |  the crime of acting against your own country, especially by trying to kill the king or queen, or overthrow the government </a:t>
            </a:r>
          </a:p>
        </p:txBody>
      </p: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6014" y="2755736"/>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5C169D68-789C-81C5-C2F4-D592C4B12250}"/>
              </a:ext>
            </a:extLst>
          </p:cNvPr>
          <p:cNvSpPr txBox="1">
            <a:spLocks/>
          </p:cNvSpPr>
          <p:nvPr/>
        </p:nvSpPr>
        <p:spPr>
          <a:xfrm>
            <a:off x="596014" y="279706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Treasury    </a:t>
            </a:r>
            <a:r>
              <a:rPr lang="en-GB" sz="1100">
                <a:effectLst/>
                <a:latin typeface="Georgia" panose="02040502050405020303" pitchFamily="18" charset="0"/>
                <a:ea typeface="Open Sans" panose="020B0606030504020204" pitchFamily="34" charset="0"/>
                <a:cs typeface="Open Sans" panose="020B0606030504020204" pitchFamily="34" charset="0"/>
              </a:rPr>
              <a:t>  |  place or building where money is stored </a:t>
            </a:r>
          </a:p>
        </p:txBody>
      </p:sp>
      <p:cxnSp>
        <p:nvCxnSpPr>
          <p:cNvPr id="98" name="Straight Connector 97">
            <a:extLst>
              <a:ext uri="{FF2B5EF4-FFF2-40B4-BE49-F238E27FC236}">
                <a16:creationId xmlns:a16="http://schemas.microsoft.com/office/drawing/2014/main" id="{3ACADB2E-4B4B-8368-9090-D585B185718A}"/>
              </a:ext>
              <a:ext uri="{C183D7F6-B498-43B3-948B-1728B52AA6E4}">
                <adec:decorative xmlns:adec="http://schemas.microsoft.com/office/drawing/2017/decorative" val="1"/>
              </a:ext>
            </a:extLst>
          </p:cNvPr>
          <p:cNvCxnSpPr>
            <a:cxnSpLocks/>
          </p:cNvCxnSpPr>
          <p:nvPr/>
        </p:nvCxnSpPr>
        <p:spPr>
          <a:xfrm>
            <a:off x="596014" y="310000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A5AC3E77-5DA7-1B61-3F8E-37F49F9F5BA0}"/>
              </a:ext>
            </a:extLst>
          </p:cNvPr>
          <p:cNvSpPr txBox="1">
            <a:spLocks/>
          </p:cNvSpPr>
          <p:nvPr/>
        </p:nvSpPr>
        <p:spPr>
          <a:xfrm>
            <a:off x="596014" y="314133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uprising  </a:t>
            </a:r>
            <a:r>
              <a:rPr lang="en-GB" sz="1100">
                <a:effectLst/>
                <a:latin typeface="Georgia" panose="02040502050405020303" pitchFamily="18" charset="0"/>
                <a:ea typeface="Open Sans" panose="020B0606030504020204" pitchFamily="34" charset="0"/>
                <a:cs typeface="Open Sans" panose="020B0606030504020204" pitchFamily="34" charset="0"/>
              </a:rPr>
              <a:t>|  protest against the government or ruler by people who are angry and want change; usually in one part of the country and often violent </a:t>
            </a:r>
          </a:p>
        </p:txBody>
      </p:sp>
      <p:cxnSp>
        <p:nvCxnSpPr>
          <p:cNvPr id="101" name="Straight Connector 100">
            <a:extLst>
              <a:ext uri="{FF2B5EF4-FFF2-40B4-BE49-F238E27FC236}">
                <a16:creationId xmlns:a16="http://schemas.microsoft.com/office/drawing/2014/main" id="{CAF60A3C-3322-586F-B8D7-0455726E36F7}"/>
              </a:ext>
              <a:ext uri="{C183D7F6-B498-43B3-948B-1728B52AA6E4}">
                <adec:decorative xmlns:adec="http://schemas.microsoft.com/office/drawing/2017/decorative" val="1"/>
              </a:ext>
            </a:extLst>
          </p:cNvPr>
          <p:cNvCxnSpPr>
            <a:cxnSpLocks/>
          </p:cNvCxnSpPr>
          <p:nvPr/>
        </p:nvCxnSpPr>
        <p:spPr>
          <a:xfrm>
            <a:off x="596014" y="344426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117BC865-21C3-CDD4-BB12-2EC3A930D99C}"/>
              </a:ext>
            </a:extLst>
          </p:cNvPr>
          <p:cNvSpPr txBox="1">
            <a:spLocks/>
          </p:cNvSpPr>
          <p:nvPr/>
        </p:nvSpPr>
        <p:spPr>
          <a:xfrm>
            <a:off x="596014" y="348559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Wars of the Roses    </a:t>
            </a:r>
            <a:r>
              <a:rPr lang="en-GB" sz="1100">
                <a:effectLst/>
                <a:latin typeface="Georgia" panose="02040502050405020303" pitchFamily="18" charset="0"/>
                <a:ea typeface="Open Sans" panose="020B0606030504020204" pitchFamily="34" charset="0"/>
                <a:cs typeface="Open Sans" panose="020B0606030504020204" pitchFamily="34" charset="0"/>
              </a:rPr>
              <a:t>  |  name given to battles fought in England between 1455 and 1485 between two sides of the Plantagenet royal family</a:t>
            </a:r>
          </a:p>
        </p:txBody>
      </p:sp>
      <p:cxnSp>
        <p:nvCxnSpPr>
          <p:cNvPr id="104" name="Straight Connector 103">
            <a:extLst>
              <a:ext uri="{FF2B5EF4-FFF2-40B4-BE49-F238E27FC236}">
                <a16:creationId xmlns:a16="http://schemas.microsoft.com/office/drawing/2014/main" id="{9AD66956-9E25-CB57-19BD-58B5238C7DA9}"/>
              </a:ext>
              <a:ext uri="{C183D7F6-B498-43B3-948B-1728B52AA6E4}">
                <adec:decorative xmlns:adec="http://schemas.microsoft.com/office/drawing/2017/decorative" val="1"/>
              </a:ext>
            </a:extLst>
          </p:cNvPr>
          <p:cNvCxnSpPr>
            <a:cxnSpLocks/>
          </p:cNvCxnSpPr>
          <p:nvPr/>
        </p:nvCxnSpPr>
        <p:spPr>
          <a:xfrm>
            <a:off x="596014" y="378853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B242F1EA-7DFF-6433-0EE7-D37CE9ECE83E}"/>
              </a:ext>
            </a:extLst>
          </p:cNvPr>
          <p:cNvSpPr txBox="1">
            <a:spLocks/>
          </p:cNvSpPr>
          <p:nvPr/>
        </p:nvSpPr>
        <p:spPr>
          <a:xfrm>
            <a:off x="596014" y="382986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York     </a:t>
            </a:r>
            <a:r>
              <a:rPr lang="en-GB" sz="1100">
                <a:effectLst/>
                <a:latin typeface="Georgia" panose="02040502050405020303" pitchFamily="18" charset="0"/>
                <a:ea typeface="Open Sans" panose="020B0606030504020204" pitchFamily="34" charset="0"/>
                <a:cs typeface="Open Sans" panose="020B0606030504020204" pitchFamily="34" charset="0"/>
              </a:rPr>
              <a:t>  |  one side of the Plantagenet royal family who fought in the Wars of the Roses; their emblem was the White Rose </a:t>
            </a:r>
          </a:p>
        </p:txBody>
      </p:sp>
      <p:cxnSp>
        <p:nvCxnSpPr>
          <p:cNvPr id="107" name="Straight Connector 106">
            <a:extLst>
              <a:ext uri="{FF2B5EF4-FFF2-40B4-BE49-F238E27FC236}">
                <a16:creationId xmlns:a16="http://schemas.microsoft.com/office/drawing/2014/main" id="{87FE6B26-64C8-3F06-8C22-6C98FAB47FD8}"/>
              </a:ext>
              <a:ext uri="{C183D7F6-B498-43B3-948B-1728B52AA6E4}">
                <adec:decorative xmlns:adec="http://schemas.microsoft.com/office/drawing/2017/decorative" val="1"/>
              </a:ext>
            </a:extLst>
          </p:cNvPr>
          <p:cNvCxnSpPr>
            <a:cxnSpLocks/>
          </p:cNvCxnSpPr>
          <p:nvPr/>
        </p:nvCxnSpPr>
        <p:spPr>
          <a:xfrm>
            <a:off x="596014" y="413280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A28FD74D-AC09-286B-4D00-B5D5B5E187A1}"/>
              </a:ext>
            </a:extLst>
          </p:cNvPr>
          <p:cNvSpPr txBox="1">
            <a:spLocks/>
          </p:cNvSpPr>
          <p:nvPr/>
        </p:nvSpPr>
        <p:spPr>
          <a:xfrm>
            <a:off x="596014" y="4174135"/>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Yorkists    </a:t>
            </a:r>
            <a:r>
              <a:rPr lang="en-GB" sz="1100">
                <a:effectLst/>
                <a:latin typeface="Georgia" panose="02040502050405020303" pitchFamily="18" charset="0"/>
                <a:ea typeface="Open Sans" panose="020B0606030504020204" pitchFamily="34" charset="0"/>
                <a:cs typeface="Open Sans" panose="020B0606030504020204" pitchFamily="34" charset="0"/>
              </a:rPr>
              <a:t>  |  supporters of the York side in the Wars of the Roses  </a:t>
            </a:r>
          </a:p>
        </p:txBody>
      </p:sp>
      <p:pic>
        <p:nvPicPr>
          <p:cNvPr id="3" name="Picture 2">
            <a:extLst>
              <a:ext uri="{FF2B5EF4-FFF2-40B4-BE49-F238E27FC236}">
                <a16:creationId xmlns:a16="http://schemas.microsoft.com/office/drawing/2014/main" id="{3A00BD93-8E57-B6D4-B7A1-AA4D59E985F4}"/>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4" name="Picture 3">
            <a:extLst>
              <a:ext uri="{FF2B5EF4-FFF2-40B4-BE49-F238E27FC236}">
                <a16:creationId xmlns:a16="http://schemas.microsoft.com/office/drawing/2014/main" id="{62924866-57DD-ECEB-2B14-3A0DC39B00F5}"/>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4005359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4EAA7BB1E696494FA908917864DD3D3C" ma:contentTypeVersion="15" ma:contentTypeDescription="Create a new document." ma:contentTypeScope="" ma:versionID="4e2e7ef4bd3065ec7d33040901211ce9">
  <xsd:schema xmlns:xsd="http://www.w3.org/2001/XMLSchema" xmlns:xs="http://www.w3.org/2001/XMLSchema" xmlns:p="http://schemas.microsoft.com/office/2006/metadata/properties" xmlns:ns2="6a0bfff4-67be-4a96-b973-4401e8ac1668" xmlns:ns3="c12aeb96-693d-4a38-af2e-b31719837d9a" xmlns:ns4="311830fd-edab-4bb4-afbf-658c422cd60d" targetNamespace="http://schemas.microsoft.com/office/2006/metadata/properties" ma:root="true" ma:fieldsID="d4433ea440af4e636bc7995f39d50dd5" ns2:_="" ns3:_="" ns4:_="">
    <xsd:import namespace="6a0bfff4-67be-4a96-b973-4401e8ac1668"/>
    <xsd:import namespace="c12aeb96-693d-4a38-af2e-b31719837d9a"/>
    <xsd:import namespace="311830fd-edab-4bb4-afbf-658c422cd60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4:TaxCatchAll" minOccurs="0"/>
                <xsd:element ref="ns3:MediaServiceGenerationTime" minOccurs="0"/>
                <xsd:element ref="ns3:MediaServiceEventHashCode" minOccurs="0"/>
                <xsd:element ref="ns3:MediaServiceOCR" minOccurs="0"/>
                <xsd:element ref="ns4:SharedWithUsers" minOccurs="0"/>
                <xsd:element ref="ns4: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0bfff4-67be-4a96-b973-4401e8ac166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2aeb96-693d-4a38-af2e-b31719837d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9cdffa-e90a-4605-8479-4e144b23b79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1830fd-edab-4bb4-afbf-658c422cd60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9b880fe-e94d-4955-8144-fea6140a0b42}" ma:internalName="TaxCatchAll" ma:showField="CatchAllData" ma:web="311830fd-edab-4bb4-afbf-658c422cd60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axCatchAll xmlns="311830fd-edab-4bb4-afbf-658c422cd60d" xsi:nil="true"/>
    <lcf76f155ced4ddcb4097134ff3c332f xmlns="c12aeb96-693d-4a38-af2e-b31719837d9a">
      <Terms xmlns="http://schemas.microsoft.com/office/infopath/2007/PartnerControls"/>
    </lcf76f155ced4ddcb4097134ff3c332f>
    <_dlc_DocId xmlns="6a0bfff4-67be-4a96-b973-4401e8ac1668">TMSDE-177636704-51337</_dlc_DocId>
    <_dlc_DocIdUrl xmlns="6a0bfff4-67be-4a96-b973-4401e8ac1668">
      <Url>https://historicroyalpalaces2.sharepoint.com/sites/TMS_Digital_Engagement_Workspace/_layouts/15/DocIdRedir.aspx?ID=TMSDE-177636704-51337</Url>
      <Description>TMSDE-177636704-51337</Description>
    </_dlc_DocIdUrl>
  </documentManagement>
</p:properties>
</file>

<file path=customXml/itemProps1.xml><?xml version="1.0" encoding="utf-8"?>
<ds:datastoreItem xmlns:ds="http://schemas.openxmlformats.org/officeDocument/2006/customXml" ds:itemID="{51144E71-E83C-42C6-B09E-417B45F76538}">
  <ds:schemaRefs>
    <ds:schemaRef ds:uri="http://schemas.microsoft.com/sharepoint/v3/contenttype/forms"/>
  </ds:schemaRefs>
</ds:datastoreItem>
</file>

<file path=customXml/itemProps2.xml><?xml version="1.0" encoding="utf-8"?>
<ds:datastoreItem xmlns:ds="http://schemas.openxmlformats.org/officeDocument/2006/customXml" ds:itemID="{FDF9EC8E-781C-411E-8E30-DD5594857713}">
  <ds:schemaRefs>
    <ds:schemaRef ds:uri="http://schemas.microsoft.com/sharepoint/events"/>
  </ds:schemaRefs>
</ds:datastoreItem>
</file>

<file path=customXml/itemProps3.xml><?xml version="1.0" encoding="utf-8"?>
<ds:datastoreItem xmlns:ds="http://schemas.openxmlformats.org/officeDocument/2006/customXml" ds:itemID="{B98C808C-1697-4639-A620-5A47B131A125}">
  <ds:schemaRefs>
    <ds:schemaRef ds:uri="311830fd-edab-4bb4-afbf-658c422cd60d"/>
    <ds:schemaRef ds:uri="6a0bfff4-67be-4a96-b973-4401e8ac1668"/>
    <ds:schemaRef ds:uri="c12aeb96-693d-4a38-af2e-b31719837d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B2085731-9DA8-4D96-AD29-215D07723143}">
  <ds:schemaRefs>
    <ds:schemaRef ds:uri="c12aeb96-693d-4a38-af2e-b31719837d9a"/>
    <ds:schemaRef ds:uri="http://schemas.microsoft.com/office/2006/documentManagement/types"/>
    <ds:schemaRef ds:uri="311830fd-edab-4bb4-afbf-658c422cd60d"/>
    <ds:schemaRef ds:uri="http://purl.org/dc/terms/"/>
    <ds:schemaRef ds:uri="http://schemas.microsoft.com/office/2006/metadata/properties"/>
    <ds:schemaRef ds:uri="http://purl.org/dc/elements/1.1/"/>
    <ds:schemaRef ds:uri="http://purl.org/dc/dcmitype/"/>
    <ds:schemaRef ds:uri="http://www.w3.org/XML/1998/namespace"/>
    <ds:schemaRef ds:uri="http://schemas.microsoft.com/office/infopath/2007/PartnerControls"/>
    <ds:schemaRef ds:uri="http://schemas.openxmlformats.org/package/2006/metadata/core-properties"/>
    <ds:schemaRef ds:uri="6a0bfff4-67be-4a96-b973-4401e8ac1668"/>
  </ds:schemaRefs>
</ds:datastoreItem>
</file>

<file path=docProps/app.xml><?xml version="1.0" encoding="utf-8"?>
<Properties xmlns="http://schemas.openxmlformats.org/officeDocument/2006/extended-properties" xmlns:vt="http://schemas.openxmlformats.org/officeDocument/2006/docPropsVTypes">
  <TotalTime>0</TotalTime>
  <Words>3099</Words>
  <Application>Microsoft Office PowerPoint</Application>
  <PresentationFormat>Widescreen</PresentationFormat>
  <Paragraphs>242</Paragraphs>
  <Slides>8</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Georgia</vt:lpstr>
      <vt:lpstr>Open Sans Condensed</vt:lpstr>
      <vt:lpstr>Open Sans Condensed Light</vt:lpstr>
      <vt:lpstr>Segoe UI</vt:lpstr>
      <vt:lpstr>Office Theme</vt:lpstr>
      <vt:lpstr>HOW TO USE - NOTES FOR TEACHERS</vt:lpstr>
      <vt:lpstr>Henry VI and Margaret of Anjou</vt:lpstr>
      <vt:lpstr>Edward IV and Elizabeth Woodville</vt:lpstr>
      <vt:lpstr>Richard Neville and George Plantagenet</vt:lpstr>
      <vt:lpstr>Richard III and Henry VII</vt:lpstr>
      <vt:lpstr>TEMPLATE BIOGRAPHY</vt:lpstr>
      <vt:lpstr>VOCABULARY LIST</vt:lpstr>
      <vt:lpstr>Vocabulary list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1</cp:revision>
  <dcterms:created xsi:type="dcterms:W3CDTF">2023-08-03T09:37:27Z</dcterms:created>
  <dcterms:modified xsi:type="dcterms:W3CDTF">2024-03-12T15:31:38Z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0x0101004EAA7BB1E696494FA908917864DD3D3C</vt:lpwstr>
  </property>
  <property fmtid="{D5CDD505-2E9C-101B-9397-08002B2CF9AE}" pid="3" name="_dlc_DocIdItemGuid">
    <vt:lpwstr>914803c2-0c5c-4173-8195-48364fc0fef0</vt:lpwstr>
  </property>
  <property fmtid="{D5CDD505-2E9C-101B-9397-08002B2CF9AE}" pid="4" name="MediaServiceImageTags">
    <vt:lpwstr/>
  </property>
</Properties>
</file>