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15"/>
  </p:notesMasterIdLst>
  <p:sldIdLst>
    <p:sldId id="267" r:id="rId6"/>
    <p:sldId id="286" r:id="rId7"/>
    <p:sldId id="298" r:id="rId8"/>
    <p:sldId id="297" r:id="rId9"/>
    <p:sldId id="284" r:id="rId10"/>
    <p:sldId id="296" r:id="rId11"/>
    <p:sldId id="295" r:id="rId12"/>
    <p:sldId id="294" r:id="rId13"/>
    <p:sldId id="29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6"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7622"/>
    <a:srgbClr val="F3734A"/>
    <a:srgbClr val="F36F32"/>
    <a:srgbClr val="F45637"/>
    <a:srgbClr val="85D272"/>
    <a:srgbClr val="61DF83"/>
    <a:srgbClr val="8FBDCB"/>
    <a:srgbClr val="55A1BC"/>
    <a:srgbClr val="CBAA6A"/>
    <a:srgbClr val="C97E7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06D96C-9182-42E5-AB4A-91B1F454C69D}" v="56" dt="2024-03-22T16:45:12.297"/>
    <p1510:client id="{D8588886-A9CB-0244-8EFF-106C1E0C9591}" v="260" dt="2024-03-22T16:43:02.421"/>
    <p1510:client id="{F99E523D-56E9-446B-A2EA-827593383945}" v="1" dt="2024-03-22T17:44:59.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876" y="126"/>
      </p:cViewPr>
      <p:guideLst>
        <p:guide orient="horz" pos="96"/>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ie Cooper" userId="S::rosie.cooper@hrp.org.uk::bf124abb-9a2b-4602-9121-6ae61623fa8e" providerId="AD" clId="Web-{5E06D96C-9182-42E5-AB4A-91B1F454C69D}"/>
    <pc:docChg chg="addSld delSld modSld">
      <pc:chgData name="Rosie Cooper" userId="S::rosie.cooper@hrp.org.uk::bf124abb-9a2b-4602-9121-6ae61623fa8e" providerId="AD" clId="Web-{5E06D96C-9182-42E5-AB4A-91B1F454C69D}" dt="2024-03-22T16:45:12.297" v="55"/>
      <pc:docMkLst>
        <pc:docMk/>
      </pc:docMkLst>
      <pc:sldChg chg="del">
        <pc:chgData name="Rosie Cooper" userId="S::rosie.cooper@hrp.org.uk::bf124abb-9a2b-4602-9121-6ae61623fa8e" providerId="AD" clId="Web-{5E06D96C-9182-42E5-AB4A-91B1F454C69D}" dt="2024-03-22T16:44:37.515" v="48"/>
        <pc:sldMkLst>
          <pc:docMk/>
          <pc:sldMk cId="1699975306" sldId="280"/>
        </pc:sldMkLst>
      </pc:sldChg>
      <pc:sldChg chg="modSp">
        <pc:chgData name="Rosie Cooper" userId="S::rosie.cooper@hrp.org.uk::bf124abb-9a2b-4602-9121-6ae61623fa8e" providerId="AD" clId="Web-{5E06D96C-9182-42E5-AB4A-91B1F454C69D}" dt="2024-03-22T16:44:56.734" v="52" actId="14100"/>
        <pc:sldMkLst>
          <pc:docMk/>
          <pc:sldMk cId="4204689753" sldId="284"/>
        </pc:sldMkLst>
        <pc:spChg chg="mod">
          <ac:chgData name="Rosie Cooper" userId="S::rosie.cooper@hrp.org.uk::bf124abb-9a2b-4602-9121-6ae61623fa8e" providerId="AD" clId="Web-{5E06D96C-9182-42E5-AB4A-91B1F454C69D}" dt="2024-03-22T16:44:56.734" v="52" actId="14100"/>
          <ac:spMkLst>
            <pc:docMk/>
            <pc:sldMk cId="4204689753" sldId="284"/>
            <ac:spMk id="82" creationId="{52FF3E33-4266-C5F9-9046-DC87B47587E1}"/>
          </ac:spMkLst>
        </pc:spChg>
      </pc:sldChg>
      <pc:sldChg chg="delSp modSp">
        <pc:chgData name="Rosie Cooper" userId="S::rosie.cooper@hrp.org.uk::bf124abb-9a2b-4602-9121-6ae61623fa8e" providerId="AD" clId="Web-{5E06D96C-9182-42E5-AB4A-91B1F454C69D}" dt="2024-03-22T16:45:12.297" v="55"/>
        <pc:sldMkLst>
          <pc:docMk/>
          <pc:sldMk cId="1569918859" sldId="286"/>
        </pc:sldMkLst>
        <pc:spChg chg="del">
          <ac:chgData name="Rosie Cooper" userId="S::rosie.cooper@hrp.org.uk::bf124abb-9a2b-4602-9121-6ae61623fa8e" providerId="AD" clId="Web-{5E06D96C-9182-42E5-AB4A-91B1F454C69D}" dt="2024-03-22T16:43:57.248" v="3"/>
          <ac:spMkLst>
            <pc:docMk/>
            <pc:sldMk cId="1569918859" sldId="286"/>
            <ac:spMk id="3" creationId="{E9C55E1A-2238-0A26-0365-191FCD79075E}"/>
          </ac:spMkLst>
        </pc:spChg>
        <pc:spChg chg="del">
          <ac:chgData name="Rosie Cooper" userId="S::rosie.cooper@hrp.org.uk::bf124abb-9a2b-4602-9121-6ae61623fa8e" providerId="AD" clId="Web-{5E06D96C-9182-42E5-AB4A-91B1F454C69D}" dt="2024-03-22T16:43:57.248" v="2"/>
          <ac:spMkLst>
            <pc:docMk/>
            <pc:sldMk cId="1569918859" sldId="286"/>
            <ac:spMk id="4" creationId="{D1628F4E-0FB8-2D64-06A0-636CA8399880}"/>
          </ac:spMkLst>
        </pc:spChg>
        <pc:spChg chg="mod">
          <ac:chgData name="Rosie Cooper" userId="S::rosie.cooper@hrp.org.uk::bf124abb-9a2b-4602-9121-6ae61623fa8e" providerId="AD" clId="Web-{5E06D96C-9182-42E5-AB4A-91B1F454C69D}" dt="2024-03-22T16:44:42.656" v="49" actId="14100"/>
          <ac:spMkLst>
            <pc:docMk/>
            <pc:sldMk cId="1569918859" sldId="286"/>
            <ac:spMk id="11" creationId="{39BAEAF5-D215-2458-4F9C-20D027A71436}"/>
          </ac:spMkLst>
        </pc:spChg>
        <pc:spChg chg="del">
          <ac:chgData name="Rosie Cooper" userId="S::rosie.cooper@hrp.org.uk::bf124abb-9a2b-4602-9121-6ae61623fa8e" providerId="AD" clId="Web-{5E06D96C-9182-42E5-AB4A-91B1F454C69D}" dt="2024-03-22T16:44:27.702" v="46"/>
          <ac:spMkLst>
            <pc:docMk/>
            <pc:sldMk cId="1569918859" sldId="286"/>
            <ac:spMk id="23" creationId="{EAEB690C-A1E1-4A35-44E3-1142869E81AB}"/>
          </ac:spMkLst>
        </pc:spChg>
        <pc:spChg chg="del">
          <ac:chgData name="Rosie Cooper" userId="S::rosie.cooper@hrp.org.uk::bf124abb-9a2b-4602-9121-6ae61623fa8e" providerId="AD" clId="Web-{5E06D96C-9182-42E5-AB4A-91B1F454C69D}" dt="2024-03-22T16:44:27.702" v="45"/>
          <ac:spMkLst>
            <pc:docMk/>
            <pc:sldMk cId="1569918859" sldId="286"/>
            <ac:spMk id="24" creationId="{84304520-B6AC-8CFE-3346-FBC3C3C071AC}"/>
          </ac:spMkLst>
        </pc:spChg>
        <pc:spChg chg="del">
          <ac:chgData name="Rosie Cooper" userId="S::rosie.cooper@hrp.org.uk::bf124abb-9a2b-4602-9121-6ae61623fa8e" providerId="AD" clId="Web-{5E06D96C-9182-42E5-AB4A-91B1F454C69D}" dt="2024-03-22T16:44:27.702" v="44"/>
          <ac:spMkLst>
            <pc:docMk/>
            <pc:sldMk cId="1569918859" sldId="286"/>
            <ac:spMk id="25" creationId="{3B1F521A-5BD6-3F62-DAEA-E69F07654FB0}"/>
          </ac:spMkLst>
        </pc:spChg>
        <pc:spChg chg="del">
          <ac:chgData name="Rosie Cooper" userId="S::rosie.cooper@hrp.org.uk::bf124abb-9a2b-4602-9121-6ae61623fa8e" providerId="AD" clId="Web-{5E06D96C-9182-42E5-AB4A-91B1F454C69D}" dt="2024-03-22T16:44:25.093" v="37"/>
          <ac:spMkLst>
            <pc:docMk/>
            <pc:sldMk cId="1569918859" sldId="286"/>
            <ac:spMk id="26" creationId="{2F077EF8-0366-55DB-5EDE-E16A03B5906F}"/>
          </ac:spMkLst>
        </pc:spChg>
        <pc:spChg chg="del">
          <ac:chgData name="Rosie Cooper" userId="S::rosie.cooper@hrp.org.uk::bf124abb-9a2b-4602-9121-6ae61623fa8e" providerId="AD" clId="Web-{5E06D96C-9182-42E5-AB4A-91B1F454C69D}" dt="2024-03-22T16:44:25.093" v="36"/>
          <ac:spMkLst>
            <pc:docMk/>
            <pc:sldMk cId="1569918859" sldId="286"/>
            <ac:spMk id="27" creationId="{2F4F337F-D999-D6F4-9330-D8DDFAC5DA82}"/>
          </ac:spMkLst>
        </pc:spChg>
        <pc:spChg chg="del">
          <ac:chgData name="Rosie Cooper" userId="S::rosie.cooper@hrp.org.uk::bf124abb-9a2b-4602-9121-6ae61623fa8e" providerId="AD" clId="Web-{5E06D96C-9182-42E5-AB4A-91B1F454C69D}" dt="2024-03-22T16:44:25.093" v="35"/>
          <ac:spMkLst>
            <pc:docMk/>
            <pc:sldMk cId="1569918859" sldId="286"/>
            <ac:spMk id="32" creationId="{0FC36F2C-B6C7-478A-04CC-4117734CA6F6}"/>
          </ac:spMkLst>
        </pc:spChg>
        <pc:spChg chg="del">
          <ac:chgData name="Rosie Cooper" userId="S::rosie.cooper@hrp.org.uk::bf124abb-9a2b-4602-9121-6ae61623fa8e" providerId="AD" clId="Web-{5E06D96C-9182-42E5-AB4A-91B1F454C69D}" dt="2024-03-22T16:43:57.248" v="24"/>
          <ac:spMkLst>
            <pc:docMk/>
            <pc:sldMk cId="1569918859" sldId="286"/>
            <ac:spMk id="33" creationId="{0DEAB7BD-63CC-929A-4782-1A6C7175E4B0}"/>
          </ac:spMkLst>
        </pc:spChg>
        <pc:spChg chg="del">
          <ac:chgData name="Rosie Cooper" userId="S::rosie.cooper@hrp.org.uk::bf124abb-9a2b-4602-9121-6ae61623fa8e" providerId="AD" clId="Web-{5E06D96C-9182-42E5-AB4A-91B1F454C69D}" dt="2024-03-22T16:43:57.248" v="23"/>
          <ac:spMkLst>
            <pc:docMk/>
            <pc:sldMk cId="1569918859" sldId="286"/>
            <ac:spMk id="34" creationId="{609918DF-0EDC-C732-7243-E255E72A6EE3}"/>
          </ac:spMkLst>
        </pc:spChg>
        <pc:spChg chg="del">
          <ac:chgData name="Rosie Cooper" userId="S::rosie.cooper@hrp.org.uk::bf124abb-9a2b-4602-9121-6ae61623fa8e" providerId="AD" clId="Web-{5E06D96C-9182-42E5-AB4A-91B1F454C69D}" dt="2024-03-22T16:43:57.248" v="22"/>
          <ac:spMkLst>
            <pc:docMk/>
            <pc:sldMk cId="1569918859" sldId="286"/>
            <ac:spMk id="35" creationId="{681C3D0D-CAC4-B570-AD72-AF50CAB95A71}"/>
          </ac:spMkLst>
        </pc:spChg>
        <pc:spChg chg="del">
          <ac:chgData name="Rosie Cooper" userId="S::rosie.cooper@hrp.org.uk::bf124abb-9a2b-4602-9121-6ae61623fa8e" providerId="AD" clId="Web-{5E06D96C-9182-42E5-AB4A-91B1F454C69D}" dt="2024-03-22T16:44:27.702" v="41"/>
          <ac:spMkLst>
            <pc:docMk/>
            <pc:sldMk cId="1569918859" sldId="286"/>
            <ac:spMk id="52" creationId="{762F747C-294E-20CE-480B-E705D1BA7948}"/>
          </ac:spMkLst>
        </pc:spChg>
        <pc:spChg chg="del">
          <ac:chgData name="Rosie Cooper" userId="S::rosie.cooper@hrp.org.uk::bf124abb-9a2b-4602-9121-6ae61623fa8e" providerId="AD" clId="Web-{5E06D96C-9182-42E5-AB4A-91B1F454C69D}" dt="2024-03-22T16:44:25.093" v="32"/>
          <ac:spMkLst>
            <pc:docMk/>
            <pc:sldMk cId="1569918859" sldId="286"/>
            <ac:spMk id="55" creationId="{A305D454-64D2-C571-AB3E-A28002590375}"/>
          </ac:spMkLst>
        </pc:spChg>
        <pc:spChg chg="del">
          <ac:chgData name="Rosie Cooper" userId="S::rosie.cooper@hrp.org.uk::bf124abb-9a2b-4602-9121-6ae61623fa8e" providerId="AD" clId="Web-{5E06D96C-9182-42E5-AB4A-91B1F454C69D}" dt="2024-03-22T16:44:25.093" v="31"/>
          <ac:spMkLst>
            <pc:docMk/>
            <pc:sldMk cId="1569918859" sldId="286"/>
            <ac:spMk id="60" creationId="{E5CCD828-C56C-156C-0892-A197EDC655A6}"/>
          </ac:spMkLst>
        </pc:spChg>
        <pc:spChg chg="del">
          <ac:chgData name="Rosie Cooper" userId="S::rosie.cooper@hrp.org.uk::bf124abb-9a2b-4602-9121-6ae61623fa8e" providerId="AD" clId="Web-{5E06D96C-9182-42E5-AB4A-91B1F454C69D}" dt="2024-03-22T16:43:57.248" v="20"/>
          <ac:spMkLst>
            <pc:docMk/>
            <pc:sldMk cId="1569918859" sldId="286"/>
            <ac:spMk id="61" creationId="{F703ABAC-C720-BC1E-1DF9-3C17E468AF2E}"/>
          </ac:spMkLst>
        </pc:spChg>
        <pc:spChg chg="del">
          <ac:chgData name="Rosie Cooper" userId="S::rosie.cooper@hrp.org.uk::bf124abb-9a2b-4602-9121-6ae61623fa8e" providerId="AD" clId="Web-{5E06D96C-9182-42E5-AB4A-91B1F454C69D}" dt="2024-03-22T16:43:57.248" v="19"/>
          <ac:spMkLst>
            <pc:docMk/>
            <pc:sldMk cId="1569918859" sldId="286"/>
            <ac:spMk id="63" creationId="{F1FA3CA2-9C2B-35B4-679F-9D32C3C159A4}"/>
          </ac:spMkLst>
        </pc:spChg>
        <pc:spChg chg="del">
          <ac:chgData name="Rosie Cooper" userId="S::rosie.cooper@hrp.org.uk::bf124abb-9a2b-4602-9121-6ae61623fa8e" providerId="AD" clId="Web-{5E06D96C-9182-42E5-AB4A-91B1F454C69D}" dt="2024-03-22T16:43:57.248" v="18"/>
          <ac:spMkLst>
            <pc:docMk/>
            <pc:sldMk cId="1569918859" sldId="286"/>
            <ac:spMk id="64" creationId="{142A4B61-FDB3-07C8-35A5-B23C009D57F3}"/>
          </ac:spMkLst>
        </pc:spChg>
        <pc:spChg chg="del">
          <ac:chgData name="Rosie Cooper" userId="S::rosie.cooper@hrp.org.uk::bf124abb-9a2b-4602-9121-6ae61623fa8e" providerId="AD" clId="Web-{5E06D96C-9182-42E5-AB4A-91B1F454C69D}" dt="2024-03-22T16:43:57.248" v="17"/>
          <ac:spMkLst>
            <pc:docMk/>
            <pc:sldMk cId="1569918859" sldId="286"/>
            <ac:spMk id="65" creationId="{27A36878-694B-212B-6C5A-1CA9EA74E3AA}"/>
          </ac:spMkLst>
        </pc:spChg>
        <pc:spChg chg="del">
          <ac:chgData name="Rosie Cooper" userId="S::rosie.cooper@hrp.org.uk::bf124abb-9a2b-4602-9121-6ae61623fa8e" providerId="AD" clId="Web-{5E06D96C-9182-42E5-AB4A-91B1F454C69D}" dt="2024-03-22T16:43:57.248" v="16"/>
          <ac:spMkLst>
            <pc:docMk/>
            <pc:sldMk cId="1569918859" sldId="286"/>
            <ac:spMk id="66" creationId="{0737FE69-18A6-35A6-AF0F-43BDB5374575}"/>
          </ac:spMkLst>
        </pc:spChg>
        <pc:spChg chg="del">
          <ac:chgData name="Rosie Cooper" userId="S::rosie.cooper@hrp.org.uk::bf124abb-9a2b-4602-9121-6ae61623fa8e" providerId="AD" clId="Web-{5E06D96C-9182-42E5-AB4A-91B1F454C69D}" dt="2024-03-22T16:43:57.248" v="15"/>
          <ac:spMkLst>
            <pc:docMk/>
            <pc:sldMk cId="1569918859" sldId="286"/>
            <ac:spMk id="67" creationId="{C0775EB1-D5B9-C696-08BA-54CF2EEBF25C}"/>
          </ac:spMkLst>
        </pc:spChg>
        <pc:spChg chg="del">
          <ac:chgData name="Rosie Cooper" userId="S::rosie.cooper@hrp.org.uk::bf124abb-9a2b-4602-9121-6ae61623fa8e" providerId="AD" clId="Web-{5E06D96C-9182-42E5-AB4A-91B1F454C69D}" dt="2024-03-22T16:44:27.702" v="40"/>
          <ac:spMkLst>
            <pc:docMk/>
            <pc:sldMk cId="1569918859" sldId="286"/>
            <ac:spMk id="74" creationId="{8D0ECB9B-6FAE-6153-5F11-28D361536E0A}"/>
          </ac:spMkLst>
        </pc:spChg>
        <pc:spChg chg="del">
          <ac:chgData name="Rosie Cooper" userId="S::rosie.cooper@hrp.org.uk::bf124abb-9a2b-4602-9121-6ae61623fa8e" providerId="AD" clId="Web-{5E06D96C-9182-42E5-AB4A-91B1F454C69D}" dt="2024-03-22T16:43:57.248" v="12"/>
          <ac:spMkLst>
            <pc:docMk/>
            <pc:sldMk cId="1569918859" sldId="286"/>
            <ac:spMk id="75" creationId="{0F58F99E-57AF-98F4-49C6-B37D70CDC55C}"/>
          </ac:spMkLst>
        </pc:spChg>
        <pc:spChg chg="del">
          <ac:chgData name="Rosie Cooper" userId="S::rosie.cooper@hrp.org.uk::bf124abb-9a2b-4602-9121-6ae61623fa8e" providerId="AD" clId="Web-{5E06D96C-9182-42E5-AB4A-91B1F454C69D}" dt="2024-03-22T16:44:25.093" v="30"/>
          <ac:spMkLst>
            <pc:docMk/>
            <pc:sldMk cId="1569918859" sldId="286"/>
            <ac:spMk id="76" creationId="{DCB10E1C-A0BD-2D50-F22B-10A071BD612E}"/>
          </ac:spMkLst>
        </pc:spChg>
        <pc:spChg chg="del">
          <ac:chgData name="Rosie Cooper" userId="S::rosie.cooper@hrp.org.uk::bf124abb-9a2b-4602-9121-6ae61623fa8e" providerId="AD" clId="Web-{5E06D96C-9182-42E5-AB4A-91B1F454C69D}" dt="2024-03-22T16:43:57.248" v="11"/>
          <ac:spMkLst>
            <pc:docMk/>
            <pc:sldMk cId="1569918859" sldId="286"/>
            <ac:spMk id="77" creationId="{345D3001-BB40-00C6-0513-087B70D06C14}"/>
          </ac:spMkLst>
        </pc:spChg>
        <pc:spChg chg="del">
          <ac:chgData name="Rosie Cooper" userId="S::rosie.cooper@hrp.org.uk::bf124abb-9a2b-4602-9121-6ae61623fa8e" providerId="AD" clId="Web-{5E06D96C-9182-42E5-AB4A-91B1F454C69D}" dt="2024-03-22T16:43:57.248" v="10"/>
          <ac:spMkLst>
            <pc:docMk/>
            <pc:sldMk cId="1569918859" sldId="286"/>
            <ac:spMk id="78" creationId="{BCD22613-9F41-E4F2-35DE-283A08843A78}"/>
          </ac:spMkLst>
        </pc:spChg>
        <pc:picChg chg="mod modVis">
          <ac:chgData name="Rosie Cooper" userId="S::rosie.cooper@hrp.org.uk::bf124abb-9a2b-4602-9121-6ae61623fa8e" providerId="AD" clId="Web-{5E06D96C-9182-42E5-AB4A-91B1F454C69D}" dt="2024-03-22T16:45:12.297" v="55"/>
          <ac:picMkLst>
            <pc:docMk/>
            <pc:sldMk cId="1569918859" sldId="286"/>
            <ac:picMk id="117" creationId="{3AE28B84-6E0F-AF6B-0B1E-E0896AE926E9}"/>
          </ac:picMkLst>
        </pc:picChg>
        <pc:picChg chg="del">
          <ac:chgData name="Rosie Cooper" userId="S::rosie.cooper@hrp.org.uk::bf124abb-9a2b-4602-9121-6ae61623fa8e" providerId="AD" clId="Web-{5E06D96C-9182-42E5-AB4A-91B1F454C69D}" dt="2024-03-22T16:44:27.702" v="38"/>
          <ac:picMkLst>
            <pc:docMk/>
            <pc:sldMk cId="1569918859" sldId="286"/>
            <ac:picMk id="118" creationId="{50FB9A61-80B2-330B-20A1-9F9608DF6CF2}"/>
          </ac:picMkLst>
        </pc:picChg>
        <pc:picChg chg="del">
          <ac:chgData name="Rosie Cooper" userId="S::rosie.cooper@hrp.org.uk::bf124abb-9a2b-4602-9121-6ae61623fa8e" providerId="AD" clId="Web-{5E06D96C-9182-42E5-AB4A-91B1F454C69D}" dt="2024-03-22T16:44:25.093" v="29"/>
          <ac:picMkLst>
            <pc:docMk/>
            <pc:sldMk cId="1569918859" sldId="286"/>
            <ac:picMk id="119" creationId="{AACE090E-D911-9977-F106-67D4E6702A96}"/>
          </ac:picMkLst>
        </pc:picChg>
        <pc:picChg chg="del">
          <ac:chgData name="Rosie Cooper" userId="S::rosie.cooper@hrp.org.uk::bf124abb-9a2b-4602-9121-6ae61623fa8e" providerId="AD" clId="Web-{5E06D96C-9182-42E5-AB4A-91B1F454C69D}" dt="2024-03-22T16:43:57.248" v="4"/>
          <ac:picMkLst>
            <pc:docMk/>
            <pc:sldMk cId="1569918859" sldId="286"/>
            <ac:picMk id="123" creationId="{89CDD6F6-F3A3-AD40-CC13-2E1F377D3C44}"/>
          </ac:picMkLst>
        </pc:picChg>
        <pc:cxnChg chg="del">
          <ac:chgData name="Rosie Cooper" userId="S::rosie.cooper@hrp.org.uk::bf124abb-9a2b-4602-9121-6ae61623fa8e" providerId="AD" clId="Web-{5E06D96C-9182-42E5-AB4A-91B1F454C69D}" dt="2024-03-22T16:44:27.702" v="43"/>
          <ac:cxnSpMkLst>
            <pc:docMk/>
            <pc:sldMk cId="1569918859" sldId="286"/>
            <ac:cxnSpMk id="50" creationId="{C0CC0B39-8A04-74EE-3F0E-60331742C872}"/>
          </ac:cxnSpMkLst>
        </pc:cxnChg>
        <pc:cxnChg chg="del">
          <ac:chgData name="Rosie Cooper" userId="S::rosie.cooper@hrp.org.uk::bf124abb-9a2b-4602-9121-6ae61623fa8e" providerId="AD" clId="Web-{5E06D96C-9182-42E5-AB4A-91B1F454C69D}" dt="2024-03-22T16:44:27.702" v="42"/>
          <ac:cxnSpMkLst>
            <pc:docMk/>
            <pc:sldMk cId="1569918859" sldId="286"/>
            <ac:cxnSpMk id="51" creationId="{06CCC736-1372-155B-0F46-C888B720575E}"/>
          </ac:cxnSpMkLst>
        </pc:cxnChg>
        <pc:cxnChg chg="del">
          <ac:chgData name="Rosie Cooper" userId="S::rosie.cooper@hrp.org.uk::bf124abb-9a2b-4602-9121-6ae61623fa8e" providerId="AD" clId="Web-{5E06D96C-9182-42E5-AB4A-91B1F454C69D}" dt="2024-03-22T16:44:25.093" v="34"/>
          <ac:cxnSpMkLst>
            <pc:docMk/>
            <pc:sldMk cId="1569918859" sldId="286"/>
            <ac:cxnSpMk id="53" creationId="{52DFB1A4-EC40-9CA5-9B65-0216AF8D1FBC}"/>
          </ac:cxnSpMkLst>
        </pc:cxnChg>
        <pc:cxnChg chg="del">
          <ac:chgData name="Rosie Cooper" userId="S::rosie.cooper@hrp.org.uk::bf124abb-9a2b-4602-9121-6ae61623fa8e" providerId="AD" clId="Web-{5E06D96C-9182-42E5-AB4A-91B1F454C69D}" dt="2024-03-22T16:44:25.093" v="33"/>
          <ac:cxnSpMkLst>
            <pc:docMk/>
            <pc:sldMk cId="1569918859" sldId="286"/>
            <ac:cxnSpMk id="54" creationId="{22E6F23D-8F56-2E10-58EB-3A09CF6CFE47}"/>
          </ac:cxnSpMkLst>
        </pc:cxnChg>
        <pc:cxnChg chg="del">
          <ac:chgData name="Rosie Cooper" userId="S::rosie.cooper@hrp.org.uk::bf124abb-9a2b-4602-9121-6ae61623fa8e" providerId="AD" clId="Web-{5E06D96C-9182-42E5-AB4A-91B1F454C69D}" dt="2024-03-22T16:43:57.248" v="21"/>
          <ac:cxnSpMkLst>
            <pc:docMk/>
            <pc:sldMk cId="1569918859" sldId="286"/>
            <ac:cxnSpMk id="56" creationId="{ACEAC613-AEDD-4E4A-A343-F6049BF49559}"/>
          </ac:cxnSpMkLst>
        </pc:cxnChg>
        <pc:cxnChg chg="del">
          <ac:chgData name="Rosie Cooper" userId="S::rosie.cooper@hrp.org.uk::bf124abb-9a2b-4602-9121-6ae61623fa8e" providerId="AD" clId="Web-{5E06D96C-9182-42E5-AB4A-91B1F454C69D}" dt="2024-03-22T16:43:57.248" v="14"/>
          <ac:cxnSpMkLst>
            <pc:docMk/>
            <pc:sldMk cId="1569918859" sldId="286"/>
            <ac:cxnSpMk id="68" creationId="{A1FE1318-7DED-2DA5-6853-2454760F126A}"/>
          </ac:cxnSpMkLst>
        </pc:cxnChg>
        <pc:cxnChg chg="del">
          <ac:chgData name="Rosie Cooper" userId="S::rosie.cooper@hrp.org.uk::bf124abb-9a2b-4602-9121-6ae61623fa8e" providerId="AD" clId="Web-{5E06D96C-9182-42E5-AB4A-91B1F454C69D}" dt="2024-03-22T16:43:57.248" v="13"/>
          <ac:cxnSpMkLst>
            <pc:docMk/>
            <pc:sldMk cId="1569918859" sldId="286"/>
            <ac:cxnSpMk id="69" creationId="{E9741B58-E0C2-97D8-0448-96AD4A134429}"/>
          </ac:cxnSpMkLst>
        </pc:cxnChg>
        <pc:cxnChg chg="del">
          <ac:chgData name="Rosie Cooper" userId="S::rosie.cooper@hrp.org.uk::bf124abb-9a2b-4602-9121-6ae61623fa8e" providerId="AD" clId="Web-{5E06D96C-9182-42E5-AB4A-91B1F454C69D}" dt="2024-03-22T16:43:57.248" v="9"/>
          <ac:cxnSpMkLst>
            <pc:docMk/>
            <pc:sldMk cId="1569918859" sldId="286"/>
            <ac:cxnSpMk id="87" creationId="{09A324DA-227F-F435-4E47-AE56BBC05FB2}"/>
          </ac:cxnSpMkLst>
        </pc:cxnChg>
        <pc:cxnChg chg="del">
          <ac:chgData name="Rosie Cooper" userId="S::rosie.cooper@hrp.org.uk::bf124abb-9a2b-4602-9121-6ae61623fa8e" providerId="AD" clId="Web-{5E06D96C-9182-42E5-AB4A-91B1F454C69D}" dt="2024-03-22T16:44:30.437" v="47"/>
          <ac:cxnSpMkLst>
            <pc:docMk/>
            <pc:sldMk cId="1569918859" sldId="286"/>
            <ac:cxnSpMk id="91" creationId="{8180F9F2-E162-3020-8B0C-F939F9DC9AE7}"/>
          </ac:cxnSpMkLst>
        </pc:cxnChg>
        <pc:cxnChg chg="del">
          <ac:chgData name="Rosie Cooper" userId="S::rosie.cooper@hrp.org.uk::bf124abb-9a2b-4602-9121-6ae61623fa8e" providerId="AD" clId="Web-{5E06D96C-9182-42E5-AB4A-91B1F454C69D}" dt="2024-03-22T16:44:27.702" v="39"/>
          <ac:cxnSpMkLst>
            <pc:docMk/>
            <pc:sldMk cId="1569918859" sldId="286"/>
            <ac:cxnSpMk id="94" creationId="{7F8DEEF4-C68B-9322-A443-24137BD3A601}"/>
          </ac:cxnSpMkLst>
        </pc:cxnChg>
        <pc:cxnChg chg="del">
          <ac:chgData name="Rosie Cooper" userId="S::rosie.cooper@hrp.org.uk::bf124abb-9a2b-4602-9121-6ae61623fa8e" providerId="AD" clId="Web-{5E06D96C-9182-42E5-AB4A-91B1F454C69D}" dt="2024-03-22T16:43:57.248" v="8"/>
          <ac:cxnSpMkLst>
            <pc:docMk/>
            <pc:sldMk cId="1569918859" sldId="286"/>
            <ac:cxnSpMk id="98" creationId="{141ACCE2-26A7-14BB-4B98-2345715E3461}"/>
          </ac:cxnSpMkLst>
        </pc:cxnChg>
        <pc:cxnChg chg="del">
          <ac:chgData name="Rosie Cooper" userId="S::rosie.cooper@hrp.org.uk::bf124abb-9a2b-4602-9121-6ae61623fa8e" providerId="AD" clId="Web-{5E06D96C-9182-42E5-AB4A-91B1F454C69D}" dt="2024-03-22T16:43:57.248" v="7"/>
          <ac:cxnSpMkLst>
            <pc:docMk/>
            <pc:sldMk cId="1569918859" sldId="286"/>
            <ac:cxnSpMk id="100" creationId="{8D993559-9C3C-E787-1EEC-5020AF6E789F}"/>
          </ac:cxnSpMkLst>
        </pc:cxnChg>
        <pc:cxnChg chg="del">
          <ac:chgData name="Rosie Cooper" userId="S::rosie.cooper@hrp.org.uk::bf124abb-9a2b-4602-9121-6ae61623fa8e" providerId="AD" clId="Web-{5E06D96C-9182-42E5-AB4A-91B1F454C69D}" dt="2024-03-22T16:43:57.248" v="6"/>
          <ac:cxnSpMkLst>
            <pc:docMk/>
            <pc:sldMk cId="1569918859" sldId="286"/>
            <ac:cxnSpMk id="110" creationId="{FF36CE19-8D8B-1473-1C14-EBC9AC4B34F6}"/>
          </ac:cxnSpMkLst>
        </pc:cxnChg>
        <pc:cxnChg chg="del">
          <ac:chgData name="Rosie Cooper" userId="S::rosie.cooper@hrp.org.uk::bf124abb-9a2b-4602-9121-6ae61623fa8e" providerId="AD" clId="Web-{5E06D96C-9182-42E5-AB4A-91B1F454C69D}" dt="2024-03-22T16:43:57.248" v="5"/>
          <ac:cxnSpMkLst>
            <pc:docMk/>
            <pc:sldMk cId="1569918859" sldId="286"/>
            <ac:cxnSpMk id="115" creationId="{1FEDA117-DA89-1F62-933A-FF6FB86EF9E7}"/>
          </ac:cxnSpMkLst>
        </pc:cxnChg>
      </pc:sldChg>
      <pc:sldChg chg="del">
        <pc:chgData name="Rosie Cooper" userId="S::rosie.cooper@hrp.org.uk::bf124abb-9a2b-4602-9121-6ae61623fa8e" providerId="AD" clId="Web-{5E06D96C-9182-42E5-AB4A-91B1F454C69D}" dt="2024-03-22T16:44:02.655" v="25"/>
        <pc:sldMkLst>
          <pc:docMk/>
          <pc:sldMk cId="3148945834" sldId="287"/>
        </pc:sldMkLst>
      </pc:sldChg>
      <pc:sldChg chg="modSp">
        <pc:chgData name="Rosie Cooper" userId="S::rosie.cooper@hrp.org.uk::bf124abb-9a2b-4602-9121-6ae61623fa8e" providerId="AD" clId="Web-{5E06D96C-9182-42E5-AB4A-91B1F454C69D}" dt="2024-03-22T16:45:08.594" v="54" actId="14100"/>
        <pc:sldMkLst>
          <pc:docMk/>
          <pc:sldMk cId="2039607185" sldId="295"/>
        </pc:sldMkLst>
        <pc:spChg chg="mod">
          <ac:chgData name="Rosie Cooper" userId="S::rosie.cooper@hrp.org.uk::bf124abb-9a2b-4602-9121-6ae61623fa8e" providerId="AD" clId="Web-{5E06D96C-9182-42E5-AB4A-91B1F454C69D}" dt="2024-03-22T16:45:08.594" v="54" actId="14100"/>
          <ac:spMkLst>
            <pc:docMk/>
            <pc:sldMk cId="2039607185" sldId="295"/>
            <ac:spMk id="82" creationId="{52FF3E33-4266-C5F9-9046-DC87B47587E1}"/>
          </ac:spMkLst>
        </pc:spChg>
      </pc:sldChg>
      <pc:sldChg chg="modSp">
        <pc:chgData name="Rosie Cooper" userId="S::rosie.cooper@hrp.org.uk::bf124abb-9a2b-4602-9121-6ae61623fa8e" providerId="AD" clId="Web-{5E06D96C-9182-42E5-AB4A-91B1F454C69D}" dt="2024-03-22T16:45:03.469" v="53" actId="14100"/>
        <pc:sldMkLst>
          <pc:docMk/>
          <pc:sldMk cId="3515851267" sldId="296"/>
        </pc:sldMkLst>
        <pc:spChg chg="mod">
          <ac:chgData name="Rosie Cooper" userId="S::rosie.cooper@hrp.org.uk::bf124abb-9a2b-4602-9121-6ae61623fa8e" providerId="AD" clId="Web-{5E06D96C-9182-42E5-AB4A-91B1F454C69D}" dt="2024-03-22T16:45:03.469" v="53" actId="14100"/>
          <ac:spMkLst>
            <pc:docMk/>
            <pc:sldMk cId="3515851267" sldId="296"/>
            <ac:spMk id="82" creationId="{52FF3E33-4266-C5F9-9046-DC87B47587E1}"/>
          </ac:spMkLst>
        </pc:spChg>
      </pc:sldChg>
      <pc:sldChg chg="modSp add replId">
        <pc:chgData name="Rosie Cooper" userId="S::rosie.cooper@hrp.org.uk::bf124abb-9a2b-4602-9121-6ae61623fa8e" providerId="AD" clId="Web-{5E06D96C-9182-42E5-AB4A-91B1F454C69D}" dt="2024-03-22T16:44:51.125" v="51" actId="14100"/>
        <pc:sldMkLst>
          <pc:docMk/>
          <pc:sldMk cId="3183584392" sldId="297"/>
        </pc:sldMkLst>
        <pc:spChg chg="mod">
          <ac:chgData name="Rosie Cooper" userId="S::rosie.cooper@hrp.org.uk::bf124abb-9a2b-4602-9121-6ae61623fa8e" providerId="AD" clId="Web-{5E06D96C-9182-42E5-AB4A-91B1F454C69D}" dt="2024-03-22T16:44:51.125" v="51" actId="14100"/>
          <ac:spMkLst>
            <pc:docMk/>
            <pc:sldMk cId="3183584392" sldId="297"/>
            <ac:spMk id="11" creationId="{39BAEAF5-D215-2458-4F9C-20D027A71436}"/>
          </ac:spMkLst>
        </pc:spChg>
      </pc:sldChg>
      <pc:sldChg chg="modSp add replId">
        <pc:chgData name="Rosie Cooper" userId="S::rosie.cooper@hrp.org.uk::bf124abb-9a2b-4602-9121-6ae61623fa8e" providerId="AD" clId="Web-{5E06D96C-9182-42E5-AB4A-91B1F454C69D}" dt="2024-03-22T16:44:46.234" v="50" actId="14100"/>
        <pc:sldMkLst>
          <pc:docMk/>
          <pc:sldMk cId="2962368471" sldId="298"/>
        </pc:sldMkLst>
        <pc:spChg chg="mod">
          <ac:chgData name="Rosie Cooper" userId="S::rosie.cooper@hrp.org.uk::bf124abb-9a2b-4602-9121-6ae61623fa8e" providerId="AD" clId="Web-{5E06D96C-9182-42E5-AB4A-91B1F454C69D}" dt="2024-03-22T16:44:46.234" v="50" actId="14100"/>
          <ac:spMkLst>
            <pc:docMk/>
            <pc:sldMk cId="2962368471" sldId="298"/>
            <ac:spMk id="11" creationId="{39BAEAF5-D215-2458-4F9C-20D027A71436}"/>
          </ac:spMkLst>
        </pc:spChg>
      </pc:sldChg>
    </pc:docChg>
  </pc:docChgLst>
  <pc:docChgLst>
    <pc:chgData name="Rosie Cooper" userId="S::rosie.cooper@hrp.org.uk::bf124abb-9a2b-4602-9121-6ae61623fa8e" providerId="AD" clId="Web-{D8588886-A9CB-0244-8EFF-106C1E0C9591}"/>
    <pc:docChg chg="addSld delSld modSld">
      <pc:chgData name="Rosie Cooper" userId="S::rosie.cooper@hrp.org.uk::bf124abb-9a2b-4602-9121-6ae61623fa8e" providerId="AD" clId="Web-{D8588886-A9CB-0244-8EFF-106C1E0C9591}" dt="2024-03-22T16:43:02.421" v="149" actId="20577"/>
      <pc:docMkLst>
        <pc:docMk/>
      </pc:docMkLst>
      <pc:sldChg chg="modSp">
        <pc:chgData name="Rosie Cooper" userId="S::rosie.cooper@hrp.org.uk::bf124abb-9a2b-4602-9121-6ae61623fa8e" providerId="AD" clId="Web-{D8588886-A9CB-0244-8EFF-106C1E0C9591}" dt="2024-03-22T16:38:33.476" v="0" actId="14100"/>
        <pc:sldMkLst>
          <pc:docMk/>
          <pc:sldMk cId="1699975306" sldId="280"/>
        </pc:sldMkLst>
        <pc:spChg chg="mod">
          <ac:chgData name="Rosie Cooper" userId="S::rosie.cooper@hrp.org.uk::bf124abb-9a2b-4602-9121-6ae61623fa8e" providerId="AD" clId="Web-{D8588886-A9CB-0244-8EFF-106C1E0C9591}" dt="2024-03-22T16:38:33.476" v="0" actId="14100"/>
          <ac:spMkLst>
            <pc:docMk/>
            <pc:sldMk cId="1699975306" sldId="280"/>
            <ac:spMk id="14" creationId="{3FADA666-875A-5E97-DFF0-4A7868F43D43}"/>
          </ac:spMkLst>
        </pc:spChg>
      </pc:sldChg>
      <pc:sldChg chg="del">
        <pc:chgData name="Rosie Cooper" userId="S::rosie.cooper@hrp.org.uk::bf124abb-9a2b-4602-9121-6ae61623fa8e" providerId="AD" clId="Web-{D8588886-A9CB-0244-8EFF-106C1E0C9591}" dt="2024-03-22T16:41:24.074" v="104"/>
        <pc:sldMkLst>
          <pc:docMk/>
          <pc:sldMk cId="1187779039" sldId="283"/>
        </pc:sldMkLst>
      </pc:sldChg>
      <pc:sldChg chg="delSp modSp">
        <pc:chgData name="Rosie Cooper" userId="S::rosie.cooper@hrp.org.uk::bf124abb-9a2b-4602-9121-6ae61623fa8e" providerId="AD" clId="Web-{D8588886-A9CB-0244-8EFF-106C1E0C9591}" dt="2024-03-22T16:41:14.340" v="103"/>
        <pc:sldMkLst>
          <pc:docMk/>
          <pc:sldMk cId="4204689753" sldId="284"/>
        </pc:sldMkLst>
        <pc:spChg chg="del">
          <ac:chgData name="Rosie Cooper" userId="S::rosie.cooper@hrp.org.uk::bf124abb-9a2b-4602-9121-6ae61623fa8e" providerId="AD" clId="Web-{D8588886-A9CB-0244-8EFF-106C1E0C9591}" dt="2024-03-22T16:41:03.777" v="94"/>
          <ac:spMkLst>
            <pc:docMk/>
            <pc:sldMk cId="4204689753" sldId="284"/>
            <ac:spMk id="8" creationId="{EDD22096-B787-E49B-A008-96C9F2A41555}"/>
          </ac:spMkLst>
        </pc:spChg>
        <pc:spChg chg="del mod">
          <ac:chgData name="Rosie Cooper" userId="S::rosie.cooper@hrp.org.uk::bf124abb-9a2b-4602-9121-6ae61623fa8e" providerId="AD" clId="Web-{D8588886-A9CB-0244-8EFF-106C1E0C9591}" dt="2024-03-22T16:41:05.074" v="95"/>
          <ac:spMkLst>
            <pc:docMk/>
            <pc:sldMk cId="4204689753" sldId="284"/>
            <ac:spMk id="11" creationId="{59DBAD33-8FA7-2C3C-23C7-1ED2B53FE381}"/>
          </ac:spMkLst>
        </pc:spChg>
        <pc:spChg chg="del">
          <ac:chgData name="Rosie Cooper" userId="S::rosie.cooper@hrp.org.uk::bf124abb-9a2b-4602-9121-6ae61623fa8e" providerId="AD" clId="Web-{D8588886-A9CB-0244-8EFF-106C1E0C9591}" dt="2024-03-22T16:41:07.183" v="97"/>
          <ac:spMkLst>
            <pc:docMk/>
            <pc:sldMk cId="4204689753" sldId="284"/>
            <ac:spMk id="13" creationId="{D58D37A4-98B7-31C8-9C18-BE4614324785}"/>
          </ac:spMkLst>
        </pc:spChg>
        <pc:spChg chg="del">
          <ac:chgData name="Rosie Cooper" userId="S::rosie.cooper@hrp.org.uk::bf124abb-9a2b-4602-9121-6ae61623fa8e" providerId="AD" clId="Web-{D8588886-A9CB-0244-8EFF-106C1E0C9591}" dt="2024-03-22T16:41:11.918" v="101"/>
          <ac:spMkLst>
            <pc:docMk/>
            <pc:sldMk cId="4204689753" sldId="284"/>
            <ac:spMk id="14" creationId="{91BFBEC3-B91B-9A82-329B-1721F41D5F4F}"/>
          </ac:spMkLst>
        </pc:spChg>
        <pc:spChg chg="del">
          <ac:chgData name="Rosie Cooper" userId="S::rosie.cooper@hrp.org.uk::bf124abb-9a2b-4602-9121-6ae61623fa8e" providerId="AD" clId="Web-{D8588886-A9CB-0244-8EFF-106C1E0C9591}" dt="2024-03-22T16:41:11.308" v="100"/>
          <ac:spMkLst>
            <pc:docMk/>
            <pc:sldMk cId="4204689753" sldId="284"/>
            <ac:spMk id="17" creationId="{C1544EB4-1B28-537D-A84F-0C0787F7FD28}"/>
          </ac:spMkLst>
        </pc:spChg>
        <pc:spChg chg="del">
          <ac:chgData name="Rosie Cooper" userId="S::rosie.cooper@hrp.org.uk::bf124abb-9a2b-4602-9121-6ae61623fa8e" providerId="AD" clId="Web-{D8588886-A9CB-0244-8EFF-106C1E0C9591}" dt="2024-03-22T16:41:13.121" v="102"/>
          <ac:spMkLst>
            <pc:docMk/>
            <pc:sldMk cId="4204689753" sldId="284"/>
            <ac:spMk id="22" creationId="{3E8A2A75-43F1-C0DF-F4B8-A66580AF7A92}"/>
          </ac:spMkLst>
        </pc:spChg>
        <pc:spChg chg="mod">
          <ac:chgData name="Rosie Cooper" userId="S::rosie.cooper@hrp.org.uk::bf124abb-9a2b-4602-9121-6ae61623fa8e" providerId="AD" clId="Web-{D8588886-A9CB-0244-8EFF-106C1E0C9591}" dt="2024-03-22T16:40:19.760" v="69" actId="20577"/>
          <ac:spMkLst>
            <pc:docMk/>
            <pc:sldMk cId="4204689753" sldId="284"/>
            <ac:spMk id="34" creationId="{609918DF-0EDC-C732-7243-E255E72A6EE3}"/>
          </ac:spMkLst>
        </pc:spChg>
        <pc:spChg chg="del">
          <ac:chgData name="Rosie Cooper" userId="S::rosie.cooper@hrp.org.uk::bf124abb-9a2b-4602-9121-6ae61623fa8e" providerId="AD" clId="Web-{D8588886-A9CB-0244-8EFF-106C1E0C9591}" dt="2024-03-22T16:40:28.542" v="71"/>
          <ac:spMkLst>
            <pc:docMk/>
            <pc:sldMk cId="4204689753" sldId="284"/>
            <ac:spMk id="37" creationId="{D77E23EC-4905-B928-7E42-197E7E1A99DC}"/>
          </ac:spMkLst>
        </pc:spChg>
        <pc:spChg chg="del">
          <ac:chgData name="Rosie Cooper" userId="S::rosie.cooper@hrp.org.uk::bf124abb-9a2b-4602-9121-6ae61623fa8e" providerId="AD" clId="Web-{D8588886-A9CB-0244-8EFF-106C1E0C9591}" dt="2024-03-22T16:40:40.198" v="78"/>
          <ac:spMkLst>
            <pc:docMk/>
            <pc:sldMk cId="4204689753" sldId="284"/>
            <ac:spMk id="39" creationId="{CC30A784-03CC-8CBA-00D8-63BD75A2C8B4}"/>
          </ac:spMkLst>
        </pc:spChg>
        <pc:spChg chg="del mod">
          <ac:chgData name="Rosie Cooper" userId="S::rosie.cooper@hrp.org.uk::bf124abb-9a2b-4602-9121-6ae61623fa8e" providerId="AD" clId="Web-{D8588886-A9CB-0244-8EFF-106C1E0C9591}" dt="2024-03-22T16:40:40.198" v="75"/>
          <ac:spMkLst>
            <pc:docMk/>
            <pc:sldMk cId="4204689753" sldId="284"/>
            <ac:spMk id="71" creationId="{FA5D974E-FD1B-54F9-04FB-E0D05C1F861F}"/>
          </ac:spMkLst>
        </pc:spChg>
        <pc:spChg chg="del">
          <ac:chgData name="Rosie Cooper" userId="S::rosie.cooper@hrp.org.uk::bf124abb-9a2b-4602-9121-6ae61623fa8e" providerId="AD" clId="Web-{D8588886-A9CB-0244-8EFF-106C1E0C9591}" dt="2024-03-22T16:40:40.198" v="74"/>
          <ac:spMkLst>
            <pc:docMk/>
            <pc:sldMk cId="4204689753" sldId="284"/>
            <ac:spMk id="72" creationId="{1D15F831-D701-E10C-A679-54232DE12066}"/>
          </ac:spMkLst>
        </pc:spChg>
        <pc:spChg chg="del">
          <ac:chgData name="Rosie Cooper" userId="S::rosie.cooper@hrp.org.uk::bf124abb-9a2b-4602-9121-6ae61623fa8e" providerId="AD" clId="Web-{D8588886-A9CB-0244-8EFF-106C1E0C9591}" dt="2024-03-22T16:40:40.198" v="73"/>
          <ac:spMkLst>
            <pc:docMk/>
            <pc:sldMk cId="4204689753" sldId="284"/>
            <ac:spMk id="84" creationId="{520CE9E8-ECF4-4C8F-335A-E4C9EC6A4C97}"/>
          </ac:spMkLst>
        </pc:spChg>
        <pc:spChg chg="del mod">
          <ac:chgData name="Rosie Cooper" userId="S::rosie.cooper@hrp.org.uk::bf124abb-9a2b-4602-9121-6ae61623fa8e" providerId="AD" clId="Web-{D8588886-A9CB-0244-8EFF-106C1E0C9591}" dt="2024-03-22T16:40:44.261" v="89"/>
          <ac:spMkLst>
            <pc:docMk/>
            <pc:sldMk cId="4204689753" sldId="284"/>
            <ac:spMk id="90" creationId="{1DB618BC-323D-6226-B265-0C58A259369B}"/>
          </ac:spMkLst>
        </pc:spChg>
        <pc:spChg chg="del">
          <ac:chgData name="Rosie Cooper" userId="S::rosie.cooper@hrp.org.uk::bf124abb-9a2b-4602-9121-6ae61623fa8e" providerId="AD" clId="Web-{D8588886-A9CB-0244-8EFF-106C1E0C9591}" dt="2024-03-22T16:40:44.261" v="88"/>
          <ac:spMkLst>
            <pc:docMk/>
            <pc:sldMk cId="4204689753" sldId="284"/>
            <ac:spMk id="92" creationId="{F263BBA1-1AF3-1424-0A56-53DF408883EC}"/>
          </ac:spMkLst>
        </pc:spChg>
        <pc:spChg chg="del mod">
          <ac:chgData name="Rosie Cooper" userId="S::rosie.cooper@hrp.org.uk::bf124abb-9a2b-4602-9121-6ae61623fa8e" providerId="AD" clId="Web-{D8588886-A9CB-0244-8EFF-106C1E0C9591}" dt="2024-03-22T16:40:44.261" v="85"/>
          <ac:spMkLst>
            <pc:docMk/>
            <pc:sldMk cId="4204689753" sldId="284"/>
            <ac:spMk id="97" creationId="{D129867F-651F-92E0-B5EE-71BF19A831A6}"/>
          </ac:spMkLst>
        </pc:spChg>
        <pc:spChg chg="del">
          <ac:chgData name="Rosie Cooper" userId="S::rosie.cooper@hrp.org.uk::bf124abb-9a2b-4602-9121-6ae61623fa8e" providerId="AD" clId="Web-{D8588886-A9CB-0244-8EFF-106C1E0C9591}" dt="2024-03-22T16:40:44.261" v="84"/>
          <ac:spMkLst>
            <pc:docMk/>
            <pc:sldMk cId="4204689753" sldId="284"/>
            <ac:spMk id="99" creationId="{03F56215-DA20-9CA0-F347-ACBB5A781E66}"/>
          </ac:spMkLst>
        </pc:spChg>
        <pc:spChg chg="del">
          <ac:chgData name="Rosie Cooper" userId="S::rosie.cooper@hrp.org.uk::bf124abb-9a2b-4602-9121-6ae61623fa8e" providerId="AD" clId="Web-{D8588886-A9CB-0244-8EFF-106C1E0C9591}" dt="2024-03-22T16:40:44.261" v="82"/>
          <ac:spMkLst>
            <pc:docMk/>
            <pc:sldMk cId="4204689753" sldId="284"/>
            <ac:spMk id="104" creationId="{507156F5-264E-7DC5-DBD3-E30D7A2569C4}"/>
          </ac:spMkLst>
        </pc:spChg>
        <pc:picChg chg="del">
          <ac:chgData name="Rosie Cooper" userId="S::rosie.cooper@hrp.org.uk::bf124abb-9a2b-4602-9121-6ae61623fa8e" providerId="AD" clId="Web-{D8588886-A9CB-0244-8EFF-106C1E0C9591}" dt="2024-03-22T16:41:05.918" v="96"/>
          <ac:picMkLst>
            <pc:docMk/>
            <pc:sldMk cId="4204689753" sldId="284"/>
            <ac:picMk id="108" creationId="{7C7CD20C-9855-F974-9F8B-74038BE0BF4E}"/>
          </ac:picMkLst>
        </pc:picChg>
        <pc:picChg chg="del">
          <ac:chgData name="Rosie Cooper" userId="S::rosie.cooper@hrp.org.uk::bf124abb-9a2b-4602-9121-6ae61623fa8e" providerId="AD" clId="Web-{D8588886-A9CB-0244-8EFF-106C1E0C9591}" dt="2024-03-22T16:40:44.261" v="80"/>
          <ac:picMkLst>
            <pc:docMk/>
            <pc:sldMk cId="4204689753" sldId="284"/>
            <ac:picMk id="109" creationId="{F0DBB5E6-6C37-FBFF-1F20-A423D3DB564C}"/>
          </ac:picMkLst>
        </pc:picChg>
        <pc:picChg chg="mod modVis">
          <ac:chgData name="Rosie Cooper" userId="S::rosie.cooper@hrp.org.uk::bf124abb-9a2b-4602-9121-6ae61623fa8e" providerId="AD" clId="Web-{D8588886-A9CB-0244-8EFF-106C1E0C9591}" dt="2024-03-22T16:40:51.574" v="92"/>
          <ac:picMkLst>
            <pc:docMk/>
            <pc:sldMk cId="4204689753" sldId="284"/>
            <ac:picMk id="111" creationId="{5D6BE805-BDC4-138F-E1B2-3E6F98D87F4C}"/>
          </ac:picMkLst>
        </pc:picChg>
        <pc:cxnChg chg="del">
          <ac:chgData name="Rosie Cooper" userId="S::rosie.cooper@hrp.org.uk::bf124abb-9a2b-4602-9121-6ae61623fa8e" providerId="AD" clId="Web-{D8588886-A9CB-0244-8EFF-106C1E0C9591}" dt="2024-03-22T16:41:14.340" v="103"/>
          <ac:cxnSpMkLst>
            <pc:docMk/>
            <pc:sldMk cId="4204689753" sldId="284"/>
            <ac:cxnSpMk id="6" creationId="{A9329D92-5FE5-2A16-42D9-C83A1BAE522F}"/>
          </ac:cxnSpMkLst>
        </pc:cxnChg>
        <pc:cxnChg chg="del">
          <ac:chgData name="Rosie Cooper" userId="S::rosie.cooper@hrp.org.uk::bf124abb-9a2b-4602-9121-6ae61623fa8e" providerId="AD" clId="Web-{D8588886-A9CB-0244-8EFF-106C1E0C9591}" dt="2024-03-22T16:41:09.355" v="99"/>
          <ac:cxnSpMkLst>
            <pc:docMk/>
            <pc:sldMk cId="4204689753" sldId="284"/>
            <ac:cxnSpMk id="18" creationId="{EAA8D566-BAB8-27A7-DF1D-59B8E19F6296}"/>
          </ac:cxnSpMkLst>
        </pc:cxnChg>
        <pc:cxnChg chg="del">
          <ac:chgData name="Rosie Cooper" userId="S::rosie.cooper@hrp.org.uk::bf124abb-9a2b-4602-9121-6ae61623fa8e" providerId="AD" clId="Web-{D8588886-A9CB-0244-8EFF-106C1E0C9591}" dt="2024-03-22T16:41:08.527" v="98"/>
          <ac:cxnSpMkLst>
            <pc:docMk/>
            <pc:sldMk cId="4204689753" sldId="284"/>
            <ac:cxnSpMk id="19" creationId="{66BAE73E-4516-3C95-2C1A-95C3C6B0A066}"/>
          </ac:cxnSpMkLst>
        </pc:cxnChg>
        <pc:cxnChg chg="del">
          <ac:chgData name="Rosie Cooper" userId="S::rosie.cooper@hrp.org.uk::bf124abb-9a2b-4602-9121-6ae61623fa8e" providerId="AD" clId="Web-{D8588886-A9CB-0244-8EFF-106C1E0C9591}" dt="2024-03-22T16:40:44.276" v="90"/>
          <ac:cxnSpMkLst>
            <pc:docMk/>
            <pc:sldMk cId="4204689753" sldId="284"/>
            <ac:cxnSpMk id="29" creationId="{B75515FF-7F88-4DF3-2E15-1AE9232BB968}"/>
          </ac:cxnSpMkLst>
        </pc:cxnChg>
        <pc:cxnChg chg="del">
          <ac:chgData name="Rosie Cooper" userId="S::rosie.cooper@hrp.org.uk::bf124abb-9a2b-4602-9121-6ae61623fa8e" providerId="AD" clId="Web-{D8588886-A9CB-0244-8EFF-106C1E0C9591}" dt="2024-03-22T16:40:40.198" v="79"/>
          <ac:cxnSpMkLst>
            <pc:docMk/>
            <pc:sldMk cId="4204689753" sldId="284"/>
            <ac:cxnSpMk id="31" creationId="{C4A7C58F-77D2-21A8-ADBB-87ED2F4F5F81}"/>
          </ac:cxnSpMkLst>
        </pc:cxnChg>
        <pc:cxnChg chg="del">
          <ac:chgData name="Rosie Cooper" userId="S::rosie.cooper@hrp.org.uk::bf124abb-9a2b-4602-9121-6ae61623fa8e" providerId="AD" clId="Web-{D8588886-A9CB-0244-8EFF-106C1E0C9591}" dt="2024-03-22T16:40:40.198" v="77"/>
          <ac:cxnSpMkLst>
            <pc:docMk/>
            <pc:sldMk cId="4204689753" sldId="284"/>
            <ac:cxnSpMk id="62" creationId="{B4CB72AA-7A2B-8CB9-781A-88730CC0999A}"/>
          </ac:cxnSpMkLst>
        </pc:cxnChg>
        <pc:cxnChg chg="del">
          <ac:chgData name="Rosie Cooper" userId="S::rosie.cooper@hrp.org.uk::bf124abb-9a2b-4602-9121-6ae61623fa8e" providerId="AD" clId="Web-{D8588886-A9CB-0244-8EFF-106C1E0C9591}" dt="2024-03-22T16:40:40.198" v="76"/>
          <ac:cxnSpMkLst>
            <pc:docMk/>
            <pc:sldMk cId="4204689753" sldId="284"/>
            <ac:cxnSpMk id="70" creationId="{3C4839FB-F9CC-DD47-4F6E-F8783B6BBA71}"/>
          </ac:cxnSpMkLst>
        </pc:cxnChg>
        <pc:cxnChg chg="del">
          <ac:chgData name="Rosie Cooper" userId="S::rosie.cooper@hrp.org.uk::bf124abb-9a2b-4602-9121-6ae61623fa8e" providerId="AD" clId="Web-{D8588886-A9CB-0244-8EFF-106C1E0C9591}" dt="2024-03-22T16:40:44.261" v="87"/>
          <ac:cxnSpMkLst>
            <pc:docMk/>
            <pc:sldMk cId="4204689753" sldId="284"/>
            <ac:cxnSpMk id="95" creationId="{A6FDAC57-2252-A5A4-EAB5-A1E431D83D17}"/>
          </ac:cxnSpMkLst>
        </pc:cxnChg>
        <pc:cxnChg chg="del">
          <ac:chgData name="Rosie Cooper" userId="S::rosie.cooper@hrp.org.uk::bf124abb-9a2b-4602-9121-6ae61623fa8e" providerId="AD" clId="Web-{D8588886-A9CB-0244-8EFF-106C1E0C9591}" dt="2024-03-22T16:40:44.261" v="86"/>
          <ac:cxnSpMkLst>
            <pc:docMk/>
            <pc:sldMk cId="4204689753" sldId="284"/>
            <ac:cxnSpMk id="96" creationId="{1D432008-6958-F56C-9E9B-1BFF9F4AD8D9}"/>
          </ac:cxnSpMkLst>
        </pc:cxnChg>
        <pc:cxnChg chg="del">
          <ac:chgData name="Rosie Cooper" userId="S::rosie.cooper@hrp.org.uk::bf124abb-9a2b-4602-9121-6ae61623fa8e" providerId="AD" clId="Web-{D8588886-A9CB-0244-8EFF-106C1E0C9591}" dt="2024-03-22T16:40:44.261" v="83"/>
          <ac:cxnSpMkLst>
            <pc:docMk/>
            <pc:sldMk cId="4204689753" sldId="284"/>
            <ac:cxnSpMk id="101" creationId="{87316AA6-3F68-B141-8764-FDB2094EA5A2}"/>
          </ac:cxnSpMkLst>
        </pc:cxnChg>
        <pc:cxnChg chg="del">
          <ac:chgData name="Rosie Cooper" userId="S::rosie.cooper@hrp.org.uk::bf124abb-9a2b-4602-9121-6ae61623fa8e" providerId="AD" clId="Web-{D8588886-A9CB-0244-8EFF-106C1E0C9591}" dt="2024-03-22T16:40:44.261" v="81"/>
          <ac:cxnSpMkLst>
            <pc:docMk/>
            <pc:sldMk cId="4204689753" sldId="284"/>
            <ac:cxnSpMk id="105" creationId="{F9F72322-A5CC-DA28-E0D5-335C742F5BAD}"/>
          </ac:cxnSpMkLst>
        </pc:cxnChg>
      </pc:sldChg>
      <pc:sldChg chg="del">
        <pc:chgData name="Rosie Cooper" userId="S::rosie.cooper@hrp.org.uk::bf124abb-9a2b-4602-9121-6ae61623fa8e" providerId="AD" clId="Web-{D8588886-A9CB-0244-8EFF-106C1E0C9591}" dt="2024-03-22T16:40:48.245" v="91"/>
        <pc:sldMkLst>
          <pc:docMk/>
          <pc:sldMk cId="1325718659" sldId="285"/>
        </pc:sldMkLst>
      </pc:sldChg>
      <pc:sldChg chg="modSp">
        <pc:chgData name="Rosie Cooper" userId="S::rosie.cooper@hrp.org.uk::bf124abb-9a2b-4602-9121-6ae61623fa8e" providerId="AD" clId="Web-{D8588886-A9CB-0244-8EFF-106C1E0C9591}" dt="2024-03-22T16:43:02.421" v="149" actId="20577"/>
        <pc:sldMkLst>
          <pc:docMk/>
          <pc:sldMk cId="1569918859" sldId="286"/>
        </pc:sldMkLst>
        <pc:spChg chg="mod">
          <ac:chgData name="Rosie Cooper" userId="S::rosie.cooper@hrp.org.uk::bf124abb-9a2b-4602-9121-6ae61623fa8e" providerId="AD" clId="Web-{D8588886-A9CB-0244-8EFF-106C1E0C9591}" dt="2024-03-22T16:43:02.421" v="149" actId="20577"/>
          <ac:spMkLst>
            <pc:docMk/>
            <pc:sldMk cId="1569918859" sldId="286"/>
            <ac:spMk id="24" creationId="{84304520-B6AC-8CFE-3346-FBC3C3C071AC}"/>
          </ac:spMkLst>
        </pc:spChg>
        <pc:spChg chg="mod">
          <ac:chgData name="Rosie Cooper" userId="S::rosie.cooper@hrp.org.uk::bf124abb-9a2b-4602-9121-6ae61623fa8e" providerId="AD" clId="Web-{D8588886-A9CB-0244-8EFF-106C1E0C9591}" dt="2024-03-22T16:41:54.419" v="125" actId="20577"/>
          <ac:spMkLst>
            <pc:docMk/>
            <pc:sldMk cId="1569918859" sldId="286"/>
            <ac:spMk id="27" creationId="{2F4F337F-D999-D6F4-9330-D8DDFAC5DA82}"/>
          </ac:spMkLst>
        </pc:spChg>
        <pc:spChg chg="mod">
          <ac:chgData name="Rosie Cooper" userId="S::rosie.cooper@hrp.org.uk::bf124abb-9a2b-4602-9121-6ae61623fa8e" providerId="AD" clId="Web-{D8588886-A9CB-0244-8EFF-106C1E0C9591}" dt="2024-03-22T16:41:42.466" v="121" actId="20577"/>
          <ac:spMkLst>
            <pc:docMk/>
            <pc:sldMk cId="1569918859" sldId="286"/>
            <ac:spMk id="34" creationId="{609918DF-0EDC-C732-7243-E255E72A6EE3}"/>
          </ac:spMkLst>
        </pc:spChg>
        <pc:spChg chg="mod">
          <ac:chgData name="Rosie Cooper" userId="S::rosie.cooper@hrp.org.uk::bf124abb-9a2b-4602-9121-6ae61623fa8e" providerId="AD" clId="Web-{D8588886-A9CB-0244-8EFF-106C1E0C9591}" dt="2024-03-22T16:42:38.889" v="141" actId="14100"/>
          <ac:spMkLst>
            <pc:docMk/>
            <pc:sldMk cId="1569918859" sldId="286"/>
            <ac:spMk id="55" creationId="{A305D454-64D2-C571-AB3E-A28002590375}"/>
          </ac:spMkLst>
        </pc:spChg>
        <pc:spChg chg="mod">
          <ac:chgData name="Rosie Cooper" userId="S::rosie.cooper@hrp.org.uk::bf124abb-9a2b-4602-9121-6ae61623fa8e" providerId="AD" clId="Web-{D8588886-A9CB-0244-8EFF-106C1E0C9591}" dt="2024-03-22T16:42:47.483" v="145" actId="20577"/>
          <ac:spMkLst>
            <pc:docMk/>
            <pc:sldMk cId="1569918859" sldId="286"/>
            <ac:spMk id="76" creationId="{DCB10E1C-A0BD-2D50-F22B-10A071BD612E}"/>
          </ac:spMkLst>
        </pc:spChg>
        <pc:spChg chg="mod">
          <ac:chgData name="Rosie Cooper" userId="S::rosie.cooper@hrp.org.uk::bf124abb-9a2b-4602-9121-6ae61623fa8e" providerId="AD" clId="Web-{D8588886-A9CB-0244-8EFF-106C1E0C9591}" dt="2024-03-22T16:41:48.169" v="123" actId="20577"/>
          <ac:spMkLst>
            <pc:docMk/>
            <pc:sldMk cId="1569918859" sldId="286"/>
            <ac:spMk id="77" creationId="{345D3001-BB40-00C6-0513-087B70D06C14}"/>
          </ac:spMkLst>
        </pc:spChg>
      </pc:sldChg>
      <pc:sldChg chg="add replId">
        <pc:chgData name="Rosie Cooper" userId="S::rosie.cooper@hrp.org.uk::bf124abb-9a2b-4602-9121-6ae61623fa8e" providerId="AD" clId="Web-{D8588886-A9CB-0244-8EFF-106C1E0C9591}" dt="2024-03-22T16:40:23.385" v="70"/>
        <pc:sldMkLst>
          <pc:docMk/>
          <pc:sldMk cId="2039607185" sldId="295"/>
        </pc:sldMkLst>
      </pc:sldChg>
      <pc:sldChg chg="add replId">
        <pc:chgData name="Rosie Cooper" userId="S::rosie.cooper@hrp.org.uk::bf124abb-9a2b-4602-9121-6ae61623fa8e" providerId="AD" clId="Web-{D8588886-A9CB-0244-8EFF-106C1E0C9591}" dt="2024-03-22T16:40:56.730" v="93"/>
        <pc:sldMkLst>
          <pc:docMk/>
          <pc:sldMk cId="3515851267" sldId="296"/>
        </pc:sldMkLst>
      </pc:sldChg>
    </pc:docChg>
  </pc:docChgLst>
  <pc:docChgLst>
    <pc:chgData name="Rosie Cooper" userId="bf124abb-9a2b-4602-9121-6ae61623fa8e" providerId="ADAL" clId="{BEFEB195-4758-4571-8C24-1999088EA475}"/>
    <pc:docChg chg="custSel modSld">
      <pc:chgData name="Rosie Cooper" userId="bf124abb-9a2b-4602-9121-6ae61623fa8e" providerId="ADAL" clId="{BEFEB195-4758-4571-8C24-1999088EA475}" dt="2024-03-22T15:45:05.692" v="5" actId="478"/>
      <pc:docMkLst>
        <pc:docMk/>
      </pc:docMkLst>
      <pc:sldChg chg="delSp mod">
        <pc:chgData name="Rosie Cooper" userId="bf124abb-9a2b-4602-9121-6ae61623fa8e" providerId="ADAL" clId="{BEFEB195-4758-4571-8C24-1999088EA475}" dt="2024-03-22T15:45:05.692" v="5" actId="478"/>
        <pc:sldMkLst>
          <pc:docMk/>
          <pc:sldMk cId="1699975306" sldId="280"/>
        </pc:sldMkLst>
        <pc:picChg chg="del">
          <ac:chgData name="Rosie Cooper" userId="bf124abb-9a2b-4602-9121-6ae61623fa8e" providerId="ADAL" clId="{BEFEB195-4758-4571-8C24-1999088EA475}" dt="2024-03-22T15:45:05.692" v="5" actId="478"/>
          <ac:picMkLst>
            <pc:docMk/>
            <pc:sldMk cId="1699975306" sldId="280"/>
            <ac:picMk id="2" creationId="{3B14A853-87DF-2421-7878-23BC70FB5AF3}"/>
          </ac:picMkLst>
        </pc:picChg>
      </pc:sldChg>
      <pc:sldChg chg="delSp mod">
        <pc:chgData name="Rosie Cooper" userId="bf124abb-9a2b-4602-9121-6ae61623fa8e" providerId="ADAL" clId="{BEFEB195-4758-4571-8C24-1999088EA475}" dt="2024-03-22T15:44:59.605" v="2" actId="478"/>
        <pc:sldMkLst>
          <pc:docMk/>
          <pc:sldMk cId="1187779039" sldId="283"/>
        </pc:sldMkLst>
        <pc:picChg chg="del">
          <ac:chgData name="Rosie Cooper" userId="bf124abb-9a2b-4602-9121-6ae61623fa8e" providerId="ADAL" clId="{BEFEB195-4758-4571-8C24-1999088EA475}" dt="2024-03-22T15:44:59.605" v="2" actId="478"/>
          <ac:picMkLst>
            <pc:docMk/>
            <pc:sldMk cId="1187779039" sldId="283"/>
            <ac:picMk id="2" creationId="{3B14A853-87DF-2421-7878-23BC70FB5AF3}"/>
          </ac:picMkLst>
        </pc:picChg>
      </pc:sldChg>
      <pc:sldChg chg="delSp mod">
        <pc:chgData name="Rosie Cooper" userId="bf124abb-9a2b-4602-9121-6ae61623fa8e" providerId="ADAL" clId="{BEFEB195-4758-4571-8C24-1999088EA475}" dt="2024-03-22T15:44:52.500" v="0" actId="478"/>
        <pc:sldMkLst>
          <pc:docMk/>
          <pc:sldMk cId="4204689753" sldId="284"/>
        </pc:sldMkLst>
        <pc:picChg chg="del">
          <ac:chgData name="Rosie Cooper" userId="bf124abb-9a2b-4602-9121-6ae61623fa8e" providerId="ADAL" clId="{BEFEB195-4758-4571-8C24-1999088EA475}" dt="2024-03-22T15:44:52.500" v="0" actId="478"/>
          <ac:picMkLst>
            <pc:docMk/>
            <pc:sldMk cId="4204689753" sldId="284"/>
            <ac:picMk id="2" creationId="{3B14A853-87DF-2421-7878-23BC70FB5AF3}"/>
          </ac:picMkLst>
        </pc:picChg>
      </pc:sldChg>
      <pc:sldChg chg="delSp mod">
        <pc:chgData name="Rosie Cooper" userId="bf124abb-9a2b-4602-9121-6ae61623fa8e" providerId="ADAL" clId="{BEFEB195-4758-4571-8C24-1999088EA475}" dt="2024-03-22T15:44:57.340" v="1" actId="478"/>
        <pc:sldMkLst>
          <pc:docMk/>
          <pc:sldMk cId="1325718659" sldId="285"/>
        </pc:sldMkLst>
        <pc:picChg chg="del">
          <ac:chgData name="Rosie Cooper" userId="bf124abb-9a2b-4602-9121-6ae61623fa8e" providerId="ADAL" clId="{BEFEB195-4758-4571-8C24-1999088EA475}" dt="2024-03-22T15:44:57.340" v="1" actId="478"/>
          <ac:picMkLst>
            <pc:docMk/>
            <pc:sldMk cId="1325718659" sldId="285"/>
            <ac:picMk id="2" creationId="{3B14A853-87DF-2421-7878-23BC70FB5AF3}"/>
          </ac:picMkLst>
        </pc:picChg>
      </pc:sldChg>
      <pc:sldChg chg="delSp mod">
        <pc:chgData name="Rosie Cooper" userId="bf124abb-9a2b-4602-9121-6ae61623fa8e" providerId="ADAL" clId="{BEFEB195-4758-4571-8C24-1999088EA475}" dt="2024-03-22T15:45:01.191" v="3" actId="478"/>
        <pc:sldMkLst>
          <pc:docMk/>
          <pc:sldMk cId="1569918859" sldId="286"/>
        </pc:sldMkLst>
        <pc:picChg chg="del">
          <ac:chgData name="Rosie Cooper" userId="bf124abb-9a2b-4602-9121-6ae61623fa8e" providerId="ADAL" clId="{BEFEB195-4758-4571-8C24-1999088EA475}" dt="2024-03-22T15:45:01.191" v="3" actId="478"/>
          <ac:picMkLst>
            <pc:docMk/>
            <pc:sldMk cId="1569918859" sldId="286"/>
            <ac:picMk id="2" creationId="{3B14A853-87DF-2421-7878-23BC70FB5AF3}"/>
          </ac:picMkLst>
        </pc:picChg>
      </pc:sldChg>
      <pc:sldChg chg="delSp mod">
        <pc:chgData name="Rosie Cooper" userId="bf124abb-9a2b-4602-9121-6ae61623fa8e" providerId="ADAL" clId="{BEFEB195-4758-4571-8C24-1999088EA475}" dt="2024-03-22T15:45:04.270" v="4" actId="478"/>
        <pc:sldMkLst>
          <pc:docMk/>
          <pc:sldMk cId="3148945834" sldId="287"/>
        </pc:sldMkLst>
        <pc:picChg chg="del">
          <ac:chgData name="Rosie Cooper" userId="bf124abb-9a2b-4602-9121-6ae61623fa8e" providerId="ADAL" clId="{BEFEB195-4758-4571-8C24-1999088EA475}" dt="2024-03-22T15:45:04.270" v="4" actId="478"/>
          <ac:picMkLst>
            <pc:docMk/>
            <pc:sldMk cId="3148945834" sldId="287"/>
            <ac:picMk id="2" creationId="{3B14A853-87DF-2421-7878-23BC70FB5AF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0E1197-D6B5-FC40-B7DB-CAE57B4C8070}" type="datetimeFigureOut">
              <a:rPr lang="en-US" smtClean="0"/>
              <a:t>3/22/2024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C92F05-74A2-E341-9B2C-CAE7807A0D04}" type="slidenum">
              <a:rPr lang="en-US" smtClean="0"/>
              <a:t>‹#›</a:t>
            </a:fld>
            <a:endParaRPr lang="en-US"/>
          </a:p>
        </p:txBody>
      </p:sp>
    </p:spTree>
    <p:extLst>
      <p:ext uri="{BB962C8B-B14F-4D97-AF65-F5344CB8AC3E}">
        <p14:creationId xmlns:p14="http://schemas.microsoft.com/office/powerpoint/2010/main" val="3113541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1</a:t>
            </a:fld>
            <a:endParaRPr lang="en-US"/>
          </a:p>
        </p:txBody>
      </p:sp>
    </p:spTree>
    <p:extLst>
      <p:ext uri="{BB962C8B-B14F-4D97-AF65-F5344CB8AC3E}">
        <p14:creationId xmlns:p14="http://schemas.microsoft.com/office/powerpoint/2010/main" val="528992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2</a:t>
            </a:fld>
            <a:endParaRPr lang="en-US"/>
          </a:p>
        </p:txBody>
      </p:sp>
    </p:spTree>
    <p:extLst>
      <p:ext uri="{BB962C8B-B14F-4D97-AF65-F5344CB8AC3E}">
        <p14:creationId xmlns:p14="http://schemas.microsoft.com/office/powerpoint/2010/main" val="8948680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3</a:t>
            </a:fld>
            <a:endParaRPr lang="en-US"/>
          </a:p>
        </p:txBody>
      </p:sp>
    </p:spTree>
    <p:extLst>
      <p:ext uri="{BB962C8B-B14F-4D97-AF65-F5344CB8AC3E}">
        <p14:creationId xmlns:p14="http://schemas.microsoft.com/office/powerpoint/2010/main" val="20864010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4</a:t>
            </a:fld>
            <a:endParaRPr lang="en-US"/>
          </a:p>
        </p:txBody>
      </p:sp>
    </p:spTree>
    <p:extLst>
      <p:ext uri="{BB962C8B-B14F-4D97-AF65-F5344CB8AC3E}">
        <p14:creationId xmlns:p14="http://schemas.microsoft.com/office/powerpoint/2010/main" val="13055171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5</a:t>
            </a:fld>
            <a:endParaRPr lang="en-US"/>
          </a:p>
        </p:txBody>
      </p:sp>
    </p:spTree>
    <p:extLst>
      <p:ext uri="{BB962C8B-B14F-4D97-AF65-F5344CB8AC3E}">
        <p14:creationId xmlns:p14="http://schemas.microsoft.com/office/powerpoint/2010/main" val="24659513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6</a:t>
            </a:fld>
            <a:endParaRPr lang="en-US"/>
          </a:p>
        </p:txBody>
      </p:sp>
    </p:spTree>
    <p:extLst>
      <p:ext uri="{BB962C8B-B14F-4D97-AF65-F5344CB8AC3E}">
        <p14:creationId xmlns:p14="http://schemas.microsoft.com/office/powerpoint/2010/main" val="8526547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7</a:t>
            </a:fld>
            <a:endParaRPr lang="en-US"/>
          </a:p>
        </p:txBody>
      </p:sp>
    </p:spTree>
    <p:extLst>
      <p:ext uri="{BB962C8B-B14F-4D97-AF65-F5344CB8AC3E}">
        <p14:creationId xmlns:p14="http://schemas.microsoft.com/office/powerpoint/2010/main" val="28951651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Classroom task Answers</a:t>
            </a:r>
          </a:p>
          <a:p>
            <a:endParaRPr lang="en-GB"/>
          </a:p>
          <a:p>
            <a:pPr>
              <a:lnSpc>
                <a:spcPct val="107000"/>
              </a:lnSpc>
              <a:spcAft>
                <a:spcPts val="800"/>
              </a:spcAft>
            </a:pPr>
            <a:r>
              <a:rPr lang="en-GB" sz="1800" kern="100">
                <a:effectLst/>
                <a:latin typeface="Calibri" panose="020F0502020204030204" pitchFamily="34" charset="0"/>
                <a:ea typeface="Calibri" panose="020F0502020204030204" pitchFamily="34" charset="0"/>
                <a:cs typeface="Times New Roman" panose="02020603050405020304" pitchFamily="18" charset="0"/>
              </a:rPr>
              <a:t> </a:t>
            </a:r>
          </a:p>
          <a:p>
            <a:pPr marL="285750" indent="-285750">
              <a:lnSpc>
                <a:spcPct val="107000"/>
              </a:lnSpc>
              <a:spcAft>
                <a:spcPts val="800"/>
              </a:spcAft>
              <a:buFont typeface="Arial" panose="020B0604020202020204" pitchFamily="34" charset="0"/>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Wills Hill was 75 when he died.</a:t>
            </a:r>
          </a:p>
          <a:p>
            <a:pPr marL="285750" indent="-285750">
              <a:lnSpc>
                <a:spcPct val="107000"/>
              </a:lnSpc>
              <a:spcAft>
                <a:spcPts val="800"/>
              </a:spcAft>
              <a:buFont typeface="Arial" panose="020B0604020202020204" pitchFamily="34" charset="0"/>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Charlotte and Mary had four brothers called Arthur.</a:t>
            </a:r>
          </a:p>
          <a:p>
            <a:pPr marL="285750" indent="-285750">
              <a:lnSpc>
                <a:spcPct val="107000"/>
              </a:lnSpc>
              <a:spcAft>
                <a:spcPts val="800"/>
              </a:spcAft>
              <a:buFont typeface="Arial" panose="020B0604020202020204" pitchFamily="34" charset="0"/>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Arthur, the 4</a:t>
            </a:r>
            <a:r>
              <a:rPr lang="en-GB" sz="1800" kern="100" baseline="30000">
                <a:effectLst/>
                <a:latin typeface="Calibri" panose="020F0502020204030204" pitchFamily="34" charset="0"/>
                <a:ea typeface="Calibri" panose="020F0502020204030204" pitchFamily="34" charset="0"/>
                <a:cs typeface="Times New Roman" panose="02020603050405020304" pitchFamily="18" charset="0"/>
              </a:rPr>
              <a:t>th</a:t>
            </a:r>
            <a:r>
              <a:rPr lang="en-GB" sz="1800" kern="100">
                <a:effectLst/>
                <a:latin typeface="Calibri" panose="020F0502020204030204" pitchFamily="34" charset="0"/>
                <a:ea typeface="Calibri" panose="020F0502020204030204" pitchFamily="34" charset="0"/>
                <a:cs typeface="Times New Roman" panose="02020603050405020304" pitchFamily="18" charset="0"/>
              </a:rPr>
              <a:t> Marquess of Downshire’s wife was called Caroline Stapleton- Cotton.</a:t>
            </a:r>
          </a:p>
          <a:p>
            <a:pPr marL="285750" indent="-285750">
              <a:lnSpc>
                <a:spcPct val="107000"/>
              </a:lnSpc>
              <a:spcAft>
                <a:spcPts val="800"/>
              </a:spcAft>
              <a:buFont typeface="Arial" panose="020B0604020202020204" pitchFamily="34" charset="0"/>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Alice was the 2</a:t>
            </a:r>
            <a:r>
              <a:rPr lang="en-GB" sz="1800" kern="100" baseline="30000">
                <a:effectLst/>
                <a:latin typeface="Calibri" panose="020F0502020204030204" pitchFamily="34" charset="0"/>
                <a:ea typeface="Calibri" panose="020F0502020204030204" pitchFamily="34" charset="0"/>
                <a:cs typeface="Times New Roman" panose="02020603050405020304" pitchFamily="18" charset="0"/>
              </a:rPr>
              <a:t>nd</a:t>
            </a:r>
            <a:r>
              <a:rPr lang="en-GB" sz="1800" kern="100">
                <a:effectLst/>
                <a:latin typeface="Calibri" panose="020F0502020204030204" pitchFamily="34" charset="0"/>
                <a:ea typeface="Calibri" panose="020F0502020204030204" pitchFamily="34" charset="0"/>
                <a:cs typeface="Times New Roman" panose="02020603050405020304" pitchFamily="18" charset="0"/>
              </a:rPr>
              <a:t> Marquess’s great-granddaughter.</a:t>
            </a:r>
          </a:p>
          <a:p>
            <a:pPr>
              <a:lnSpc>
                <a:spcPct val="107000"/>
              </a:lnSpc>
              <a:spcAft>
                <a:spcPts val="800"/>
              </a:spcAft>
            </a:pPr>
            <a:r>
              <a:rPr lang="en-GB" sz="1800" kern="10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800" kern="100">
                <a:effectLst/>
                <a:latin typeface="Calibri" panose="020F0502020204030204" pitchFamily="34" charset="0"/>
                <a:ea typeface="Calibri" panose="020F0502020204030204" pitchFamily="34" charset="0"/>
                <a:cs typeface="Times New Roman" panose="02020603050405020304" pitchFamily="18" charset="0"/>
              </a:rPr>
              <a:t> </a:t>
            </a:r>
          </a:p>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8</a:t>
            </a:fld>
            <a:endParaRPr lang="en-US"/>
          </a:p>
        </p:txBody>
      </p:sp>
    </p:spTree>
    <p:extLst>
      <p:ext uri="{BB962C8B-B14F-4D97-AF65-F5344CB8AC3E}">
        <p14:creationId xmlns:p14="http://schemas.microsoft.com/office/powerpoint/2010/main" val="12112528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770BB-28DD-36F2-697E-F6C6B90D61D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E50CB64-31E0-D8C1-567E-9E02247BA2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D876399-2182-024D-AD7C-39D15065B77A}"/>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451A61F6-9772-798B-5814-54CCB388FB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18AD00-F805-718C-86FD-D68765DBCED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814887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86908-8133-E797-586F-D16025FA1D6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4943B42-465C-7849-A5D9-E8A3F7060C6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6F017A9-D793-D2E8-5890-B323E5B7A4D2}"/>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13FA9C77-3536-DFCB-DF80-4E78AEC053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8BA8FB-5D6C-D3ED-A2AE-788EA40D1A4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82372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9C0AD4-0443-B027-FC35-11D3E60DAAD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41C1D2D-8AAC-B06C-2981-17C0DD04A16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6E61C0C-FB21-9D12-22B0-EB2FDEAF199F}"/>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BC2C5D1A-7275-F7C4-EE74-D8306F05FF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E2E0B1-56F8-E71E-ACFA-3845822B8F5A}"/>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542853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8A8FD-305C-A2FB-F312-101257CD413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70CCC5B-5DC8-7A0B-DAF9-B959B362D67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CEA7262-C632-3D55-4DB1-3C0EF9629854}"/>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DD762471-5A22-BDE8-1C2B-E7D19807B3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52BA5-B284-F316-9EF1-DF7C7F93FE9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235614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191F8-FAC3-FAA6-FE9F-D1DC8782F6D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922D1A2-6E1D-8E82-FF06-CB83CE36FD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E65B0A6-BE17-E062-30BA-75B19D6262AF}"/>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F70252C9-9E03-8432-E6B4-99DC2D3C8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F37A46-DA8D-8A05-603A-FCFA2EE1246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168721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9514C-0531-0E62-C6FE-EBAD428363C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52F2570-696A-EEFD-7A81-A0914595B31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6C061F1-9BA9-2F07-3893-813D5D2F33C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F6341B9-1A1D-FEB7-C7A5-9D1A7469788A}"/>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6" name="Footer Placeholder 5">
            <a:extLst>
              <a:ext uri="{FF2B5EF4-FFF2-40B4-BE49-F238E27FC236}">
                <a16:creationId xmlns:a16="http://schemas.microsoft.com/office/drawing/2014/main" id="{8224DA3C-25CC-F3FE-A6BD-2582CA2833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7EF46E-C77D-315E-4FD4-1AADF8E804D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538373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F7C6E-E824-D5F9-30B4-39D9EA7D65B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656703E-3F6C-40FE-05EE-C1E0755EE4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E89AFD6-9F2C-4DFD-0DB6-4947B73A65E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9F77032-8C10-4A47-38EC-277AC01E3C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0E95866-30B3-073A-DD41-8E0E139370A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8D1772C-BF0E-C652-3BB2-ACE37EF3820A}"/>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8" name="Footer Placeholder 7">
            <a:extLst>
              <a:ext uri="{FF2B5EF4-FFF2-40B4-BE49-F238E27FC236}">
                <a16:creationId xmlns:a16="http://schemas.microsoft.com/office/drawing/2014/main" id="{0CC9BC1D-2BE6-F53B-531C-9E03EE184A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3C02A68-CA7E-60DA-74F2-2925238B3EA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67163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25A8C-0261-47C5-F739-AEB2D0B4D20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D9B6BCD-4775-77EE-4629-8496A636D5B6}"/>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4" name="Footer Placeholder 3">
            <a:extLst>
              <a:ext uri="{FF2B5EF4-FFF2-40B4-BE49-F238E27FC236}">
                <a16:creationId xmlns:a16="http://schemas.microsoft.com/office/drawing/2014/main" id="{4B85A719-B8D3-E8B6-6D87-7E722ECC24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68596A-0FD2-1FBB-BC7C-ABB26DC95283}"/>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5177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A027A7-94DE-409C-EA9D-6F1F956813D2}"/>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3" name="Footer Placeholder 2">
            <a:extLst>
              <a:ext uri="{FF2B5EF4-FFF2-40B4-BE49-F238E27FC236}">
                <a16:creationId xmlns:a16="http://schemas.microsoft.com/office/drawing/2014/main" id="{0A3C1B7E-89B7-9F0A-20DB-AF28CC54BE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4D25EB-CAC8-966F-8A81-6CA99A11882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2534540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6CBEA-E377-FE49-C293-72E33AD58FB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00799FF-8B16-AEB4-94F1-73DA05C446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FD0A99B-CADC-9386-9B82-CE4CA60A7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0C03954-DF86-7EFB-6FAC-8EC0284CA224}"/>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6" name="Footer Placeholder 5">
            <a:extLst>
              <a:ext uri="{FF2B5EF4-FFF2-40B4-BE49-F238E27FC236}">
                <a16:creationId xmlns:a16="http://schemas.microsoft.com/office/drawing/2014/main" id="{8E4C24EA-0942-D19E-C509-4541CB4CE4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8DE439-2FAA-3EE7-04E9-465A2F383068}"/>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738461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E4E24-3D25-2D5B-6E06-E281E715D43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42AFE5A-782D-4A96-A7B7-B8293FAB5B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49EFFD-9029-E3B9-B438-1B92C99358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5BE3FF-6A87-5BCC-AD43-86D7393ED4FF}"/>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6" name="Footer Placeholder 5">
            <a:extLst>
              <a:ext uri="{FF2B5EF4-FFF2-40B4-BE49-F238E27FC236}">
                <a16:creationId xmlns:a16="http://schemas.microsoft.com/office/drawing/2014/main" id="{7EC2833B-E68D-ED40-B502-774191C159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E3BDA7-C60D-33D6-95E3-4E42927AEAC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19863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D632DB-EC5F-1F9F-8942-5AB1CE4E4D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8145E91-5AE0-7AC2-5BE4-32AF01C845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388312-C3E5-73F5-2CFD-A789D07CBB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22BB9D77-BCBF-C231-5228-6BC3DCDFEA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2D05C0-75E0-A7DD-6869-05E34C2C34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E73ACB-50D8-6B49-B158-1A84847CD905}" type="slidenum">
              <a:rPr lang="en-US" smtClean="0"/>
              <a:t>‹#›</a:t>
            </a:fld>
            <a:endParaRPr lang="en-US"/>
          </a:p>
        </p:txBody>
      </p:sp>
    </p:spTree>
    <p:extLst>
      <p:ext uri="{BB962C8B-B14F-4D97-AF65-F5344CB8AC3E}">
        <p14:creationId xmlns:p14="http://schemas.microsoft.com/office/powerpoint/2010/main" val="3049012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5.jpeg"/><Relationship Id="rId7" Type="http://schemas.openxmlformats.org/officeDocument/2006/relationships/image" Target="../media/image10.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11.jpeg"/><Relationship Id="rId12" Type="http://schemas.openxmlformats.org/officeDocument/2006/relationships/image" Target="../media/image14.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9.jpeg"/><Relationship Id="rId11" Type="http://schemas.openxmlformats.org/officeDocument/2006/relationships/image" Target="../media/image13.jpeg"/><Relationship Id="rId5" Type="http://schemas.openxmlformats.org/officeDocument/2006/relationships/image" Target="../media/image8.png"/><Relationship Id="rId10"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2.jpeg"/></Relationships>
</file>

<file path=ppt/slides/_rels/slide5.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5.jpe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3.jpeg"/><Relationship Id="rId4" Type="http://schemas.openxmlformats.org/officeDocument/2006/relationships/image" Target="../media/image11.jpeg"/></Relationships>
</file>

<file path=ppt/slides/_rels/slide6.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5.jpe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3.jpeg"/><Relationship Id="rId10" Type="http://schemas.openxmlformats.org/officeDocument/2006/relationships/image" Target="../media/image14.jpeg"/><Relationship Id="rId4" Type="http://schemas.openxmlformats.org/officeDocument/2006/relationships/image" Target="../media/image11.jpeg"/><Relationship Id="rId9" Type="http://schemas.openxmlformats.org/officeDocument/2006/relationships/image" Target="../media/image16.jpeg"/></Relationships>
</file>

<file path=ppt/slides/_rels/slide7.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5.jpe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2.jpeg"/><Relationship Id="rId11" Type="http://schemas.openxmlformats.org/officeDocument/2006/relationships/image" Target="../media/image14.jpeg"/><Relationship Id="rId5" Type="http://schemas.openxmlformats.org/officeDocument/2006/relationships/image" Target="../media/image13.jpeg"/><Relationship Id="rId10" Type="http://schemas.openxmlformats.org/officeDocument/2006/relationships/image" Target="../media/image17.jpeg"/><Relationship Id="rId4" Type="http://schemas.openxmlformats.org/officeDocument/2006/relationships/image" Target="../media/image11.jpeg"/><Relationship Id="rId9" Type="http://schemas.openxmlformats.org/officeDocument/2006/relationships/image" Target="../media/image16.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9.xml.rels><?xml version="1.0" encoding="UTF-8" standalone="yes"?>
<Relationships xmlns="http://schemas.openxmlformats.org/package/2006/relationships"><Relationship Id="rId3" Type="http://schemas.openxmlformats.org/officeDocument/2006/relationships/hyperlink" Target="https://catalogue.etoncollege.com/object-fda-p-225-2010"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hyperlink" Target="https://www.npg.org.uk/collections/search/portrait/mw267888/Alice-Maria-ne-Hill-Countess-of-Bective" TargetMode="External"/><Relationship Id="rId5" Type="http://schemas.openxmlformats.org/officeDocument/2006/relationships/hyperlink" Target="https://www.npg.org.uk/collections/search/portrait/mw192653/Caroline-Frances-Hill-ne-Cotton-Marchioness-of-Downshire-when-Countess-of-Hillsborough?LinkID=mp121220&amp;search=sas&amp;sText=downshire&amp;role=sit&amp;rNo=0" TargetMode="External"/><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A263A2-189D-EC4A-E90B-98F604A91CD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454"/>
            <a:ext cx="12192001" cy="6853344"/>
          </a:xfrm>
          <a:prstGeom prst="rect">
            <a:avLst/>
          </a:prstGeom>
        </p:spPr>
      </p:pic>
      <p:sp>
        <p:nvSpPr>
          <p:cNvPr id="3" name="Title 2">
            <a:extLst>
              <a:ext uri="{FF2B5EF4-FFF2-40B4-BE49-F238E27FC236}">
                <a16:creationId xmlns:a16="http://schemas.microsoft.com/office/drawing/2014/main" id="{E10625AC-537F-792B-C8CD-57FBEDF3145F}"/>
              </a:ext>
            </a:extLst>
          </p:cNvPr>
          <p:cNvSpPr txBox="1">
            <a:spLocks noGrp="1"/>
          </p:cNvSpPr>
          <p:nvPr>
            <p:ph type="title" idx="4294967295"/>
          </p:nvPr>
        </p:nvSpPr>
        <p:spPr>
          <a:xfrm>
            <a:off x="411947" y="386924"/>
            <a:ext cx="927392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HOW TO USE - NOTES FOR TEACHERS</a:t>
            </a:r>
          </a:p>
        </p:txBody>
      </p:sp>
      <p:sp>
        <p:nvSpPr>
          <p:cNvPr id="5" name="TextBox 4">
            <a:extLst>
              <a:ext uri="{FF2B5EF4-FFF2-40B4-BE49-F238E27FC236}">
                <a16:creationId xmlns:a16="http://schemas.microsoft.com/office/drawing/2014/main" id="{609CBFA2-EBFE-C4D6-9755-C34D8E85321B}"/>
              </a:ext>
            </a:extLst>
          </p:cNvPr>
          <p:cNvSpPr txBox="1"/>
          <p:nvPr/>
        </p:nvSpPr>
        <p:spPr>
          <a:xfrm>
            <a:off x="435697" y="912419"/>
            <a:ext cx="5391982"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These resources from Historic Royal Palaces are multi-purpose. </a:t>
            </a:r>
            <a:b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br>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They are ready for you to tweak and use in your lessons. </a:t>
            </a:r>
          </a:p>
        </p:txBody>
      </p:sp>
      <p:sp>
        <p:nvSpPr>
          <p:cNvPr id="18" name="TextBox 17">
            <a:extLst>
              <a:ext uri="{FF2B5EF4-FFF2-40B4-BE49-F238E27FC236}">
                <a16:creationId xmlns:a16="http://schemas.microsoft.com/office/drawing/2014/main" id="{8DA221DA-E890-DE09-5ECB-D2EBCADB2847}"/>
              </a:ext>
            </a:extLst>
          </p:cNvPr>
          <p:cNvSpPr txBox="1"/>
          <p:nvPr/>
        </p:nvSpPr>
        <p:spPr>
          <a:xfrm>
            <a:off x="381207" y="5609910"/>
            <a:ext cx="8399111" cy="846386"/>
          </a:xfrm>
          <a:prstGeom prst="rect">
            <a:avLst/>
          </a:prstGeom>
          <a:noFill/>
        </p:spPr>
        <p:txBody>
          <a:bodyPr wrap="square" rtlCol="0">
            <a:spAutoFit/>
          </a:bodyPr>
          <a:lstStyle/>
          <a:p>
            <a:pPr algn="l"/>
            <a:r>
              <a:rPr lang="en-GB" sz="1100" b="1">
                <a:solidFill>
                  <a:srgbClr val="38224F"/>
                </a:solidFill>
                <a:effectLst/>
                <a:latin typeface="Georgia" panose="02040502050405020303" pitchFamily="18" charset="0"/>
              </a:rPr>
              <a:t>Disclaimer and Use Terms</a:t>
            </a:r>
            <a:endParaRPr lang="en-GB" sz="1100" b="1">
              <a:solidFill>
                <a:srgbClr val="38224F"/>
              </a:solidFill>
              <a:effectLst/>
              <a:latin typeface="Calibri" panose="020F0502020204030204" pitchFamily="34" charset="0"/>
            </a:endParaRPr>
          </a:p>
          <a:p>
            <a:pPr algn="l"/>
            <a:r>
              <a:rPr lang="en-GB" sz="950" b="0">
                <a:solidFill>
                  <a:srgbClr val="242424"/>
                </a:solidFill>
                <a:effectLst/>
                <a:latin typeface="Georgia" panose="02040502050405020303" pitchFamily="18" charset="0"/>
              </a:rPr>
              <a:t>We are the owner or the licensee of all intellectual property rights in these resources which are protected by copyright laws and treaties around the world. All such rights are reserved. These resources, and the content included within them, may be used by you for educational purposes only. This means that you may download the resources and use or share them solely in educational environments (including for home school lessons) or as part of homework. You may not share the resources other than for the above purposes and you must not use the resources, or any part of them, for any commercial purpose.</a:t>
            </a:r>
            <a:endParaRPr lang="en-GB" sz="950" b="0">
              <a:solidFill>
                <a:srgbClr val="242424"/>
              </a:solidFill>
              <a:effectLst/>
              <a:latin typeface="Calibri" panose="020F0502020204030204" pitchFamily="34" charset="0"/>
            </a:endParaRPr>
          </a:p>
        </p:txBody>
      </p:sp>
      <p:grpSp>
        <p:nvGrpSpPr>
          <p:cNvPr id="15" name="Group 14">
            <a:extLst>
              <a:ext uri="{FF2B5EF4-FFF2-40B4-BE49-F238E27FC236}">
                <a16:creationId xmlns:a16="http://schemas.microsoft.com/office/drawing/2014/main" id="{1B030CDA-8544-B6F8-2F48-ADFAA946D918}"/>
              </a:ext>
              <a:ext uri="{C183D7F6-B498-43B3-948B-1728B52AA6E4}">
                <adec:decorative xmlns:adec="http://schemas.microsoft.com/office/drawing/2017/decorative" val="1"/>
              </a:ext>
            </a:extLst>
          </p:cNvPr>
          <p:cNvGrpSpPr/>
          <p:nvPr/>
        </p:nvGrpSpPr>
        <p:grpSpPr>
          <a:xfrm>
            <a:off x="1858502" y="2254528"/>
            <a:ext cx="2647509" cy="2320115"/>
            <a:chOff x="1858502" y="2254528"/>
            <a:chExt cx="2647509" cy="2320115"/>
          </a:xfrm>
        </p:grpSpPr>
        <p:sp>
          <p:nvSpPr>
            <p:cNvPr id="26" name="Rectangle 25">
              <a:extLst>
                <a:ext uri="{FF2B5EF4-FFF2-40B4-BE49-F238E27FC236}">
                  <a16:creationId xmlns:a16="http://schemas.microsoft.com/office/drawing/2014/main" id="{66BFD516-7DD9-BA02-5DEE-51A6692FBCAD}"/>
                </a:ext>
                <a:ext uri="{C183D7F6-B498-43B3-948B-1728B52AA6E4}">
                  <adec:decorative xmlns:adec="http://schemas.microsoft.com/office/drawing/2017/decorative" val="1"/>
                </a:ext>
              </a:extLst>
            </p:cNvPr>
            <p:cNvSpPr/>
            <p:nvPr/>
          </p:nvSpPr>
          <p:spPr>
            <a:xfrm>
              <a:off x="1858502" y="2254528"/>
              <a:ext cx="2647509" cy="2320115"/>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B76C42A-BD4C-FAE0-3B94-98B8841B6DC5}"/>
                </a:ext>
              </a:extLst>
            </p:cNvPr>
            <p:cNvSpPr txBox="1"/>
            <p:nvPr/>
          </p:nvSpPr>
          <p:spPr>
            <a:xfrm>
              <a:off x="2227880" y="3642028"/>
              <a:ext cx="1908753" cy="769441"/>
            </a:xfrm>
            <a:prstGeom prst="rect">
              <a:avLst/>
            </a:prstGeom>
            <a:noFill/>
          </p:spPr>
          <p:txBody>
            <a:bodyPr wrap="square" lIns="91440" tIns="45720" rIns="91440" bIns="45720" rtlCol="0" anchor="t">
              <a:spAutoFit/>
            </a:bodyPr>
            <a:lstStyle/>
            <a:p>
              <a:pPr algn="ctr" defTabSz="144000"/>
              <a:r>
                <a:rPr lang="en-GB" sz="1100">
                  <a:latin typeface="Georgia"/>
                  <a:ea typeface="Open Sans"/>
                  <a:cs typeface="Open Sans"/>
                </a:rPr>
                <a:t>For the best experience, download and open the </a:t>
              </a:r>
              <a:br>
                <a:rPr lang="en-GB" sz="1100">
                  <a:latin typeface="Georgia"/>
                  <a:ea typeface="Open Sans"/>
                  <a:cs typeface="Open Sans"/>
                </a:rPr>
              </a:br>
              <a:r>
                <a:rPr lang="en-GB" sz="1100">
                  <a:latin typeface="Georgia"/>
                  <a:ea typeface="Open Sans"/>
                  <a:cs typeface="Open Sans"/>
                </a:rPr>
                <a:t>file in the PowerPoint </a:t>
              </a:r>
              <a:br>
                <a:rPr lang="en-GB" sz="1100">
                  <a:latin typeface="Georgia"/>
                  <a:ea typeface="Open Sans"/>
                  <a:cs typeface="Open Sans"/>
                </a:rPr>
              </a:br>
              <a:r>
                <a:rPr lang="en-GB" sz="1100">
                  <a:latin typeface="Georgia"/>
                  <a:ea typeface="Open Sans"/>
                  <a:cs typeface="Open Sans"/>
                </a:rPr>
                <a:t>desktop app.</a:t>
              </a:r>
              <a:endParaRPr lang="en-US" sz="1100">
                <a:latin typeface="Georgia"/>
                <a:ea typeface="Open Sans"/>
                <a:cs typeface="Open Sans"/>
              </a:endParaRPr>
            </a:p>
          </p:txBody>
        </p:sp>
        <p:pic>
          <p:nvPicPr>
            <p:cNvPr id="2" name="Google Shape;107;p1">
              <a:extLst>
                <a:ext uri="{FF2B5EF4-FFF2-40B4-BE49-F238E27FC236}">
                  <a16:creationId xmlns:a16="http://schemas.microsoft.com/office/drawing/2014/main" id="{DF0CD452-9611-04F0-8896-B16EC605B50C}"/>
                </a:ext>
                <a:ext uri="{C183D7F6-B498-43B3-948B-1728B52AA6E4}">
                  <adec:decorative xmlns:adec="http://schemas.microsoft.com/office/drawing/2017/decorative" val="1"/>
                </a:ext>
              </a:extLst>
            </p:cNvPr>
            <p:cNvPicPr preferRelativeResize="0"/>
            <p:nvPr/>
          </p:nvPicPr>
          <p:blipFill>
            <a:blip r:embed="rId4" cstate="screen">
              <a:extLst>
                <a:ext uri="{28A0092B-C50C-407E-A947-70E740481C1C}">
                  <a14:useLocalDpi xmlns:a14="http://schemas.microsoft.com/office/drawing/2010/main"/>
                </a:ext>
              </a:extLst>
            </a:blip>
            <a:srcRect/>
            <a:stretch/>
          </p:blipFill>
          <p:spPr>
            <a:xfrm>
              <a:off x="2516934" y="2478525"/>
              <a:ext cx="1330644" cy="1120542"/>
            </a:xfrm>
            <a:prstGeom prst="rect">
              <a:avLst/>
            </a:prstGeom>
            <a:noFill/>
            <a:ln>
              <a:noFill/>
            </a:ln>
          </p:spPr>
        </p:pic>
      </p:grpSp>
      <p:grpSp>
        <p:nvGrpSpPr>
          <p:cNvPr id="16" name="Group 15">
            <a:extLst>
              <a:ext uri="{FF2B5EF4-FFF2-40B4-BE49-F238E27FC236}">
                <a16:creationId xmlns:a16="http://schemas.microsoft.com/office/drawing/2014/main" id="{5DFC80C1-ECEC-7739-E420-834DB1C12F75}"/>
              </a:ext>
              <a:ext uri="{C183D7F6-B498-43B3-948B-1728B52AA6E4}">
                <adec:decorative xmlns:adec="http://schemas.microsoft.com/office/drawing/2017/decorative" val="1"/>
              </a:ext>
            </a:extLst>
          </p:cNvPr>
          <p:cNvGrpSpPr/>
          <p:nvPr/>
        </p:nvGrpSpPr>
        <p:grpSpPr>
          <a:xfrm>
            <a:off x="4775984" y="2258995"/>
            <a:ext cx="2647509" cy="2311181"/>
            <a:chOff x="4775984" y="2258995"/>
            <a:chExt cx="2647509" cy="2311181"/>
          </a:xfrm>
        </p:grpSpPr>
        <p:sp>
          <p:nvSpPr>
            <p:cNvPr id="21" name="Rectangle 20">
              <a:extLst>
                <a:ext uri="{FF2B5EF4-FFF2-40B4-BE49-F238E27FC236}">
                  <a16:creationId xmlns:a16="http://schemas.microsoft.com/office/drawing/2014/main" id="{DEB4571F-E5D4-0B9D-2BFD-8FA223D5F6C3}"/>
                </a:ext>
                <a:ext uri="{C183D7F6-B498-43B3-948B-1728B52AA6E4}">
                  <adec:decorative xmlns:adec="http://schemas.microsoft.com/office/drawing/2017/decorative" val="1"/>
                </a:ext>
              </a:extLst>
            </p:cNvPr>
            <p:cNvSpPr/>
            <p:nvPr/>
          </p:nvSpPr>
          <p:spPr>
            <a:xfrm>
              <a:off x="4775984" y="2258995"/>
              <a:ext cx="2647509" cy="2311181"/>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48A26CE-46FB-34B1-FC5B-67C76652301D}"/>
                </a:ext>
              </a:extLst>
            </p:cNvPr>
            <p:cNvSpPr txBox="1"/>
            <p:nvPr/>
          </p:nvSpPr>
          <p:spPr>
            <a:xfrm>
              <a:off x="5145362" y="3646495"/>
              <a:ext cx="1908753" cy="769441"/>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Answers are found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under the slide. Click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on the notes symbol at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the bottom of the screen.</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9" name="Google Shape;107;p1">
              <a:extLst>
                <a:ext uri="{FF2B5EF4-FFF2-40B4-BE49-F238E27FC236}">
                  <a16:creationId xmlns:a16="http://schemas.microsoft.com/office/drawing/2014/main" id="{03F38FAA-ADD4-D0C2-8831-5A848DE5E66B}"/>
                </a:ext>
                <a:ext uri="{C183D7F6-B498-43B3-948B-1728B52AA6E4}">
                  <adec:decorative xmlns:adec="http://schemas.microsoft.com/office/drawing/2017/decorative" val="1"/>
                </a:ext>
              </a:extLst>
            </p:cNvPr>
            <p:cNvPicPr preferRelativeResize="0">
              <a:picLocks noChangeAspect="1"/>
            </p:cNvPicPr>
            <p:nvPr/>
          </p:nvPicPr>
          <p:blipFill>
            <a:blip r:embed="rId5" cstate="screen">
              <a:extLst>
                <a:ext uri="{28A0092B-C50C-407E-A947-70E740481C1C}">
                  <a14:useLocalDpi xmlns:a14="http://schemas.microsoft.com/office/drawing/2010/main"/>
                </a:ext>
              </a:extLst>
            </a:blip>
            <a:srcRect/>
            <a:stretch/>
          </p:blipFill>
          <p:spPr>
            <a:xfrm>
              <a:off x="5178464" y="2518506"/>
              <a:ext cx="1656267" cy="1049515"/>
            </a:xfrm>
            <a:prstGeom prst="rect">
              <a:avLst/>
            </a:prstGeom>
            <a:noFill/>
            <a:ln>
              <a:noFill/>
            </a:ln>
          </p:spPr>
        </p:pic>
      </p:grpSp>
      <p:grpSp>
        <p:nvGrpSpPr>
          <p:cNvPr id="17" name="Group 16">
            <a:extLst>
              <a:ext uri="{FF2B5EF4-FFF2-40B4-BE49-F238E27FC236}">
                <a16:creationId xmlns:a16="http://schemas.microsoft.com/office/drawing/2014/main" id="{51657291-23F0-8A26-5B73-5E73F2A17CEB}"/>
              </a:ext>
              <a:ext uri="{C183D7F6-B498-43B3-948B-1728B52AA6E4}">
                <adec:decorative xmlns:adec="http://schemas.microsoft.com/office/drawing/2017/decorative" val="1"/>
              </a:ext>
            </a:extLst>
          </p:cNvPr>
          <p:cNvGrpSpPr/>
          <p:nvPr/>
        </p:nvGrpSpPr>
        <p:grpSpPr>
          <a:xfrm>
            <a:off x="7693466" y="2258995"/>
            <a:ext cx="2647509" cy="2311180"/>
            <a:chOff x="7693466" y="2258995"/>
            <a:chExt cx="2647509" cy="2311180"/>
          </a:xfrm>
        </p:grpSpPr>
        <p:sp>
          <p:nvSpPr>
            <p:cNvPr id="11" name="Rectangle 10">
              <a:extLst>
                <a:ext uri="{FF2B5EF4-FFF2-40B4-BE49-F238E27FC236}">
                  <a16:creationId xmlns:a16="http://schemas.microsoft.com/office/drawing/2014/main" id="{E59036A5-DB4B-C88C-B256-C975B00BEEA9}"/>
                </a:ext>
                <a:ext uri="{C183D7F6-B498-43B3-948B-1728B52AA6E4}">
                  <adec:decorative xmlns:adec="http://schemas.microsoft.com/office/drawing/2017/decorative" val="1"/>
                </a:ext>
              </a:extLst>
            </p:cNvPr>
            <p:cNvSpPr/>
            <p:nvPr/>
          </p:nvSpPr>
          <p:spPr>
            <a:xfrm>
              <a:off x="7693466" y="2258995"/>
              <a:ext cx="2647509" cy="2311180"/>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7E7A237-14F3-6B91-E4C5-77D05967BE45}"/>
                </a:ext>
              </a:extLst>
            </p:cNvPr>
            <p:cNvSpPr txBox="1"/>
            <p:nvPr/>
          </p:nvSpPr>
          <p:spPr>
            <a:xfrm>
              <a:off x="8206111" y="3732720"/>
              <a:ext cx="1622218" cy="600164"/>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Delete text and images to make your own worksheets.</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10" name="Google Shape;107;p1">
              <a:extLst>
                <a:ext uri="{FF2B5EF4-FFF2-40B4-BE49-F238E27FC236}">
                  <a16:creationId xmlns:a16="http://schemas.microsoft.com/office/drawing/2014/main" id="{9EC4FE7C-330E-9B9B-B028-8626D2B708CC}"/>
                </a:ext>
                <a:ext uri="{C183D7F6-B498-43B3-948B-1728B52AA6E4}">
                  <adec:decorative xmlns:adec="http://schemas.microsoft.com/office/drawing/2017/decorative" val="1"/>
                </a:ext>
              </a:extLst>
            </p:cNvPr>
            <p:cNvPicPr preferRelativeResize="0">
              <a:picLocks noChangeAspect="1"/>
            </p:cNvPicPr>
            <p:nvPr/>
          </p:nvPicPr>
          <p:blipFill>
            <a:blip r:embed="rId6" cstate="screen">
              <a:extLst>
                <a:ext uri="{28A0092B-C50C-407E-A947-70E740481C1C}">
                  <a14:useLocalDpi xmlns:a14="http://schemas.microsoft.com/office/drawing/2010/main"/>
                </a:ext>
              </a:extLst>
            </a:blip>
            <a:srcRect/>
            <a:stretch/>
          </p:blipFill>
          <p:spPr>
            <a:xfrm>
              <a:off x="8123924" y="2406069"/>
              <a:ext cx="1786593" cy="1277563"/>
            </a:xfrm>
            <a:prstGeom prst="rect">
              <a:avLst/>
            </a:prstGeom>
            <a:noFill/>
            <a:ln>
              <a:noFill/>
            </a:ln>
          </p:spPr>
        </p:pic>
      </p:grpSp>
    </p:spTree>
    <p:extLst>
      <p:ext uri="{BB962C8B-B14F-4D97-AF65-F5344CB8AC3E}">
        <p14:creationId xmlns:p14="http://schemas.microsoft.com/office/powerpoint/2010/main" val="4032837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7" name="Picture 116">
            <a:extLst>
              <a:ext uri="{FF2B5EF4-FFF2-40B4-BE49-F238E27FC236}">
                <a16:creationId xmlns:a16="http://schemas.microsoft.com/office/drawing/2014/main" id="{3AE28B84-6E0F-AF6B-0B1E-E0896AE926E9}"/>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200693" cy="6885958"/>
          </a:xfrm>
          <a:prstGeom prst="rect">
            <a:avLst/>
          </a:prstGeom>
        </p:spPr>
      </p:pic>
      <p:sp>
        <p:nvSpPr>
          <p:cNvPr id="5" name="TextBox 4">
            <a:extLst>
              <a:ext uri="{FF2B5EF4-FFF2-40B4-BE49-F238E27FC236}">
                <a16:creationId xmlns:a16="http://schemas.microsoft.com/office/drawing/2014/main" id="{1CE5089A-001C-93A7-F4FA-944688EF4F24}"/>
              </a:ext>
              <a:ext uri="{C183D7F6-B498-43B3-948B-1728B52AA6E4}">
                <adec:decorative xmlns:adec="http://schemas.microsoft.com/office/drawing/2017/decorative" val="1"/>
              </a:ext>
            </a:extLst>
          </p:cNvPr>
          <p:cNvSpPr txBox="1"/>
          <p:nvPr/>
        </p:nvSpPr>
        <p:spPr>
          <a:xfrm>
            <a:off x="385367" y="2677366"/>
            <a:ext cx="3470681" cy="954107"/>
          </a:xfrm>
          <a:prstGeom prst="rect">
            <a:avLst/>
          </a:prstGeom>
          <a:noFill/>
        </p:spPr>
        <p:txBody>
          <a:bodyPr wrap="square" rtlCol="0">
            <a:spAutoFit/>
          </a:bodyPr>
          <a:lstStyle/>
          <a:p>
            <a:r>
              <a:rPr lang="en-GB" sz="28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HILLSBOROUGH   FAMILY TREE</a:t>
            </a:r>
            <a:endParaRPr lang="en-GB" sz="28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7" name="Oval 6">
            <a:extLst>
              <a:ext uri="{FF2B5EF4-FFF2-40B4-BE49-F238E27FC236}">
                <a16:creationId xmlns:a16="http://schemas.microsoft.com/office/drawing/2014/main" id="{4DB99190-554E-393B-A567-DAEA6D9D72D3}"/>
              </a:ext>
              <a:ext uri="{C183D7F6-B498-43B3-948B-1728B52AA6E4}">
                <adec:decorative xmlns:adec="http://schemas.microsoft.com/office/drawing/2017/decorative" val="1"/>
              </a:ext>
            </a:extLst>
          </p:cNvPr>
          <p:cNvSpPr/>
          <p:nvPr/>
        </p:nvSpPr>
        <p:spPr>
          <a:xfrm>
            <a:off x="3562594" y="197545"/>
            <a:ext cx="588935" cy="751667"/>
          </a:xfrm>
          <a:prstGeom prst="ellipse">
            <a:avLst/>
          </a:prstGeom>
          <a:blipFill dpi="0" rotWithShape="1">
            <a:blip r:embed="rId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32E13BB-9120-1FE0-1F89-3A19F21C1AB3}"/>
              </a:ext>
              <a:ext uri="{C183D7F6-B498-43B3-948B-1728B52AA6E4}">
                <adec:decorative xmlns:adec="http://schemas.microsoft.com/office/drawing/2017/decorative" val="1"/>
              </a:ext>
            </a:extLst>
          </p:cNvPr>
          <p:cNvSpPr txBox="1"/>
          <p:nvPr/>
        </p:nvSpPr>
        <p:spPr>
          <a:xfrm>
            <a:off x="3127885" y="983046"/>
            <a:ext cx="1501588" cy="246221"/>
          </a:xfrm>
          <a:prstGeom prst="rect">
            <a:avLst/>
          </a:prstGeom>
          <a:noFill/>
        </p:spPr>
        <p:txBody>
          <a:bodyPr wrap="square" rtlCol="0">
            <a:spAutoFit/>
          </a:bodyPr>
          <a:lstStyle/>
          <a:p>
            <a:pPr algn="ctr" defTabSz="144000">
              <a:spcBef>
                <a:spcPts val="600"/>
              </a:spcBef>
            </a:pPr>
            <a:r>
              <a:rPr lang="en-GB" sz="1000">
                <a:latin typeface="Georgia" panose="02040502050405020303" pitchFamily="18" charset="0"/>
              </a:rPr>
              <a:t>SIR MOYSES HILL</a:t>
            </a:r>
            <a:endParaRPr lang="en-GB" sz="1000">
              <a:effectLst/>
              <a:latin typeface="Georgia" panose="02040502050405020303" pitchFamily="18" charset="0"/>
            </a:endParaRPr>
          </a:p>
        </p:txBody>
      </p:sp>
      <p:sp>
        <p:nvSpPr>
          <p:cNvPr id="12" name="TextBox 11">
            <a:extLst>
              <a:ext uri="{FF2B5EF4-FFF2-40B4-BE49-F238E27FC236}">
                <a16:creationId xmlns:a16="http://schemas.microsoft.com/office/drawing/2014/main" id="{D81FAA7C-9EDC-B536-583D-C06FDF8AD3E1}"/>
              </a:ext>
              <a:ext uri="{C183D7F6-B498-43B3-948B-1728B52AA6E4}">
                <adec:decorative xmlns:adec="http://schemas.microsoft.com/office/drawing/2017/decorative" val="1"/>
              </a:ext>
            </a:extLst>
          </p:cNvPr>
          <p:cNvSpPr txBox="1"/>
          <p:nvPr/>
        </p:nvSpPr>
        <p:spPr>
          <a:xfrm>
            <a:off x="3438090" y="1142851"/>
            <a:ext cx="909082" cy="230832"/>
          </a:xfrm>
          <a:prstGeom prst="rect">
            <a:avLst/>
          </a:prstGeom>
          <a:noFill/>
        </p:spPr>
        <p:txBody>
          <a:bodyPr wrap="square" rtlCol="0">
            <a:spAutoFit/>
          </a:bodyPr>
          <a:lstStyle/>
          <a:p>
            <a:pPr algn="ctr" defTabSz="144000">
              <a:spcBef>
                <a:spcPts val="600"/>
              </a:spcBef>
            </a:pPr>
            <a:r>
              <a:rPr lang="en-GB" sz="900" i="1">
                <a:latin typeface="Georgia" panose="02040502050405020303" pitchFamily="18" charset="0"/>
              </a:rPr>
              <a:t>c</a:t>
            </a:r>
            <a:r>
              <a:rPr lang="en-GB" sz="900">
                <a:effectLst/>
                <a:latin typeface="Georgia" panose="02040502050405020303" pitchFamily="18" charset="0"/>
              </a:rPr>
              <a:t>. 1553-1629</a:t>
            </a:r>
          </a:p>
        </p:txBody>
      </p:sp>
      <p:cxnSp>
        <p:nvCxnSpPr>
          <p:cNvPr id="121" name="Straight Connector 120">
            <a:extLst>
              <a:ext uri="{FF2B5EF4-FFF2-40B4-BE49-F238E27FC236}">
                <a16:creationId xmlns:a16="http://schemas.microsoft.com/office/drawing/2014/main" id="{C00706FA-41B7-6736-D9E7-0298923F7AA7}"/>
              </a:ext>
              <a:ext uri="{C183D7F6-B498-43B3-948B-1728B52AA6E4}">
                <adec:decorative xmlns:adec="http://schemas.microsoft.com/office/drawing/2017/decorative" val="1"/>
              </a:ext>
            </a:extLst>
          </p:cNvPr>
          <p:cNvCxnSpPr>
            <a:cxnSpLocks/>
          </p:cNvCxnSpPr>
          <p:nvPr/>
        </p:nvCxnSpPr>
        <p:spPr>
          <a:xfrm>
            <a:off x="5712424" y="144409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2E7B70A4-0CFF-01ED-1CB9-D54A6C280A52}"/>
              </a:ext>
              <a:ext uri="{C183D7F6-B498-43B3-948B-1728B52AA6E4}">
                <adec:decorative xmlns:adec="http://schemas.microsoft.com/office/drawing/2017/decorative" val="1"/>
              </a:ext>
            </a:extLst>
          </p:cNvPr>
          <p:cNvCxnSpPr>
            <a:cxnSpLocks/>
          </p:cNvCxnSpPr>
          <p:nvPr/>
        </p:nvCxnSpPr>
        <p:spPr>
          <a:xfrm>
            <a:off x="5712424" y="149564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2A292ABC-4F7E-F9A5-87EE-EF28B0DFFC91}"/>
              </a:ext>
              <a:ext uri="{C183D7F6-B498-43B3-948B-1728B52AA6E4}">
                <adec:decorative xmlns:adec="http://schemas.microsoft.com/office/drawing/2017/decorative" val="1"/>
              </a:ext>
            </a:extLst>
          </p:cNvPr>
          <p:cNvSpPr txBox="1"/>
          <p:nvPr/>
        </p:nvSpPr>
        <p:spPr>
          <a:xfrm>
            <a:off x="4487468" y="1294525"/>
            <a:ext cx="1237871" cy="553998"/>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TREVOR HILL  1</a:t>
            </a:r>
            <a:r>
              <a:rPr lang="en-GB" sz="1000" baseline="30000">
                <a:latin typeface="Georgia" panose="02040502050405020303" pitchFamily="18" charset="0"/>
              </a:rPr>
              <a:t>ST</a:t>
            </a:r>
            <a:r>
              <a:rPr lang="en-GB" sz="1000">
                <a:effectLst/>
                <a:latin typeface="Georgia" panose="02040502050405020303" pitchFamily="18" charset="0"/>
              </a:rPr>
              <a:t> VISCOUNT HILLBOROUGH</a:t>
            </a:r>
          </a:p>
        </p:txBody>
      </p:sp>
      <p:sp>
        <p:nvSpPr>
          <p:cNvPr id="21" name="TextBox 20">
            <a:extLst>
              <a:ext uri="{FF2B5EF4-FFF2-40B4-BE49-F238E27FC236}">
                <a16:creationId xmlns:a16="http://schemas.microsoft.com/office/drawing/2014/main" id="{57406FB7-8E47-903E-CAB4-2876EA0E155B}"/>
              </a:ext>
              <a:ext uri="{C183D7F6-B498-43B3-948B-1728B52AA6E4}">
                <adec:decorative xmlns:adec="http://schemas.microsoft.com/office/drawing/2017/decorative" val="1"/>
              </a:ext>
            </a:extLst>
          </p:cNvPr>
          <p:cNvSpPr txBox="1"/>
          <p:nvPr/>
        </p:nvSpPr>
        <p:spPr>
          <a:xfrm>
            <a:off x="4640750" y="1755634"/>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1693-1742</a:t>
            </a:r>
          </a:p>
        </p:txBody>
      </p:sp>
      <p:sp>
        <p:nvSpPr>
          <p:cNvPr id="43" name="TextBox 42">
            <a:extLst>
              <a:ext uri="{FF2B5EF4-FFF2-40B4-BE49-F238E27FC236}">
                <a16:creationId xmlns:a16="http://schemas.microsoft.com/office/drawing/2014/main" id="{34A44566-41F3-3018-5749-77FBAB7AC2EB}"/>
              </a:ext>
              <a:ext uri="{C183D7F6-B498-43B3-948B-1728B52AA6E4}">
                <adec:decorative xmlns:adec="http://schemas.microsoft.com/office/drawing/2017/decorative" val="1"/>
              </a:ext>
            </a:extLst>
          </p:cNvPr>
          <p:cNvSpPr txBox="1"/>
          <p:nvPr/>
        </p:nvSpPr>
        <p:spPr>
          <a:xfrm>
            <a:off x="5954412" y="1293383"/>
            <a:ext cx="1052620"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MARY ROWE</a:t>
            </a:r>
          </a:p>
        </p:txBody>
      </p:sp>
      <p:cxnSp>
        <p:nvCxnSpPr>
          <p:cNvPr id="44" name="Straight Connector 43">
            <a:extLst>
              <a:ext uri="{FF2B5EF4-FFF2-40B4-BE49-F238E27FC236}">
                <a16:creationId xmlns:a16="http://schemas.microsoft.com/office/drawing/2014/main" id="{F1F2BE0B-40CB-980B-11C7-089145F42373}"/>
              </a:ext>
              <a:ext uri="{C183D7F6-B498-43B3-948B-1728B52AA6E4}">
                <adec:decorative xmlns:adec="http://schemas.microsoft.com/office/drawing/2017/decorative" val="1"/>
              </a:ext>
            </a:extLst>
          </p:cNvPr>
          <p:cNvCxnSpPr>
            <a:cxnSpLocks/>
          </p:cNvCxnSpPr>
          <p:nvPr/>
        </p:nvCxnSpPr>
        <p:spPr>
          <a:xfrm>
            <a:off x="5151826" y="1137604"/>
            <a:ext cx="0" cy="148039"/>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4326AEBA-0AEC-6E80-F6B8-9B590BFFC146}"/>
              </a:ext>
              <a:ext uri="{C183D7F6-B498-43B3-948B-1728B52AA6E4}">
                <adec:decorative xmlns:adec="http://schemas.microsoft.com/office/drawing/2017/decorative" val="1"/>
              </a:ext>
            </a:extLst>
          </p:cNvPr>
          <p:cNvCxnSpPr>
            <a:cxnSpLocks/>
          </p:cNvCxnSpPr>
          <p:nvPr/>
        </p:nvCxnSpPr>
        <p:spPr>
          <a:xfrm>
            <a:off x="4519074" y="1092530"/>
            <a:ext cx="632752" cy="1778"/>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B2CBF4FB-783C-4CC4-BD78-19BC3CA6097B}"/>
              </a:ext>
              <a:ext uri="{C183D7F6-B498-43B3-948B-1728B52AA6E4}">
                <adec:decorative xmlns:adec="http://schemas.microsoft.com/office/drawing/2017/decorative" val="1"/>
              </a:ext>
            </a:extLst>
          </p:cNvPr>
          <p:cNvSpPr txBox="1"/>
          <p:nvPr/>
        </p:nvSpPr>
        <p:spPr>
          <a:xfrm>
            <a:off x="5992798" y="1456613"/>
            <a:ext cx="909082" cy="230832"/>
          </a:xfrm>
          <a:prstGeom prst="rect">
            <a:avLst/>
          </a:prstGeom>
          <a:noFill/>
        </p:spPr>
        <p:txBody>
          <a:bodyPr wrap="square" rtlCol="0">
            <a:spAutoFit/>
          </a:bodyPr>
          <a:lstStyle/>
          <a:p>
            <a:pPr algn="ctr" defTabSz="144000">
              <a:spcBef>
                <a:spcPts val="600"/>
              </a:spcBef>
            </a:pPr>
            <a:r>
              <a:rPr lang="en-GB" sz="900" i="1">
                <a:latin typeface="Georgia" panose="02040502050405020303" pitchFamily="18" charset="0"/>
              </a:rPr>
              <a:t>d. </a:t>
            </a:r>
            <a:r>
              <a:rPr lang="en-GB" sz="900">
                <a:latin typeface="Georgia" panose="02040502050405020303" pitchFamily="18" charset="0"/>
              </a:rPr>
              <a:t>1742</a:t>
            </a:r>
            <a:endParaRPr lang="en-GB" sz="900">
              <a:effectLst/>
              <a:latin typeface="Georgia" panose="02040502050405020303" pitchFamily="18" charset="0"/>
            </a:endParaRPr>
          </a:p>
        </p:txBody>
      </p:sp>
      <p:cxnSp>
        <p:nvCxnSpPr>
          <p:cNvPr id="6" name="Straight Connector 5">
            <a:extLst>
              <a:ext uri="{FF2B5EF4-FFF2-40B4-BE49-F238E27FC236}">
                <a16:creationId xmlns:a16="http://schemas.microsoft.com/office/drawing/2014/main" id="{DDB95499-9B06-CDAD-1AE3-9FC6A1556FC1}"/>
              </a:ext>
              <a:ext uri="{C183D7F6-B498-43B3-948B-1728B52AA6E4}">
                <adec:decorative xmlns:adec="http://schemas.microsoft.com/office/drawing/2017/decorative" val="1"/>
              </a:ext>
            </a:extLst>
          </p:cNvPr>
          <p:cNvCxnSpPr>
            <a:cxnSpLocks/>
          </p:cNvCxnSpPr>
          <p:nvPr/>
        </p:nvCxnSpPr>
        <p:spPr>
          <a:xfrm>
            <a:off x="9546858" y="1673006"/>
            <a:ext cx="168702" cy="0"/>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A7762373-8090-0CBB-EAEC-254702EF037C}"/>
              </a:ext>
              <a:ext uri="{C183D7F6-B498-43B3-948B-1728B52AA6E4}">
                <adec:decorative xmlns:adec="http://schemas.microsoft.com/office/drawing/2017/decorative" val="1"/>
              </a:ext>
            </a:extLst>
          </p:cNvPr>
          <p:cNvSpPr/>
          <p:nvPr/>
        </p:nvSpPr>
        <p:spPr>
          <a:xfrm>
            <a:off x="9404120" y="425273"/>
            <a:ext cx="2166323" cy="1725672"/>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BA42E29-DA2F-1CD1-4B87-FD054E581BDF}"/>
              </a:ext>
              <a:ext uri="{C183D7F6-B498-43B3-948B-1728B52AA6E4}">
                <adec:decorative xmlns:adec="http://schemas.microsoft.com/office/drawing/2017/decorative" val="1"/>
              </a:ext>
            </a:extLst>
          </p:cNvPr>
          <p:cNvSpPr txBox="1"/>
          <p:nvPr/>
        </p:nvSpPr>
        <p:spPr>
          <a:xfrm>
            <a:off x="9495331" y="784789"/>
            <a:ext cx="1951510" cy="1169551"/>
          </a:xfrm>
          <a:prstGeom prst="rect">
            <a:avLst/>
          </a:prstGeom>
          <a:noFill/>
        </p:spPr>
        <p:txBody>
          <a:bodyPr wrap="square" rtlCol="0">
            <a:spAutoFit/>
          </a:bodyPr>
          <a:lstStyle/>
          <a:p>
            <a:pPr marL="228600" indent="-228600">
              <a:buAutoNum type="alphaLcPeriod" startAt="18"/>
            </a:pPr>
            <a:r>
              <a:rPr lang="en-GB" sz="1000" i="1">
                <a:latin typeface="Georgia" panose="02040502050405020303" pitchFamily="18" charset="0"/>
              </a:rPr>
              <a:t>r</a:t>
            </a:r>
            <a:r>
              <a:rPr lang="en-GB" sz="1000" i="1">
                <a:effectLst/>
                <a:latin typeface="Georgia" panose="02040502050405020303" pitchFamily="18" charset="0"/>
              </a:rPr>
              <a:t>eigned</a:t>
            </a:r>
          </a:p>
          <a:p>
            <a:r>
              <a:rPr lang="en-GB" sz="1000" i="1">
                <a:effectLst/>
                <a:latin typeface="Georgia" panose="02040502050405020303" pitchFamily="18" charset="0"/>
              </a:rPr>
              <a:t>d.    died                                          </a:t>
            </a:r>
            <a:r>
              <a:rPr lang="en-GB" sz="1000" i="1">
                <a:latin typeface="Georgia" panose="02040502050405020303" pitchFamily="18" charset="0"/>
              </a:rPr>
              <a:t>c.    about</a:t>
            </a:r>
            <a:endParaRPr lang="en-GB" sz="1000" i="1">
              <a:effectLst/>
              <a:latin typeface="Georgia" panose="02040502050405020303" pitchFamily="18" charset="0"/>
            </a:endParaRPr>
          </a:p>
          <a:p>
            <a:r>
              <a:rPr lang="en-GB" sz="1000" i="1">
                <a:latin typeface="Georgia" panose="02040502050405020303" pitchFamily="18" charset="0"/>
              </a:rPr>
              <a:t>       Marquess of Downshire</a:t>
            </a:r>
          </a:p>
          <a:p>
            <a:r>
              <a:rPr lang="en-GB" sz="1000" i="1">
                <a:latin typeface="Georgia" panose="02040502050405020303" pitchFamily="18" charset="0"/>
              </a:rPr>
              <a:t>       married</a:t>
            </a:r>
          </a:p>
          <a:p>
            <a:r>
              <a:rPr lang="en-GB" sz="1000" i="1">
                <a:latin typeface="Georgia" panose="02040502050405020303" pitchFamily="18" charset="0"/>
              </a:rPr>
              <a:t>       line of descent (not all</a:t>
            </a:r>
          </a:p>
          <a:p>
            <a:r>
              <a:rPr lang="en-GB" sz="1000" i="1">
                <a:latin typeface="Georgia" panose="02040502050405020303" pitchFamily="18" charset="0"/>
              </a:rPr>
              <a:t>      generations shown)</a:t>
            </a:r>
          </a:p>
        </p:txBody>
      </p:sp>
      <p:sp>
        <p:nvSpPr>
          <p:cNvPr id="11" name="TextBox 10">
            <a:extLst>
              <a:ext uri="{FF2B5EF4-FFF2-40B4-BE49-F238E27FC236}">
                <a16:creationId xmlns:a16="http://schemas.microsoft.com/office/drawing/2014/main" id="{39BAEAF5-D215-2458-4F9C-20D027A71436}"/>
              </a:ext>
              <a:ext uri="{C183D7F6-B498-43B3-948B-1728B52AA6E4}">
                <adec:decorative xmlns:adec="http://schemas.microsoft.com/office/drawing/2017/decorative" val="1"/>
              </a:ext>
            </a:extLst>
          </p:cNvPr>
          <p:cNvSpPr txBox="1"/>
          <p:nvPr/>
        </p:nvSpPr>
        <p:spPr>
          <a:xfrm>
            <a:off x="9459156" y="537854"/>
            <a:ext cx="559279"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13" name="Picture 12">
            <a:extLst>
              <a:ext uri="{FF2B5EF4-FFF2-40B4-BE49-F238E27FC236}">
                <a16:creationId xmlns:a16="http://schemas.microsoft.com/office/drawing/2014/main" id="{DAF82A44-28A9-3DCB-D2FB-2AEA8C774CD4}"/>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453716" y="1180513"/>
            <a:ext cx="353153" cy="353153"/>
          </a:xfrm>
          <a:prstGeom prst="rect">
            <a:avLst/>
          </a:prstGeom>
        </p:spPr>
      </p:pic>
      <p:cxnSp>
        <p:nvCxnSpPr>
          <p:cNvPr id="14" name="Straight Connector 13">
            <a:extLst>
              <a:ext uri="{FF2B5EF4-FFF2-40B4-BE49-F238E27FC236}">
                <a16:creationId xmlns:a16="http://schemas.microsoft.com/office/drawing/2014/main" id="{166B573B-6A37-E15D-B726-D39A6347611F}"/>
              </a:ext>
              <a:ext uri="{C183D7F6-B498-43B3-948B-1728B52AA6E4}">
                <adec:decorative xmlns:adec="http://schemas.microsoft.com/office/drawing/2017/decorative" val="1"/>
              </a:ext>
            </a:extLst>
          </p:cNvPr>
          <p:cNvCxnSpPr>
            <a:cxnSpLocks/>
          </p:cNvCxnSpPr>
          <p:nvPr/>
        </p:nvCxnSpPr>
        <p:spPr>
          <a:xfrm>
            <a:off x="9556638" y="149660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35FD781D-0ECA-CF4D-8CD6-446A7AC85969}"/>
              </a:ext>
              <a:ext uri="{C183D7F6-B498-43B3-948B-1728B52AA6E4}">
                <adec:decorative xmlns:adec="http://schemas.microsoft.com/office/drawing/2017/decorative" val="1"/>
              </a:ext>
            </a:extLst>
          </p:cNvPr>
          <p:cNvCxnSpPr>
            <a:cxnSpLocks/>
          </p:cNvCxnSpPr>
          <p:nvPr/>
        </p:nvCxnSpPr>
        <p:spPr>
          <a:xfrm>
            <a:off x="9556638" y="154815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16" name="Title 3">
            <a:extLst>
              <a:ext uri="{FF2B5EF4-FFF2-40B4-BE49-F238E27FC236}">
                <a16:creationId xmlns:a16="http://schemas.microsoft.com/office/drawing/2014/main" id="{DD7A0E73-50CB-71D0-E6EF-7FF21DE9E009}"/>
              </a:ext>
            </a:extLst>
          </p:cNvPr>
          <p:cNvSpPr>
            <a:spLocks noGrp="1"/>
          </p:cNvSpPr>
          <p:nvPr>
            <p:ph type="title"/>
          </p:nvPr>
        </p:nvSpPr>
        <p:spPr>
          <a:xfrm>
            <a:off x="961834" y="-4290112"/>
            <a:ext cx="10515600" cy="1325563"/>
          </a:xfrm>
        </p:spPr>
        <p:txBody>
          <a:bodyPr/>
          <a:lstStyle/>
          <a:p>
            <a:r>
              <a:rPr lang="en-GB">
                <a:solidFill>
                  <a:srgbClr val="E6E6E6"/>
                </a:solidFill>
              </a:rPr>
              <a:t>FAMILY TREE PART 3</a:t>
            </a:r>
          </a:p>
        </p:txBody>
      </p:sp>
    </p:spTree>
    <p:extLst>
      <p:ext uri="{BB962C8B-B14F-4D97-AF65-F5344CB8AC3E}">
        <p14:creationId xmlns:p14="http://schemas.microsoft.com/office/powerpoint/2010/main" val="1569918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7" name="Picture 116">
            <a:extLst>
              <a:ext uri="{FF2B5EF4-FFF2-40B4-BE49-F238E27FC236}">
                <a16:creationId xmlns:a16="http://schemas.microsoft.com/office/drawing/2014/main" id="{3AE28B84-6E0F-AF6B-0B1E-E0896AE926E9}"/>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200693" cy="6885958"/>
          </a:xfrm>
          <a:prstGeom prst="rect">
            <a:avLst/>
          </a:prstGeom>
        </p:spPr>
      </p:pic>
      <p:sp>
        <p:nvSpPr>
          <p:cNvPr id="5" name="TextBox 4">
            <a:extLst>
              <a:ext uri="{FF2B5EF4-FFF2-40B4-BE49-F238E27FC236}">
                <a16:creationId xmlns:a16="http://schemas.microsoft.com/office/drawing/2014/main" id="{1CE5089A-001C-93A7-F4FA-944688EF4F24}"/>
              </a:ext>
              <a:ext uri="{C183D7F6-B498-43B3-948B-1728B52AA6E4}">
                <adec:decorative xmlns:adec="http://schemas.microsoft.com/office/drawing/2017/decorative" val="1"/>
              </a:ext>
            </a:extLst>
          </p:cNvPr>
          <p:cNvSpPr txBox="1"/>
          <p:nvPr/>
        </p:nvSpPr>
        <p:spPr>
          <a:xfrm>
            <a:off x="385367" y="2677366"/>
            <a:ext cx="3470681" cy="954107"/>
          </a:xfrm>
          <a:prstGeom prst="rect">
            <a:avLst/>
          </a:prstGeom>
          <a:noFill/>
        </p:spPr>
        <p:txBody>
          <a:bodyPr wrap="square" rtlCol="0">
            <a:spAutoFit/>
          </a:bodyPr>
          <a:lstStyle/>
          <a:p>
            <a:r>
              <a:rPr lang="en-GB" sz="28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HILLSBOROUGH   FAMILY TREE</a:t>
            </a:r>
            <a:endParaRPr lang="en-GB" sz="28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7" name="Oval 6">
            <a:extLst>
              <a:ext uri="{FF2B5EF4-FFF2-40B4-BE49-F238E27FC236}">
                <a16:creationId xmlns:a16="http://schemas.microsoft.com/office/drawing/2014/main" id="{4DB99190-554E-393B-A567-DAEA6D9D72D3}"/>
              </a:ext>
              <a:ext uri="{C183D7F6-B498-43B3-948B-1728B52AA6E4}">
                <adec:decorative xmlns:adec="http://schemas.microsoft.com/office/drawing/2017/decorative" val="1"/>
              </a:ext>
            </a:extLst>
          </p:cNvPr>
          <p:cNvSpPr/>
          <p:nvPr/>
        </p:nvSpPr>
        <p:spPr>
          <a:xfrm>
            <a:off x="3562594" y="197545"/>
            <a:ext cx="588935" cy="751667"/>
          </a:xfrm>
          <a:prstGeom prst="ellipse">
            <a:avLst/>
          </a:prstGeom>
          <a:blipFill dpi="0" rotWithShape="1">
            <a:blip r:embed="rId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32E13BB-9120-1FE0-1F89-3A19F21C1AB3}"/>
              </a:ext>
              <a:ext uri="{C183D7F6-B498-43B3-948B-1728B52AA6E4}">
                <adec:decorative xmlns:adec="http://schemas.microsoft.com/office/drawing/2017/decorative" val="1"/>
              </a:ext>
            </a:extLst>
          </p:cNvPr>
          <p:cNvSpPr txBox="1"/>
          <p:nvPr/>
        </p:nvSpPr>
        <p:spPr>
          <a:xfrm>
            <a:off x="3127885" y="983046"/>
            <a:ext cx="1501588" cy="246221"/>
          </a:xfrm>
          <a:prstGeom prst="rect">
            <a:avLst/>
          </a:prstGeom>
          <a:noFill/>
        </p:spPr>
        <p:txBody>
          <a:bodyPr wrap="square" rtlCol="0">
            <a:spAutoFit/>
          </a:bodyPr>
          <a:lstStyle/>
          <a:p>
            <a:pPr algn="ctr" defTabSz="144000">
              <a:spcBef>
                <a:spcPts val="600"/>
              </a:spcBef>
            </a:pPr>
            <a:r>
              <a:rPr lang="en-GB" sz="1000">
                <a:latin typeface="Georgia" panose="02040502050405020303" pitchFamily="18" charset="0"/>
              </a:rPr>
              <a:t>SIR MOYSES HILL</a:t>
            </a:r>
            <a:endParaRPr lang="en-GB" sz="1000">
              <a:effectLst/>
              <a:latin typeface="Georgia" panose="02040502050405020303" pitchFamily="18" charset="0"/>
            </a:endParaRPr>
          </a:p>
        </p:txBody>
      </p:sp>
      <p:sp>
        <p:nvSpPr>
          <p:cNvPr id="12" name="TextBox 11">
            <a:extLst>
              <a:ext uri="{FF2B5EF4-FFF2-40B4-BE49-F238E27FC236}">
                <a16:creationId xmlns:a16="http://schemas.microsoft.com/office/drawing/2014/main" id="{D81FAA7C-9EDC-B536-583D-C06FDF8AD3E1}"/>
              </a:ext>
              <a:ext uri="{C183D7F6-B498-43B3-948B-1728B52AA6E4}">
                <adec:decorative xmlns:adec="http://schemas.microsoft.com/office/drawing/2017/decorative" val="1"/>
              </a:ext>
            </a:extLst>
          </p:cNvPr>
          <p:cNvSpPr txBox="1"/>
          <p:nvPr/>
        </p:nvSpPr>
        <p:spPr>
          <a:xfrm>
            <a:off x="3438090" y="1142851"/>
            <a:ext cx="909082" cy="230832"/>
          </a:xfrm>
          <a:prstGeom prst="rect">
            <a:avLst/>
          </a:prstGeom>
          <a:noFill/>
        </p:spPr>
        <p:txBody>
          <a:bodyPr wrap="square" rtlCol="0">
            <a:spAutoFit/>
          </a:bodyPr>
          <a:lstStyle/>
          <a:p>
            <a:pPr algn="ctr" defTabSz="144000">
              <a:spcBef>
                <a:spcPts val="600"/>
              </a:spcBef>
            </a:pPr>
            <a:r>
              <a:rPr lang="en-GB" sz="900" i="1">
                <a:latin typeface="Georgia" panose="02040502050405020303" pitchFamily="18" charset="0"/>
              </a:rPr>
              <a:t>c</a:t>
            </a:r>
            <a:r>
              <a:rPr lang="en-GB" sz="900">
                <a:effectLst/>
                <a:latin typeface="Georgia" panose="02040502050405020303" pitchFamily="18" charset="0"/>
              </a:rPr>
              <a:t>. 1553-1629</a:t>
            </a:r>
          </a:p>
        </p:txBody>
      </p:sp>
      <p:cxnSp>
        <p:nvCxnSpPr>
          <p:cNvPr id="121" name="Straight Connector 120">
            <a:extLst>
              <a:ext uri="{FF2B5EF4-FFF2-40B4-BE49-F238E27FC236}">
                <a16:creationId xmlns:a16="http://schemas.microsoft.com/office/drawing/2014/main" id="{C00706FA-41B7-6736-D9E7-0298923F7AA7}"/>
              </a:ext>
              <a:ext uri="{C183D7F6-B498-43B3-948B-1728B52AA6E4}">
                <adec:decorative xmlns:adec="http://schemas.microsoft.com/office/drawing/2017/decorative" val="1"/>
              </a:ext>
            </a:extLst>
          </p:cNvPr>
          <p:cNvCxnSpPr>
            <a:cxnSpLocks/>
          </p:cNvCxnSpPr>
          <p:nvPr/>
        </p:nvCxnSpPr>
        <p:spPr>
          <a:xfrm>
            <a:off x="5712424" y="144409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2E7B70A4-0CFF-01ED-1CB9-D54A6C280A52}"/>
              </a:ext>
              <a:ext uri="{C183D7F6-B498-43B3-948B-1728B52AA6E4}">
                <adec:decorative xmlns:adec="http://schemas.microsoft.com/office/drawing/2017/decorative" val="1"/>
              </a:ext>
            </a:extLst>
          </p:cNvPr>
          <p:cNvCxnSpPr>
            <a:cxnSpLocks/>
          </p:cNvCxnSpPr>
          <p:nvPr/>
        </p:nvCxnSpPr>
        <p:spPr>
          <a:xfrm>
            <a:off x="5712424" y="149564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2A292ABC-4F7E-F9A5-87EE-EF28B0DFFC91}"/>
              </a:ext>
              <a:ext uri="{C183D7F6-B498-43B3-948B-1728B52AA6E4}">
                <adec:decorative xmlns:adec="http://schemas.microsoft.com/office/drawing/2017/decorative" val="1"/>
              </a:ext>
            </a:extLst>
          </p:cNvPr>
          <p:cNvSpPr txBox="1"/>
          <p:nvPr/>
        </p:nvSpPr>
        <p:spPr>
          <a:xfrm>
            <a:off x="4487468" y="1294525"/>
            <a:ext cx="1237871" cy="553998"/>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TREVOR HILL  1</a:t>
            </a:r>
            <a:r>
              <a:rPr lang="en-GB" sz="1000" baseline="30000">
                <a:latin typeface="Georgia" panose="02040502050405020303" pitchFamily="18" charset="0"/>
              </a:rPr>
              <a:t>ST</a:t>
            </a:r>
            <a:r>
              <a:rPr lang="en-GB" sz="1000">
                <a:effectLst/>
                <a:latin typeface="Georgia" panose="02040502050405020303" pitchFamily="18" charset="0"/>
              </a:rPr>
              <a:t> VISCOUNT HILLBOROUGH</a:t>
            </a:r>
          </a:p>
        </p:txBody>
      </p:sp>
      <p:sp>
        <p:nvSpPr>
          <p:cNvPr id="21" name="TextBox 20">
            <a:extLst>
              <a:ext uri="{FF2B5EF4-FFF2-40B4-BE49-F238E27FC236}">
                <a16:creationId xmlns:a16="http://schemas.microsoft.com/office/drawing/2014/main" id="{57406FB7-8E47-903E-CAB4-2876EA0E155B}"/>
              </a:ext>
              <a:ext uri="{C183D7F6-B498-43B3-948B-1728B52AA6E4}">
                <adec:decorative xmlns:adec="http://schemas.microsoft.com/office/drawing/2017/decorative" val="1"/>
              </a:ext>
            </a:extLst>
          </p:cNvPr>
          <p:cNvSpPr txBox="1"/>
          <p:nvPr/>
        </p:nvSpPr>
        <p:spPr>
          <a:xfrm>
            <a:off x="4640750" y="1755634"/>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1693-1742</a:t>
            </a:r>
          </a:p>
        </p:txBody>
      </p:sp>
      <p:sp>
        <p:nvSpPr>
          <p:cNvPr id="23" name="Oval 22">
            <a:extLst>
              <a:ext uri="{FF2B5EF4-FFF2-40B4-BE49-F238E27FC236}">
                <a16:creationId xmlns:a16="http://schemas.microsoft.com/office/drawing/2014/main" id="{EAEB690C-A1E1-4A35-44E3-1142869E81AB}"/>
              </a:ext>
              <a:ext uri="{C183D7F6-B498-43B3-948B-1728B52AA6E4}">
                <adec:decorative xmlns:adec="http://schemas.microsoft.com/office/drawing/2017/decorative" val="1"/>
              </a:ext>
            </a:extLst>
          </p:cNvPr>
          <p:cNvSpPr/>
          <p:nvPr/>
        </p:nvSpPr>
        <p:spPr>
          <a:xfrm>
            <a:off x="5491764" y="1937365"/>
            <a:ext cx="588935" cy="751667"/>
          </a:xfrm>
          <a:prstGeom prst="ellipse">
            <a:avLst/>
          </a:prstGeom>
          <a:blipFill dpi="0" rotWithShape="1">
            <a:blip r:embed="rId5"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84304520-B6AC-8CFE-3346-FBC3C3C071AC}"/>
              </a:ext>
              <a:ext uri="{C183D7F6-B498-43B3-948B-1728B52AA6E4}">
                <adec:decorative xmlns:adec="http://schemas.microsoft.com/office/drawing/2017/decorative" val="1"/>
              </a:ext>
            </a:extLst>
          </p:cNvPr>
          <p:cNvSpPr txBox="1"/>
          <p:nvPr/>
        </p:nvSpPr>
        <p:spPr>
          <a:xfrm>
            <a:off x="5034430" y="2708770"/>
            <a:ext cx="1501588" cy="553998"/>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effectLst/>
                <a:latin typeface="Georgia"/>
              </a:rPr>
              <a:t>WILLS </a:t>
            </a:r>
            <a:r>
              <a:rPr lang="en-GB" sz="1000">
                <a:solidFill>
                  <a:srgbClr val="9D691F"/>
                </a:solidFill>
                <a:latin typeface="Georgia"/>
              </a:rPr>
              <a:t>HILL</a:t>
            </a:r>
            <a:br>
              <a:rPr lang="en-GB" sz="1000">
                <a:solidFill>
                  <a:srgbClr val="9D691F"/>
                </a:solidFill>
                <a:latin typeface="Georgia"/>
              </a:rPr>
            </a:br>
            <a:r>
              <a:rPr lang="en-GB" sz="1000">
                <a:solidFill>
                  <a:srgbClr val="9D691F"/>
                </a:solidFill>
                <a:latin typeface="Georgia"/>
              </a:rPr>
              <a:t>1</a:t>
            </a:r>
            <a:r>
              <a:rPr lang="en-GB" sz="1000" baseline="30000">
                <a:solidFill>
                  <a:srgbClr val="9D691F"/>
                </a:solidFill>
                <a:latin typeface="Georgia"/>
              </a:rPr>
              <a:t>ST</a:t>
            </a:r>
            <a:r>
              <a:rPr lang="en-GB" sz="1000">
                <a:solidFill>
                  <a:srgbClr val="9D691F"/>
                </a:solidFill>
                <a:effectLst/>
                <a:latin typeface="Georgia"/>
              </a:rPr>
              <a:t> MARQUESS OF DOWNSHIRE</a:t>
            </a:r>
          </a:p>
        </p:txBody>
      </p:sp>
      <p:sp>
        <p:nvSpPr>
          <p:cNvPr id="25" name="TextBox 24">
            <a:extLst>
              <a:ext uri="{FF2B5EF4-FFF2-40B4-BE49-F238E27FC236}">
                <a16:creationId xmlns:a16="http://schemas.microsoft.com/office/drawing/2014/main" id="{3B1F521A-5BD6-3F62-DAEA-E69F07654FB0}"/>
              </a:ext>
              <a:ext uri="{C183D7F6-B498-43B3-948B-1728B52AA6E4}">
                <adec:decorative xmlns:adec="http://schemas.microsoft.com/office/drawing/2017/decorative" val="1"/>
              </a:ext>
            </a:extLst>
          </p:cNvPr>
          <p:cNvSpPr txBox="1"/>
          <p:nvPr/>
        </p:nvSpPr>
        <p:spPr>
          <a:xfrm>
            <a:off x="5323506" y="3170402"/>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1718-93</a:t>
            </a:r>
          </a:p>
        </p:txBody>
      </p:sp>
      <p:sp>
        <p:nvSpPr>
          <p:cNvPr id="26" name="Oval 25">
            <a:extLst>
              <a:ext uri="{FF2B5EF4-FFF2-40B4-BE49-F238E27FC236}">
                <a16:creationId xmlns:a16="http://schemas.microsoft.com/office/drawing/2014/main" id="{2F077EF8-0366-55DB-5EDE-E16A03B5906F}"/>
              </a:ext>
              <a:ext uri="{C183D7F6-B498-43B3-948B-1728B52AA6E4}">
                <adec:decorative xmlns:adec="http://schemas.microsoft.com/office/drawing/2017/decorative" val="1"/>
              </a:ext>
            </a:extLst>
          </p:cNvPr>
          <p:cNvSpPr/>
          <p:nvPr/>
        </p:nvSpPr>
        <p:spPr>
          <a:xfrm>
            <a:off x="6382002" y="3410959"/>
            <a:ext cx="588935" cy="751667"/>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2F4F337F-D999-D6F4-9330-D8DDFAC5DA82}"/>
              </a:ext>
              <a:ext uri="{C183D7F6-B498-43B3-948B-1728B52AA6E4}">
                <adec:decorative xmlns:adec="http://schemas.microsoft.com/office/drawing/2017/decorative" val="1"/>
              </a:ext>
            </a:extLst>
          </p:cNvPr>
          <p:cNvSpPr txBox="1"/>
          <p:nvPr/>
        </p:nvSpPr>
        <p:spPr>
          <a:xfrm>
            <a:off x="5926759" y="4187800"/>
            <a:ext cx="1501588" cy="553998"/>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effectLst/>
                <a:latin typeface="Georgia"/>
              </a:rPr>
              <a:t>ARTHUR HILL</a:t>
            </a:r>
            <a:r>
              <a:rPr lang="en-GB" sz="1000">
                <a:solidFill>
                  <a:srgbClr val="9D691F"/>
                </a:solidFill>
                <a:latin typeface="Georgia"/>
              </a:rPr>
              <a:t> </a:t>
            </a:r>
            <a:br>
              <a:rPr lang="en-GB" sz="1000">
                <a:solidFill>
                  <a:srgbClr val="9D691F"/>
                </a:solidFill>
                <a:latin typeface="Georgia"/>
              </a:rPr>
            </a:br>
            <a:r>
              <a:rPr lang="en-GB" sz="1000">
                <a:solidFill>
                  <a:srgbClr val="9D691F"/>
                </a:solidFill>
                <a:effectLst/>
                <a:latin typeface="Georgia"/>
              </a:rPr>
              <a:t>2</a:t>
            </a:r>
            <a:r>
              <a:rPr lang="en-GB" sz="1000" baseline="30000">
                <a:solidFill>
                  <a:srgbClr val="9D691F"/>
                </a:solidFill>
                <a:effectLst/>
                <a:latin typeface="Georgia"/>
              </a:rPr>
              <a:t>ND</a:t>
            </a:r>
            <a:r>
              <a:rPr lang="en-GB" sz="1000">
                <a:solidFill>
                  <a:srgbClr val="9D691F"/>
                </a:solidFill>
                <a:effectLst/>
                <a:latin typeface="Georgia"/>
              </a:rPr>
              <a:t> MARQUESS OF DOWNSHIRE</a:t>
            </a:r>
          </a:p>
        </p:txBody>
      </p:sp>
      <p:sp>
        <p:nvSpPr>
          <p:cNvPr id="32" name="TextBox 31">
            <a:extLst>
              <a:ext uri="{FF2B5EF4-FFF2-40B4-BE49-F238E27FC236}">
                <a16:creationId xmlns:a16="http://schemas.microsoft.com/office/drawing/2014/main" id="{0FC36F2C-B6C7-478A-04CC-4117734CA6F6}"/>
              </a:ext>
              <a:ext uri="{C183D7F6-B498-43B3-948B-1728B52AA6E4}">
                <adec:decorative xmlns:adec="http://schemas.microsoft.com/office/drawing/2017/decorative" val="1"/>
              </a:ext>
            </a:extLst>
          </p:cNvPr>
          <p:cNvSpPr txBox="1"/>
          <p:nvPr/>
        </p:nvSpPr>
        <p:spPr>
          <a:xfrm>
            <a:off x="6218487" y="4649306"/>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1753-1801</a:t>
            </a:r>
          </a:p>
        </p:txBody>
      </p:sp>
      <p:sp>
        <p:nvSpPr>
          <p:cNvPr id="43" name="TextBox 42">
            <a:extLst>
              <a:ext uri="{FF2B5EF4-FFF2-40B4-BE49-F238E27FC236}">
                <a16:creationId xmlns:a16="http://schemas.microsoft.com/office/drawing/2014/main" id="{34A44566-41F3-3018-5749-77FBAB7AC2EB}"/>
              </a:ext>
              <a:ext uri="{C183D7F6-B498-43B3-948B-1728B52AA6E4}">
                <adec:decorative xmlns:adec="http://schemas.microsoft.com/office/drawing/2017/decorative" val="1"/>
              </a:ext>
            </a:extLst>
          </p:cNvPr>
          <p:cNvSpPr txBox="1"/>
          <p:nvPr/>
        </p:nvSpPr>
        <p:spPr>
          <a:xfrm>
            <a:off x="5954412" y="1293383"/>
            <a:ext cx="1052620"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MARY ROWE</a:t>
            </a:r>
          </a:p>
        </p:txBody>
      </p:sp>
      <p:cxnSp>
        <p:nvCxnSpPr>
          <p:cNvPr id="44" name="Straight Connector 43">
            <a:extLst>
              <a:ext uri="{FF2B5EF4-FFF2-40B4-BE49-F238E27FC236}">
                <a16:creationId xmlns:a16="http://schemas.microsoft.com/office/drawing/2014/main" id="{F1F2BE0B-40CB-980B-11C7-089145F42373}"/>
              </a:ext>
              <a:ext uri="{C183D7F6-B498-43B3-948B-1728B52AA6E4}">
                <adec:decorative xmlns:adec="http://schemas.microsoft.com/office/drawing/2017/decorative" val="1"/>
              </a:ext>
            </a:extLst>
          </p:cNvPr>
          <p:cNvCxnSpPr>
            <a:cxnSpLocks/>
          </p:cNvCxnSpPr>
          <p:nvPr/>
        </p:nvCxnSpPr>
        <p:spPr>
          <a:xfrm>
            <a:off x="5151826" y="1137604"/>
            <a:ext cx="0" cy="148039"/>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4326AEBA-0AEC-6E80-F6B8-9B590BFFC146}"/>
              </a:ext>
              <a:ext uri="{C183D7F6-B498-43B3-948B-1728B52AA6E4}">
                <adec:decorative xmlns:adec="http://schemas.microsoft.com/office/drawing/2017/decorative" val="1"/>
              </a:ext>
            </a:extLst>
          </p:cNvPr>
          <p:cNvCxnSpPr>
            <a:cxnSpLocks/>
          </p:cNvCxnSpPr>
          <p:nvPr/>
        </p:nvCxnSpPr>
        <p:spPr>
          <a:xfrm>
            <a:off x="4519074" y="1092530"/>
            <a:ext cx="632752" cy="1778"/>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C0CC0B39-8A04-74EE-3F0E-60331742C872}"/>
              </a:ext>
              <a:ext uri="{C183D7F6-B498-43B3-948B-1728B52AA6E4}">
                <adec:decorative xmlns:adec="http://schemas.microsoft.com/office/drawing/2017/decorative" val="1"/>
              </a:ext>
            </a:extLst>
          </p:cNvPr>
          <p:cNvCxnSpPr>
            <a:cxnSpLocks/>
          </p:cNvCxnSpPr>
          <p:nvPr/>
        </p:nvCxnSpPr>
        <p:spPr>
          <a:xfrm>
            <a:off x="6596261" y="287590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06CCC736-1372-155B-0F46-C888B720575E}"/>
              </a:ext>
              <a:ext uri="{C183D7F6-B498-43B3-948B-1728B52AA6E4}">
                <adec:decorative xmlns:adec="http://schemas.microsoft.com/office/drawing/2017/decorative" val="1"/>
              </a:ext>
            </a:extLst>
          </p:cNvPr>
          <p:cNvCxnSpPr>
            <a:cxnSpLocks/>
          </p:cNvCxnSpPr>
          <p:nvPr/>
        </p:nvCxnSpPr>
        <p:spPr>
          <a:xfrm>
            <a:off x="6596261" y="2927452"/>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762F747C-294E-20CE-480B-E705D1BA7948}"/>
              </a:ext>
              <a:ext uri="{C183D7F6-B498-43B3-948B-1728B52AA6E4}">
                <adec:decorative xmlns:adec="http://schemas.microsoft.com/office/drawing/2017/decorative" val="1"/>
              </a:ext>
            </a:extLst>
          </p:cNvPr>
          <p:cNvSpPr txBox="1"/>
          <p:nvPr/>
        </p:nvSpPr>
        <p:spPr>
          <a:xfrm>
            <a:off x="6846836" y="2708172"/>
            <a:ext cx="1912221" cy="553998"/>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MARGARETTA FITZGERALD MARCHIONESS OF DOWNSHIRE</a:t>
            </a:r>
          </a:p>
        </p:txBody>
      </p:sp>
      <p:cxnSp>
        <p:nvCxnSpPr>
          <p:cNvPr id="53" name="Straight Connector 52">
            <a:extLst>
              <a:ext uri="{FF2B5EF4-FFF2-40B4-BE49-F238E27FC236}">
                <a16:creationId xmlns:a16="http://schemas.microsoft.com/office/drawing/2014/main" id="{52DFB1A4-EC40-9CA5-9B65-0216AF8D1FBC}"/>
              </a:ext>
              <a:ext uri="{C183D7F6-B498-43B3-948B-1728B52AA6E4}">
                <adec:decorative xmlns:adec="http://schemas.microsoft.com/office/drawing/2017/decorative" val="1"/>
              </a:ext>
            </a:extLst>
          </p:cNvPr>
          <p:cNvCxnSpPr>
            <a:cxnSpLocks/>
          </p:cNvCxnSpPr>
          <p:nvPr/>
        </p:nvCxnSpPr>
        <p:spPr>
          <a:xfrm>
            <a:off x="5689351" y="435257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22E6F23D-8F56-2E10-58EB-3A09CF6CFE47}"/>
              </a:ext>
              <a:ext uri="{C183D7F6-B498-43B3-948B-1728B52AA6E4}">
                <adec:decorative xmlns:adec="http://schemas.microsoft.com/office/drawing/2017/decorative" val="1"/>
              </a:ext>
            </a:extLst>
          </p:cNvPr>
          <p:cNvCxnSpPr>
            <a:cxnSpLocks/>
          </p:cNvCxnSpPr>
          <p:nvPr/>
        </p:nvCxnSpPr>
        <p:spPr>
          <a:xfrm>
            <a:off x="5689351" y="440412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A305D454-64D2-C571-AB3E-A28002590375}"/>
              </a:ext>
              <a:ext uri="{C183D7F6-B498-43B3-948B-1728B52AA6E4}">
                <adec:decorative xmlns:adec="http://schemas.microsoft.com/office/drawing/2017/decorative" val="1"/>
              </a:ext>
            </a:extLst>
          </p:cNvPr>
          <p:cNvSpPr txBox="1"/>
          <p:nvPr/>
        </p:nvSpPr>
        <p:spPr>
          <a:xfrm>
            <a:off x="3380586" y="4190691"/>
            <a:ext cx="2280850" cy="553998"/>
          </a:xfrm>
          <a:prstGeom prst="rect">
            <a:avLst/>
          </a:prstGeom>
          <a:noFill/>
        </p:spPr>
        <p:txBody>
          <a:bodyPr wrap="square" lIns="91440" tIns="45720" rIns="91440" bIns="45720" rtlCol="0" anchor="t">
            <a:spAutoFit/>
          </a:bodyPr>
          <a:lstStyle/>
          <a:p>
            <a:pPr algn="ctr" defTabSz="144000">
              <a:spcBef>
                <a:spcPts val="600"/>
              </a:spcBef>
            </a:pPr>
            <a:r>
              <a:rPr lang="en-GB" sz="1000">
                <a:effectLst/>
                <a:latin typeface="Georgia"/>
              </a:rPr>
              <a:t>MARY </a:t>
            </a:r>
            <a:r>
              <a:rPr lang="en-GB" sz="1000">
                <a:latin typeface="Georgia"/>
              </a:rPr>
              <a:t>SANDY </a:t>
            </a:r>
            <a:br>
              <a:rPr lang="en-GB" sz="1000">
                <a:latin typeface="Georgia"/>
              </a:rPr>
            </a:br>
            <a:r>
              <a:rPr lang="en-GB" sz="1000">
                <a:latin typeface="Georgia"/>
              </a:rPr>
              <a:t>MARCHIONESS</a:t>
            </a:r>
            <a:r>
              <a:rPr lang="en-GB" sz="1000">
                <a:effectLst/>
                <a:latin typeface="Georgia"/>
              </a:rPr>
              <a:t> </a:t>
            </a:r>
            <a:r>
              <a:rPr lang="en-GB" sz="1000">
                <a:latin typeface="Georgia"/>
              </a:rPr>
              <a:t>OF DOWNSHIRE</a:t>
            </a:r>
            <a:r>
              <a:rPr lang="en-GB" sz="1000">
                <a:effectLst/>
                <a:latin typeface="Georgia"/>
              </a:rPr>
              <a:t> </a:t>
            </a:r>
            <a:br>
              <a:rPr lang="en-GB" sz="1000">
                <a:latin typeface="Georgia"/>
              </a:rPr>
            </a:br>
            <a:r>
              <a:rPr lang="en-GB" sz="1000">
                <a:effectLst/>
                <a:latin typeface="Georgia"/>
              </a:rPr>
              <a:t>&amp; BARONESS SANDYS</a:t>
            </a:r>
          </a:p>
        </p:txBody>
      </p:sp>
      <p:sp>
        <p:nvSpPr>
          <p:cNvPr id="60" name="Oval 59">
            <a:extLst>
              <a:ext uri="{FF2B5EF4-FFF2-40B4-BE49-F238E27FC236}">
                <a16:creationId xmlns:a16="http://schemas.microsoft.com/office/drawing/2014/main" id="{E5CCD828-C56C-156C-0892-A197EDC655A6}"/>
              </a:ext>
              <a:ext uri="{C183D7F6-B498-43B3-948B-1728B52AA6E4}">
                <adec:decorative xmlns:adec="http://schemas.microsoft.com/office/drawing/2017/decorative" val="1"/>
              </a:ext>
            </a:extLst>
          </p:cNvPr>
          <p:cNvSpPr/>
          <p:nvPr/>
        </p:nvSpPr>
        <p:spPr>
          <a:xfrm>
            <a:off x="4180123" y="3405348"/>
            <a:ext cx="588935" cy="751667"/>
          </a:xfrm>
          <a:prstGeom prst="ellipse">
            <a:avLst/>
          </a:prstGeom>
          <a:blipFill dpi="0" rotWithShape="1">
            <a:blip r:embed="rId7"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TextBox 72">
            <a:extLst>
              <a:ext uri="{FF2B5EF4-FFF2-40B4-BE49-F238E27FC236}">
                <a16:creationId xmlns:a16="http://schemas.microsoft.com/office/drawing/2014/main" id="{B2CBF4FB-783C-4CC4-BD78-19BC3CA6097B}"/>
              </a:ext>
              <a:ext uri="{C183D7F6-B498-43B3-948B-1728B52AA6E4}">
                <adec:decorative xmlns:adec="http://schemas.microsoft.com/office/drawing/2017/decorative" val="1"/>
              </a:ext>
            </a:extLst>
          </p:cNvPr>
          <p:cNvSpPr txBox="1"/>
          <p:nvPr/>
        </p:nvSpPr>
        <p:spPr>
          <a:xfrm>
            <a:off x="5992798" y="1456613"/>
            <a:ext cx="909082" cy="230832"/>
          </a:xfrm>
          <a:prstGeom prst="rect">
            <a:avLst/>
          </a:prstGeom>
          <a:noFill/>
        </p:spPr>
        <p:txBody>
          <a:bodyPr wrap="square" rtlCol="0">
            <a:spAutoFit/>
          </a:bodyPr>
          <a:lstStyle/>
          <a:p>
            <a:pPr algn="ctr" defTabSz="144000">
              <a:spcBef>
                <a:spcPts val="600"/>
              </a:spcBef>
            </a:pPr>
            <a:r>
              <a:rPr lang="en-GB" sz="900" i="1">
                <a:latin typeface="Georgia" panose="02040502050405020303" pitchFamily="18" charset="0"/>
              </a:rPr>
              <a:t>d. </a:t>
            </a:r>
            <a:r>
              <a:rPr lang="en-GB" sz="900">
                <a:latin typeface="Georgia" panose="02040502050405020303" pitchFamily="18" charset="0"/>
              </a:rPr>
              <a:t>1742</a:t>
            </a:r>
            <a:endParaRPr lang="en-GB" sz="900">
              <a:effectLst/>
              <a:latin typeface="Georgia" panose="02040502050405020303" pitchFamily="18" charset="0"/>
            </a:endParaRPr>
          </a:p>
        </p:txBody>
      </p:sp>
      <p:sp>
        <p:nvSpPr>
          <p:cNvPr id="74" name="TextBox 73">
            <a:extLst>
              <a:ext uri="{FF2B5EF4-FFF2-40B4-BE49-F238E27FC236}">
                <a16:creationId xmlns:a16="http://schemas.microsoft.com/office/drawing/2014/main" id="{8D0ECB9B-6FAE-6153-5F11-28D361536E0A}"/>
              </a:ext>
              <a:ext uri="{C183D7F6-B498-43B3-948B-1728B52AA6E4}">
                <adec:decorative xmlns:adec="http://schemas.microsoft.com/office/drawing/2017/decorative" val="1"/>
              </a:ext>
            </a:extLst>
          </p:cNvPr>
          <p:cNvSpPr txBox="1"/>
          <p:nvPr/>
        </p:nvSpPr>
        <p:spPr>
          <a:xfrm>
            <a:off x="7348405" y="3167246"/>
            <a:ext cx="909082" cy="230832"/>
          </a:xfrm>
          <a:prstGeom prst="rect">
            <a:avLst/>
          </a:prstGeom>
          <a:noFill/>
        </p:spPr>
        <p:txBody>
          <a:bodyPr wrap="square" rtlCol="0">
            <a:spAutoFit/>
          </a:bodyPr>
          <a:lstStyle/>
          <a:p>
            <a:pPr algn="ctr" defTabSz="144000">
              <a:spcBef>
                <a:spcPts val="600"/>
              </a:spcBef>
            </a:pPr>
            <a:r>
              <a:rPr lang="en-GB" sz="900" i="1">
                <a:latin typeface="Georgia" panose="02040502050405020303" pitchFamily="18" charset="0"/>
              </a:rPr>
              <a:t>d. </a:t>
            </a:r>
            <a:r>
              <a:rPr lang="en-GB" sz="900">
                <a:latin typeface="Georgia" panose="02040502050405020303" pitchFamily="18" charset="0"/>
              </a:rPr>
              <a:t>1766</a:t>
            </a:r>
            <a:endParaRPr lang="en-GB" sz="900">
              <a:effectLst/>
              <a:latin typeface="Georgia" panose="02040502050405020303" pitchFamily="18" charset="0"/>
            </a:endParaRPr>
          </a:p>
        </p:txBody>
      </p:sp>
      <p:sp>
        <p:nvSpPr>
          <p:cNvPr id="76" name="TextBox 75">
            <a:extLst>
              <a:ext uri="{FF2B5EF4-FFF2-40B4-BE49-F238E27FC236}">
                <a16:creationId xmlns:a16="http://schemas.microsoft.com/office/drawing/2014/main" id="{DCB10E1C-A0BD-2D50-F22B-10A071BD612E}"/>
              </a:ext>
              <a:ext uri="{C183D7F6-B498-43B3-948B-1728B52AA6E4}">
                <adec:decorative xmlns:adec="http://schemas.microsoft.com/office/drawing/2017/decorative" val="1"/>
              </a:ext>
            </a:extLst>
          </p:cNvPr>
          <p:cNvSpPr txBox="1"/>
          <p:nvPr/>
        </p:nvSpPr>
        <p:spPr>
          <a:xfrm>
            <a:off x="3959274" y="4648700"/>
            <a:ext cx="909082" cy="2308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1764-1836</a:t>
            </a:r>
          </a:p>
        </p:txBody>
      </p:sp>
      <p:cxnSp>
        <p:nvCxnSpPr>
          <p:cNvPr id="91" name="Straight Connector 90">
            <a:extLst>
              <a:ext uri="{FF2B5EF4-FFF2-40B4-BE49-F238E27FC236}">
                <a16:creationId xmlns:a16="http://schemas.microsoft.com/office/drawing/2014/main" id="{8180F9F2-E162-3020-8B0C-F939F9DC9AE7}"/>
              </a:ext>
              <a:ext uri="{C183D7F6-B498-43B3-948B-1728B52AA6E4}">
                <adec:decorative xmlns:adec="http://schemas.microsoft.com/office/drawing/2017/decorative" val="1"/>
              </a:ext>
            </a:extLst>
          </p:cNvPr>
          <p:cNvCxnSpPr>
            <a:cxnSpLocks/>
          </p:cNvCxnSpPr>
          <p:nvPr/>
        </p:nvCxnSpPr>
        <p:spPr>
          <a:xfrm>
            <a:off x="5788703" y="1545470"/>
            <a:ext cx="0" cy="319237"/>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7F8DEEF4-C68B-9322-A443-24137BD3A601}"/>
              </a:ext>
              <a:ext uri="{C183D7F6-B498-43B3-948B-1728B52AA6E4}">
                <adec:decorative xmlns:adec="http://schemas.microsoft.com/office/drawing/2017/decorative" val="1"/>
              </a:ext>
            </a:extLst>
          </p:cNvPr>
          <p:cNvCxnSpPr>
            <a:cxnSpLocks/>
          </p:cNvCxnSpPr>
          <p:nvPr/>
        </p:nvCxnSpPr>
        <p:spPr>
          <a:xfrm>
            <a:off x="6672263" y="3027857"/>
            <a:ext cx="0" cy="278777"/>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pic>
        <p:nvPicPr>
          <p:cNvPr id="118" name="Picture 117">
            <a:extLst>
              <a:ext uri="{FF2B5EF4-FFF2-40B4-BE49-F238E27FC236}">
                <a16:creationId xmlns:a16="http://schemas.microsoft.com/office/drawing/2014/main" id="{50FB9A61-80B2-330B-20A1-9F9608DF6CF2}"/>
              </a:ext>
              <a:ext uri="{C183D7F6-B498-43B3-948B-1728B52AA6E4}">
                <adec:decorative xmlns:adec="http://schemas.microsoft.com/office/drawing/2017/decorative" val="1"/>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171422" y="2643065"/>
            <a:ext cx="353153" cy="353153"/>
          </a:xfrm>
          <a:prstGeom prst="rect">
            <a:avLst/>
          </a:prstGeom>
        </p:spPr>
      </p:pic>
      <p:pic>
        <p:nvPicPr>
          <p:cNvPr id="119" name="Picture 118">
            <a:extLst>
              <a:ext uri="{FF2B5EF4-FFF2-40B4-BE49-F238E27FC236}">
                <a16:creationId xmlns:a16="http://schemas.microsoft.com/office/drawing/2014/main" id="{AACE090E-D911-9977-F106-67D4E6702A96}"/>
              </a:ext>
              <a:ext uri="{C183D7F6-B498-43B3-948B-1728B52AA6E4}">
                <adec:decorative xmlns:adec="http://schemas.microsoft.com/office/drawing/2017/decorative" val="1"/>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7092051" y="4111646"/>
            <a:ext cx="353153" cy="353153"/>
          </a:xfrm>
          <a:prstGeom prst="rect">
            <a:avLst/>
          </a:prstGeom>
        </p:spPr>
      </p:pic>
      <p:cxnSp>
        <p:nvCxnSpPr>
          <p:cNvPr id="6" name="Straight Connector 5">
            <a:extLst>
              <a:ext uri="{FF2B5EF4-FFF2-40B4-BE49-F238E27FC236}">
                <a16:creationId xmlns:a16="http://schemas.microsoft.com/office/drawing/2014/main" id="{DDB95499-9B06-CDAD-1AE3-9FC6A1556FC1}"/>
              </a:ext>
              <a:ext uri="{C183D7F6-B498-43B3-948B-1728B52AA6E4}">
                <adec:decorative xmlns:adec="http://schemas.microsoft.com/office/drawing/2017/decorative" val="1"/>
              </a:ext>
            </a:extLst>
          </p:cNvPr>
          <p:cNvCxnSpPr>
            <a:cxnSpLocks/>
          </p:cNvCxnSpPr>
          <p:nvPr/>
        </p:nvCxnSpPr>
        <p:spPr>
          <a:xfrm>
            <a:off x="9546858" y="1673006"/>
            <a:ext cx="168702" cy="0"/>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A7762373-8090-0CBB-EAEC-254702EF037C}"/>
              </a:ext>
              <a:ext uri="{C183D7F6-B498-43B3-948B-1728B52AA6E4}">
                <adec:decorative xmlns:adec="http://schemas.microsoft.com/office/drawing/2017/decorative" val="1"/>
              </a:ext>
            </a:extLst>
          </p:cNvPr>
          <p:cNvSpPr/>
          <p:nvPr/>
        </p:nvSpPr>
        <p:spPr>
          <a:xfrm>
            <a:off x="9404120" y="425273"/>
            <a:ext cx="2166323" cy="1725672"/>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BA42E29-DA2F-1CD1-4B87-FD054E581BDF}"/>
              </a:ext>
              <a:ext uri="{C183D7F6-B498-43B3-948B-1728B52AA6E4}">
                <adec:decorative xmlns:adec="http://schemas.microsoft.com/office/drawing/2017/decorative" val="1"/>
              </a:ext>
            </a:extLst>
          </p:cNvPr>
          <p:cNvSpPr txBox="1"/>
          <p:nvPr/>
        </p:nvSpPr>
        <p:spPr>
          <a:xfrm>
            <a:off x="9495331" y="784789"/>
            <a:ext cx="1951510" cy="1169551"/>
          </a:xfrm>
          <a:prstGeom prst="rect">
            <a:avLst/>
          </a:prstGeom>
          <a:noFill/>
        </p:spPr>
        <p:txBody>
          <a:bodyPr wrap="square" rtlCol="0">
            <a:spAutoFit/>
          </a:bodyPr>
          <a:lstStyle/>
          <a:p>
            <a:pPr marL="228600" indent="-228600">
              <a:buAutoNum type="alphaLcPeriod" startAt="18"/>
            </a:pPr>
            <a:r>
              <a:rPr lang="en-GB" sz="1000" i="1">
                <a:latin typeface="Georgia" panose="02040502050405020303" pitchFamily="18" charset="0"/>
              </a:rPr>
              <a:t>r</a:t>
            </a:r>
            <a:r>
              <a:rPr lang="en-GB" sz="1000" i="1">
                <a:effectLst/>
                <a:latin typeface="Georgia" panose="02040502050405020303" pitchFamily="18" charset="0"/>
              </a:rPr>
              <a:t>eigned</a:t>
            </a:r>
          </a:p>
          <a:p>
            <a:r>
              <a:rPr lang="en-GB" sz="1000" i="1">
                <a:effectLst/>
                <a:latin typeface="Georgia" panose="02040502050405020303" pitchFamily="18" charset="0"/>
              </a:rPr>
              <a:t>d.    died                                          </a:t>
            </a:r>
            <a:r>
              <a:rPr lang="en-GB" sz="1000" i="1">
                <a:latin typeface="Georgia" panose="02040502050405020303" pitchFamily="18" charset="0"/>
              </a:rPr>
              <a:t>c.    about</a:t>
            </a:r>
            <a:endParaRPr lang="en-GB" sz="1000" i="1">
              <a:effectLst/>
              <a:latin typeface="Georgia" panose="02040502050405020303" pitchFamily="18" charset="0"/>
            </a:endParaRPr>
          </a:p>
          <a:p>
            <a:r>
              <a:rPr lang="en-GB" sz="1000" i="1">
                <a:latin typeface="Georgia" panose="02040502050405020303" pitchFamily="18" charset="0"/>
              </a:rPr>
              <a:t>       Marquess of Downshire</a:t>
            </a:r>
          </a:p>
          <a:p>
            <a:r>
              <a:rPr lang="en-GB" sz="1000" i="1">
                <a:latin typeface="Georgia" panose="02040502050405020303" pitchFamily="18" charset="0"/>
              </a:rPr>
              <a:t>       married</a:t>
            </a:r>
          </a:p>
          <a:p>
            <a:r>
              <a:rPr lang="en-GB" sz="1000" i="1">
                <a:latin typeface="Georgia" panose="02040502050405020303" pitchFamily="18" charset="0"/>
              </a:rPr>
              <a:t>       line of descent (not all</a:t>
            </a:r>
          </a:p>
          <a:p>
            <a:r>
              <a:rPr lang="en-GB" sz="1000" i="1">
                <a:latin typeface="Georgia" panose="02040502050405020303" pitchFamily="18" charset="0"/>
              </a:rPr>
              <a:t>      generations shown)</a:t>
            </a:r>
          </a:p>
        </p:txBody>
      </p:sp>
      <p:sp>
        <p:nvSpPr>
          <p:cNvPr id="11" name="TextBox 10">
            <a:extLst>
              <a:ext uri="{FF2B5EF4-FFF2-40B4-BE49-F238E27FC236}">
                <a16:creationId xmlns:a16="http://schemas.microsoft.com/office/drawing/2014/main" id="{39BAEAF5-D215-2458-4F9C-20D027A71436}"/>
              </a:ext>
              <a:ext uri="{C183D7F6-B498-43B3-948B-1728B52AA6E4}">
                <adec:decorative xmlns:adec="http://schemas.microsoft.com/office/drawing/2017/decorative" val="1"/>
              </a:ext>
            </a:extLst>
          </p:cNvPr>
          <p:cNvSpPr txBox="1"/>
          <p:nvPr/>
        </p:nvSpPr>
        <p:spPr>
          <a:xfrm>
            <a:off x="9459156" y="575954"/>
            <a:ext cx="549754"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13" name="Picture 12">
            <a:extLst>
              <a:ext uri="{FF2B5EF4-FFF2-40B4-BE49-F238E27FC236}">
                <a16:creationId xmlns:a16="http://schemas.microsoft.com/office/drawing/2014/main" id="{DAF82A44-28A9-3DCB-D2FB-2AEA8C774CD4}"/>
              </a:ext>
              <a:ext uri="{C183D7F6-B498-43B3-948B-1728B52AA6E4}">
                <adec:decorative xmlns:adec="http://schemas.microsoft.com/office/drawing/2017/decorative" val="1"/>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9453716" y="1180513"/>
            <a:ext cx="353153" cy="353153"/>
          </a:xfrm>
          <a:prstGeom prst="rect">
            <a:avLst/>
          </a:prstGeom>
        </p:spPr>
      </p:pic>
      <p:cxnSp>
        <p:nvCxnSpPr>
          <p:cNvPr id="14" name="Straight Connector 13">
            <a:extLst>
              <a:ext uri="{FF2B5EF4-FFF2-40B4-BE49-F238E27FC236}">
                <a16:creationId xmlns:a16="http://schemas.microsoft.com/office/drawing/2014/main" id="{166B573B-6A37-E15D-B726-D39A6347611F}"/>
              </a:ext>
              <a:ext uri="{C183D7F6-B498-43B3-948B-1728B52AA6E4}">
                <adec:decorative xmlns:adec="http://schemas.microsoft.com/office/drawing/2017/decorative" val="1"/>
              </a:ext>
            </a:extLst>
          </p:cNvPr>
          <p:cNvCxnSpPr>
            <a:cxnSpLocks/>
          </p:cNvCxnSpPr>
          <p:nvPr/>
        </p:nvCxnSpPr>
        <p:spPr>
          <a:xfrm>
            <a:off x="9556638" y="149660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35FD781D-0ECA-CF4D-8CD6-446A7AC85969}"/>
              </a:ext>
              <a:ext uri="{C183D7F6-B498-43B3-948B-1728B52AA6E4}">
                <adec:decorative xmlns:adec="http://schemas.microsoft.com/office/drawing/2017/decorative" val="1"/>
              </a:ext>
            </a:extLst>
          </p:cNvPr>
          <p:cNvCxnSpPr>
            <a:cxnSpLocks/>
          </p:cNvCxnSpPr>
          <p:nvPr/>
        </p:nvCxnSpPr>
        <p:spPr>
          <a:xfrm>
            <a:off x="9556638" y="154815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16" name="Title 3">
            <a:extLst>
              <a:ext uri="{FF2B5EF4-FFF2-40B4-BE49-F238E27FC236}">
                <a16:creationId xmlns:a16="http://schemas.microsoft.com/office/drawing/2014/main" id="{DD7A0E73-50CB-71D0-E6EF-7FF21DE9E009}"/>
              </a:ext>
            </a:extLst>
          </p:cNvPr>
          <p:cNvSpPr>
            <a:spLocks noGrp="1"/>
          </p:cNvSpPr>
          <p:nvPr>
            <p:ph type="title"/>
          </p:nvPr>
        </p:nvSpPr>
        <p:spPr>
          <a:xfrm>
            <a:off x="961834" y="-4290112"/>
            <a:ext cx="10515600" cy="1325563"/>
          </a:xfrm>
        </p:spPr>
        <p:txBody>
          <a:bodyPr/>
          <a:lstStyle/>
          <a:p>
            <a:r>
              <a:rPr lang="en-GB">
                <a:solidFill>
                  <a:srgbClr val="E6E6E6"/>
                </a:solidFill>
              </a:rPr>
              <a:t>FAMILY TREE PART 3</a:t>
            </a:r>
          </a:p>
        </p:txBody>
      </p:sp>
    </p:spTree>
    <p:extLst>
      <p:ext uri="{BB962C8B-B14F-4D97-AF65-F5344CB8AC3E}">
        <p14:creationId xmlns:p14="http://schemas.microsoft.com/office/powerpoint/2010/main" val="2962368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7" name="Picture 116">
            <a:extLst>
              <a:ext uri="{FF2B5EF4-FFF2-40B4-BE49-F238E27FC236}">
                <a16:creationId xmlns:a16="http://schemas.microsoft.com/office/drawing/2014/main" id="{3AE28B84-6E0F-AF6B-0B1E-E0896AE926E9}"/>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200693" cy="6885958"/>
          </a:xfrm>
          <a:prstGeom prst="rect">
            <a:avLst/>
          </a:prstGeom>
        </p:spPr>
      </p:pic>
      <p:sp>
        <p:nvSpPr>
          <p:cNvPr id="5" name="TextBox 4">
            <a:extLst>
              <a:ext uri="{FF2B5EF4-FFF2-40B4-BE49-F238E27FC236}">
                <a16:creationId xmlns:a16="http://schemas.microsoft.com/office/drawing/2014/main" id="{1CE5089A-001C-93A7-F4FA-944688EF4F24}"/>
              </a:ext>
              <a:ext uri="{C183D7F6-B498-43B3-948B-1728B52AA6E4}">
                <adec:decorative xmlns:adec="http://schemas.microsoft.com/office/drawing/2017/decorative" val="1"/>
              </a:ext>
            </a:extLst>
          </p:cNvPr>
          <p:cNvSpPr txBox="1"/>
          <p:nvPr/>
        </p:nvSpPr>
        <p:spPr>
          <a:xfrm>
            <a:off x="385367" y="2677366"/>
            <a:ext cx="3470681" cy="954107"/>
          </a:xfrm>
          <a:prstGeom prst="rect">
            <a:avLst/>
          </a:prstGeom>
          <a:noFill/>
        </p:spPr>
        <p:txBody>
          <a:bodyPr wrap="square" rtlCol="0">
            <a:spAutoFit/>
          </a:bodyPr>
          <a:lstStyle/>
          <a:p>
            <a:r>
              <a:rPr lang="en-GB" sz="28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HILLSBOROUGH   FAMILY TREE</a:t>
            </a:r>
            <a:endParaRPr lang="en-GB" sz="28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7" name="Oval 6">
            <a:extLst>
              <a:ext uri="{FF2B5EF4-FFF2-40B4-BE49-F238E27FC236}">
                <a16:creationId xmlns:a16="http://schemas.microsoft.com/office/drawing/2014/main" id="{4DB99190-554E-393B-A567-DAEA6D9D72D3}"/>
              </a:ext>
              <a:ext uri="{C183D7F6-B498-43B3-948B-1728B52AA6E4}">
                <adec:decorative xmlns:adec="http://schemas.microsoft.com/office/drawing/2017/decorative" val="1"/>
              </a:ext>
            </a:extLst>
          </p:cNvPr>
          <p:cNvSpPr/>
          <p:nvPr/>
        </p:nvSpPr>
        <p:spPr>
          <a:xfrm>
            <a:off x="3562594" y="197545"/>
            <a:ext cx="588935" cy="751667"/>
          </a:xfrm>
          <a:prstGeom prst="ellipse">
            <a:avLst/>
          </a:prstGeom>
          <a:blipFill dpi="0" rotWithShape="1">
            <a:blip r:embed="rId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32E13BB-9120-1FE0-1F89-3A19F21C1AB3}"/>
              </a:ext>
              <a:ext uri="{C183D7F6-B498-43B3-948B-1728B52AA6E4}">
                <adec:decorative xmlns:adec="http://schemas.microsoft.com/office/drawing/2017/decorative" val="1"/>
              </a:ext>
            </a:extLst>
          </p:cNvPr>
          <p:cNvSpPr txBox="1"/>
          <p:nvPr/>
        </p:nvSpPr>
        <p:spPr>
          <a:xfrm>
            <a:off x="3127885" y="983046"/>
            <a:ext cx="1501588" cy="246221"/>
          </a:xfrm>
          <a:prstGeom prst="rect">
            <a:avLst/>
          </a:prstGeom>
          <a:noFill/>
        </p:spPr>
        <p:txBody>
          <a:bodyPr wrap="square" rtlCol="0">
            <a:spAutoFit/>
          </a:bodyPr>
          <a:lstStyle/>
          <a:p>
            <a:pPr algn="ctr" defTabSz="144000">
              <a:spcBef>
                <a:spcPts val="600"/>
              </a:spcBef>
            </a:pPr>
            <a:r>
              <a:rPr lang="en-GB" sz="1000">
                <a:latin typeface="Georgia" panose="02040502050405020303" pitchFamily="18" charset="0"/>
              </a:rPr>
              <a:t>SIR MOYSES HILL</a:t>
            </a:r>
            <a:endParaRPr lang="en-GB" sz="1000">
              <a:effectLst/>
              <a:latin typeface="Georgia" panose="02040502050405020303" pitchFamily="18" charset="0"/>
            </a:endParaRPr>
          </a:p>
        </p:txBody>
      </p:sp>
      <p:sp>
        <p:nvSpPr>
          <p:cNvPr id="12" name="TextBox 11">
            <a:extLst>
              <a:ext uri="{FF2B5EF4-FFF2-40B4-BE49-F238E27FC236}">
                <a16:creationId xmlns:a16="http://schemas.microsoft.com/office/drawing/2014/main" id="{D81FAA7C-9EDC-B536-583D-C06FDF8AD3E1}"/>
              </a:ext>
              <a:ext uri="{C183D7F6-B498-43B3-948B-1728B52AA6E4}">
                <adec:decorative xmlns:adec="http://schemas.microsoft.com/office/drawing/2017/decorative" val="1"/>
              </a:ext>
            </a:extLst>
          </p:cNvPr>
          <p:cNvSpPr txBox="1"/>
          <p:nvPr/>
        </p:nvSpPr>
        <p:spPr>
          <a:xfrm>
            <a:off x="3438090" y="1142851"/>
            <a:ext cx="909082" cy="230832"/>
          </a:xfrm>
          <a:prstGeom prst="rect">
            <a:avLst/>
          </a:prstGeom>
          <a:noFill/>
        </p:spPr>
        <p:txBody>
          <a:bodyPr wrap="square" rtlCol="0">
            <a:spAutoFit/>
          </a:bodyPr>
          <a:lstStyle/>
          <a:p>
            <a:pPr algn="ctr" defTabSz="144000">
              <a:spcBef>
                <a:spcPts val="600"/>
              </a:spcBef>
            </a:pPr>
            <a:r>
              <a:rPr lang="en-GB" sz="900" i="1">
                <a:latin typeface="Georgia" panose="02040502050405020303" pitchFamily="18" charset="0"/>
              </a:rPr>
              <a:t>c</a:t>
            </a:r>
            <a:r>
              <a:rPr lang="en-GB" sz="900">
                <a:effectLst/>
                <a:latin typeface="Georgia" panose="02040502050405020303" pitchFamily="18" charset="0"/>
              </a:rPr>
              <a:t>. 1553-1629</a:t>
            </a:r>
          </a:p>
        </p:txBody>
      </p:sp>
      <p:cxnSp>
        <p:nvCxnSpPr>
          <p:cNvPr id="121" name="Straight Connector 120">
            <a:extLst>
              <a:ext uri="{FF2B5EF4-FFF2-40B4-BE49-F238E27FC236}">
                <a16:creationId xmlns:a16="http://schemas.microsoft.com/office/drawing/2014/main" id="{C00706FA-41B7-6736-D9E7-0298923F7AA7}"/>
              </a:ext>
              <a:ext uri="{C183D7F6-B498-43B3-948B-1728B52AA6E4}">
                <adec:decorative xmlns:adec="http://schemas.microsoft.com/office/drawing/2017/decorative" val="1"/>
              </a:ext>
            </a:extLst>
          </p:cNvPr>
          <p:cNvCxnSpPr>
            <a:cxnSpLocks/>
          </p:cNvCxnSpPr>
          <p:nvPr/>
        </p:nvCxnSpPr>
        <p:spPr>
          <a:xfrm>
            <a:off x="5712424" y="144409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2E7B70A4-0CFF-01ED-1CB9-D54A6C280A52}"/>
              </a:ext>
              <a:ext uri="{C183D7F6-B498-43B3-948B-1728B52AA6E4}">
                <adec:decorative xmlns:adec="http://schemas.microsoft.com/office/drawing/2017/decorative" val="1"/>
              </a:ext>
            </a:extLst>
          </p:cNvPr>
          <p:cNvCxnSpPr>
            <a:cxnSpLocks/>
          </p:cNvCxnSpPr>
          <p:nvPr/>
        </p:nvCxnSpPr>
        <p:spPr>
          <a:xfrm>
            <a:off x="5712424" y="149564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2A292ABC-4F7E-F9A5-87EE-EF28B0DFFC91}"/>
              </a:ext>
              <a:ext uri="{C183D7F6-B498-43B3-948B-1728B52AA6E4}">
                <adec:decorative xmlns:adec="http://schemas.microsoft.com/office/drawing/2017/decorative" val="1"/>
              </a:ext>
            </a:extLst>
          </p:cNvPr>
          <p:cNvSpPr txBox="1"/>
          <p:nvPr/>
        </p:nvSpPr>
        <p:spPr>
          <a:xfrm>
            <a:off x="4487468" y="1294525"/>
            <a:ext cx="1237871" cy="553998"/>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TREVOR HILL  1</a:t>
            </a:r>
            <a:r>
              <a:rPr lang="en-GB" sz="1000" baseline="30000">
                <a:latin typeface="Georgia" panose="02040502050405020303" pitchFamily="18" charset="0"/>
              </a:rPr>
              <a:t>ST</a:t>
            </a:r>
            <a:r>
              <a:rPr lang="en-GB" sz="1000">
                <a:effectLst/>
                <a:latin typeface="Georgia" panose="02040502050405020303" pitchFamily="18" charset="0"/>
              </a:rPr>
              <a:t> VISCOUNT HILLBOROUGH</a:t>
            </a:r>
          </a:p>
        </p:txBody>
      </p:sp>
      <p:sp>
        <p:nvSpPr>
          <p:cNvPr id="21" name="TextBox 20">
            <a:extLst>
              <a:ext uri="{FF2B5EF4-FFF2-40B4-BE49-F238E27FC236}">
                <a16:creationId xmlns:a16="http://schemas.microsoft.com/office/drawing/2014/main" id="{57406FB7-8E47-903E-CAB4-2876EA0E155B}"/>
              </a:ext>
              <a:ext uri="{C183D7F6-B498-43B3-948B-1728B52AA6E4}">
                <adec:decorative xmlns:adec="http://schemas.microsoft.com/office/drawing/2017/decorative" val="1"/>
              </a:ext>
            </a:extLst>
          </p:cNvPr>
          <p:cNvSpPr txBox="1"/>
          <p:nvPr/>
        </p:nvSpPr>
        <p:spPr>
          <a:xfrm>
            <a:off x="4640750" y="1755634"/>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1693-1742</a:t>
            </a:r>
          </a:p>
        </p:txBody>
      </p:sp>
      <p:sp>
        <p:nvSpPr>
          <p:cNvPr id="23" name="Oval 22">
            <a:extLst>
              <a:ext uri="{FF2B5EF4-FFF2-40B4-BE49-F238E27FC236}">
                <a16:creationId xmlns:a16="http://schemas.microsoft.com/office/drawing/2014/main" id="{EAEB690C-A1E1-4A35-44E3-1142869E81AB}"/>
              </a:ext>
              <a:ext uri="{C183D7F6-B498-43B3-948B-1728B52AA6E4}">
                <adec:decorative xmlns:adec="http://schemas.microsoft.com/office/drawing/2017/decorative" val="1"/>
              </a:ext>
            </a:extLst>
          </p:cNvPr>
          <p:cNvSpPr/>
          <p:nvPr/>
        </p:nvSpPr>
        <p:spPr>
          <a:xfrm>
            <a:off x="5491764" y="1937365"/>
            <a:ext cx="588935" cy="751667"/>
          </a:xfrm>
          <a:prstGeom prst="ellipse">
            <a:avLst/>
          </a:prstGeom>
          <a:blipFill dpi="0" rotWithShape="1">
            <a:blip r:embed="rId5"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84304520-B6AC-8CFE-3346-FBC3C3C071AC}"/>
              </a:ext>
              <a:ext uri="{C183D7F6-B498-43B3-948B-1728B52AA6E4}">
                <adec:decorative xmlns:adec="http://schemas.microsoft.com/office/drawing/2017/decorative" val="1"/>
              </a:ext>
            </a:extLst>
          </p:cNvPr>
          <p:cNvSpPr txBox="1"/>
          <p:nvPr/>
        </p:nvSpPr>
        <p:spPr>
          <a:xfrm>
            <a:off x="5034430" y="2708770"/>
            <a:ext cx="1501588" cy="553998"/>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effectLst/>
                <a:latin typeface="Georgia"/>
              </a:rPr>
              <a:t>WILLS </a:t>
            </a:r>
            <a:r>
              <a:rPr lang="en-GB" sz="1000">
                <a:solidFill>
                  <a:srgbClr val="9D691F"/>
                </a:solidFill>
                <a:latin typeface="Georgia"/>
              </a:rPr>
              <a:t>HILL</a:t>
            </a:r>
            <a:br>
              <a:rPr lang="en-GB" sz="1000">
                <a:solidFill>
                  <a:srgbClr val="9D691F"/>
                </a:solidFill>
                <a:latin typeface="Georgia"/>
              </a:rPr>
            </a:br>
            <a:r>
              <a:rPr lang="en-GB" sz="1000">
                <a:solidFill>
                  <a:srgbClr val="9D691F"/>
                </a:solidFill>
                <a:latin typeface="Georgia"/>
              </a:rPr>
              <a:t>1</a:t>
            </a:r>
            <a:r>
              <a:rPr lang="en-GB" sz="1000" baseline="30000">
                <a:solidFill>
                  <a:srgbClr val="9D691F"/>
                </a:solidFill>
                <a:latin typeface="Georgia"/>
              </a:rPr>
              <a:t>ST</a:t>
            </a:r>
            <a:r>
              <a:rPr lang="en-GB" sz="1000">
                <a:solidFill>
                  <a:srgbClr val="9D691F"/>
                </a:solidFill>
                <a:effectLst/>
                <a:latin typeface="Georgia"/>
              </a:rPr>
              <a:t> MARQUESS OF DOWNSHIRE</a:t>
            </a:r>
          </a:p>
        </p:txBody>
      </p:sp>
      <p:sp>
        <p:nvSpPr>
          <p:cNvPr id="25" name="TextBox 24">
            <a:extLst>
              <a:ext uri="{FF2B5EF4-FFF2-40B4-BE49-F238E27FC236}">
                <a16:creationId xmlns:a16="http://schemas.microsoft.com/office/drawing/2014/main" id="{3B1F521A-5BD6-3F62-DAEA-E69F07654FB0}"/>
              </a:ext>
              <a:ext uri="{C183D7F6-B498-43B3-948B-1728B52AA6E4}">
                <adec:decorative xmlns:adec="http://schemas.microsoft.com/office/drawing/2017/decorative" val="1"/>
              </a:ext>
            </a:extLst>
          </p:cNvPr>
          <p:cNvSpPr txBox="1"/>
          <p:nvPr/>
        </p:nvSpPr>
        <p:spPr>
          <a:xfrm>
            <a:off x="5323506" y="3170402"/>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1718-93</a:t>
            </a:r>
          </a:p>
        </p:txBody>
      </p:sp>
      <p:sp>
        <p:nvSpPr>
          <p:cNvPr id="26" name="Oval 25">
            <a:extLst>
              <a:ext uri="{FF2B5EF4-FFF2-40B4-BE49-F238E27FC236}">
                <a16:creationId xmlns:a16="http://schemas.microsoft.com/office/drawing/2014/main" id="{2F077EF8-0366-55DB-5EDE-E16A03B5906F}"/>
              </a:ext>
              <a:ext uri="{C183D7F6-B498-43B3-948B-1728B52AA6E4}">
                <adec:decorative xmlns:adec="http://schemas.microsoft.com/office/drawing/2017/decorative" val="1"/>
              </a:ext>
            </a:extLst>
          </p:cNvPr>
          <p:cNvSpPr/>
          <p:nvPr/>
        </p:nvSpPr>
        <p:spPr>
          <a:xfrm>
            <a:off x="6382002" y="3410959"/>
            <a:ext cx="588935" cy="751667"/>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2F4F337F-D999-D6F4-9330-D8DDFAC5DA82}"/>
              </a:ext>
              <a:ext uri="{C183D7F6-B498-43B3-948B-1728B52AA6E4}">
                <adec:decorative xmlns:adec="http://schemas.microsoft.com/office/drawing/2017/decorative" val="1"/>
              </a:ext>
            </a:extLst>
          </p:cNvPr>
          <p:cNvSpPr txBox="1"/>
          <p:nvPr/>
        </p:nvSpPr>
        <p:spPr>
          <a:xfrm>
            <a:off x="5926759" y="4187800"/>
            <a:ext cx="1501588" cy="553998"/>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effectLst/>
                <a:latin typeface="Georgia"/>
              </a:rPr>
              <a:t>ARTHUR HILL</a:t>
            </a:r>
            <a:r>
              <a:rPr lang="en-GB" sz="1000">
                <a:solidFill>
                  <a:srgbClr val="9D691F"/>
                </a:solidFill>
                <a:latin typeface="Georgia"/>
              </a:rPr>
              <a:t> </a:t>
            </a:r>
            <a:br>
              <a:rPr lang="en-GB" sz="1000">
                <a:solidFill>
                  <a:srgbClr val="9D691F"/>
                </a:solidFill>
                <a:latin typeface="Georgia"/>
              </a:rPr>
            </a:br>
            <a:r>
              <a:rPr lang="en-GB" sz="1000">
                <a:solidFill>
                  <a:srgbClr val="9D691F"/>
                </a:solidFill>
                <a:effectLst/>
                <a:latin typeface="Georgia"/>
              </a:rPr>
              <a:t>2</a:t>
            </a:r>
            <a:r>
              <a:rPr lang="en-GB" sz="1000" baseline="30000">
                <a:solidFill>
                  <a:srgbClr val="9D691F"/>
                </a:solidFill>
                <a:effectLst/>
                <a:latin typeface="Georgia"/>
              </a:rPr>
              <a:t>ND</a:t>
            </a:r>
            <a:r>
              <a:rPr lang="en-GB" sz="1000">
                <a:solidFill>
                  <a:srgbClr val="9D691F"/>
                </a:solidFill>
                <a:effectLst/>
                <a:latin typeface="Georgia"/>
              </a:rPr>
              <a:t> MARQUESS OF DOWNSHIRE</a:t>
            </a:r>
          </a:p>
        </p:txBody>
      </p:sp>
      <p:sp>
        <p:nvSpPr>
          <p:cNvPr id="32" name="TextBox 31">
            <a:extLst>
              <a:ext uri="{FF2B5EF4-FFF2-40B4-BE49-F238E27FC236}">
                <a16:creationId xmlns:a16="http://schemas.microsoft.com/office/drawing/2014/main" id="{0FC36F2C-B6C7-478A-04CC-4117734CA6F6}"/>
              </a:ext>
              <a:ext uri="{C183D7F6-B498-43B3-948B-1728B52AA6E4}">
                <adec:decorative xmlns:adec="http://schemas.microsoft.com/office/drawing/2017/decorative" val="1"/>
              </a:ext>
            </a:extLst>
          </p:cNvPr>
          <p:cNvSpPr txBox="1"/>
          <p:nvPr/>
        </p:nvSpPr>
        <p:spPr>
          <a:xfrm>
            <a:off x="6218487" y="4649306"/>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1753-1801</a:t>
            </a:r>
          </a:p>
        </p:txBody>
      </p:sp>
      <p:sp>
        <p:nvSpPr>
          <p:cNvPr id="33" name="Oval 32">
            <a:extLst>
              <a:ext uri="{FF2B5EF4-FFF2-40B4-BE49-F238E27FC236}">
                <a16:creationId xmlns:a16="http://schemas.microsoft.com/office/drawing/2014/main" id="{0DEAB7BD-63CC-929A-4782-1A6C7175E4B0}"/>
              </a:ext>
              <a:ext uri="{C183D7F6-B498-43B3-948B-1728B52AA6E4}">
                <adec:decorative xmlns:adec="http://schemas.microsoft.com/office/drawing/2017/decorative" val="1"/>
              </a:ext>
            </a:extLst>
          </p:cNvPr>
          <p:cNvSpPr/>
          <p:nvPr/>
        </p:nvSpPr>
        <p:spPr>
          <a:xfrm>
            <a:off x="2936083" y="5206021"/>
            <a:ext cx="588935" cy="751667"/>
          </a:xfrm>
          <a:prstGeom prst="ellipse">
            <a:avLst/>
          </a:prstGeom>
          <a:blipFill dpi="0" rotWithShape="1">
            <a:blip r:embed="rId7"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609918DF-0EDC-C732-7243-E255E72A6EE3}"/>
              </a:ext>
              <a:ext uri="{C183D7F6-B498-43B3-948B-1728B52AA6E4}">
                <adec:decorative xmlns:adec="http://schemas.microsoft.com/office/drawing/2017/decorative" val="1"/>
              </a:ext>
            </a:extLst>
          </p:cNvPr>
          <p:cNvSpPr txBox="1"/>
          <p:nvPr/>
        </p:nvSpPr>
        <p:spPr>
          <a:xfrm>
            <a:off x="2468911" y="6002894"/>
            <a:ext cx="1501588" cy="553998"/>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9D691F"/>
                </a:solidFill>
                <a:effectLst/>
                <a:latin typeface="Georgia"/>
              </a:rPr>
              <a:t>ARTHUR HILL</a:t>
            </a:r>
            <a:r>
              <a:rPr lang="en-GB" sz="1000">
                <a:solidFill>
                  <a:srgbClr val="9D691F"/>
                </a:solidFill>
                <a:latin typeface="Georgia"/>
              </a:rPr>
              <a:t> </a:t>
            </a:r>
            <a:br>
              <a:rPr lang="en-GB" sz="1000">
                <a:solidFill>
                  <a:srgbClr val="9D691F"/>
                </a:solidFill>
                <a:latin typeface="Georgia"/>
              </a:rPr>
            </a:br>
            <a:r>
              <a:rPr lang="en-GB" sz="1000">
                <a:solidFill>
                  <a:srgbClr val="9D691F"/>
                </a:solidFill>
                <a:effectLst/>
                <a:latin typeface="Georgia"/>
              </a:rPr>
              <a:t>3</a:t>
            </a:r>
            <a:r>
              <a:rPr lang="en-GB" sz="1000" baseline="30000">
                <a:solidFill>
                  <a:srgbClr val="9D691F"/>
                </a:solidFill>
                <a:effectLst/>
                <a:latin typeface="Georgia"/>
              </a:rPr>
              <a:t>RD</a:t>
            </a:r>
            <a:r>
              <a:rPr lang="en-GB" sz="1000">
                <a:solidFill>
                  <a:srgbClr val="9D691F"/>
                </a:solidFill>
                <a:effectLst/>
                <a:latin typeface="Georgia"/>
              </a:rPr>
              <a:t> MARQUESS</a:t>
            </a:r>
            <a:br>
              <a:rPr lang="en-GB" sz="1000">
                <a:solidFill>
                  <a:srgbClr val="9D691F"/>
                </a:solidFill>
                <a:latin typeface="Georgia"/>
              </a:rPr>
            </a:br>
            <a:r>
              <a:rPr lang="en-GB" sz="1000">
                <a:solidFill>
                  <a:srgbClr val="9D691F"/>
                </a:solidFill>
                <a:latin typeface="Georgia"/>
              </a:rPr>
              <a:t> </a:t>
            </a:r>
            <a:r>
              <a:rPr lang="en-GB" sz="1000">
                <a:solidFill>
                  <a:srgbClr val="9D691F"/>
                </a:solidFill>
                <a:effectLst/>
                <a:latin typeface="Georgia"/>
              </a:rPr>
              <a:t>OF DOWNSHIRE</a:t>
            </a:r>
          </a:p>
        </p:txBody>
      </p:sp>
      <p:sp>
        <p:nvSpPr>
          <p:cNvPr id="35" name="TextBox 34">
            <a:extLst>
              <a:ext uri="{FF2B5EF4-FFF2-40B4-BE49-F238E27FC236}">
                <a16:creationId xmlns:a16="http://schemas.microsoft.com/office/drawing/2014/main" id="{681C3D0D-CAC4-B570-AD72-AF50CAB95A71}"/>
              </a:ext>
              <a:ext uri="{C183D7F6-B498-43B3-948B-1728B52AA6E4}">
                <adec:decorative xmlns:adec="http://schemas.microsoft.com/office/drawing/2017/decorative" val="1"/>
              </a:ext>
            </a:extLst>
          </p:cNvPr>
          <p:cNvSpPr txBox="1"/>
          <p:nvPr/>
        </p:nvSpPr>
        <p:spPr>
          <a:xfrm>
            <a:off x="2751014" y="6465219"/>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a:t>
            </a:r>
            <a:r>
              <a:rPr lang="en-GB" sz="900">
                <a:latin typeface="Georgia" panose="02040502050405020303" pitchFamily="18" charset="0"/>
              </a:rPr>
              <a:t>88-1845</a:t>
            </a:r>
            <a:endParaRPr lang="en-GB" sz="900">
              <a:effectLst/>
              <a:latin typeface="Georgia" panose="02040502050405020303" pitchFamily="18" charset="0"/>
            </a:endParaRPr>
          </a:p>
        </p:txBody>
      </p:sp>
      <p:sp>
        <p:nvSpPr>
          <p:cNvPr id="43" name="TextBox 42">
            <a:extLst>
              <a:ext uri="{FF2B5EF4-FFF2-40B4-BE49-F238E27FC236}">
                <a16:creationId xmlns:a16="http://schemas.microsoft.com/office/drawing/2014/main" id="{34A44566-41F3-3018-5749-77FBAB7AC2EB}"/>
              </a:ext>
              <a:ext uri="{C183D7F6-B498-43B3-948B-1728B52AA6E4}">
                <adec:decorative xmlns:adec="http://schemas.microsoft.com/office/drawing/2017/decorative" val="1"/>
              </a:ext>
            </a:extLst>
          </p:cNvPr>
          <p:cNvSpPr txBox="1"/>
          <p:nvPr/>
        </p:nvSpPr>
        <p:spPr>
          <a:xfrm>
            <a:off x="5954412" y="1293383"/>
            <a:ext cx="1052620"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MARY ROWE</a:t>
            </a:r>
          </a:p>
        </p:txBody>
      </p:sp>
      <p:cxnSp>
        <p:nvCxnSpPr>
          <p:cNvPr id="44" name="Straight Connector 43">
            <a:extLst>
              <a:ext uri="{FF2B5EF4-FFF2-40B4-BE49-F238E27FC236}">
                <a16:creationId xmlns:a16="http://schemas.microsoft.com/office/drawing/2014/main" id="{F1F2BE0B-40CB-980B-11C7-089145F42373}"/>
              </a:ext>
              <a:ext uri="{C183D7F6-B498-43B3-948B-1728B52AA6E4}">
                <adec:decorative xmlns:adec="http://schemas.microsoft.com/office/drawing/2017/decorative" val="1"/>
              </a:ext>
            </a:extLst>
          </p:cNvPr>
          <p:cNvCxnSpPr>
            <a:cxnSpLocks/>
          </p:cNvCxnSpPr>
          <p:nvPr/>
        </p:nvCxnSpPr>
        <p:spPr>
          <a:xfrm>
            <a:off x="5151826" y="1137604"/>
            <a:ext cx="0" cy="148039"/>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4326AEBA-0AEC-6E80-F6B8-9B590BFFC146}"/>
              </a:ext>
              <a:ext uri="{C183D7F6-B498-43B3-948B-1728B52AA6E4}">
                <adec:decorative xmlns:adec="http://schemas.microsoft.com/office/drawing/2017/decorative" val="1"/>
              </a:ext>
            </a:extLst>
          </p:cNvPr>
          <p:cNvCxnSpPr>
            <a:cxnSpLocks/>
          </p:cNvCxnSpPr>
          <p:nvPr/>
        </p:nvCxnSpPr>
        <p:spPr>
          <a:xfrm>
            <a:off x="4519074" y="1092530"/>
            <a:ext cx="632752" cy="1778"/>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C0CC0B39-8A04-74EE-3F0E-60331742C872}"/>
              </a:ext>
              <a:ext uri="{C183D7F6-B498-43B3-948B-1728B52AA6E4}">
                <adec:decorative xmlns:adec="http://schemas.microsoft.com/office/drawing/2017/decorative" val="1"/>
              </a:ext>
            </a:extLst>
          </p:cNvPr>
          <p:cNvCxnSpPr>
            <a:cxnSpLocks/>
          </p:cNvCxnSpPr>
          <p:nvPr/>
        </p:nvCxnSpPr>
        <p:spPr>
          <a:xfrm>
            <a:off x="6596261" y="287590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06CCC736-1372-155B-0F46-C888B720575E}"/>
              </a:ext>
              <a:ext uri="{C183D7F6-B498-43B3-948B-1728B52AA6E4}">
                <adec:decorative xmlns:adec="http://schemas.microsoft.com/office/drawing/2017/decorative" val="1"/>
              </a:ext>
            </a:extLst>
          </p:cNvPr>
          <p:cNvCxnSpPr>
            <a:cxnSpLocks/>
          </p:cNvCxnSpPr>
          <p:nvPr/>
        </p:nvCxnSpPr>
        <p:spPr>
          <a:xfrm>
            <a:off x="6596261" y="2927452"/>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762F747C-294E-20CE-480B-E705D1BA7948}"/>
              </a:ext>
              <a:ext uri="{C183D7F6-B498-43B3-948B-1728B52AA6E4}">
                <adec:decorative xmlns:adec="http://schemas.microsoft.com/office/drawing/2017/decorative" val="1"/>
              </a:ext>
            </a:extLst>
          </p:cNvPr>
          <p:cNvSpPr txBox="1"/>
          <p:nvPr/>
        </p:nvSpPr>
        <p:spPr>
          <a:xfrm>
            <a:off x="6846836" y="2708172"/>
            <a:ext cx="1912221" cy="553998"/>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MARGARETTA FITZGERALD MARCHIONESS OF DOWNSHIRE</a:t>
            </a:r>
          </a:p>
        </p:txBody>
      </p:sp>
      <p:cxnSp>
        <p:nvCxnSpPr>
          <p:cNvPr id="53" name="Straight Connector 52">
            <a:extLst>
              <a:ext uri="{FF2B5EF4-FFF2-40B4-BE49-F238E27FC236}">
                <a16:creationId xmlns:a16="http://schemas.microsoft.com/office/drawing/2014/main" id="{52DFB1A4-EC40-9CA5-9B65-0216AF8D1FBC}"/>
              </a:ext>
              <a:ext uri="{C183D7F6-B498-43B3-948B-1728B52AA6E4}">
                <adec:decorative xmlns:adec="http://schemas.microsoft.com/office/drawing/2017/decorative" val="1"/>
              </a:ext>
            </a:extLst>
          </p:cNvPr>
          <p:cNvCxnSpPr>
            <a:cxnSpLocks/>
          </p:cNvCxnSpPr>
          <p:nvPr/>
        </p:nvCxnSpPr>
        <p:spPr>
          <a:xfrm>
            <a:off x="5689351" y="435257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22E6F23D-8F56-2E10-58EB-3A09CF6CFE47}"/>
              </a:ext>
              <a:ext uri="{C183D7F6-B498-43B3-948B-1728B52AA6E4}">
                <adec:decorative xmlns:adec="http://schemas.microsoft.com/office/drawing/2017/decorative" val="1"/>
              </a:ext>
            </a:extLst>
          </p:cNvPr>
          <p:cNvCxnSpPr>
            <a:cxnSpLocks/>
          </p:cNvCxnSpPr>
          <p:nvPr/>
        </p:nvCxnSpPr>
        <p:spPr>
          <a:xfrm>
            <a:off x="5689351" y="440412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A305D454-64D2-C571-AB3E-A28002590375}"/>
              </a:ext>
              <a:ext uri="{C183D7F6-B498-43B3-948B-1728B52AA6E4}">
                <adec:decorative xmlns:adec="http://schemas.microsoft.com/office/drawing/2017/decorative" val="1"/>
              </a:ext>
            </a:extLst>
          </p:cNvPr>
          <p:cNvSpPr txBox="1"/>
          <p:nvPr/>
        </p:nvSpPr>
        <p:spPr>
          <a:xfrm>
            <a:off x="3380586" y="4190691"/>
            <a:ext cx="2280850" cy="553998"/>
          </a:xfrm>
          <a:prstGeom prst="rect">
            <a:avLst/>
          </a:prstGeom>
          <a:noFill/>
        </p:spPr>
        <p:txBody>
          <a:bodyPr wrap="square" lIns="91440" tIns="45720" rIns="91440" bIns="45720" rtlCol="0" anchor="t">
            <a:spAutoFit/>
          </a:bodyPr>
          <a:lstStyle/>
          <a:p>
            <a:pPr algn="ctr" defTabSz="144000">
              <a:spcBef>
                <a:spcPts val="600"/>
              </a:spcBef>
            </a:pPr>
            <a:r>
              <a:rPr lang="en-GB" sz="1000">
                <a:effectLst/>
                <a:latin typeface="Georgia"/>
              </a:rPr>
              <a:t>MARY </a:t>
            </a:r>
            <a:r>
              <a:rPr lang="en-GB" sz="1000">
                <a:latin typeface="Georgia"/>
              </a:rPr>
              <a:t>SANDY </a:t>
            </a:r>
            <a:br>
              <a:rPr lang="en-GB" sz="1000">
                <a:latin typeface="Georgia"/>
              </a:rPr>
            </a:br>
            <a:r>
              <a:rPr lang="en-GB" sz="1000">
                <a:latin typeface="Georgia"/>
              </a:rPr>
              <a:t>MARCHIONESS</a:t>
            </a:r>
            <a:r>
              <a:rPr lang="en-GB" sz="1000">
                <a:effectLst/>
                <a:latin typeface="Georgia"/>
              </a:rPr>
              <a:t> </a:t>
            </a:r>
            <a:r>
              <a:rPr lang="en-GB" sz="1000">
                <a:latin typeface="Georgia"/>
              </a:rPr>
              <a:t>OF DOWNSHIRE</a:t>
            </a:r>
            <a:r>
              <a:rPr lang="en-GB" sz="1000">
                <a:effectLst/>
                <a:latin typeface="Georgia"/>
              </a:rPr>
              <a:t> </a:t>
            </a:r>
            <a:br>
              <a:rPr lang="en-GB" sz="1000">
                <a:latin typeface="Georgia"/>
              </a:rPr>
            </a:br>
            <a:r>
              <a:rPr lang="en-GB" sz="1000">
                <a:effectLst/>
                <a:latin typeface="Georgia"/>
              </a:rPr>
              <a:t>&amp; BARONESS SANDYS</a:t>
            </a:r>
          </a:p>
        </p:txBody>
      </p:sp>
      <p:cxnSp>
        <p:nvCxnSpPr>
          <p:cNvPr id="56" name="Straight Connector 55">
            <a:extLst>
              <a:ext uri="{FF2B5EF4-FFF2-40B4-BE49-F238E27FC236}">
                <a16:creationId xmlns:a16="http://schemas.microsoft.com/office/drawing/2014/main" id="{ACEAC613-AEDD-4E4A-A343-F6049BF49559}"/>
              </a:ext>
              <a:ext uri="{C183D7F6-B498-43B3-948B-1728B52AA6E4}">
                <adec:decorative xmlns:adec="http://schemas.microsoft.com/office/drawing/2017/decorative" val="1"/>
              </a:ext>
            </a:extLst>
          </p:cNvPr>
          <p:cNvCxnSpPr>
            <a:cxnSpLocks/>
          </p:cNvCxnSpPr>
          <p:nvPr/>
        </p:nvCxnSpPr>
        <p:spPr>
          <a:xfrm>
            <a:off x="3213208" y="5015456"/>
            <a:ext cx="5364658"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E5CCD828-C56C-156C-0892-A197EDC655A6}"/>
              </a:ext>
              <a:ext uri="{C183D7F6-B498-43B3-948B-1728B52AA6E4}">
                <adec:decorative xmlns:adec="http://schemas.microsoft.com/office/drawing/2017/decorative" val="1"/>
              </a:ext>
            </a:extLst>
          </p:cNvPr>
          <p:cNvSpPr/>
          <p:nvPr/>
        </p:nvSpPr>
        <p:spPr>
          <a:xfrm>
            <a:off x="4180123" y="3405348"/>
            <a:ext cx="588935" cy="751667"/>
          </a:xfrm>
          <a:prstGeom prst="ellipse">
            <a:avLst/>
          </a:prstGeom>
          <a:blipFill dpi="0" rotWithShape="1">
            <a:blip r:embed="rId8"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a:extLst>
              <a:ext uri="{FF2B5EF4-FFF2-40B4-BE49-F238E27FC236}">
                <a16:creationId xmlns:a16="http://schemas.microsoft.com/office/drawing/2014/main" id="{F703ABAC-C720-BC1E-1DF9-3C17E468AF2E}"/>
              </a:ext>
              <a:ext uri="{C183D7F6-B498-43B3-948B-1728B52AA6E4}">
                <adec:decorative xmlns:adec="http://schemas.microsoft.com/office/drawing/2017/decorative" val="1"/>
              </a:ext>
            </a:extLst>
          </p:cNvPr>
          <p:cNvSpPr txBox="1"/>
          <p:nvPr/>
        </p:nvSpPr>
        <p:spPr>
          <a:xfrm>
            <a:off x="5874775" y="6005852"/>
            <a:ext cx="1501588" cy="246221"/>
          </a:xfrm>
          <a:prstGeom prst="rect">
            <a:avLst/>
          </a:prstGeom>
          <a:noFill/>
        </p:spPr>
        <p:txBody>
          <a:bodyPr wrap="square" rtlCol="0">
            <a:spAutoFit/>
          </a:bodyPr>
          <a:lstStyle/>
          <a:p>
            <a:pPr algn="ctr" defTabSz="144000">
              <a:spcBef>
                <a:spcPts val="600"/>
              </a:spcBef>
            </a:pPr>
            <a:r>
              <a:rPr lang="en-GB" sz="1000">
                <a:latin typeface="Georgia" panose="02040502050405020303" pitchFamily="18" charset="0"/>
              </a:rPr>
              <a:t>MARY HILL</a:t>
            </a:r>
            <a:endParaRPr lang="en-GB" sz="1000">
              <a:effectLst/>
              <a:latin typeface="Georgia" panose="02040502050405020303" pitchFamily="18" charset="0"/>
            </a:endParaRPr>
          </a:p>
        </p:txBody>
      </p:sp>
      <p:sp>
        <p:nvSpPr>
          <p:cNvPr id="63" name="Oval 62">
            <a:extLst>
              <a:ext uri="{FF2B5EF4-FFF2-40B4-BE49-F238E27FC236}">
                <a16:creationId xmlns:a16="http://schemas.microsoft.com/office/drawing/2014/main" id="{F1FA3CA2-9C2B-35B4-679F-9D32C3C159A4}"/>
              </a:ext>
              <a:ext uri="{C183D7F6-B498-43B3-948B-1728B52AA6E4}">
                <adec:decorative xmlns:adec="http://schemas.microsoft.com/office/drawing/2017/decorative" val="1"/>
              </a:ext>
            </a:extLst>
          </p:cNvPr>
          <p:cNvSpPr/>
          <p:nvPr/>
        </p:nvSpPr>
        <p:spPr>
          <a:xfrm>
            <a:off x="8280175" y="5213129"/>
            <a:ext cx="588935" cy="751667"/>
          </a:xfrm>
          <a:prstGeom prst="ellipse">
            <a:avLst/>
          </a:prstGeom>
          <a:blipFill dpi="0" rotWithShape="1">
            <a:blip r:embed="rId9"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a:extLst>
              <a:ext uri="{FF2B5EF4-FFF2-40B4-BE49-F238E27FC236}">
                <a16:creationId xmlns:a16="http://schemas.microsoft.com/office/drawing/2014/main" id="{142A4B61-FDB3-07C8-35A5-B23C009D57F3}"/>
              </a:ext>
              <a:ext uri="{C183D7F6-B498-43B3-948B-1728B52AA6E4}">
                <adec:decorative xmlns:adec="http://schemas.microsoft.com/office/drawing/2017/decorative" val="1"/>
              </a:ext>
            </a:extLst>
          </p:cNvPr>
          <p:cNvSpPr txBox="1"/>
          <p:nvPr/>
        </p:nvSpPr>
        <p:spPr>
          <a:xfrm>
            <a:off x="7844630" y="6001310"/>
            <a:ext cx="1501588" cy="246221"/>
          </a:xfrm>
          <a:prstGeom prst="rect">
            <a:avLst/>
          </a:prstGeom>
          <a:noFill/>
        </p:spPr>
        <p:txBody>
          <a:bodyPr wrap="square" rtlCol="0">
            <a:spAutoFit/>
          </a:bodyPr>
          <a:lstStyle/>
          <a:p>
            <a:pPr algn="ctr" defTabSz="144000">
              <a:spcBef>
                <a:spcPts val="600"/>
              </a:spcBef>
            </a:pPr>
            <a:r>
              <a:rPr lang="en-GB" sz="1000">
                <a:latin typeface="Georgia" panose="02040502050405020303" pitchFamily="18" charset="0"/>
              </a:rPr>
              <a:t>GEORGE HILL</a:t>
            </a:r>
            <a:endParaRPr lang="en-GB" sz="1000">
              <a:effectLst/>
              <a:latin typeface="Georgia" panose="02040502050405020303" pitchFamily="18" charset="0"/>
            </a:endParaRPr>
          </a:p>
        </p:txBody>
      </p:sp>
      <p:sp>
        <p:nvSpPr>
          <p:cNvPr id="65" name="TextBox 64">
            <a:extLst>
              <a:ext uri="{FF2B5EF4-FFF2-40B4-BE49-F238E27FC236}">
                <a16:creationId xmlns:a16="http://schemas.microsoft.com/office/drawing/2014/main" id="{27A36878-694B-212B-6C5A-1CA9EA74E3AA}"/>
              </a:ext>
              <a:ext uri="{C183D7F6-B498-43B3-948B-1728B52AA6E4}">
                <adec:decorative xmlns:adec="http://schemas.microsoft.com/office/drawing/2017/decorative" val="1"/>
              </a:ext>
            </a:extLst>
          </p:cNvPr>
          <p:cNvSpPr txBox="1"/>
          <p:nvPr/>
        </p:nvSpPr>
        <p:spPr>
          <a:xfrm>
            <a:off x="8141589" y="6160092"/>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1801-79</a:t>
            </a:r>
          </a:p>
        </p:txBody>
      </p:sp>
      <p:sp>
        <p:nvSpPr>
          <p:cNvPr id="66" name="TextBox 65">
            <a:extLst>
              <a:ext uri="{FF2B5EF4-FFF2-40B4-BE49-F238E27FC236}">
                <a16:creationId xmlns:a16="http://schemas.microsoft.com/office/drawing/2014/main" id="{0737FE69-18A6-35A6-AF0F-43BDB5374575}"/>
              </a:ext>
              <a:ext uri="{C183D7F6-B498-43B3-948B-1728B52AA6E4}">
                <adec:decorative xmlns:adec="http://schemas.microsoft.com/office/drawing/2017/decorative" val="1"/>
              </a:ext>
            </a:extLst>
          </p:cNvPr>
          <p:cNvSpPr txBox="1"/>
          <p:nvPr/>
        </p:nvSpPr>
        <p:spPr>
          <a:xfrm>
            <a:off x="4188863" y="6009236"/>
            <a:ext cx="1288324"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CHARLOTTE HILL</a:t>
            </a:r>
          </a:p>
        </p:txBody>
      </p:sp>
      <p:sp>
        <p:nvSpPr>
          <p:cNvPr id="67" name="TextBox 66">
            <a:extLst>
              <a:ext uri="{FF2B5EF4-FFF2-40B4-BE49-F238E27FC236}">
                <a16:creationId xmlns:a16="http://schemas.microsoft.com/office/drawing/2014/main" id="{C0775EB1-D5B9-C696-08BA-54CF2EEBF25C}"/>
              </a:ext>
              <a:ext uri="{C183D7F6-B498-43B3-948B-1728B52AA6E4}">
                <adec:decorative xmlns:adec="http://schemas.microsoft.com/office/drawing/2017/decorative" val="1"/>
              </a:ext>
            </a:extLst>
          </p:cNvPr>
          <p:cNvSpPr txBox="1"/>
          <p:nvPr/>
        </p:nvSpPr>
        <p:spPr>
          <a:xfrm>
            <a:off x="944501" y="5998571"/>
            <a:ext cx="1435008" cy="553998"/>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MARIA WINDSOR MARCHIONESS OF DOWNSHIRE</a:t>
            </a:r>
          </a:p>
        </p:txBody>
      </p:sp>
      <p:cxnSp>
        <p:nvCxnSpPr>
          <p:cNvPr id="68" name="Straight Connector 67">
            <a:extLst>
              <a:ext uri="{FF2B5EF4-FFF2-40B4-BE49-F238E27FC236}">
                <a16:creationId xmlns:a16="http://schemas.microsoft.com/office/drawing/2014/main" id="{A1FE1318-7DED-2DA5-6853-2454760F126A}"/>
              </a:ext>
              <a:ext uri="{C183D7F6-B498-43B3-948B-1728B52AA6E4}">
                <adec:decorative xmlns:adec="http://schemas.microsoft.com/office/drawing/2017/decorative" val="1"/>
              </a:ext>
            </a:extLst>
          </p:cNvPr>
          <p:cNvCxnSpPr>
            <a:cxnSpLocks/>
          </p:cNvCxnSpPr>
          <p:nvPr/>
        </p:nvCxnSpPr>
        <p:spPr>
          <a:xfrm>
            <a:off x="2425409" y="616585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E9741B58-E0C2-97D8-0448-96AD4A134429}"/>
              </a:ext>
              <a:ext uri="{C183D7F6-B498-43B3-948B-1728B52AA6E4}">
                <adec:decorative xmlns:adec="http://schemas.microsoft.com/office/drawing/2017/decorative" val="1"/>
              </a:ext>
            </a:extLst>
          </p:cNvPr>
          <p:cNvCxnSpPr>
            <a:cxnSpLocks/>
          </p:cNvCxnSpPr>
          <p:nvPr/>
        </p:nvCxnSpPr>
        <p:spPr>
          <a:xfrm>
            <a:off x="2425409" y="621740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B2CBF4FB-783C-4CC4-BD78-19BC3CA6097B}"/>
              </a:ext>
              <a:ext uri="{C183D7F6-B498-43B3-948B-1728B52AA6E4}">
                <adec:decorative xmlns:adec="http://schemas.microsoft.com/office/drawing/2017/decorative" val="1"/>
              </a:ext>
            </a:extLst>
          </p:cNvPr>
          <p:cNvSpPr txBox="1"/>
          <p:nvPr/>
        </p:nvSpPr>
        <p:spPr>
          <a:xfrm>
            <a:off x="5992798" y="1456613"/>
            <a:ext cx="909082" cy="230832"/>
          </a:xfrm>
          <a:prstGeom prst="rect">
            <a:avLst/>
          </a:prstGeom>
          <a:noFill/>
        </p:spPr>
        <p:txBody>
          <a:bodyPr wrap="square" rtlCol="0">
            <a:spAutoFit/>
          </a:bodyPr>
          <a:lstStyle/>
          <a:p>
            <a:pPr algn="ctr" defTabSz="144000">
              <a:spcBef>
                <a:spcPts val="600"/>
              </a:spcBef>
            </a:pPr>
            <a:r>
              <a:rPr lang="en-GB" sz="900" i="1">
                <a:latin typeface="Georgia" panose="02040502050405020303" pitchFamily="18" charset="0"/>
              </a:rPr>
              <a:t>d. </a:t>
            </a:r>
            <a:r>
              <a:rPr lang="en-GB" sz="900">
                <a:latin typeface="Georgia" panose="02040502050405020303" pitchFamily="18" charset="0"/>
              </a:rPr>
              <a:t>1742</a:t>
            </a:r>
            <a:endParaRPr lang="en-GB" sz="900">
              <a:effectLst/>
              <a:latin typeface="Georgia" panose="02040502050405020303" pitchFamily="18" charset="0"/>
            </a:endParaRPr>
          </a:p>
        </p:txBody>
      </p:sp>
      <p:sp>
        <p:nvSpPr>
          <p:cNvPr id="74" name="TextBox 73">
            <a:extLst>
              <a:ext uri="{FF2B5EF4-FFF2-40B4-BE49-F238E27FC236}">
                <a16:creationId xmlns:a16="http://schemas.microsoft.com/office/drawing/2014/main" id="{8D0ECB9B-6FAE-6153-5F11-28D361536E0A}"/>
              </a:ext>
              <a:ext uri="{C183D7F6-B498-43B3-948B-1728B52AA6E4}">
                <adec:decorative xmlns:adec="http://schemas.microsoft.com/office/drawing/2017/decorative" val="1"/>
              </a:ext>
            </a:extLst>
          </p:cNvPr>
          <p:cNvSpPr txBox="1"/>
          <p:nvPr/>
        </p:nvSpPr>
        <p:spPr>
          <a:xfrm>
            <a:off x="7348405" y="3167246"/>
            <a:ext cx="909082" cy="230832"/>
          </a:xfrm>
          <a:prstGeom prst="rect">
            <a:avLst/>
          </a:prstGeom>
          <a:noFill/>
        </p:spPr>
        <p:txBody>
          <a:bodyPr wrap="square" rtlCol="0">
            <a:spAutoFit/>
          </a:bodyPr>
          <a:lstStyle/>
          <a:p>
            <a:pPr algn="ctr" defTabSz="144000">
              <a:spcBef>
                <a:spcPts val="600"/>
              </a:spcBef>
            </a:pPr>
            <a:r>
              <a:rPr lang="en-GB" sz="900" i="1">
                <a:latin typeface="Georgia" panose="02040502050405020303" pitchFamily="18" charset="0"/>
              </a:rPr>
              <a:t>d. </a:t>
            </a:r>
            <a:r>
              <a:rPr lang="en-GB" sz="900">
                <a:latin typeface="Georgia" panose="02040502050405020303" pitchFamily="18" charset="0"/>
              </a:rPr>
              <a:t>1766</a:t>
            </a:r>
            <a:endParaRPr lang="en-GB" sz="900">
              <a:effectLst/>
              <a:latin typeface="Georgia" panose="02040502050405020303" pitchFamily="18" charset="0"/>
            </a:endParaRPr>
          </a:p>
        </p:txBody>
      </p:sp>
      <p:sp>
        <p:nvSpPr>
          <p:cNvPr id="75" name="TextBox 74">
            <a:extLst>
              <a:ext uri="{FF2B5EF4-FFF2-40B4-BE49-F238E27FC236}">
                <a16:creationId xmlns:a16="http://schemas.microsoft.com/office/drawing/2014/main" id="{0F58F99E-57AF-98F4-49C6-B37D70CDC55C}"/>
              </a:ext>
              <a:ext uri="{C183D7F6-B498-43B3-948B-1728B52AA6E4}">
                <adec:decorative xmlns:adec="http://schemas.microsoft.com/office/drawing/2017/decorative" val="1"/>
              </a:ext>
            </a:extLst>
          </p:cNvPr>
          <p:cNvSpPr txBox="1"/>
          <p:nvPr/>
        </p:nvSpPr>
        <p:spPr>
          <a:xfrm>
            <a:off x="1168012" y="6460657"/>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1790</a:t>
            </a:r>
            <a:r>
              <a:rPr lang="en-GB" sz="900">
                <a:latin typeface="Georgia" panose="02040502050405020303" pitchFamily="18" charset="0"/>
              </a:rPr>
              <a:t>-1855</a:t>
            </a:r>
            <a:endParaRPr lang="en-GB" sz="900">
              <a:effectLst/>
              <a:latin typeface="Georgia" panose="02040502050405020303" pitchFamily="18" charset="0"/>
            </a:endParaRPr>
          </a:p>
        </p:txBody>
      </p:sp>
      <p:sp>
        <p:nvSpPr>
          <p:cNvPr id="76" name="TextBox 75">
            <a:extLst>
              <a:ext uri="{FF2B5EF4-FFF2-40B4-BE49-F238E27FC236}">
                <a16:creationId xmlns:a16="http://schemas.microsoft.com/office/drawing/2014/main" id="{DCB10E1C-A0BD-2D50-F22B-10A071BD612E}"/>
              </a:ext>
              <a:ext uri="{C183D7F6-B498-43B3-948B-1728B52AA6E4}">
                <adec:decorative xmlns:adec="http://schemas.microsoft.com/office/drawing/2017/decorative" val="1"/>
              </a:ext>
            </a:extLst>
          </p:cNvPr>
          <p:cNvSpPr txBox="1"/>
          <p:nvPr/>
        </p:nvSpPr>
        <p:spPr>
          <a:xfrm>
            <a:off x="3959274" y="4648700"/>
            <a:ext cx="909082" cy="2308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1764-1836</a:t>
            </a:r>
          </a:p>
        </p:txBody>
      </p:sp>
      <p:sp>
        <p:nvSpPr>
          <p:cNvPr id="77" name="TextBox 76">
            <a:extLst>
              <a:ext uri="{FF2B5EF4-FFF2-40B4-BE49-F238E27FC236}">
                <a16:creationId xmlns:a16="http://schemas.microsoft.com/office/drawing/2014/main" id="{345D3001-BB40-00C6-0513-087B70D06C14}"/>
              </a:ext>
              <a:ext uri="{C183D7F6-B498-43B3-948B-1728B52AA6E4}">
                <adec:decorative xmlns:adec="http://schemas.microsoft.com/office/drawing/2017/decorative" val="1"/>
              </a:ext>
            </a:extLst>
          </p:cNvPr>
          <p:cNvSpPr txBox="1"/>
          <p:nvPr/>
        </p:nvSpPr>
        <p:spPr>
          <a:xfrm>
            <a:off x="4388245" y="6178373"/>
            <a:ext cx="909082" cy="369332"/>
          </a:xfrm>
          <a:prstGeom prst="rect">
            <a:avLst/>
          </a:prstGeom>
          <a:noFill/>
        </p:spPr>
        <p:txBody>
          <a:bodyPr wrap="square" lIns="91440" tIns="45720" rIns="91440" bIns="45720" rtlCol="0" anchor="t">
            <a:spAutoFit/>
          </a:bodyPr>
          <a:lstStyle/>
          <a:p>
            <a:pPr algn="ctr" defTabSz="144000">
              <a:spcBef>
                <a:spcPts val="600"/>
              </a:spcBef>
            </a:pPr>
            <a:br>
              <a:rPr lang="en-GB" sz="900">
                <a:latin typeface="Georgia"/>
              </a:rPr>
            </a:br>
            <a:r>
              <a:rPr lang="en-GB" sz="900">
                <a:effectLst/>
                <a:latin typeface="Georgia"/>
              </a:rPr>
              <a:t>1794-1821</a:t>
            </a:r>
          </a:p>
        </p:txBody>
      </p:sp>
      <p:sp>
        <p:nvSpPr>
          <p:cNvPr id="78" name="TextBox 77">
            <a:extLst>
              <a:ext uri="{FF2B5EF4-FFF2-40B4-BE49-F238E27FC236}">
                <a16:creationId xmlns:a16="http://schemas.microsoft.com/office/drawing/2014/main" id="{BCD22613-9F41-E4F2-35DE-283A08843A78}"/>
              </a:ext>
              <a:ext uri="{C183D7F6-B498-43B3-948B-1728B52AA6E4}">
                <adec:decorative xmlns:adec="http://schemas.microsoft.com/office/drawing/2017/decorative" val="1"/>
              </a:ext>
            </a:extLst>
          </p:cNvPr>
          <p:cNvSpPr txBox="1"/>
          <p:nvPr/>
        </p:nvSpPr>
        <p:spPr>
          <a:xfrm>
            <a:off x="6175338" y="6157901"/>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1796-1830</a:t>
            </a:r>
          </a:p>
        </p:txBody>
      </p:sp>
      <p:cxnSp>
        <p:nvCxnSpPr>
          <p:cNvPr id="87" name="Straight Connector 86">
            <a:extLst>
              <a:ext uri="{FF2B5EF4-FFF2-40B4-BE49-F238E27FC236}">
                <a16:creationId xmlns:a16="http://schemas.microsoft.com/office/drawing/2014/main" id="{09A324DA-227F-F435-4E47-AE56BBC05FB2}"/>
              </a:ext>
              <a:ext uri="{C183D7F6-B498-43B3-948B-1728B52AA6E4}">
                <adec:decorative xmlns:adec="http://schemas.microsoft.com/office/drawing/2017/decorative" val="1"/>
              </a:ext>
            </a:extLst>
          </p:cNvPr>
          <p:cNvCxnSpPr>
            <a:cxnSpLocks/>
          </p:cNvCxnSpPr>
          <p:nvPr/>
        </p:nvCxnSpPr>
        <p:spPr>
          <a:xfrm>
            <a:off x="5764427" y="4510007"/>
            <a:ext cx="0" cy="505449"/>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8180F9F2-E162-3020-8B0C-F939F9DC9AE7}"/>
              </a:ext>
              <a:ext uri="{C183D7F6-B498-43B3-948B-1728B52AA6E4}">
                <adec:decorative xmlns:adec="http://schemas.microsoft.com/office/drawing/2017/decorative" val="1"/>
              </a:ext>
            </a:extLst>
          </p:cNvPr>
          <p:cNvCxnSpPr>
            <a:cxnSpLocks/>
          </p:cNvCxnSpPr>
          <p:nvPr/>
        </p:nvCxnSpPr>
        <p:spPr>
          <a:xfrm>
            <a:off x="5788703" y="1545470"/>
            <a:ext cx="0" cy="319237"/>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7F8DEEF4-C68B-9322-A443-24137BD3A601}"/>
              </a:ext>
              <a:ext uri="{C183D7F6-B498-43B3-948B-1728B52AA6E4}">
                <adec:decorative xmlns:adec="http://schemas.microsoft.com/office/drawing/2017/decorative" val="1"/>
              </a:ext>
            </a:extLst>
          </p:cNvPr>
          <p:cNvCxnSpPr>
            <a:cxnSpLocks/>
          </p:cNvCxnSpPr>
          <p:nvPr/>
        </p:nvCxnSpPr>
        <p:spPr>
          <a:xfrm>
            <a:off x="6672263" y="3027857"/>
            <a:ext cx="0" cy="278777"/>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141ACCE2-26A7-14BB-4B98-2345715E3461}"/>
              </a:ext>
              <a:ext uri="{C183D7F6-B498-43B3-948B-1728B52AA6E4}">
                <adec:decorative xmlns:adec="http://schemas.microsoft.com/office/drawing/2017/decorative" val="1"/>
              </a:ext>
            </a:extLst>
          </p:cNvPr>
          <p:cNvCxnSpPr>
            <a:cxnSpLocks/>
          </p:cNvCxnSpPr>
          <p:nvPr/>
        </p:nvCxnSpPr>
        <p:spPr>
          <a:xfrm>
            <a:off x="6624493" y="5015456"/>
            <a:ext cx="0" cy="132361"/>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8D993559-9C3C-E787-1EEC-5020AF6E789F}"/>
              </a:ext>
              <a:ext uri="{C183D7F6-B498-43B3-948B-1728B52AA6E4}">
                <adec:decorative xmlns:adec="http://schemas.microsoft.com/office/drawing/2017/decorative" val="1"/>
              </a:ext>
            </a:extLst>
          </p:cNvPr>
          <p:cNvCxnSpPr>
            <a:cxnSpLocks/>
          </p:cNvCxnSpPr>
          <p:nvPr/>
        </p:nvCxnSpPr>
        <p:spPr>
          <a:xfrm>
            <a:off x="8573201" y="5010791"/>
            <a:ext cx="0" cy="144941"/>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FF36CE19-8D8B-1473-1C14-EBC9AC4B34F6}"/>
              </a:ext>
              <a:ext uri="{C183D7F6-B498-43B3-948B-1728B52AA6E4}">
                <adec:decorative xmlns:adec="http://schemas.microsoft.com/office/drawing/2017/decorative" val="1"/>
              </a:ext>
            </a:extLst>
          </p:cNvPr>
          <p:cNvCxnSpPr>
            <a:cxnSpLocks/>
          </p:cNvCxnSpPr>
          <p:nvPr/>
        </p:nvCxnSpPr>
        <p:spPr>
          <a:xfrm>
            <a:off x="3220247" y="5010791"/>
            <a:ext cx="0" cy="144941"/>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1FEDA117-DA89-1F62-933A-FF6FB86EF9E7}"/>
              </a:ext>
              <a:ext uri="{C183D7F6-B498-43B3-948B-1728B52AA6E4}">
                <adec:decorative xmlns:adec="http://schemas.microsoft.com/office/drawing/2017/decorative" val="1"/>
              </a:ext>
            </a:extLst>
          </p:cNvPr>
          <p:cNvCxnSpPr>
            <a:cxnSpLocks/>
          </p:cNvCxnSpPr>
          <p:nvPr/>
        </p:nvCxnSpPr>
        <p:spPr>
          <a:xfrm>
            <a:off x="4835450" y="5015456"/>
            <a:ext cx="0" cy="132361"/>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pic>
        <p:nvPicPr>
          <p:cNvPr id="118" name="Picture 117">
            <a:extLst>
              <a:ext uri="{FF2B5EF4-FFF2-40B4-BE49-F238E27FC236}">
                <a16:creationId xmlns:a16="http://schemas.microsoft.com/office/drawing/2014/main" id="{50FB9A61-80B2-330B-20A1-9F9608DF6CF2}"/>
              </a:ext>
              <a:ext uri="{C183D7F6-B498-43B3-948B-1728B52AA6E4}">
                <adec:decorative xmlns:adec="http://schemas.microsoft.com/office/drawing/2017/decorative" val="1"/>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6171422" y="2643065"/>
            <a:ext cx="353153" cy="353153"/>
          </a:xfrm>
          <a:prstGeom prst="rect">
            <a:avLst/>
          </a:prstGeom>
        </p:spPr>
      </p:pic>
      <p:pic>
        <p:nvPicPr>
          <p:cNvPr id="119" name="Picture 118">
            <a:extLst>
              <a:ext uri="{FF2B5EF4-FFF2-40B4-BE49-F238E27FC236}">
                <a16:creationId xmlns:a16="http://schemas.microsoft.com/office/drawing/2014/main" id="{AACE090E-D911-9977-F106-67D4E6702A96}"/>
              </a:ext>
              <a:ext uri="{C183D7F6-B498-43B3-948B-1728B52AA6E4}">
                <adec:decorative xmlns:adec="http://schemas.microsoft.com/office/drawing/2017/decorative" val="1"/>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7092051" y="4111646"/>
            <a:ext cx="353153" cy="353153"/>
          </a:xfrm>
          <a:prstGeom prst="rect">
            <a:avLst/>
          </a:prstGeom>
        </p:spPr>
      </p:pic>
      <p:pic>
        <p:nvPicPr>
          <p:cNvPr id="123" name="Picture 122">
            <a:extLst>
              <a:ext uri="{FF2B5EF4-FFF2-40B4-BE49-F238E27FC236}">
                <a16:creationId xmlns:a16="http://schemas.microsoft.com/office/drawing/2014/main" id="{89CDD6F6-F3A3-AD40-CC13-2E1F377D3C44}"/>
              </a:ext>
              <a:ext uri="{C183D7F6-B498-43B3-948B-1728B52AA6E4}">
                <adec:decorative xmlns:adec="http://schemas.microsoft.com/office/drawing/2017/decorative" val="1"/>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3650970" y="5932750"/>
            <a:ext cx="353153" cy="353153"/>
          </a:xfrm>
          <a:prstGeom prst="rect">
            <a:avLst/>
          </a:prstGeom>
        </p:spPr>
      </p:pic>
      <p:sp>
        <p:nvSpPr>
          <p:cNvPr id="3" name="Oval 2">
            <a:extLst>
              <a:ext uri="{FF2B5EF4-FFF2-40B4-BE49-F238E27FC236}">
                <a16:creationId xmlns:a16="http://schemas.microsoft.com/office/drawing/2014/main" id="{E9C55E1A-2238-0A26-0365-191FCD79075E}"/>
              </a:ext>
              <a:ext uri="{C183D7F6-B498-43B3-948B-1728B52AA6E4}">
                <adec:decorative xmlns:adec="http://schemas.microsoft.com/office/drawing/2017/decorative" val="1"/>
              </a:ext>
            </a:extLst>
          </p:cNvPr>
          <p:cNvSpPr/>
          <p:nvPr/>
        </p:nvSpPr>
        <p:spPr>
          <a:xfrm>
            <a:off x="6330025" y="5198422"/>
            <a:ext cx="588935" cy="751667"/>
          </a:xfrm>
          <a:prstGeom prst="ellipse">
            <a:avLst/>
          </a:prstGeom>
          <a:blipFill dpi="0" rotWithShape="1">
            <a:blip r:embed="rId11"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D1628F4E-0FB8-2D64-06A0-636CA8399880}"/>
              </a:ext>
              <a:ext uri="{C183D7F6-B498-43B3-948B-1728B52AA6E4}">
                <adec:decorative xmlns:adec="http://schemas.microsoft.com/office/drawing/2017/decorative" val="1"/>
              </a:ext>
            </a:extLst>
          </p:cNvPr>
          <p:cNvSpPr/>
          <p:nvPr/>
        </p:nvSpPr>
        <p:spPr>
          <a:xfrm>
            <a:off x="4543751" y="5204472"/>
            <a:ext cx="588935" cy="751667"/>
          </a:xfrm>
          <a:prstGeom prst="ellipse">
            <a:avLst/>
          </a:prstGeom>
          <a:blipFill dpi="0" rotWithShape="1">
            <a:blip r:embed="rId12"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DDB95499-9B06-CDAD-1AE3-9FC6A1556FC1}"/>
              </a:ext>
              <a:ext uri="{C183D7F6-B498-43B3-948B-1728B52AA6E4}">
                <adec:decorative xmlns:adec="http://schemas.microsoft.com/office/drawing/2017/decorative" val="1"/>
              </a:ext>
            </a:extLst>
          </p:cNvPr>
          <p:cNvCxnSpPr>
            <a:cxnSpLocks/>
          </p:cNvCxnSpPr>
          <p:nvPr/>
        </p:nvCxnSpPr>
        <p:spPr>
          <a:xfrm>
            <a:off x="9546858" y="1673006"/>
            <a:ext cx="168702" cy="0"/>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A7762373-8090-0CBB-EAEC-254702EF037C}"/>
              </a:ext>
              <a:ext uri="{C183D7F6-B498-43B3-948B-1728B52AA6E4}">
                <adec:decorative xmlns:adec="http://schemas.microsoft.com/office/drawing/2017/decorative" val="1"/>
              </a:ext>
            </a:extLst>
          </p:cNvPr>
          <p:cNvSpPr/>
          <p:nvPr/>
        </p:nvSpPr>
        <p:spPr>
          <a:xfrm>
            <a:off x="9404120" y="425273"/>
            <a:ext cx="2166323" cy="1725672"/>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BA42E29-DA2F-1CD1-4B87-FD054E581BDF}"/>
              </a:ext>
              <a:ext uri="{C183D7F6-B498-43B3-948B-1728B52AA6E4}">
                <adec:decorative xmlns:adec="http://schemas.microsoft.com/office/drawing/2017/decorative" val="1"/>
              </a:ext>
            </a:extLst>
          </p:cNvPr>
          <p:cNvSpPr txBox="1"/>
          <p:nvPr/>
        </p:nvSpPr>
        <p:spPr>
          <a:xfrm>
            <a:off x="9495331" y="784789"/>
            <a:ext cx="1951510" cy="1169551"/>
          </a:xfrm>
          <a:prstGeom prst="rect">
            <a:avLst/>
          </a:prstGeom>
          <a:noFill/>
        </p:spPr>
        <p:txBody>
          <a:bodyPr wrap="square" rtlCol="0">
            <a:spAutoFit/>
          </a:bodyPr>
          <a:lstStyle/>
          <a:p>
            <a:pPr marL="228600" indent="-228600">
              <a:buAutoNum type="alphaLcPeriod" startAt="18"/>
            </a:pPr>
            <a:r>
              <a:rPr lang="en-GB" sz="1000" i="1">
                <a:latin typeface="Georgia" panose="02040502050405020303" pitchFamily="18" charset="0"/>
              </a:rPr>
              <a:t>r</a:t>
            </a:r>
            <a:r>
              <a:rPr lang="en-GB" sz="1000" i="1">
                <a:effectLst/>
                <a:latin typeface="Georgia" panose="02040502050405020303" pitchFamily="18" charset="0"/>
              </a:rPr>
              <a:t>eigned</a:t>
            </a:r>
          </a:p>
          <a:p>
            <a:r>
              <a:rPr lang="en-GB" sz="1000" i="1">
                <a:effectLst/>
                <a:latin typeface="Georgia" panose="02040502050405020303" pitchFamily="18" charset="0"/>
              </a:rPr>
              <a:t>d.    died                                          </a:t>
            </a:r>
            <a:r>
              <a:rPr lang="en-GB" sz="1000" i="1">
                <a:latin typeface="Georgia" panose="02040502050405020303" pitchFamily="18" charset="0"/>
              </a:rPr>
              <a:t>c.    about</a:t>
            </a:r>
            <a:endParaRPr lang="en-GB" sz="1000" i="1">
              <a:effectLst/>
              <a:latin typeface="Georgia" panose="02040502050405020303" pitchFamily="18" charset="0"/>
            </a:endParaRPr>
          </a:p>
          <a:p>
            <a:r>
              <a:rPr lang="en-GB" sz="1000" i="1">
                <a:latin typeface="Georgia" panose="02040502050405020303" pitchFamily="18" charset="0"/>
              </a:rPr>
              <a:t>       Marquess of Downshire</a:t>
            </a:r>
          </a:p>
          <a:p>
            <a:r>
              <a:rPr lang="en-GB" sz="1000" i="1">
                <a:latin typeface="Georgia" panose="02040502050405020303" pitchFamily="18" charset="0"/>
              </a:rPr>
              <a:t>       married</a:t>
            </a:r>
          </a:p>
          <a:p>
            <a:r>
              <a:rPr lang="en-GB" sz="1000" i="1">
                <a:latin typeface="Georgia" panose="02040502050405020303" pitchFamily="18" charset="0"/>
              </a:rPr>
              <a:t>       line of descent (not all</a:t>
            </a:r>
          </a:p>
          <a:p>
            <a:r>
              <a:rPr lang="en-GB" sz="1000" i="1">
                <a:latin typeface="Georgia" panose="02040502050405020303" pitchFamily="18" charset="0"/>
              </a:rPr>
              <a:t>      generations shown)</a:t>
            </a:r>
          </a:p>
        </p:txBody>
      </p:sp>
      <p:sp>
        <p:nvSpPr>
          <p:cNvPr id="11" name="TextBox 10">
            <a:extLst>
              <a:ext uri="{FF2B5EF4-FFF2-40B4-BE49-F238E27FC236}">
                <a16:creationId xmlns:a16="http://schemas.microsoft.com/office/drawing/2014/main" id="{39BAEAF5-D215-2458-4F9C-20D027A71436}"/>
              </a:ext>
              <a:ext uri="{C183D7F6-B498-43B3-948B-1728B52AA6E4}">
                <adec:decorative xmlns:adec="http://schemas.microsoft.com/office/drawing/2017/decorative" val="1"/>
              </a:ext>
            </a:extLst>
          </p:cNvPr>
          <p:cNvSpPr txBox="1"/>
          <p:nvPr/>
        </p:nvSpPr>
        <p:spPr>
          <a:xfrm>
            <a:off x="9459156" y="575954"/>
            <a:ext cx="587854"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13" name="Picture 12">
            <a:extLst>
              <a:ext uri="{FF2B5EF4-FFF2-40B4-BE49-F238E27FC236}">
                <a16:creationId xmlns:a16="http://schemas.microsoft.com/office/drawing/2014/main" id="{DAF82A44-28A9-3DCB-D2FB-2AEA8C774CD4}"/>
              </a:ext>
              <a:ext uri="{C183D7F6-B498-43B3-948B-1728B52AA6E4}">
                <adec:decorative xmlns:adec="http://schemas.microsoft.com/office/drawing/2017/decorative" val="1"/>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9453716" y="1180513"/>
            <a:ext cx="353153" cy="353153"/>
          </a:xfrm>
          <a:prstGeom prst="rect">
            <a:avLst/>
          </a:prstGeom>
        </p:spPr>
      </p:pic>
      <p:cxnSp>
        <p:nvCxnSpPr>
          <p:cNvPr id="14" name="Straight Connector 13">
            <a:extLst>
              <a:ext uri="{FF2B5EF4-FFF2-40B4-BE49-F238E27FC236}">
                <a16:creationId xmlns:a16="http://schemas.microsoft.com/office/drawing/2014/main" id="{166B573B-6A37-E15D-B726-D39A6347611F}"/>
              </a:ext>
              <a:ext uri="{C183D7F6-B498-43B3-948B-1728B52AA6E4}">
                <adec:decorative xmlns:adec="http://schemas.microsoft.com/office/drawing/2017/decorative" val="1"/>
              </a:ext>
            </a:extLst>
          </p:cNvPr>
          <p:cNvCxnSpPr>
            <a:cxnSpLocks/>
          </p:cNvCxnSpPr>
          <p:nvPr/>
        </p:nvCxnSpPr>
        <p:spPr>
          <a:xfrm>
            <a:off x="9556638" y="149660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35FD781D-0ECA-CF4D-8CD6-446A7AC85969}"/>
              </a:ext>
              <a:ext uri="{C183D7F6-B498-43B3-948B-1728B52AA6E4}">
                <adec:decorative xmlns:adec="http://schemas.microsoft.com/office/drawing/2017/decorative" val="1"/>
              </a:ext>
            </a:extLst>
          </p:cNvPr>
          <p:cNvCxnSpPr>
            <a:cxnSpLocks/>
          </p:cNvCxnSpPr>
          <p:nvPr/>
        </p:nvCxnSpPr>
        <p:spPr>
          <a:xfrm>
            <a:off x="9556638" y="154815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16" name="Title 3">
            <a:extLst>
              <a:ext uri="{FF2B5EF4-FFF2-40B4-BE49-F238E27FC236}">
                <a16:creationId xmlns:a16="http://schemas.microsoft.com/office/drawing/2014/main" id="{DD7A0E73-50CB-71D0-E6EF-7FF21DE9E009}"/>
              </a:ext>
            </a:extLst>
          </p:cNvPr>
          <p:cNvSpPr>
            <a:spLocks noGrp="1"/>
          </p:cNvSpPr>
          <p:nvPr>
            <p:ph type="title"/>
          </p:nvPr>
        </p:nvSpPr>
        <p:spPr>
          <a:xfrm>
            <a:off x="961834" y="-4290112"/>
            <a:ext cx="10515600" cy="1325563"/>
          </a:xfrm>
        </p:spPr>
        <p:txBody>
          <a:bodyPr/>
          <a:lstStyle/>
          <a:p>
            <a:r>
              <a:rPr lang="en-GB">
                <a:solidFill>
                  <a:srgbClr val="E6E6E6"/>
                </a:solidFill>
              </a:rPr>
              <a:t>FAMILY TREE PART 3</a:t>
            </a:r>
          </a:p>
        </p:txBody>
      </p:sp>
    </p:spTree>
    <p:extLst>
      <p:ext uri="{BB962C8B-B14F-4D97-AF65-F5344CB8AC3E}">
        <p14:creationId xmlns:p14="http://schemas.microsoft.com/office/powerpoint/2010/main" val="3183584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1" name="Picture 110">
            <a:extLst>
              <a:ext uri="{FF2B5EF4-FFF2-40B4-BE49-F238E27FC236}">
                <a16:creationId xmlns:a16="http://schemas.microsoft.com/office/drawing/2014/main" id="{5D6BE805-BDC4-138F-E1B2-3E6F98D87F4C}"/>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1121"/>
            <a:ext cx="12200693" cy="6885958"/>
          </a:xfrm>
          <a:prstGeom prst="rect">
            <a:avLst/>
          </a:prstGeom>
        </p:spPr>
      </p:pic>
      <p:sp>
        <p:nvSpPr>
          <p:cNvPr id="5" name="TextBox 4">
            <a:extLst>
              <a:ext uri="{FF2B5EF4-FFF2-40B4-BE49-F238E27FC236}">
                <a16:creationId xmlns:a16="http://schemas.microsoft.com/office/drawing/2014/main" id="{1CE5089A-001C-93A7-F4FA-944688EF4F24}"/>
              </a:ext>
              <a:ext uri="{C183D7F6-B498-43B3-948B-1728B52AA6E4}">
                <adec:decorative xmlns:adec="http://schemas.microsoft.com/office/drawing/2017/decorative" val="1"/>
              </a:ext>
            </a:extLst>
          </p:cNvPr>
          <p:cNvSpPr txBox="1"/>
          <p:nvPr/>
        </p:nvSpPr>
        <p:spPr>
          <a:xfrm>
            <a:off x="385367" y="525622"/>
            <a:ext cx="3470681" cy="954107"/>
          </a:xfrm>
          <a:prstGeom prst="rect">
            <a:avLst/>
          </a:prstGeom>
          <a:noFill/>
        </p:spPr>
        <p:txBody>
          <a:bodyPr wrap="square" rtlCol="0">
            <a:spAutoFit/>
          </a:bodyPr>
          <a:lstStyle/>
          <a:p>
            <a:r>
              <a:rPr lang="en-GB" sz="28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HILLSBOROUGH   FAMILY TREE</a:t>
            </a:r>
            <a:endParaRPr lang="en-GB" sz="28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9" name="TextBox 8">
            <a:extLst>
              <a:ext uri="{FF2B5EF4-FFF2-40B4-BE49-F238E27FC236}">
                <a16:creationId xmlns:a16="http://schemas.microsoft.com/office/drawing/2014/main" id="{E32E13BB-9120-1FE0-1F89-3A19F21C1AB3}"/>
              </a:ext>
              <a:ext uri="{C183D7F6-B498-43B3-948B-1728B52AA6E4}">
                <adec:decorative xmlns:adec="http://schemas.microsoft.com/office/drawing/2017/decorative" val="1"/>
              </a:ext>
            </a:extLst>
          </p:cNvPr>
          <p:cNvSpPr txBox="1"/>
          <p:nvPr/>
        </p:nvSpPr>
        <p:spPr>
          <a:xfrm>
            <a:off x="3127885" y="136475"/>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SIR MOYSES HILL</a:t>
            </a:r>
            <a:endParaRPr lang="en-GB" sz="900">
              <a:effectLst/>
              <a:latin typeface="Georgia" panose="02040502050405020303" pitchFamily="18" charset="0"/>
            </a:endParaRPr>
          </a:p>
        </p:txBody>
      </p:sp>
      <p:sp>
        <p:nvSpPr>
          <p:cNvPr id="12" name="TextBox 11">
            <a:extLst>
              <a:ext uri="{FF2B5EF4-FFF2-40B4-BE49-F238E27FC236}">
                <a16:creationId xmlns:a16="http://schemas.microsoft.com/office/drawing/2014/main" id="{D81FAA7C-9EDC-B536-583D-C06FDF8AD3E1}"/>
              </a:ext>
              <a:ext uri="{C183D7F6-B498-43B3-948B-1728B52AA6E4}">
                <adec:decorative xmlns:adec="http://schemas.microsoft.com/office/drawing/2017/decorative" val="1"/>
              </a:ext>
            </a:extLst>
          </p:cNvPr>
          <p:cNvSpPr txBox="1"/>
          <p:nvPr/>
        </p:nvSpPr>
        <p:spPr>
          <a:xfrm>
            <a:off x="3398122" y="271066"/>
            <a:ext cx="909082" cy="230832"/>
          </a:xfrm>
          <a:prstGeom prst="rect">
            <a:avLst/>
          </a:prstGeom>
          <a:noFill/>
        </p:spPr>
        <p:txBody>
          <a:bodyPr wrap="square" rtlCol="0">
            <a:spAutoFit/>
          </a:bodyPr>
          <a:lstStyle/>
          <a:p>
            <a:pPr algn="ctr" defTabSz="144000">
              <a:spcBef>
                <a:spcPts val="600"/>
              </a:spcBef>
            </a:pPr>
            <a:r>
              <a:rPr lang="en-GB" sz="900" i="1">
                <a:latin typeface="Georgia" panose="02040502050405020303" pitchFamily="18" charset="0"/>
              </a:rPr>
              <a:t>c</a:t>
            </a:r>
            <a:r>
              <a:rPr lang="en-GB" sz="900">
                <a:effectLst/>
                <a:latin typeface="Georgia" panose="02040502050405020303" pitchFamily="18" charset="0"/>
              </a:rPr>
              <a:t>. 1553-1629</a:t>
            </a:r>
          </a:p>
        </p:txBody>
      </p:sp>
      <p:cxnSp>
        <p:nvCxnSpPr>
          <p:cNvPr id="121" name="Straight Connector 120">
            <a:extLst>
              <a:ext uri="{FF2B5EF4-FFF2-40B4-BE49-F238E27FC236}">
                <a16:creationId xmlns:a16="http://schemas.microsoft.com/office/drawing/2014/main" id="{C00706FA-41B7-6736-D9E7-0298923F7AA7}"/>
              </a:ext>
              <a:ext uri="{C183D7F6-B498-43B3-948B-1728B52AA6E4}">
                <adec:decorative xmlns:adec="http://schemas.microsoft.com/office/drawing/2017/decorative" val="1"/>
              </a:ext>
            </a:extLst>
          </p:cNvPr>
          <p:cNvCxnSpPr>
            <a:cxnSpLocks/>
          </p:cNvCxnSpPr>
          <p:nvPr/>
        </p:nvCxnSpPr>
        <p:spPr>
          <a:xfrm>
            <a:off x="5692546" y="57655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2E7B70A4-0CFF-01ED-1CB9-D54A6C280A52}"/>
              </a:ext>
              <a:ext uri="{C183D7F6-B498-43B3-948B-1728B52AA6E4}">
                <adec:decorative xmlns:adec="http://schemas.microsoft.com/office/drawing/2017/decorative" val="1"/>
              </a:ext>
            </a:extLst>
          </p:cNvPr>
          <p:cNvCxnSpPr>
            <a:cxnSpLocks/>
          </p:cNvCxnSpPr>
          <p:nvPr/>
        </p:nvCxnSpPr>
        <p:spPr>
          <a:xfrm>
            <a:off x="5692546" y="62810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2A292ABC-4F7E-F9A5-87EE-EF28B0DFFC91}"/>
              </a:ext>
              <a:ext uri="{C183D7F6-B498-43B3-948B-1728B52AA6E4}">
                <adec:decorative xmlns:adec="http://schemas.microsoft.com/office/drawing/2017/decorative" val="1"/>
              </a:ext>
            </a:extLst>
          </p:cNvPr>
          <p:cNvSpPr txBox="1"/>
          <p:nvPr/>
        </p:nvSpPr>
        <p:spPr>
          <a:xfrm>
            <a:off x="4487468" y="426984"/>
            <a:ext cx="1237871" cy="523220"/>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TREVOR HILL       1st VISCOUNT HILLBOROUGH</a:t>
            </a:r>
          </a:p>
        </p:txBody>
      </p:sp>
      <p:sp>
        <p:nvSpPr>
          <p:cNvPr id="21" name="TextBox 20">
            <a:extLst>
              <a:ext uri="{FF2B5EF4-FFF2-40B4-BE49-F238E27FC236}">
                <a16:creationId xmlns:a16="http://schemas.microsoft.com/office/drawing/2014/main" id="{57406FB7-8E47-903E-CAB4-2876EA0E155B}"/>
              </a:ext>
              <a:ext uri="{C183D7F6-B498-43B3-948B-1728B52AA6E4}">
                <adec:decorative xmlns:adec="http://schemas.microsoft.com/office/drawing/2017/decorative" val="1"/>
              </a:ext>
            </a:extLst>
          </p:cNvPr>
          <p:cNvSpPr txBox="1"/>
          <p:nvPr/>
        </p:nvSpPr>
        <p:spPr>
          <a:xfrm>
            <a:off x="4630240" y="846053"/>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1693-1742</a:t>
            </a:r>
          </a:p>
        </p:txBody>
      </p:sp>
      <p:sp>
        <p:nvSpPr>
          <p:cNvPr id="24" name="TextBox 23">
            <a:extLst>
              <a:ext uri="{FF2B5EF4-FFF2-40B4-BE49-F238E27FC236}">
                <a16:creationId xmlns:a16="http://schemas.microsoft.com/office/drawing/2014/main" id="{84304520-B6AC-8CFE-3346-FBC3C3C071AC}"/>
              </a:ext>
              <a:ext uri="{C183D7F6-B498-43B3-948B-1728B52AA6E4}">
                <adec:decorative xmlns:adec="http://schemas.microsoft.com/office/drawing/2017/decorative" val="1"/>
              </a:ext>
            </a:extLst>
          </p:cNvPr>
          <p:cNvSpPr txBox="1"/>
          <p:nvPr/>
        </p:nvSpPr>
        <p:spPr>
          <a:xfrm>
            <a:off x="5034430" y="1167793"/>
            <a:ext cx="1501588" cy="507831"/>
          </a:xfrm>
          <a:prstGeom prst="rect">
            <a:avLst/>
          </a:prstGeom>
          <a:noFill/>
        </p:spPr>
        <p:txBody>
          <a:bodyPr wrap="square" rtlCol="0">
            <a:spAutoFit/>
          </a:bodyPr>
          <a:lstStyle/>
          <a:p>
            <a:pPr algn="ctr" defTabSz="144000">
              <a:spcBef>
                <a:spcPts val="600"/>
              </a:spcBef>
            </a:pPr>
            <a:r>
              <a:rPr lang="en-GB" sz="900">
                <a:solidFill>
                  <a:srgbClr val="9D691F"/>
                </a:solidFill>
                <a:effectLst/>
                <a:latin typeface="Georgia" panose="02040502050405020303" pitchFamily="18" charset="0"/>
              </a:rPr>
              <a:t>WILLS HILL                      1st MARQUESS OF DOWNSHIRE</a:t>
            </a:r>
          </a:p>
        </p:txBody>
      </p:sp>
      <p:sp>
        <p:nvSpPr>
          <p:cNvPr id="25" name="TextBox 24">
            <a:extLst>
              <a:ext uri="{FF2B5EF4-FFF2-40B4-BE49-F238E27FC236}">
                <a16:creationId xmlns:a16="http://schemas.microsoft.com/office/drawing/2014/main" id="{3B1F521A-5BD6-3F62-DAEA-E69F07654FB0}"/>
              </a:ext>
              <a:ext uri="{C183D7F6-B498-43B3-948B-1728B52AA6E4}">
                <adec:decorative xmlns:adec="http://schemas.microsoft.com/office/drawing/2017/decorative" val="1"/>
              </a:ext>
            </a:extLst>
          </p:cNvPr>
          <p:cNvSpPr txBox="1"/>
          <p:nvPr/>
        </p:nvSpPr>
        <p:spPr>
          <a:xfrm>
            <a:off x="5324273" y="1583005"/>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1718-93</a:t>
            </a:r>
          </a:p>
        </p:txBody>
      </p:sp>
      <p:sp>
        <p:nvSpPr>
          <p:cNvPr id="27" name="TextBox 26">
            <a:extLst>
              <a:ext uri="{FF2B5EF4-FFF2-40B4-BE49-F238E27FC236}">
                <a16:creationId xmlns:a16="http://schemas.microsoft.com/office/drawing/2014/main" id="{2F4F337F-D999-D6F4-9330-D8DDFAC5DA82}"/>
              </a:ext>
              <a:ext uri="{C183D7F6-B498-43B3-948B-1728B52AA6E4}">
                <adec:decorative xmlns:adec="http://schemas.microsoft.com/office/drawing/2017/decorative" val="1"/>
              </a:ext>
            </a:extLst>
          </p:cNvPr>
          <p:cNvSpPr txBox="1"/>
          <p:nvPr/>
        </p:nvSpPr>
        <p:spPr>
          <a:xfrm>
            <a:off x="5833995" y="1918433"/>
            <a:ext cx="1501588" cy="523220"/>
          </a:xfrm>
          <a:prstGeom prst="rect">
            <a:avLst/>
          </a:prstGeom>
          <a:noFill/>
        </p:spPr>
        <p:txBody>
          <a:bodyPr wrap="square" rtlCol="0">
            <a:spAutoFit/>
          </a:bodyPr>
          <a:lstStyle/>
          <a:p>
            <a:pPr algn="ctr" defTabSz="144000">
              <a:spcBef>
                <a:spcPts val="600"/>
              </a:spcBef>
            </a:pPr>
            <a:r>
              <a:rPr lang="en-GB" sz="900">
                <a:solidFill>
                  <a:srgbClr val="9D691F"/>
                </a:solidFill>
                <a:effectLst/>
                <a:latin typeface="Georgia" panose="02040502050405020303" pitchFamily="18" charset="0"/>
              </a:rPr>
              <a:t>ARTHUR HILL             2nd MARQUESS OF DOWNSHIRE</a:t>
            </a:r>
          </a:p>
        </p:txBody>
      </p:sp>
      <p:sp>
        <p:nvSpPr>
          <p:cNvPr id="32" name="TextBox 31">
            <a:extLst>
              <a:ext uri="{FF2B5EF4-FFF2-40B4-BE49-F238E27FC236}">
                <a16:creationId xmlns:a16="http://schemas.microsoft.com/office/drawing/2014/main" id="{0FC36F2C-B6C7-478A-04CC-4117734CA6F6}"/>
              </a:ext>
              <a:ext uri="{C183D7F6-B498-43B3-948B-1728B52AA6E4}">
                <adec:decorative xmlns:adec="http://schemas.microsoft.com/office/drawing/2017/decorative" val="1"/>
              </a:ext>
            </a:extLst>
          </p:cNvPr>
          <p:cNvSpPr txBox="1"/>
          <p:nvPr/>
        </p:nvSpPr>
        <p:spPr>
          <a:xfrm>
            <a:off x="6125954" y="2326127"/>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1753-1801</a:t>
            </a:r>
          </a:p>
        </p:txBody>
      </p:sp>
      <p:sp>
        <p:nvSpPr>
          <p:cNvPr id="33" name="Oval 32">
            <a:extLst>
              <a:ext uri="{FF2B5EF4-FFF2-40B4-BE49-F238E27FC236}">
                <a16:creationId xmlns:a16="http://schemas.microsoft.com/office/drawing/2014/main" id="{0DEAB7BD-63CC-929A-4782-1A6C7175E4B0}"/>
              </a:ext>
              <a:ext uri="{C183D7F6-B498-43B3-948B-1728B52AA6E4}">
                <adec:decorative xmlns:adec="http://schemas.microsoft.com/office/drawing/2017/decorative" val="1"/>
              </a:ext>
            </a:extLst>
          </p:cNvPr>
          <p:cNvSpPr/>
          <p:nvPr/>
        </p:nvSpPr>
        <p:spPr>
          <a:xfrm>
            <a:off x="2936083" y="2749230"/>
            <a:ext cx="588935" cy="751667"/>
          </a:xfrm>
          <a:prstGeom prst="ellipse">
            <a:avLst/>
          </a:prstGeom>
          <a:blipFill dpi="0" rotWithShape="1">
            <a:blip r:embed="rId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609918DF-0EDC-C732-7243-E255E72A6EE3}"/>
              </a:ext>
              <a:ext uri="{C183D7F6-B498-43B3-948B-1728B52AA6E4}">
                <adec:decorative xmlns:adec="http://schemas.microsoft.com/office/drawing/2017/decorative" val="1"/>
              </a:ext>
            </a:extLst>
          </p:cNvPr>
          <p:cNvSpPr txBox="1"/>
          <p:nvPr/>
        </p:nvSpPr>
        <p:spPr>
          <a:xfrm>
            <a:off x="2439178" y="3529508"/>
            <a:ext cx="1596445" cy="523220"/>
          </a:xfrm>
          <a:prstGeom prst="rect">
            <a:avLst/>
          </a:prstGeom>
          <a:noFill/>
        </p:spPr>
        <p:txBody>
          <a:bodyPr wrap="square" lIns="91440" tIns="45720" rIns="91440" bIns="45720" rtlCol="0" anchor="t">
            <a:spAutoFit/>
          </a:bodyPr>
          <a:lstStyle/>
          <a:p>
            <a:pPr algn="ctr" defTabSz="144000">
              <a:spcBef>
                <a:spcPts val="600"/>
              </a:spcBef>
            </a:pPr>
            <a:r>
              <a:rPr lang="en-GB" sz="900">
                <a:solidFill>
                  <a:srgbClr val="9D691F"/>
                </a:solidFill>
                <a:effectLst/>
                <a:latin typeface="Georgia"/>
              </a:rPr>
              <a:t>ARTHUR HILL</a:t>
            </a:r>
            <a:r>
              <a:rPr lang="en-GB" sz="900">
                <a:solidFill>
                  <a:srgbClr val="9D691F"/>
                </a:solidFill>
                <a:latin typeface="Georgia"/>
              </a:rPr>
              <a:t> </a:t>
            </a:r>
            <a:br>
              <a:rPr lang="en-GB" sz="900">
                <a:solidFill>
                  <a:srgbClr val="9D691F"/>
                </a:solidFill>
                <a:latin typeface="Georgia"/>
              </a:rPr>
            </a:br>
            <a:r>
              <a:rPr lang="en-GB" sz="900">
                <a:solidFill>
                  <a:srgbClr val="9D691F"/>
                </a:solidFill>
                <a:effectLst/>
                <a:latin typeface="Georgia"/>
              </a:rPr>
              <a:t>3</a:t>
            </a:r>
            <a:r>
              <a:rPr lang="en-GB" sz="900" baseline="30000">
                <a:solidFill>
                  <a:srgbClr val="9D691F"/>
                </a:solidFill>
                <a:effectLst/>
                <a:latin typeface="Georgia"/>
              </a:rPr>
              <a:t>RD</a:t>
            </a:r>
            <a:r>
              <a:rPr lang="en-GB" sz="900">
                <a:solidFill>
                  <a:srgbClr val="9D691F"/>
                </a:solidFill>
                <a:effectLst/>
                <a:latin typeface="Georgia"/>
              </a:rPr>
              <a:t> MARQUESS OF DOWNSHIRE</a:t>
            </a:r>
          </a:p>
        </p:txBody>
      </p:sp>
      <p:sp>
        <p:nvSpPr>
          <p:cNvPr id="35" name="TextBox 34">
            <a:extLst>
              <a:ext uri="{FF2B5EF4-FFF2-40B4-BE49-F238E27FC236}">
                <a16:creationId xmlns:a16="http://schemas.microsoft.com/office/drawing/2014/main" id="{681C3D0D-CAC4-B570-AD72-AF50CAB95A71}"/>
              </a:ext>
              <a:ext uri="{C183D7F6-B498-43B3-948B-1728B52AA6E4}">
                <adec:decorative xmlns:adec="http://schemas.microsoft.com/office/drawing/2017/decorative" val="1"/>
              </a:ext>
            </a:extLst>
          </p:cNvPr>
          <p:cNvSpPr txBox="1"/>
          <p:nvPr/>
        </p:nvSpPr>
        <p:spPr>
          <a:xfrm>
            <a:off x="2792921" y="3950869"/>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a:t>
            </a:r>
            <a:r>
              <a:rPr lang="en-GB" sz="900">
                <a:latin typeface="Georgia" panose="02040502050405020303" pitchFamily="18" charset="0"/>
              </a:rPr>
              <a:t>88-1845</a:t>
            </a:r>
            <a:endParaRPr lang="en-GB" sz="900">
              <a:effectLst/>
              <a:latin typeface="Georgia" panose="02040502050405020303" pitchFamily="18" charset="0"/>
            </a:endParaRPr>
          </a:p>
        </p:txBody>
      </p:sp>
      <p:sp>
        <p:nvSpPr>
          <p:cNvPr id="43" name="TextBox 42">
            <a:extLst>
              <a:ext uri="{FF2B5EF4-FFF2-40B4-BE49-F238E27FC236}">
                <a16:creationId xmlns:a16="http://schemas.microsoft.com/office/drawing/2014/main" id="{34A44566-41F3-3018-5749-77FBAB7AC2EB}"/>
              </a:ext>
              <a:ext uri="{C183D7F6-B498-43B3-948B-1728B52AA6E4}">
                <adec:decorative xmlns:adec="http://schemas.microsoft.com/office/drawing/2017/decorative" val="1"/>
              </a:ext>
            </a:extLst>
          </p:cNvPr>
          <p:cNvSpPr txBox="1"/>
          <p:nvPr/>
        </p:nvSpPr>
        <p:spPr>
          <a:xfrm>
            <a:off x="5876992" y="425842"/>
            <a:ext cx="1052620"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MARY ROWE</a:t>
            </a:r>
          </a:p>
        </p:txBody>
      </p:sp>
      <p:cxnSp>
        <p:nvCxnSpPr>
          <p:cNvPr id="44" name="Straight Connector 43">
            <a:extLst>
              <a:ext uri="{FF2B5EF4-FFF2-40B4-BE49-F238E27FC236}">
                <a16:creationId xmlns:a16="http://schemas.microsoft.com/office/drawing/2014/main" id="{F1F2BE0B-40CB-980B-11C7-089145F42373}"/>
              </a:ext>
              <a:ext uri="{C183D7F6-B498-43B3-948B-1728B52AA6E4}">
                <adec:decorative xmlns:adec="http://schemas.microsoft.com/office/drawing/2017/decorative" val="1"/>
              </a:ext>
            </a:extLst>
          </p:cNvPr>
          <p:cNvCxnSpPr>
            <a:cxnSpLocks/>
          </p:cNvCxnSpPr>
          <p:nvPr/>
        </p:nvCxnSpPr>
        <p:spPr>
          <a:xfrm>
            <a:off x="5115326" y="277234"/>
            <a:ext cx="0" cy="148039"/>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4326AEBA-0AEC-6E80-F6B8-9B590BFFC146}"/>
              </a:ext>
              <a:ext uri="{C183D7F6-B498-43B3-948B-1728B52AA6E4}">
                <adec:decorative xmlns:adec="http://schemas.microsoft.com/office/drawing/2017/decorative" val="1"/>
              </a:ext>
            </a:extLst>
          </p:cNvPr>
          <p:cNvCxnSpPr>
            <a:cxnSpLocks/>
          </p:cNvCxnSpPr>
          <p:nvPr/>
        </p:nvCxnSpPr>
        <p:spPr>
          <a:xfrm>
            <a:off x="4538268" y="246991"/>
            <a:ext cx="602057" cy="0"/>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C0CC0B39-8A04-74EE-3F0E-60331742C872}"/>
              </a:ext>
              <a:ext uri="{C183D7F6-B498-43B3-948B-1728B52AA6E4}">
                <adec:decorative xmlns:adec="http://schemas.microsoft.com/office/drawing/2017/decorative" val="1"/>
              </a:ext>
            </a:extLst>
          </p:cNvPr>
          <p:cNvCxnSpPr>
            <a:cxnSpLocks/>
          </p:cNvCxnSpPr>
          <p:nvPr/>
        </p:nvCxnSpPr>
        <p:spPr>
          <a:xfrm>
            <a:off x="6503497" y="134621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06CCC736-1372-155B-0F46-C888B720575E}"/>
              </a:ext>
              <a:ext uri="{C183D7F6-B498-43B3-948B-1728B52AA6E4}">
                <adec:decorative xmlns:adec="http://schemas.microsoft.com/office/drawing/2017/decorative" val="1"/>
              </a:ext>
            </a:extLst>
          </p:cNvPr>
          <p:cNvCxnSpPr>
            <a:cxnSpLocks/>
          </p:cNvCxnSpPr>
          <p:nvPr/>
        </p:nvCxnSpPr>
        <p:spPr>
          <a:xfrm>
            <a:off x="6503497" y="139776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762F747C-294E-20CE-480B-E705D1BA7948}"/>
              </a:ext>
              <a:ext uri="{C183D7F6-B498-43B3-948B-1728B52AA6E4}">
                <adec:decorative xmlns:adec="http://schemas.microsoft.com/office/drawing/2017/decorative" val="1"/>
              </a:ext>
            </a:extLst>
          </p:cNvPr>
          <p:cNvSpPr txBox="1"/>
          <p:nvPr/>
        </p:nvSpPr>
        <p:spPr>
          <a:xfrm>
            <a:off x="6631532" y="1166529"/>
            <a:ext cx="1410179" cy="646331"/>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MARGARETTA  FITZGERALD MARCHIONESS                       OF DOWNSHIRE</a:t>
            </a:r>
          </a:p>
        </p:txBody>
      </p:sp>
      <p:cxnSp>
        <p:nvCxnSpPr>
          <p:cNvPr id="53" name="Straight Connector 52">
            <a:extLst>
              <a:ext uri="{FF2B5EF4-FFF2-40B4-BE49-F238E27FC236}">
                <a16:creationId xmlns:a16="http://schemas.microsoft.com/office/drawing/2014/main" id="{52DFB1A4-EC40-9CA5-9B65-0216AF8D1FBC}"/>
              </a:ext>
              <a:ext uri="{C183D7F6-B498-43B3-948B-1728B52AA6E4}">
                <adec:decorative xmlns:adec="http://schemas.microsoft.com/office/drawing/2017/decorative" val="1"/>
              </a:ext>
            </a:extLst>
          </p:cNvPr>
          <p:cNvCxnSpPr>
            <a:cxnSpLocks/>
          </p:cNvCxnSpPr>
          <p:nvPr/>
        </p:nvCxnSpPr>
        <p:spPr>
          <a:xfrm>
            <a:off x="5689351" y="210313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22E6F23D-8F56-2E10-58EB-3A09CF6CFE47}"/>
              </a:ext>
              <a:ext uri="{C183D7F6-B498-43B3-948B-1728B52AA6E4}">
                <adec:decorative xmlns:adec="http://schemas.microsoft.com/office/drawing/2017/decorative" val="1"/>
              </a:ext>
            </a:extLst>
          </p:cNvPr>
          <p:cNvCxnSpPr>
            <a:cxnSpLocks/>
          </p:cNvCxnSpPr>
          <p:nvPr/>
        </p:nvCxnSpPr>
        <p:spPr>
          <a:xfrm>
            <a:off x="5689351" y="215468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A305D454-64D2-C571-AB3E-A28002590375}"/>
              </a:ext>
              <a:ext uri="{C183D7F6-B498-43B3-948B-1728B52AA6E4}">
                <adec:decorative xmlns:adec="http://schemas.microsoft.com/office/drawing/2017/decorative" val="1"/>
              </a:ext>
            </a:extLst>
          </p:cNvPr>
          <p:cNvSpPr txBox="1"/>
          <p:nvPr/>
        </p:nvSpPr>
        <p:spPr>
          <a:xfrm>
            <a:off x="3516543" y="1917675"/>
            <a:ext cx="2167580" cy="523220"/>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MARY SANDYS                    MARCHIONESS OF DOWNSHIRE     &amp; BARONESS SANDYS</a:t>
            </a:r>
          </a:p>
        </p:txBody>
      </p:sp>
      <p:cxnSp>
        <p:nvCxnSpPr>
          <p:cNvPr id="56" name="Straight Connector 55">
            <a:extLst>
              <a:ext uri="{FF2B5EF4-FFF2-40B4-BE49-F238E27FC236}">
                <a16:creationId xmlns:a16="http://schemas.microsoft.com/office/drawing/2014/main" id="{ACEAC613-AEDD-4E4A-A343-F6049BF49559}"/>
              </a:ext>
              <a:ext uri="{C183D7F6-B498-43B3-948B-1728B52AA6E4}">
                <adec:decorative xmlns:adec="http://schemas.microsoft.com/office/drawing/2017/decorative" val="1"/>
              </a:ext>
            </a:extLst>
          </p:cNvPr>
          <p:cNvCxnSpPr>
            <a:cxnSpLocks/>
          </p:cNvCxnSpPr>
          <p:nvPr/>
        </p:nvCxnSpPr>
        <p:spPr>
          <a:xfrm>
            <a:off x="3213208" y="2632643"/>
            <a:ext cx="5364658"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E5CCD828-C56C-156C-0892-A197EDC655A6}"/>
              </a:ext>
              <a:ext uri="{C183D7F6-B498-43B3-948B-1728B52AA6E4}">
                <adec:decorative xmlns:adec="http://schemas.microsoft.com/office/drawing/2017/decorative" val="1"/>
              </a:ext>
            </a:extLst>
          </p:cNvPr>
          <p:cNvSpPr/>
          <p:nvPr/>
        </p:nvSpPr>
        <p:spPr>
          <a:xfrm>
            <a:off x="6331102" y="2749818"/>
            <a:ext cx="588935" cy="751667"/>
          </a:xfrm>
          <a:prstGeom prst="ellipse">
            <a:avLst/>
          </a:prstGeom>
          <a:blipFill dpi="0" rotWithShape="1">
            <a:blip r:embed="rId5"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a:extLst>
              <a:ext uri="{FF2B5EF4-FFF2-40B4-BE49-F238E27FC236}">
                <a16:creationId xmlns:a16="http://schemas.microsoft.com/office/drawing/2014/main" id="{F703ABAC-C720-BC1E-1DF9-3C17E468AF2E}"/>
              </a:ext>
              <a:ext uri="{C183D7F6-B498-43B3-948B-1728B52AA6E4}">
                <adec:decorative xmlns:adec="http://schemas.microsoft.com/office/drawing/2017/decorative" val="1"/>
              </a:ext>
            </a:extLst>
          </p:cNvPr>
          <p:cNvSpPr txBox="1"/>
          <p:nvPr/>
        </p:nvSpPr>
        <p:spPr>
          <a:xfrm>
            <a:off x="6169115" y="3527079"/>
            <a:ext cx="937839"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MARY HILL</a:t>
            </a:r>
            <a:endParaRPr lang="en-GB" sz="900">
              <a:effectLst/>
              <a:latin typeface="Georgia" panose="02040502050405020303" pitchFamily="18" charset="0"/>
            </a:endParaRPr>
          </a:p>
        </p:txBody>
      </p:sp>
      <p:sp>
        <p:nvSpPr>
          <p:cNvPr id="63" name="Oval 62">
            <a:extLst>
              <a:ext uri="{FF2B5EF4-FFF2-40B4-BE49-F238E27FC236}">
                <a16:creationId xmlns:a16="http://schemas.microsoft.com/office/drawing/2014/main" id="{F1FA3CA2-9C2B-35B4-679F-9D32C3C159A4}"/>
              </a:ext>
              <a:ext uri="{C183D7F6-B498-43B3-948B-1728B52AA6E4}">
                <adec:decorative xmlns:adec="http://schemas.microsoft.com/office/drawing/2017/decorative" val="1"/>
              </a:ext>
            </a:extLst>
          </p:cNvPr>
          <p:cNvSpPr/>
          <p:nvPr/>
        </p:nvSpPr>
        <p:spPr>
          <a:xfrm>
            <a:off x="8280175" y="2755869"/>
            <a:ext cx="588935" cy="751667"/>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a:extLst>
              <a:ext uri="{FF2B5EF4-FFF2-40B4-BE49-F238E27FC236}">
                <a16:creationId xmlns:a16="http://schemas.microsoft.com/office/drawing/2014/main" id="{142A4B61-FDB3-07C8-35A5-B23C009D57F3}"/>
              </a:ext>
              <a:ext uri="{C183D7F6-B498-43B3-948B-1728B52AA6E4}">
                <adec:decorative xmlns:adec="http://schemas.microsoft.com/office/drawing/2017/decorative" val="1"/>
              </a:ext>
            </a:extLst>
          </p:cNvPr>
          <p:cNvSpPr txBox="1"/>
          <p:nvPr/>
        </p:nvSpPr>
        <p:spPr>
          <a:xfrm>
            <a:off x="7833896" y="3526828"/>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GEORGE HILL</a:t>
            </a:r>
            <a:endParaRPr lang="en-GB" sz="900">
              <a:effectLst/>
              <a:latin typeface="Georgia" panose="02040502050405020303" pitchFamily="18" charset="0"/>
            </a:endParaRPr>
          </a:p>
        </p:txBody>
      </p:sp>
      <p:sp>
        <p:nvSpPr>
          <p:cNvPr id="65" name="TextBox 64">
            <a:extLst>
              <a:ext uri="{FF2B5EF4-FFF2-40B4-BE49-F238E27FC236}">
                <a16:creationId xmlns:a16="http://schemas.microsoft.com/office/drawing/2014/main" id="{27A36878-694B-212B-6C5A-1CA9EA74E3AA}"/>
              </a:ext>
              <a:ext uri="{C183D7F6-B498-43B3-948B-1728B52AA6E4}">
                <adec:decorative xmlns:adec="http://schemas.microsoft.com/office/drawing/2017/decorative" val="1"/>
              </a:ext>
            </a:extLst>
          </p:cNvPr>
          <p:cNvSpPr txBox="1"/>
          <p:nvPr/>
        </p:nvSpPr>
        <p:spPr>
          <a:xfrm>
            <a:off x="8130855" y="3671965"/>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1801-79</a:t>
            </a:r>
          </a:p>
        </p:txBody>
      </p:sp>
      <p:sp>
        <p:nvSpPr>
          <p:cNvPr id="66" name="TextBox 65">
            <a:extLst>
              <a:ext uri="{FF2B5EF4-FFF2-40B4-BE49-F238E27FC236}">
                <a16:creationId xmlns:a16="http://schemas.microsoft.com/office/drawing/2014/main" id="{0737FE69-18A6-35A6-AF0F-43BDB5374575}"/>
              </a:ext>
              <a:ext uri="{C183D7F6-B498-43B3-948B-1728B52AA6E4}">
                <adec:decorative xmlns:adec="http://schemas.microsoft.com/office/drawing/2017/decorative" val="1"/>
              </a:ext>
            </a:extLst>
          </p:cNvPr>
          <p:cNvSpPr txBox="1"/>
          <p:nvPr/>
        </p:nvSpPr>
        <p:spPr>
          <a:xfrm>
            <a:off x="4226157" y="3526264"/>
            <a:ext cx="1288324"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CHARLOTTE HILL</a:t>
            </a:r>
          </a:p>
        </p:txBody>
      </p:sp>
      <p:sp>
        <p:nvSpPr>
          <p:cNvPr id="67" name="TextBox 66">
            <a:extLst>
              <a:ext uri="{FF2B5EF4-FFF2-40B4-BE49-F238E27FC236}">
                <a16:creationId xmlns:a16="http://schemas.microsoft.com/office/drawing/2014/main" id="{C0775EB1-D5B9-C696-08BA-54CF2EEBF25C}"/>
              </a:ext>
              <a:ext uri="{C183D7F6-B498-43B3-948B-1728B52AA6E4}">
                <adec:decorative xmlns:adec="http://schemas.microsoft.com/office/drawing/2017/decorative" val="1"/>
              </a:ext>
            </a:extLst>
          </p:cNvPr>
          <p:cNvSpPr txBox="1"/>
          <p:nvPr/>
        </p:nvSpPr>
        <p:spPr>
          <a:xfrm>
            <a:off x="944501" y="3528306"/>
            <a:ext cx="1435008" cy="523220"/>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MARIA WINDSOR MARCHIONESS OF DOWNSHIRE</a:t>
            </a:r>
          </a:p>
        </p:txBody>
      </p:sp>
      <p:cxnSp>
        <p:nvCxnSpPr>
          <p:cNvPr id="68" name="Straight Connector 67">
            <a:extLst>
              <a:ext uri="{FF2B5EF4-FFF2-40B4-BE49-F238E27FC236}">
                <a16:creationId xmlns:a16="http://schemas.microsoft.com/office/drawing/2014/main" id="{A1FE1318-7DED-2DA5-6853-2454760F126A}"/>
              </a:ext>
              <a:ext uri="{C183D7F6-B498-43B3-948B-1728B52AA6E4}">
                <adec:decorative xmlns:adec="http://schemas.microsoft.com/office/drawing/2017/decorative" val="1"/>
              </a:ext>
            </a:extLst>
          </p:cNvPr>
          <p:cNvCxnSpPr>
            <a:cxnSpLocks/>
          </p:cNvCxnSpPr>
          <p:nvPr/>
        </p:nvCxnSpPr>
        <p:spPr>
          <a:xfrm>
            <a:off x="2425409" y="366770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E9741B58-E0C2-97D8-0448-96AD4A134429}"/>
              </a:ext>
              <a:ext uri="{C183D7F6-B498-43B3-948B-1728B52AA6E4}">
                <adec:decorative xmlns:adec="http://schemas.microsoft.com/office/drawing/2017/decorative" val="1"/>
              </a:ext>
            </a:extLst>
          </p:cNvPr>
          <p:cNvCxnSpPr>
            <a:cxnSpLocks/>
          </p:cNvCxnSpPr>
          <p:nvPr/>
        </p:nvCxnSpPr>
        <p:spPr>
          <a:xfrm>
            <a:off x="2425409" y="371925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B2CBF4FB-783C-4CC4-BD78-19BC3CA6097B}"/>
              </a:ext>
              <a:ext uri="{C183D7F6-B498-43B3-948B-1728B52AA6E4}">
                <adec:decorative xmlns:adec="http://schemas.microsoft.com/office/drawing/2017/decorative" val="1"/>
              </a:ext>
            </a:extLst>
          </p:cNvPr>
          <p:cNvSpPr txBox="1"/>
          <p:nvPr/>
        </p:nvSpPr>
        <p:spPr>
          <a:xfrm>
            <a:off x="5915378" y="578562"/>
            <a:ext cx="909082" cy="230832"/>
          </a:xfrm>
          <a:prstGeom prst="rect">
            <a:avLst/>
          </a:prstGeom>
          <a:noFill/>
        </p:spPr>
        <p:txBody>
          <a:bodyPr wrap="square" rtlCol="0">
            <a:spAutoFit/>
          </a:bodyPr>
          <a:lstStyle/>
          <a:p>
            <a:pPr algn="ctr" defTabSz="144000">
              <a:spcBef>
                <a:spcPts val="600"/>
              </a:spcBef>
            </a:pPr>
            <a:r>
              <a:rPr lang="en-GB" sz="900" i="1">
                <a:latin typeface="Georgia" panose="02040502050405020303" pitchFamily="18" charset="0"/>
              </a:rPr>
              <a:t>d. </a:t>
            </a:r>
            <a:r>
              <a:rPr lang="en-GB" sz="900">
                <a:latin typeface="Georgia" panose="02040502050405020303" pitchFamily="18" charset="0"/>
              </a:rPr>
              <a:t>1742</a:t>
            </a:r>
            <a:endParaRPr lang="en-GB" sz="900">
              <a:effectLst/>
              <a:latin typeface="Georgia" panose="02040502050405020303" pitchFamily="18" charset="0"/>
            </a:endParaRPr>
          </a:p>
        </p:txBody>
      </p:sp>
      <p:sp>
        <p:nvSpPr>
          <p:cNvPr id="74" name="TextBox 73">
            <a:extLst>
              <a:ext uri="{FF2B5EF4-FFF2-40B4-BE49-F238E27FC236}">
                <a16:creationId xmlns:a16="http://schemas.microsoft.com/office/drawing/2014/main" id="{8D0ECB9B-6FAE-6153-5F11-28D361536E0A}"/>
              </a:ext>
              <a:ext uri="{C183D7F6-B498-43B3-948B-1728B52AA6E4}">
                <adec:decorative xmlns:adec="http://schemas.microsoft.com/office/drawing/2017/decorative" val="1"/>
              </a:ext>
            </a:extLst>
          </p:cNvPr>
          <p:cNvSpPr txBox="1"/>
          <p:nvPr/>
        </p:nvSpPr>
        <p:spPr>
          <a:xfrm>
            <a:off x="6849109" y="1716808"/>
            <a:ext cx="909082" cy="230832"/>
          </a:xfrm>
          <a:prstGeom prst="rect">
            <a:avLst/>
          </a:prstGeom>
          <a:noFill/>
        </p:spPr>
        <p:txBody>
          <a:bodyPr wrap="square" rtlCol="0">
            <a:spAutoFit/>
          </a:bodyPr>
          <a:lstStyle/>
          <a:p>
            <a:pPr algn="ctr" defTabSz="144000">
              <a:spcBef>
                <a:spcPts val="600"/>
              </a:spcBef>
            </a:pPr>
            <a:r>
              <a:rPr lang="en-GB" sz="900" i="1">
                <a:latin typeface="Georgia" panose="02040502050405020303" pitchFamily="18" charset="0"/>
              </a:rPr>
              <a:t>d. </a:t>
            </a:r>
            <a:r>
              <a:rPr lang="en-GB" sz="900">
                <a:latin typeface="Georgia" panose="02040502050405020303" pitchFamily="18" charset="0"/>
              </a:rPr>
              <a:t>1766</a:t>
            </a:r>
            <a:endParaRPr lang="en-GB" sz="900">
              <a:effectLst/>
              <a:latin typeface="Georgia" panose="02040502050405020303" pitchFamily="18" charset="0"/>
            </a:endParaRPr>
          </a:p>
        </p:txBody>
      </p:sp>
      <p:sp>
        <p:nvSpPr>
          <p:cNvPr id="75" name="TextBox 74">
            <a:extLst>
              <a:ext uri="{FF2B5EF4-FFF2-40B4-BE49-F238E27FC236}">
                <a16:creationId xmlns:a16="http://schemas.microsoft.com/office/drawing/2014/main" id="{0F58F99E-57AF-98F4-49C6-B37D70CDC55C}"/>
              </a:ext>
              <a:ext uri="{C183D7F6-B498-43B3-948B-1728B52AA6E4}">
                <adec:decorative xmlns:adec="http://schemas.microsoft.com/office/drawing/2017/decorative" val="1"/>
              </a:ext>
            </a:extLst>
          </p:cNvPr>
          <p:cNvSpPr txBox="1"/>
          <p:nvPr/>
        </p:nvSpPr>
        <p:spPr>
          <a:xfrm>
            <a:off x="1189912" y="3950895"/>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1790</a:t>
            </a:r>
            <a:r>
              <a:rPr lang="en-GB" sz="900">
                <a:latin typeface="Georgia" panose="02040502050405020303" pitchFamily="18" charset="0"/>
              </a:rPr>
              <a:t>-1855</a:t>
            </a:r>
            <a:endParaRPr lang="en-GB" sz="900">
              <a:effectLst/>
              <a:latin typeface="Georgia" panose="02040502050405020303" pitchFamily="18" charset="0"/>
            </a:endParaRPr>
          </a:p>
        </p:txBody>
      </p:sp>
      <p:sp>
        <p:nvSpPr>
          <p:cNvPr id="76" name="TextBox 75">
            <a:extLst>
              <a:ext uri="{FF2B5EF4-FFF2-40B4-BE49-F238E27FC236}">
                <a16:creationId xmlns:a16="http://schemas.microsoft.com/office/drawing/2014/main" id="{DCB10E1C-A0BD-2D50-F22B-10A071BD612E}"/>
              </a:ext>
              <a:ext uri="{C183D7F6-B498-43B3-948B-1728B52AA6E4}">
                <adec:decorative xmlns:adec="http://schemas.microsoft.com/office/drawing/2017/decorative" val="1"/>
              </a:ext>
            </a:extLst>
          </p:cNvPr>
          <p:cNvSpPr txBox="1"/>
          <p:nvPr/>
        </p:nvSpPr>
        <p:spPr>
          <a:xfrm>
            <a:off x="4121674" y="2329000"/>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1764-1836</a:t>
            </a:r>
          </a:p>
        </p:txBody>
      </p:sp>
      <p:sp>
        <p:nvSpPr>
          <p:cNvPr id="77" name="TextBox 76">
            <a:extLst>
              <a:ext uri="{FF2B5EF4-FFF2-40B4-BE49-F238E27FC236}">
                <a16:creationId xmlns:a16="http://schemas.microsoft.com/office/drawing/2014/main" id="{345D3001-BB40-00C6-0513-087B70D06C14}"/>
              </a:ext>
              <a:ext uri="{C183D7F6-B498-43B3-948B-1728B52AA6E4}">
                <adec:decorative xmlns:adec="http://schemas.microsoft.com/office/drawing/2017/decorative" val="1"/>
              </a:ext>
            </a:extLst>
          </p:cNvPr>
          <p:cNvSpPr txBox="1"/>
          <p:nvPr/>
        </p:nvSpPr>
        <p:spPr>
          <a:xfrm>
            <a:off x="4409027" y="3672848"/>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1794-1821</a:t>
            </a:r>
          </a:p>
        </p:txBody>
      </p:sp>
      <p:sp>
        <p:nvSpPr>
          <p:cNvPr id="78" name="TextBox 77">
            <a:extLst>
              <a:ext uri="{FF2B5EF4-FFF2-40B4-BE49-F238E27FC236}">
                <a16:creationId xmlns:a16="http://schemas.microsoft.com/office/drawing/2014/main" id="{BCD22613-9F41-E4F2-35DE-283A08843A78}"/>
              </a:ext>
              <a:ext uri="{C183D7F6-B498-43B3-948B-1728B52AA6E4}">
                <adec:decorative xmlns:adec="http://schemas.microsoft.com/office/drawing/2017/decorative" val="1"/>
              </a:ext>
            </a:extLst>
          </p:cNvPr>
          <p:cNvSpPr txBox="1"/>
          <p:nvPr/>
        </p:nvSpPr>
        <p:spPr>
          <a:xfrm>
            <a:off x="6175338" y="3678330"/>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1796-1830</a:t>
            </a:r>
          </a:p>
        </p:txBody>
      </p:sp>
      <p:cxnSp>
        <p:nvCxnSpPr>
          <p:cNvPr id="79" name="Straight Connector 78">
            <a:extLst>
              <a:ext uri="{FF2B5EF4-FFF2-40B4-BE49-F238E27FC236}">
                <a16:creationId xmlns:a16="http://schemas.microsoft.com/office/drawing/2014/main" id="{AF324A9E-6BAC-4912-27CE-1B75BB2301B2}"/>
              </a:ext>
              <a:ext uri="{C183D7F6-B498-43B3-948B-1728B52AA6E4}">
                <adec:decorative xmlns:adec="http://schemas.microsoft.com/office/drawing/2017/decorative" val="1"/>
              </a:ext>
            </a:extLst>
          </p:cNvPr>
          <p:cNvCxnSpPr>
            <a:cxnSpLocks/>
          </p:cNvCxnSpPr>
          <p:nvPr/>
        </p:nvCxnSpPr>
        <p:spPr>
          <a:xfrm>
            <a:off x="9546858" y="1673006"/>
            <a:ext cx="168702" cy="0"/>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sp>
        <p:nvSpPr>
          <p:cNvPr id="80" name="Rectangle 79">
            <a:extLst>
              <a:ext uri="{FF2B5EF4-FFF2-40B4-BE49-F238E27FC236}">
                <a16:creationId xmlns:a16="http://schemas.microsoft.com/office/drawing/2014/main" id="{2822603D-B078-0E35-1C87-59B3B5746A23}"/>
              </a:ext>
              <a:ext uri="{C183D7F6-B498-43B3-948B-1728B52AA6E4}">
                <adec:decorative xmlns:adec="http://schemas.microsoft.com/office/drawing/2017/decorative" val="1"/>
              </a:ext>
            </a:extLst>
          </p:cNvPr>
          <p:cNvSpPr/>
          <p:nvPr/>
        </p:nvSpPr>
        <p:spPr>
          <a:xfrm>
            <a:off x="9404120" y="425273"/>
            <a:ext cx="2166323" cy="1725672"/>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TextBox 80">
            <a:extLst>
              <a:ext uri="{FF2B5EF4-FFF2-40B4-BE49-F238E27FC236}">
                <a16:creationId xmlns:a16="http://schemas.microsoft.com/office/drawing/2014/main" id="{66507CEB-A2ED-B4F9-6CB5-FF576AC74E3B}"/>
              </a:ext>
              <a:ext uri="{C183D7F6-B498-43B3-948B-1728B52AA6E4}">
                <adec:decorative xmlns:adec="http://schemas.microsoft.com/office/drawing/2017/decorative" val="1"/>
              </a:ext>
            </a:extLst>
          </p:cNvPr>
          <p:cNvSpPr txBox="1"/>
          <p:nvPr/>
        </p:nvSpPr>
        <p:spPr>
          <a:xfrm>
            <a:off x="9495331" y="784789"/>
            <a:ext cx="1951510" cy="1169551"/>
          </a:xfrm>
          <a:prstGeom prst="rect">
            <a:avLst/>
          </a:prstGeom>
          <a:noFill/>
        </p:spPr>
        <p:txBody>
          <a:bodyPr wrap="square" rtlCol="0">
            <a:spAutoFit/>
          </a:bodyPr>
          <a:lstStyle/>
          <a:p>
            <a:pPr marL="228600" indent="-228600">
              <a:buAutoNum type="alphaLcPeriod" startAt="18"/>
            </a:pPr>
            <a:r>
              <a:rPr lang="en-GB" sz="1000" i="1">
                <a:latin typeface="Georgia" panose="02040502050405020303" pitchFamily="18" charset="0"/>
              </a:rPr>
              <a:t>r</a:t>
            </a:r>
            <a:r>
              <a:rPr lang="en-GB" sz="1000" i="1">
                <a:effectLst/>
                <a:latin typeface="Georgia" panose="02040502050405020303" pitchFamily="18" charset="0"/>
              </a:rPr>
              <a:t>eigned</a:t>
            </a:r>
          </a:p>
          <a:p>
            <a:r>
              <a:rPr lang="en-GB" sz="1000" i="1">
                <a:effectLst/>
                <a:latin typeface="Georgia" panose="02040502050405020303" pitchFamily="18" charset="0"/>
              </a:rPr>
              <a:t>d.    died                                          </a:t>
            </a:r>
            <a:r>
              <a:rPr lang="en-GB" sz="1000" i="1">
                <a:latin typeface="Georgia" panose="02040502050405020303" pitchFamily="18" charset="0"/>
              </a:rPr>
              <a:t>c.    about</a:t>
            </a:r>
            <a:endParaRPr lang="en-GB" sz="1000" i="1">
              <a:effectLst/>
              <a:latin typeface="Georgia" panose="02040502050405020303" pitchFamily="18" charset="0"/>
            </a:endParaRPr>
          </a:p>
          <a:p>
            <a:r>
              <a:rPr lang="en-GB" sz="1000" i="1">
                <a:latin typeface="Georgia" panose="02040502050405020303" pitchFamily="18" charset="0"/>
              </a:rPr>
              <a:t>       Marquess of Downshire</a:t>
            </a:r>
          </a:p>
          <a:p>
            <a:r>
              <a:rPr lang="en-GB" sz="1000" i="1">
                <a:latin typeface="Georgia" panose="02040502050405020303" pitchFamily="18" charset="0"/>
              </a:rPr>
              <a:t>       married</a:t>
            </a:r>
          </a:p>
          <a:p>
            <a:r>
              <a:rPr lang="en-GB" sz="1000" i="1">
                <a:latin typeface="Georgia" panose="02040502050405020303" pitchFamily="18" charset="0"/>
              </a:rPr>
              <a:t>       line of descent (not all</a:t>
            </a:r>
          </a:p>
          <a:p>
            <a:r>
              <a:rPr lang="en-GB" sz="1000" i="1">
                <a:latin typeface="Georgia" panose="02040502050405020303" pitchFamily="18" charset="0"/>
              </a:rPr>
              <a:t>      generations shown)</a:t>
            </a:r>
          </a:p>
        </p:txBody>
      </p:sp>
      <p:sp>
        <p:nvSpPr>
          <p:cNvPr id="82" name="TextBox 81">
            <a:extLst>
              <a:ext uri="{FF2B5EF4-FFF2-40B4-BE49-F238E27FC236}">
                <a16:creationId xmlns:a16="http://schemas.microsoft.com/office/drawing/2014/main" id="{52FF3E33-4266-C5F9-9046-DC87B47587E1}"/>
              </a:ext>
              <a:ext uri="{C183D7F6-B498-43B3-948B-1728B52AA6E4}">
                <adec:decorative xmlns:adec="http://schemas.microsoft.com/office/drawing/2017/decorative" val="1"/>
              </a:ext>
            </a:extLst>
          </p:cNvPr>
          <p:cNvSpPr txBox="1"/>
          <p:nvPr/>
        </p:nvSpPr>
        <p:spPr>
          <a:xfrm>
            <a:off x="9459156" y="537854"/>
            <a:ext cx="578329" cy="263441"/>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83" name="Picture 82">
            <a:extLst>
              <a:ext uri="{FF2B5EF4-FFF2-40B4-BE49-F238E27FC236}">
                <a16:creationId xmlns:a16="http://schemas.microsoft.com/office/drawing/2014/main" id="{085A5B1E-EE5F-90B2-FF60-7217851BD3C5}"/>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9453716" y="1180513"/>
            <a:ext cx="353153" cy="353153"/>
          </a:xfrm>
          <a:prstGeom prst="rect">
            <a:avLst/>
          </a:prstGeom>
        </p:spPr>
      </p:pic>
      <p:cxnSp>
        <p:nvCxnSpPr>
          <p:cNvPr id="85" name="Straight Connector 84">
            <a:extLst>
              <a:ext uri="{FF2B5EF4-FFF2-40B4-BE49-F238E27FC236}">
                <a16:creationId xmlns:a16="http://schemas.microsoft.com/office/drawing/2014/main" id="{608EE7D2-0BD1-3159-77A9-9BCA05B9FA07}"/>
              </a:ext>
              <a:ext uri="{C183D7F6-B498-43B3-948B-1728B52AA6E4}">
                <adec:decorative xmlns:adec="http://schemas.microsoft.com/office/drawing/2017/decorative" val="1"/>
              </a:ext>
            </a:extLst>
          </p:cNvPr>
          <p:cNvCxnSpPr>
            <a:cxnSpLocks/>
          </p:cNvCxnSpPr>
          <p:nvPr/>
        </p:nvCxnSpPr>
        <p:spPr>
          <a:xfrm>
            <a:off x="9556638" y="149660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10744AAD-F79D-240D-DEC2-656551BC2A9F}"/>
              </a:ext>
              <a:ext uri="{C183D7F6-B498-43B3-948B-1728B52AA6E4}">
                <adec:decorative xmlns:adec="http://schemas.microsoft.com/office/drawing/2017/decorative" val="1"/>
              </a:ext>
            </a:extLst>
          </p:cNvPr>
          <p:cNvCxnSpPr>
            <a:cxnSpLocks/>
          </p:cNvCxnSpPr>
          <p:nvPr/>
        </p:nvCxnSpPr>
        <p:spPr>
          <a:xfrm>
            <a:off x="9556638" y="154815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09A324DA-227F-F435-4E47-AE56BBC05FB2}"/>
              </a:ext>
              <a:ext uri="{C183D7F6-B498-43B3-948B-1728B52AA6E4}">
                <adec:decorative xmlns:adec="http://schemas.microsoft.com/office/drawing/2017/decorative" val="1"/>
              </a:ext>
            </a:extLst>
          </p:cNvPr>
          <p:cNvCxnSpPr>
            <a:cxnSpLocks/>
          </p:cNvCxnSpPr>
          <p:nvPr/>
        </p:nvCxnSpPr>
        <p:spPr>
          <a:xfrm>
            <a:off x="5760703" y="2255092"/>
            <a:ext cx="0" cy="384873"/>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8180F9F2-E162-3020-8B0C-F939F9DC9AE7}"/>
              </a:ext>
              <a:ext uri="{C183D7F6-B498-43B3-948B-1728B52AA6E4}">
                <adec:decorative xmlns:adec="http://schemas.microsoft.com/office/drawing/2017/decorative" val="1"/>
              </a:ext>
            </a:extLst>
          </p:cNvPr>
          <p:cNvCxnSpPr>
            <a:cxnSpLocks/>
          </p:cNvCxnSpPr>
          <p:nvPr/>
        </p:nvCxnSpPr>
        <p:spPr>
          <a:xfrm>
            <a:off x="5771567" y="814560"/>
            <a:ext cx="0" cy="319237"/>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7F8DEEF4-C68B-9322-A443-24137BD3A601}"/>
              </a:ext>
              <a:ext uri="{C183D7F6-B498-43B3-948B-1728B52AA6E4}">
                <adec:decorative xmlns:adec="http://schemas.microsoft.com/office/drawing/2017/decorative" val="1"/>
              </a:ext>
            </a:extLst>
          </p:cNvPr>
          <p:cNvCxnSpPr>
            <a:cxnSpLocks/>
          </p:cNvCxnSpPr>
          <p:nvPr/>
        </p:nvCxnSpPr>
        <p:spPr>
          <a:xfrm>
            <a:off x="6579499" y="1511912"/>
            <a:ext cx="0" cy="405714"/>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1FEDA117-DA89-1F62-933A-FF6FB86EF9E7}"/>
              </a:ext>
              <a:ext uri="{C183D7F6-B498-43B3-948B-1728B52AA6E4}">
                <adec:decorative xmlns:adec="http://schemas.microsoft.com/office/drawing/2017/decorative" val="1"/>
              </a:ext>
            </a:extLst>
          </p:cNvPr>
          <p:cNvCxnSpPr>
            <a:cxnSpLocks/>
          </p:cNvCxnSpPr>
          <p:nvPr/>
        </p:nvCxnSpPr>
        <p:spPr>
          <a:xfrm>
            <a:off x="4835450" y="2637909"/>
            <a:ext cx="0" cy="4887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pic>
        <p:nvPicPr>
          <p:cNvPr id="107" name="Picture 106">
            <a:extLst>
              <a:ext uri="{FF2B5EF4-FFF2-40B4-BE49-F238E27FC236}">
                <a16:creationId xmlns:a16="http://schemas.microsoft.com/office/drawing/2014/main" id="{A20DBBBC-6CF5-5492-E14B-3C28520A1C99}"/>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3566837" y="3454100"/>
            <a:ext cx="353153" cy="353153"/>
          </a:xfrm>
          <a:prstGeom prst="rect">
            <a:avLst/>
          </a:prstGeom>
        </p:spPr>
      </p:pic>
      <p:cxnSp>
        <p:nvCxnSpPr>
          <p:cNvPr id="26" name="Straight Connector 25">
            <a:extLst>
              <a:ext uri="{FF2B5EF4-FFF2-40B4-BE49-F238E27FC236}">
                <a16:creationId xmlns:a16="http://schemas.microsoft.com/office/drawing/2014/main" id="{1063F23A-3106-C9A6-E5E9-728FA51CD0F7}"/>
              </a:ext>
              <a:ext uri="{C183D7F6-B498-43B3-948B-1728B52AA6E4}">
                <adec:decorative xmlns:adec="http://schemas.microsoft.com/office/drawing/2017/decorative" val="1"/>
              </a:ext>
            </a:extLst>
          </p:cNvPr>
          <p:cNvCxnSpPr>
            <a:cxnSpLocks/>
          </p:cNvCxnSpPr>
          <p:nvPr/>
        </p:nvCxnSpPr>
        <p:spPr>
          <a:xfrm>
            <a:off x="8573609" y="2628710"/>
            <a:ext cx="0" cy="60798"/>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1C89C8E-144A-74C8-F079-92DEABAFA552}"/>
              </a:ext>
              <a:ext uri="{C183D7F6-B498-43B3-948B-1728B52AA6E4}">
                <adec:decorative xmlns:adec="http://schemas.microsoft.com/office/drawing/2017/decorative" val="1"/>
              </a:ext>
            </a:extLst>
          </p:cNvPr>
          <p:cNvCxnSpPr>
            <a:cxnSpLocks/>
          </p:cNvCxnSpPr>
          <p:nvPr/>
        </p:nvCxnSpPr>
        <p:spPr>
          <a:xfrm>
            <a:off x="6628624" y="2633422"/>
            <a:ext cx="0" cy="60798"/>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96A4253-1DC7-E5A6-5DE2-1150FF412798}"/>
              </a:ext>
              <a:ext uri="{C183D7F6-B498-43B3-948B-1728B52AA6E4}">
                <adec:decorative xmlns:adec="http://schemas.microsoft.com/office/drawing/2017/decorative" val="1"/>
              </a:ext>
            </a:extLst>
          </p:cNvPr>
          <p:cNvCxnSpPr>
            <a:cxnSpLocks/>
          </p:cNvCxnSpPr>
          <p:nvPr/>
        </p:nvCxnSpPr>
        <p:spPr>
          <a:xfrm>
            <a:off x="3219542" y="2628710"/>
            <a:ext cx="0" cy="60798"/>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48" name="Oval 47">
            <a:extLst>
              <a:ext uri="{FF2B5EF4-FFF2-40B4-BE49-F238E27FC236}">
                <a16:creationId xmlns:a16="http://schemas.microsoft.com/office/drawing/2014/main" id="{35ED33C3-E62A-3CE7-1894-6E49AC6587F3}"/>
              </a:ext>
              <a:ext uri="{C183D7F6-B498-43B3-948B-1728B52AA6E4}">
                <adec:decorative xmlns:adec="http://schemas.microsoft.com/office/drawing/2017/decorative" val="1"/>
              </a:ext>
            </a:extLst>
          </p:cNvPr>
          <p:cNvSpPr/>
          <p:nvPr/>
        </p:nvSpPr>
        <p:spPr>
          <a:xfrm>
            <a:off x="4544828" y="2755868"/>
            <a:ext cx="588935" cy="751667"/>
          </a:xfrm>
          <a:prstGeom prst="ellipse">
            <a:avLst/>
          </a:prstGeom>
          <a:blipFill dpi="0" rotWithShape="1">
            <a:blip r:embed="rId8"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3">
            <a:extLst>
              <a:ext uri="{FF2B5EF4-FFF2-40B4-BE49-F238E27FC236}">
                <a16:creationId xmlns:a16="http://schemas.microsoft.com/office/drawing/2014/main" id="{3272CC41-8118-2324-806B-6BDF9FF28510}"/>
              </a:ext>
            </a:extLst>
          </p:cNvPr>
          <p:cNvSpPr>
            <a:spLocks noGrp="1"/>
          </p:cNvSpPr>
          <p:nvPr>
            <p:ph type="title"/>
          </p:nvPr>
        </p:nvSpPr>
        <p:spPr>
          <a:xfrm>
            <a:off x="961834" y="-4290112"/>
            <a:ext cx="10515600" cy="1325563"/>
          </a:xfrm>
        </p:spPr>
        <p:txBody>
          <a:bodyPr/>
          <a:lstStyle/>
          <a:p>
            <a:r>
              <a:rPr lang="en-GB">
                <a:solidFill>
                  <a:srgbClr val="E6E6E6"/>
                </a:solidFill>
              </a:rPr>
              <a:t>FAMILY TREE PART 6</a:t>
            </a:r>
          </a:p>
        </p:txBody>
      </p:sp>
    </p:spTree>
    <p:extLst>
      <p:ext uri="{BB962C8B-B14F-4D97-AF65-F5344CB8AC3E}">
        <p14:creationId xmlns:p14="http://schemas.microsoft.com/office/powerpoint/2010/main" val="4204689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1" name="Picture 110">
            <a:extLst>
              <a:ext uri="{FF2B5EF4-FFF2-40B4-BE49-F238E27FC236}">
                <a16:creationId xmlns:a16="http://schemas.microsoft.com/office/drawing/2014/main" id="{5D6BE805-BDC4-138F-E1B2-3E6F98D87F4C}"/>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1121"/>
            <a:ext cx="12200693" cy="6885958"/>
          </a:xfrm>
          <a:prstGeom prst="rect">
            <a:avLst/>
          </a:prstGeom>
        </p:spPr>
      </p:pic>
      <p:sp>
        <p:nvSpPr>
          <p:cNvPr id="5" name="TextBox 4">
            <a:extLst>
              <a:ext uri="{FF2B5EF4-FFF2-40B4-BE49-F238E27FC236}">
                <a16:creationId xmlns:a16="http://schemas.microsoft.com/office/drawing/2014/main" id="{1CE5089A-001C-93A7-F4FA-944688EF4F24}"/>
              </a:ext>
              <a:ext uri="{C183D7F6-B498-43B3-948B-1728B52AA6E4}">
                <adec:decorative xmlns:adec="http://schemas.microsoft.com/office/drawing/2017/decorative" val="1"/>
              </a:ext>
            </a:extLst>
          </p:cNvPr>
          <p:cNvSpPr txBox="1"/>
          <p:nvPr/>
        </p:nvSpPr>
        <p:spPr>
          <a:xfrm>
            <a:off x="385367" y="525622"/>
            <a:ext cx="3470681" cy="954107"/>
          </a:xfrm>
          <a:prstGeom prst="rect">
            <a:avLst/>
          </a:prstGeom>
          <a:noFill/>
        </p:spPr>
        <p:txBody>
          <a:bodyPr wrap="square" rtlCol="0">
            <a:spAutoFit/>
          </a:bodyPr>
          <a:lstStyle/>
          <a:p>
            <a:r>
              <a:rPr lang="en-GB" sz="28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HILLSBOROUGH   FAMILY TREE</a:t>
            </a:r>
            <a:endParaRPr lang="en-GB" sz="28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9" name="TextBox 8">
            <a:extLst>
              <a:ext uri="{FF2B5EF4-FFF2-40B4-BE49-F238E27FC236}">
                <a16:creationId xmlns:a16="http://schemas.microsoft.com/office/drawing/2014/main" id="{E32E13BB-9120-1FE0-1F89-3A19F21C1AB3}"/>
              </a:ext>
              <a:ext uri="{C183D7F6-B498-43B3-948B-1728B52AA6E4}">
                <adec:decorative xmlns:adec="http://schemas.microsoft.com/office/drawing/2017/decorative" val="1"/>
              </a:ext>
            </a:extLst>
          </p:cNvPr>
          <p:cNvSpPr txBox="1"/>
          <p:nvPr/>
        </p:nvSpPr>
        <p:spPr>
          <a:xfrm>
            <a:off x="3127885" y="136475"/>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SIR MOYSES HILL</a:t>
            </a:r>
            <a:endParaRPr lang="en-GB" sz="900">
              <a:effectLst/>
              <a:latin typeface="Georgia" panose="02040502050405020303" pitchFamily="18" charset="0"/>
            </a:endParaRPr>
          </a:p>
        </p:txBody>
      </p:sp>
      <p:sp>
        <p:nvSpPr>
          <p:cNvPr id="12" name="TextBox 11">
            <a:extLst>
              <a:ext uri="{FF2B5EF4-FFF2-40B4-BE49-F238E27FC236}">
                <a16:creationId xmlns:a16="http://schemas.microsoft.com/office/drawing/2014/main" id="{D81FAA7C-9EDC-B536-583D-C06FDF8AD3E1}"/>
              </a:ext>
              <a:ext uri="{C183D7F6-B498-43B3-948B-1728B52AA6E4}">
                <adec:decorative xmlns:adec="http://schemas.microsoft.com/office/drawing/2017/decorative" val="1"/>
              </a:ext>
            </a:extLst>
          </p:cNvPr>
          <p:cNvSpPr txBox="1"/>
          <p:nvPr/>
        </p:nvSpPr>
        <p:spPr>
          <a:xfrm>
            <a:off x="3398122" y="271066"/>
            <a:ext cx="909082" cy="230832"/>
          </a:xfrm>
          <a:prstGeom prst="rect">
            <a:avLst/>
          </a:prstGeom>
          <a:noFill/>
        </p:spPr>
        <p:txBody>
          <a:bodyPr wrap="square" rtlCol="0">
            <a:spAutoFit/>
          </a:bodyPr>
          <a:lstStyle/>
          <a:p>
            <a:pPr algn="ctr" defTabSz="144000">
              <a:spcBef>
                <a:spcPts val="600"/>
              </a:spcBef>
            </a:pPr>
            <a:r>
              <a:rPr lang="en-GB" sz="900" i="1">
                <a:latin typeface="Georgia" panose="02040502050405020303" pitchFamily="18" charset="0"/>
              </a:rPr>
              <a:t>c</a:t>
            </a:r>
            <a:r>
              <a:rPr lang="en-GB" sz="900">
                <a:effectLst/>
                <a:latin typeface="Georgia" panose="02040502050405020303" pitchFamily="18" charset="0"/>
              </a:rPr>
              <a:t>. 1553-1629</a:t>
            </a:r>
          </a:p>
        </p:txBody>
      </p:sp>
      <p:cxnSp>
        <p:nvCxnSpPr>
          <p:cNvPr id="121" name="Straight Connector 120">
            <a:extLst>
              <a:ext uri="{FF2B5EF4-FFF2-40B4-BE49-F238E27FC236}">
                <a16:creationId xmlns:a16="http://schemas.microsoft.com/office/drawing/2014/main" id="{C00706FA-41B7-6736-D9E7-0298923F7AA7}"/>
              </a:ext>
              <a:ext uri="{C183D7F6-B498-43B3-948B-1728B52AA6E4}">
                <adec:decorative xmlns:adec="http://schemas.microsoft.com/office/drawing/2017/decorative" val="1"/>
              </a:ext>
            </a:extLst>
          </p:cNvPr>
          <p:cNvCxnSpPr>
            <a:cxnSpLocks/>
          </p:cNvCxnSpPr>
          <p:nvPr/>
        </p:nvCxnSpPr>
        <p:spPr>
          <a:xfrm>
            <a:off x="5692546" y="57655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2E7B70A4-0CFF-01ED-1CB9-D54A6C280A52}"/>
              </a:ext>
              <a:ext uri="{C183D7F6-B498-43B3-948B-1728B52AA6E4}">
                <adec:decorative xmlns:adec="http://schemas.microsoft.com/office/drawing/2017/decorative" val="1"/>
              </a:ext>
            </a:extLst>
          </p:cNvPr>
          <p:cNvCxnSpPr>
            <a:cxnSpLocks/>
          </p:cNvCxnSpPr>
          <p:nvPr/>
        </p:nvCxnSpPr>
        <p:spPr>
          <a:xfrm>
            <a:off x="5692546" y="62810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2A292ABC-4F7E-F9A5-87EE-EF28B0DFFC91}"/>
              </a:ext>
              <a:ext uri="{C183D7F6-B498-43B3-948B-1728B52AA6E4}">
                <adec:decorative xmlns:adec="http://schemas.microsoft.com/office/drawing/2017/decorative" val="1"/>
              </a:ext>
            </a:extLst>
          </p:cNvPr>
          <p:cNvSpPr txBox="1"/>
          <p:nvPr/>
        </p:nvSpPr>
        <p:spPr>
          <a:xfrm>
            <a:off x="4487468" y="426984"/>
            <a:ext cx="1237871" cy="523220"/>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TREVOR HILL       1st VISCOUNT HILLBOROUGH</a:t>
            </a:r>
          </a:p>
        </p:txBody>
      </p:sp>
      <p:sp>
        <p:nvSpPr>
          <p:cNvPr id="21" name="TextBox 20">
            <a:extLst>
              <a:ext uri="{FF2B5EF4-FFF2-40B4-BE49-F238E27FC236}">
                <a16:creationId xmlns:a16="http://schemas.microsoft.com/office/drawing/2014/main" id="{57406FB7-8E47-903E-CAB4-2876EA0E155B}"/>
              </a:ext>
              <a:ext uri="{C183D7F6-B498-43B3-948B-1728B52AA6E4}">
                <adec:decorative xmlns:adec="http://schemas.microsoft.com/office/drawing/2017/decorative" val="1"/>
              </a:ext>
            </a:extLst>
          </p:cNvPr>
          <p:cNvSpPr txBox="1"/>
          <p:nvPr/>
        </p:nvSpPr>
        <p:spPr>
          <a:xfrm>
            <a:off x="4630240" y="846053"/>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1693-1742</a:t>
            </a:r>
          </a:p>
        </p:txBody>
      </p:sp>
      <p:sp>
        <p:nvSpPr>
          <p:cNvPr id="24" name="TextBox 23">
            <a:extLst>
              <a:ext uri="{FF2B5EF4-FFF2-40B4-BE49-F238E27FC236}">
                <a16:creationId xmlns:a16="http://schemas.microsoft.com/office/drawing/2014/main" id="{84304520-B6AC-8CFE-3346-FBC3C3C071AC}"/>
              </a:ext>
              <a:ext uri="{C183D7F6-B498-43B3-948B-1728B52AA6E4}">
                <adec:decorative xmlns:adec="http://schemas.microsoft.com/office/drawing/2017/decorative" val="1"/>
              </a:ext>
            </a:extLst>
          </p:cNvPr>
          <p:cNvSpPr txBox="1"/>
          <p:nvPr/>
        </p:nvSpPr>
        <p:spPr>
          <a:xfrm>
            <a:off x="5034430" y="1167793"/>
            <a:ext cx="1501588" cy="507831"/>
          </a:xfrm>
          <a:prstGeom prst="rect">
            <a:avLst/>
          </a:prstGeom>
          <a:noFill/>
        </p:spPr>
        <p:txBody>
          <a:bodyPr wrap="square" rtlCol="0">
            <a:spAutoFit/>
          </a:bodyPr>
          <a:lstStyle/>
          <a:p>
            <a:pPr algn="ctr" defTabSz="144000">
              <a:spcBef>
                <a:spcPts val="600"/>
              </a:spcBef>
            </a:pPr>
            <a:r>
              <a:rPr lang="en-GB" sz="900">
                <a:solidFill>
                  <a:srgbClr val="9D691F"/>
                </a:solidFill>
                <a:effectLst/>
                <a:latin typeface="Georgia" panose="02040502050405020303" pitchFamily="18" charset="0"/>
              </a:rPr>
              <a:t>WILLS HILL                      1st MARQUESS OF DOWNSHIRE</a:t>
            </a:r>
          </a:p>
        </p:txBody>
      </p:sp>
      <p:sp>
        <p:nvSpPr>
          <p:cNvPr id="25" name="TextBox 24">
            <a:extLst>
              <a:ext uri="{FF2B5EF4-FFF2-40B4-BE49-F238E27FC236}">
                <a16:creationId xmlns:a16="http://schemas.microsoft.com/office/drawing/2014/main" id="{3B1F521A-5BD6-3F62-DAEA-E69F07654FB0}"/>
              </a:ext>
              <a:ext uri="{C183D7F6-B498-43B3-948B-1728B52AA6E4}">
                <adec:decorative xmlns:adec="http://schemas.microsoft.com/office/drawing/2017/decorative" val="1"/>
              </a:ext>
            </a:extLst>
          </p:cNvPr>
          <p:cNvSpPr txBox="1"/>
          <p:nvPr/>
        </p:nvSpPr>
        <p:spPr>
          <a:xfrm>
            <a:off x="5324273" y="1583005"/>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1718-93</a:t>
            </a:r>
          </a:p>
        </p:txBody>
      </p:sp>
      <p:sp>
        <p:nvSpPr>
          <p:cNvPr id="27" name="TextBox 26">
            <a:extLst>
              <a:ext uri="{FF2B5EF4-FFF2-40B4-BE49-F238E27FC236}">
                <a16:creationId xmlns:a16="http://schemas.microsoft.com/office/drawing/2014/main" id="{2F4F337F-D999-D6F4-9330-D8DDFAC5DA82}"/>
              </a:ext>
              <a:ext uri="{C183D7F6-B498-43B3-948B-1728B52AA6E4}">
                <adec:decorative xmlns:adec="http://schemas.microsoft.com/office/drawing/2017/decorative" val="1"/>
              </a:ext>
            </a:extLst>
          </p:cNvPr>
          <p:cNvSpPr txBox="1"/>
          <p:nvPr/>
        </p:nvSpPr>
        <p:spPr>
          <a:xfrm>
            <a:off x="5833995" y="1918433"/>
            <a:ext cx="1501588" cy="523220"/>
          </a:xfrm>
          <a:prstGeom prst="rect">
            <a:avLst/>
          </a:prstGeom>
          <a:noFill/>
        </p:spPr>
        <p:txBody>
          <a:bodyPr wrap="square" rtlCol="0">
            <a:spAutoFit/>
          </a:bodyPr>
          <a:lstStyle/>
          <a:p>
            <a:pPr algn="ctr" defTabSz="144000">
              <a:spcBef>
                <a:spcPts val="600"/>
              </a:spcBef>
            </a:pPr>
            <a:r>
              <a:rPr lang="en-GB" sz="900">
                <a:solidFill>
                  <a:srgbClr val="9D691F"/>
                </a:solidFill>
                <a:effectLst/>
                <a:latin typeface="Georgia" panose="02040502050405020303" pitchFamily="18" charset="0"/>
              </a:rPr>
              <a:t>ARTHUR HILL             2nd MARQUESS OF DOWNSHIRE</a:t>
            </a:r>
          </a:p>
        </p:txBody>
      </p:sp>
      <p:sp>
        <p:nvSpPr>
          <p:cNvPr id="32" name="TextBox 31">
            <a:extLst>
              <a:ext uri="{FF2B5EF4-FFF2-40B4-BE49-F238E27FC236}">
                <a16:creationId xmlns:a16="http://schemas.microsoft.com/office/drawing/2014/main" id="{0FC36F2C-B6C7-478A-04CC-4117734CA6F6}"/>
              </a:ext>
              <a:ext uri="{C183D7F6-B498-43B3-948B-1728B52AA6E4}">
                <adec:decorative xmlns:adec="http://schemas.microsoft.com/office/drawing/2017/decorative" val="1"/>
              </a:ext>
            </a:extLst>
          </p:cNvPr>
          <p:cNvSpPr txBox="1"/>
          <p:nvPr/>
        </p:nvSpPr>
        <p:spPr>
          <a:xfrm>
            <a:off x="6125954" y="2326127"/>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1753-1801</a:t>
            </a:r>
          </a:p>
        </p:txBody>
      </p:sp>
      <p:sp>
        <p:nvSpPr>
          <p:cNvPr id="33" name="Oval 32">
            <a:extLst>
              <a:ext uri="{FF2B5EF4-FFF2-40B4-BE49-F238E27FC236}">
                <a16:creationId xmlns:a16="http://schemas.microsoft.com/office/drawing/2014/main" id="{0DEAB7BD-63CC-929A-4782-1A6C7175E4B0}"/>
              </a:ext>
              <a:ext uri="{C183D7F6-B498-43B3-948B-1728B52AA6E4}">
                <adec:decorative xmlns:adec="http://schemas.microsoft.com/office/drawing/2017/decorative" val="1"/>
              </a:ext>
            </a:extLst>
          </p:cNvPr>
          <p:cNvSpPr/>
          <p:nvPr/>
        </p:nvSpPr>
        <p:spPr>
          <a:xfrm>
            <a:off x="2936083" y="2749230"/>
            <a:ext cx="588935" cy="751667"/>
          </a:xfrm>
          <a:prstGeom prst="ellipse">
            <a:avLst/>
          </a:prstGeom>
          <a:blipFill dpi="0" rotWithShape="1">
            <a:blip r:embed="rId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609918DF-0EDC-C732-7243-E255E72A6EE3}"/>
              </a:ext>
              <a:ext uri="{C183D7F6-B498-43B3-948B-1728B52AA6E4}">
                <adec:decorative xmlns:adec="http://schemas.microsoft.com/office/drawing/2017/decorative" val="1"/>
              </a:ext>
            </a:extLst>
          </p:cNvPr>
          <p:cNvSpPr txBox="1"/>
          <p:nvPr/>
        </p:nvSpPr>
        <p:spPr>
          <a:xfrm>
            <a:off x="2439178" y="3529508"/>
            <a:ext cx="1596445" cy="523220"/>
          </a:xfrm>
          <a:prstGeom prst="rect">
            <a:avLst/>
          </a:prstGeom>
          <a:noFill/>
        </p:spPr>
        <p:txBody>
          <a:bodyPr wrap="square" lIns="91440" tIns="45720" rIns="91440" bIns="45720" rtlCol="0" anchor="t">
            <a:spAutoFit/>
          </a:bodyPr>
          <a:lstStyle/>
          <a:p>
            <a:pPr algn="ctr" defTabSz="144000">
              <a:spcBef>
                <a:spcPts val="600"/>
              </a:spcBef>
            </a:pPr>
            <a:r>
              <a:rPr lang="en-GB" sz="900">
                <a:solidFill>
                  <a:srgbClr val="9D691F"/>
                </a:solidFill>
                <a:effectLst/>
                <a:latin typeface="Georgia"/>
              </a:rPr>
              <a:t>ARTHUR HILL</a:t>
            </a:r>
            <a:r>
              <a:rPr lang="en-GB" sz="900">
                <a:solidFill>
                  <a:srgbClr val="9D691F"/>
                </a:solidFill>
                <a:latin typeface="Georgia"/>
              </a:rPr>
              <a:t> </a:t>
            </a:r>
            <a:br>
              <a:rPr lang="en-GB" sz="900">
                <a:solidFill>
                  <a:srgbClr val="9D691F"/>
                </a:solidFill>
                <a:latin typeface="Georgia"/>
              </a:rPr>
            </a:br>
            <a:r>
              <a:rPr lang="en-GB" sz="900">
                <a:solidFill>
                  <a:srgbClr val="9D691F"/>
                </a:solidFill>
                <a:effectLst/>
                <a:latin typeface="Georgia"/>
              </a:rPr>
              <a:t>3</a:t>
            </a:r>
            <a:r>
              <a:rPr lang="en-GB" sz="900" baseline="30000">
                <a:solidFill>
                  <a:srgbClr val="9D691F"/>
                </a:solidFill>
                <a:effectLst/>
                <a:latin typeface="Georgia"/>
              </a:rPr>
              <a:t>RD</a:t>
            </a:r>
            <a:r>
              <a:rPr lang="en-GB" sz="900">
                <a:solidFill>
                  <a:srgbClr val="9D691F"/>
                </a:solidFill>
                <a:effectLst/>
                <a:latin typeface="Georgia"/>
              </a:rPr>
              <a:t> MARQUESS OF DOWNSHIRE</a:t>
            </a:r>
          </a:p>
        </p:txBody>
      </p:sp>
      <p:sp>
        <p:nvSpPr>
          <p:cNvPr id="35" name="TextBox 34">
            <a:extLst>
              <a:ext uri="{FF2B5EF4-FFF2-40B4-BE49-F238E27FC236}">
                <a16:creationId xmlns:a16="http://schemas.microsoft.com/office/drawing/2014/main" id="{681C3D0D-CAC4-B570-AD72-AF50CAB95A71}"/>
              </a:ext>
              <a:ext uri="{C183D7F6-B498-43B3-948B-1728B52AA6E4}">
                <adec:decorative xmlns:adec="http://schemas.microsoft.com/office/drawing/2017/decorative" val="1"/>
              </a:ext>
            </a:extLst>
          </p:cNvPr>
          <p:cNvSpPr txBox="1"/>
          <p:nvPr/>
        </p:nvSpPr>
        <p:spPr>
          <a:xfrm>
            <a:off x="2792921" y="3950869"/>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a:t>
            </a:r>
            <a:r>
              <a:rPr lang="en-GB" sz="900">
                <a:latin typeface="Georgia" panose="02040502050405020303" pitchFamily="18" charset="0"/>
              </a:rPr>
              <a:t>88-1845</a:t>
            </a:r>
            <a:endParaRPr lang="en-GB" sz="900">
              <a:effectLst/>
              <a:latin typeface="Georgia" panose="02040502050405020303" pitchFamily="18" charset="0"/>
            </a:endParaRPr>
          </a:p>
        </p:txBody>
      </p:sp>
      <p:sp>
        <p:nvSpPr>
          <p:cNvPr id="43" name="TextBox 42">
            <a:extLst>
              <a:ext uri="{FF2B5EF4-FFF2-40B4-BE49-F238E27FC236}">
                <a16:creationId xmlns:a16="http://schemas.microsoft.com/office/drawing/2014/main" id="{34A44566-41F3-3018-5749-77FBAB7AC2EB}"/>
              </a:ext>
              <a:ext uri="{C183D7F6-B498-43B3-948B-1728B52AA6E4}">
                <adec:decorative xmlns:adec="http://schemas.microsoft.com/office/drawing/2017/decorative" val="1"/>
              </a:ext>
            </a:extLst>
          </p:cNvPr>
          <p:cNvSpPr txBox="1"/>
          <p:nvPr/>
        </p:nvSpPr>
        <p:spPr>
          <a:xfrm>
            <a:off x="5876992" y="425842"/>
            <a:ext cx="1052620"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MARY ROWE</a:t>
            </a:r>
          </a:p>
        </p:txBody>
      </p:sp>
      <p:cxnSp>
        <p:nvCxnSpPr>
          <p:cNvPr id="44" name="Straight Connector 43">
            <a:extLst>
              <a:ext uri="{FF2B5EF4-FFF2-40B4-BE49-F238E27FC236}">
                <a16:creationId xmlns:a16="http://schemas.microsoft.com/office/drawing/2014/main" id="{F1F2BE0B-40CB-980B-11C7-089145F42373}"/>
              </a:ext>
              <a:ext uri="{C183D7F6-B498-43B3-948B-1728B52AA6E4}">
                <adec:decorative xmlns:adec="http://schemas.microsoft.com/office/drawing/2017/decorative" val="1"/>
              </a:ext>
            </a:extLst>
          </p:cNvPr>
          <p:cNvCxnSpPr>
            <a:cxnSpLocks/>
          </p:cNvCxnSpPr>
          <p:nvPr/>
        </p:nvCxnSpPr>
        <p:spPr>
          <a:xfrm>
            <a:off x="5115326" y="277234"/>
            <a:ext cx="0" cy="148039"/>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4326AEBA-0AEC-6E80-F6B8-9B590BFFC146}"/>
              </a:ext>
              <a:ext uri="{C183D7F6-B498-43B3-948B-1728B52AA6E4}">
                <adec:decorative xmlns:adec="http://schemas.microsoft.com/office/drawing/2017/decorative" val="1"/>
              </a:ext>
            </a:extLst>
          </p:cNvPr>
          <p:cNvCxnSpPr>
            <a:cxnSpLocks/>
          </p:cNvCxnSpPr>
          <p:nvPr/>
        </p:nvCxnSpPr>
        <p:spPr>
          <a:xfrm>
            <a:off x="4538268" y="246991"/>
            <a:ext cx="602057" cy="0"/>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C0CC0B39-8A04-74EE-3F0E-60331742C872}"/>
              </a:ext>
              <a:ext uri="{C183D7F6-B498-43B3-948B-1728B52AA6E4}">
                <adec:decorative xmlns:adec="http://schemas.microsoft.com/office/drawing/2017/decorative" val="1"/>
              </a:ext>
            </a:extLst>
          </p:cNvPr>
          <p:cNvCxnSpPr>
            <a:cxnSpLocks/>
          </p:cNvCxnSpPr>
          <p:nvPr/>
        </p:nvCxnSpPr>
        <p:spPr>
          <a:xfrm>
            <a:off x="6503497" y="134621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06CCC736-1372-155B-0F46-C888B720575E}"/>
              </a:ext>
              <a:ext uri="{C183D7F6-B498-43B3-948B-1728B52AA6E4}">
                <adec:decorative xmlns:adec="http://schemas.microsoft.com/office/drawing/2017/decorative" val="1"/>
              </a:ext>
            </a:extLst>
          </p:cNvPr>
          <p:cNvCxnSpPr>
            <a:cxnSpLocks/>
          </p:cNvCxnSpPr>
          <p:nvPr/>
        </p:nvCxnSpPr>
        <p:spPr>
          <a:xfrm>
            <a:off x="6503497" y="139776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762F747C-294E-20CE-480B-E705D1BA7948}"/>
              </a:ext>
              <a:ext uri="{C183D7F6-B498-43B3-948B-1728B52AA6E4}">
                <adec:decorative xmlns:adec="http://schemas.microsoft.com/office/drawing/2017/decorative" val="1"/>
              </a:ext>
            </a:extLst>
          </p:cNvPr>
          <p:cNvSpPr txBox="1"/>
          <p:nvPr/>
        </p:nvSpPr>
        <p:spPr>
          <a:xfrm>
            <a:off x="6631532" y="1166529"/>
            <a:ext cx="1410179" cy="646331"/>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MARGARETTA  FITZGERALD MARCHIONESS                       OF DOWNSHIRE</a:t>
            </a:r>
          </a:p>
        </p:txBody>
      </p:sp>
      <p:cxnSp>
        <p:nvCxnSpPr>
          <p:cNvPr id="53" name="Straight Connector 52">
            <a:extLst>
              <a:ext uri="{FF2B5EF4-FFF2-40B4-BE49-F238E27FC236}">
                <a16:creationId xmlns:a16="http://schemas.microsoft.com/office/drawing/2014/main" id="{52DFB1A4-EC40-9CA5-9B65-0216AF8D1FBC}"/>
              </a:ext>
              <a:ext uri="{C183D7F6-B498-43B3-948B-1728B52AA6E4}">
                <adec:decorative xmlns:adec="http://schemas.microsoft.com/office/drawing/2017/decorative" val="1"/>
              </a:ext>
            </a:extLst>
          </p:cNvPr>
          <p:cNvCxnSpPr>
            <a:cxnSpLocks/>
          </p:cNvCxnSpPr>
          <p:nvPr/>
        </p:nvCxnSpPr>
        <p:spPr>
          <a:xfrm>
            <a:off x="5689351" y="210313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22E6F23D-8F56-2E10-58EB-3A09CF6CFE47}"/>
              </a:ext>
              <a:ext uri="{C183D7F6-B498-43B3-948B-1728B52AA6E4}">
                <adec:decorative xmlns:adec="http://schemas.microsoft.com/office/drawing/2017/decorative" val="1"/>
              </a:ext>
            </a:extLst>
          </p:cNvPr>
          <p:cNvCxnSpPr>
            <a:cxnSpLocks/>
          </p:cNvCxnSpPr>
          <p:nvPr/>
        </p:nvCxnSpPr>
        <p:spPr>
          <a:xfrm>
            <a:off x="5689351" y="215468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A305D454-64D2-C571-AB3E-A28002590375}"/>
              </a:ext>
              <a:ext uri="{C183D7F6-B498-43B3-948B-1728B52AA6E4}">
                <adec:decorative xmlns:adec="http://schemas.microsoft.com/office/drawing/2017/decorative" val="1"/>
              </a:ext>
            </a:extLst>
          </p:cNvPr>
          <p:cNvSpPr txBox="1"/>
          <p:nvPr/>
        </p:nvSpPr>
        <p:spPr>
          <a:xfrm>
            <a:off x="3516543" y="1917675"/>
            <a:ext cx="2167580" cy="523220"/>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MARY SANDYS                    MARCHIONESS OF DOWNSHIRE     &amp; BARONESS SANDYS</a:t>
            </a:r>
          </a:p>
        </p:txBody>
      </p:sp>
      <p:cxnSp>
        <p:nvCxnSpPr>
          <p:cNvPr id="56" name="Straight Connector 55">
            <a:extLst>
              <a:ext uri="{FF2B5EF4-FFF2-40B4-BE49-F238E27FC236}">
                <a16:creationId xmlns:a16="http://schemas.microsoft.com/office/drawing/2014/main" id="{ACEAC613-AEDD-4E4A-A343-F6049BF49559}"/>
              </a:ext>
              <a:ext uri="{C183D7F6-B498-43B3-948B-1728B52AA6E4}">
                <adec:decorative xmlns:adec="http://schemas.microsoft.com/office/drawing/2017/decorative" val="1"/>
              </a:ext>
            </a:extLst>
          </p:cNvPr>
          <p:cNvCxnSpPr>
            <a:cxnSpLocks/>
          </p:cNvCxnSpPr>
          <p:nvPr/>
        </p:nvCxnSpPr>
        <p:spPr>
          <a:xfrm>
            <a:off x="3213208" y="2632643"/>
            <a:ext cx="5364658"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E5CCD828-C56C-156C-0892-A197EDC655A6}"/>
              </a:ext>
              <a:ext uri="{C183D7F6-B498-43B3-948B-1728B52AA6E4}">
                <adec:decorative xmlns:adec="http://schemas.microsoft.com/office/drawing/2017/decorative" val="1"/>
              </a:ext>
            </a:extLst>
          </p:cNvPr>
          <p:cNvSpPr/>
          <p:nvPr/>
        </p:nvSpPr>
        <p:spPr>
          <a:xfrm>
            <a:off x="6331102" y="2749818"/>
            <a:ext cx="588935" cy="751667"/>
          </a:xfrm>
          <a:prstGeom prst="ellipse">
            <a:avLst/>
          </a:prstGeom>
          <a:blipFill dpi="0" rotWithShape="1">
            <a:blip r:embed="rId5"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a:extLst>
              <a:ext uri="{FF2B5EF4-FFF2-40B4-BE49-F238E27FC236}">
                <a16:creationId xmlns:a16="http://schemas.microsoft.com/office/drawing/2014/main" id="{F703ABAC-C720-BC1E-1DF9-3C17E468AF2E}"/>
              </a:ext>
              <a:ext uri="{C183D7F6-B498-43B3-948B-1728B52AA6E4}">
                <adec:decorative xmlns:adec="http://schemas.microsoft.com/office/drawing/2017/decorative" val="1"/>
              </a:ext>
            </a:extLst>
          </p:cNvPr>
          <p:cNvSpPr txBox="1"/>
          <p:nvPr/>
        </p:nvSpPr>
        <p:spPr>
          <a:xfrm>
            <a:off x="6169115" y="3527079"/>
            <a:ext cx="937839"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MARY HILL</a:t>
            </a:r>
            <a:endParaRPr lang="en-GB" sz="900">
              <a:effectLst/>
              <a:latin typeface="Georgia" panose="02040502050405020303" pitchFamily="18" charset="0"/>
            </a:endParaRPr>
          </a:p>
        </p:txBody>
      </p:sp>
      <p:sp>
        <p:nvSpPr>
          <p:cNvPr id="63" name="Oval 62">
            <a:extLst>
              <a:ext uri="{FF2B5EF4-FFF2-40B4-BE49-F238E27FC236}">
                <a16:creationId xmlns:a16="http://schemas.microsoft.com/office/drawing/2014/main" id="{F1FA3CA2-9C2B-35B4-679F-9D32C3C159A4}"/>
              </a:ext>
              <a:ext uri="{C183D7F6-B498-43B3-948B-1728B52AA6E4}">
                <adec:decorative xmlns:adec="http://schemas.microsoft.com/office/drawing/2017/decorative" val="1"/>
              </a:ext>
            </a:extLst>
          </p:cNvPr>
          <p:cNvSpPr/>
          <p:nvPr/>
        </p:nvSpPr>
        <p:spPr>
          <a:xfrm>
            <a:off x="8280175" y="2755869"/>
            <a:ext cx="588935" cy="751667"/>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a:extLst>
              <a:ext uri="{FF2B5EF4-FFF2-40B4-BE49-F238E27FC236}">
                <a16:creationId xmlns:a16="http://schemas.microsoft.com/office/drawing/2014/main" id="{142A4B61-FDB3-07C8-35A5-B23C009D57F3}"/>
              </a:ext>
              <a:ext uri="{C183D7F6-B498-43B3-948B-1728B52AA6E4}">
                <adec:decorative xmlns:adec="http://schemas.microsoft.com/office/drawing/2017/decorative" val="1"/>
              </a:ext>
            </a:extLst>
          </p:cNvPr>
          <p:cNvSpPr txBox="1"/>
          <p:nvPr/>
        </p:nvSpPr>
        <p:spPr>
          <a:xfrm>
            <a:off x="7833896" y="3526828"/>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GEORGE HILL</a:t>
            </a:r>
            <a:endParaRPr lang="en-GB" sz="900">
              <a:effectLst/>
              <a:latin typeface="Georgia" panose="02040502050405020303" pitchFamily="18" charset="0"/>
            </a:endParaRPr>
          </a:p>
        </p:txBody>
      </p:sp>
      <p:sp>
        <p:nvSpPr>
          <p:cNvPr id="65" name="TextBox 64">
            <a:extLst>
              <a:ext uri="{FF2B5EF4-FFF2-40B4-BE49-F238E27FC236}">
                <a16:creationId xmlns:a16="http://schemas.microsoft.com/office/drawing/2014/main" id="{27A36878-694B-212B-6C5A-1CA9EA74E3AA}"/>
              </a:ext>
              <a:ext uri="{C183D7F6-B498-43B3-948B-1728B52AA6E4}">
                <adec:decorative xmlns:adec="http://schemas.microsoft.com/office/drawing/2017/decorative" val="1"/>
              </a:ext>
            </a:extLst>
          </p:cNvPr>
          <p:cNvSpPr txBox="1"/>
          <p:nvPr/>
        </p:nvSpPr>
        <p:spPr>
          <a:xfrm>
            <a:off x="8130855" y="3671965"/>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1801-79</a:t>
            </a:r>
          </a:p>
        </p:txBody>
      </p:sp>
      <p:sp>
        <p:nvSpPr>
          <p:cNvPr id="66" name="TextBox 65">
            <a:extLst>
              <a:ext uri="{FF2B5EF4-FFF2-40B4-BE49-F238E27FC236}">
                <a16:creationId xmlns:a16="http://schemas.microsoft.com/office/drawing/2014/main" id="{0737FE69-18A6-35A6-AF0F-43BDB5374575}"/>
              </a:ext>
              <a:ext uri="{C183D7F6-B498-43B3-948B-1728B52AA6E4}">
                <adec:decorative xmlns:adec="http://schemas.microsoft.com/office/drawing/2017/decorative" val="1"/>
              </a:ext>
            </a:extLst>
          </p:cNvPr>
          <p:cNvSpPr txBox="1"/>
          <p:nvPr/>
        </p:nvSpPr>
        <p:spPr>
          <a:xfrm>
            <a:off x="4226157" y="3526264"/>
            <a:ext cx="1288324"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CHARLOTTE HILL</a:t>
            </a:r>
          </a:p>
        </p:txBody>
      </p:sp>
      <p:sp>
        <p:nvSpPr>
          <p:cNvPr id="67" name="TextBox 66">
            <a:extLst>
              <a:ext uri="{FF2B5EF4-FFF2-40B4-BE49-F238E27FC236}">
                <a16:creationId xmlns:a16="http://schemas.microsoft.com/office/drawing/2014/main" id="{C0775EB1-D5B9-C696-08BA-54CF2EEBF25C}"/>
              </a:ext>
              <a:ext uri="{C183D7F6-B498-43B3-948B-1728B52AA6E4}">
                <adec:decorative xmlns:adec="http://schemas.microsoft.com/office/drawing/2017/decorative" val="1"/>
              </a:ext>
            </a:extLst>
          </p:cNvPr>
          <p:cNvSpPr txBox="1"/>
          <p:nvPr/>
        </p:nvSpPr>
        <p:spPr>
          <a:xfrm>
            <a:off x="944501" y="3528306"/>
            <a:ext cx="1435008" cy="523220"/>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MARIA WINDSOR MARCHIONESS OF DOWNSHIRE</a:t>
            </a:r>
          </a:p>
        </p:txBody>
      </p:sp>
      <p:cxnSp>
        <p:nvCxnSpPr>
          <p:cNvPr id="68" name="Straight Connector 67">
            <a:extLst>
              <a:ext uri="{FF2B5EF4-FFF2-40B4-BE49-F238E27FC236}">
                <a16:creationId xmlns:a16="http://schemas.microsoft.com/office/drawing/2014/main" id="{A1FE1318-7DED-2DA5-6853-2454760F126A}"/>
              </a:ext>
              <a:ext uri="{C183D7F6-B498-43B3-948B-1728B52AA6E4}">
                <adec:decorative xmlns:adec="http://schemas.microsoft.com/office/drawing/2017/decorative" val="1"/>
              </a:ext>
            </a:extLst>
          </p:cNvPr>
          <p:cNvCxnSpPr>
            <a:cxnSpLocks/>
          </p:cNvCxnSpPr>
          <p:nvPr/>
        </p:nvCxnSpPr>
        <p:spPr>
          <a:xfrm>
            <a:off x="2425409" y="366770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E9741B58-E0C2-97D8-0448-96AD4A134429}"/>
              </a:ext>
              <a:ext uri="{C183D7F6-B498-43B3-948B-1728B52AA6E4}">
                <adec:decorative xmlns:adec="http://schemas.microsoft.com/office/drawing/2017/decorative" val="1"/>
              </a:ext>
            </a:extLst>
          </p:cNvPr>
          <p:cNvCxnSpPr>
            <a:cxnSpLocks/>
          </p:cNvCxnSpPr>
          <p:nvPr/>
        </p:nvCxnSpPr>
        <p:spPr>
          <a:xfrm>
            <a:off x="2425409" y="371925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B2CBF4FB-783C-4CC4-BD78-19BC3CA6097B}"/>
              </a:ext>
              <a:ext uri="{C183D7F6-B498-43B3-948B-1728B52AA6E4}">
                <adec:decorative xmlns:adec="http://schemas.microsoft.com/office/drawing/2017/decorative" val="1"/>
              </a:ext>
            </a:extLst>
          </p:cNvPr>
          <p:cNvSpPr txBox="1"/>
          <p:nvPr/>
        </p:nvSpPr>
        <p:spPr>
          <a:xfrm>
            <a:off x="5915378" y="578562"/>
            <a:ext cx="909082" cy="230832"/>
          </a:xfrm>
          <a:prstGeom prst="rect">
            <a:avLst/>
          </a:prstGeom>
          <a:noFill/>
        </p:spPr>
        <p:txBody>
          <a:bodyPr wrap="square" rtlCol="0">
            <a:spAutoFit/>
          </a:bodyPr>
          <a:lstStyle/>
          <a:p>
            <a:pPr algn="ctr" defTabSz="144000">
              <a:spcBef>
                <a:spcPts val="600"/>
              </a:spcBef>
            </a:pPr>
            <a:r>
              <a:rPr lang="en-GB" sz="900" i="1">
                <a:latin typeface="Georgia" panose="02040502050405020303" pitchFamily="18" charset="0"/>
              </a:rPr>
              <a:t>d. </a:t>
            </a:r>
            <a:r>
              <a:rPr lang="en-GB" sz="900">
                <a:latin typeface="Georgia" panose="02040502050405020303" pitchFamily="18" charset="0"/>
              </a:rPr>
              <a:t>1742</a:t>
            </a:r>
            <a:endParaRPr lang="en-GB" sz="900">
              <a:effectLst/>
              <a:latin typeface="Georgia" panose="02040502050405020303" pitchFamily="18" charset="0"/>
            </a:endParaRPr>
          </a:p>
        </p:txBody>
      </p:sp>
      <p:sp>
        <p:nvSpPr>
          <p:cNvPr id="74" name="TextBox 73">
            <a:extLst>
              <a:ext uri="{FF2B5EF4-FFF2-40B4-BE49-F238E27FC236}">
                <a16:creationId xmlns:a16="http://schemas.microsoft.com/office/drawing/2014/main" id="{8D0ECB9B-6FAE-6153-5F11-28D361536E0A}"/>
              </a:ext>
              <a:ext uri="{C183D7F6-B498-43B3-948B-1728B52AA6E4}">
                <adec:decorative xmlns:adec="http://schemas.microsoft.com/office/drawing/2017/decorative" val="1"/>
              </a:ext>
            </a:extLst>
          </p:cNvPr>
          <p:cNvSpPr txBox="1"/>
          <p:nvPr/>
        </p:nvSpPr>
        <p:spPr>
          <a:xfrm>
            <a:off x="6849109" y="1716808"/>
            <a:ext cx="909082" cy="230832"/>
          </a:xfrm>
          <a:prstGeom prst="rect">
            <a:avLst/>
          </a:prstGeom>
          <a:noFill/>
        </p:spPr>
        <p:txBody>
          <a:bodyPr wrap="square" rtlCol="0">
            <a:spAutoFit/>
          </a:bodyPr>
          <a:lstStyle/>
          <a:p>
            <a:pPr algn="ctr" defTabSz="144000">
              <a:spcBef>
                <a:spcPts val="600"/>
              </a:spcBef>
            </a:pPr>
            <a:r>
              <a:rPr lang="en-GB" sz="900" i="1">
                <a:latin typeface="Georgia" panose="02040502050405020303" pitchFamily="18" charset="0"/>
              </a:rPr>
              <a:t>d. </a:t>
            </a:r>
            <a:r>
              <a:rPr lang="en-GB" sz="900">
                <a:latin typeface="Georgia" panose="02040502050405020303" pitchFamily="18" charset="0"/>
              </a:rPr>
              <a:t>1766</a:t>
            </a:r>
            <a:endParaRPr lang="en-GB" sz="900">
              <a:effectLst/>
              <a:latin typeface="Georgia" panose="02040502050405020303" pitchFamily="18" charset="0"/>
            </a:endParaRPr>
          </a:p>
        </p:txBody>
      </p:sp>
      <p:sp>
        <p:nvSpPr>
          <p:cNvPr id="75" name="TextBox 74">
            <a:extLst>
              <a:ext uri="{FF2B5EF4-FFF2-40B4-BE49-F238E27FC236}">
                <a16:creationId xmlns:a16="http://schemas.microsoft.com/office/drawing/2014/main" id="{0F58F99E-57AF-98F4-49C6-B37D70CDC55C}"/>
              </a:ext>
              <a:ext uri="{C183D7F6-B498-43B3-948B-1728B52AA6E4}">
                <adec:decorative xmlns:adec="http://schemas.microsoft.com/office/drawing/2017/decorative" val="1"/>
              </a:ext>
            </a:extLst>
          </p:cNvPr>
          <p:cNvSpPr txBox="1"/>
          <p:nvPr/>
        </p:nvSpPr>
        <p:spPr>
          <a:xfrm>
            <a:off x="1189912" y="3950895"/>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1790</a:t>
            </a:r>
            <a:r>
              <a:rPr lang="en-GB" sz="900">
                <a:latin typeface="Georgia" panose="02040502050405020303" pitchFamily="18" charset="0"/>
              </a:rPr>
              <a:t>-1855</a:t>
            </a:r>
            <a:endParaRPr lang="en-GB" sz="900">
              <a:effectLst/>
              <a:latin typeface="Georgia" panose="02040502050405020303" pitchFamily="18" charset="0"/>
            </a:endParaRPr>
          </a:p>
        </p:txBody>
      </p:sp>
      <p:sp>
        <p:nvSpPr>
          <p:cNvPr id="76" name="TextBox 75">
            <a:extLst>
              <a:ext uri="{FF2B5EF4-FFF2-40B4-BE49-F238E27FC236}">
                <a16:creationId xmlns:a16="http://schemas.microsoft.com/office/drawing/2014/main" id="{DCB10E1C-A0BD-2D50-F22B-10A071BD612E}"/>
              </a:ext>
              <a:ext uri="{C183D7F6-B498-43B3-948B-1728B52AA6E4}">
                <adec:decorative xmlns:adec="http://schemas.microsoft.com/office/drawing/2017/decorative" val="1"/>
              </a:ext>
            </a:extLst>
          </p:cNvPr>
          <p:cNvSpPr txBox="1"/>
          <p:nvPr/>
        </p:nvSpPr>
        <p:spPr>
          <a:xfrm>
            <a:off x="4121674" y="2329000"/>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1764-1836</a:t>
            </a:r>
          </a:p>
        </p:txBody>
      </p:sp>
      <p:sp>
        <p:nvSpPr>
          <p:cNvPr id="77" name="TextBox 76">
            <a:extLst>
              <a:ext uri="{FF2B5EF4-FFF2-40B4-BE49-F238E27FC236}">
                <a16:creationId xmlns:a16="http://schemas.microsoft.com/office/drawing/2014/main" id="{345D3001-BB40-00C6-0513-087B70D06C14}"/>
              </a:ext>
              <a:ext uri="{C183D7F6-B498-43B3-948B-1728B52AA6E4}">
                <adec:decorative xmlns:adec="http://schemas.microsoft.com/office/drawing/2017/decorative" val="1"/>
              </a:ext>
            </a:extLst>
          </p:cNvPr>
          <p:cNvSpPr txBox="1"/>
          <p:nvPr/>
        </p:nvSpPr>
        <p:spPr>
          <a:xfrm>
            <a:off x="4409027" y="3672848"/>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1794-1821</a:t>
            </a:r>
          </a:p>
        </p:txBody>
      </p:sp>
      <p:sp>
        <p:nvSpPr>
          <p:cNvPr id="78" name="TextBox 77">
            <a:extLst>
              <a:ext uri="{FF2B5EF4-FFF2-40B4-BE49-F238E27FC236}">
                <a16:creationId xmlns:a16="http://schemas.microsoft.com/office/drawing/2014/main" id="{BCD22613-9F41-E4F2-35DE-283A08843A78}"/>
              </a:ext>
              <a:ext uri="{C183D7F6-B498-43B3-948B-1728B52AA6E4}">
                <adec:decorative xmlns:adec="http://schemas.microsoft.com/office/drawing/2017/decorative" val="1"/>
              </a:ext>
            </a:extLst>
          </p:cNvPr>
          <p:cNvSpPr txBox="1"/>
          <p:nvPr/>
        </p:nvSpPr>
        <p:spPr>
          <a:xfrm>
            <a:off x="6175338" y="3678330"/>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1796-1830</a:t>
            </a:r>
          </a:p>
        </p:txBody>
      </p:sp>
      <p:cxnSp>
        <p:nvCxnSpPr>
          <p:cNvPr id="79" name="Straight Connector 78">
            <a:extLst>
              <a:ext uri="{FF2B5EF4-FFF2-40B4-BE49-F238E27FC236}">
                <a16:creationId xmlns:a16="http://schemas.microsoft.com/office/drawing/2014/main" id="{AF324A9E-6BAC-4912-27CE-1B75BB2301B2}"/>
              </a:ext>
              <a:ext uri="{C183D7F6-B498-43B3-948B-1728B52AA6E4}">
                <adec:decorative xmlns:adec="http://schemas.microsoft.com/office/drawing/2017/decorative" val="1"/>
              </a:ext>
            </a:extLst>
          </p:cNvPr>
          <p:cNvCxnSpPr>
            <a:cxnSpLocks/>
          </p:cNvCxnSpPr>
          <p:nvPr/>
        </p:nvCxnSpPr>
        <p:spPr>
          <a:xfrm>
            <a:off x="9546858" y="1673006"/>
            <a:ext cx="168702" cy="0"/>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sp>
        <p:nvSpPr>
          <p:cNvPr id="80" name="Rectangle 79">
            <a:extLst>
              <a:ext uri="{FF2B5EF4-FFF2-40B4-BE49-F238E27FC236}">
                <a16:creationId xmlns:a16="http://schemas.microsoft.com/office/drawing/2014/main" id="{2822603D-B078-0E35-1C87-59B3B5746A23}"/>
              </a:ext>
              <a:ext uri="{C183D7F6-B498-43B3-948B-1728B52AA6E4}">
                <adec:decorative xmlns:adec="http://schemas.microsoft.com/office/drawing/2017/decorative" val="1"/>
              </a:ext>
            </a:extLst>
          </p:cNvPr>
          <p:cNvSpPr/>
          <p:nvPr/>
        </p:nvSpPr>
        <p:spPr>
          <a:xfrm>
            <a:off x="9404120" y="425273"/>
            <a:ext cx="2166323" cy="1725672"/>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TextBox 80">
            <a:extLst>
              <a:ext uri="{FF2B5EF4-FFF2-40B4-BE49-F238E27FC236}">
                <a16:creationId xmlns:a16="http://schemas.microsoft.com/office/drawing/2014/main" id="{66507CEB-A2ED-B4F9-6CB5-FF576AC74E3B}"/>
              </a:ext>
              <a:ext uri="{C183D7F6-B498-43B3-948B-1728B52AA6E4}">
                <adec:decorative xmlns:adec="http://schemas.microsoft.com/office/drawing/2017/decorative" val="1"/>
              </a:ext>
            </a:extLst>
          </p:cNvPr>
          <p:cNvSpPr txBox="1"/>
          <p:nvPr/>
        </p:nvSpPr>
        <p:spPr>
          <a:xfrm>
            <a:off x="9495331" y="784789"/>
            <a:ext cx="1951510" cy="1169551"/>
          </a:xfrm>
          <a:prstGeom prst="rect">
            <a:avLst/>
          </a:prstGeom>
          <a:noFill/>
        </p:spPr>
        <p:txBody>
          <a:bodyPr wrap="square" rtlCol="0">
            <a:spAutoFit/>
          </a:bodyPr>
          <a:lstStyle/>
          <a:p>
            <a:pPr marL="228600" indent="-228600">
              <a:buAutoNum type="alphaLcPeriod" startAt="18"/>
            </a:pPr>
            <a:r>
              <a:rPr lang="en-GB" sz="1000" i="1">
                <a:latin typeface="Georgia" panose="02040502050405020303" pitchFamily="18" charset="0"/>
              </a:rPr>
              <a:t>r</a:t>
            </a:r>
            <a:r>
              <a:rPr lang="en-GB" sz="1000" i="1">
                <a:effectLst/>
                <a:latin typeface="Georgia" panose="02040502050405020303" pitchFamily="18" charset="0"/>
              </a:rPr>
              <a:t>eigned</a:t>
            </a:r>
          </a:p>
          <a:p>
            <a:r>
              <a:rPr lang="en-GB" sz="1000" i="1">
                <a:effectLst/>
                <a:latin typeface="Georgia" panose="02040502050405020303" pitchFamily="18" charset="0"/>
              </a:rPr>
              <a:t>d.    died                                          </a:t>
            </a:r>
            <a:r>
              <a:rPr lang="en-GB" sz="1000" i="1">
                <a:latin typeface="Georgia" panose="02040502050405020303" pitchFamily="18" charset="0"/>
              </a:rPr>
              <a:t>c.    about</a:t>
            </a:r>
            <a:endParaRPr lang="en-GB" sz="1000" i="1">
              <a:effectLst/>
              <a:latin typeface="Georgia" panose="02040502050405020303" pitchFamily="18" charset="0"/>
            </a:endParaRPr>
          </a:p>
          <a:p>
            <a:r>
              <a:rPr lang="en-GB" sz="1000" i="1">
                <a:latin typeface="Georgia" panose="02040502050405020303" pitchFamily="18" charset="0"/>
              </a:rPr>
              <a:t>       Marquess of Downshire</a:t>
            </a:r>
          </a:p>
          <a:p>
            <a:r>
              <a:rPr lang="en-GB" sz="1000" i="1">
                <a:latin typeface="Georgia" panose="02040502050405020303" pitchFamily="18" charset="0"/>
              </a:rPr>
              <a:t>       married</a:t>
            </a:r>
          </a:p>
          <a:p>
            <a:r>
              <a:rPr lang="en-GB" sz="1000" i="1">
                <a:latin typeface="Georgia" panose="02040502050405020303" pitchFamily="18" charset="0"/>
              </a:rPr>
              <a:t>       line of descent (not all</a:t>
            </a:r>
          </a:p>
          <a:p>
            <a:r>
              <a:rPr lang="en-GB" sz="1000" i="1">
                <a:latin typeface="Georgia" panose="02040502050405020303" pitchFamily="18" charset="0"/>
              </a:rPr>
              <a:t>      generations shown)</a:t>
            </a:r>
          </a:p>
        </p:txBody>
      </p:sp>
      <p:sp>
        <p:nvSpPr>
          <p:cNvPr id="82" name="TextBox 81">
            <a:extLst>
              <a:ext uri="{FF2B5EF4-FFF2-40B4-BE49-F238E27FC236}">
                <a16:creationId xmlns:a16="http://schemas.microsoft.com/office/drawing/2014/main" id="{52FF3E33-4266-C5F9-9046-DC87B47587E1}"/>
              </a:ext>
              <a:ext uri="{C183D7F6-B498-43B3-948B-1728B52AA6E4}">
                <adec:decorative xmlns:adec="http://schemas.microsoft.com/office/drawing/2017/decorative" val="1"/>
              </a:ext>
            </a:extLst>
          </p:cNvPr>
          <p:cNvSpPr txBox="1"/>
          <p:nvPr/>
        </p:nvSpPr>
        <p:spPr>
          <a:xfrm>
            <a:off x="9459156" y="537854"/>
            <a:ext cx="568804" cy="263441"/>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83" name="Picture 82">
            <a:extLst>
              <a:ext uri="{FF2B5EF4-FFF2-40B4-BE49-F238E27FC236}">
                <a16:creationId xmlns:a16="http://schemas.microsoft.com/office/drawing/2014/main" id="{085A5B1E-EE5F-90B2-FF60-7217851BD3C5}"/>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9453716" y="1180513"/>
            <a:ext cx="353153" cy="353153"/>
          </a:xfrm>
          <a:prstGeom prst="rect">
            <a:avLst/>
          </a:prstGeom>
        </p:spPr>
      </p:pic>
      <p:cxnSp>
        <p:nvCxnSpPr>
          <p:cNvPr id="85" name="Straight Connector 84">
            <a:extLst>
              <a:ext uri="{FF2B5EF4-FFF2-40B4-BE49-F238E27FC236}">
                <a16:creationId xmlns:a16="http://schemas.microsoft.com/office/drawing/2014/main" id="{608EE7D2-0BD1-3159-77A9-9BCA05B9FA07}"/>
              </a:ext>
              <a:ext uri="{C183D7F6-B498-43B3-948B-1728B52AA6E4}">
                <adec:decorative xmlns:adec="http://schemas.microsoft.com/office/drawing/2017/decorative" val="1"/>
              </a:ext>
            </a:extLst>
          </p:cNvPr>
          <p:cNvCxnSpPr>
            <a:cxnSpLocks/>
          </p:cNvCxnSpPr>
          <p:nvPr/>
        </p:nvCxnSpPr>
        <p:spPr>
          <a:xfrm>
            <a:off x="9556638" y="149660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10744AAD-F79D-240D-DEC2-656551BC2A9F}"/>
              </a:ext>
              <a:ext uri="{C183D7F6-B498-43B3-948B-1728B52AA6E4}">
                <adec:decorative xmlns:adec="http://schemas.microsoft.com/office/drawing/2017/decorative" val="1"/>
              </a:ext>
            </a:extLst>
          </p:cNvPr>
          <p:cNvCxnSpPr>
            <a:cxnSpLocks/>
          </p:cNvCxnSpPr>
          <p:nvPr/>
        </p:nvCxnSpPr>
        <p:spPr>
          <a:xfrm>
            <a:off x="9556638" y="154815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09A324DA-227F-F435-4E47-AE56BBC05FB2}"/>
              </a:ext>
              <a:ext uri="{C183D7F6-B498-43B3-948B-1728B52AA6E4}">
                <adec:decorative xmlns:adec="http://schemas.microsoft.com/office/drawing/2017/decorative" val="1"/>
              </a:ext>
            </a:extLst>
          </p:cNvPr>
          <p:cNvCxnSpPr>
            <a:cxnSpLocks/>
          </p:cNvCxnSpPr>
          <p:nvPr/>
        </p:nvCxnSpPr>
        <p:spPr>
          <a:xfrm>
            <a:off x="5760703" y="2255092"/>
            <a:ext cx="0" cy="384873"/>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8180F9F2-E162-3020-8B0C-F939F9DC9AE7}"/>
              </a:ext>
              <a:ext uri="{C183D7F6-B498-43B3-948B-1728B52AA6E4}">
                <adec:decorative xmlns:adec="http://schemas.microsoft.com/office/drawing/2017/decorative" val="1"/>
              </a:ext>
            </a:extLst>
          </p:cNvPr>
          <p:cNvCxnSpPr>
            <a:cxnSpLocks/>
          </p:cNvCxnSpPr>
          <p:nvPr/>
        </p:nvCxnSpPr>
        <p:spPr>
          <a:xfrm>
            <a:off x="5771567" y="814560"/>
            <a:ext cx="0" cy="319237"/>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7F8DEEF4-C68B-9322-A443-24137BD3A601}"/>
              </a:ext>
              <a:ext uri="{C183D7F6-B498-43B3-948B-1728B52AA6E4}">
                <adec:decorative xmlns:adec="http://schemas.microsoft.com/office/drawing/2017/decorative" val="1"/>
              </a:ext>
            </a:extLst>
          </p:cNvPr>
          <p:cNvCxnSpPr>
            <a:cxnSpLocks/>
          </p:cNvCxnSpPr>
          <p:nvPr/>
        </p:nvCxnSpPr>
        <p:spPr>
          <a:xfrm>
            <a:off x="6579499" y="1511912"/>
            <a:ext cx="0" cy="405714"/>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1FEDA117-DA89-1F62-933A-FF6FB86EF9E7}"/>
              </a:ext>
              <a:ext uri="{C183D7F6-B498-43B3-948B-1728B52AA6E4}">
                <adec:decorative xmlns:adec="http://schemas.microsoft.com/office/drawing/2017/decorative" val="1"/>
              </a:ext>
            </a:extLst>
          </p:cNvPr>
          <p:cNvCxnSpPr>
            <a:cxnSpLocks/>
          </p:cNvCxnSpPr>
          <p:nvPr/>
        </p:nvCxnSpPr>
        <p:spPr>
          <a:xfrm>
            <a:off x="4835450" y="2637909"/>
            <a:ext cx="0" cy="4887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A9329D92-5FE5-2A16-42D9-C83A1BAE522F}"/>
              </a:ext>
              <a:ext uri="{C183D7F6-B498-43B3-948B-1728B52AA6E4}">
                <adec:decorative xmlns:adec="http://schemas.microsoft.com/office/drawing/2017/decorative" val="1"/>
              </a:ext>
            </a:extLst>
          </p:cNvPr>
          <p:cNvCxnSpPr>
            <a:cxnSpLocks/>
          </p:cNvCxnSpPr>
          <p:nvPr/>
        </p:nvCxnSpPr>
        <p:spPr>
          <a:xfrm>
            <a:off x="2492809" y="3817794"/>
            <a:ext cx="0" cy="356274"/>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EDD22096-B787-E49B-A008-96C9F2A41555}"/>
              </a:ext>
              <a:ext uri="{C183D7F6-B498-43B3-948B-1728B52AA6E4}">
                <adec:decorative xmlns:adec="http://schemas.microsoft.com/office/drawing/2017/decorative" val="1"/>
              </a:ext>
            </a:extLst>
          </p:cNvPr>
          <p:cNvSpPr/>
          <p:nvPr/>
        </p:nvSpPr>
        <p:spPr>
          <a:xfrm>
            <a:off x="2198341" y="4222639"/>
            <a:ext cx="588935" cy="751667"/>
          </a:xfrm>
          <a:prstGeom prst="ellipse">
            <a:avLst/>
          </a:prstGeom>
          <a:blipFill dpi="0" rotWithShape="1">
            <a:blip r:embed="rId8"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59DBAD33-8FA7-2C3C-23C7-1ED2B53FE381}"/>
              </a:ext>
              <a:ext uri="{C183D7F6-B498-43B3-948B-1728B52AA6E4}">
                <adec:decorative xmlns:adec="http://schemas.microsoft.com/office/drawing/2017/decorative" val="1"/>
              </a:ext>
            </a:extLst>
          </p:cNvPr>
          <p:cNvSpPr txBox="1"/>
          <p:nvPr/>
        </p:nvSpPr>
        <p:spPr>
          <a:xfrm>
            <a:off x="1271447" y="4993870"/>
            <a:ext cx="2452636" cy="369332"/>
          </a:xfrm>
          <a:prstGeom prst="rect">
            <a:avLst/>
          </a:prstGeom>
          <a:noFill/>
        </p:spPr>
        <p:txBody>
          <a:bodyPr wrap="square" lIns="91440" tIns="45720" rIns="91440" bIns="45720" rtlCol="0" anchor="t">
            <a:spAutoFit/>
          </a:bodyPr>
          <a:lstStyle/>
          <a:p>
            <a:pPr algn="ctr" defTabSz="144000">
              <a:spcBef>
                <a:spcPts val="600"/>
              </a:spcBef>
            </a:pPr>
            <a:r>
              <a:rPr lang="en-GB" sz="900">
                <a:solidFill>
                  <a:srgbClr val="9D691F"/>
                </a:solidFill>
                <a:effectLst/>
                <a:latin typeface="Georgia"/>
              </a:rPr>
              <a:t>ARTHUR </a:t>
            </a:r>
            <a:r>
              <a:rPr lang="en-GB" sz="900">
                <a:solidFill>
                  <a:srgbClr val="9D691F"/>
                </a:solidFill>
                <a:latin typeface="Georgia"/>
              </a:rPr>
              <a:t>HILL</a:t>
            </a:r>
            <a:br>
              <a:rPr lang="en-GB" sz="900">
                <a:solidFill>
                  <a:srgbClr val="9D691F"/>
                </a:solidFill>
                <a:latin typeface="Georgia"/>
              </a:rPr>
            </a:br>
            <a:r>
              <a:rPr lang="en-GB" sz="900">
                <a:solidFill>
                  <a:srgbClr val="9D691F"/>
                </a:solidFill>
                <a:latin typeface="Georgia"/>
              </a:rPr>
              <a:t>4</a:t>
            </a:r>
            <a:r>
              <a:rPr lang="en-GB" sz="900" baseline="30000">
                <a:solidFill>
                  <a:srgbClr val="9D691F"/>
                </a:solidFill>
                <a:latin typeface="Georgia"/>
              </a:rPr>
              <a:t>TH</a:t>
            </a:r>
            <a:r>
              <a:rPr lang="en-GB" sz="900">
                <a:solidFill>
                  <a:srgbClr val="9D691F"/>
                </a:solidFill>
                <a:effectLst/>
                <a:latin typeface="Georgia"/>
              </a:rPr>
              <a:t> MARQUESS OF DOWNSHIRE</a:t>
            </a:r>
          </a:p>
        </p:txBody>
      </p:sp>
      <p:sp>
        <p:nvSpPr>
          <p:cNvPr id="13" name="TextBox 12">
            <a:extLst>
              <a:ext uri="{FF2B5EF4-FFF2-40B4-BE49-F238E27FC236}">
                <a16:creationId xmlns:a16="http://schemas.microsoft.com/office/drawing/2014/main" id="{D58D37A4-98B7-31C8-9C18-BE4614324785}"/>
              </a:ext>
              <a:ext uri="{C183D7F6-B498-43B3-948B-1728B52AA6E4}">
                <adec:decorative xmlns:adec="http://schemas.microsoft.com/office/drawing/2017/decorative" val="1"/>
              </a:ext>
            </a:extLst>
          </p:cNvPr>
          <p:cNvSpPr txBox="1"/>
          <p:nvPr/>
        </p:nvSpPr>
        <p:spPr>
          <a:xfrm>
            <a:off x="2039476" y="5292143"/>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1812</a:t>
            </a:r>
            <a:r>
              <a:rPr lang="en-GB" sz="900">
                <a:latin typeface="Georgia" panose="02040502050405020303" pitchFamily="18" charset="0"/>
              </a:rPr>
              <a:t>-1868</a:t>
            </a:r>
            <a:endParaRPr lang="en-GB" sz="900">
              <a:effectLst/>
              <a:latin typeface="Georgia" panose="02040502050405020303" pitchFamily="18" charset="0"/>
            </a:endParaRPr>
          </a:p>
        </p:txBody>
      </p:sp>
      <p:sp>
        <p:nvSpPr>
          <p:cNvPr id="14" name="Oval 13">
            <a:extLst>
              <a:ext uri="{FF2B5EF4-FFF2-40B4-BE49-F238E27FC236}">
                <a16:creationId xmlns:a16="http://schemas.microsoft.com/office/drawing/2014/main" id="{91BFBEC3-B91B-9A82-329B-1721F41D5F4F}"/>
              </a:ext>
              <a:ext uri="{C183D7F6-B498-43B3-948B-1728B52AA6E4}">
                <adec:decorative xmlns:adec="http://schemas.microsoft.com/office/drawing/2017/decorative" val="1"/>
              </a:ext>
            </a:extLst>
          </p:cNvPr>
          <p:cNvSpPr/>
          <p:nvPr/>
        </p:nvSpPr>
        <p:spPr>
          <a:xfrm>
            <a:off x="5037664" y="4231783"/>
            <a:ext cx="588935" cy="751667"/>
          </a:xfrm>
          <a:prstGeom prst="ellipse">
            <a:avLst/>
          </a:prstGeom>
          <a:blipFill dpi="0" rotWithShape="1">
            <a:blip r:embed="rId9"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C1544EB4-1B28-537D-A84F-0C0787F7FD28}"/>
              </a:ext>
              <a:ext uri="{C183D7F6-B498-43B3-948B-1728B52AA6E4}">
                <adec:decorative xmlns:adec="http://schemas.microsoft.com/office/drawing/2017/decorative" val="1"/>
              </a:ext>
            </a:extLst>
          </p:cNvPr>
          <p:cNvSpPr txBox="1"/>
          <p:nvPr/>
        </p:nvSpPr>
        <p:spPr>
          <a:xfrm>
            <a:off x="3813836" y="5006558"/>
            <a:ext cx="3111584" cy="3693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CAROLINE FRANCES STAPLETON-COTTON MARCHIONESS OF DOWNSHIRE</a:t>
            </a:r>
          </a:p>
        </p:txBody>
      </p:sp>
      <p:cxnSp>
        <p:nvCxnSpPr>
          <p:cNvPr id="18" name="Straight Connector 17">
            <a:extLst>
              <a:ext uri="{FF2B5EF4-FFF2-40B4-BE49-F238E27FC236}">
                <a16:creationId xmlns:a16="http://schemas.microsoft.com/office/drawing/2014/main" id="{EAA8D566-BAB8-27A7-DF1D-59B8E19F6296}"/>
              </a:ext>
              <a:ext uri="{C183D7F6-B498-43B3-948B-1728B52AA6E4}">
                <adec:decorative xmlns:adec="http://schemas.microsoft.com/office/drawing/2017/decorative" val="1"/>
              </a:ext>
            </a:extLst>
          </p:cNvPr>
          <p:cNvCxnSpPr>
            <a:cxnSpLocks/>
          </p:cNvCxnSpPr>
          <p:nvPr/>
        </p:nvCxnSpPr>
        <p:spPr>
          <a:xfrm>
            <a:off x="3725563" y="515358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66BAE73E-4516-3C95-2C1A-95C3C6B0A066}"/>
              </a:ext>
              <a:ext uri="{C183D7F6-B498-43B3-948B-1728B52AA6E4}">
                <adec:decorative xmlns:adec="http://schemas.microsoft.com/office/drawing/2017/decorative" val="1"/>
              </a:ext>
            </a:extLst>
          </p:cNvPr>
          <p:cNvCxnSpPr>
            <a:cxnSpLocks/>
          </p:cNvCxnSpPr>
          <p:nvPr/>
        </p:nvCxnSpPr>
        <p:spPr>
          <a:xfrm>
            <a:off x="3725563" y="520512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3E8A2A75-43F1-C0DF-F4B8-A66580AF7A92}"/>
              </a:ext>
              <a:ext uri="{C183D7F6-B498-43B3-948B-1728B52AA6E4}">
                <adec:decorative xmlns:adec="http://schemas.microsoft.com/office/drawing/2017/decorative" val="1"/>
              </a:ext>
            </a:extLst>
          </p:cNvPr>
          <p:cNvSpPr txBox="1"/>
          <p:nvPr/>
        </p:nvSpPr>
        <p:spPr>
          <a:xfrm>
            <a:off x="4897902" y="5294142"/>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1822</a:t>
            </a:r>
            <a:r>
              <a:rPr lang="en-GB" sz="900">
                <a:latin typeface="Georgia" panose="02040502050405020303" pitchFamily="18" charset="0"/>
              </a:rPr>
              <a:t>-93</a:t>
            </a:r>
            <a:endParaRPr lang="en-GB" sz="900">
              <a:effectLst/>
              <a:latin typeface="Georgia" panose="02040502050405020303" pitchFamily="18" charset="0"/>
            </a:endParaRPr>
          </a:p>
        </p:txBody>
      </p:sp>
      <p:pic>
        <p:nvPicPr>
          <p:cNvPr id="107" name="Picture 106">
            <a:extLst>
              <a:ext uri="{FF2B5EF4-FFF2-40B4-BE49-F238E27FC236}">
                <a16:creationId xmlns:a16="http://schemas.microsoft.com/office/drawing/2014/main" id="{A20DBBBC-6CF5-5492-E14B-3C28520A1C99}"/>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3566837" y="3454100"/>
            <a:ext cx="353153" cy="353153"/>
          </a:xfrm>
          <a:prstGeom prst="rect">
            <a:avLst/>
          </a:prstGeom>
        </p:spPr>
      </p:pic>
      <p:pic>
        <p:nvPicPr>
          <p:cNvPr id="108" name="Picture 107">
            <a:extLst>
              <a:ext uri="{FF2B5EF4-FFF2-40B4-BE49-F238E27FC236}">
                <a16:creationId xmlns:a16="http://schemas.microsoft.com/office/drawing/2014/main" id="{7C7CD20C-9855-F974-9F8B-74038BE0BF4E}"/>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2845868" y="4922085"/>
            <a:ext cx="353153" cy="353153"/>
          </a:xfrm>
          <a:prstGeom prst="rect">
            <a:avLst/>
          </a:prstGeom>
        </p:spPr>
      </p:pic>
      <p:cxnSp>
        <p:nvCxnSpPr>
          <p:cNvPr id="26" name="Straight Connector 25">
            <a:extLst>
              <a:ext uri="{FF2B5EF4-FFF2-40B4-BE49-F238E27FC236}">
                <a16:creationId xmlns:a16="http://schemas.microsoft.com/office/drawing/2014/main" id="{1063F23A-3106-C9A6-E5E9-728FA51CD0F7}"/>
              </a:ext>
              <a:ext uri="{C183D7F6-B498-43B3-948B-1728B52AA6E4}">
                <adec:decorative xmlns:adec="http://schemas.microsoft.com/office/drawing/2017/decorative" val="1"/>
              </a:ext>
            </a:extLst>
          </p:cNvPr>
          <p:cNvCxnSpPr>
            <a:cxnSpLocks/>
          </p:cNvCxnSpPr>
          <p:nvPr/>
        </p:nvCxnSpPr>
        <p:spPr>
          <a:xfrm>
            <a:off x="8573609" y="2628710"/>
            <a:ext cx="0" cy="60798"/>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1C89C8E-144A-74C8-F079-92DEABAFA552}"/>
              </a:ext>
              <a:ext uri="{C183D7F6-B498-43B3-948B-1728B52AA6E4}">
                <adec:decorative xmlns:adec="http://schemas.microsoft.com/office/drawing/2017/decorative" val="1"/>
              </a:ext>
            </a:extLst>
          </p:cNvPr>
          <p:cNvCxnSpPr>
            <a:cxnSpLocks/>
          </p:cNvCxnSpPr>
          <p:nvPr/>
        </p:nvCxnSpPr>
        <p:spPr>
          <a:xfrm>
            <a:off x="6628624" y="2633422"/>
            <a:ext cx="0" cy="60798"/>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96A4253-1DC7-E5A6-5DE2-1150FF412798}"/>
              </a:ext>
              <a:ext uri="{C183D7F6-B498-43B3-948B-1728B52AA6E4}">
                <adec:decorative xmlns:adec="http://schemas.microsoft.com/office/drawing/2017/decorative" val="1"/>
              </a:ext>
            </a:extLst>
          </p:cNvPr>
          <p:cNvCxnSpPr>
            <a:cxnSpLocks/>
          </p:cNvCxnSpPr>
          <p:nvPr/>
        </p:nvCxnSpPr>
        <p:spPr>
          <a:xfrm>
            <a:off x="3219542" y="2628710"/>
            <a:ext cx="0" cy="60798"/>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48" name="Oval 47">
            <a:extLst>
              <a:ext uri="{FF2B5EF4-FFF2-40B4-BE49-F238E27FC236}">
                <a16:creationId xmlns:a16="http://schemas.microsoft.com/office/drawing/2014/main" id="{35ED33C3-E62A-3CE7-1894-6E49AC6587F3}"/>
              </a:ext>
              <a:ext uri="{C183D7F6-B498-43B3-948B-1728B52AA6E4}">
                <adec:decorative xmlns:adec="http://schemas.microsoft.com/office/drawing/2017/decorative" val="1"/>
              </a:ext>
            </a:extLst>
          </p:cNvPr>
          <p:cNvSpPr/>
          <p:nvPr/>
        </p:nvSpPr>
        <p:spPr>
          <a:xfrm>
            <a:off x="4544828" y="2755868"/>
            <a:ext cx="588935" cy="751667"/>
          </a:xfrm>
          <a:prstGeom prst="ellipse">
            <a:avLst/>
          </a:prstGeom>
          <a:blipFill dpi="0" rotWithShape="1">
            <a:blip r:embed="rId10"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3">
            <a:extLst>
              <a:ext uri="{FF2B5EF4-FFF2-40B4-BE49-F238E27FC236}">
                <a16:creationId xmlns:a16="http://schemas.microsoft.com/office/drawing/2014/main" id="{3272CC41-8118-2324-806B-6BDF9FF28510}"/>
              </a:ext>
            </a:extLst>
          </p:cNvPr>
          <p:cNvSpPr>
            <a:spLocks noGrp="1"/>
          </p:cNvSpPr>
          <p:nvPr>
            <p:ph type="title"/>
          </p:nvPr>
        </p:nvSpPr>
        <p:spPr>
          <a:xfrm>
            <a:off x="961834" y="-4290112"/>
            <a:ext cx="10515600" cy="1325563"/>
          </a:xfrm>
        </p:spPr>
        <p:txBody>
          <a:bodyPr/>
          <a:lstStyle/>
          <a:p>
            <a:r>
              <a:rPr lang="en-GB">
                <a:solidFill>
                  <a:srgbClr val="E6E6E6"/>
                </a:solidFill>
              </a:rPr>
              <a:t>FAMILY TREE PART 6</a:t>
            </a:r>
          </a:p>
        </p:txBody>
      </p:sp>
    </p:spTree>
    <p:extLst>
      <p:ext uri="{BB962C8B-B14F-4D97-AF65-F5344CB8AC3E}">
        <p14:creationId xmlns:p14="http://schemas.microsoft.com/office/powerpoint/2010/main" val="3515851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1" name="Picture 110">
            <a:extLst>
              <a:ext uri="{FF2B5EF4-FFF2-40B4-BE49-F238E27FC236}">
                <a16:creationId xmlns:a16="http://schemas.microsoft.com/office/drawing/2014/main" id="{5D6BE805-BDC4-138F-E1B2-3E6F98D87F4C}"/>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1121"/>
            <a:ext cx="12200693" cy="6885958"/>
          </a:xfrm>
          <a:prstGeom prst="rect">
            <a:avLst/>
          </a:prstGeom>
        </p:spPr>
      </p:pic>
      <p:sp>
        <p:nvSpPr>
          <p:cNvPr id="5" name="TextBox 4">
            <a:extLst>
              <a:ext uri="{FF2B5EF4-FFF2-40B4-BE49-F238E27FC236}">
                <a16:creationId xmlns:a16="http://schemas.microsoft.com/office/drawing/2014/main" id="{1CE5089A-001C-93A7-F4FA-944688EF4F24}"/>
              </a:ext>
              <a:ext uri="{C183D7F6-B498-43B3-948B-1728B52AA6E4}">
                <adec:decorative xmlns:adec="http://schemas.microsoft.com/office/drawing/2017/decorative" val="1"/>
              </a:ext>
            </a:extLst>
          </p:cNvPr>
          <p:cNvSpPr txBox="1"/>
          <p:nvPr/>
        </p:nvSpPr>
        <p:spPr>
          <a:xfrm>
            <a:off x="385367" y="525622"/>
            <a:ext cx="3470681" cy="954107"/>
          </a:xfrm>
          <a:prstGeom prst="rect">
            <a:avLst/>
          </a:prstGeom>
          <a:noFill/>
        </p:spPr>
        <p:txBody>
          <a:bodyPr wrap="square" rtlCol="0">
            <a:spAutoFit/>
          </a:bodyPr>
          <a:lstStyle/>
          <a:p>
            <a:r>
              <a:rPr lang="en-GB" sz="28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HILLSBOROUGH   FAMILY TREE</a:t>
            </a:r>
            <a:endParaRPr lang="en-GB" sz="28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9" name="TextBox 8">
            <a:extLst>
              <a:ext uri="{FF2B5EF4-FFF2-40B4-BE49-F238E27FC236}">
                <a16:creationId xmlns:a16="http://schemas.microsoft.com/office/drawing/2014/main" id="{E32E13BB-9120-1FE0-1F89-3A19F21C1AB3}"/>
              </a:ext>
              <a:ext uri="{C183D7F6-B498-43B3-948B-1728B52AA6E4}">
                <adec:decorative xmlns:adec="http://schemas.microsoft.com/office/drawing/2017/decorative" val="1"/>
              </a:ext>
            </a:extLst>
          </p:cNvPr>
          <p:cNvSpPr txBox="1"/>
          <p:nvPr/>
        </p:nvSpPr>
        <p:spPr>
          <a:xfrm>
            <a:off x="3127885" y="136475"/>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SIR MOYSES HILL</a:t>
            </a:r>
            <a:endParaRPr lang="en-GB" sz="900">
              <a:effectLst/>
              <a:latin typeface="Georgia" panose="02040502050405020303" pitchFamily="18" charset="0"/>
            </a:endParaRPr>
          </a:p>
        </p:txBody>
      </p:sp>
      <p:sp>
        <p:nvSpPr>
          <p:cNvPr id="12" name="TextBox 11">
            <a:extLst>
              <a:ext uri="{FF2B5EF4-FFF2-40B4-BE49-F238E27FC236}">
                <a16:creationId xmlns:a16="http://schemas.microsoft.com/office/drawing/2014/main" id="{D81FAA7C-9EDC-B536-583D-C06FDF8AD3E1}"/>
              </a:ext>
              <a:ext uri="{C183D7F6-B498-43B3-948B-1728B52AA6E4}">
                <adec:decorative xmlns:adec="http://schemas.microsoft.com/office/drawing/2017/decorative" val="1"/>
              </a:ext>
            </a:extLst>
          </p:cNvPr>
          <p:cNvSpPr txBox="1"/>
          <p:nvPr/>
        </p:nvSpPr>
        <p:spPr>
          <a:xfrm>
            <a:off x="3398122" y="271066"/>
            <a:ext cx="909082" cy="230832"/>
          </a:xfrm>
          <a:prstGeom prst="rect">
            <a:avLst/>
          </a:prstGeom>
          <a:noFill/>
        </p:spPr>
        <p:txBody>
          <a:bodyPr wrap="square" rtlCol="0">
            <a:spAutoFit/>
          </a:bodyPr>
          <a:lstStyle/>
          <a:p>
            <a:pPr algn="ctr" defTabSz="144000">
              <a:spcBef>
                <a:spcPts val="600"/>
              </a:spcBef>
            </a:pPr>
            <a:r>
              <a:rPr lang="en-GB" sz="900" i="1">
                <a:latin typeface="Georgia" panose="02040502050405020303" pitchFamily="18" charset="0"/>
              </a:rPr>
              <a:t>c</a:t>
            </a:r>
            <a:r>
              <a:rPr lang="en-GB" sz="900">
                <a:effectLst/>
                <a:latin typeface="Georgia" panose="02040502050405020303" pitchFamily="18" charset="0"/>
              </a:rPr>
              <a:t>. 1553-1629</a:t>
            </a:r>
          </a:p>
        </p:txBody>
      </p:sp>
      <p:cxnSp>
        <p:nvCxnSpPr>
          <p:cNvPr id="121" name="Straight Connector 120">
            <a:extLst>
              <a:ext uri="{FF2B5EF4-FFF2-40B4-BE49-F238E27FC236}">
                <a16:creationId xmlns:a16="http://schemas.microsoft.com/office/drawing/2014/main" id="{C00706FA-41B7-6736-D9E7-0298923F7AA7}"/>
              </a:ext>
              <a:ext uri="{C183D7F6-B498-43B3-948B-1728B52AA6E4}">
                <adec:decorative xmlns:adec="http://schemas.microsoft.com/office/drawing/2017/decorative" val="1"/>
              </a:ext>
            </a:extLst>
          </p:cNvPr>
          <p:cNvCxnSpPr>
            <a:cxnSpLocks/>
          </p:cNvCxnSpPr>
          <p:nvPr/>
        </p:nvCxnSpPr>
        <p:spPr>
          <a:xfrm>
            <a:off x="5692546" y="57655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2E7B70A4-0CFF-01ED-1CB9-D54A6C280A52}"/>
              </a:ext>
              <a:ext uri="{C183D7F6-B498-43B3-948B-1728B52AA6E4}">
                <adec:decorative xmlns:adec="http://schemas.microsoft.com/office/drawing/2017/decorative" val="1"/>
              </a:ext>
            </a:extLst>
          </p:cNvPr>
          <p:cNvCxnSpPr>
            <a:cxnSpLocks/>
          </p:cNvCxnSpPr>
          <p:nvPr/>
        </p:nvCxnSpPr>
        <p:spPr>
          <a:xfrm>
            <a:off x="5692546" y="62810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2A292ABC-4F7E-F9A5-87EE-EF28B0DFFC91}"/>
              </a:ext>
              <a:ext uri="{C183D7F6-B498-43B3-948B-1728B52AA6E4}">
                <adec:decorative xmlns:adec="http://schemas.microsoft.com/office/drawing/2017/decorative" val="1"/>
              </a:ext>
            </a:extLst>
          </p:cNvPr>
          <p:cNvSpPr txBox="1"/>
          <p:nvPr/>
        </p:nvSpPr>
        <p:spPr>
          <a:xfrm>
            <a:off x="4487468" y="426984"/>
            <a:ext cx="1237871" cy="523220"/>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TREVOR HILL       1st VISCOUNT HILLBOROUGH</a:t>
            </a:r>
          </a:p>
        </p:txBody>
      </p:sp>
      <p:sp>
        <p:nvSpPr>
          <p:cNvPr id="21" name="TextBox 20">
            <a:extLst>
              <a:ext uri="{FF2B5EF4-FFF2-40B4-BE49-F238E27FC236}">
                <a16:creationId xmlns:a16="http://schemas.microsoft.com/office/drawing/2014/main" id="{57406FB7-8E47-903E-CAB4-2876EA0E155B}"/>
              </a:ext>
              <a:ext uri="{C183D7F6-B498-43B3-948B-1728B52AA6E4}">
                <adec:decorative xmlns:adec="http://schemas.microsoft.com/office/drawing/2017/decorative" val="1"/>
              </a:ext>
            </a:extLst>
          </p:cNvPr>
          <p:cNvSpPr txBox="1"/>
          <p:nvPr/>
        </p:nvSpPr>
        <p:spPr>
          <a:xfrm>
            <a:off x="4630240" y="846053"/>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1693-1742</a:t>
            </a:r>
          </a:p>
        </p:txBody>
      </p:sp>
      <p:sp>
        <p:nvSpPr>
          <p:cNvPr id="24" name="TextBox 23">
            <a:extLst>
              <a:ext uri="{FF2B5EF4-FFF2-40B4-BE49-F238E27FC236}">
                <a16:creationId xmlns:a16="http://schemas.microsoft.com/office/drawing/2014/main" id="{84304520-B6AC-8CFE-3346-FBC3C3C071AC}"/>
              </a:ext>
              <a:ext uri="{C183D7F6-B498-43B3-948B-1728B52AA6E4}">
                <adec:decorative xmlns:adec="http://schemas.microsoft.com/office/drawing/2017/decorative" val="1"/>
              </a:ext>
            </a:extLst>
          </p:cNvPr>
          <p:cNvSpPr txBox="1"/>
          <p:nvPr/>
        </p:nvSpPr>
        <p:spPr>
          <a:xfrm>
            <a:off x="5034430" y="1167793"/>
            <a:ext cx="1501588" cy="507831"/>
          </a:xfrm>
          <a:prstGeom prst="rect">
            <a:avLst/>
          </a:prstGeom>
          <a:noFill/>
        </p:spPr>
        <p:txBody>
          <a:bodyPr wrap="square" rtlCol="0">
            <a:spAutoFit/>
          </a:bodyPr>
          <a:lstStyle/>
          <a:p>
            <a:pPr algn="ctr" defTabSz="144000">
              <a:spcBef>
                <a:spcPts val="600"/>
              </a:spcBef>
            </a:pPr>
            <a:r>
              <a:rPr lang="en-GB" sz="900">
                <a:solidFill>
                  <a:srgbClr val="9D691F"/>
                </a:solidFill>
                <a:effectLst/>
                <a:latin typeface="Georgia" panose="02040502050405020303" pitchFamily="18" charset="0"/>
              </a:rPr>
              <a:t>WILLS HILL                      1st MARQUESS OF DOWNSHIRE</a:t>
            </a:r>
          </a:p>
        </p:txBody>
      </p:sp>
      <p:sp>
        <p:nvSpPr>
          <p:cNvPr id="25" name="TextBox 24">
            <a:extLst>
              <a:ext uri="{FF2B5EF4-FFF2-40B4-BE49-F238E27FC236}">
                <a16:creationId xmlns:a16="http://schemas.microsoft.com/office/drawing/2014/main" id="{3B1F521A-5BD6-3F62-DAEA-E69F07654FB0}"/>
              </a:ext>
              <a:ext uri="{C183D7F6-B498-43B3-948B-1728B52AA6E4}">
                <adec:decorative xmlns:adec="http://schemas.microsoft.com/office/drawing/2017/decorative" val="1"/>
              </a:ext>
            </a:extLst>
          </p:cNvPr>
          <p:cNvSpPr txBox="1"/>
          <p:nvPr/>
        </p:nvSpPr>
        <p:spPr>
          <a:xfrm>
            <a:off x="5324273" y="1583005"/>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1718-93</a:t>
            </a:r>
          </a:p>
        </p:txBody>
      </p:sp>
      <p:sp>
        <p:nvSpPr>
          <p:cNvPr id="27" name="TextBox 26">
            <a:extLst>
              <a:ext uri="{FF2B5EF4-FFF2-40B4-BE49-F238E27FC236}">
                <a16:creationId xmlns:a16="http://schemas.microsoft.com/office/drawing/2014/main" id="{2F4F337F-D999-D6F4-9330-D8DDFAC5DA82}"/>
              </a:ext>
              <a:ext uri="{C183D7F6-B498-43B3-948B-1728B52AA6E4}">
                <adec:decorative xmlns:adec="http://schemas.microsoft.com/office/drawing/2017/decorative" val="1"/>
              </a:ext>
            </a:extLst>
          </p:cNvPr>
          <p:cNvSpPr txBox="1"/>
          <p:nvPr/>
        </p:nvSpPr>
        <p:spPr>
          <a:xfrm>
            <a:off x="5833995" y="1918433"/>
            <a:ext cx="1501588" cy="523220"/>
          </a:xfrm>
          <a:prstGeom prst="rect">
            <a:avLst/>
          </a:prstGeom>
          <a:noFill/>
        </p:spPr>
        <p:txBody>
          <a:bodyPr wrap="square" rtlCol="0">
            <a:spAutoFit/>
          </a:bodyPr>
          <a:lstStyle/>
          <a:p>
            <a:pPr algn="ctr" defTabSz="144000">
              <a:spcBef>
                <a:spcPts val="600"/>
              </a:spcBef>
            </a:pPr>
            <a:r>
              <a:rPr lang="en-GB" sz="900">
                <a:solidFill>
                  <a:srgbClr val="9D691F"/>
                </a:solidFill>
                <a:effectLst/>
                <a:latin typeface="Georgia" panose="02040502050405020303" pitchFamily="18" charset="0"/>
              </a:rPr>
              <a:t>ARTHUR HILL             2nd MARQUESS OF DOWNSHIRE</a:t>
            </a:r>
          </a:p>
        </p:txBody>
      </p:sp>
      <p:sp>
        <p:nvSpPr>
          <p:cNvPr id="32" name="TextBox 31">
            <a:extLst>
              <a:ext uri="{FF2B5EF4-FFF2-40B4-BE49-F238E27FC236}">
                <a16:creationId xmlns:a16="http://schemas.microsoft.com/office/drawing/2014/main" id="{0FC36F2C-B6C7-478A-04CC-4117734CA6F6}"/>
              </a:ext>
              <a:ext uri="{C183D7F6-B498-43B3-948B-1728B52AA6E4}">
                <adec:decorative xmlns:adec="http://schemas.microsoft.com/office/drawing/2017/decorative" val="1"/>
              </a:ext>
            </a:extLst>
          </p:cNvPr>
          <p:cNvSpPr txBox="1"/>
          <p:nvPr/>
        </p:nvSpPr>
        <p:spPr>
          <a:xfrm>
            <a:off x="6125954" y="2326127"/>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1753-1801</a:t>
            </a:r>
          </a:p>
        </p:txBody>
      </p:sp>
      <p:sp>
        <p:nvSpPr>
          <p:cNvPr id="33" name="Oval 32">
            <a:extLst>
              <a:ext uri="{FF2B5EF4-FFF2-40B4-BE49-F238E27FC236}">
                <a16:creationId xmlns:a16="http://schemas.microsoft.com/office/drawing/2014/main" id="{0DEAB7BD-63CC-929A-4782-1A6C7175E4B0}"/>
              </a:ext>
              <a:ext uri="{C183D7F6-B498-43B3-948B-1728B52AA6E4}">
                <adec:decorative xmlns:adec="http://schemas.microsoft.com/office/drawing/2017/decorative" val="1"/>
              </a:ext>
            </a:extLst>
          </p:cNvPr>
          <p:cNvSpPr/>
          <p:nvPr/>
        </p:nvSpPr>
        <p:spPr>
          <a:xfrm>
            <a:off x="2936083" y="2749230"/>
            <a:ext cx="588935" cy="751667"/>
          </a:xfrm>
          <a:prstGeom prst="ellipse">
            <a:avLst/>
          </a:prstGeom>
          <a:blipFill dpi="0" rotWithShape="1">
            <a:blip r:embed="rId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609918DF-0EDC-C732-7243-E255E72A6EE3}"/>
              </a:ext>
              <a:ext uri="{C183D7F6-B498-43B3-948B-1728B52AA6E4}">
                <adec:decorative xmlns:adec="http://schemas.microsoft.com/office/drawing/2017/decorative" val="1"/>
              </a:ext>
            </a:extLst>
          </p:cNvPr>
          <p:cNvSpPr txBox="1"/>
          <p:nvPr/>
        </p:nvSpPr>
        <p:spPr>
          <a:xfrm>
            <a:off x="2439178" y="3529508"/>
            <a:ext cx="1596445" cy="523220"/>
          </a:xfrm>
          <a:prstGeom prst="rect">
            <a:avLst/>
          </a:prstGeom>
          <a:noFill/>
        </p:spPr>
        <p:txBody>
          <a:bodyPr wrap="square" lIns="91440" tIns="45720" rIns="91440" bIns="45720" rtlCol="0" anchor="t">
            <a:spAutoFit/>
          </a:bodyPr>
          <a:lstStyle/>
          <a:p>
            <a:pPr algn="ctr" defTabSz="144000">
              <a:spcBef>
                <a:spcPts val="600"/>
              </a:spcBef>
            </a:pPr>
            <a:r>
              <a:rPr lang="en-GB" sz="900">
                <a:solidFill>
                  <a:srgbClr val="9D691F"/>
                </a:solidFill>
                <a:effectLst/>
                <a:latin typeface="Georgia"/>
              </a:rPr>
              <a:t>ARTHUR HILL</a:t>
            </a:r>
            <a:r>
              <a:rPr lang="en-GB" sz="900">
                <a:solidFill>
                  <a:srgbClr val="9D691F"/>
                </a:solidFill>
                <a:latin typeface="Georgia"/>
              </a:rPr>
              <a:t> </a:t>
            </a:r>
            <a:br>
              <a:rPr lang="en-GB" sz="900">
                <a:solidFill>
                  <a:srgbClr val="9D691F"/>
                </a:solidFill>
                <a:latin typeface="Georgia"/>
              </a:rPr>
            </a:br>
            <a:r>
              <a:rPr lang="en-GB" sz="900">
                <a:solidFill>
                  <a:srgbClr val="9D691F"/>
                </a:solidFill>
                <a:effectLst/>
                <a:latin typeface="Georgia"/>
              </a:rPr>
              <a:t>3</a:t>
            </a:r>
            <a:r>
              <a:rPr lang="en-GB" sz="900" baseline="30000">
                <a:solidFill>
                  <a:srgbClr val="9D691F"/>
                </a:solidFill>
                <a:effectLst/>
                <a:latin typeface="Georgia"/>
              </a:rPr>
              <a:t>RD</a:t>
            </a:r>
            <a:r>
              <a:rPr lang="en-GB" sz="900">
                <a:solidFill>
                  <a:srgbClr val="9D691F"/>
                </a:solidFill>
                <a:effectLst/>
                <a:latin typeface="Georgia"/>
              </a:rPr>
              <a:t> MARQUESS OF DOWNSHIRE</a:t>
            </a:r>
          </a:p>
        </p:txBody>
      </p:sp>
      <p:sp>
        <p:nvSpPr>
          <p:cNvPr id="35" name="TextBox 34">
            <a:extLst>
              <a:ext uri="{FF2B5EF4-FFF2-40B4-BE49-F238E27FC236}">
                <a16:creationId xmlns:a16="http://schemas.microsoft.com/office/drawing/2014/main" id="{681C3D0D-CAC4-B570-AD72-AF50CAB95A71}"/>
              </a:ext>
              <a:ext uri="{C183D7F6-B498-43B3-948B-1728B52AA6E4}">
                <adec:decorative xmlns:adec="http://schemas.microsoft.com/office/drawing/2017/decorative" val="1"/>
              </a:ext>
            </a:extLst>
          </p:cNvPr>
          <p:cNvSpPr txBox="1"/>
          <p:nvPr/>
        </p:nvSpPr>
        <p:spPr>
          <a:xfrm>
            <a:off x="2792921" y="3950869"/>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a:t>
            </a:r>
            <a:r>
              <a:rPr lang="en-GB" sz="900">
                <a:latin typeface="Georgia" panose="02040502050405020303" pitchFamily="18" charset="0"/>
              </a:rPr>
              <a:t>88-1845</a:t>
            </a:r>
            <a:endParaRPr lang="en-GB" sz="900">
              <a:effectLst/>
              <a:latin typeface="Georgia" panose="02040502050405020303" pitchFamily="18" charset="0"/>
            </a:endParaRPr>
          </a:p>
        </p:txBody>
      </p:sp>
      <p:sp>
        <p:nvSpPr>
          <p:cNvPr id="43" name="TextBox 42">
            <a:extLst>
              <a:ext uri="{FF2B5EF4-FFF2-40B4-BE49-F238E27FC236}">
                <a16:creationId xmlns:a16="http://schemas.microsoft.com/office/drawing/2014/main" id="{34A44566-41F3-3018-5749-77FBAB7AC2EB}"/>
              </a:ext>
              <a:ext uri="{C183D7F6-B498-43B3-948B-1728B52AA6E4}">
                <adec:decorative xmlns:adec="http://schemas.microsoft.com/office/drawing/2017/decorative" val="1"/>
              </a:ext>
            </a:extLst>
          </p:cNvPr>
          <p:cNvSpPr txBox="1"/>
          <p:nvPr/>
        </p:nvSpPr>
        <p:spPr>
          <a:xfrm>
            <a:off x="5876992" y="425842"/>
            <a:ext cx="1052620"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MARY ROWE</a:t>
            </a:r>
          </a:p>
        </p:txBody>
      </p:sp>
      <p:cxnSp>
        <p:nvCxnSpPr>
          <p:cNvPr id="44" name="Straight Connector 43">
            <a:extLst>
              <a:ext uri="{FF2B5EF4-FFF2-40B4-BE49-F238E27FC236}">
                <a16:creationId xmlns:a16="http://schemas.microsoft.com/office/drawing/2014/main" id="{F1F2BE0B-40CB-980B-11C7-089145F42373}"/>
              </a:ext>
              <a:ext uri="{C183D7F6-B498-43B3-948B-1728B52AA6E4}">
                <adec:decorative xmlns:adec="http://schemas.microsoft.com/office/drawing/2017/decorative" val="1"/>
              </a:ext>
            </a:extLst>
          </p:cNvPr>
          <p:cNvCxnSpPr>
            <a:cxnSpLocks/>
          </p:cNvCxnSpPr>
          <p:nvPr/>
        </p:nvCxnSpPr>
        <p:spPr>
          <a:xfrm>
            <a:off x="5115326" y="277234"/>
            <a:ext cx="0" cy="148039"/>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4326AEBA-0AEC-6E80-F6B8-9B590BFFC146}"/>
              </a:ext>
              <a:ext uri="{C183D7F6-B498-43B3-948B-1728B52AA6E4}">
                <adec:decorative xmlns:adec="http://schemas.microsoft.com/office/drawing/2017/decorative" val="1"/>
              </a:ext>
            </a:extLst>
          </p:cNvPr>
          <p:cNvCxnSpPr>
            <a:cxnSpLocks/>
          </p:cNvCxnSpPr>
          <p:nvPr/>
        </p:nvCxnSpPr>
        <p:spPr>
          <a:xfrm>
            <a:off x="4538268" y="246991"/>
            <a:ext cx="602057" cy="0"/>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C0CC0B39-8A04-74EE-3F0E-60331742C872}"/>
              </a:ext>
              <a:ext uri="{C183D7F6-B498-43B3-948B-1728B52AA6E4}">
                <adec:decorative xmlns:adec="http://schemas.microsoft.com/office/drawing/2017/decorative" val="1"/>
              </a:ext>
            </a:extLst>
          </p:cNvPr>
          <p:cNvCxnSpPr>
            <a:cxnSpLocks/>
          </p:cNvCxnSpPr>
          <p:nvPr/>
        </p:nvCxnSpPr>
        <p:spPr>
          <a:xfrm>
            <a:off x="6503497" y="134621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06CCC736-1372-155B-0F46-C888B720575E}"/>
              </a:ext>
              <a:ext uri="{C183D7F6-B498-43B3-948B-1728B52AA6E4}">
                <adec:decorative xmlns:adec="http://schemas.microsoft.com/office/drawing/2017/decorative" val="1"/>
              </a:ext>
            </a:extLst>
          </p:cNvPr>
          <p:cNvCxnSpPr>
            <a:cxnSpLocks/>
          </p:cNvCxnSpPr>
          <p:nvPr/>
        </p:nvCxnSpPr>
        <p:spPr>
          <a:xfrm>
            <a:off x="6503497" y="139776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762F747C-294E-20CE-480B-E705D1BA7948}"/>
              </a:ext>
              <a:ext uri="{C183D7F6-B498-43B3-948B-1728B52AA6E4}">
                <adec:decorative xmlns:adec="http://schemas.microsoft.com/office/drawing/2017/decorative" val="1"/>
              </a:ext>
            </a:extLst>
          </p:cNvPr>
          <p:cNvSpPr txBox="1"/>
          <p:nvPr/>
        </p:nvSpPr>
        <p:spPr>
          <a:xfrm>
            <a:off x="6631532" y="1166529"/>
            <a:ext cx="1410179" cy="646331"/>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MARGARETTA  FITZGERALD MARCHIONESS                       OF DOWNSHIRE</a:t>
            </a:r>
          </a:p>
        </p:txBody>
      </p:sp>
      <p:cxnSp>
        <p:nvCxnSpPr>
          <p:cNvPr id="53" name="Straight Connector 52">
            <a:extLst>
              <a:ext uri="{FF2B5EF4-FFF2-40B4-BE49-F238E27FC236}">
                <a16:creationId xmlns:a16="http://schemas.microsoft.com/office/drawing/2014/main" id="{52DFB1A4-EC40-9CA5-9B65-0216AF8D1FBC}"/>
              </a:ext>
              <a:ext uri="{C183D7F6-B498-43B3-948B-1728B52AA6E4}">
                <adec:decorative xmlns:adec="http://schemas.microsoft.com/office/drawing/2017/decorative" val="1"/>
              </a:ext>
            </a:extLst>
          </p:cNvPr>
          <p:cNvCxnSpPr>
            <a:cxnSpLocks/>
          </p:cNvCxnSpPr>
          <p:nvPr/>
        </p:nvCxnSpPr>
        <p:spPr>
          <a:xfrm>
            <a:off x="5689351" y="210313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22E6F23D-8F56-2E10-58EB-3A09CF6CFE47}"/>
              </a:ext>
              <a:ext uri="{C183D7F6-B498-43B3-948B-1728B52AA6E4}">
                <adec:decorative xmlns:adec="http://schemas.microsoft.com/office/drawing/2017/decorative" val="1"/>
              </a:ext>
            </a:extLst>
          </p:cNvPr>
          <p:cNvCxnSpPr>
            <a:cxnSpLocks/>
          </p:cNvCxnSpPr>
          <p:nvPr/>
        </p:nvCxnSpPr>
        <p:spPr>
          <a:xfrm>
            <a:off x="5689351" y="215468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A305D454-64D2-C571-AB3E-A28002590375}"/>
              </a:ext>
              <a:ext uri="{C183D7F6-B498-43B3-948B-1728B52AA6E4}">
                <adec:decorative xmlns:adec="http://schemas.microsoft.com/office/drawing/2017/decorative" val="1"/>
              </a:ext>
            </a:extLst>
          </p:cNvPr>
          <p:cNvSpPr txBox="1"/>
          <p:nvPr/>
        </p:nvSpPr>
        <p:spPr>
          <a:xfrm>
            <a:off x="3516543" y="1917675"/>
            <a:ext cx="2167580" cy="523220"/>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MARY SANDYS                    MARCHIONESS OF DOWNSHIRE     &amp; BARONESS SANDYS</a:t>
            </a:r>
          </a:p>
        </p:txBody>
      </p:sp>
      <p:cxnSp>
        <p:nvCxnSpPr>
          <p:cNvPr id="56" name="Straight Connector 55">
            <a:extLst>
              <a:ext uri="{FF2B5EF4-FFF2-40B4-BE49-F238E27FC236}">
                <a16:creationId xmlns:a16="http://schemas.microsoft.com/office/drawing/2014/main" id="{ACEAC613-AEDD-4E4A-A343-F6049BF49559}"/>
              </a:ext>
              <a:ext uri="{C183D7F6-B498-43B3-948B-1728B52AA6E4}">
                <adec:decorative xmlns:adec="http://schemas.microsoft.com/office/drawing/2017/decorative" val="1"/>
              </a:ext>
            </a:extLst>
          </p:cNvPr>
          <p:cNvCxnSpPr>
            <a:cxnSpLocks/>
          </p:cNvCxnSpPr>
          <p:nvPr/>
        </p:nvCxnSpPr>
        <p:spPr>
          <a:xfrm>
            <a:off x="3213208" y="2632643"/>
            <a:ext cx="5364658"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E5CCD828-C56C-156C-0892-A197EDC655A6}"/>
              </a:ext>
              <a:ext uri="{C183D7F6-B498-43B3-948B-1728B52AA6E4}">
                <adec:decorative xmlns:adec="http://schemas.microsoft.com/office/drawing/2017/decorative" val="1"/>
              </a:ext>
            </a:extLst>
          </p:cNvPr>
          <p:cNvSpPr/>
          <p:nvPr/>
        </p:nvSpPr>
        <p:spPr>
          <a:xfrm>
            <a:off x="6331102" y="2749818"/>
            <a:ext cx="588935" cy="751667"/>
          </a:xfrm>
          <a:prstGeom prst="ellipse">
            <a:avLst/>
          </a:prstGeom>
          <a:blipFill dpi="0" rotWithShape="1">
            <a:blip r:embed="rId5"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a:extLst>
              <a:ext uri="{FF2B5EF4-FFF2-40B4-BE49-F238E27FC236}">
                <a16:creationId xmlns:a16="http://schemas.microsoft.com/office/drawing/2014/main" id="{F703ABAC-C720-BC1E-1DF9-3C17E468AF2E}"/>
              </a:ext>
              <a:ext uri="{C183D7F6-B498-43B3-948B-1728B52AA6E4}">
                <adec:decorative xmlns:adec="http://schemas.microsoft.com/office/drawing/2017/decorative" val="1"/>
              </a:ext>
            </a:extLst>
          </p:cNvPr>
          <p:cNvSpPr txBox="1"/>
          <p:nvPr/>
        </p:nvSpPr>
        <p:spPr>
          <a:xfrm>
            <a:off x="6169115" y="3527079"/>
            <a:ext cx="937839"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MARY HILL</a:t>
            </a:r>
            <a:endParaRPr lang="en-GB" sz="900">
              <a:effectLst/>
              <a:latin typeface="Georgia" panose="02040502050405020303" pitchFamily="18" charset="0"/>
            </a:endParaRPr>
          </a:p>
        </p:txBody>
      </p:sp>
      <p:sp>
        <p:nvSpPr>
          <p:cNvPr id="63" name="Oval 62">
            <a:extLst>
              <a:ext uri="{FF2B5EF4-FFF2-40B4-BE49-F238E27FC236}">
                <a16:creationId xmlns:a16="http://schemas.microsoft.com/office/drawing/2014/main" id="{F1FA3CA2-9C2B-35B4-679F-9D32C3C159A4}"/>
              </a:ext>
              <a:ext uri="{C183D7F6-B498-43B3-948B-1728B52AA6E4}">
                <adec:decorative xmlns:adec="http://schemas.microsoft.com/office/drawing/2017/decorative" val="1"/>
              </a:ext>
            </a:extLst>
          </p:cNvPr>
          <p:cNvSpPr/>
          <p:nvPr/>
        </p:nvSpPr>
        <p:spPr>
          <a:xfrm>
            <a:off x="8280175" y="2755869"/>
            <a:ext cx="588935" cy="751667"/>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a:extLst>
              <a:ext uri="{FF2B5EF4-FFF2-40B4-BE49-F238E27FC236}">
                <a16:creationId xmlns:a16="http://schemas.microsoft.com/office/drawing/2014/main" id="{142A4B61-FDB3-07C8-35A5-B23C009D57F3}"/>
              </a:ext>
              <a:ext uri="{C183D7F6-B498-43B3-948B-1728B52AA6E4}">
                <adec:decorative xmlns:adec="http://schemas.microsoft.com/office/drawing/2017/decorative" val="1"/>
              </a:ext>
            </a:extLst>
          </p:cNvPr>
          <p:cNvSpPr txBox="1"/>
          <p:nvPr/>
        </p:nvSpPr>
        <p:spPr>
          <a:xfrm>
            <a:off x="7833896" y="3526828"/>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GEORGE HILL</a:t>
            </a:r>
            <a:endParaRPr lang="en-GB" sz="900">
              <a:effectLst/>
              <a:latin typeface="Georgia" panose="02040502050405020303" pitchFamily="18" charset="0"/>
            </a:endParaRPr>
          </a:p>
        </p:txBody>
      </p:sp>
      <p:sp>
        <p:nvSpPr>
          <p:cNvPr id="65" name="TextBox 64">
            <a:extLst>
              <a:ext uri="{FF2B5EF4-FFF2-40B4-BE49-F238E27FC236}">
                <a16:creationId xmlns:a16="http://schemas.microsoft.com/office/drawing/2014/main" id="{27A36878-694B-212B-6C5A-1CA9EA74E3AA}"/>
              </a:ext>
              <a:ext uri="{C183D7F6-B498-43B3-948B-1728B52AA6E4}">
                <adec:decorative xmlns:adec="http://schemas.microsoft.com/office/drawing/2017/decorative" val="1"/>
              </a:ext>
            </a:extLst>
          </p:cNvPr>
          <p:cNvSpPr txBox="1"/>
          <p:nvPr/>
        </p:nvSpPr>
        <p:spPr>
          <a:xfrm>
            <a:off x="8130855" y="3671965"/>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1801-79</a:t>
            </a:r>
          </a:p>
        </p:txBody>
      </p:sp>
      <p:sp>
        <p:nvSpPr>
          <p:cNvPr id="66" name="TextBox 65">
            <a:extLst>
              <a:ext uri="{FF2B5EF4-FFF2-40B4-BE49-F238E27FC236}">
                <a16:creationId xmlns:a16="http://schemas.microsoft.com/office/drawing/2014/main" id="{0737FE69-18A6-35A6-AF0F-43BDB5374575}"/>
              </a:ext>
              <a:ext uri="{C183D7F6-B498-43B3-948B-1728B52AA6E4}">
                <adec:decorative xmlns:adec="http://schemas.microsoft.com/office/drawing/2017/decorative" val="1"/>
              </a:ext>
            </a:extLst>
          </p:cNvPr>
          <p:cNvSpPr txBox="1"/>
          <p:nvPr/>
        </p:nvSpPr>
        <p:spPr>
          <a:xfrm>
            <a:off x="4226157" y="3526264"/>
            <a:ext cx="1288324"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CHARLOTTE HILL</a:t>
            </a:r>
          </a:p>
        </p:txBody>
      </p:sp>
      <p:sp>
        <p:nvSpPr>
          <p:cNvPr id="67" name="TextBox 66">
            <a:extLst>
              <a:ext uri="{FF2B5EF4-FFF2-40B4-BE49-F238E27FC236}">
                <a16:creationId xmlns:a16="http://schemas.microsoft.com/office/drawing/2014/main" id="{C0775EB1-D5B9-C696-08BA-54CF2EEBF25C}"/>
              </a:ext>
              <a:ext uri="{C183D7F6-B498-43B3-948B-1728B52AA6E4}">
                <adec:decorative xmlns:adec="http://schemas.microsoft.com/office/drawing/2017/decorative" val="1"/>
              </a:ext>
            </a:extLst>
          </p:cNvPr>
          <p:cNvSpPr txBox="1"/>
          <p:nvPr/>
        </p:nvSpPr>
        <p:spPr>
          <a:xfrm>
            <a:off x="944501" y="3528306"/>
            <a:ext cx="1435008" cy="523220"/>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MARIA WINDSOR MARCHIONESS OF DOWNSHIRE</a:t>
            </a:r>
          </a:p>
        </p:txBody>
      </p:sp>
      <p:cxnSp>
        <p:nvCxnSpPr>
          <p:cNvPr id="68" name="Straight Connector 67">
            <a:extLst>
              <a:ext uri="{FF2B5EF4-FFF2-40B4-BE49-F238E27FC236}">
                <a16:creationId xmlns:a16="http://schemas.microsoft.com/office/drawing/2014/main" id="{A1FE1318-7DED-2DA5-6853-2454760F126A}"/>
              </a:ext>
              <a:ext uri="{C183D7F6-B498-43B3-948B-1728B52AA6E4}">
                <adec:decorative xmlns:adec="http://schemas.microsoft.com/office/drawing/2017/decorative" val="1"/>
              </a:ext>
            </a:extLst>
          </p:cNvPr>
          <p:cNvCxnSpPr>
            <a:cxnSpLocks/>
          </p:cNvCxnSpPr>
          <p:nvPr/>
        </p:nvCxnSpPr>
        <p:spPr>
          <a:xfrm>
            <a:off x="2425409" y="366770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E9741B58-E0C2-97D8-0448-96AD4A134429}"/>
              </a:ext>
              <a:ext uri="{C183D7F6-B498-43B3-948B-1728B52AA6E4}">
                <adec:decorative xmlns:adec="http://schemas.microsoft.com/office/drawing/2017/decorative" val="1"/>
              </a:ext>
            </a:extLst>
          </p:cNvPr>
          <p:cNvCxnSpPr>
            <a:cxnSpLocks/>
          </p:cNvCxnSpPr>
          <p:nvPr/>
        </p:nvCxnSpPr>
        <p:spPr>
          <a:xfrm>
            <a:off x="2425409" y="371925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B2CBF4FB-783C-4CC4-BD78-19BC3CA6097B}"/>
              </a:ext>
              <a:ext uri="{C183D7F6-B498-43B3-948B-1728B52AA6E4}">
                <adec:decorative xmlns:adec="http://schemas.microsoft.com/office/drawing/2017/decorative" val="1"/>
              </a:ext>
            </a:extLst>
          </p:cNvPr>
          <p:cNvSpPr txBox="1"/>
          <p:nvPr/>
        </p:nvSpPr>
        <p:spPr>
          <a:xfrm>
            <a:off x="5915378" y="578562"/>
            <a:ext cx="909082" cy="230832"/>
          </a:xfrm>
          <a:prstGeom prst="rect">
            <a:avLst/>
          </a:prstGeom>
          <a:noFill/>
        </p:spPr>
        <p:txBody>
          <a:bodyPr wrap="square" rtlCol="0">
            <a:spAutoFit/>
          </a:bodyPr>
          <a:lstStyle/>
          <a:p>
            <a:pPr algn="ctr" defTabSz="144000">
              <a:spcBef>
                <a:spcPts val="600"/>
              </a:spcBef>
            </a:pPr>
            <a:r>
              <a:rPr lang="en-GB" sz="900" i="1">
                <a:latin typeface="Georgia" panose="02040502050405020303" pitchFamily="18" charset="0"/>
              </a:rPr>
              <a:t>d. </a:t>
            </a:r>
            <a:r>
              <a:rPr lang="en-GB" sz="900">
                <a:latin typeface="Georgia" panose="02040502050405020303" pitchFamily="18" charset="0"/>
              </a:rPr>
              <a:t>1742</a:t>
            </a:r>
            <a:endParaRPr lang="en-GB" sz="900">
              <a:effectLst/>
              <a:latin typeface="Georgia" panose="02040502050405020303" pitchFamily="18" charset="0"/>
            </a:endParaRPr>
          </a:p>
        </p:txBody>
      </p:sp>
      <p:sp>
        <p:nvSpPr>
          <p:cNvPr id="74" name="TextBox 73">
            <a:extLst>
              <a:ext uri="{FF2B5EF4-FFF2-40B4-BE49-F238E27FC236}">
                <a16:creationId xmlns:a16="http://schemas.microsoft.com/office/drawing/2014/main" id="{8D0ECB9B-6FAE-6153-5F11-28D361536E0A}"/>
              </a:ext>
              <a:ext uri="{C183D7F6-B498-43B3-948B-1728B52AA6E4}">
                <adec:decorative xmlns:adec="http://schemas.microsoft.com/office/drawing/2017/decorative" val="1"/>
              </a:ext>
            </a:extLst>
          </p:cNvPr>
          <p:cNvSpPr txBox="1"/>
          <p:nvPr/>
        </p:nvSpPr>
        <p:spPr>
          <a:xfrm>
            <a:off x="6849109" y="1716808"/>
            <a:ext cx="909082" cy="230832"/>
          </a:xfrm>
          <a:prstGeom prst="rect">
            <a:avLst/>
          </a:prstGeom>
          <a:noFill/>
        </p:spPr>
        <p:txBody>
          <a:bodyPr wrap="square" rtlCol="0">
            <a:spAutoFit/>
          </a:bodyPr>
          <a:lstStyle/>
          <a:p>
            <a:pPr algn="ctr" defTabSz="144000">
              <a:spcBef>
                <a:spcPts val="600"/>
              </a:spcBef>
            </a:pPr>
            <a:r>
              <a:rPr lang="en-GB" sz="900" i="1">
                <a:latin typeface="Georgia" panose="02040502050405020303" pitchFamily="18" charset="0"/>
              </a:rPr>
              <a:t>d. </a:t>
            </a:r>
            <a:r>
              <a:rPr lang="en-GB" sz="900">
                <a:latin typeface="Georgia" panose="02040502050405020303" pitchFamily="18" charset="0"/>
              </a:rPr>
              <a:t>1766</a:t>
            </a:r>
            <a:endParaRPr lang="en-GB" sz="900">
              <a:effectLst/>
              <a:latin typeface="Georgia" panose="02040502050405020303" pitchFamily="18" charset="0"/>
            </a:endParaRPr>
          </a:p>
        </p:txBody>
      </p:sp>
      <p:sp>
        <p:nvSpPr>
          <p:cNvPr id="75" name="TextBox 74">
            <a:extLst>
              <a:ext uri="{FF2B5EF4-FFF2-40B4-BE49-F238E27FC236}">
                <a16:creationId xmlns:a16="http://schemas.microsoft.com/office/drawing/2014/main" id="{0F58F99E-57AF-98F4-49C6-B37D70CDC55C}"/>
              </a:ext>
              <a:ext uri="{C183D7F6-B498-43B3-948B-1728B52AA6E4}">
                <adec:decorative xmlns:adec="http://schemas.microsoft.com/office/drawing/2017/decorative" val="1"/>
              </a:ext>
            </a:extLst>
          </p:cNvPr>
          <p:cNvSpPr txBox="1"/>
          <p:nvPr/>
        </p:nvSpPr>
        <p:spPr>
          <a:xfrm>
            <a:off x="1189912" y="3950895"/>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1790</a:t>
            </a:r>
            <a:r>
              <a:rPr lang="en-GB" sz="900">
                <a:latin typeface="Georgia" panose="02040502050405020303" pitchFamily="18" charset="0"/>
              </a:rPr>
              <a:t>-1855</a:t>
            </a:r>
            <a:endParaRPr lang="en-GB" sz="900">
              <a:effectLst/>
              <a:latin typeface="Georgia" panose="02040502050405020303" pitchFamily="18" charset="0"/>
            </a:endParaRPr>
          </a:p>
        </p:txBody>
      </p:sp>
      <p:sp>
        <p:nvSpPr>
          <p:cNvPr id="76" name="TextBox 75">
            <a:extLst>
              <a:ext uri="{FF2B5EF4-FFF2-40B4-BE49-F238E27FC236}">
                <a16:creationId xmlns:a16="http://schemas.microsoft.com/office/drawing/2014/main" id="{DCB10E1C-A0BD-2D50-F22B-10A071BD612E}"/>
              </a:ext>
              <a:ext uri="{C183D7F6-B498-43B3-948B-1728B52AA6E4}">
                <adec:decorative xmlns:adec="http://schemas.microsoft.com/office/drawing/2017/decorative" val="1"/>
              </a:ext>
            </a:extLst>
          </p:cNvPr>
          <p:cNvSpPr txBox="1"/>
          <p:nvPr/>
        </p:nvSpPr>
        <p:spPr>
          <a:xfrm>
            <a:off x="4121674" y="2329000"/>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1764-1836</a:t>
            </a:r>
          </a:p>
        </p:txBody>
      </p:sp>
      <p:sp>
        <p:nvSpPr>
          <p:cNvPr id="77" name="TextBox 76">
            <a:extLst>
              <a:ext uri="{FF2B5EF4-FFF2-40B4-BE49-F238E27FC236}">
                <a16:creationId xmlns:a16="http://schemas.microsoft.com/office/drawing/2014/main" id="{345D3001-BB40-00C6-0513-087B70D06C14}"/>
              </a:ext>
              <a:ext uri="{C183D7F6-B498-43B3-948B-1728B52AA6E4}">
                <adec:decorative xmlns:adec="http://schemas.microsoft.com/office/drawing/2017/decorative" val="1"/>
              </a:ext>
            </a:extLst>
          </p:cNvPr>
          <p:cNvSpPr txBox="1"/>
          <p:nvPr/>
        </p:nvSpPr>
        <p:spPr>
          <a:xfrm>
            <a:off x="4409027" y="3672848"/>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1794-1821</a:t>
            </a:r>
          </a:p>
        </p:txBody>
      </p:sp>
      <p:sp>
        <p:nvSpPr>
          <p:cNvPr id="78" name="TextBox 77">
            <a:extLst>
              <a:ext uri="{FF2B5EF4-FFF2-40B4-BE49-F238E27FC236}">
                <a16:creationId xmlns:a16="http://schemas.microsoft.com/office/drawing/2014/main" id="{BCD22613-9F41-E4F2-35DE-283A08843A78}"/>
              </a:ext>
              <a:ext uri="{C183D7F6-B498-43B3-948B-1728B52AA6E4}">
                <adec:decorative xmlns:adec="http://schemas.microsoft.com/office/drawing/2017/decorative" val="1"/>
              </a:ext>
            </a:extLst>
          </p:cNvPr>
          <p:cNvSpPr txBox="1"/>
          <p:nvPr/>
        </p:nvSpPr>
        <p:spPr>
          <a:xfrm>
            <a:off x="6175338" y="3678330"/>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1796-1830</a:t>
            </a:r>
          </a:p>
        </p:txBody>
      </p:sp>
      <p:cxnSp>
        <p:nvCxnSpPr>
          <p:cNvPr id="79" name="Straight Connector 78">
            <a:extLst>
              <a:ext uri="{FF2B5EF4-FFF2-40B4-BE49-F238E27FC236}">
                <a16:creationId xmlns:a16="http://schemas.microsoft.com/office/drawing/2014/main" id="{AF324A9E-6BAC-4912-27CE-1B75BB2301B2}"/>
              </a:ext>
              <a:ext uri="{C183D7F6-B498-43B3-948B-1728B52AA6E4}">
                <adec:decorative xmlns:adec="http://schemas.microsoft.com/office/drawing/2017/decorative" val="1"/>
              </a:ext>
            </a:extLst>
          </p:cNvPr>
          <p:cNvCxnSpPr>
            <a:cxnSpLocks/>
          </p:cNvCxnSpPr>
          <p:nvPr/>
        </p:nvCxnSpPr>
        <p:spPr>
          <a:xfrm>
            <a:off x="9546858" y="1673006"/>
            <a:ext cx="168702" cy="0"/>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sp>
        <p:nvSpPr>
          <p:cNvPr id="80" name="Rectangle 79">
            <a:extLst>
              <a:ext uri="{FF2B5EF4-FFF2-40B4-BE49-F238E27FC236}">
                <a16:creationId xmlns:a16="http://schemas.microsoft.com/office/drawing/2014/main" id="{2822603D-B078-0E35-1C87-59B3B5746A23}"/>
              </a:ext>
              <a:ext uri="{C183D7F6-B498-43B3-948B-1728B52AA6E4}">
                <adec:decorative xmlns:adec="http://schemas.microsoft.com/office/drawing/2017/decorative" val="1"/>
              </a:ext>
            </a:extLst>
          </p:cNvPr>
          <p:cNvSpPr/>
          <p:nvPr/>
        </p:nvSpPr>
        <p:spPr>
          <a:xfrm>
            <a:off x="9404120" y="425273"/>
            <a:ext cx="2166323" cy="1725672"/>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TextBox 80">
            <a:extLst>
              <a:ext uri="{FF2B5EF4-FFF2-40B4-BE49-F238E27FC236}">
                <a16:creationId xmlns:a16="http://schemas.microsoft.com/office/drawing/2014/main" id="{66507CEB-A2ED-B4F9-6CB5-FF576AC74E3B}"/>
              </a:ext>
              <a:ext uri="{C183D7F6-B498-43B3-948B-1728B52AA6E4}">
                <adec:decorative xmlns:adec="http://schemas.microsoft.com/office/drawing/2017/decorative" val="1"/>
              </a:ext>
            </a:extLst>
          </p:cNvPr>
          <p:cNvSpPr txBox="1"/>
          <p:nvPr/>
        </p:nvSpPr>
        <p:spPr>
          <a:xfrm>
            <a:off x="9495331" y="784789"/>
            <a:ext cx="1951510" cy="1169551"/>
          </a:xfrm>
          <a:prstGeom prst="rect">
            <a:avLst/>
          </a:prstGeom>
          <a:noFill/>
        </p:spPr>
        <p:txBody>
          <a:bodyPr wrap="square" rtlCol="0">
            <a:spAutoFit/>
          </a:bodyPr>
          <a:lstStyle/>
          <a:p>
            <a:pPr marL="228600" indent="-228600">
              <a:buAutoNum type="alphaLcPeriod" startAt="18"/>
            </a:pPr>
            <a:r>
              <a:rPr lang="en-GB" sz="1000" i="1">
                <a:latin typeface="Georgia" panose="02040502050405020303" pitchFamily="18" charset="0"/>
              </a:rPr>
              <a:t>r</a:t>
            </a:r>
            <a:r>
              <a:rPr lang="en-GB" sz="1000" i="1">
                <a:effectLst/>
                <a:latin typeface="Georgia" panose="02040502050405020303" pitchFamily="18" charset="0"/>
              </a:rPr>
              <a:t>eigned</a:t>
            </a:r>
          </a:p>
          <a:p>
            <a:r>
              <a:rPr lang="en-GB" sz="1000" i="1">
                <a:effectLst/>
                <a:latin typeface="Georgia" panose="02040502050405020303" pitchFamily="18" charset="0"/>
              </a:rPr>
              <a:t>d.    died                                          </a:t>
            </a:r>
            <a:r>
              <a:rPr lang="en-GB" sz="1000" i="1">
                <a:latin typeface="Georgia" panose="02040502050405020303" pitchFamily="18" charset="0"/>
              </a:rPr>
              <a:t>c.    about</a:t>
            </a:r>
            <a:endParaRPr lang="en-GB" sz="1000" i="1">
              <a:effectLst/>
              <a:latin typeface="Georgia" panose="02040502050405020303" pitchFamily="18" charset="0"/>
            </a:endParaRPr>
          </a:p>
          <a:p>
            <a:r>
              <a:rPr lang="en-GB" sz="1000" i="1">
                <a:latin typeface="Georgia" panose="02040502050405020303" pitchFamily="18" charset="0"/>
              </a:rPr>
              <a:t>       Marquess of Downshire</a:t>
            </a:r>
          </a:p>
          <a:p>
            <a:r>
              <a:rPr lang="en-GB" sz="1000" i="1">
                <a:latin typeface="Georgia" panose="02040502050405020303" pitchFamily="18" charset="0"/>
              </a:rPr>
              <a:t>       married</a:t>
            </a:r>
          </a:p>
          <a:p>
            <a:r>
              <a:rPr lang="en-GB" sz="1000" i="1">
                <a:latin typeface="Georgia" panose="02040502050405020303" pitchFamily="18" charset="0"/>
              </a:rPr>
              <a:t>       line of descent (not all</a:t>
            </a:r>
          </a:p>
          <a:p>
            <a:r>
              <a:rPr lang="en-GB" sz="1000" i="1">
                <a:latin typeface="Georgia" panose="02040502050405020303" pitchFamily="18" charset="0"/>
              </a:rPr>
              <a:t>      generations shown)</a:t>
            </a:r>
          </a:p>
        </p:txBody>
      </p:sp>
      <p:sp>
        <p:nvSpPr>
          <p:cNvPr id="82" name="TextBox 81">
            <a:extLst>
              <a:ext uri="{FF2B5EF4-FFF2-40B4-BE49-F238E27FC236}">
                <a16:creationId xmlns:a16="http://schemas.microsoft.com/office/drawing/2014/main" id="{52FF3E33-4266-C5F9-9046-DC87B47587E1}"/>
              </a:ext>
              <a:ext uri="{C183D7F6-B498-43B3-948B-1728B52AA6E4}">
                <adec:decorative xmlns:adec="http://schemas.microsoft.com/office/drawing/2017/decorative" val="1"/>
              </a:ext>
            </a:extLst>
          </p:cNvPr>
          <p:cNvSpPr txBox="1"/>
          <p:nvPr/>
        </p:nvSpPr>
        <p:spPr>
          <a:xfrm>
            <a:off x="9459156" y="537854"/>
            <a:ext cx="530704"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83" name="Picture 82">
            <a:extLst>
              <a:ext uri="{FF2B5EF4-FFF2-40B4-BE49-F238E27FC236}">
                <a16:creationId xmlns:a16="http://schemas.microsoft.com/office/drawing/2014/main" id="{085A5B1E-EE5F-90B2-FF60-7217851BD3C5}"/>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9453716" y="1180513"/>
            <a:ext cx="353153" cy="353153"/>
          </a:xfrm>
          <a:prstGeom prst="rect">
            <a:avLst/>
          </a:prstGeom>
        </p:spPr>
      </p:pic>
      <p:cxnSp>
        <p:nvCxnSpPr>
          <p:cNvPr id="85" name="Straight Connector 84">
            <a:extLst>
              <a:ext uri="{FF2B5EF4-FFF2-40B4-BE49-F238E27FC236}">
                <a16:creationId xmlns:a16="http://schemas.microsoft.com/office/drawing/2014/main" id="{608EE7D2-0BD1-3159-77A9-9BCA05B9FA07}"/>
              </a:ext>
              <a:ext uri="{C183D7F6-B498-43B3-948B-1728B52AA6E4}">
                <adec:decorative xmlns:adec="http://schemas.microsoft.com/office/drawing/2017/decorative" val="1"/>
              </a:ext>
            </a:extLst>
          </p:cNvPr>
          <p:cNvCxnSpPr>
            <a:cxnSpLocks/>
          </p:cNvCxnSpPr>
          <p:nvPr/>
        </p:nvCxnSpPr>
        <p:spPr>
          <a:xfrm>
            <a:off x="9556638" y="149660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10744AAD-F79D-240D-DEC2-656551BC2A9F}"/>
              </a:ext>
              <a:ext uri="{C183D7F6-B498-43B3-948B-1728B52AA6E4}">
                <adec:decorative xmlns:adec="http://schemas.microsoft.com/office/drawing/2017/decorative" val="1"/>
              </a:ext>
            </a:extLst>
          </p:cNvPr>
          <p:cNvCxnSpPr>
            <a:cxnSpLocks/>
          </p:cNvCxnSpPr>
          <p:nvPr/>
        </p:nvCxnSpPr>
        <p:spPr>
          <a:xfrm>
            <a:off x="9556638" y="154815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09A324DA-227F-F435-4E47-AE56BBC05FB2}"/>
              </a:ext>
              <a:ext uri="{C183D7F6-B498-43B3-948B-1728B52AA6E4}">
                <adec:decorative xmlns:adec="http://schemas.microsoft.com/office/drawing/2017/decorative" val="1"/>
              </a:ext>
            </a:extLst>
          </p:cNvPr>
          <p:cNvCxnSpPr>
            <a:cxnSpLocks/>
          </p:cNvCxnSpPr>
          <p:nvPr/>
        </p:nvCxnSpPr>
        <p:spPr>
          <a:xfrm>
            <a:off x="5760703" y="2255092"/>
            <a:ext cx="0" cy="384873"/>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8180F9F2-E162-3020-8B0C-F939F9DC9AE7}"/>
              </a:ext>
              <a:ext uri="{C183D7F6-B498-43B3-948B-1728B52AA6E4}">
                <adec:decorative xmlns:adec="http://schemas.microsoft.com/office/drawing/2017/decorative" val="1"/>
              </a:ext>
            </a:extLst>
          </p:cNvPr>
          <p:cNvCxnSpPr>
            <a:cxnSpLocks/>
          </p:cNvCxnSpPr>
          <p:nvPr/>
        </p:nvCxnSpPr>
        <p:spPr>
          <a:xfrm>
            <a:off x="5771567" y="814560"/>
            <a:ext cx="0" cy="319237"/>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7F8DEEF4-C68B-9322-A443-24137BD3A601}"/>
              </a:ext>
              <a:ext uri="{C183D7F6-B498-43B3-948B-1728B52AA6E4}">
                <adec:decorative xmlns:adec="http://schemas.microsoft.com/office/drawing/2017/decorative" val="1"/>
              </a:ext>
            </a:extLst>
          </p:cNvPr>
          <p:cNvCxnSpPr>
            <a:cxnSpLocks/>
          </p:cNvCxnSpPr>
          <p:nvPr/>
        </p:nvCxnSpPr>
        <p:spPr>
          <a:xfrm>
            <a:off x="6579499" y="1511912"/>
            <a:ext cx="0" cy="405714"/>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1FEDA117-DA89-1F62-933A-FF6FB86EF9E7}"/>
              </a:ext>
              <a:ext uri="{C183D7F6-B498-43B3-948B-1728B52AA6E4}">
                <adec:decorative xmlns:adec="http://schemas.microsoft.com/office/drawing/2017/decorative" val="1"/>
              </a:ext>
            </a:extLst>
          </p:cNvPr>
          <p:cNvCxnSpPr>
            <a:cxnSpLocks/>
          </p:cNvCxnSpPr>
          <p:nvPr/>
        </p:nvCxnSpPr>
        <p:spPr>
          <a:xfrm>
            <a:off x="4835450" y="2637909"/>
            <a:ext cx="0" cy="4887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A9329D92-5FE5-2A16-42D9-C83A1BAE522F}"/>
              </a:ext>
              <a:ext uri="{C183D7F6-B498-43B3-948B-1728B52AA6E4}">
                <adec:decorative xmlns:adec="http://schemas.microsoft.com/office/drawing/2017/decorative" val="1"/>
              </a:ext>
            </a:extLst>
          </p:cNvPr>
          <p:cNvCxnSpPr>
            <a:cxnSpLocks/>
          </p:cNvCxnSpPr>
          <p:nvPr/>
        </p:nvCxnSpPr>
        <p:spPr>
          <a:xfrm>
            <a:off x="2492809" y="3817794"/>
            <a:ext cx="0" cy="356274"/>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EDD22096-B787-E49B-A008-96C9F2A41555}"/>
              </a:ext>
              <a:ext uri="{C183D7F6-B498-43B3-948B-1728B52AA6E4}">
                <adec:decorative xmlns:adec="http://schemas.microsoft.com/office/drawing/2017/decorative" val="1"/>
              </a:ext>
            </a:extLst>
          </p:cNvPr>
          <p:cNvSpPr/>
          <p:nvPr/>
        </p:nvSpPr>
        <p:spPr>
          <a:xfrm>
            <a:off x="2198341" y="4222639"/>
            <a:ext cx="588935" cy="751667"/>
          </a:xfrm>
          <a:prstGeom prst="ellipse">
            <a:avLst/>
          </a:prstGeom>
          <a:blipFill dpi="0" rotWithShape="1">
            <a:blip r:embed="rId8"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59DBAD33-8FA7-2C3C-23C7-1ED2B53FE381}"/>
              </a:ext>
              <a:ext uri="{C183D7F6-B498-43B3-948B-1728B52AA6E4}">
                <adec:decorative xmlns:adec="http://schemas.microsoft.com/office/drawing/2017/decorative" val="1"/>
              </a:ext>
            </a:extLst>
          </p:cNvPr>
          <p:cNvSpPr txBox="1"/>
          <p:nvPr/>
        </p:nvSpPr>
        <p:spPr>
          <a:xfrm>
            <a:off x="1271447" y="4993870"/>
            <a:ext cx="2452636" cy="369332"/>
          </a:xfrm>
          <a:prstGeom prst="rect">
            <a:avLst/>
          </a:prstGeom>
          <a:noFill/>
        </p:spPr>
        <p:txBody>
          <a:bodyPr wrap="square" lIns="91440" tIns="45720" rIns="91440" bIns="45720" rtlCol="0" anchor="t">
            <a:spAutoFit/>
          </a:bodyPr>
          <a:lstStyle/>
          <a:p>
            <a:pPr algn="ctr" defTabSz="144000">
              <a:spcBef>
                <a:spcPts val="600"/>
              </a:spcBef>
            </a:pPr>
            <a:r>
              <a:rPr lang="en-GB" sz="900">
                <a:solidFill>
                  <a:srgbClr val="9D691F"/>
                </a:solidFill>
                <a:effectLst/>
                <a:latin typeface="Georgia"/>
              </a:rPr>
              <a:t>ARTHUR </a:t>
            </a:r>
            <a:r>
              <a:rPr lang="en-GB" sz="900">
                <a:solidFill>
                  <a:srgbClr val="9D691F"/>
                </a:solidFill>
                <a:latin typeface="Georgia"/>
              </a:rPr>
              <a:t>HILL</a:t>
            </a:r>
            <a:br>
              <a:rPr lang="en-GB" sz="900">
                <a:solidFill>
                  <a:srgbClr val="9D691F"/>
                </a:solidFill>
                <a:latin typeface="Georgia"/>
              </a:rPr>
            </a:br>
            <a:r>
              <a:rPr lang="en-GB" sz="900">
                <a:solidFill>
                  <a:srgbClr val="9D691F"/>
                </a:solidFill>
                <a:latin typeface="Georgia"/>
              </a:rPr>
              <a:t>4</a:t>
            </a:r>
            <a:r>
              <a:rPr lang="en-GB" sz="900" baseline="30000">
                <a:solidFill>
                  <a:srgbClr val="9D691F"/>
                </a:solidFill>
                <a:latin typeface="Georgia"/>
              </a:rPr>
              <a:t>TH</a:t>
            </a:r>
            <a:r>
              <a:rPr lang="en-GB" sz="900">
                <a:solidFill>
                  <a:srgbClr val="9D691F"/>
                </a:solidFill>
                <a:effectLst/>
                <a:latin typeface="Georgia"/>
              </a:rPr>
              <a:t> MARQUESS OF DOWNSHIRE</a:t>
            </a:r>
          </a:p>
        </p:txBody>
      </p:sp>
      <p:sp>
        <p:nvSpPr>
          <p:cNvPr id="13" name="TextBox 12">
            <a:extLst>
              <a:ext uri="{FF2B5EF4-FFF2-40B4-BE49-F238E27FC236}">
                <a16:creationId xmlns:a16="http://schemas.microsoft.com/office/drawing/2014/main" id="{D58D37A4-98B7-31C8-9C18-BE4614324785}"/>
              </a:ext>
              <a:ext uri="{C183D7F6-B498-43B3-948B-1728B52AA6E4}">
                <adec:decorative xmlns:adec="http://schemas.microsoft.com/office/drawing/2017/decorative" val="1"/>
              </a:ext>
            </a:extLst>
          </p:cNvPr>
          <p:cNvSpPr txBox="1"/>
          <p:nvPr/>
        </p:nvSpPr>
        <p:spPr>
          <a:xfrm>
            <a:off x="2039476" y="5292143"/>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1812</a:t>
            </a:r>
            <a:r>
              <a:rPr lang="en-GB" sz="900">
                <a:latin typeface="Georgia" panose="02040502050405020303" pitchFamily="18" charset="0"/>
              </a:rPr>
              <a:t>-1868</a:t>
            </a:r>
            <a:endParaRPr lang="en-GB" sz="900">
              <a:effectLst/>
              <a:latin typeface="Georgia" panose="02040502050405020303" pitchFamily="18" charset="0"/>
            </a:endParaRPr>
          </a:p>
        </p:txBody>
      </p:sp>
      <p:sp>
        <p:nvSpPr>
          <p:cNvPr id="14" name="Oval 13">
            <a:extLst>
              <a:ext uri="{FF2B5EF4-FFF2-40B4-BE49-F238E27FC236}">
                <a16:creationId xmlns:a16="http://schemas.microsoft.com/office/drawing/2014/main" id="{91BFBEC3-B91B-9A82-329B-1721F41D5F4F}"/>
              </a:ext>
              <a:ext uri="{C183D7F6-B498-43B3-948B-1728B52AA6E4}">
                <adec:decorative xmlns:adec="http://schemas.microsoft.com/office/drawing/2017/decorative" val="1"/>
              </a:ext>
            </a:extLst>
          </p:cNvPr>
          <p:cNvSpPr/>
          <p:nvPr/>
        </p:nvSpPr>
        <p:spPr>
          <a:xfrm>
            <a:off x="5037664" y="4231783"/>
            <a:ext cx="588935" cy="751667"/>
          </a:xfrm>
          <a:prstGeom prst="ellipse">
            <a:avLst/>
          </a:prstGeom>
          <a:blipFill dpi="0" rotWithShape="1">
            <a:blip r:embed="rId9"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C1544EB4-1B28-537D-A84F-0C0787F7FD28}"/>
              </a:ext>
              <a:ext uri="{C183D7F6-B498-43B3-948B-1728B52AA6E4}">
                <adec:decorative xmlns:adec="http://schemas.microsoft.com/office/drawing/2017/decorative" val="1"/>
              </a:ext>
            </a:extLst>
          </p:cNvPr>
          <p:cNvSpPr txBox="1"/>
          <p:nvPr/>
        </p:nvSpPr>
        <p:spPr>
          <a:xfrm>
            <a:off x="3813836" y="5006558"/>
            <a:ext cx="3111584" cy="3693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CAROLINE FRANCES STAPLETON-COTTON MARCHIONESS OF DOWNSHIRE</a:t>
            </a:r>
          </a:p>
        </p:txBody>
      </p:sp>
      <p:cxnSp>
        <p:nvCxnSpPr>
          <p:cNvPr id="18" name="Straight Connector 17">
            <a:extLst>
              <a:ext uri="{FF2B5EF4-FFF2-40B4-BE49-F238E27FC236}">
                <a16:creationId xmlns:a16="http://schemas.microsoft.com/office/drawing/2014/main" id="{EAA8D566-BAB8-27A7-DF1D-59B8E19F6296}"/>
              </a:ext>
              <a:ext uri="{C183D7F6-B498-43B3-948B-1728B52AA6E4}">
                <adec:decorative xmlns:adec="http://schemas.microsoft.com/office/drawing/2017/decorative" val="1"/>
              </a:ext>
            </a:extLst>
          </p:cNvPr>
          <p:cNvCxnSpPr>
            <a:cxnSpLocks/>
          </p:cNvCxnSpPr>
          <p:nvPr/>
        </p:nvCxnSpPr>
        <p:spPr>
          <a:xfrm>
            <a:off x="3725563" y="515358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66BAE73E-4516-3C95-2C1A-95C3C6B0A066}"/>
              </a:ext>
              <a:ext uri="{C183D7F6-B498-43B3-948B-1728B52AA6E4}">
                <adec:decorative xmlns:adec="http://schemas.microsoft.com/office/drawing/2017/decorative" val="1"/>
              </a:ext>
            </a:extLst>
          </p:cNvPr>
          <p:cNvCxnSpPr>
            <a:cxnSpLocks/>
          </p:cNvCxnSpPr>
          <p:nvPr/>
        </p:nvCxnSpPr>
        <p:spPr>
          <a:xfrm>
            <a:off x="3725563" y="520512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3E8A2A75-43F1-C0DF-F4B8-A66580AF7A92}"/>
              </a:ext>
              <a:ext uri="{C183D7F6-B498-43B3-948B-1728B52AA6E4}">
                <adec:decorative xmlns:adec="http://schemas.microsoft.com/office/drawing/2017/decorative" val="1"/>
              </a:ext>
            </a:extLst>
          </p:cNvPr>
          <p:cNvSpPr txBox="1"/>
          <p:nvPr/>
        </p:nvSpPr>
        <p:spPr>
          <a:xfrm>
            <a:off x="4897902" y="5294142"/>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1822</a:t>
            </a:r>
            <a:r>
              <a:rPr lang="en-GB" sz="900">
                <a:latin typeface="Georgia" panose="02040502050405020303" pitchFamily="18" charset="0"/>
              </a:rPr>
              <a:t>-93</a:t>
            </a:r>
            <a:endParaRPr lang="en-GB" sz="900">
              <a:effectLst/>
              <a:latin typeface="Georgia" panose="02040502050405020303" pitchFamily="18" charset="0"/>
            </a:endParaRPr>
          </a:p>
        </p:txBody>
      </p:sp>
      <p:cxnSp>
        <p:nvCxnSpPr>
          <p:cNvPr id="29" name="Straight Connector 28">
            <a:extLst>
              <a:ext uri="{FF2B5EF4-FFF2-40B4-BE49-F238E27FC236}">
                <a16:creationId xmlns:a16="http://schemas.microsoft.com/office/drawing/2014/main" id="{B75515FF-7F88-4DF3-2E15-1AE9232BB968}"/>
              </a:ext>
              <a:ext uri="{C183D7F6-B498-43B3-948B-1728B52AA6E4}">
                <adec:decorative xmlns:adec="http://schemas.microsoft.com/office/drawing/2017/decorative" val="1"/>
              </a:ext>
            </a:extLst>
          </p:cNvPr>
          <p:cNvCxnSpPr>
            <a:cxnSpLocks/>
          </p:cNvCxnSpPr>
          <p:nvPr/>
        </p:nvCxnSpPr>
        <p:spPr>
          <a:xfrm>
            <a:off x="3799218" y="5275238"/>
            <a:ext cx="0" cy="52894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C4A7C58F-77D2-21A8-ADBB-87ED2F4F5F81}"/>
              </a:ext>
              <a:ext uri="{C183D7F6-B498-43B3-948B-1728B52AA6E4}">
                <adec:decorative xmlns:adec="http://schemas.microsoft.com/office/drawing/2017/decorative" val="1"/>
              </a:ext>
            </a:extLst>
          </p:cNvPr>
          <p:cNvCxnSpPr>
            <a:cxnSpLocks/>
          </p:cNvCxnSpPr>
          <p:nvPr/>
        </p:nvCxnSpPr>
        <p:spPr>
          <a:xfrm>
            <a:off x="1565564" y="5804178"/>
            <a:ext cx="4530436"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D77E23EC-4905-B928-7E42-197E7E1A99DC}"/>
              </a:ext>
              <a:ext uri="{C183D7F6-B498-43B3-948B-1728B52AA6E4}">
                <adec:decorative xmlns:adec="http://schemas.microsoft.com/office/drawing/2017/decorative" val="1"/>
              </a:ext>
            </a:extLst>
          </p:cNvPr>
          <p:cNvSpPr/>
          <p:nvPr/>
        </p:nvSpPr>
        <p:spPr>
          <a:xfrm>
            <a:off x="836095" y="5416433"/>
            <a:ext cx="588935" cy="751667"/>
          </a:xfrm>
          <a:prstGeom prst="ellipse">
            <a:avLst/>
          </a:prstGeom>
          <a:blipFill dpi="0" rotWithShape="1">
            <a:blip r:embed="rId10"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CC30A784-03CC-8CBA-00D8-63BD75A2C8B4}"/>
              </a:ext>
              <a:ext uri="{C183D7F6-B498-43B3-948B-1728B52AA6E4}">
                <adec:decorative xmlns:adec="http://schemas.microsoft.com/office/drawing/2017/decorative" val="1"/>
              </a:ext>
            </a:extLst>
          </p:cNvPr>
          <p:cNvSpPr txBox="1"/>
          <p:nvPr/>
        </p:nvSpPr>
        <p:spPr>
          <a:xfrm>
            <a:off x="735322" y="6186989"/>
            <a:ext cx="821269"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ALICE HILL</a:t>
            </a:r>
          </a:p>
        </p:txBody>
      </p:sp>
      <p:cxnSp>
        <p:nvCxnSpPr>
          <p:cNvPr id="62" name="Straight Connector 61">
            <a:extLst>
              <a:ext uri="{FF2B5EF4-FFF2-40B4-BE49-F238E27FC236}">
                <a16:creationId xmlns:a16="http://schemas.microsoft.com/office/drawing/2014/main" id="{B4CB72AA-7A2B-8CB9-781A-88730CC0999A}"/>
              </a:ext>
              <a:ext uri="{C183D7F6-B498-43B3-948B-1728B52AA6E4}">
                <adec:decorative xmlns:adec="http://schemas.microsoft.com/office/drawing/2017/decorative" val="1"/>
              </a:ext>
            </a:extLst>
          </p:cNvPr>
          <p:cNvCxnSpPr>
            <a:cxnSpLocks/>
          </p:cNvCxnSpPr>
          <p:nvPr/>
        </p:nvCxnSpPr>
        <p:spPr>
          <a:xfrm>
            <a:off x="1641673" y="6322972"/>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3C4839FB-F9CC-DD47-4F6E-F8783B6BBA71}"/>
              </a:ext>
              <a:ext uri="{C183D7F6-B498-43B3-948B-1728B52AA6E4}">
                <adec:decorative xmlns:adec="http://schemas.microsoft.com/office/drawing/2017/decorative" val="1"/>
              </a:ext>
            </a:extLst>
          </p:cNvPr>
          <p:cNvCxnSpPr>
            <a:cxnSpLocks/>
          </p:cNvCxnSpPr>
          <p:nvPr/>
        </p:nvCxnSpPr>
        <p:spPr>
          <a:xfrm>
            <a:off x="1641673" y="637451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FA5D974E-FD1B-54F9-04FB-E0D05C1F861F}"/>
              </a:ext>
              <a:ext uri="{C183D7F6-B498-43B3-948B-1728B52AA6E4}">
                <adec:decorative xmlns:adec="http://schemas.microsoft.com/office/drawing/2017/decorative" val="1"/>
              </a:ext>
            </a:extLst>
          </p:cNvPr>
          <p:cNvSpPr txBox="1"/>
          <p:nvPr/>
        </p:nvSpPr>
        <p:spPr>
          <a:xfrm>
            <a:off x="680903" y="6333184"/>
            <a:ext cx="909082" cy="369332"/>
          </a:xfrm>
          <a:prstGeom prst="rect">
            <a:avLst/>
          </a:prstGeom>
          <a:noFill/>
        </p:spPr>
        <p:txBody>
          <a:bodyPr wrap="square" lIns="91440" tIns="45720" rIns="91440" bIns="45720" rtlCol="0" anchor="t">
            <a:spAutoFit/>
          </a:bodyPr>
          <a:lstStyle/>
          <a:p>
            <a:pPr algn="ctr" defTabSz="144000">
              <a:spcBef>
                <a:spcPts val="600"/>
              </a:spcBef>
            </a:pPr>
            <a:br>
              <a:rPr lang="en-GB" sz="900">
                <a:latin typeface="Georgia"/>
              </a:rPr>
            </a:br>
            <a:r>
              <a:rPr lang="en-GB" sz="900">
                <a:effectLst/>
                <a:latin typeface="Georgia"/>
              </a:rPr>
              <a:t>1842</a:t>
            </a:r>
            <a:r>
              <a:rPr lang="en-GB" sz="900">
                <a:latin typeface="Georgia"/>
              </a:rPr>
              <a:t>-1928</a:t>
            </a:r>
            <a:endParaRPr lang="en-GB" sz="900">
              <a:effectLst/>
              <a:latin typeface="Georgia"/>
            </a:endParaRPr>
          </a:p>
        </p:txBody>
      </p:sp>
      <p:sp>
        <p:nvSpPr>
          <p:cNvPr id="72" name="TextBox 71">
            <a:extLst>
              <a:ext uri="{FF2B5EF4-FFF2-40B4-BE49-F238E27FC236}">
                <a16:creationId xmlns:a16="http://schemas.microsoft.com/office/drawing/2014/main" id="{1D15F831-D701-E10C-A679-54232DE12066}"/>
              </a:ext>
              <a:ext uri="{C183D7F6-B498-43B3-948B-1728B52AA6E4}">
                <adec:decorative xmlns:adec="http://schemas.microsoft.com/office/drawing/2017/decorative" val="1"/>
              </a:ext>
            </a:extLst>
          </p:cNvPr>
          <p:cNvSpPr txBox="1"/>
          <p:nvPr/>
        </p:nvSpPr>
        <p:spPr>
          <a:xfrm>
            <a:off x="1782887" y="6186647"/>
            <a:ext cx="1543466" cy="3693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THOMAS TAYLOUR    EARL OF BECTIVE</a:t>
            </a:r>
            <a:endParaRPr lang="en-GB" sz="900">
              <a:effectLst/>
              <a:latin typeface="Georgia" panose="02040502050405020303" pitchFamily="18" charset="0"/>
            </a:endParaRPr>
          </a:p>
        </p:txBody>
      </p:sp>
      <p:sp>
        <p:nvSpPr>
          <p:cNvPr id="84" name="TextBox 83">
            <a:extLst>
              <a:ext uri="{FF2B5EF4-FFF2-40B4-BE49-F238E27FC236}">
                <a16:creationId xmlns:a16="http://schemas.microsoft.com/office/drawing/2014/main" id="{520CE9E8-ECF4-4C8F-335A-E4C9EC6A4C97}"/>
              </a:ext>
              <a:ext uri="{C183D7F6-B498-43B3-948B-1728B52AA6E4}">
                <adec:decorative xmlns:adec="http://schemas.microsoft.com/office/drawing/2017/decorative" val="1"/>
              </a:ext>
            </a:extLst>
          </p:cNvPr>
          <p:cNvSpPr txBox="1"/>
          <p:nvPr/>
        </p:nvSpPr>
        <p:spPr>
          <a:xfrm>
            <a:off x="2092750" y="6468206"/>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1844</a:t>
            </a:r>
            <a:r>
              <a:rPr lang="en-GB" sz="900">
                <a:latin typeface="Georgia" panose="02040502050405020303" pitchFamily="18" charset="0"/>
              </a:rPr>
              <a:t>-93</a:t>
            </a:r>
            <a:endParaRPr lang="en-GB" sz="900">
              <a:effectLst/>
              <a:latin typeface="Georgia" panose="02040502050405020303" pitchFamily="18" charset="0"/>
            </a:endParaRPr>
          </a:p>
        </p:txBody>
      </p:sp>
      <p:sp>
        <p:nvSpPr>
          <p:cNvPr id="90" name="TextBox 89">
            <a:extLst>
              <a:ext uri="{FF2B5EF4-FFF2-40B4-BE49-F238E27FC236}">
                <a16:creationId xmlns:a16="http://schemas.microsoft.com/office/drawing/2014/main" id="{1DB618BC-323D-6226-B265-0C58A259369B}"/>
              </a:ext>
              <a:ext uri="{C183D7F6-B498-43B3-948B-1728B52AA6E4}">
                <adec:decorative xmlns:adec="http://schemas.microsoft.com/office/drawing/2017/decorative" val="1"/>
              </a:ext>
            </a:extLst>
          </p:cNvPr>
          <p:cNvSpPr txBox="1"/>
          <p:nvPr/>
        </p:nvSpPr>
        <p:spPr>
          <a:xfrm>
            <a:off x="5842124" y="5531332"/>
            <a:ext cx="1606683" cy="507831"/>
          </a:xfrm>
          <a:prstGeom prst="rect">
            <a:avLst/>
          </a:prstGeom>
          <a:noFill/>
        </p:spPr>
        <p:txBody>
          <a:bodyPr wrap="square" lIns="91440" tIns="45720" rIns="91440" bIns="45720" rtlCol="0" anchor="t">
            <a:spAutoFit/>
          </a:bodyPr>
          <a:lstStyle/>
          <a:p>
            <a:pPr algn="ctr" defTabSz="144000">
              <a:spcBef>
                <a:spcPts val="600"/>
              </a:spcBef>
            </a:pPr>
            <a:r>
              <a:rPr lang="en-GB" sz="900">
                <a:solidFill>
                  <a:srgbClr val="9D691F"/>
                </a:solidFill>
                <a:effectLst/>
                <a:latin typeface="Georgia"/>
              </a:rPr>
              <a:t>ARTHUR </a:t>
            </a:r>
            <a:r>
              <a:rPr lang="en-GB" sz="900">
                <a:solidFill>
                  <a:srgbClr val="9D691F"/>
                </a:solidFill>
                <a:latin typeface="Georgia"/>
              </a:rPr>
              <a:t>HILL</a:t>
            </a:r>
            <a:br>
              <a:rPr lang="en-GB" sz="900">
                <a:solidFill>
                  <a:srgbClr val="9D691F"/>
                </a:solidFill>
                <a:latin typeface="Georgia"/>
              </a:rPr>
            </a:br>
            <a:r>
              <a:rPr lang="en-GB" sz="900">
                <a:solidFill>
                  <a:srgbClr val="9D691F"/>
                </a:solidFill>
                <a:latin typeface="Georgia"/>
              </a:rPr>
              <a:t>5</a:t>
            </a:r>
            <a:r>
              <a:rPr lang="en-GB" sz="900" baseline="30000">
                <a:solidFill>
                  <a:srgbClr val="9D691F"/>
                </a:solidFill>
                <a:latin typeface="Georgia"/>
              </a:rPr>
              <a:t>TH</a:t>
            </a:r>
            <a:r>
              <a:rPr lang="en-GB" sz="900">
                <a:solidFill>
                  <a:srgbClr val="9D691F"/>
                </a:solidFill>
                <a:effectLst/>
                <a:latin typeface="Georgia"/>
              </a:rPr>
              <a:t> MARQUESS</a:t>
            </a:r>
            <a:r>
              <a:rPr lang="en-GB" sz="900">
                <a:solidFill>
                  <a:srgbClr val="9D691F"/>
                </a:solidFill>
                <a:latin typeface="Georgia"/>
              </a:rPr>
              <a:t> </a:t>
            </a:r>
            <a:r>
              <a:rPr lang="en-GB" sz="900">
                <a:solidFill>
                  <a:srgbClr val="9D691F"/>
                </a:solidFill>
                <a:effectLst/>
                <a:latin typeface="Georgia"/>
              </a:rPr>
              <a:t>OF DOWNSHIRE</a:t>
            </a:r>
          </a:p>
        </p:txBody>
      </p:sp>
      <p:sp>
        <p:nvSpPr>
          <p:cNvPr id="92" name="TextBox 91">
            <a:extLst>
              <a:ext uri="{FF2B5EF4-FFF2-40B4-BE49-F238E27FC236}">
                <a16:creationId xmlns:a16="http://schemas.microsoft.com/office/drawing/2014/main" id="{F263BBA1-1AF3-1424-0A56-53DF408883EC}"/>
              </a:ext>
              <a:ext uri="{C183D7F6-B498-43B3-948B-1728B52AA6E4}">
                <adec:decorative xmlns:adec="http://schemas.microsoft.com/office/drawing/2017/decorative" val="1"/>
              </a:ext>
            </a:extLst>
          </p:cNvPr>
          <p:cNvSpPr txBox="1"/>
          <p:nvPr/>
        </p:nvSpPr>
        <p:spPr>
          <a:xfrm>
            <a:off x="6189335" y="5963988"/>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1844-74</a:t>
            </a:r>
          </a:p>
        </p:txBody>
      </p:sp>
      <p:cxnSp>
        <p:nvCxnSpPr>
          <p:cNvPr id="95" name="Straight Connector 94">
            <a:extLst>
              <a:ext uri="{FF2B5EF4-FFF2-40B4-BE49-F238E27FC236}">
                <a16:creationId xmlns:a16="http://schemas.microsoft.com/office/drawing/2014/main" id="{A6FDAC57-2252-A5A4-EAB5-A1E431D83D17}"/>
              </a:ext>
              <a:ext uri="{C183D7F6-B498-43B3-948B-1728B52AA6E4}">
                <adec:decorative xmlns:adec="http://schemas.microsoft.com/office/drawing/2017/decorative" val="1"/>
              </a:ext>
            </a:extLst>
          </p:cNvPr>
          <p:cNvCxnSpPr>
            <a:cxnSpLocks/>
          </p:cNvCxnSpPr>
          <p:nvPr/>
        </p:nvCxnSpPr>
        <p:spPr>
          <a:xfrm>
            <a:off x="7497257" y="5707596"/>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1D432008-6958-F56C-9E9B-1BFF9F4AD8D9}"/>
              </a:ext>
              <a:ext uri="{C183D7F6-B498-43B3-948B-1728B52AA6E4}">
                <adec:decorative xmlns:adec="http://schemas.microsoft.com/office/drawing/2017/decorative" val="1"/>
              </a:ext>
            </a:extLst>
          </p:cNvPr>
          <p:cNvCxnSpPr>
            <a:cxnSpLocks/>
          </p:cNvCxnSpPr>
          <p:nvPr/>
        </p:nvCxnSpPr>
        <p:spPr>
          <a:xfrm>
            <a:off x="7497257" y="5759143"/>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97" name="TextBox 96">
            <a:extLst>
              <a:ext uri="{FF2B5EF4-FFF2-40B4-BE49-F238E27FC236}">
                <a16:creationId xmlns:a16="http://schemas.microsoft.com/office/drawing/2014/main" id="{D129867F-651F-92E0-B5EE-71BF19A831A6}"/>
              </a:ext>
              <a:ext uri="{C183D7F6-B498-43B3-948B-1728B52AA6E4}">
                <adec:decorative xmlns:adec="http://schemas.microsoft.com/office/drawing/2017/decorative" val="1"/>
              </a:ext>
            </a:extLst>
          </p:cNvPr>
          <p:cNvSpPr txBox="1"/>
          <p:nvPr/>
        </p:nvSpPr>
        <p:spPr>
          <a:xfrm>
            <a:off x="7613904" y="5547572"/>
            <a:ext cx="1755832" cy="507831"/>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GEORGIANA BALFOUR</a:t>
            </a:r>
            <a:r>
              <a:rPr lang="en-GB" sz="900">
                <a:latin typeface="Georgia"/>
              </a:rPr>
              <a:t> MARCHIONESS OF</a:t>
            </a:r>
            <a:r>
              <a:rPr lang="en-GB" sz="900">
                <a:effectLst/>
                <a:latin typeface="Georgia"/>
              </a:rPr>
              <a:t> DOWNSHIRE</a:t>
            </a:r>
          </a:p>
        </p:txBody>
      </p:sp>
      <p:sp>
        <p:nvSpPr>
          <p:cNvPr id="99" name="TextBox 98">
            <a:extLst>
              <a:ext uri="{FF2B5EF4-FFF2-40B4-BE49-F238E27FC236}">
                <a16:creationId xmlns:a16="http://schemas.microsoft.com/office/drawing/2014/main" id="{03F56215-DA20-9CA0-F347-ACBB5A781E66}"/>
              </a:ext>
              <a:ext uri="{C183D7F6-B498-43B3-948B-1728B52AA6E4}">
                <adec:decorative xmlns:adec="http://schemas.microsoft.com/office/drawing/2017/decorative" val="1"/>
              </a:ext>
            </a:extLst>
          </p:cNvPr>
          <p:cNvSpPr txBox="1"/>
          <p:nvPr/>
        </p:nvSpPr>
        <p:spPr>
          <a:xfrm>
            <a:off x="8005796" y="5972326"/>
            <a:ext cx="909082" cy="2308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1871</a:t>
            </a:r>
            <a:r>
              <a:rPr lang="en-GB" sz="900">
                <a:latin typeface="Georgia" panose="02040502050405020303" pitchFamily="18" charset="0"/>
              </a:rPr>
              <a:t>-1918</a:t>
            </a:r>
            <a:endParaRPr lang="en-GB" sz="900">
              <a:effectLst/>
              <a:latin typeface="Georgia" panose="02040502050405020303" pitchFamily="18" charset="0"/>
            </a:endParaRPr>
          </a:p>
        </p:txBody>
      </p:sp>
      <p:cxnSp>
        <p:nvCxnSpPr>
          <p:cNvPr id="101" name="Straight Connector 100">
            <a:extLst>
              <a:ext uri="{FF2B5EF4-FFF2-40B4-BE49-F238E27FC236}">
                <a16:creationId xmlns:a16="http://schemas.microsoft.com/office/drawing/2014/main" id="{87316AA6-3F68-B141-8764-FDB2094EA5A2}"/>
              </a:ext>
              <a:ext uri="{C183D7F6-B498-43B3-948B-1728B52AA6E4}">
                <adec:decorative xmlns:adec="http://schemas.microsoft.com/office/drawing/2017/decorative" val="1"/>
              </a:ext>
            </a:extLst>
          </p:cNvPr>
          <p:cNvCxnSpPr>
            <a:cxnSpLocks/>
          </p:cNvCxnSpPr>
          <p:nvPr/>
        </p:nvCxnSpPr>
        <p:spPr>
          <a:xfrm>
            <a:off x="7563539" y="5853138"/>
            <a:ext cx="0" cy="626650"/>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sp>
        <p:nvSpPr>
          <p:cNvPr id="104" name="TextBox 103">
            <a:extLst>
              <a:ext uri="{FF2B5EF4-FFF2-40B4-BE49-F238E27FC236}">
                <a16:creationId xmlns:a16="http://schemas.microsoft.com/office/drawing/2014/main" id="{507156F5-264E-7DC5-DBD3-E30D7A2569C4}"/>
              </a:ext>
              <a:ext uri="{C183D7F6-B498-43B3-948B-1728B52AA6E4}">
                <adec:decorative xmlns:adec="http://schemas.microsoft.com/office/drawing/2017/decorative" val="1"/>
              </a:ext>
            </a:extLst>
          </p:cNvPr>
          <p:cNvSpPr txBox="1"/>
          <p:nvPr/>
        </p:nvSpPr>
        <p:spPr>
          <a:xfrm>
            <a:off x="6419415" y="6432437"/>
            <a:ext cx="2333084" cy="230832"/>
          </a:xfrm>
          <a:prstGeom prst="rect">
            <a:avLst/>
          </a:prstGeom>
          <a:noFill/>
        </p:spPr>
        <p:txBody>
          <a:bodyPr wrap="square" rtlCol="0">
            <a:spAutoFit/>
          </a:bodyPr>
          <a:lstStyle/>
          <a:p>
            <a:pPr algn="ctr" defTabSz="144000">
              <a:spcBef>
                <a:spcPts val="600"/>
              </a:spcBef>
            </a:pPr>
            <a:r>
              <a:rPr lang="en-GB" sz="900" i="1">
                <a:latin typeface="Georgia" panose="02040502050405020303" pitchFamily="18" charset="0"/>
              </a:rPr>
              <a:t>l</a:t>
            </a:r>
            <a:r>
              <a:rPr lang="en-GB" sz="900" i="1">
                <a:effectLst/>
                <a:latin typeface="Georgia" panose="02040502050405020303" pitchFamily="18" charset="0"/>
              </a:rPr>
              <a:t>ine of descent continues today</a:t>
            </a:r>
          </a:p>
        </p:txBody>
      </p:sp>
      <p:cxnSp>
        <p:nvCxnSpPr>
          <p:cNvPr id="105" name="Straight Connector 104">
            <a:extLst>
              <a:ext uri="{FF2B5EF4-FFF2-40B4-BE49-F238E27FC236}">
                <a16:creationId xmlns:a16="http://schemas.microsoft.com/office/drawing/2014/main" id="{F9F72322-A5CC-DA28-E0D5-335C742F5BAD}"/>
              </a:ext>
              <a:ext uri="{C183D7F6-B498-43B3-948B-1728B52AA6E4}">
                <adec:decorative xmlns:adec="http://schemas.microsoft.com/office/drawing/2017/decorative" val="1"/>
              </a:ext>
            </a:extLst>
          </p:cNvPr>
          <p:cNvCxnSpPr>
            <a:cxnSpLocks/>
          </p:cNvCxnSpPr>
          <p:nvPr/>
        </p:nvCxnSpPr>
        <p:spPr>
          <a:xfrm>
            <a:off x="7562292" y="6662877"/>
            <a:ext cx="0" cy="168558"/>
          </a:xfrm>
          <a:prstGeom prst="line">
            <a:avLst/>
          </a:prstGeom>
          <a:ln w="12700">
            <a:solidFill>
              <a:srgbClr val="B47922"/>
            </a:solidFill>
            <a:prstDash val="dash"/>
          </a:ln>
        </p:spPr>
        <p:style>
          <a:lnRef idx="1">
            <a:schemeClr val="accent1"/>
          </a:lnRef>
          <a:fillRef idx="0">
            <a:schemeClr val="accent1"/>
          </a:fillRef>
          <a:effectRef idx="0">
            <a:schemeClr val="accent1"/>
          </a:effectRef>
          <a:fontRef idx="minor">
            <a:schemeClr val="tx1"/>
          </a:fontRef>
        </p:style>
      </p:cxnSp>
      <p:pic>
        <p:nvPicPr>
          <p:cNvPr id="107" name="Picture 106">
            <a:extLst>
              <a:ext uri="{FF2B5EF4-FFF2-40B4-BE49-F238E27FC236}">
                <a16:creationId xmlns:a16="http://schemas.microsoft.com/office/drawing/2014/main" id="{A20DBBBC-6CF5-5492-E14B-3C28520A1C99}"/>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3566837" y="3454100"/>
            <a:ext cx="353153" cy="353153"/>
          </a:xfrm>
          <a:prstGeom prst="rect">
            <a:avLst/>
          </a:prstGeom>
        </p:spPr>
      </p:pic>
      <p:pic>
        <p:nvPicPr>
          <p:cNvPr id="108" name="Picture 107">
            <a:extLst>
              <a:ext uri="{FF2B5EF4-FFF2-40B4-BE49-F238E27FC236}">
                <a16:creationId xmlns:a16="http://schemas.microsoft.com/office/drawing/2014/main" id="{7C7CD20C-9855-F974-9F8B-74038BE0BF4E}"/>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2845868" y="4922085"/>
            <a:ext cx="353153" cy="353153"/>
          </a:xfrm>
          <a:prstGeom prst="rect">
            <a:avLst/>
          </a:prstGeom>
        </p:spPr>
      </p:pic>
      <p:pic>
        <p:nvPicPr>
          <p:cNvPr id="109" name="Picture 108">
            <a:extLst>
              <a:ext uri="{FF2B5EF4-FFF2-40B4-BE49-F238E27FC236}">
                <a16:creationId xmlns:a16="http://schemas.microsoft.com/office/drawing/2014/main" id="{F0DBB5E6-6C37-FBFF-1F20-A423D3DB564C}"/>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987975" y="5458674"/>
            <a:ext cx="353153" cy="353153"/>
          </a:xfrm>
          <a:prstGeom prst="rect">
            <a:avLst/>
          </a:prstGeom>
        </p:spPr>
      </p:pic>
      <p:cxnSp>
        <p:nvCxnSpPr>
          <p:cNvPr id="26" name="Straight Connector 25">
            <a:extLst>
              <a:ext uri="{FF2B5EF4-FFF2-40B4-BE49-F238E27FC236}">
                <a16:creationId xmlns:a16="http://schemas.microsoft.com/office/drawing/2014/main" id="{1063F23A-3106-C9A6-E5E9-728FA51CD0F7}"/>
              </a:ext>
              <a:ext uri="{C183D7F6-B498-43B3-948B-1728B52AA6E4}">
                <adec:decorative xmlns:adec="http://schemas.microsoft.com/office/drawing/2017/decorative" val="1"/>
              </a:ext>
            </a:extLst>
          </p:cNvPr>
          <p:cNvCxnSpPr>
            <a:cxnSpLocks/>
          </p:cNvCxnSpPr>
          <p:nvPr/>
        </p:nvCxnSpPr>
        <p:spPr>
          <a:xfrm>
            <a:off x="8573609" y="2628710"/>
            <a:ext cx="0" cy="60798"/>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1C89C8E-144A-74C8-F079-92DEABAFA552}"/>
              </a:ext>
              <a:ext uri="{C183D7F6-B498-43B3-948B-1728B52AA6E4}">
                <adec:decorative xmlns:adec="http://schemas.microsoft.com/office/drawing/2017/decorative" val="1"/>
              </a:ext>
            </a:extLst>
          </p:cNvPr>
          <p:cNvCxnSpPr>
            <a:cxnSpLocks/>
          </p:cNvCxnSpPr>
          <p:nvPr/>
        </p:nvCxnSpPr>
        <p:spPr>
          <a:xfrm>
            <a:off x="6628624" y="2633422"/>
            <a:ext cx="0" cy="60798"/>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96A4253-1DC7-E5A6-5DE2-1150FF412798}"/>
              </a:ext>
              <a:ext uri="{C183D7F6-B498-43B3-948B-1728B52AA6E4}">
                <adec:decorative xmlns:adec="http://schemas.microsoft.com/office/drawing/2017/decorative" val="1"/>
              </a:ext>
            </a:extLst>
          </p:cNvPr>
          <p:cNvCxnSpPr>
            <a:cxnSpLocks/>
          </p:cNvCxnSpPr>
          <p:nvPr/>
        </p:nvCxnSpPr>
        <p:spPr>
          <a:xfrm>
            <a:off x="3219542" y="2628710"/>
            <a:ext cx="0" cy="60798"/>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48" name="Oval 47">
            <a:extLst>
              <a:ext uri="{FF2B5EF4-FFF2-40B4-BE49-F238E27FC236}">
                <a16:creationId xmlns:a16="http://schemas.microsoft.com/office/drawing/2014/main" id="{35ED33C3-E62A-3CE7-1894-6E49AC6587F3}"/>
              </a:ext>
              <a:ext uri="{C183D7F6-B498-43B3-948B-1728B52AA6E4}">
                <adec:decorative xmlns:adec="http://schemas.microsoft.com/office/drawing/2017/decorative" val="1"/>
              </a:ext>
            </a:extLst>
          </p:cNvPr>
          <p:cNvSpPr/>
          <p:nvPr/>
        </p:nvSpPr>
        <p:spPr>
          <a:xfrm>
            <a:off x="4544828" y="2755868"/>
            <a:ext cx="588935" cy="751667"/>
          </a:xfrm>
          <a:prstGeom prst="ellipse">
            <a:avLst/>
          </a:prstGeom>
          <a:blipFill dpi="0" rotWithShape="1">
            <a:blip r:embed="rId11"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3">
            <a:extLst>
              <a:ext uri="{FF2B5EF4-FFF2-40B4-BE49-F238E27FC236}">
                <a16:creationId xmlns:a16="http://schemas.microsoft.com/office/drawing/2014/main" id="{3272CC41-8118-2324-806B-6BDF9FF28510}"/>
              </a:ext>
            </a:extLst>
          </p:cNvPr>
          <p:cNvSpPr>
            <a:spLocks noGrp="1"/>
          </p:cNvSpPr>
          <p:nvPr>
            <p:ph type="title"/>
          </p:nvPr>
        </p:nvSpPr>
        <p:spPr>
          <a:xfrm>
            <a:off x="961834" y="-4290112"/>
            <a:ext cx="10515600" cy="1325563"/>
          </a:xfrm>
        </p:spPr>
        <p:txBody>
          <a:bodyPr/>
          <a:lstStyle/>
          <a:p>
            <a:r>
              <a:rPr lang="en-GB">
                <a:solidFill>
                  <a:srgbClr val="E6E6E6"/>
                </a:solidFill>
              </a:rPr>
              <a:t>FAMILY TREE PART 6</a:t>
            </a:r>
          </a:p>
        </p:txBody>
      </p:sp>
    </p:spTree>
    <p:extLst>
      <p:ext uri="{BB962C8B-B14F-4D97-AF65-F5344CB8AC3E}">
        <p14:creationId xmlns:p14="http://schemas.microsoft.com/office/powerpoint/2010/main" val="2039607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D913DED-FD56-500D-43A6-A75974E7D68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CLASSROOM TASKS</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935483" y="1115924"/>
            <a:ext cx="5705013" cy="338554"/>
          </a:xfrm>
          <a:prstGeom prst="rect">
            <a:avLst/>
          </a:prstGeom>
          <a:noFill/>
        </p:spPr>
        <p:txBody>
          <a:bodyPr wrap="square" rtlCol="0">
            <a:spAutoFit/>
          </a:bodyPr>
          <a:lstStyle/>
          <a:p>
            <a:r>
              <a:rPr lang="en-GB" sz="1600">
                <a:effectLst/>
                <a:latin typeface="Georgia" panose="02040502050405020303" pitchFamily="18" charset="0"/>
                <a:ea typeface="Open Sans" panose="020B0606030504020204" pitchFamily="34" charset="0"/>
                <a:cs typeface="Open Sans" panose="020B0606030504020204" pitchFamily="34" charset="0"/>
              </a:rPr>
              <a:t>How old was Wills Hill when he died?</a:t>
            </a:r>
          </a:p>
        </p:txBody>
      </p:sp>
      <p:sp>
        <p:nvSpPr>
          <p:cNvPr id="11" name="TextBox 10">
            <a:extLst>
              <a:ext uri="{FF2B5EF4-FFF2-40B4-BE49-F238E27FC236}">
                <a16:creationId xmlns:a16="http://schemas.microsoft.com/office/drawing/2014/main" id="{258C8595-C239-785D-D42A-0C136B5DAA03}"/>
              </a:ext>
              <a:ext uri="{C183D7F6-B498-43B3-948B-1728B52AA6E4}">
                <adec:decorative xmlns:adec="http://schemas.microsoft.com/office/drawing/2017/decorative" val="1"/>
              </a:ext>
            </a:extLst>
          </p:cNvPr>
          <p:cNvSpPr txBox="1">
            <a:spLocks/>
          </p:cNvSpPr>
          <p:nvPr/>
        </p:nvSpPr>
        <p:spPr>
          <a:xfrm>
            <a:off x="513530" y="1127465"/>
            <a:ext cx="507748" cy="338554"/>
          </a:xfrm>
          <a:prstGeom prst="rect">
            <a:avLst/>
          </a:prstGeom>
          <a:noFill/>
        </p:spPr>
        <p:txBody>
          <a:bodyPr wrap="square" rtlCol="0">
            <a:spAutoFit/>
          </a:bodyPr>
          <a:lstStyle/>
          <a:p>
            <a:r>
              <a:rPr lang="en-GB" sz="1600" b="1" spc="30">
                <a:effectLst/>
                <a:latin typeface="Open Sans Condensed" panose="020B0606030504020204" pitchFamily="34" charset="0"/>
                <a:ea typeface="Open Sans Condensed" panose="020B0606030504020204" pitchFamily="34" charset="0"/>
                <a:cs typeface="Open Sans Condensed" panose="020B0606030504020204" pitchFamily="34" charset="0"/>
              </a:rPr>
              <a:t>Q1</a:t>
            </a:r>
            <a:endParaRPr lang="en-GB" sz="160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61024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935483" y="1725587"/>
            <a:ext cx="8414993" cy="338554"/>
          </a:xfrm>
          <a:prstGeom prst="rect">
            <a:avLst/>
          </a:prstGeom>
          <a:noFill/>
        </p:spPr>
        <p:txBody>
          <a:bodyPr wrap="square" rtlCol="0">
            <a:spAutoFit/>
          </a:bodyPr>
          <a:lstStyle/>
          <a:p>
            <a:r>
              <a:rPr lang="en-GB" sz="1600">
                <a:effectLst/>
                <a:latin typeface="Georgia" panose="02040502050405020303" pitchFamily="18" charset="0"/>
                <a:ea typeface="Open Sans" panose="020B0606030504020204" pitchFamily="34" charset="0"/>
                <a:cs typeface="Open Sans" panose="020B0606030504020204" pitchFamily="34" charset="0"/>
              </a:rPr>
              <a:t>How many brothers called Arthur did Charlotte and Mary Hill have?</a:t>
            </a:r>
          </a:p>
        </p:txBody>
      </p:sp>
      <p:sp>
        <p:nvSpPr>
          <p:cNvPr id="30" name="TextBox 29">
            <a:extLst>
              <a:ext uri="{FF2B5EF4-FFF2-40B4-BE49-F238E27FC236}">
                <a16:creationId xmlns:a16="http://schemas.microsoft.com/office/drawing/2014/main" id="{22F14324-F6DE-4632-5186-D7CB8471FC58}"/>
              </a:ext>
              <a:ext uri="{C183D7F6-B498-43B3-948B-1728B52AA6E4}">
                <adec:decorative xmlns:adec="http://schemas.microsoft.com/office/drawing/2017/decorative" val="1"/>
              </a:ext>
            </a:extLst>
          </p:cNvPr>
          <p:cNvSpPr txBox="1">
            <a:spLocks/>
          </p:cNvSpPr>
          <p:nvPr/>
        </p:nvSpPr>
        <p:spPr>
          <a:xfrm>
            <a:off x="513530" y="1737128"/>
            <a:ext cx="507748" cy="338554"/>
          </a:xfrm>
          <a:prstGeom prst="rect">
            <a:avLst/>
          </a:prstGeom>
          <a:noFill/>
        </p:spPr>
        <p:txBody>
          <a:bodyPr wrap="square" rtlCol="0">
            <a:spAutoFit/>
          </a:bodyPr>
          <a:lstStyle/>
          <a:p>
            <a:r>
              <a:rPr lang="en-GB" sz="1600" b="1" spc="30">
                <a:effectLst/>
                <a:latin typeface="Open Sans Condensed" panose="020B0606030504020204" pitchFamily="34" charset="0"/>
                <a:ea typeface="Open Sans Condensed" panose="020B0606030504020204" pitchFamily="34" charset="0"/>
                <a:cs typeface="Open Sans Condensed" panose="020B0606030504020204" pitchFamily="34" charset="0"/>
              </a:rPr>
              <a:t>Q2</a:t>
            </a:r>
            <a:endParaRPr lang="en-GB" sz="160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2219908"/>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D9613F6E-7DF0-2EA2-9A23-ADB17216C721}"/>
              </a:ext>
            </a:extLst>
          </p:cNvPr>
          <p:cNvSpPr txBox="1">
            <a:spLocks/>
          </p:cNvSpPr>
          <p:nvPr/>
        </p:nvSpPr>
        <p:spPr>
          <a:xfrm>
            <a:off x="935483" y="2378342"/>
            <a:ext cx="8164272" cy="338554"/>
          </a:xfrm>
          <a:prstGeom prst="rect">
            <a:avLst/>
          </a:prstGeom>
          <a:noFill/>
        </p:spPr>
        <p:txBody>
          <a:bodyPr wrap="square" rtlCol="0">
            <a:spAutoFit/>
          </a:bodyPr>
          <a:lstStyle/>
          <a:p>
            <a:r>
              <a:rPr lang="en-GB" sz="1600">
                <a:effectLst/>
                <a:latin typeface="Georgia" panose="02040502050405020303" pitchFamily="18" charset="0"/>
                <a:ea typeface="Open Sans" panose="020B0606030504020204" pitchFamily="34" charset="0"/>
                <a:cs typeface="Open Sans" panose="020B0606030504020204" pitchFamily="34" charset="0"/>
              </a:rPr>
              <a:t>What was the name of Arthur, the 4th Marquess of Downshire’s wife </a:t>
            </a:r>
          </a:p>
        </p:txBody>
      </p:sp>
      <p:sp>
        <p:nvSpPr>
          <p:cNvPr id="33" name="TextBox 32">
            <a:extLst>
              <a:ext uri="{FF2B5EF4-FFF2-40B4-BE49-F238E27FC236}">
                <a16:creationId xmlns:a16="http://schemas.microsoft.com/office/drawing/2014/main" id="{42863F3F-934A-B7D2-84B2-F5E8E5F4E346}"/>
              </a:ext>
              <a:ext uri="{C183D7F6-B498-43B3-948B-1728B52AA6E4}">
                <adec:decorative xmlns:adec="http://schemas.microsoft.com/office/drawing/2017/decorative" val="1"/>
              </a:ext>
            </a:extLst>
          </p:cNvPr>
          <p:cNvSpPr txBox="1">
            <a:spLocks/>
          </p:cNvSpPr>
          <p:nvPr/>
        </p:nvSpPr>
        <p:spPr>
          <a:xfrm>
            <a:off x="513530" y="2389883"/>
            <a:ext cx="507748" cy="338554"/>
          </a:xfrm>
          <a:prstGeom prst="rect">
            <a:avLst/>
          </a:prstGeom>
          <a:noFill/>
        </p:spPr>
        <p:txBody>
          <a:bodyPr wrap="square" rtlCol="0">
            <a:spAutoFit/>
          </a:bodyPr>
          <a:lstStyle/>
          <a:p>
            <a:r>
              <a:rPr lang="en-GB" sz="1600" b="1" spc="30">
                <a:effectLst/>
                <a:latin typeface="Open Sans Condensed" panose="020B0606030504020204" pitchFamily="34" charset="0"/>
                <a:ea typeface="Open Sans Condensed" panose="020B0606030504020204" pitchFamily="34" charset="0"/>
                <a:cs typeface="Open Sans Condensed" panose="020B0606030504020204" pitchFamily="34" charset="0"/>
              </a:rPr>
              <a:t>Q3</a:t>
            </a:r>
            <a:endParaRPr lang="en-GB" sz="160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4" name="Straight Connector 33">
            <a:extLst>
              <a:ext uri="{FF2B5EF4-FFF2-40B4-BE49-F238E27FC236}">
                <a16:creationId xmlns:a16="http://schemas.microsoft.com/office/drawing/2014/main" id="{947B2F2F-9A1C-7B4C-2716-D58D0DB2FC5B}"/>
              </a:ext>
              <a:ext uri="{C183D7F6-B498-43B3-948B-1728B52AA6E4}">
                <adec:decorative xmlns:adec="http://schemas.microsoft.com/office/drawing/2017/decorative" val="1"/>
              </a:ext>
            </a:extLst>
          </p:cNvPr>
          <p:cNvCxnSpPr>
            <a:cxnSpLocks/>
          </p:cNvCxnSpPr>
          <p:nvPr/>
        </p:nvCxnSpPr>
        <p:spPr>
          <a:xfrm>
            <a:off x="596014" y="2872663"/>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C181AABE-3EBB-9957-3C9B-4DA09560903B}"/>
              </a:ext>
            </a:extLst>
          </p:cNvPr>
          <p:cNvSpPr txBox="1">
            <a:spLocks/>
          </p:cNvSpPr>
          <p:nvPr/>
        </p:nvSpPr>
        <p:spPr>
          <a:xfrm>
            <a:off x="935483" y="3023624"/>
            <a:ext cx="9318225" cy="338554"/>
          </a:xfrm>
          <a:prstGeom prst="rect">
            <a:avLst/>
          </a:prstGeom>
          <a:noFill/>
        </p:spPr>
        <p:txBody>
          <a:bodyPr wrap="square" rtlCol="0">
            <a:spAutoFit/>
          </a:bodyPr>
          <a:lstStyle/>
          <a:p>
            <a:r>
              <a:rPr lang="en-GB" sz="1600">
                <a:effectLst/>
                <a:latin typeface="Georgia" panose="02040502050405020303" pitchFamily="18" charset="0"/>
                <a:ea typeface="Open Sans" panose="020B0606030504020204" pitchFamily="34" charset="0"/>
                <a:cs typeface="Open Sans" panose="020B0606030504020204" pitchFamily="34" charset="0"/>
              </a:rPr>
              <a:t>How was Alice Hill related to Wills Hill the 2nd Marquess of Downshire?</a:t>
            </a:r>
          </a:p>
        </p:txBody>
      </p:sp>
      <p:sp>
        <p:nvSpPr>
          <p:cNvPr id="36" name="TextBox 35">
            <a:extLst>
              <a:ext uri="{FF2B5EF4-FFF2-40B4-BE49-F238E27FC236}">
                <a16:creationId xmlns:a16="http://schemas.microsoft.com/office/drawing/2014/main" id="{B517E7C7-A140-1168-D2FD-F9BB4F0DFFCD}"/>
              </a:ext>
              <a:ext uri="{C183D7F6-B498-43B3-948B-1728B52AA6E4}">
                <adec:decorative xmlns:adec="http://schemas.microsoft.com/office/drawing/2017/decorative" val="1"/>
              </a:ext>
            </a:extLst>
          </p:cNvPr>
          <p:cNvSpPr txBox="1">
            <a:spLocks/>
          </p:cNvSpPr>
          <p:nvPr/>
        </p:nvSpPr>
        <p:spPr>
          <a:xfrm>
            <a:off x="513530" y="3035165"/>
            <a:ext cx="507748" cy="338554"/>
          </a:xfrm>
          <a:prstGeom prst="rect">
            <a:avLst/>
          </a:prstGeom>
          <a:noFill/>
        </p:spPr>
        <p:txBody>
          <a:bodyPr wrap="square" rtlCol="0">
            <a:spAutoFit/>
          </a:bodyPr>
          <a:lstStyle/>
          <a:p>
            <a:r>
              <a:rPr lang="en-GB" sz="1600" b="1" spc="30">
                <a:effectLst/>
                <a:latin typeface="Open Sans Condensed" panose="020B0606030504020204" pitchFamily="34" charset="0"/>
                <a:ea typeface="Open Sans Condensed" panose="020B0606030504020204" pitchFamily="34" charset="0"/>
                <a:cs typeface="Open Sans Condensed" panose="020B0606030504020204" pitchFamily="34" charset="0"/>
              </a:rPr>
              <a:t>Q4</a:t>
            </a:r>
            <a:endParaRPr lang="en-GB" sz="160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2" name="Google Shape;421;g2b6d011acb8_0_8">
            <a:extLst>
              <a:ext uri="{FF2B5EF4-FFF2-40B4-BE49-F238E27FC236}">
                <a16:creationId xmlns:a16="http://schemas.microsoft.com/office/drawing/2014/main" id="{5A562825-D9EA-CA27-7BD9-AFB7B75C6051}"/>
              </a:ext>
              <a:ext uri="{C183D7F6-B498-43B3-948B-1728B52AA6E4}">
                <adec:decorative xmlns:adec="http://schemas.microsoft.com/office/drawing/2017/decorative" val="1"/>
              </a:ext>
            </a:extLst>
          </p:cNvPr>
          <p:cNvPicPr preferRelativeResize="0">
            <a:picLocks noChangeAspect="1"/>
          </p:cNvPicPr>
          <p:nvPr/>
        </p:nvPicPr>
        <p:blipFill>
          <a:blip r:embed="rId4" cstate="screen">
            <a:alphaModFix/>
            <a:extLst>
              <a:ext uri="{28A0092B-C50C-407E-A947-70E740481C1C}">
                <a14:useLocalDpi xmlns:a14="http://schemas.microsoft.com/office/drawing/2010/main"/>
              </a:ext>
            </a:extLst>
          </a:blip>
          <a:stretch>
            <a:fillRect/>
          </a:stretch>
        </p:blipFill>
        <p:spPr>
          <a:xfrm>
            <a:off x="10330187" y="314270"/>
            <a:ext cx="1449687" cy="1449725"/>
          </a:xfrm>
          <a:prstGeom prst="rect">
            <a:avLst/>
          </a:prstGeom>
          <a:noFill/>
          <a:ln>
            <a:noFill/>
          </a:ln>
        </p:spPr>
      </p:pic>
    </p:spTree>
    <p:extLst>
      <p:ext uri="{BB962C8B-B14F-4D97-AF65-F5344CB8AC3E}">
        <p14:creationId xmlns:p14="http://schemas.microsoft.com/office/powerpoint/2010/main" val="1625106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DF10A4F-4098-B769-B2BE-FFDDF0A4B4C7}"/>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 uri="{C183D7F6-B498-43B3-948B-1728B52AA6E4}">
                <adec:decorative xmlns:adec="http://schemas.microsoft.com/office/drawing/2017/decorative" val="0"/>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IMAGES</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596014" y="1075734"/>
            <a:ext cx="10613273" cy="261610"/>
          </a:xfrm>
          <a:prstGeom prst="rect">
            <a:avLst/>
          </a:prstGeom>
          <a:noFill/>
        </p:spPr>
        <p:txBody>
          <a:bodyPr wrap="square" rtlCol="0">
            <a:spAutoFit/>
          </a:bodyPr>
          <a:lstStyle/>
          <a:p>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rPr>
              <a:t>Sir Moyses Hill     </a:t>
            </a:r>
            <a:r>
              <a:rPr lang="en-GB" sz="1100">
                <a:effectLst/>
                <a:latin typeface="Georgia" panose="02040502050405020303" pitchFamily="18" charset="0"/>
                <a:ea typeface="Open Sans" panose="020B0606030504020204" pitchFamily="34" charset="0"/>
                <a:cs typeface="Open Sans" panose="020B0606030504020204" pitchFamily="34" charset="0"/>
              </a:rPr>
              <a:t>|  © Historic Royal Palaces</a:t>
            </a:r>
          </a:p>
        </p:txBody>
      </p:sp>
      <p:sp>
        <p:nvSpPr>
          <p:cNvPr id="76" name="TextBox 75">
            <a:extLst>
              <a:ext uri="{FF2B5EF4-FFF2-40B4-BE49-F238E27FC236}">
                <a16:creationId xmlns:a16="http://schemas.microsoft.com/office/drawing/2014/main" id="{4F910C85-0973-6C4E-7F8A-86224D837953}"/>
              </a:ext>
            </a:extLst>
          </p:cNvPr>
          <p:cNvSpPr txBox="1">
            <a:spLocks/>
          </p:cNvSpPr>
          <p:nvPr/>
        </p:nvSpPr>
        <p:spPr>
          <a:xfrm>
            <a:off x="596014" y="1404266"/>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Wills Hill</a:t>
            </a:r>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Historic Royal Palaces</a:t>
            </a:r>
          </a:p>
        </p:txBody>
      </p:sp>
      <p:sp>
        <p:nvSpPr>
          <p:cNvPr id="79" name="TextBox 78">
            <a:extLst>
              <a:ext uri="{FF2B5EF4-FFF2-40B4-BE49-F238E27FC236}">
                <a16:creationId xmlns:a16="http://schemas.microsoft.com/office/drawing/2014/main" id="{1E863A37-F0E6-F099-695D-70642992B512}"/>
              </a:ext>
            </a:extLst>
          </p:cNvPr>
          <p:cNvSpPr txBox="1">
            <a:spLocks/>
          </p:cNvSpPr>
          <p:nvPr/>
        </p:nvSpPr>
        <p:spPr>
          <a:xfrm>
            <a:off x="596014" y="1732798"/>
            <a:ext cx="10613273" cy="261610"/>
          </a:xfrm>
          <a:prstGeom prst="rect">
            <a:avLst/>
          </a:prstGeom>
          <a:noFill/>
        </p:spPr>
        <p:txBody>
          <a:bodyPr wrap="square" rtlCol="0">
            <a:spAutoFit/>
          </a:bodyPr>
          <a:lstStyle/>
          <a:p>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rPr>
              <a:t>Arthur Hill 2nd     </a:t>
            </a:r>
            <a:r>
              <a:rPr lang="en-GB" sz="1100">
                <a:effectLst/>
                <a:latin typeface="Georgia" panose="02040502050405020303" pitchFamily="18" charset="0"/>
                <a:ea typeface="Open Sans" panose="020B0606030504020204" pitchFamily="34" charset="0"/>
                <a:cs typeface="Open Sans" panose="020B0606030504020204" pitchFamily="34" charset="0"/>
              </a:rPr>
              <a:t>| These miniatures were gifted to Historic Royal Palaces by the trustees of the Sandys Trust (Registered Charity Number 1168357)</a:t>
            </a:r>
          </a:p>
        </p:txBody>
      </p:sp>
      <p:sp>
        <p:nvSpPr>
          <p:cNvPr id="82" name="TextBox 81">
            <a:extLst>
              <a:ext uri="{FF2B5EF4-FFF2-40B4-BE49-F238E27FC236}">
                <a16:creationId xmlns:a16="http://schemas.microsoft.com/office/drawing/2014/main" id="{88FE2E61-157E-1C69-B8DD-3934B4CB815E}"/>
              </a:ext>
            </a:extLst>
          </p:cNvPr>
          <p:cNvSpPr txBox="1">
            <a:spLocks/>
          </p:cNvSpPr>
          <p:nvPr/>
        </p:nvSpPr>
        <p:spPr>
          <a:xfrm>
            <a:off x="596014" y="2061330"/>
            <a:ext cx="10613273" cy="261610"/>
          </a:xfrm>
          <a:prstGeom prst="rect">
            <a:avLst/>
          </a:prstGeom>
          <a:noFill/>
        </p:spPr>
        <p:txBody>
          <a:bodyPr wrap="square" rtlCol="0">
            <a:spAutoFit/>
          </a:bodyPr>
          <a:lstStyle/>
          <a:p>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rPr>
              <a:t>Mary Sandys     </a:t>
            </a:r>
            <a:r>
              <a:rPr lang="en-GB" sz="1100">
                <a:effectLst/>
                <a:latin typeface="Georgia" panose="02040502050405020303" pitchFamily="18" charset="0"/>
                <a:ea typeface="Open Sans" panose="020B0606030504020204" pitchFamily="34" charset="0"/>
                <a:cs typeface="Open Sans" panose="020B0606030504020204" pitchFamily="34" charset="0"/>
              </a:rPr>
              <a:t>| These miniatures were gifted to Historic Royal Palaces by the trustees of the Sandys Trust (Registered Charity Number 1168357)</a:t>
            </a:r>
          </a:p>
        </p:txBody>
      </p:sp>
      <p:sp>
        <p:nvSpPr>
          <p:cNvPr id="91" name="TextBox 90">
            <a:extLst>
              <a:ext uri="{FF2B5EF4-FFF2-40B4-BE49-F238E27FC236}">
                <a16:creationId xmlns:a16="http://schemas.microsoft.com/office/drawing/2014/main" id="{DBFB54E3-A83A-8B8D-5CAD-830115C982EF}"/>
              </a:ext>
            </a:extLst>
          </p:cNvPr>
          <p:cNvSpPr txBox="1">
            <a:spLocks/>
          </p:cNvSpPr>
          <p:nvPr/>
        </p:nvSpPr>
        <p:spPr>
          <a:xfrm>
            <a:off x="596014" y="2389862"/>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3">
                  <a:extLst>
                    <a:ext uri="{A12FA001-AC4F-418D-AE19-62706E023703}">
                      <ahyp:hlinkClr xmlns:ahyp="http://schemas.microsoft.com/office/drawing/2018/hyperlinkcolor" val="tx"/>
                    </a:ext>
                  </a:extLst>
                </a:hlinkClick>
              </a:rPr>
              <a:t>Arthur Hill</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3rd</a:t>
            </a:r>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Reproduced by permission of the Provost and Fellows of Eton College</a:t>
            </a:r>
          </a:p>
        </p:txBody>
      </p:sp>
      <p:sp>
        <p:nvSpPr>
          <p:cNvPr id="94" name="TextBox 93">
            <a:extLst>
              <a:ext uri="{FF2B5EF4-FFF2-40B4-BE49-F238E27FC236}">
                <a16:creationId xmlns:a16="http://schemas.microsoft.com/office/drawing/2014/main" id="{316ACEB5-91F0-1690-97DB-F2C29EA1B03F}"/>
              </a:ext>
            </a:extLst>
          </p:cNvPr>
          <p:cNvSpPr txBox="1">
            <a:spLocks/>
          </p:cNvSpPr>
          <p:nvPr/>
        </p:nvSpPr>
        <p:spPr>
          <a:xfrm>
            <a:off x="596014" y="2718394"/>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Charlotte and Mary     </a:t>
            </a:r>
            <a:r>
              <a:rPr lang="en-GB" sz="1100">
                <a:effectLst/>
                <a:latin typeface="Georgia" panose="02040502050405020303" pitchFamily="18" charset="0"/>
                <a:ea typeface="Open Sans" panose="020B0606030504020204" pitchFamily="34" charset="0"/>
                <a:cs typeface="Open Sans" panose="020B0606030504020204" pitchFamily="34" charset="0"/>
              </a:rPr>
              <a:t>| These miniatures were gifted to Historic Royal Palaces by the trustees of the Sandys Trust (Registered Charity Number 1168357)</a:t>
            </a:r>
          </a:p>
        </p:txBody>
      </p:sp>
      <p:sp>
        <p:nvSpPr>
          <p:cNvPr id="121" name="TextBox 120">
            <a:extLst>
              <a:ext uri="{FF2B5EF4-FFF2-40B4-BE49-F238E27FC236}">
                <a16:creationId xmlns:a16="http://schemas.microsoft.com/office/drawing/2014/main" id="{BAA3352C-8503-D8C2-9AE4-8BBDE3F78D40}"/>
              </a:ext>
            </a:extLst>
          </p:cNvPr>
          <p:cNvSpPr txBox="1">
            <a:spLocks/>
          </p:cNvSpPr>
          <p:nvPr/>
        </p:nvSpPr>
        <p:spPr>
          <a:xfrm>
            <a:off x="596013" y="3046926"/>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George Hill</a:t>
            </a:r>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These miniatures were gifted to Historic Royal Palaces by the trustees of the Sandys Trust (Registered Charity Number 1168357)</a:t>
            </a: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37080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C1689333-9F67-3156-44D9-9F160ECD9D5D}"/>
              </a:ext>
              <a:ext uri="{C183D7F6-B498-43B3-948B-1728B52AA6E4}">
                <adec:decorative xmlns:adec="http://schemas.microsoft.com/office/drawing/2017/decorative" val="1"/>
              </a:ext>
            </a:extLst>
          </p:cNvPr>
          <p:cNvCxnSpPr>
            <a:cxnSpLocks/>
          </p:cNvCxnSpPr>
          <p:nvPr/>
        </p:nvCxnSpPr>
        <p:spPr>
          <a:xfrm>
            <a:off x="596014" y="1699337"/>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7F388366-3CDF-95E3-4F71-2496A67AB25E}"/>
              </a:ext>
              <a:ext uri="{C183D7F6-B498-43B3-948B-1728B52AA6E4}">
                <adec:decorative xmlns:adec="http://schemas.microsoft.com/office/drawing/2017/decorative" val="1"/>
              </a:ext>
            </a:extLst>
          </p:cNvPr>
          <p:cNvCxnSpPr>
            <a:cxnSpLocks/>
          </p:cNvCxnSpPr>
          <p:nvPr/>
        </p:nvCxnSpPr>
        <p:spPr>
          <a:xfrm>
            <a:off x="596014" y="202786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4C2D98E9-7686-C557-75AB-853536F2F1D1}"/>
              </a:ext>
              <a:ext uri="{C183D7F6-B498-43B3-948B-1728B52AA6E4}">
                <adec:decorative xmlns:adec="http://schemas.microsoft.com/office/drawing/2017/decorative" val="1"/>
              </a:ext>
            </a:extLst>
          </p:cNvPr>
          <p:cNvCxnSpPr>
            <a:cxnSpLocks/>
          </p:cNvCxnSpPr>
          <p:nvPr/>
        </p:nvCxnSpPr>
        <p:spPr>
          <a:xfrm>
            <a:off x="596014" y="2356401"/>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BB0A895A-7AED-4D48-67D2-B08791CBF3A8}"/>
              </a:ext>
              <a:ext uri="{C183D7F6-B498-43B3-948B-1728B52AA6E4}">
                <adec:decorative xmlns:adec="http://schemas.microsoft.com/office/drawing/2017/decorative" val="1"/>
              </a:ext>
            </a:extLst>
          </p:cNvPr>
          <p:cNvCxnSpPr>
            <a:cxnSpLocks/>
          </p:cNvCxnSpPr>
          <p:nvPr/>
        </p:nvCxnSpPr>
        <p:spPr>
          <a:xfrm>
            <a:off x="596014" y="2684933"/>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05C5A27B-CAAC-DA69-CC69-684B47F74333}"/>
              </a:ext>
              <a:ext uri="{C183D7F6-B498-43B3-948B-1728B52AA6E4}">
                <adec:decorative xmlns:adec="http://schemas.microsoft.com/office/drawing/2017/decorative" val="1"/>
              </a:ext>
            </a:extLst>
          </p:cNvPr>
          <p:cNvCxnSpPr>
            <a:cxnSpLocks/>
          </p:cNvCxnSpPr>
          <p:nvPr/>
        </p:nvCxnSpPr>
        <p:spPr>
          <a:xfrm>
            <a:off x="596014" y="301346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pic>
        <p:nvPicPr>
          <p:cNvPr id="2" name="Google Shape;408;g2b6d011acb8_0_8">
            <a:extLst>
              <a:ext uri="{FF2B5EF4-FFF2-40B4-BE49-F238E27FC236}">
                <a16:creationId xmlns:a16="http://schemas.microsoft.com/office/drawing/2014/main" id="{D738FBD5-BDDB-C91B-5184-D432E8E88914}"/>
              </a:ext>
              <a:ext uri="{C183D7F6-B498-43B3-948B-1728B52AA6E4}">
                <adec:decorative xmlns:adec="http://schemas.microsoft.com/office/drawing/2017/decorative" val="1"/>
              </a:ext>
            </a:extLst>
          </p:cNvPr>
          <p:cNvPicPr preferRelativeResize="0">
            <a:picLocks noChangeAspect="1"/>
          </p:cNvPicPr>
          <p:nvPr/>
        </p:nvPicPr>
        <p:blipFill>
          <a:blip r:embed="rId4" cstate="screen">
            <a:alphaModFix/>
            <a:extLst>
              <a:ext uri="{28A0092B-C50C-407E-A947-70E740481C1C}">
                <a14:useLocalDpi xmlns:a14="http://schemas.microsoft.com/office/drawing/2010/main"/>
              </a:ext>
            </a:extLst>
          </a:blip>
          <a:stretch>
            <a:fillRect/>
          </a:stretch>
        </p:blipFill>
        <p:spPr>
          <a:xfrm>
            <a:off x="10529155" y="136116"/>
            <a:ext cx="1360262" cy="1360262"/>
          </a:xfrm>
          <a:prstGeom prst="rect">
            <a:avLst/>
          </a:prstGeom>
          <a:noFill/>
          <a:ln>
            <a:noFill/>
          </a:ln>
        </p:spPr>
      </p:pic>
      <p:sp>
        <p:nvSpPr>
          <p:cNvPr id="3" name="TextBox 2">
            <a:extLst>
              <a:ext uri="{FF2B5EF4-FFF2-40B4-BE49-F238E27FC236}">
                <a16:creationId xmlns:a16="http://schemas.microsoft.com/office/drawing/2014/main" id="{75088EC8-B996-7462-9C43-1A36F517BAC2}"/>
              </a:ext>
            </a:extLst>
          </p:cNvPr>
          <p:cNvSpPr txBox="1">
            <a:spLocks/>
          </p:cNvSpPr>
          <p:nvPr/>
        </p:nvSpPr>
        <p:spPr>
          <a:xfrm>
            <a:off x="599122" y="3375458"/>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Arthur Hill 4th     </a:t>
            </a:r>
            <a:r>
              <a:rPr lang="en-GB" sz="1100">
                <a:effectLst/>
                <a:latin typeface="Georgia" panose="02040502050405020303" pitchFamily="18" charset="0"/>
                <a:ea typeface="Open Sans" panose="020B0606030504020204" pitchFamily="34" charset="0"/>
                <a:cs typeface="Open Sans" panose="020B0606030504020204" pitchFamily="34" charset="0"/>
              </a:rPr>
              <a:t>| Kind permission from the Northern Ireland Office</a:t>
            </a:r>
          </a:p>
        </p:txBody>
      </p:sp>
      <p:sp>
        <p:nvSpPr>
          <p:cNvPr id="4" name="TextBox 3">
            <a:extLst>
              <a:ext uri="{FF2B5EF4-FFF2-40B4-BE49-F238E27FC236}">
                <a16:creationId xmlns:a16="http://schemas.microsoft.com/office/drawing/2014/main" id="{C585FECC-4848-6C89-3108-3152A54A3173}"/>
              </a:ext>
            </a:extLst>
          </p:cNvPr>
          <p:cNvSpPr txBox="1">
            <a:spLocks/>
          </p:cNvSpPr>
          <p:nvPr/>
        </p:nvSpPr>
        <p:spPr>
          <a:xfrm>
            <a:off x="599122" y="3703990"/>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5">
                  <a:extLst>
                    <a:ext uri="{A12FA001-AC4F-418D-AE19-62706E023703}">
                      <ahyp:hlinkClr xmlns:ahyp="http://schemas.microsoft.com/office/drawing/2018/hyperlinkcolor" val="tx"/>
                    </a:ext>
                  </a:extLst>
                </a:hlinkClick>
              </a:rPr>
              <a:t>Caroline Stapleton Cotton</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National Portrait Gallery, London </a:t>
            </a:r>
          </a:p>
        </p:txBody>
      </p:sp>
      <p:sp>
        <p:nvSpPr>
          <p:cNvPr id="5" name="TextBox 4">
            <a:extLst>
              <a:ext uri="{FF2B5EF4-FFF2-40B4-BE49-F238E27FC236}">
                <a16:creationId xmlns:a16="http://schemas.microsoft.com/office/drawing/2014/main" id="{2415F4CA-F4C1-5743-ABF9-92AD0321B22A}"/>
              </a:ext>
            </a:extLst>
          </p:cNvPr>
          <p:cNvSpPr txBox="1">
            <a:spLocks/>
          </p:cNvSpPr>
          <p:nvPr/>
        </p:nvSpPr>
        <p:spPr>
          <a:xfrm>
            <a:off x="599122" y="4032522"/>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6">
                  <a:extLst>
                    <a:ext uri="{A12FA001-AC4F-418D-AE19-62706E023703}">
                      <ahyp:hlinkClr xmlns:ahyp="http://schemas.microsoft.com/office/drawing/2018/hyperlinkcolor" val="tx"/>
                    </a:ext>
                  </a:extLst>
                </a:hlinkClick>
              </a:rPr>
              <a:t>Alice Hill</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National Portrait Gallery, London </a:t>
            </a:r>
          </a:p>
        </p:txBody>
      </p:sp>
      <p:cxnSp>
        <p:nvCxnSpPr>
          <p:cNvPr id="8" name="Straight Connector 7">
            <a:extLst>
              <a:ext uri="{FF2B5EF4-FFF2-40B4-BE49-F238E27FC236}">
                <a16:creationId xmlns:a16="http://schemas.microsoft.com/office/drawing/2014/main" id="{AA365009-4D48-1CEA-2147-015AABFB96CD}"/>
              </a:ext>
              <a:ext uri="{C183D7F6-B498-43B3-948B-1728B52AA6E4}">
                <adec:decorative xmlns:adec="http://schemas.microsoft.com/office/drawing/2017/decorative" val="1"/>
              </a:ext>
            </a:extLst>
          </p:cNvPr>
          <p:cNvCxnSpPr>
            <a:cxnSpLocks/>
          </p:cNvCxnSpPr>
          <p:nvPr/>
        </p:nvCxnSpPr>
        <p:spPr>
          <a:xfrm>
            <a:off x="599122" y="367052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3E41AB64-D555-EE6F-1A01-504F9BA439E9}"/>
              </a:ext>
              <a:ext uri="{C183D7F6-B498-43B3-948B-1728B52AA6E4}">
                <adec:decorative xmlns:adec="http://schemas.microsoft.com/office/drawing/2017/decorative" val="1"/>
              </a:ext>
            </a:extLst>
          </p:cNvPr>
          <p:cNvCxnSpPr>
            <a:cxnSpLocks/>
          </p:cNvCxnSpPr>
          <p:nvPr/>
        </p:nvCxnSpPr>
        <p:spPr>
          <a:xfrm>
            <a:off x="599122" y="3999061"/>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12204C1-09FB-B45B-10C7-D507144A3A82}"/>
              </a:ext>
              <a:ext uri="{C183D7F6-B498-43B3-948B-1728B52AA6E4}">
                <adec:decorative xmlns:adec="http://schemas.microsoft.com/office/drawing/2017/decorative" val="1"/>
              </a:ext>
            </a:extLst>
          </p:cNvPr>
          <p:cNvCxnSpPr>
            <a:cxnSpLocks/>
          </p:cNvCxnSpPr>
          <p:nvPr/>
        </p:nvCxnSpPr>
        <p:spPr>
          <a:xfrm>
            <a:off x="630223" y="3341997"/>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49582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EAA7BB1E696494FA908917864DD3D3C" ma:contentTypeVersion="15" ma:contentTypeDescription="Create a new document." ma:contentTypeScope="" ma:versionID="4e2e7ef4bd3065ec7d33040901211ce9">
  <xsd:schema xmlns:xsd="http://www.w3.org/2001/XMLSchema" xmlns:xs="http://www.w3.org/2001/XMLSchema" xmlns:p="http://schemas.microsoft.com/office/2006/metadata/properties" xmlns:ns2="6a0bfff4-67be-4a96-b973-4401e8ac1668" xmlns:ns3="c12aeb96-693d-4a38-af2e-b31719837d9a" xmlns:ns4="311830fd-edab-4bb4-afbf-658c422cd60d" targetNamespace="http://schemas.microsoft.com/office/2006/metadata/properties" ma:root="true" ma:fieldsID="d4433ea440af4e636bc7995f39d50dd5" ns2:_="" ns3:_="" ns4:_="">
    <xsd:import namespace="6a0bfff4-67be-4a96-b973-4401e8ac1668"/>
    <xsd:import namespace="c12aeb96-693d-4a38-af2e-b31719837d9a"/>
    <xsd:import namespace="311830fd-edab-4bb4-afbf-658c422cd60d"/>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4:TaxCatchAll" minOccurs="0"/>
                <xsd:element ref="ns3:MediaServiceGenerationTime" minOccurs="0"/>
                <xsd:element ref="ns3:MediaServiceEventHashCode" minOccurs="0"/>
                <xsd:element ref="ns3:MediaServiceOCR" minOccurs="0"/>
                <xsd:element ref="ns4:SharedWithUsers" minOccurs="0"/>
                <xsd:element ref="ns4:SharedWithDetails"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0bfff4-67be-4a96-b973-4401e8ac166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12aeb96-693d-4a38-af2e-b31719837d9a"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09cdffa-e90a-4605-8479-4e144b23b794" ma:termSetId="09814cd3-568e-fe90-9814-8d621ff8fb84" ma:anchorId="fba54fb3-c3e1-fe81-a776-ca4b69148c4d" ma:open="true" ma:isKeyword="false">
      <xsd:complexType>
        <xsd:sequence>
          <xsd:element ref="pc:Terms" minOccurs="0" maxOccurs="1"/>
        </xsd:sequence>
      </xsd:complex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3" nillable="true" ma:displayName="Location" ma:description="" ma:indexed="true" ma:internalName="MediaServiceLocation"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1830fd-edab-4bb4-afbf-658c422cd60d"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9b880fe-e94d-4955-8144-fea6140a0b42}" ma:internalName="TaxCatchAll" ma:showField="CatchAllData" ma:web="311830fd-edab-4bb4-afbf-658c422cd60d">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311830fd-edab-4bb4-afbf-658c422cd60d" xsi:nil="true"/>
    <lcf76f155ced4ddcb4097134ff3c332f xmlns="c12aeb96-693d-4a38-af2e-b31719837d9a">
      <Terms xmlns="http://schemas.microsoft.com/office/infopath/2007/PartnerControls"/>
    </lcf76f155ced4ddcb4097134ff3c332f>
    <_dlc_DocId xmlns="6a0bfff4-67be-4a96-b973-4401e8ac1668">TMSDE-177636704-53376</_dlc_DocId>
    <_dlc_DocIdUrl xmlns="6a0bfff4-67be-4a96-b973-4401e8ac1668">
      <Url>https://historicroyalpalaces2.sharepoint.com/sites/TMS_Digital_Engagement_Workspace/_layouts/15/DocIdRedir.aspx?ID=TMSDE-177636704-53376</Url>
      <Description>TMSDE-177636704-53376</Description>
    </_dlc_DocIdUrl>
  </documentManagement>
</p:properties>
</file>

<file path=customXml/itemProps1.xml><?xml version="1.0" encoding="utf-8"?>
<ds:datastoreItem xmlns:ds="http://schemas.openxmlformats.org/officeDocument/2006/customXml" ds:itemID="{21AD2471-2A58-4C64-8A67-32E1658B9D5E}">
  <ds:schemaRefs>
    <ds:schemaRef ds:uri="311830fd-edab-4bb4-afbf-658c422cd60d"/>
    <ds:schemaRef ds:uri="6a0bfff4-67be-4a96-b973-4401e8ac1668"/>
    <ds:schemaRef ds:uri="c12aeb96-693d-4a38-af2e-b31719837d9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754E85A-4D27-4F36-A949-11369BA7EA60}">
  <ds:schemaRefs>
    <ds:schemaRef ds:uri="http://schemas.microsoft.com/sharepoint/events"/>
  </ds:schemaRefs>
</ds:datastoreItem>
</file>

<file path=customXml/itemProps3.xml><?xml version="1.0" encoding="utf-8"?>
<ds:datastoreItem xmlns:ds="http://schemas.openxmlformats.org/officeDocument/2006/customXml" ds:itemID="{FE4ABB2C-12AA-4521-87D5-7D2F442EC8A7}">
  <ds:schemaRefs>
    <ds:schemaRef ds:uri="http://schemas.microsoft.com/sharepoint/v3/contenttype/forms"/>
  </ds:schemaRefs>
</ds:datastoreItem>
</file>

<file path=customXml/itemProps4.xml><?xml version="1.0" encoding="utf-8"?>
<ds:datastoreItem xmlns:ds="http://schemas.openxmlformats.org/officeDocument/2006/customXml" ds:itemID="{0B9FE6D3-7BBC-4FAB-8E9E-F8BF55E035F3}">
  <ds:schemaRefs>
    <ds:schemaRef ds:uri="311830fd-edab-4bb4-afbf-658c422cd60d"/>
    <ds:schemaRef ds:uri="6a0bfff4-67be-4a96-b973-4401e8ac1668"/>
    <ds:schemaRef ds:uri="c12aeb96-693d-4a38-af2e-b31719837d9a"/>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0</TotalTime>
  <Words>1074</Words>
  <Application>Microsoft Office PowerPoint</Application>
  <PresentationFormat>Widescreen</PresentationFormat>
  <Paragraphs>231</Paragraphs>
  <Slides>9</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Georgia</vt:lpstr>
      <vt:lpstr>Open Sans Condensed</vt:lpstr>
      <vt:lpstr>Open Sans Condensed Light</vt:lpstr>
      <vt:lpstr>Office Theme</vt:lpstr>
      <vt:lpstr>HOW TO USE - NOTES FOR TEACHERS</vt:lpstr>
      <vt:lpstr>FAMILY TREE PART 3</vt:lpstr>
      <vt:lpstr>FAMILY TREE PART 3</vt:lpstr>
      <vt:lpstr>FAMILY TREE PART 3</vt:lpstr>
      <vt:lpstr>FAMILY TREE PART 6</vt:lpstr>
      <vt:lpstr>FAMILY TREE PART 6</vt:lpstr>
      <vt:lpstr>FAMILY TREE PART 6</vt:lpstr>
      <vt:lpstr>CLASSROOM TASKS</vt:lpstr>
      <vt:lpstr>IMAGES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Evie Crockard</dc:creator>
  <cp:lastModifiedBy>Rosie Cooper</cp:lastModifiedBy>
  <cp:revision>1</cp:revision>
  <dcterms:created xsi:type="dcterms:W3CDTF">2023-08-03T09:37:27Z</dcterms:created>
  <dcterms:modified xsi:type="dcterms:W3CDTF">2024-03-22T17:45:00Z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0x0101004EAA7BB1E696494FA908917864DD3D3C</vt:lpwstr>
  </property>
  <property fmtid="{D5CDD505-2E9C-101B-9397-08002B2CF9AE}" pid="3" name="_dlc_DocIdItemGuid">
    <vt:lpwstr>8771a34f-2780-4b4e-b516-a8f68c20aa69</vt:lpwstr>
  </property>
  <property fmtid="{D5CDD505-2E9C-101B-9397-08002B2CF9AE}" pid="4" name="MediaServiceImageTags">
    <vt:lpwstr/>
  </property>
</Properties>
</file>