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1"/>
  </p:notesMasterIdLst>
  <p:sldIdLst>
    <p:sldId id="267" r:id="rId5"/>
    <p:sldId id="270" r:id="rId6"/>
    <p:sldId id="272" r:id="rId7"/>
    <p:sldId id="271" r:id="rId8"/>
    <p:sldId id="266" r:id="rId9"/>
    <p:sldId id="269"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727" userDrawn="1">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6E6E6"/>
    <a:srgbClr val="38224F"/>
    <a:srgbClr val="F3734A"/>
    <a:srgbClr val="F36F32"/>
    <a:srgbClr val="F45637"/>
    <a:srgbClr val="85D272"/>
    <a:srgbClr val="61DF83"/>
    <a:srgbClr val="8FBDCB"/>
    <a:srgbClr val="55A1BC"/>
    <a:srgbClr val="CBAA6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D0A2A31-F6CC-4720-82BA-9290DDED0B74}" v="5" dt="2024-05-01T11:41:14.01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7461" autoAdjust="0"/>
    <p:restoredTop sz="86939" autoAdjust="0"/>
  </p:normalViewPr>
  <p:slideViewPr>
    <p:cSldViewPr snapToGrid="0">
      <p:cViewPr varScale="1">
        <p:scale>
          <a:sx n="99" d="100"/>
          <a:sy n="99" d="100"/>
        </p:scale>
        <p:origin x="312" y="84"/>
      </p:cViewPr>
      <p:guideLst>
        <p:guide orient="horz" pos="2727"/>
        <p:guide pos="3840"/>
      </p:guideLst>
    </p:cSldViewPr>
  </p:slideViewPr>
  <p:outlineViewPr>
    <p:cViewPr>
      <p:scale>
        <a:sx n="33" d="100"/>
        <a:sy n="33" d="100"/>
      </p:scale>
      <p:origin x="0" y="0"/>
    </p:cViewPr>
  </p:outlineViewPr>
  <p:notesTextViewPr>
    <p:cViewPr>
      <p:scale>
        <a:sx n="55" d="100"/>
        <a:sy n="55"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sie Cooper" userId="bf124abb-9a2b-4602-9121-6ae61623fa8e" providerId="ADAL" clId="{8D0A2A31-F6CC-4720-82BA-9290DDED0B74}"/>
    <pc:docChg chg="undo custSel addSld delSld modSld sldOrd">
      <pc:chgData name="Rosie Cooper" userId="bf124abb-9a2b-4602-9121-6ae61623fa8e" providerId="ADAL" clId="{8D0A2A31-F6CC-4720-82BA-9290DDED0B74}" dt="2024-05-01T11:20:35.684" v="663"/>
      <pc:docMkLst>
        <pc:docMk/>
      </pc:docMkLst>
      <pc:sldChg chg="del">
        <pc:chgData name="Rosie Cooper" userId="bf124abb-9a2b-4602-9121-6ae61623fa8e" providerId="ADAL" clId="{8D0A2A31-F6CC-4720-82BA-9290DDED0B74}" dt="2024-04-30T15:27:06.170" v="536" actId="47"/>
        <pc:sldMkLst>
          <pc:docMk/>
          <pc:sldMk cId="1717883" sldId="260"/>
        </pc:sldMkLst>
      </pc:sldChg>
      <pc:sldChg chg="modSp mod modNotesTx">
        <pc:chgData name="Rosie Cooper" userId="bf124abb-9a2b-4602-9121-6ae61623fa8e" providerId="ADAL" clId="{8D0A2A31-F6CC-4720-82BA-9290DDED0B74}" dt="2024-04-30T15:17:50.718" v="120" actId="20577"/>
        <pc:sldMkLst>
          <pc:docMk/>
          <pc:sldMk cId="3885894406" sldId="266"/>
        </pc:sldMkLst>
        <pc:spChg chg="mod">
          <ac:chgData name="Rosie Cooper" userId="bf124abb-9a2b-4602-9121-6ae61623fa8e" providerId="ADAL" clId="{8D0A2A31-F6CC-4720-82BA-9290DDED0B74}" dt="2024-04-30T15:17:33.560" v="95" actId="20577"/>
          <ac:spMkLst>
            <pc:docMk/>
            <pc:sldMk cId="3885894406" sldId="266"/>
            <ac:spMk id="32" creationId="{D9613F6E-7DF0-2EA2-9A23-ADB17216C721}"/>
          </ac:spMkLst>
        </pc:spChg>
      </pc:sldChg>
      <pc:sldChg chg="delSp modSp mod">
        <pc:chgData name="Rosie Cooper" userId="bf124abb-9a2b-4602-9121-6ae61623fa8e" providerId="ADAL" clId="{8D0A2A31-F6CC-4720-82BA-9290DDED0B74}" dt="2024-05-01T11:20:35.684" v="663"/>
        <pc:sldMkLst>
          <pc:docMk/>
          <pc:sldMk cId="789785739" sldId="269"/>
        </pc:sldMkLst>
        <pc:spChg chg="mod">
          <ac:chgData name="Rosie Cooper" userId="bf124abb-9a2b-4602-9121-6ae61623fa8e" providerId="ADAL" clId="{8D0A2A31-F6CC-4720-82BA-9290DDED0B74}" dt="2024-05-01T11:20:35.684" v="663"/>
          <ac:spMkLst>
            <pc:docMk/>
            <pc:sldMk cId="789785739" sldId="269"/>
            <ac:spMk id="10" creationId="{D845CFDD-E078-E193-4727-8B67D6F700F3}"/>
          </ac:spMkLst>
        </pc:spChg>
        <pc:spChg chg="mod">
          <ac:chgData name="Rosie Cooper" userId="bf124abb-9a2b-4602-9121-6ae61623fa8e" providerId="ADAL" clId="{8D0A2A31-F6CC-4720-82BA-9290DDED0B74}" dt="2024-04-30T15:19:58.663" v="121"/>
          <ac:spMkLst>
            <pc:docMk/>
            <pc:sldMk cId="789785739" sldId="269"/>
            <ac:spMk id="29" creationId="{D87187D5-25DD-1CAC-207A-BECDFC84BF05}"/>
          </ac:spMkLst>
        </pc:spChg>
        <pc:cxnChg chg="del">
          <ac:chgData name="Rosie Cooper" userId="bf124abb-9a2b-4602-9121-6ae61623fa8e" providerId="ADAL" clId="{8D0A2A31-F6CC-4720-82BA-9290DDED0B74}" dt="2024-04-30T15:20:00.213" v="122" actId="478"/>
          <ac:cxnSpMkLst>
            <pc:docMk/>
            <pc:sldMk cId="789785739" sldId="269"/>
            <ac:cxnSpMk id="14" creationId="{234937B3-91D6-0E77-3DDB-1926790C1ED1}"/>
          </ac:cxnSpMkLst>
        </pc:cxnChg>
      </pc:sldChg>
      <pc:sldChg chg="addSp delSp modSp mod ord">
        <pc:chgData name="Rosie Cooper" userId="bf124abb-9a2b-4602-9121-6ae61623fa8e" providerId="ADAL" clId="{8D0A2A31-F6CC-4720-82BA-9290DDED0B74}" dt="2024-05-01T09:28:34.529" v="606" actId="20577"/>
        <pc:sldMkLst>
          <pc:docMk/>
          <pc:sldMk cId="49739264" sldId="271"/>
        </pc:sldMkLst>
        <pc:spChg chg="add mod">
          <ac:chgData name="Rosie Cooper" userId="bf124abb-9a2b-4602-9121-6ae61623fa8e" providerId="ADAL" clId="{8D0A2A31-F6CC-4720-82BA-9290DDED0B74}" dt="2024-04-30T15:27:41.920" v="552" actId="20577"/>
          <ac:spMkLst>
            <pc:docMk/>
            <pc:sldMk cId="49739264" sldId="271"/>
            <ac:spMk id="5" creationId="{0B9F4391-DF63-688C-5986-9823C4A59216}"/>
          </ac:spMkLst>
        </pc:spChg>
        <pc:spChg chg="mod">
          <ac:chgData name="Rosie Cooper" userId="bf124abb-9a2b-4602-9121-6ae61623fa8e" providerId="ADAL" clId="{8D0A2A31-F6CC-4720-82BA-9290DDED0B74}" dt="2024-05-01T09:28:34.529" v="606" actId="20577"/>
          <ac:spMkLst>
            <pc:docMk/>
            <pc:sldMk cId="49739264" sldId="271"/>
            <ac:spMk id="7" creationId="{B35AA7AA-C994-1347-56B3-EFADE6D10014}"/>
          </ac:spMkLst>
        </pc:spChg>
        <pc:spChg chg="mod">
          <ac:chgData name="Rosie Cooper" userId="bf124abb-9a2b-4602-9121-6ae61623fa8e" providerId="ADAL" clId="{8D0A2A31-F6CC-4720-82BA-9290DDED0B74}" dt="2024-04-30T15:24:43.052" v="449" actId="962"/>
          <ac:spMkLst>
            <pc:docMk/>
            <pc:sldMk cId="49739264" sldId="271"/>
            <ac:spMk id="14" creationId="{5D04D2EE-4F87-6961-60AE-31BA684527BA}"/>
          </ac:spMkLst>
        </pc:spChg>
        <pc:spChg chg="mod">
          <ac:chgData name="Rosie Cooper" userId="bf124abb-9a2b-4602-9121-6ae61623fa8e" providerId="ADAL" clId="{8D0A2A31-F6CC-4720-82BA-9290DDED0B74}" dt="2024-04-30T15:24:43.854" v="451" actId="962"/>
          <ac:spMkLst>
            <pc:docMk/>
            <pc:sldMk cId="49739264" sldId="271"/>
            <ac:spMk id="15" creationId="{36B745D2-3676-2E8D-F493-8575AA2340A8}"/>
          </ac:spMkLst>
        </pc:spChg>
        <pc:spChg chg="mod">
          <ac:chgData name="Rosie Cooper" userId="bf124abb-9a2b-4602-9121-6ae61623fa8e" providerId="ADAL" clId="{8D0A2A31-F6CC-4720-82BA-9290DDED0B74}" dt="2024-04-30T15:24:59.580" v="460" actId="962"/>
          <ac:spMkLst>
            <pc:docMk/>
            <pc:sldMk cId="49739264" sldId="271"/>
            <ac:spMk id="16" creationId="{C8567E98-80CA-7CBF-2BCB-2B112833F6F1}"/>
          </ac:spMkLst>
        </pc:spChg>
        <pc:spChg chg="mod">
          <ac:chgData name="Rosie Cooper" userId="bf124abb-9a2b-4602-9121-6ae61623fa8e" providerId="ADAL" clId="{8D0A2A31-F6CC-4720-82BA-9290DDED0B74}" dt="2024-04-30T15:24:59.917" v="462" actId="962"/>
          <ac:spMkLst>
            <pc:docMk/>
            <pc:sldMk cId="49739264" sldId="271"/>
            <ac:spMk id="17" creationId="{5BB5F5CE-B11B-FDC1-8F30-B27BEA290954}"/>
          </ac:spMkLst>
        </pc:spChg>
        <pc:spChg chg="mod">
          <ac:chgData name="Rosie Cooper" userId="bf124abb-9a2b-4602-9121-6ae61623fa8e" providerId="ADAL" clId="{8D0A2A31-F6CC-4720-82BA-9290DDED0B74}" dt="2024-04-30T15:25:14.291" v="471" actId="962"/>
          <ac:spMkLst>
            <pc:docMk/>
            <pc:sldMk cId="49739264" sldId="271"/>
            <ac:spMk id="18" creationId="{2E832F82-4F8F-C845-0DB6-7550042ED464}"/>
          </ac:spMkLst>
        </pc:spChg>
        <pc:spChg chg="mod">
          <ac:chgData name="Rosie Cooper" userId="bf124abb-9a2b-4602-9121-6ae61623fa8e" providerId="ADAL" clId="{8D0A2A31-F6CC-4720-82BA-9290DDED0B74}" dt="2024-04-30T15:25:14.693" v="473" actId="962"/>
          <ac:spMkLst>
            <pc:docMk/>
            <pc:sldMk cId="49739264" sldId="271"/>
            <ac:spMk id="19" creationId="{60B475C5-7881-5FF9-B541-433CCF5598FA}"/>
          </ac:spMkLst>
        </pc:spChg>
        <pc:spChg chg="mod">
          <ac:chgData name="Rosie Cooper" userId="bf124abb-9a2b-4602-9121-6ae61623fa8e" providerId="ADAL" clId="{8D0A2A31-F6CC-4720-82BA-9290DDED0B74}" dt="2024-04-30T15:25:29.690" v="482" actId="962"/>
          <ac:spMkLst>
            <pc:docMk/>
            <pc:sldMk cId="49739264" sldId="271"/>
            <ac:spMk id="20" creationId="{B6B1725A-A07F-1F7B-33E2-E4FEB9B2A31E}"/>
          </ac:spMkLst>
        </pc:spChg>
        <pc:spChg chg="mod">
          <ac:chgData name="Rosie Cooper" userId="bf124abb-9a2b-4602-9121-6ae61623fa8e" providerId="ADAL" clId="{8D0A2A31-F6CC-4720-82BA-9290DDED0B74}" dt="2024-04-30T15:25:30.039" v="484" actId="962"/>
          <ac:spMkLst>
            <pc:docMk/>
            <pc:sldMk cId="49739264" sldId="271"/>
            <ac:spMk id="21" creationId="{1644A031-A576-C80E-F561-8AC86808D930}"/>
          </ac:spMkLst>
        </pc:spChg>
        <pc:spChg chg="mod">
          <ac:chgData name="Rosie Cooper" userId="bf124abb-9a2b-4602-9121-6ae61623fa8e" providerId="ADAL" clId="{8D0A2A31-F6CC-4720-82BA-9290DDED0B74}" dt="2024-04-30T15:26:18.867" v="510" actId="962"/>
          <ac:spMkLst>
            <pc:docMk/>
            <pc:sldMk cId="49739264" sldId="271"/>
            <ac:spMk id="24" creationId="{530B1398-32BD-1E5C-2277-C21BD27488B8}"/>
          </ac:spMkLst>
        </pc:spChg>
        <pc:spChg chg="mod">
          <ac:chgData name="Rosie Cooper" userId="bf124abb-9a2b-4602-9121-6ae61623fa8e" providerId="ADAL" clId="{8D0A2A31-F6CC-4720-82BA-9290DDED0B74}" dt="2024-04-30T15:26:19.218" v="512" actId="962"/>
          <ac:spMkLst>
            <pc:docMk/>
            <pc:sldMk cId="49739264" sldId="271"/>
            <ac:spMk id="25" creationId="{3E0F4F74-D3FA-FF1B-FE1D-6F0A3A5B6B10}"/>
          </ac:spMkLst>
        </pc:spChg>
        <pc:spChg chg="mod">
          <ac:chgData name="Rosie Cooper" userId="bf124abb-9a2b-4602-9121-6ae61623fa8e" providerId="ADAL" clId="{8D0A2A31-F6CC-4720-82BA-9290DDED0B74}" dt="2024-04-30T15:26:36.167" v="521" actId="962"/>
          <ac:spMkLst>
            <pc:docMk/>
            <pc:sldMk cId="49739264" sldId="271"/>
            <ac:spMk id="26" creationId="{4E9D09A4-852B-E295-D66E-66F4BB8112F8}"/>
          </ac:spMkLst>
        </pc:spChg>
        <pc:spChg chg="mod">
          <ac:chgData name="Rosie Cooper" userId="bf124abb-9a2b-4602-9121-6ae61623fa8e" providerId="ADAL" clId="{8D0A2A31-F6CC-4720-82BA-9290DDED0B74}" dt="2024-04-30T15:26:36.497" v="523" actId="962"/>
          <ac:spMkLst>
            <pc:docMk/>
            <pc:sldMk cId="49739264" sldId="271"/>
            <ac:spMk id="27" creationId="{F07EB55F-7C81-3C60-78D5-B87FAA076C13}"/>
          </ac:spMkLst>
        </pc:spChg>
        <pc:spChg chg="mod ord">
          <ac:chgData name="Rosie Cooper" userId="bf124abb-9a2b-4602-9121-6ae61623fa8e" providerId="ADAL" clId="{8D0A2A31-F6CC-4720-82BA-9290DDED0B74}" dt="2024-04-30T15:24:55.949" v="457" actId="13244"/>
          <ac:spMkLst>
            <pc:docMk/>
            <pc:sldMk cId="49739264" sldId="271"/>
            <ac:spMk id="28" creationId="{D379CD59-AAA5-8EBA-2E24-89C106D40F79}"/>
          </ac:spMkLst>
        </pc:spChg>
        <pc:spChg chg="mod ord">
          <ac:chgData name="Rosie Cooper" userId="bf124abb-9a2b-4602-9121-6ae61623fa8e" providerId="ADAL" clId="{8D0A2A31-F6CC-4720-82BA-9290DDED0B74}" dt="2024-04-30T15:24:57.623" v="458" actId="13244"/>
          <ac:spMkLst>
            <pc:docMk/>
            <pc:sldMk cId="49739264" sldId="271"/>
            <ac:spMk id="29" creationId="{30B5D681-40FB-70F0-291A-507A501CF71F}"/>
          </ac:spMkLst>
        </pc:spChg>
        <pc:spChg chg="mod ord">
          <ac:chgData name="Rosie Cooper" userId="bf124abb-9a2b-4602-9121-6ae61623fa8e" providerId="ADAL" clId="{8D0A2A31-F6CC-4720-82BA-9290DDED0B74}" dt="2024-04-30T15:25:04.237" v="467" actId="13244"/>
          <ac:spMkLst>
            <pc:docMk/>
            <pc:sldMk cId="49739264" sldId="271"/>
            <ac:spMk id="30" creationId="{8E990AC1-3C81-0719-3C89-48A8A9569B82}"/>
          </ac:spMkLst>
        </pc:spChg>
        <pc:spChg chg="mod ord">
          <ac:chgData name="Rosie Cooper" userId="bf124abb-9a2b-4602-9121-6ae61623fa8e" providerId="ADAL" clId="{8D0A2A31-F6CC-4720-82BA-9290DDED0B74}" dt="2024-04-30T15:25:05.706" v="468" actId="13244"/>
          <ac:spMkLst>
            <pc:docMk/>
            <pc:sldMk cId="49739264" sldId="271"/>
            <ac:spMk id="31" creationId="{0A28E9ED-AFF8-E12E-943D-3416E6A04947}"/>
          </ac:spMkLst>
        </pc:spChg>
        <pc:spChg chg="mod ord">
          <ac:chgData name="Rosie Cooper" userId="bf124abb-9a2b-4602-9121-6ae61623fa8e" providerId="ADAL" clId="{8D0A2A31-F6CC-4720-82BA-9290DDED0B74}" dt="2024-04-30T15:25:20.104" v="478" actId="13244"/>
          <ac:spMkLst>
            <pc:docMk/>
            <pc:sldMk cId="49739264" sldId="271"/>
            <ac:spMk id="32" creationId="{88125044-086E-EAE1-1F83-1142F776C2EA}"/>
          </ac:spMkLst>
        </pc:spChg>
        <pc:spChg chg="mod ord">
          <ac:chgData name="Rosie Cooper" userId="bf124abb-9a2b-4602-9121-6ae61623fa8e" providerId="ADAL" clId="{8D0A2A31-F6CC-4720-82BA-9290DDED0B74}" dt="2024-04-30T15:25:21.507" v="479" actId="13244"/>
          <ac:spMkLst>
            <pc:docMk/>
            <pc:sldMk cId="49739264" sldId="271"/>
            <ac:spMk id="33" creationId="{9CA6A1DC-10DD-154A-43A4-4694C27D4054}"/>
          </ac:spMkLst>
        </pc:spChg>
        <pc:spChg chg="mod ord">
          <ac:chgData name="Rosie Cooper" userId="bf124abb-9a2b-4602-9121-6ae61623fa8e" providerId="ADAL" clId="{8D0A2A31-F6CC-4720-82BA-9290DDED0B74}" dt="2024-04-30T15:25:38.233" v="490" actId="13244"/>
          <ac:spMkLst>
            <pc:docMk/>
            <pc:sldMk cId="49739264" sldId="271"/>
            <ac:spMk id="34" creationId="{3BD80995-F154-E7E7-C5DF-623A38525CC4}"/>
          </ac:spMkLst>
        </pc:spChg>
        <pc:spChg chg="mod ord">
          <ac:chgData name="Rosie Cooper" userId="bf124abb-9a2b-4602-9121-6ae61623fa8e" providerId="ADAL" clId="{8D0A2A31-F6CC-4720-82BA-9290DDED0B74}" dt="2024-04-30T15:25:39.593" v="491" actId="13244"/>
          <ac:spMkLst>
            <pc:docMk/>
            <pc:sldMk cId="49739264" sldId="271"/>
            <ac:spMk id="35" creationId="{25A1669E-ADD4-002A-5859-D5F30B5E0547}"/>
          </ac:spMkLst>
        </pc:spChg>
        <pc:spChg chg="mod ord">
          <ac:chgData name="Rosie Cooper" userId="bf124abb-9a2b-4602-9121-6ae61623fa8e" providerId="ADAL" clId="{8D0A2A31-F6CC-4720-82BA-9290DDED0B74}" dt="2024-04-30T15:26:12.682" v="506" actId="13244"/>
          <ac:spMkLst>
            <pc:docMk/>
            <pc:sldMk cId="49739264" sldId="271"/>
            <ac:spMk id="36" creationId="{83B2321E-F8BE-795E-512E-C6AC7E96442F}"/>
          </ac:spMkLst>
        </pc:spChg>
        <pc:spChg chg="mod ord">
          <ac:chgData name="Rosie Cooper" userId="bf124abb-9a2b-4602-9121-6ae61623fa8e" providerId="ADAL" clId="{8D0A2A31-F6CC-4720-82BA-9290DDED0B74}" dt="2024-04-30T15:26:13.909" v="507" actId="13244"/>
          <ac:spMkLst>
            <pc:docMk/>
            <pc:sldMk cId="49739264" sldId="271"/>
            <ac:spMk id="37" creationId="{59DD5749-A2B3-8E5D-98F5-4ADE2E664F57}"/>
          </ac:spMkLst>
        </pc:spChg>
        <pc:spChg chg="mod ord">
          <ac:chgData name="Rosie Cooper" userId="bf124abb-9a2b-4602-9121-6ae61623fa8e" providerId="ADAL" clId="{8D0A2A31-F6CC-4720-82BA-9290DDED0B74}" dt="2024-04-30T15:26:31.259" v="516" actId="962"/>
          <ac:spMkLst>
            <pc:docMk/>
            <pc:sldMk cId="49739264" sldId="271"/>
            <ac:spMk id="38" creationId="{43C6C337-5A58-48E4-8C4C-2D53D291A91C}"/>
          </ac:spMkLst>
        </pc:spChg>
        <pc:spChg chg="mod ord">
          <ac:chgData name="Rosie Cooper" userId="bf124abb-9a2b-4602-9121-6ae61623fa8e" providerId="ADAL" clId="{8D0A2A31-F6CC-4720-82BA-9290DDED0B74}" dt="2024-04-30T15:26:33.562" v="519" actId="13244"/>
          <ac:spMkLst>
            <pc:docMk/>
            <pc:sldMk cId="49739264" sldId="271"/>
            <ac:spMk id="39" creationId="{AA4A1BBF-CBB5-94B8-0ABE-3FE0AD255CB5}"/>
          </ac:spMkLst>
        </pc:spChg>
        <pc:spChg chg="mod ord">
          <ac:chgData name="Rosie Cooper" userId="bf124abb-9a2b-4602-9121-6ae61623fa8e" providerId="ADAL" clId="{8D0A2A31-F6CC-4720-82BA-9290DDED0B74}" dt="2024-04-30T15:26:04.490" v="499" actId="13244"/>
          <ac:spMkLst>
            <pc:docMk/>
            <pc:sldMk cId="49739264" sldId="271"/>
            <ac:spMk id="44" creationId="{9CBF1E32-6B63-203E-22C2-A582CD3F09F8}"/>
          </ac:spMkLst>
        </pc:spChg>
        <pc:spChg chg="mod ord">
          <ac:chgData name="Rosie Cooper" userId="bf124abb-9a2b-4602-9121-6ae61623fa8e" providerId="ADAL" clId="{8D0A2A31-F6CC-4720-82BA-9290DDED0B74}" dt="2024-04-30T15:26:06.168" v="500" actId="13244"/>
          <ac:spMkLst>
            <pc:docMk/>
            <pc:sldMk cId="49739264" sldId="271"/>
            <ac:spMk id="45" creationId="{2FF3312F-4AD7-1271-9041-DA13EBAF4E4D}"/>
          </ac:spMkLst>
        </pc:spChg>
        <pc:grpChg chg="add mod ord">
          <ac:chgData name="Rosie Cooper" userId="bf124abb-9a2b-4602-9121-6ae61623fa8e" providerId="ADAL" clId="{8D0A2A31-F6CC-4720-82BA-9290DDED0B74}" dt="2024-04-30T15:26:00.166" v="494" actId="962"/>
          <ac:grpSpMkLst>
            <pc:docMk/>
            <pc:sldMk cId="49739264" sldId="271"/>
            <ac:grpSpMk id="4" creationId="{B0BAC3F2-083C-16E2-4DAE-27A01AF469C1}"/>
          </ac:grpSpMkLst>
        </pc:grpChg>
        <pc:picChg chg="del">
          <ac:chgData name="Rosie Cooper" userId="bf124abb-9a2b-4602-9121-6ae61623fa8e" providerId="ADAL" clId="{8D0A2A31-F6CC-4720-82BA-9290DDED0B74}" dt="2024-04-30T15:27:09.035" v="537" actId="478"/>
          <ac:picMkLst>
            <pc:docMk/>
            <pc:sldMk cId="49739264" sldId="271"/>
            <ac:picMk id="2" creationId="{3C2740AD-5225-2C65-4FFF-7670A3DCE49B}"/>
          </ac:picMkLst>
        </pc:picChg>
        <pc:picChg chg="mod">
          <ac:chgData name="Rosie Cooper" userId="bf124abb-9a2b-4602-9121-6ae61623fa8e" providerId="ADAL" clId="{8D0A2A31-F6CC-4720-82BA-9290DDED0B74}" dt="2024-04-30T15:27:32.586" v="548" actId="1076"/>
          <ac:picMkLst>
            <pc:docMk/>
            <pc:sldMk cId="49739264" sldId="271"/>
            <ac:picMk id="3" creationId="{19E496CA-D408-5887-B27C-75DBBBE14817}"/>
          </ac:picMkLst>
        </pc:picChg>
        <pc:picChg chg="ord">
          <ac:chgData name="Rosie Cooper" userId="bf124abb-9a2b-4602-9121-6ae61623fa8e" providerId="ADAL" clId="{8D0A2A31-F6CC-4720-82BA-9290DDED0B74}" dt="2024-04-30T15:24:51.460" v="452" actId="13244"/>
          <ac:picMkLst>
            <pc:docMk/>
            <pc:sldMk cId="49739264" sldId="271"/>
            <ac:picMk id="6" creationId="{4FF79DDD-E2E4-0D44-1167-4D6EE0BAB725}"/>
          </ac:picMkLst>
        </pc:picChg>
        <pc:picChg chg="mod ord">
          <ac:chgData name="Rosie Cooper" userId="bf124abb-9a2b-4602-9121-6ae61623fa8e" providerId="ADAL" clId="{8D0A2A31-F6CC-4720-82BA-9290DDED0B74}" dt="2024-04-30T15:26:09.072" v="501" actId="13244"/>
          <ac:picMkLst>
            <pc:docMk/>
            <pc:sldMk cId="49739264" sldId="271"/>
            <ac:picMk id="11" creationId="{9C1706B7-9934-7EBB-D38F-5614BBC15B8E}"/>
          </ac:picMkLst>
        </pc:picChg>
        <pc:picChg chg="ord">
          <ac:chgData name="Rosie Cooper" userId="bf124abb-9a2b-4602-9121-6ae61623fa8e" providerId="ADAL" clId="{8D0A2A31-F6CC-4720-82BA-9290DDED0B74}" dt="2024-04-30T15:25:11.516" v="469" actId="13244"/>
          <ac:picMkLst>
            <pc:docMk/>
            <pc:sldMk cId="49739264" sldId="271"/>
            <ac:picMk id="13" creationId="{F6436C1D-329A-D9AC-34F9-EDEC953C9109}"/>
          </ac:picMkLst>
        </pc:picChg>
        <pc:picChg chg="mod ord">
          <ac:chgData name="Rosie Cooper" userId="bf124abb-9a2b-4602-9121-6ae61623fa8e" providerId="ADAL" clId="{8D0A2A31-F6CC-4720-82BA-9290DDED0B74}" dt="2024-04-30T15:26:16.647" v="508" actId="13244"/>
          <ac:picMkLst>
            <pc:docMk/>
            <pc:sldMk cId="49739264" sldId="271"/>
            <ac:picMk id="40" creationId="{673CC17D-11A3-F766-6AEC-D733A3D7970C}"/>
          </ac:picMkLst>
        </pc:picChg>
        <pc:picChg chg="ord">
          <ac:chgData name="Rosie Cooper" userId="bf124abb-9a2b-4602-9121-6ae61623fa8e" providerId="ADAL" clId="{8D0A2A31-F6CC-4720-82BA-9290DDED0B74}" dt="2024-04-30T15:26:23.052" v="513" actId="13244"/>
          <ac:picMkLst>
            <pc:docMk/>
            <pc:sldMk cId="49739264" sldId="271"/>
            <ac:picMk id="42" creationId="{4E4D48D6-34E6-D23C-2108-698DCCA723CC}"/>
          </ac:picMkLst>
        </pc:picChg>
        <pc:picChg chg="mod">
          <ac:chgData name="Rosie Cooper" userId="bf124abb-9a2b-4602-9121-6ae61623fa8e" providerId="ADAL" clId="{8D0A2A31-F6CC-4720-82BA-9290DDED0B74}" dt="2024-04-30T15:16:29.476" v="86" actId="12788"/>
          <ac:picMkLst>
            <pc:docMk/>
            <pc:sldMk cId="49739264" sldId="271"/>
            <ac:picMk id="60" creationId="{7790CD06-9C51-9AA1-7A08-84D5B3D88851}"/>
          </ac:picMkLst>
        </pc:picChg>
        <pc:picChg chg="mod">
          <ac:chgData name="Rosie Cooper" userId="bf124abb-9a2b-4602-9121-6ae61623fa8e" providerId="ADAL" clId="{8D0A2A31-F6CC-4720-82BA-9290DDED0B74}" dt="2024-04-30T15:25:46.138" v="492" actId="164"/>
          <ac:picMkLst>
            <pc:docMk/>
            <pc:sldMk cId="49739264" sldId="271"/>
            <ac:picMk id="62" creationId="{36798D79-6AAE-B7A3-A80D-75E35F367A91}"/>
          </ac:picMkLst>
        </pc:picChg>
        <pc:picChg chg="ord">
          <ac:chgData name="Rosie Cooper" userId="bf124abb-9a2b-4602-9121-6ae61623fa8e" providerId="ADAL" clId="{8D0A2A31-F6CC-4720-82BA-9290DDED0B74}" dt="2024-04-30T15:25:27" v="480" actId="13244"/>
          <ac:picMkLst>
            <pc:docMk/>
            <pc:sldMk cId="49739264" sldId="271"/>
            <ac:picMk id="65" creationId="{2FC7518B-F7C1-0FDD-3B35-4E8BA71DE37F}"/>
          </ac:picMkLst>
        </pc:picChg>
        <pc:picChg chg="ord">
          <ac:chgData name="Rosie Cooper" userId="bf124abb-9a2b-4602-9121-6ae61623fa8e" providerId="ADAL" clId="{8D0A2A31-F6CC-4720-82BA-9290DDED0B74}" dt="2024-04-30T15:26:38.594" v="524" actId="13244"/>
          <ac:picMkLst>
            <pc:docMk/>
            <pc:sldMk cId="49739264" sldId="271"/>
            <ac:picMk id="69" creationId="{D500EE33-FFBC-C11F-C352-168B14A89A6F}"/>
          </ac:picMkLst>
        </pc:picChg>
        <pc:picChg chg="mod">
          <ac:chgData name="Rosie Cooper" userId="bf124abb-9a2b-4602-9121-6ae61623fa8e" providerId="ADAL" clId="{8D0A2A31-F6CC-4720-82BA-9290DDED0B74}" dt="2024-04-30T15:25:46.138" v="492" actId="164"/>
          <ac:picMkLst>
            <pc:docMk/>
            <pc:sldMk cId="49739264" sldId="271"/>
            <ac:picMk id="71" creationId="{E4E53F6D-F297-548E-FFB6-B8B681474BEE}"/>
          </ac:picMkLst>
        </pc:picChg>
        <pc:picChg chg="ord">
          <ac:chgData name="Rosie Cooper" userId="bf124abb-9a2b-4602-9121-6ae61623fa8e" providerId="ADAL" clId="{8D0A2A31-F6CC-4720-82BA-9290DDED0B74}" dt="2024-04-30T15:25:35.001" v="485" actId="13244"/>
          <ac:picMkLst>
            <pc:docMk/>
            <pc:sldMk cId="49739264" sldId="271"/>
            <ac:picMk id="75" creationId="{B40E102D-CE7B-FCD4-CC1F-54953029869E}"/>
          </ac:picMkLst>
        </pc:picChg>
      </pc:sldChg>
      <pc:sldChg chg="delSp modSp add mod">
        <pc:chgData name="Rosie Cooper" userId="bf124abb-9a2b-4602-9121-6ae61623fa8e" providerId="ADAL" clId="{8D0A2A31-F6CC-4720-82BA-9290DDED0B74}" dt="2024-04-30T15:27:16.872" v="545" actId="20577"/>
        <pc:sldMkLst>
          <pc:docMk/>
          <pc:sldMk cId="663034390" sldId="272"/>
        </pc:sldMkLst>
        <pc:spChg chg="mod">
          <ac:chgData name="Rosie Cooper" userId="bf124abb-9a2b-4602-9121-6ae61623fa8e" providerId="ADAL" clId="{8D0A2A31-F6CC-4720-82BA-9290DDED0B74}" dt="2024-04-30T15:27:16.872" v="545" actId="20577"/>
          <ac:spMkLst>
            <pc:docMk/>
            <pc:sldMk cId="663034390" sldId="272"/>
            <ac:spMk id="7" creationId="{B35AA7AA-C994-1347-56B3-EFADE6D10014}"/>
          </ac:spMkLst>
        </pc:spChg>
        <pc:spChg chg="del">
          <ac:chgData name="Rosie Cooper" userId="bf124abb-9a2b-4602-9121-6ae61623fa8e" providerId="ADAL" clId="{8D0A2A31-F6CC-4720-82BA-9290DDED0B74}" dt="2024-04-30T15:26:55.002" v="531" actId="478"/>
          <ac:spMkLst>
            <pc:docMk/>
            <pc:sldMk cId="663034390" sldId="272"/>
            <ac:spMk id="16" creationId="{C8567E98-80CA-7CBF-2BCB-2B112833F6F1}"/>
          </ac:spMkLst>
        </pc:spChg>
        <pc:spChg chg="del">
          <ac:chgData name="Rosie Cooper" userId="bf124abb-9a2b-4602-9121-6ae61623fa8e" providerId="ADAL" clId="{8D0A2A31-F6CC-4720-82BA-9290DDED0B74}" dt="2024-04-30T15:26:50.952" v="530" actId="478"/>
          <ac:spMkLst>
            <pc:docMk/>
            <pc:sldMk cId="663034390" sldId="272"/>
            <ac:spMk id="17" creationId="{5BB5F5CE-B11B-FDC1-8F30-B27BEA290954}"/>
          </ac:spMkLst>
        </pc:spChg>
        <pc:spChg chg="del">
          <ac:chgData name="Rosie Cooper" userId="bf124abb-9a2b-4602-9121-6ae61623fa8e" providerId="ADAL" clId="{8D0A2A31-F6CC-4720-82BA-9290DDED0B74}" dt="2024-04-30T15:26:47.028" v="527" actId="478"/>
          <ac:spMkLst>
            <pc:docMk/>
            <pc:sldMk cId="663034390" sldId="272"/>
            <ac:spMk id="28" creationId="{D379CD59-AAA5-8EBA-2E24-89C106D40F79}"/>
          </ac:spMkLst>
        </pc:spChg>
        <pc:spChg chg="del">
          <ac:chgData name="Rosie Cooper" userId="bf124abb-9a2b-4602-9121-6ae61623fa8e" providerId="ADAL" clId="{8D0A2A31-F6CC-4720-82BA-9290DDED0B74}" dt="2024-04-30T15:26:45.583" v="526" actId="478"/>
          <ac:spMkLst>
            <pc:docMk/>
            <pc:sldMk cId="663034390" sldId="272"/>
            <ac:spMk id="29" creationId="{30B5D681-40FB-70F0-291A-507A501CF71F}"/>
          </ac:spMkLst>
        </pc:spChg>
        <pc:spChg chg="del">
          <ac:chgData name="Rosie Cooper" userId="bf124abb-9a2b-4602-9121-6ae61623fa8e" providerId="ADAL" clId="{8D0A2A31-F6CC-4720-82BA-9290DDED0B74}" dt="2024-04-30T15:27:03.296" v="534" actId="478"/>
          <ac:spMkLst>
            <pc:docMk/>
            <pc:sldMk cId="663034390" sldId="272"/>
            <ac:spMk id="38" creationId="{43C6C337-5A58-48E4-8C4C-2D53D291A91C}"/>
          </ac:spMkLst>
        </pc:spChg>
        <pc:spChg chg="del">
          <ac:chgData name="Rosie Cooper" userId="bf124abb-9a2b-4602-9121-6ae61623fa8e" providerId="ADAL" clId="{8D0A2A31-F6CC-4720-82BA-9290DDED0B74}" dt="2024-04-30T15:27:02.127" v="533" actId="478"/>
          <ac:spMkLst>
            <pc:docMk/>
            <pc:sldMk cId="663034390" sldId="272"/>
            <ac:spMk id="39" creationId="{AA4A1BBF-CBB5-94B8-0ABE-3FE0AD255CB5}"/>
          </ac:spMkLst>
        </pc:spChg>
        <pc:picChg chg="del">
          <ac:chgData name="Rosie Cooper" userId="bf124abb-9a2b-4602-9121-6ae61623fa8e" providerId="ADAL" clId="{8D0A2A31-F6CC-4720-82BA-9290DDED0B74}" dt="2024-04-30T15:27:04.214" v="535" actId="478"/>
          <ac:picMkLst>
            <pc:docMk/>
            <pc:sldMk cId="663034390" sldId="272"/>
            <ac:picMk id="2" creationId="{3C2740AD-5225-2C65-4FFF-7670A3DCE49B}"/>
          </ac:picMkLst>
        </pc:picChg>
        <pc:picChg chg="del">
          <ac:chgData name="Rosie Cooper" userId="bf124abb-9a2b-4602-9121-6ae61623fa8e" providerId="ADAL" clId="{8D0A2A31-F6CC-4720-82BA-9290DDED0B74}" dt="2024-04-30T15:26:49.213" v="529" actId="478"/>
          <ac:picMkLst>
            <pc:docMk/>
            <pc:sldMk cId="663034390" sldId="272"/>
            <ac:picMk id="51" creationId="{3AEA4A09-6F29-78C8-D78B-3791311D6841}"/>
          </ac:picMkLst>
        </pc:picChg>
        <pc:picChg chg="del">
          <ac:chgData name="Rosie Cooper" userId="bf124abb-9a2b-4602-9121-6ae61623fa8e" providerId="ADAL" clId="{8D0A2A31-F6CC-4720-82BA-9290DDED0B74}" dt="2024-04-30T15:26:48.727" v="528" actId="478"/>
          <ac:picMkLst>
            <pc:docMk/>
            <pc:sldMk cId="663034390" sldId="272"/>
            <ac:picMk id="59" creationId="{0E8CF3BF-1519-34B5-D72B-E8D42A3CCAE7}"/>
          </ac:picMkLst>
        </pc:picChg>
        <pc:picChg chg="del">
          <ac:chgData name="Rosie Cooper" userId="bf124abb-9a2b-4602-9121-6ae61623fa8e" providerId="ADAL" clId="{8D0A2A31-F6CC-4720-82BA-9290DDED0B74}" dt="2024-04-30T15:26:56.265" v="532" actId="478"/>
          <ac:picMkLst>
            <pc:docMk/>
            <pc:sldMk cId="663034390" sldId="272"/>
            <ac:picMk id="61" creationId="{1A0DEB10-AD7B-EC8A-BE10-01243A2ADBC8}"/>
          </ac:picMkLst>
        </pc:picChg>
      </pc:sldChg>
      <pc:sldChg chg="delSp modSp add del mod">
        <pc:chgData name="Rosie Cooper" userId="bf124abb-9a2b-4602-9121-6ae61623fa8e" providerId="ADAL" clId="{8D0A2A31-F6CC-4720-82BA-9290DDED0B74}" dt="2024-04-30T15:30:09.073" v="596" actId="47"/>
        <pc:sldMkLst>
          <pc:docMk/>
          <pc:sldMk cId="2048156835" sldId="273"/>
        </pc:sldMkLst>
        <pc:spChg chg="del">
          <ac:chgData name="Rosie Cooper" userId="bf124abb-9a2b-4602-9121-6ae61623fa8e" providerId="ADAL" clId="{8D0A2A31-F6CC-4720-82BA-9290DDED0B74}" dt="2024-04-30T15:29:22.817" v="560" actId="478"/>
          <ac:spMkLst>
            <pc:docMk/>
            <pc:sldMk cId="2048156835" sldId="273"/>
            <ac:spMk id="7" creationId="{B35AA7AA-C994-1347-56B3-EFADE6D10014}"/>
          </ac:spMkLst>
        </pc:spChg>
        <pc:spChg chg="del">
          <ac:chgData name="Rosie Cooper" userId="bf124abb-9a2b-4602-9121-6ae61623fa8e" providerId="ADAL" clId="{8D0A2A31-F6CC-4720-82BA-9290DDED0B74}" dt="2024-04-30T15:29:17.091" v="557" actId="478"/>
          <ac:spMkLst>
            <pc:docMk/>
            <pc:sldMk cId="2048156835" sldId="273"/>
            <ac:spMk id="14" creationId="{5D04D2EE-4F87-6961-60AE-31BA684527BA}"/>
          </ac:spMkLst>
        </pc:spChg>
        <pc:spChg chg="del">
          <ac:chgData name="Rosie Cooper" userId="bf124abb-9a2b-4602-9121-6ae61623fa8e" providerId="ADAL" clId="{8D0A2A31-F6CC-4720-82BA-9290DDED0B74}" dt="2024-04-30T15:29:17.091" v="557" actId="478"/>
          <ac:spMkLst>
            <pc:docMk/>
            <pc:sldMk cId="2048156835" sldId="273"/>
            <ac:spMk id="15" creationId="{36B745D2-3676-2E8D-F493-8575AA2340A8}"/>
          </ac:spMkLst>
        </pc:spChg>
        <pc:spChg chg="del">
          <ac:chgData name="Rosie Cooper" userId="bf124abb-9a2b-4602-9121-6ae61623fa8e" providerId="ADAL" clId="{8D0A2A31-F6CC-4720-82BA-9290DDED0B74}" dt="2024-04-30T15:29:17.091" v="557" actId="478"/>
          <ac:spMkLst>
            <pc:docMk/>
            <pc:sldMk cId="2048156835" sldId="273"/>
            <ac:spMk id="16" creationId="{C8567E98-80CA-7CBF-2BCB-2B112833F6F1}"/>
          </ac:spMkLst>
        </pc:spChg>
        <pc:spChg chg="del">
          <ac:chgData name="Rosie Cooper" userId="bf124abb-9a2b-4602-9121-6ae61623fa8e" providerId="ADAL" clId="{8D0A2A31-F6CC-4720-82BA-9290DDED0B74}" dt="2024-04-30T15:29:17.091" v="557" actId="478"/>
          <ac:spMkLst>
            <pc:docMk/>
            <pc:sldMk cId="2048156835" sldId="273"/>
            <ac:spMk id="17" creationId="{5BB5F5CE-B11B-FDC1-8F30-B27BEA290954}"/>
          </ac:spMkLst>
        </pc:spChg>
        <pc:spChg chg="del">
          <ac:chgData name="Rosie Cooper" userId="bf124abb-9a2b-4602-9121-6ae61623fa8e" providerId="ADAL" clId="{8D0A2A31-F6CC-4720-82BA-9290DDED0B74}" dt="2024-04-30T15:29:17.091" v="557" actId="478"/>
          <ac:spMkLst>
            <pc:docMk/>
            <pc:sldMk cId="2048156835" sldId="273"/>
            <ac:spMk id="18" creationId="{2E832F82-4F8F-C845-0DB6-7550042ED464}"/>
          </ac:spMkLst>
        </pc:spChg>
        <pc:spChg chg="del">
          <ac:chgData name="Rosie Cooper" userId="bf124abb-9a2b-4602-9121-6ae61623fa8e" providerId="ADAL" clId="{8D0A2A31-F6CC-4720-82BA-9290DDED0B74}" dt="2024-04-30T15:29:17.091" v="557" actId="478"/>
          <ac:spMkLst>
            <pc:docMk/>
            <pc:sldMk cId="2048156835" sldId="273"/>
            <ac:spMk id="19" creationId="{60B475C5-7881-5FF9-B541-433CCF5598FA}"/>
          </ac:spMkLst>
        </pc:spChg>
        <pc:spChg chg="del">
          <ac:chgData name="Rosie Cooper" userId="bf124abb-9a2b-4602-9121-6ae61623fa8e" providerId="ADAL" clId="{8D0A2A31-F6CC-4720-82BA-9290DDED0B74}" dt="2024-04-30T15:29:17.091" v="557" actId="478"/>
          <ac:spMkLst>
            <pc:docMk/>
            <pc:sldMk cId="2048156835" sldId="273"/>
            <ac:spMk id="20" creationId="{B6B1725A-A07F-1F7B-33E2-E4FEB9B2A31E}"/>
          </ac:spMkLst>
        </pc:spChg>
        <pc:spChg chg="del">
          <ac:chgData name="Rosie Cooper" userId="bf124abb-9a2b-4602-9121-6ae61623fa8e" providerId="ADAL" clId="{8D0A2A31-F6CC-4720-82BA-9290DDED0B74}" dt="2024-04-30T15:29:17.091" v="557" actId="478"/>
          <ac:spMkLst>
            <pc:docMk/>
            <pc:sldMk cId="2048156835" sldId="273"/>
            <ac:spMk id="21" creationId="{1644A031-A576-C80E-F561-8AC86808D930}"/>
          </ac:spMkLst>
        </pc:spChg>
        <pc:spChg chg="del">
          <ac:chgData name="Rosie Cooper" userId="bf124abb-9a2b-4602-9121-6ae61623fa8e" providerId="ADAL" clId="{8D0A2A31-F6CC-4720-82BA-9290DDED0B74}" dt="2024-04-30T15:29:17.091" v="557" actId="478"/>
          <ac:spMkLst>
            <pc:docMk/>
            <pc:sldMk cId="2048156835" sldId="273"/>
            <ac:spMk id="24" creationId="{530B1398-32BD-1E5C-2277-C21BD27488B8}"/>
          </ac:spMkLst>
        </pc:spChg>
        <pc:spChg chg="del">
          <ac:chgData name="Rosie Cooper" userId="bf124abb-9a2b-4602-9121-6ae61623fa8e" providerId="ADAL" clId="{8D0A2A31-F6CC-4720-82BA-9290DDED0B74}" dt="2024-04-30T15:29:17.091" v="557" actId="478"/>
          <ac:spMkLst>
            <pc:docMk/>
            <pc:sldMk cId="2048156835" sldId="273"/>
            <ac:spMk id="25" creationId="{3E0F4F74-D3FA-FF1B-FE1D-6F0A3A5B6B10}"/>
          </ac:spMkLst>
        </pc:spChg>
        <pc:spChg chg="del">
          <ac:chgData name="Rosie Cooper" userId="bf124abb-9a2b-4602-9121-6ae61623fa8e" providerId="ADAL" clId="{8D0A2A31-F6CC-4720-82BA-9290DDED0B74}" dt="2024-04-30T15:29:17.091" v="557" actId="478"/>
          <ac:spMkLst>
            <pc:docMk/>
            <pc:sldMk cId="2048156835" sldId="273"/>
            <ac:spMk id="26" creationId="{4E9D09A4-852B-E295-D66E-66F4BB8112F8}"/>
          </ac:spMkLst>
        </pc:spChg>
        <pc:spChg chg="del">
          <ac:chgData name="Rosie Cooper" userId="bf124abb-9a2b-4602-9121-6ae61623fa8e" providerId="ADAL" clId="{8D0A2A31-F6CC-4720-82BA-9290DDED0B74}" dt="2024-04-30T15:29:17.091" v="557" actId="478"/>
          <ac:spMkLst>
            <pc:docMk/>
            <pc:sldMk cId="2048156835" sldId="273"/>
            <ac:spMk id="27" creationId="{F07EB55F-7C81-3C60-78D5-B87FAA076C13}"/>
          </ac:spMkLst>
        </pc:spChg>
        <pc:spChg chg="del">
          <ac:chgData name="Rosie Cooper" userId="bf124abb-9a2b-4602-9121-6ae61623fa8e" providerId="ADAL" clId="{8D0A2A31-F6CC-4720-82BA-9290DDED0B74}" dt="2024-04-30T15:29:17.091" v="557" actId="478"/>
          <ac:spMkLst>
            <pc:docMk/>
            <pc:sldMk cId="2048156835" sldId="273"/>
            <ac:spMk id="28" creationId="{D379CD59-AAA5-8EBA-2E24-89C106D40F79}"/>
          </ac:spMkLst>
        </pc:spChg>
        <pc:spChg chg="del">
          <ac:chgData name="Rosie Cooper" userId="bf124abb-9a2b-4602-9121-6ae61623fa8e" providerId="ADAL" clId="{8D0A2A31-F6CC-4720-82BA-9290DDED0B74}" dt="2024-04-30T15:29:21.314" v="559" actId="478"/>
          <ac:spMkLst>
            <pc:docMk/>
            <pc:sldMk cId="2048156835" sldId="273"/>
            <ac:spMk id="29" creationId="{30B5D681-40FB-70F0-291A-507A501CF71F}"/>
          </ac:spMkLst>
        </pc:spChg>
        <pc:spChg chg="del">
          <ac:chgData name="Rosie Cooper" userId="bf124abb-9a2b-4602-9121-6ae61623fa8e" providerId="ADAL" clId="{8D0A2A31-F6CC-4720-82BA-9290DDED0B74}" dt="2024-04-30T15:29:17.091" v="557" actId="478"/>
          <ac:spMkLst>
            <pc:docMk/>
            <pc:sldMk cId="2048156835" sldId="273"/>
            <ac:spMk id="30" creationId="{8E990AC1-3C81-0719-3C89-48A8A9569B82}"/>
          </ac:spMkLst>
        </pc:spChg>
        <pc:spChg chg="del">
          <ac:chgData name="Rosie Cooper" userId="bf124abb-9a2b-4602-9121-6ae61623fa8e" providerId="ADAL" clId="{8D0A2A31-F6CC-4720-82BA-9290DDED0B74}" dt="2024-04-30T15:29:21.314" v="559" actId="478"/>
          <ac:spMkLst>
            <pc:docMk/>
            <pc:sldMk cId="2048156835" sldId="273"/>
            <ac:spMk id="31" creationId="{0A28E9ED-AFF8-E12E-943D-3416E6A04947}"/>
          </ac:spMkLst>
        </pc:spChg>
        <pc:spChg chg="del">
          <ac:chgData name="Rosie Cooper" userId="bf124abb-9a2b-4602-9121-6ae61623fa8e" providerId="ADAL" clId="{8D0A2A31-F6CC-4720-82BA-9290DDED0B74}" dt="2024-04-30T15:29:17.091" v="557" actId="478"/>
          <ac:spMkLst>
            <pc:docMk/>
            <pc:sldMk cId="2048156835" sldId="273"/>
            <ac:spMk id="32" creationId="{88125044-086E-EAE1-1F83-1142F776C2EA}"/>
          </ac:spMkLst>
        </pc:spChg>
        <pc:spChg chg="del">
          <ac:chgData name="Rosie Cooper" userId="bf124abb-9a2b-4602-9121-6ae61623fa8e" providerId="ADAL" clId="{8D0A2A31-F6CC-4720-82BA-9290DDED0B74}" dt="2024-04-30T15:29:21.314" v="559" actId="478"/>
          <ac:spMkLst>
            <pc:docMk/>
            <pc:sldMk cId="2048156835" sldId="273"/>
            <ac:spMk id="33" creationId="{9CA6A1DC-10DD-154A-43A4-4694C27D4054}"/>
          </ac:spMkLst>
        </pc:spChg>
        <pc:spChg chg="del">
          <ac:chgData name="Rosie Cooper" userId="bf124abb-9a2b-4602-9121-6ae61623fa8e" providerId="ADAL" clId="{8D0A2A31-F6CC-4720-82BA-9290DDED0B74}" dt="2024-04-30T15:29:17.091" v="557" actId="478"/>
          <ac:spMkLst>
            <pc:docMk/>
            <pc:sldMk cId="2048156835" sldId="273"/>
            <ac:spMk id="34" creationId="{3BD80995-F154-E7E7-C5DF-623A38525CC4}"/>
          </ac:spMkLst>
        </pc:spChg>
        <pc:spChg chg="del">
          <ac:chgData name="Rosie Cooper" userId="bf124abb-9a2b-4602-9121-6ae61623fa8e" providerId="ADAL" clId="{8D0A2A31-F6CC-4720-82BA-9290DDED0B74}" dt="2024-04-30T15:29:21.314" v="559" actId="478"/>
          <ac:spMkLst>
            <pc:docMk/>
            <pc:sldMk cId="2048156835" sldId="273"/>
            <ac:spMk id="35" creationId="{25A1669E-ADD4-002A-5859-D5F30B5E0547}"/>
          </ac:spMkLst>
        </pc:spChg>
        <pc:spChg chg="del">
          <ac:chgData name="Rosie Cooper" userId="bf124abb-9a2b-4602-9121-6ae61623fa8e" providerId="ADAL" clId="{8D0A2A31-F6CC-4720-82BA-9290DDED0B74}" dt="2024-04-30T15:29:17.091" v="557" actId="478"/>
          <ac:spMkLst>
            <pc:docMk/>
            <pc:sldMk cId="2048156835" sldId="273"/>
            <ac:spMk id="36" creationId="{83B2321E-F8BE-795E-512E-C6AC7E96442F}"/>
          </ac:spMkLst>
        </pc:spChg>
        <pc:spChg chg="del">
          <ac:chgData name="Rosie Cooper" userId="bf124abb-9a2b-4602-9121-6ae61623fa8e" providerId="ADAL" clId="{8D0A2A31-F6CC-4720-82BA-9290DDED0B74}" dt="2024-04-30T15:29:19.526" v="558" actId="478"/>
          <ac:spMkLst>
            <pc:docMk/>
            <pc:sldMk cId="2048156835" sldId="273"/>
            <ac:spMk id="37" creationId="{59DD5749-A2B3-8E5D-98F5-4ADE2E664F57}"/>
          </ac:spMkLst>
        </pc:spChg>
        <pc:spChg chg="del">
          <ac:chgData name="Rosie Cooper" userId="bf124abb-9a2b-4602-9121-6ae61623fa8e" providerId="ADAL" clId="{8D0A2A31-F6CC-4720-82BA-9290DDED0B74}" dt="2024-04-30T15:29:17.091" v="557" actId="478"/>
          <ac:spMkLst>
            <pc:docMk/>
            <pc:sldMk cId="2048156835" sldId="273"/>
            <ac:spMk id="38" creationId="{43C6C337-5A58-48E4-8C4C-2D53D291A91C}"/>
          </ac:spMkLst>
        </pc:spChg>
        <pc:spChg chg="del">
          <ac:chgData name="Rosie Cooper" userId="bf124abb-9a2b-4602-9121-6ae61623fa8e" providerId="ADAL" clId="{8D0A2A31-F6CC-4720-82BA-9290DDED0B74}" dt="2024-04-30T15:29:19.526" v="558" actId="478"/>
          <ac:spMkLst>
            <pc:docMk/>
            <pc:sldMk cId="2048156835" sldId="273"/>
            <ac:spMk id="39" creationId="{AA4A1BBF-CBB5-94B8-0ABE-3FE0AD255CB5}"/>
          </ac:spMkLst>
        </pc:spChg>
        <pc:spChg chg="del">
          <ac:chgData name="Rosie Cooper" userId="bf124abb-9a2b-4602-9121-6ae61623fa8e" providerId="ADAL" clId="{8D0A2A31-F6CC-4720-82BA-9290DDED0B74}" dt="2024-04-30T15:29:17.091" v="557" actId="478"/>
          <ac:spMkLst>
            <pc:docMk/>
            <pc:sldMk cId="2048156835" sldId="273"/>
            <ac:spMk id="44" creationId="{9CBF1E32-6B63-203E-22C2-A582CD3F09F8}"/>
          </ac:spMkLst>
        </pc:spChg>
        <pc:spChg chg="del">
          <ac:chgData name="Rosie Cooper" userId="bf124abb-9a2b-4602-9121-6ae61623fa8e" providerId="ADAL" clId="{8D0A2A31-F6CC-4720-82BA-9290DDED0B74}" dt="2024-04-30T15:29:17.091" v="557" actId="478"/>
          <ac:spMkLst>
            <pc:docMk/>
            <pc:sldMk cId="2048156835" sldId="273"/>
            <ac:spMk id="45" creationId="{2FF3312F-4AD7-1271-9041-DA13EBAF4E4D}"/>
          </ac:spMkLst>
        </pc:spChg>
        <pc:picChg chg="mod modVis">
          <ac:chgData name="Rosie Cooper" userId="bf124abb-9a2b-4602-9121-6ae61623fa8e" providerId="ADAL" clId="{8D0A2A31-F6CC-4720-82BA-9290DDED0B74}" dt="2024-04-30T15:29:48.077" v="594" actId="1076"/>
          <ac:picMkLst>
            <pc:docMk/>
            <pc:sldMk cId="2048156835" sldId="273"/>
            <ac:picMk id="3" creationId="{19E496CA-D408-5887-B27C-75DBBBE14817}"/>
          </ac:picMkLst>
        </pc:picChg>
        <pc:picChg chg="mod">
          <ac:chgData name="Rosie Cooper" userId="bf124abb-9a2b-4602-9121-6ae61623fa8e" providerId="ADAL" clId="{8D0A2A31-F6CC-4720-82BA-9290DDED0B74}" dt="2024-04-30T15:29:51.202" v="595" actId="1076"/>
          <ac:picMkLst>
            <pc:docMk/>
            <pc:sldMk cId="2048156835" sldId="273"/>
            <ac:picMk id="6" creationId="{4FF79DDD-E2E4-0D44-1167-4D6EE0BAB725}"/>
          </ac:picMkLst>
        </pc:picChg>
        <pc:picChg chg="mod">
          <ac:chgData name="Rosie Cooper" userId="bf124abb-9a2b-4602-9121-6ae61623fa8e" providerId="ADAL" clId="{8D0A2A31-F6CC-4720-82BA-9290DDED0B74}" dt="2024-04-30T15:29:41.678" v="591" actId="1037"/>
          <ac:picMkLst>
            <pc:docMk/>
            <pc:sldMk cId="2048156835" sldId="273"/>
            <ac:picMk id="11" creationId="{9C1706B7-9934-7EBB-D38F-5614BBC15B8E}"/>
          </ac:picMkLst>
        </pc:picChg>
        <pc:picChg chg="mod">
          <ac:chgData name="Rosie Cooper" userId="bf124abb-9a2b-4602-9121-6ae61623fa8e" providerId="ADAL" clId="{8D0A2A31-F6CC-4720-82BA-9290DDED0B74}" dt="2024-04-30T15:29:41.678" v="591" actId="1037"/>
          <ac:picMkLst>
            <pc:docMk/>
            <pc:sldMk cId="2048156835" sldId="273"/>
            <ac:picMk id="42" creationId="{4E4D48D6-34E6-D23C-2108-698DCCA723CC}"/>
          </ac:picMkLst>
        </pc:picChg>
        <pc:picChg chg="del">
          <ac:chgData name="Rosie Cooper" userId="bf124abb-9a2b-4602-9121-6ae61623fa8e" providerId="ADAL" clId="{8D0A2A31-F6CC-4720-82BA-9290DDED0B74}" dt="2024-04-30T15:29:17.091" v="557" actId="478"/>
          <ac:picMkLst>
            <pc:docMk/>
            <pc:sldMk cId="2048156835" sldId="273"/>
            <ac:picMk id="47" creationId="{2F34F869-0BF9-4BBC-60A4-F92CCCE2BD21}"/>
          </ac:picMkLst>
        </pc:picChg>
        <pc:picChg chg="del">
          <ac:chgData name="Rosie Cooper" userId="bf124abb-9a2b-4602-9121-6ae61623fa8e" providerId="ADAL" clId="{8D0A2A31-F6CC-4720-82BA-9290DDED0B74}" dt="2024-04-30T15:29:17.091" v="557" actId="478"/>
          <ac:picMkLst>
            <pc:docMk/>
            <pc:sldMk cId="2048156835" sldId="273"/>
            <ac:picMk id="49" creationId="{E7AF8872-9EB5-1985-D1E4-BF266755191B}"/>
          </ac:picMkLst>
        </pc:picChg>
        <pc:picChg chg="del">
          <ac:chgData name="Rosie Cooper" userId="bf124abb-9a2b-4602-9121-6ae61623fa8e" providerId="ADAL" clId="{8D0A2A31-F6CC-4720-82BA-9290DDED0B74}" dt="2024-04-30T15:29:17.091" v="557" actId="478"/>
          <ac:picMkLst>
            <pc:docMk/>
            <pc:sldMk cId="2048156835" sldId="273"/>
            <ac:picMk id="50" creationId="{E65EB417-F47C-144E-5655-E9B52127CD32}"/>
          </ac:picMkLst>
        </pc:picChg>
        <pc:picChg chg="del">
          <ac:chgData name="Rosie Cooper" userId="bf124abb-9a2b-4602-9121-6ae61623fa8e" providerId="ADAL" clId="{8D0A2A31-F6CC-4720-82BA-9290DDED0B74}" dt="2024-04-30T15:29:17.091" v="557" actId="478"/>
          <ac:picMkLst>
            <pc:docMk/>
            <pc:sldMk cId="2048156835" sldId="273"/>
            <ac:picMk id="51" creationId="{3AEA4A09-6F29-78C8-D78B-3791311D6841}"/>
          </ac:picMkLst>
        </pc:picChg>
        <pc:picChg chg="del">
          <ac:chgData name="Rosie Cooper" userId="bf124abb-9a2b-4602-9121-6ae61623fa8e" providerId="ADAL" clId="{8D0A2A31-F6CC-4720-82BA-9290DDED0B74}" dt="2024-04-30T15:29:17.091" v="557" actId="478"/>
          <ac:picMkLst>
            <pc:docMk/>
            <pc:sldMk cId="2048156835" sldId="273"/>
            <ac:picMk id="52" creationId="{A57E76CD-96ED-9B99-F075-FE80BF1492F9}"/>
          </ac:picMkLst>
        </pc:picChg>
        <pc:picChg chg="del">
          <ac:chgData name="Rosie Cooper" userId="bf124abb-9a2b-4602-9121-6ae61623fa8e" providerId="ADAL" clId="{8D0A2A31-F6CC-4720-82BA-9290DDED0B74}" dt="2024-04-30T15:29:17.091" v="557" actId="478"/>
          <ac:picMkLst>
            <pc:docMk/>
            <pc:sldMk cId="2048156835" sldId="273"/>
            <ac:picMk id="53" creationId="{E6283AB9-11A0-B917-18E6-025E067BD131}"/>
          </ac:picMkLst>
        </pc:picChg>
        <pc:picChg chg="del">
          <ac:chgData name="Rosie Cooper" userId="bf124abb-9a2b-4602-9121-6ae61623fa8e" providerId="ADAL" clId="{8D0A2A31-F6CC-4720-82BA-9290DDED0B74}" dt="2024-04-30T15:29:17.091" v="557" actId="478"/>
          <ac:picMkLst>
            <pc:docMk/>
            <pc:sldMk cId="2048156835" sldId="273"/>
            <ac:picMk id="54" creationId="{41411C9E-A68D-8521-39AB-1E5A16AC4396}"/>
          </ac:picMkLst>
        </pc:picChg>
        <pc:picChg chg="del">
          <ac:chgData name="Rosie Cooper" userId="bf124abb-9a2b-4602-9121-6ae61623fa8e" providerId="ADAL" clId="{8D0A2A31-F6CC-4720-82BA-9290DDED0B74}" dt="2024-04-30T15:29:17.091" v="557" actId="478"/>
          <ac:picMkLst>
            <pc:docMk/>
            <pc:sldMk cId="2048156835" sldId="273"/>
            <ac:picMk id="55" creationId="{71E33940-4FB5-0DA3-6285-2AE8FC18F9E3}"/>
          </ac:picMkLst>
        </pc:picChg>
        <pc:picChg chg="del">
          <ac:chgData name="Rosie Cooper" userId="bf124abb-9a2b-4602-9121-6ae61623fa8e" providerId="ADAL" clId="{8D0A2A31-F6CC-4720-82BA-9290DDED0B74}" dt="2024-04-30T15:29:17.091" v="557" actId="478"/>
          <ac:picMkLst>
            <pc:docMk/>
            <pc:sldMk cId="2048156835" sldId="273"/>
            <ac:picMk id="56" creationId="{D3D3DD81-05AC-3CCF-1FE4-537E4DD6C821}"/>
          </ac:picMkLst>
        </pc:picChg>
        <pc:picChg chg="del">
          <ac:chgData name="Rosie Cooper" userId="bf124abb-9a2b-4602-9121-6ae61623fa8e" providerId="ADAL" clId="{8D0A2A31-F6CC-4720-82BA-9290DDED0B74}" dt="2024-04-30T15:29:17.091" v="557" actId="478"/>
          <ac:picMkLst>
            <pc:docMk/>
            <pc:sldMk cId="2048156835" sldId="273"/>
            <ac:picMk id="57" creationId="{D75BE5E9-1EF7-D685-4065-1B4523D9D832}"/>
          </ac:picMkLst>
        </pc:picChg>
        <pc:picChg chg="del">
          <ac:chgData name="Rosie Cooper" userId="bf124abb-9a2b-4602-9121-6ae61623fa8e" providerId="ADAL" clId="{8D0A2A31-F6CC-4720-82BA-9290DDED0B74}" dt="2024-04-30T15:29:17.091" v="557" actId="478"/>
          <ac:picMkLst>
            <pc:docMk/>
            <pc:sldMk cId="2048156835" sldId="273"/>
            <ac:picMk id="58" creationId="{98C4EE7D-28DD-E0B1-FAF1-A86D87D6EAE6}"/>
          </ac:picMkLst>
        </pc:picChg>
        <pc:picChg chg="del">
          <ac:chgData name="Rosie Cooper" userId="bf124abb-9a2b-4602-9121-6ae61623fa8e" providerId="ADAL" clId="{8D0A2A31-F6CC-4720-82BA-9290DDED0B74}" dt="2024-04-30T15:29:17.091" v="557" actId="478"/>
          <ac:picMkLst>
            <pc:docMk/>
            <pc:sldMk cId="2048156835" sldId="273"/>
            <ac:picMk id="59" creationId="{0E8CF3BF-1519-34B5-D72B-E8D42A3CCAE7}"/>
          </ac:picMkLst>
        </pc:picChg>
        <pc:picChg chg="del">
          <ac:chgData name="Rosie Cooper" userId="bf124abb-9a2b-4602-9121-6ae61623fa8e" providerId="ADAL" clId="{8D0A2A31-F6CC-4720-82BA-9290DDED0B74}" dt="2024-04-30T15:29:17.091" v="557" actId="478"/>
          <ac:picMkLst>
            <pc:docMk/>
            <pc:sldMk cId="2048156835" sldId="273"/>
            <ac:picMk id="60" creationId="{7790CD06-9C51-9AA1-7A08-84D5B3D88851}"/>
          </ac:picMkLst>
        </pc:picChg>
        <pc:picChg chg="del">
          <ac:chgData name="Rosie Cooper" userId="bf124abb-9a2b-4602-9121-6ae61623fa8e" providerId="ADAL" clId="{8D0A2A31-F6CC-4720-82BA-9290DDED0B74}" dt="2024-04-30T15:29:17.091" v="557" actId="478"/>
          <ac:picMkLst>
            <pc:docMk/>
            <pc:sldMk cId="2048156835" sldId="273"/>
            <ac:picMk id="61" creationId="{1A0DEB10-AD7B-EC8A-BE10-01243A2ADBC8}"/>
          </ac:picMkLst>
        </pc:picChg>
        <pc:picChg chg="mod">
          <ac:chgData name="Rosie Cooper" userId="bf124abb-9a2b-4602-9121-6ae61623fa8e" providerId="ADAL" clId="{8D0A2A31-F6CC-4720-82BA-9290DDED0B74}" dt="2024-04-30T15:29:41.678" v="591" actId="1037"/>
          <ac:picMkLst>
            <pc:docMk/>
            <pc:sldMk cId="2048156835" sldId="273"/>
            <ac:picMk id="69" creationId="{D500EE33-FFBC-C11F-C352-168B14A89A6F}"/>
          </ac:picMkLst>
        </pc:picChg>
        <pc:picChg chg="mod">
          <ac:chgData name="Rosie Cooper" userId="bf124abb-9a2b-4602-9121-6ae61623fa8e" providerId="ADAL" clId="{8D0A2A31-F6CC-4720-82BA-9290DDED0B74}" dt="2024-04-30T15:29:41.678" v="591" actId="1037"/>
          <ac:picMkLst>
            <pc:docMk/>
            <pc:sldMk cId="2048156835" sldId="273"/>
            <ac:picMk id="75" creationId="{B40E102D-CE7B-FCD4-CC1F-54953029869E}"/>
          </ac:picMkLst>
        </pc:picChg>
      </pc:sldChg>
    </pc:docChg>
  </pc:docChgLst>
  <pc:docChgLst>
    <pc:chgData name="Rosie Cooper" userId="bf124abb-9a2b-4602-9121-6ae61623fa8e" providerId="ADAL" clId="{9C23A8AB-98E8-479E-B83B-B234216EA28E}"/>
    <pc:docChg chg="custSel addSld delSld modSld">
      <pc:chgData name="Rosie Cooper" userId="bf124abb-9a2b-4602-9121-6ae61623fa8e" providerId="ADAL" clId="{9C23A8AB-98E8-479E-B83B-B234216EA28E}" dt="2024-03-21T20:40:23.133" v="52" actId="6549"/>
      <pc:docMkLst>
        <pc:docMk/>
      </pc:docMkLst>
      <pc:sldChg chg="del">
        <pc:chgData name="Rosie Cooper" userId="bf124abb-9a2b-4602-9121-6ae61623fa8e" providerId="ADAL" clId="{9C23A8AB-98E8-479E-B83B-B234216EA28E}" dt="2024-03-21T20:35:38.659" v="0" actId="47"/>
        <pc:sldMkLst>
          <pc:docMk/>
          <pc:sldMk cId="1248512973" sldId="256"/>
        </pc:sldMkLst>
      </pc:sldChg>
      <pc:sldChg chg="del">
        <pc:chgData name="Rosie Cooper" userId="bf124abb-9a2b-4602-9121-6ae61623fa8e" providerId="ADAL" clId="{9C23A8AB-98E8-479E-B83B-B234216EA28E}" dt="2024-03-21T20:35:39.417" v="1" actId="47"/>
        <pc:sldMkLst>
          <pc:docMk/>
          <pc:sldMk cId="3922173898" sldId="257"/>
        </pc:sldMkLst>
      </pc:sldChg>
      <pc:sldChg chg="delSp modSp mod">
        <pc:chgData name="Rosie Cooper" userId="bf124abb-9a2b-4602-9121-6ae61623fa8e" providerId="ADAL" clId="{9C23A8AB-98E8-479E-B83B-B234216EA28E}" dt="2024-03-21T20:38:58.499" v="31" actId="6549"/>
        <pc:sldMkLst>
          <pc:docMk/>
          <pc:sldMk cId="3141421128" sldId="258"/>
        </pc:sldMkLst>
        <pc:spChg chg="mod">
          <ac:chgData name="Rosie Cooper" userId="bf124abb-9a2b-4602-9121-6ae61623fa8e" providerId="ADAL" clId="{9C23A8AB-98E8-479E-B83B-B234216EA28E}" dt="2024-03-21T20:38:58.499" v="31" actId="6549"/>
          <ac:spMkLst>
            <pc:docMk/>
            <pc:sldMk cId="3141421128" sldId="258"/>
            <ac:spMk id="7" creationId="{B35AA7AA-C994-1347-56B3-EFADE6D10014}"/>
          </ac:spMkLst>
        </pc:spChg>
        <pc:spChg chg="del mod">
          <ac:chgData name="Rosie Cooper" userId="bf124abb-9a2b-4602-9121-6ae61623fa8e" providerId="ADAL" clId="{9C23A8AB-98E8-479E-B83B-B234216EA28E}" dt="2024-03-21T20:38:45.054" v="26" actId="478"/>
          <ac:spMkLst>
            <pc:docMk/>
            <pc:sldMk cId="3141421128" sldId="258"/>
            <ac:spMk id="8" creationId="{A1169AA3-304F-F611-29B3-0E344A97FD02}"/>
          </ac:spMkLst>
        </pc:spChg>
        <pc:spChg chg="mod">
          <ac:chgData name="Rosie Cooper" userId="bf124abb-9a2b-4602-9121-6ae61623fa8e" providerId="ADAL" clId="{9C23A8AB-98E8-479E-B83B-B234216EA28E}" dt="2024-03-21T20:37:23.453" v="17" actId="962"/>
          <ac:spMkLst>
            <pc:docMk/>
            <pc:sldMk cId="3141421128" sldId="258"/>
            <ac:spMk id="14" creationId="{5D04D2EE-4F87-6961-60AE-31BA684527BA}"/>
          </ac:spMkLst>
        </pc:spChg>
        <pc:spChg chg="mod">
          <ac:chgData name="Rosie Cooper" userId="bf124abb-9a2b-4602-9121-6ae61623fa8e" providerId="ADAL" clId="{9C23A8AB-98E8-479E-B83B-B234216EA28E}" dt="2024-03-21T20:37:23.453" v="17" actId="962"/>
          <ac:spMkLst>
            <pc:docMk/>
            <pc:sldMk cId="3141421128" sldId="258"/>
            <ac:spMk id="15" creationId="{36B745D2-3676-2E8D-F493-8575AA2340A8}"/>
          </ac:spMkLst>
        </pc:spChg>
        <pc:spChg chg="mod">
          <ac:chgData name="Rosie Cooper" userId="bf124abb-9a2b-4602-9121-6ae61623fa8e" providerId="ADAL" clId="{9C23A8AB-98E8-479E-B83B-B234216EA28E}" dt="2024-03-21T20:37:23.453" v="17" actId="962"/>
          <ac:spMkLst>
            <pc:docMk/>
            <pc:sldMk cId="3141421128" sldId="258"/>
            <ac:spMk id="23" creationId="{CADE07BD-FF5A-1C4E-B1B6-EB92C9E5121C}"/>
          </ac:spMkLst>
        </pc:spChg>
        <pc:spChg chg="mod">
          <ac:chgData name="Rosie Cooper" userId="bf124abb-9a2b-4602-9121-6ae61623fa8e" providerId="ADAL" clId="{9C23A8AB-98E8-479E-B83B-B234216EA28E}" dt="2024-03-21T20:37:23.453" v="17" actId="962"/>
          <ac:spMkLst>
            <pc:docMk/>
            <pc:sldMk cId="3141421128" sldId="258"/>
            <ac:spMk id="24" creationId="{530B1398-32BD-1E5C-2277-C21BD27488B8}"/>
          </ac:spMkLst>
        </pc:spChg>
        <pc:spChg chg="mod">
          <ac:chgData name="Rosie Cooper" userId="bf124abb-9a2b-4602-9121-6ae61623fa8e" providerId="ADAL" clId="{9C23A8AB-98E8-479E-B83B-B234216EA28E}" dt="2024-03-21T20:37:23.453" v="17" actId="962"/>
          <ac:spMkLst>
            <pc:docMk/>
            <pc:sldMk cId="3141421128" sldId="258"/>
            <ac:spMk id="25" creationId="{3E0F4F74-D3FA-FF1B-FE1D-6F0A3A5B6B10}"/>
          </ac:spMkLst>
        </pc:spChg>
        <pc:spChg chg="mod">
          <ac:chgData name="Rosie Cooper" userId="bf124abb-9a2b-4602-9121-6ae61623fa8e" providerId="ADAL" clId="{9C23A8AB-98E8-479E-B83B-B234216EA28E}" dt="2024-03-21T20:37:23.453" v="17" actId="962"/>
          <ac:spMkLst>
            <pc:docMk/>
            <pc:sldMk cId="3141421128" sldId="258"/>
            <ac:spMk id="28" creationId="{D379CD59-AAA5-8EBA-2E24-89C106D40F79}"/>
          </ac:spMkLst>
        </pc:spChg>
        <pc:spChg chg="mod">
          <ac:chgData name="Rosie Cooper" userId="bf124abb-9a2b-4602-9121-6ae61623fa8e" providerId="ADAL" clId="{9C23A8AB-98E8-479E-B83B-B234216EA28E}" dt="2024-03-21T20:37:23.453" v="17" actId="962"/>
          <ac:spMkLst>
            <pc:docMk/>
            <pc:sldMk cId="3141421128" sldId="258"/>
            <ac:spMk id="29" creationId="{30B5D681-40FB-70F0-291A-507A501CF71F}"/>
          </ac:spMkLst>
        </pc:spChg>
        <pc:spChg chg="mod">
          <ac:chgData name="Rosie Cooper" userId="bf124abb-9a2b-4602-9121-6ae61623fa8e" providerId="ADAL" clId="{9C23A8AB-98E8-479E-B83B-B234216EA28E}" dt="2024-03-21T20:37:23.453" v="17" actId="962"/>
          <ac:spMkLst>
            <pc:docMk/>
            <pc:sldMk cId="3141421128" sldId="258"/>
            <ac:spMk id="34" creationId="{3BD80995-F154-E7E7-C5DF-623A38525CC4}"/>
          </ac:spMkLst>
        </pc:spChg>
        <pc:spChg chg="mod">
          <ac:chgData name="Rosie Cooper" userId="bf124abb-9a2b-4602-9121-6ae61623fa8e" providerId="ADAL" clId="{9C23A8AB-98E8-479E-B83B-B234216EA28E}" dt="2024-03-21T20:37:23.453" v="17" actId="962"/>
          <ac:spMkLst>
            <pc:docMk/>
            <pc:sldMk cId="3141421128" sldId="258"/>
            <ac:spMk id="35" creationId="{25A1669E-ADD4-002A-5859-D5F30B5E0547}"/>
          </ac:spMkLst>
        </pc:spChg>
        <pc:spChg chg="mod">
          <ac:chgData name="Rosie Cooper" userId="bf124abb-9a2b-4602-9121-6ae61623fa8e" providerId="ADAL" clId="{9C23A8AB-98E8-479E-B83B-B234216EA28E}" dt="2024-03-21T20:37:23.453" v="17" actId="962"/>
          <ac:spMkLst>
            <pc:docMk/>
            <pc:sldMk cId="3141421128" sldId="258"/>
            <ac:spMk id="78" creationId="{85B62479-ED32-EF2F-B083-2D30633F4744}"/>
          </ac:spMkLst>
        </pc:spChg>
        <pc:picChg chg="mod">
          <ac:chgData name="Rosie Cooper" userId="bf124abb-9a2b-4602-9121-6ae61623fa8e" providerId="ADAL" clId="{9C23A8AB-98E8-479E-B83B-B234216EA28E}" dt="2024-03-21T20:37:23.453" v="17" actId="962"/>
          <ac:picMkLst>
            <pc:docMk/>
            <pc:sldMk cId="3141421128" sldId="258"/>
            <ac:picMk id="2" creationId="{B7A14336-D258-5AAB-40C5-1BA2D50BFF6B}"/>
          </ac:picMkLst>
        </pc:picChg>
        <pc:picChg chg="mod">
          <ac:chgData name="Rosie Cooper" userId="bf124abb-9a2b-4602-9121-6ae61623fa8e" providerId="ADAL" clId="{9C23A8AB-98E8-479E-B83B-B234216EA28E}" dt="2024-03-21T20:37:23.453" v="17" actId="962"/>
          <ac:picMkLst>
            <pc:docMk/>
            <pc:sldMk cId="3141421128" sldId="258"/>
            <ac:picMk id="4" creationId="{B29D5FAB-DE93-22D6-F2D2-09BEDB95D2E2}"/>
          </ac:picMkLst>
        </pc:picChg>
        <pc:picChg chg="mod">
          <ac:chgData name="Rosie Cooper" userId="bf124abb-9a2b-4602-9121-6ae61623fa8e" providerId="ADAL" clId="{9C23A8AB-98E8-479E-B83B-B234216EA28E}" dt="2024-03-21T20:37:23.453" v="17" actId="962"/>
          <ac:picMkLst>
            <pc:docMk/>
            <pc:sldMk cId="3141421128" sldId="258"/>
            <ac:picMk id="49" creationId="{E7AF8872-9EB5-1985-D1E4-BF266755191B}"/>
          </ac:picMkLst>
        </pc:picChg>
        <pc:picChg chg="mod">
          <ac:chgData name="Rosie Cooper" userId="bf124abb-9a2b-4602-9121-6ae61623fa8e" providerId="ADAL" clId="{9C23A8AB-98E8-479E-B83B-B234216EA28E}" dt="2024-03-21T20:37:23.453" v="17" actId="962"/>
          <ac:picMkLst>
            <pc:docMk/>
            <pc:sldMk cId="3141421128" sldId="258"/>
            <ac:picMk id="52" creationId="{A57E76CD-96ED-9B99-F075-FE80BF1492F9}"/>
          </ac:picMkLst>
        </pc:picChg>
        <pc:picChg chg="mod">
          <ac:chgData name="Rosie Cooper" userId="bf124abb-9a2b-4602-9121-6ae61623fa8e" providerId="ADAL" clId="{9C23A8AB-98E8-479E-B83B-B234216EA28E}" dt="2024-03-21T20:37:23.453" v="17" actId="962"/>
          <ac:picMkLst>
            <pc:docMk/>
            <pc:sldMk cId="3141421128" sldId="258"/>
            <ac:picMk id="53" creationId="{E6283AB9-11A0-B917-18E6-025E067BD131}"/>
          </ac:picMkLst>
        </pc:picChg>
        <pc:picChg chg="mod">
          <ac:chgData name="Rosie Cooper" userId="bf124abb-9a2b-4602-9121-6ae61623fa8e" providerId="ADAL" clId="{9C23A8AB-98E8-479E-B83B-B234216EA28E}" dt="2024-03-21T20:37:23.453" v="17" actId="962"/>
          <ac:picMkLst>
            <pc:docMk/>
            <pc:sldMk cId="3141421128" sldId="258"/>
            <ac:picMk id="54" creationId="{41411C9E-A68D-8521-39AB-1E5A16AC4396}"/>
          </ac:picMkLst>
        </pc:picChg>
        <pc:picChg chg="mod">
          <ac:chgData name="Rosie Cooper" userId="bf124abb-9a2b-4602-9121-6ae61623fa8e" providerId="ADAL" clId="{9C23A8AB-98E8-479E-B83B-B234216EA28E}" dt="2024-03-21T20:37:23.453" v="17" actId="962"/>
          <ac:picMkLst>
            <pc:docMk/>
            <pc:sldMk cId="3141421128" sldId="258"/>
            <ac:picMk id="56" creationId="{D3D3DD81-05AC-3CCF-1FE4-537E4DD6C821}"/>
          </ac:picMkLst>
        </pc:picChg>
        <pc:picChg chg="mod">
          <ac:chgData name="Rosie Cooper" userId="bf124abb-9a2b-4602-9121-6ae61623fa8e" providerId="ADAL" clId="{9C23A8AB-98E8-479E-B83B-B234216EA28E}" dt="2024-03-21T20:37:23.453" v="17" actId="962"/>
          <ac:picMkLst>
            <pc:docMk/>
            <pc:sldMk cId="3141421128" sldId="258"/>
            <ac:picMk id="59" creationId="{0E8CF3BF-1519-34B5-D72B-E8D42A3CCAE7}"/>
          </ac:picMkLst>
        </pc:picChg>
        <pc:picChg chg="mod">
          <ac:chgData name="Rosie Cooper" userId="bf124abb-9a2b-4602-9121-6ae61623fa8e" providerId="ADAL" clId="{9C23A8AB-98E8-479E-B83B-B234216EA28E}" dt="2024-03-21T20:37:23.453" v="17" actId="962"/>
          <ac:picMkLst>
            <pc:docMk/>
            <pc:sldMk cId="3141421128" sldId="258"/>
            <ac:picMk id="79" creationId="{450B6DEE-2C5E-BD68-7A73-07824CA83A03}"/>
          </ac:picMkLst>
        </pc:picChg>
        <pc:picChg chg="mod">
          <ac:chgData name="Rosie Cooper" userId="bf124abb-9a2b-4602-9121-6ae61623fa8e" providerId="ADAL" clId="{9C23A8AB-98E8-479E-B83B-B234216EA28E}" dt="2024-03-21T20:37:23.453" v="17" actId="962"/>
          <ac:picMkLst>
            <pc:docMk/>
            <pc:sldMk cId="3141421128" sldId="258"/>
            <ac:picMk id="80" creationId="{0C58DD2E-6FBE-B363-D2DF-19BEABA17F38}"/>
          </ac:picMkLst>
        </pc:picChg>
        <pc:picChg chg="mod">
          <ac:chgData name="Rosie Cooper" userId="bf124abb-9a2b-4602-9121-6ae61623fa8e" providerId="ADAL" clId="{9C23A8AB-98E8-479E-B83B-B234216EA28E}" dt="2024-03-21T20:37:23.453" v="17" actId="962"/>
          <ac:picMkLst>
            <pc:docMk/>
            <pc:sldMk cId="3141421128" sldId="258"/>
            <ac:picMk id="81" creationId="{C4B5AA42-3173-C1A7-F790-0F21940DBA88}"/>
          </ac:picMkLst>
        </pc:picChg>
        <pc:picChg chg="mod">
          <ac:chgData name="Rosie Cooper" userId="bf124abb-9a2b-4602-9121-6ae61623fa8e" providerId="ADAL" clId="{9C23A8AB-98E8-479E-B83B-B234216EA28E}" dt="2024-03-21T20:37:23.453" v="17" actId="962"/>
          <ac:picMkLst>
            <pc:docMk/>
            <pc:sldMk cId="3141421128" sldId="258"/>
            <ac:picMk id="82" creationId="{FB155A6E-7A81-3999-0B49-991FDA409840}"/>
          </ac:picMkLst>
        </pc:picChg>
        <pc:picChg chg="mod">
          <ac:chgData name="Rosie Cooper" userId="bf124abb-9a2b-4602-9121-6ae61623fa8e" providerId="ADAL" clId="{9C23A8AB-98E8-479E-B83B-B234216EA28E}" dt="2024-03-21T20:37:23.453" v="17" actId="962"/>
          <ac:picMkLst>
            <pc:docMk/>
            <pc:sldMk cId="3141421128" sldId="258"/>
            <ac:picMk id="83" creationId="{85A2299F-5096-549D-E3CC-C27527597DB3}"/>
          </ac:picMkLst>
        </pc:picChg>
        <pc:picChg chg="mod">
          <ac:chgData name="Rosie Cooper" userId="bf124abb-9a2b-4602-9121-6ae61623fa8e" providerId="ADAL" clId="{9C23A8AB-98E8-479E-B83B-B234216EA28E}" dt="2024-03-21T20:37:23.453" v="17" actId="962"/>
          <ac:picMkLst>
            <pc:docMk/>
            <pc:sldMk cId="3141421128" sldId="258"/>
            <ac:picMk id="84" creationId="{49A40BF2-98EB-556D-9D28-F81F82CE43E0}"/>
          </ac:picMkLst>
        </pc:picChg>
        <pc:picChg chg="mod">
          <ac:chgData name="Rosie Cooper" userId="bf124abb-9a2b-4602-9121-6ae61623fa8e" providerId="ADAL" clId="{9C23A8AB-98E8-479E-B83B-B234216EA28E}" dt="2024-03-21T20:37:23.453" v="17" actId="962"/>
          <ac:picMkLst>
            <pc:docMk/>
            <pc:sldMk cId="3141421128" sldId="258"/>
            <ac:picMk id="85" creationId="{85E1D9BF-CDC0-9AAA-B56B-2E5BED57F482}"/>
          </ac:picMkLst>
        </pc:picChg>
        <pc:picChg chg="mod">
          <ac:chgData name="Rosie Cooper" userId="bf124abb-9a2b-4602-9121-6ae61623fa8e" providerId="ADAL" clId="{9C23A8AB-98E8-479E-B83B-B234216EA28E}" dt="2024-03-21T20:37:23.453" v="17" actId="962"/>
          <ac:picMkLst>
            <pc:docMk/>
            <pc:sldMk cId="3141421128" sldId="258"/>
            <ac:picMk id="86" creationId="{AF08C391-683B-C2C4-17F3-D7026DEA9BF7}"/>
          </ac:picMkLst>
        </pc:picChg>
        <pc:picChg chg="mod">
          <ac:chgData name="Rosie Cooper" userId="bf124abb-9a2b-4602-9121-6ae61623fa8e" providerId="ADAL" clId="{9C23A8AB-98E8-479E-B83B-B234216EA28E}" dt="2024-03-21T20:37:23.453" v="17" actId="962"/>
          <ac:picMkLst>
            <pc:docMk/>
            <pc:sldMk cId="3141421128" sldId="258"/>
            <ac:picMk id="87" creationId="{C84F89FA-5750-527B-F5DF-14A825391354}"/>
          </ac:picMkLst>
        </pc:picChg>
      </pc:sldChg>
      <pc:sldChg chg="delSp modSp mod">
        <pc:chgData name="Rosie Cooper" userId="bf124abb-9a2b-4602-9121-6ae61623fa8e" providerId="ADAL" clId="{9C23A8AB-98E8-479E-B83B-B234216EA28E}" dt="2024-03-21T20:40:05.492" v="47"/>
        <pc:sldMkLst>
          <pc:docMk/>
          <pc:sldMk cId="1282211870" sldId="259"/>
        </pc:sldMkLst>
        <pc:spChg chg="mod">
          <ac:chgData name="Rosie Cooper" userId="bf124abb-9a2b-4602-9121-6ae61623fa8e" providerId="ADAL" clId="{9C23A8AB-98E8-479E-B83B-B234216EA28E}" dt="2024-03-21T20:39:50.415" v="41" actId="20577"/>
          <ac:spMkLst>
            <pc:docMk/>
            <pc:sldMk cId="1282211870" sldId="259"/>
            <ac:spMk id="7" creationId="{B35AA7AA-C994-1347-56B3-EFADE6D10014}"/>
          </ac:spMkLst>
        </pc:spChg>
        <pc:spChg chg="del mod">
          <ac:chgData name="Rosie Cooper" userId="bf124abb-9a2b-4602-9121-6ae61623fa8e" providerId="ADAL" clId="{9C23A8AB-98E8-479E-B83B-B234216EA28E}" dt="2024-03-21T20:40:05.492" v="47"/>
          <ac:spMkLst>
            <pc:docMk/>
            <pc:sldMk cId="1282211870" sldId="259"/>
            <ac:spMk id="8" creationId="{A1169AA3-304F-F611-29B3-0E344A97FD02}"/>
          </ac:spMkLst>
        </pc:spChg>
        <pc:spChg chg="mod">
          <ac:chgData name="Rosie Cooper" userId="bf124abb-9a2b-4602-9121-6ae61623fa8e" providerId="ADAL" clId="{9C23A8AB-98E8-479E-B83B-B234216EA28E}" dt="2024-03-21T20:37:27.344" v="18" actId="962"/>
          <ac:spMkLst>
            <pc:docMk/>
            <pc:sldMk cId="1282211870" sldId="259"/>
            <ac:spMk id="14" creationId="{5D04D2EE-4F87-6961-60AE-31BA684527BA}"/>
          </ac:spMkLst>
        </pc:spChg>
        <pc:spChg chg="mod">
          <ac:chgData name="Rosie Cooper" userId="bf124abb-9a2b-4602-9121-6ae61623fa8e" providerId="ADAL" clId="{9C23A8AB-98E8-479E-B83B-B234216EA28E}" dt="2024-03-21T20:37:27.344" v="18" actId="962"/>
          <ac:spMkLst>
            <pc:docMk/>
            <pc:sldMk cId="1282211870" sldId="259"/>
            <ac:spMk id="15" creationId="{36B745D2-3676-2E8D-F493-8575AA2340A8}"/>
          </ac:spMkLst>
        </pc:spChg>
        <pc:spChg chg="mod">
          <ac:chgData name="Rosie Cooper" userId="bf124abb-9a2b-4602-9121-6ae61623fa8e" providerId="ADAL" clId="{9C23A8AB-98E8-479E-B83B-B234216EA28E}" dt="2024-03-21T20:37:27.344" v="18" actId="962"/>
          <ac:spMkLst>
            <pc:docMk/>
            <pc:sldMk cId="1282211870" sldId="259"/>
            <ac:spMk id="18" creationId="{2E832F82-4F8F-C845-0DB6-7550042ED464}"/>
          </ac:spMkLst>
        </pc:spChg>
        <pc:spChg chg="mod">
          <ac:chgData name="Rosie Cooper" userId="bf124abb-9a2b-4602-9121-6ae61623fa8e" providerId="ADAL" clId="{9C23A8AB-98E8-479E-B83B-B234216EA28E}" dt="2024-03-21T20:37:27.344" v="18" actId="962"/>
          <ac:spMkLst>
            <pc:docMk/>
            <pc:sldMk cId="1282211870" sldId="259"/>
            <ac:spMk id="19" creationId="{60B475C5-7881-5FF9-B541-433CCF5598FA}"/>
          </ac:spMkLst>
        </pc:spChg>
        <pc:spChg chg="mod">
          <ac:chgData name="Rosie Cooper" userId="bf124abb-9a2b-4602-9121-6ae61623fa8e" providerId="ADAL" clId="{9C23A8AB-98E8-479E-B83B-B234216EA28E}" dt="2024-03-21T20:37:27.344" v="18" actId="962"/>
          <ac:spMkLst>
            <pc:docMk/>
            <pc:sldMk cId="1282211870" sldId="259"/>
            <ac:spMk id="20" creationId="{B6B1725A-A07F-1F7B-33E2-E4FEB9B2A31E}"/>
          </ac:spMkLst>
        </pc:spChg>
        <pc:spChg chg="mod">
          <ac:chgData name="Rosie Cooper" userId="bf124abb-9a2b-4602-9121-6ae61623fa8e" providerId="ADAL" clId="{9C23A8AB-98E8-479E-B83B-B234216EA28E}" dt="2024-03-21T20:37:27.344" v="18" actId="962"/>
          <ac:spMkLst>
            <pc:docMk/>
            <pc:sldMk cId="1282211870" sldId="259"/>
            <ac:spMk id="21" creationId="{1644A031-A576-C80E-F561-8AC86808D930}"/>
          </ac:spMkLst>
        </pc:spChg>
        <pc:spChg chg="mod">
          <ac:chgData name="Rosie Cooper" userId="bf124abb-9a2b-4602-9121-6ae61623fa8e" providerId="ADAL" clId="{9C23A8AB-98E8-479E-B83B-B234216EA28E}" dt="2024-03-21T20:37:27.344" v="18" actId="962"/>
          <ac:spMkLst>
            <pc:docMk/>
            <pc:sldMk cId="1282211870" sldId="259"/>
            <ac:spMk id="23" creationId="{CADE07BD-FF5A-1C4E-B1B6-EB92C9E5121C}"/>
          </ac:spMkLst>
        </pc:spChg>
        <pc:spChg chg="mod">
          <ac:chgData name="Rosie Cooper" userId="bf124abb-9a2b-4602-9121-6ae61623fa8e" providerId="ADAL" clId="{9C23A8AB-98E8-479E-B83B-B234216EA28E}" dt="2024-03-21T20:37:27.344" v="18" actId="962"/>
          <ac:spMkLst>
            <pc:docMk/>
            <pc:sldMk cId="1282211870" sldId="259"/>
            <ac:spMk id="24" creationId="{530B1398-32BD-1E5C-2277-C21BD27488B8}"/>
          </ac:spMkLst>
        </pc:spChg>
        <pc:spChg chg="mod">
          <ac:chgData name="Rosie Cooper" userId="bf124abb-9a2b-4602-9121-6ae61623fa8e" providerId="ADAL" clId="{9C23A8AB-98E8-479E-B83B-B234216EA28E}" dt="2024-03-21T20:37:27.344" v="18" actId="962"/>
          <ac:spMkLst>
            <pc:docMk/>
            <pc:sldMk cId="1282211870" sldId="259"/>
            <ac:spMk id="25" creationId="{3E0F4F74-D3FA-FF1B-FE1D-6F0A3A5B6B10}"/>
          </ac:spMkLst>
        </pc:spChg>
        <pc:spChg chg="mod">
          <ac:chgData name="Rosie Cooper" userId="bf124abb-9a2b-4602-9121-6ae61623fa8e" providerId="ADAL" clId="{9C23A8AB-98E8-479E-B83B-B234216EA28E}" dt="2024-03-21T20:37:27.344" v="18" actId="962"/>
          <ac:spMkLst>
            <pc:docMk/>
            <pc:sldMk cId="1282211870" sldId="259"/>
            <ac:spMk id="28" creationId="{D379CD59-AAA5-8EBA-2E24-89C106D40F79}"/>
          </ac:spMkLst>
        </pc:spChg>
        <pc:spChg chg="mod">
          <ac:chgData name="Rosie Cooper" userId="bf124abb-9a2b-4602-9121-6ae61623fa8e" providerId="ADAL" clId="{9C23A8AB-98E8-479E-B83B-B234216EA28E}" dt="2024-03-21T20:37:27.344" v="18" actId="962"/>
          <ac:spMkLst>
            <pc:docMk/>
            <pc:sldMk cId="1282211870" sldId="259"/>
            <ac:spMk id="29" creationId="{30B5D681-40FB-70F0-291A-507A501CF71F}"/>
          </ac:spMkLst>
        </pc:spChg>
        <pc:spChg chg="mod">
          <ac:chgData name="Rosie Cooper" userId="bf124abb-9a2b-4602-9121-6ae61623fa8e" providerId="ADAL" clId="{9C23A8AB-98E8-479E-B83B-B234216EA28E}" dt="2024-03-21T20:37:27.344" v="18" actId="962"/>
          <ac:spMkLst>
            <pc:docMk/>
            <pc:sldMk cId="1282211870" sldId="259"/>
            <ac:spMk id="30" creationId="{8E990AC1-3C81-0719-3C89-48A8A9569B82}"/>
          </ac:spMkLst>
        </pc:spChg>
        <pc:spChg chg="mod">
          <ac:chgData name="Rosie Cooper" userId="bf124abb-9a2b-4602-9121-6ae61623fa8e" providerId="ADAL" clId="{9C23A8AB-98E8-479E-B83B-B234216EA28E}" dt="2024-03-21T20:37:27.344" v="18" actId="962"/>
          <ac:spMkLst>
            <pc:docMk/>
            <pc:sldMk cId="1282211870" sldId="259"/>
            <ac:spMk id="31" creationId="{0A28E9ED-AFF8-E12E-943D-3416E6A04947}"/>
          </ac:spMkLst>
        </pc:spChg>
        <pc:spChg chg="mod">
          <ac:chgData name="Rosie Cooper" userId="bf124abb-9a2b-4602-9121-6ae61623fa8e" providerId="ADAL" clId="{9C23A8AB-98E8-479E-B83B-B234216EA28E}" dt="2024-03-21T20:37:27.344" v="18" actId="962"/>
          <ac:spMkLst>
            <pc:docMk/>
            <pc:sldMk cId="1282211870" sldId="259"/>
            <ac:spMk id="34" creationId="{3BD80995-F154-E7E7-C5DF-623A38525CC4}"/>
          </ac:spMkLst>
        </pc:spChg>
        <pc:spChg chg="mod">
          <ac:chgData name="Rosie Cooper" userId="bf124abb-9a2b-4602-9121-6ae61623fa8e" providerId="ADAL" clId="{9C23A8AB-98E8-479E-B83B-B234216EA28E}" dt="2024-03-21T20:37:27.344" v="18" actId="962"/>
          <ac:spMkLst>
            <pc:docMk/>
            <pc:sldMk cId="1282211870" sldId="259"/>
            <ac:spMk id="35" creationId="{25A1669E-ADD4-002A-5859-D5F30B5E0547}"/>
          </ac:spMkLst>
        </pc:spChg>
        <pc:spChg chg="mod">
          <ac:chgData name="Rosie Cooper" userId="bf124abb-9a2b-4602-9121-6ae61623fa8e" providerId="ADAL" clId="{9C23A8AB-98E8-479E-B83B-B234216EA28E}" dt="2024-03-21T20:37:27.344" v="18" actId="962"/>
          <ac:spMkLst>
            <pc:docMk/>
            <pc:sldMk cId="1282211870" sldId="259"/>
            <ac:spMk id="36" creationId="{83B2321E-F8BE-795E-512E-C6AC7E96442F}"/>
          </ac:spMkLst>
        </pc:spChg>
        <pc:spChg chg="mod">
          <ac:chgData name="Rosie Cooper" userId="bf124abb-9a2b-4602-9121-6ae61623fa8e" providerId="ADAL" clId="{9C23A8AB-98E8-479E-B83B-B234216EA28E}" dt="2024-03-21T20:37:27.344" v="18" actId="962"/>
          <ac:spMkLst>
            <pc:docMk/>
            <pc:sldMk cId="1282211870" sldId="259"/>
            <ac:spMk id="37" creationId="{59DD5749-A2B3-8E5D-98F5-4ADE2E664F57}"/>
          </ac:spMkLst>
        </pc:spChg>
        <pc:spChg chg="mod">
          <ac:chgData name="Rosie Cooper" userId="bf124abb-9a2b-4602-9121-6ae61623fa8e" providerId="ADAL" clId="{9C23A8AB-98E8-479E-B83B-B234216EA28E}" dt="2024-03-21T20:37:27.344" v="18" actId="962"/>
          <ac:spMkLst>
            <pc:docMk/>
            <pc:sldMk cId="1282211870" sldId="259"/>
            <ac:spMk id="40" creationId="{3D119290-7C7C-6858-3130-7C7B0D14994C}"/>
          </ac:spMkLst>
        </pc:spChg>
        <pc:spChg chg="mod">
          <ac:chgData name="Rosie Cooper" userId="bf124abb-9a2b-4602-9121-6ae61623fa8e" providerId="ADAL" clId="{9C23A8AB-98E8-479E-B83B-B234216EA28E}" dt="2024-03-21T20:37:27.344" v="18" actId="962"/>
          <ac:spMkLst>
            <pc:docMk/>
            <pc:sldMk cId="1282211870" sldId="259"/>
            <ac:spMk id="41" creationId="{9D0893E5-0A58-FA3C-31AA-C40190A3F385}"/>
          </ac:spMkLst>
        </pc:spChg>
        <pc:spChg chg="mod">
          <ac:chgData name="Rosie Cooper" userId="bf124abb-9a2b-4602-9121-6ae61623fa8e" providerId="ADAL" clId="{9C23A8AB-98E8-479E-B83B-B234216EA28E}" dt="2024-03-21T20:37:27.344" v="18" actId="962"/>
          <ac:spMkLst>
            <pc:docMk/>
            <pc:sldMk cId="1282211870" sldId="259"/>
            <ac:spMk id="44" creationId="{9CBF1E32-6B63-203E-22C2-A582CD3F09F8}"/>
          </ac:spMkLst>
        </pc:spChg>
        <pc:picChg chg="mod">
          <ac:chgData name="Rosie Cooper" userId="bf124abb-9a2b-4602-9121-6ae61623fa8e" providerId="ADAL" clId="{9C23A8AB-98E8-479E-B83B-B234216EA28E}" dt="2024-03-21T20:37:27.344" v="18" actId="962"/>
          <ac:picMkLst>
            <pc:docMk/>
            <pc:sldMk cId="1282211870" sldId="259"/>
            <ac:picMk id="2" creationId="{943CECFE-D9FB-9653-1B62-895A443552C0}"/>
          </ac:picMkLst>
        </pc:picChg>
        <pc:picChg chg="mod">
          <ac:chgData name="Rosie Cooper" userId="bf124abb-9a2b-4602-9121-6ae61623fa8e" providerId="ADAL" clId="{9C23A8AB-98E8-479E-B83B-B234216EA28E}" dt="2024-03-21T20:39:38.659" v="36" actId="1076"/>
          <ac:picMkLst>
            <pc:docMk/>
            <pc:sldMk cId="1282211870" sldId="259"/>
            <ac:picMk id="3" creationId="{E7F4195F-C32A-2378-1259-9CEFC99DF342}"/>
          </ac:picMkLst>
        </pc:picChg>
        <pc:picChg chg="mod">
          <ac:chgData name="Rosie Cooper" userId="bf124abb-9a2b-4602-9121-6ae61623fa8e" providerId="ADAL" clId="{9C23A8AB-98E8-479E-B83B-B234216EA28E}" dt="2024-03-21T20:37:27.344" v="18" actId="962"/>
          <ac:picMkLst>
            <pc:docMk/>
            <pc:sldMk cId="1282211870" sldId="259"/>
            <ac:picMk id="6" creationId="{BBAF58D5-F20D-93EB-422A-0A534B07BE38}"/>
          </ac:picMkLst>
        </pc:picChg>
        <pc:picChg chg="mod">
          <ac:chgData name="Rosie Cooper" userId="bf124abb-9a2b-4602-9121-6ae61623fa8e" providerId="ADAL" clId="{9C23A8AB-98E8-479E-B83B-B234216EA28E}" dt="2024-03-21T20:37:27.344" v="18" actId="962"/>
          <ac:picMkLst>
            <pc:docMk/>
            <pc:sldMk cId="1282211870" sldId="259"/>
            <ac:picMk id="11" creationId="{54817F74-8B98-57C6-4080-A05950DBDCD7}"/>
          </ac:picMkLst>
        </pc:picChg>
        <pc:picChg chg="mod">
          <ac:chgData name="Rosie Cooper" userId="bf124abb-9a2b-4602-9121-6ae61623fa8e" providerId="ADAL" clId="{9C23A8AB-98E8-479E-B83B-B234216EA28E}" dt="2024-03-21T20:37:27.344" v="18" actId="962"/>
          <ac:picMkLst>
            <pc:docMk/>
            <pc:sldMk cId="1282211870" sldId="259"/>
            <ac:picMk id="22" creationId="{4073D869-72C7-3A6F-614E-C22963172BB3}"/>
          </ac:picMkLst>
        </pc:picChg>
        <pc:picChg chg="mod">
          <ac:chgData name="Rosie Cooper" userId="bf124abb-9a2b-4602-9121-6ae61623fa8e" providerId="ADAL" clId="{9C23A8AB-98E8-479E-B83B-B234216EA28E}" dt="2024-03-21T20:37:27.344" v="18" actId="962"/>
          <ac:picMkLst>
            <pc:docMk/>
            <pc:sldMk cId="1282211870" sldId="259"/>
            <ac:picMk id="42" creationId="{15B0EAEF-96D5-C12F-C963-A5A8E55BE948}"/>
          </ac:picMkLst>
        </pc:picChg>
        <pc:picChg chg="mod">
          <ac:chgData name="Rosie Cooper" userId="bf124abb-9a2b-4602-9121-6ae61623fa8e" providerId="ADAL" clId="{9C23A8AB-98E8-479E-B83B-B234216EA28E}" dt="2024-03-21T20:37:27.344" v="18" actId="962"/>
          <ac:picMkLst>
            <pc:docMk/>
            <pc:sldMk cId="1282211870" sldId="259"/>
            <ac:picMk id="47" creationId="{2F34F869-0BF9-4BBC-60A4-F92CCCE2BD21}"/>
          </ac:picMkLst>
        </pc:picChg>
        <pc:picChg chg="mod">
          <ac:chgData name="Rosie Cooper" userId="bf124abb-9a2b-4602-9121-6ae61623fa8e" providerId="ADAL" clId="{9C23A8AB-98E8-479E-B83B-B234216EA28E}" dt="2024-03-21T20:37:27.344" v="18" actId="962"/>
          <ac:picMkLst>
            <pc:docMk/>
            <pc:sldMk cId="1282211870" sldId="259"/>
            <ac:picMk id="49" creationId="{E7AF8872-9EB5-1985-D1E4-BF266755191B}"/>
          </ac:picMkLst>
        </pc:picChg>
        <pc:picChg chg="mod">
          <ac:chgData name="Rosie Cooper" userId="bf124abb-9a2b-4602-9121-6ae61623fa8e" providerId="ADAL" clId="{9C23A8AB-98E8-479E-B83B-B234216EA28E}" dt="2024-03-21T20:37:27.344" v="18" actId="962"/>
          <ac:picMkLst>
            <pc:docMk/>
            <pc:sldMk cId="1282211870" sldId="259"/>
            <ac:picMk id="50" creationId="{E65EB417-F47C-144E-5655-E9B52127CD32}"/>
          </ac:picMkLst>
        </pc:picChg>
        <pc:picChg chg="mod">
          <ac:chgData name="Rosie Cooper" userId="bf124abb-9a2b-4602-9121-6ae61623fa8e" providerId="ADAL" clId="{9C23A8AB-98E8-479E-B83B-B234216EA28E}" dt="2024-03-21T20:37:27.344" v="18" actId="962"/>
          <ac:picMkLst>
            <pc:docMk/>
            <pc:sldMk cId="1282211870" sldId="259"/>
            <ac:picMk id="52" creationId="{A57E76CD-96ED-9B99-F075-FE80BF1492F9}"/>
          </ac:picMkLst>
        </pc:picChg>
        <pc:picChg chg="mod">
          <ac:chgData name="Rosie Cooper" userId="bf124abb-9a2b-4602-9121-6ae61623fa8e" providerId="ADAL" clId="{9C23A8AB-98E8-479E-B83B-B234216EA28E}" dt="2024-03-21T20:37:27.344" v="18" actId="962"/>
          <ac:picMkLst>
            <pc:docMk/>
            <pc:sldMk cId="1282211870" sldId="259"/>
            <ac:picMk id="53" creationId="{E6283AB9-11A0-B917-18E6-025E067BD131}"/>
          </ac:picMkLst>
        </pc:picChg>
        <pc:picChg chg="mod">
          <ac:chgData name="Rosie Cooper" userId="bf124abb-9a2b-4602-9121-6ae61623fa8e" providerId="ADAL" clId="{9C23A8AB-98E8-479E-B83B-B234216EA28E}" dt="2024-03-21T20:37:27.344" v="18" actId="962"/>
          <ac:picMkLst>
            <pc:docMk/>
            <pc:sldMk cId="1282211870" sldId="259"/>
            <ac:picMk id="54" creationId="{41411C9E-A68D-8521-39AB-1E5A16AC4396}"/>
          </ac:picMkLst>
        </pc:picChg>
        <pc:picChg chg="mod">
          <ac:chgData name="Rosie Cooper" userId="bf124abb-9a2b-4602-9121-6ae61623fa8e" providerId="ADAL" clId="{9C23A8AB-98E8-479E-B83B-B234216EA28E}" dt="2024-03-21T20:37:27.344" v="18" actId="962"/>
          <ac:picMkLst>
            <pc:docMk/>
            <pc:sldMk cId="1282211870" sldId="259"/>
            <ac:picMk id="56" creationId="{D3D3DD81-05AC-3CCF-1FE4-537E4DD6C821}"/>
          </ac:picMkLst>
        </pc:picChg>
        <pc:picChg chg="mod">
          <ac:chgData name="Rosie Cooper" userId="bf124abb-9a2b-4602-9121-6ae61623fa8e" providerId="ADAL" clId="{9C23A8AB-98E8-479E-B83B-B234216EA28E}" dt="2024-03-21T20:37:27.344" v="18" actId="962"/>
          <ac:picMkLst>
            <pc:docMk/>
            <pc:sldMk cId="1282211870" sldId="259"/>
            <ac:picMk id="58" creationId="{98C4EE7D-28DD-E0B1-FAF1-A86D87D6EAE6}"/>
          </ac:picMkLst>
        </pc:picChg>
        <pc:picChg chg="mod">
          <ac:chgData name="Rosie Cooper" userId="bf124abb-9a2b-4602-9121-6ae61623fa8e" providerId="ADAL" clId="{9C23A8AB-98E8-479E-B83B-B234216EA28E}" dt="2024-03-21T20:37:27.344" v="18" actId="962"/>
          <ac:picMkLst>
            <pc:docMk/>
            <pc:sldMk cId="1282211870" sldId="259"/>
            <ac:picMk id="59" creationId="{0E8CF3BF-1519-34B5-D72B-E8D42A3CCAE7}"/>
          </ac:picMkLst>
        </pc:picChg>
        <pc:picChg chg="mod">
          <ac:chgData name="Rosie Cooper" userId="bf124abb-9a2b-4602-9121-6ae61623fa8e" providerId="ADAL" clId="{9C23A8AB-98E8-479E-B83B-B234216EA28E}" dt="2024-03-21T20:37:27.344" v="18" actId="962"/>
          <ac:picMkLst>
            <pc:docMk/>
            <pc:sldMk cId="1282211870" sldId="259"/>
            <ac:picMk id="60" creationId="{7790CD06-9C51-9AA1-7A08-84D5B3D88851}"/>
          </ac:picMkLst>
        </pc:picChg>
        <pc:picChg chg="mod">
          <ac:chgData name="Rosie Cooper" userId="bf124abb-9a2b-4602-9121-6ae61623fa8e" providerId="ADAL" clId="{9C23A8AB-98E8-479E-B83B-B234216EA28E}" dt="2024-03-21T20:37:27.344" v="18" actId="962"/>
          <ac:picMkLst>
            <pc:docMk/>
            <pc:sldMk cId="1282211870" sldId="259"/>
            <ac:picMk id="62" creationId="{64F48EC9-6988-23F7-2F40-DD0BD268B638}"/>
          </ac:picMkLst>
        </pc:picChg>
      </pc:sldChg>
      <pc:sldChg chg="delSp modSp mod">
        <pc:chgData name="Rosie Cooper" userId="bf124abb-9a2b-4602-9121-6ae61623fa8e" providerId="ADAL" clId="{9C23A8AB-98E8-479E-B83B-B234216EA28E}" dt="2024-03-21T20:40:23.133" v="52" actId="6549"/>
        <pc:sldMkLst>
          <pc:docMk/>
          <pc:sldMk cId="1717883" sldId="260"/>
        </pc:sldMkLst>
        <pc:spChg chg="mod">
          <ac:chgData name="Rosie Cooper" userId="bf124abb-9a2b-4602-9121-6ae61623fa8e" providerId="ADAL" clId="{9C23A8AB-98E8-479E-B83B-B234216EA28E}" dt="2024-03-21T20:40:23.133" v="52" actId="6549"/>
          <ac:spMkLst>
            <pc:docMk/>
            <pc:sldMk cId="1717883" sldId="260"/>
            <ac:spMk id="7" creationId="{B35AA7AA-C994-1347-56B3-EFADE6D10014}"/>
          </ac:spMkLst>
        </pc:spChg>
        <pc:spChg chg="del mod">
          <ac:chgData name="Rosie Cooper" userId="bf124abb-9a2b-4602-9121-6ae61623fa8e" providerId="ADAL" clId="{9C23A8AB-98E8-479E-B83B-B234216EA28E}" dt="2024-03-21T20:40:05.492" v="49"/>
          <ac:spMkLst>
            <pc:docMk/>
            <pc:sldMk cId="1717883" sldId="260"/>
            <ac:spMk id="8" creationId="{A1169AA3-304F-F611-29B3-0E344A97FD02}"/>
          </ac:spMkLst>
        </pc:spChg>
        <pc:spChg chg="mod">
          <ac:chgData name="Rosie Cooper" userId="bf124abb-9a2b-4602-9121-6ae61623fa8e" providerId="ADAL" clId="{9C23A8AB-98E8-479E-B83B-B234216EA28E}" dt="2024-03-21T20:37:30.821" v="19" actId="962"/>
          <ac:spMkLst>
            <pc:docMk/>
            <pc:sldMk cId="1717883" sldId="260"/>
            <ac:spMk id="14" creationId="{5D04D2EE-4F87-6961-60AE-31BA684527BA}"/>
          </ac:spMkLst>
        </pc:spChg>
        <pc:spChg chg="mod">
          <ac:chgData name="Rosie Cooper" userId="bf124abb-9a2b-4602-9121-6ae61623fa8e" providerId="ADAL" clId="{9C23A8AB-98E8-479E-B83B-B234216EA28E}" dt="2024-03-21T20:37:30.821" v="19" actId="962"/>
          <ac:spMkLst>
            <pc:docMk/>
            <pc:sldMk cId="1717883" sldId="260"/>
            <ac:spMk id="15" creationId="{36B745D2-3676-2E8D-F493-8575AA2340A8}"/>
          </ac:spMkLst>
        </pc:spChg>
        <pc:spChg chg="mod">
          <ac:chgData name="Rosie Cooper" userId="bf124abb-9a2b-4602-9121-6ae61623fa8e" providerId="ADAL" clId="{9C23A8AB-98E8-479E-B83B-B234216EA28E}" dt="2024-03-21T20:37:30.821" v="19" actId="962"/>
          <ac:spMkLst>
            <pc:docMk/>
            <pc:sldMk cId="1717883" sldId="260"/>
            <ac:spMk id="16" creationId="{C8567E98-80CA-7CBF-2BCB-2B112833F6F1}"/>
          </ac:spMkLst>
        </pc:spChg>
        <pc:spChg chg="mod">
          <ac:chgData name="Rosie Cooper" userId="bf124abb-9a2b-4602-9121-6ae61623fa8e" providerId="ADAL" clId="{9C23A8AB-98E8-479E-B83B-B234216EA28E}" dt="2024-03-21T20:37:30.821" v="19" actId="962"/>
          <ac:spMkLst>
            <pc:docMk/>
            <pc:sldMk cId="1717883" sldId="260"/>
            <ac:spMk id="17" creationId="{5BB5F5CE-B11B-FDC1-8F30-B27BEA290954}"/>
          </ac:spMkLst>
        </pc:spChg>
        <pc:spChg chg="mod">
          <ac:chgData name="Rosie Cooper" userId="bf124abb-9a2b-4602-9121-6ae61623fa8e" providerId="ADAL" clId="{9C23A8AB-98E8-479E-B83B-B234216EA28E}" dt="2024-03-21T20:37:30.821" v="19" actId="962"/>
          <ac:spMkLst>
            <pc:docMk/>
            <pc:sldMk cId="1717883" sldId="260"/>
            <ac:spMk id="18" creationId="{2E832F82-4F8F-C845-0DB6-7550042ED464}"/>
          </ac:spMkLst>
        </pc:spChg>
        <pc:spChg chg="mod">
          <ac:chgData name="Rosie Cooper" userId="bf124abb-9a2b-4602-9121-6ae61623fa8e" providerId="ADAL" clId="{9C23A8AB-98E8-479E-B83B-B234216EA28E}" dt="2024-03-21T20:37:30.821" v="19" actId="962"/>
          <ac:spMkLst>
            <pc:docMk/>
            <pc:sldMk cId="1717883" sldId="260"/>
            <ac:spMk id="19" creationId="{60B475C5-7881-5FF9-B541-433CCF5598FA}"/>
          </ac:spMkLst>
        </pc:spChg>
        <pc:spChg chg="mod">
          <ac:chgData name="Rosie Cooper" userId="bf124abb-9a2b-4602-9121-6ae61623fa8e" providerId="ADAL" clId="{9C23A8AB-98E8-479E-B83B-B234216EA28E}" dt="2024-03-21T20:37:30.821" v="19" actId="962"/>
          <ac:spMkLst>
            <pc:docMk/>
            <pc:sldMk cId="1717883" sldId="260"/>
            <ac:spMk id="20" creationId="{B6B1725A-A07F-1F7B-33E2-E4FEB9B2A31E}"/>
          </ac:spMkLst>
        </pc:spChg>
        <pc:spChg chg="mod">
          <ac:chgData name="Rosie Cooper" userId="bf124abb-9a2b-4602-9121-6ae61623fa8e" providerId="ADAL" clId="{9C23A8AB-98E8-479E-B83B-B234216EA28E}" dt="2024-03-21T20:37:30.821" v="19" actId="962"/>
          <ac:spMkLst>
            <pc:docMk/>
            <pc:sldMk cId="1717883" sldId="260"/>
            <ac:spMk id="21" creationId="{1644A031-A576-C80E-F561-8AC86808D930}"/>
          </ac:spMkLst>
        </pc:spChg>
        <pc:spChg chg="mod">
          <ac:chgData name="Rosie Cooper" userId="bf124abb-9a2b-4602-9121-6ae61623fa8e" providerId="ADAL" clId="{9C23A8AB-98E8-479E-B83B-B234216EA28E}" dt="2024-03-21T20:37:30.821" v="19" actId="962"/>
          <ac:spMkLst>
            <pc:docMk/>
            <pc:sldMk cId="1717883" sldId="260"/>
            <ac:spMk id="23" creationId="{CADE07BD-FF5A-1C4E-B1B6-EB92C9E5121C}"/>
          </ac:spMkLst>
        </pc:spChg>
        <pc:spChg chg="mod">
          <ac:chgData name="Rosie Cooper" userId="bf124abb-9a2b-4602-9121-6ae61623fa8e" providerId="ADAL" clId="{9C23A8AB-98E8-479E-B83B-B234216EA28E}" dt="2024-03-21T20:37:30.821" v="19" actId="962"/>
          <ac:spMkLst>
            <pc:docMk/>
            <pc:sldMk cId="1717883" sldId="260"/>
            <ac:spMk id="24" creationId="{530B1398-32BD-1E5C-2277-C21BD27488B8}"/>
          </ac:spMkLst>
        </pc:spChg>
        <pc:spChg chg="mod">
          <ac:chgData name="Rosie Cooper" userId="bf124abb-9a2b-4602-9121-6ae61623fa8e" providerId="ADAL" clId="{9C23A8AB-98E8-479E-B83B-B234216EA28E}" dt="2024-03-21T20:37:30.821" v="19" actId="962"/>
          <ac:spMkLst>
            <pc:docMk/>
            <pc:sldMk cId="1717883" sldId="260"/>
            <ac:spMk id="25" creationId="{3E0F4F74-D3FA-FF1B-FE1D-6F0A3A5B6B10}"/>
          </ac:spMkLst>
        </pc:spChg>
        <pc:spChg chg="mod">
          <ac:chgData name="Rosie Cooper" userId="bf124abb-9a2b-4602-9121-6ae61623fa8e" providerId="ADAL" clId="{9C23A8AB-98E8-479E-B83B-B234216EA28E}" dt="2024-03-21T20:37:30.821" v="19" actId="962"/>
          <ac:spMkLst>
            <pc:docMk/>
            <pc:sldMk cId="1717883" sldId="260"/>
            <ac:spMk id="26" creationId="{4E9D09A4-852B-E295-D66E-66F4BB8112F8}"/>
          </ac:spMkLst>
        </pc:spChg>
        <pc:spChg chg="mod">
          <ac:chgData name="Rosie Cooper" userId="bf124abb-9a2b-4602-9121-6ae61623fa8e" providerId="ADAL" clId="{9C23A8AB-98E8-479E-B83B-B234216EA28E}" dt="2024-03-21T20:37:30.821" v="19" actId="962"/>
          <ac:spMkLst>
            <pc:docMk/>
            <pc:sldMk cId="1717883" sldId="260"/>
            <ac:spMk id="27" creationId="{F07EB55F-7C81-3C60-78D5-B87FAA076C13}"/>
          </ac:spMkLst>
        </pc:spChg>
        <pc:spChg chg="mod">
          <ac:chgData name="Rosie Cooper" userId="bf124abb-9a2b-4602-9121-6ae61623fa8e" providerId="ADAL" clId="{9C23A8AB-98E8-479E-B83B-B234216EA28E}" dt="2024-03-21T20:37:30.821" v="19" actId="962"/>
          <ac:spMkLst>
            <pc:docMk/>
            <pc:sldMk cId="1717883" sldId="260"/>
            <ac:spMk id="28" creationId="{D379CD59-AAA5-8EBA-2E24-89C106D40F79}"/>
          </ac:spMkLst>
        </pc:spChg>
        <pc:spChg chg="mod">
          <ac:chgData name="Rosie Cooper" userId="bf124abb-9a2b-4602-9121-6ae61623fa8e" providerId="ADAL" clId="{9C23A8AB-98E8-479E-B83B-B234216EA28E}" dt="2024-03-21T20:37:30.821" v="19" actId="962"/>
          <ac:spMkLst>
            <pc:docMk/>
            <pc:sldMk cId="1717883" sldId="260"/>
            <ac:spMk id="29" creationId="{30B5D681-40FB-70F0-291A-507A501CF71F}"/>
          </ac:spMkLst>
        </pc:spChg>
        <pc:spChg chg="mod">
          <ac:chgData name="Rosie Cooper" userId="bf124abb-9a2b-4602-9121-6ae61623fa8e" providerId="ADAL" clId="{9C23A8AB-98E8-479E-B83B-B234216EA28E}" dt="2024-03-21T20:37:30.821" v="19" actId="962"/>
          <ac:spMkLst>
            <pc:docMk/>
            <pc:sldMk cId="1717883" sldId="260"/>
            <ac:spMk id="30" creationId="{8E990AC1-3C81-0719-3C89-48A8A9569B82}"/>
          </ac:spMkLst>
        </pc:spChg>
        <pc:spChg chg="mod">
          <ac:chgData name="Rosie Cooper" userId="bf124abb-9a2b-4602-9121-6ae61623fa8e" providerId="ADAL" clId="{9C23A8AB-98E8-479E-B83B-B234216EA28E}" dt="2024-03-21T20:37:30.821" v="19" actId="962"/>
          <ac:spMkLst>
            <pc:docMk/>
            <pc:sldMk cId="1717883" sldId="260"/>
            <ac:spMk id="31" creationId="{0A28E9ED-AFF8-E12E-943D-3416E6A04947}"/>
          </ac:spMkLst>
        </pc:spChg>
        <pc:spChg chg="mod">
          <ac:chgData name="Rosie Cooper" userId="bf124abb-9a2b-4602-9121-6ae61623fa8e" providerId="ADAL" clId="{9C23A8AB-98E8-479E-B83B-B234216EA28E}" dt="2024-03-21T20:37:30.821" v="19" actId="962"/>
          <ac:spMkLst>
            <pc:docMk/>
            <pc:sldMk cId="1717883" sldId="260"/>
            <ac:spMk id="32" creationId="{88125044-086E-EAE1-1F83-1142F776C2EA}"/>
          </ac:spMkLst>
        </pc:spChg>
        <pc:spChg chg="mod">
          <ac:chgData name="Rosie Cooper" userId="bf124abb-9a2b-4602-9121-6ae61623fa8e" providerId="ADAL" clId="{9C23A8AB-98E8-479E-B83B-B234216EA28E}" dt="2024-03-21T20:37:30.821" v="19" actId="962"/>
          <ac:spMkLst>
            <pc:docMk/>
            <pc:sldMk cId="1717883" sldId="260"/>
            <ac:spMk id="33" creationId="{9CA6A1DC-10DD-154A-43A4-4694C27D4054}"/>
          </ac:spMkLst>
        </pc:spChg>
        <pc:spChg chg="mod">
          <ac:chgData name="Rosie Cooper" userId="bf124abb-9a2b-4602-9121-6ae61623fa8e" providerId="ADAL" clId="{9C23A8AB-98E8-479E-B83B-B234216EA28E}" dt="2024-03-21T20:37:30.821" v="19" actId="962"/>
          <ac:spMkLst>
            <pc:docMk/>
            <pc:sldMk cId="1717883" sldId="260"/>
            <ac:spMk id="34" creationId="{3BD80995-F154-E7E7-C5DF-623A38525CC4}"/>
          </ac:spMkLst>
        </pc:spChg>
        <pc:spChg chg="mod">
          <ac:chgData name="Rosie Cooper" userId="bf124abb-9a2b-4602-9121-6ae61623fa8e" providerId="ADAL" clId="{9C23A8AB-98E8-479E-B83B-B234216EA28E}" dt="2024-03-21T20:37:30.821" v="19" actId="962"/>
          <ac:spMkLst>
            <pc:docMk/>
            <pc:sldMk cId="1717883" sldId="260"/>
            <ac:spMk id="35" creationId="{25A1669E-ADD4-002A-5859-D5F30B5E0547}"/>
          </ac:spMkLst>
        </pc:spChg>
        <pc:spChg chg="mod">
          <ac:chgData name="Rosie Cooper" userId="bf124abb-9a2b-4602-9121-6ae61623fa8e" providerId="ADAL" clId="{9C23A8AB-98E8-479E-B83B-B234216EA28E}" dt="2024-03-21T20:37:30.821" v="19" actId="962"/>
          <ac:spMkLst>
            <pc:docMk/>
            <pc:sldMk cId="1717883" sldId="260"/>
            <ac:spMk id="36" creationId="{83B2321E-F8BE-795E-512E-C6AC7E96442F}"/>
          </ac:spMkLst>
        </pc:spChg>
        <pc:spChg chg="mod">
          <ac:chgData name="Rosie Cooper" userId="bf124abb-9a2b-4602-9121-6ae61623fa8e" providerId="ADAL" clId="{9C23A8AB-98E8-479E-B83B-B234216EA28E}" dt="2024-03-21T20:37:30.821" v="19" actId="962"/>
          <ac:spMkLst>
            <pc:docMk/>
            <pc:sldMk cId="1717883" sldId="260"/>
            <ac:spMk id="37" creationId="{59DD5749-A2B3-8E5D-98F5-4ADE2E664F57}"/>
          </ac:spMkLst>
        </pc:spChg>
        <pc:spChg chg="mod">
          <ac:chgData name="Rosie Cooper" userId="bf124abb-9a2b-4602-9121-6ae61623fa8e" providerId="ADAL" clId="{9C23A8AB-98E8-479E-B83B-B234216EA28E}" dt="2024-03-21T20:37:30.821" v="19" actId="962"/>
          <ac:spMkLst>
            <pc:docMk/>
            <pc:sldMk cId="1717883" sldId="260"/>
            <ac:spMk id="38" creationId="{43C6C337-5A58-48E4-8C4C-2D53D291A91C}"/>
          </ac:spMkLst>
        </pc:spChg>
        <pc:spChg chg="mod">
          <ac:chgData name="Rosie Cooper" userId="bf124abb-9a2b-4602-9121-6ae61623fa8e" providerId="ADAL" clId="{9C23A8AB-98E8-479E-B83B-B234216EA28E}" dt="2024-03-21T20:37:30.821" v="19" actId="962"/>
          <ac:spMkLst>
            <pc:docMk/>
            <pc:sldMk cId="1717883" sldId="260"/>
            <ac:spMk id="39" creationId="{AA4A1BBF-CBB5-94B8-0ABE-3FE0AD255CB5}"/>
          </ac:spMkLst>
        </pc:spChg>
        <pc:spChg chg="mod">
          <ac:chgData name="Rosie Cooper" userId="bf124abb-9a2b-4602-9121-6ae61623fa8e" providerId="ADAL" clId="{9C23A8AB-98E8-479E-B83B-B234216EA28E}" dt="2024-03-21T20:37:30.821" v="19" actId="962"/>
          <ac:spMkLst>
            <pc:docMk/>
            <pc:sldMk cId="1717883" sldId="260"/>
            <ac:spMk id="40" creationId="{3D119290-7C7C-6858-3130-7C7B0D14994C}"/>
          </ac:spMkLst>
        </pc:spChg>
        <pc:spChg chg="mod">
          <ac:chgData name="Rosie Cooper" userId="bf124abb-9a2b-4602-9121-6ae61623fa8e" providerId="ADAL" clId="{9C23A8AB-98E8-479E-B83B-B234216EA28E}" dt="2024-03-21T20:37:30.821" v="19" actId="962"/>
          <ac:spMkLst>
            <pc:docMk/>
            <pc:sldMk cId="1717883" sldId="260"/>
            <ac:spMk id="41" creationId="{9D0893E5-0A58-FA3C-31AA-C40190A3F385}"/>
          </ac:spMkLst>
        </pc:spChg>
        <pc:spChg chg="mod">
          <ac:chgData name="Rosie Cooper" userId="bf124abb-9a2b-4602-9121-6ae61623fa8e" providerId="ADAL" clId="{9C23A8AB-98E8-479E-B83B-B234216EA28E}" dt="2024-03-21T20:37:30.821" v="19" actId="962"/>
          <ac:spMkLst>
            <pc:docMk/>
            <pc:sldMk cId="1717883" sldId="260"/>
            <ac:spMk id="44" creationId="{9CBF1E32-6B63-203E-22C2-A582CD3F09F8}"/>
          </ac:spMkLst>
        </pc:spChg>
        <pc:spChg chg="mod">
          <ac:chgData name="Rosie Cooper" userId="bf124abb-9a2b-4602-9121-6ae61623fa8e" providerId="ADAL" clId="{9C23A8AB-98E8-479E-B83B-B234216EA28E}" dt="2024-03-21T20:37:30.821" v="19" actId="962"/>
          <ac:spMkLst>
            <pc:docMk/>
            <pc:sldMk cId="1717883" sldId="260"/>
            <ac:spMk id="45" creationId="{2FF3312F-4AD7-1271-9041-DA13EBAF4E4D}"/>
          </ac:spMkLst>
        </pc:spChg>
        <pc:picChg chg="mod">
          <ac:chgData name="Rosie Cooper" userId="bf124abb-9a2b-4602-9121-6ae61623fa8e" providerId="ADAL" clId="{9C23A8AB-98E8-479E-B83B-B234216EA28E}" dt="2024-03-21T20:37:30.821" v="19" actId="962"/>
          <ac:picMkLst>
            <pc:docMk/>
            <pc:sldMk cId="1717883" sldId="260"/>
            <ac:picMk id="2" creationId="{3C2740AD-5225-2C65-4FFF-7670A3DCE49B}"/>
          </ac:picMkLst>
        </pc:picChg>
        <pc:picChg chg="mod">
          <ac:chgData name="Rosie Cooper" userId="bf124abb-9a2b-4602-9121-6ae61623fa8e" providerId="ADAL" clId="{9C23A8AB-98E8-479E-B83B-B234216EA28E}" dt="2024-03-21T20:37:30.821" v="19" actId="962"/>
          <ac:picMkLst>
            <pc:docMk/>
            <pc:sldMk cId="1717883" sldId="260"/>
            <ac:picMk id="3" creationId="{19E496CA-D408-5887-B27C-75DBBBE14817}"/>
          </ac:picMkLst>
        </pc:picChg>
        <pc:picChg chg="mod">
          <ac:chgData name="Rosie Cooper" userId="bf124abb-9a2b-4602-9121-6ae61623fa8e" providerId="ADAL" clId="{9C23A8AB-98E8-479E-B83B-B234216EA28E}" dt="2024-03-21T20:37:30.821" v="19" actId="962"/>
          <ac:picMkLst>
            <pc:docMk/>
            <pc:sldMk cId="1717883" sldId="260"/>
            <ac:picMk id="47" creationId="{2F34F869-0BF9-4BBC-60A4-F92CCCE2BD21}"/>
          </ac:picMkLst>
        </pc:picChg>
        <pc:picChg chg="mod">
          <ac:chgData name="Rosie Cooper" userId="bf124abb-9a2b-4602-9121-6ae61623fa8e" providerId="ADAL" clId="{9C23A8AB-98E8-479E-B83B-B234216EA28E}" dt="2024-03-21T20:37:30.821" v="19" actId="962"/>
          <ac:picMkLst>
            <pc:docMk/>
            <pc:sldMk cId="1717883" sldId="260"/>
            <ac:picMk id="49" creationId="{E7AF8872-9EB5-1985-D1E4-BF266755191B}"/>
          </ac:picMkLst>
        </pc:picChg>
        <pc:picChg chg="mod">
          <ac:chgData name="Rosie Cooper" userId="bf124abb-9a2b-4602-9121-6ae61623fa8e" providerId="ADAL" clId="{9C23A8AB-98E8-479E-B83B-B234216EA28E}" dt="2024-03-21T20:37:30.821" v="19" actId="962"/>
          <ac:picMkLst>
            <pc:docMk/>
            <pc:sldMk cId="1717883" sldId="260"/>
            <ac:picMk id="50" creationId="{E65EB417-F47C-144E-5655-E9B52127CD32}"/>
          </ac:picMkLst>
        </pc:picChg>
        <pc:picChg chg="mod">
          <ac:chgData name="Rosie Cooper" userId="bf124abb-9a2b-4602-9121-6ae61623fa8e" providerId="ADAL" clId="{9C23A8AB-98E8-479E-B83B-B234216EA28E}" dt="2024-03-21T20:37:30.821" v="19" actId="962"/>
          <ac:picMkLst>
            <pc:docMk/>
            <pc:sldMk cId="1717883" sldId="260"/>
            <ac:picMk id="51" creationId="{3AEA4A09-6F29-78C8-D78B-3791311D6841}"/>
          </ac:picMkLst>
        </pc:picChg>
        <pc:picChg chg="mod">
          <ac:chgData name="Rosie Cooper" userId="bf124abb-9a2b-4602-9121-6ae61623fa8e" providerId="ADAL" clId="{9C23A8AB-98E8-479E-B83B-B234216EA28E}" dt="2024-03-21T20:37:30.821" v="19" actId="962"/>
          <ac:picMkLst>
            <pc:docMk/>
            <pc:sldMk cId="1717883" sldId="260"/>
            <ac:picMk id="52" creationId="{A57E76CD-96ED-9B99-F075-FE80BF1492F9}"/>
          </ac:picMkLst>
        </pc:picChg>
        <pc:picChg chg="mod">
          <ac:chgData name="Rosie Cooper" userId="bf124abb-9a2b-4602-9121-6ae61623fa8e" providerId="ADAL" clId="{9C23A8AB-98E8-479E-B83B-B234216EA28E}" dt="2024-03-21T20:37:30.821" v="19" actId="962"/>
          <ac:picMkLst>
            <pc:docMk/>
            <pc:sldMk cId="1717883" sldId="260"/>
            <ac:picMk id="53" creationId="{E6283AB9-11A0-B917-18E6-025E067BD131}"/>
          </ac:picMkLst>
        </pc:picChg>
        <pc:picChg chg="mod">
          <ac:chgData name="Rosie Cooper" userId="bf124abb-9a2b-4602-9121-6ae61623fa8e" providerId="ADAL" clId="{9C23A8AB-98E8-479E-B83B-B234216EA28E}" dt="2024-03-21T20:37:30.821" v="19" actId="962"/>
          <ac:picMkLst>
            <pc:docMk/>
            <pc:sldMk cId="1717883" sldId="260"/>
            <ac:picMk id="54" creationId="{41411C9E-A68D-8521-39AB-1E5A16AC4396}"/>
          </ac:picMkLst>
        </pc:picChg>
        <pc:picChg chg="mod">
          <ac:chgData name="Rosie Cooper" userId="bf124abb-9a2b-4602-9121-6ae61623fa8e" providerId="ADAL" clId="{9C23A8AB-98E8-479E-B83B-B234216EA28E}" dt="2024-03-21T20:37:30.821" v="19" actId="962"/>
          <ac:picMkLst>
            <pc:docMk/>
            <pc:sldMk cId="1717883" sldId="260"/>
            <ac:picMk id="55" creationId="{71E33940-4FB5-0DA3-6285-2AE8FC18F9E3}"/>
          </ac:picMkLst>
        </pc:picChg>
        <pc:picChg chg="mod">
          <ac:chgData name="Rosie Cooper" userId="bf124abb-9a2b-4602-9121-6ae61623fa8e" providerId="ADAL" clId="{9C23A8AB-98E8-479E-B83B-B234216EA28E}" dt="2024-03-21T20:37:30.821" v="19" actId="962"/>
          <ac:picMkLst>
            <pc:docMk/>
            <pc:sldMk cId="1717883" sldId="260"/>
            <ac:picMk id="56" creationId="{D3D3DD81-05AC-3CCF-1FE4-537E4DD6C821}"/>
          </ac:picMkLst>
        </pc:picChg>
        <pc:picChg chg="mod">
          <ac:chgData name="Rosie Cooper" userId="bf124abb-9a2b-4602-9121-6ae61623fa8e" providerId="ADAL" clId="{9C23A8AB-98E8-479E-B83B-B234216EA28E}" dt="2024-03-21T20:37:30.821" v="19" actId="962"/>
          <ac:picMkLst>
            <pc:docMk/>
            <pc:sldMk cId="1717883" sldId="260"/>
            <ac:picMk id="57" creationId="{D75BE5E9-1EF7-D685-4065-1B4523D9D832}"/>
          </ac:picMkLst>
        </pc:picChg>
        <pc:picChg chg="mod">
          <ac:chgData name="Rosie Cooper" userId="bf124abb-9a2b-4602-9121-6ae61623fa8e" providerId="ADAL" clId="{9C23A8AB-98E8-479E-B83B-B234216EA28E}" dt="2024-03-21T20:37:30.821" v="19" actId="962"/>
          <ac:picMkLst>
            <pc:docMk/>
            <pc:sldMk cId="1717883" sldId="260"/>
            <ac:picMk id="58" creationId="{98C4EE7D-28DD-E0B1-FAF1-A86D87D6EAE6}"/>
          </ac:picMkLst>
        </pc:picChg>
        <pc:picChg chg="mod">
          <ac:chgData name="Rosie Cooper" userId="bf124abb-9a2b-4602-9121-6ae61623fa8e" providerId="ADAL" clId="{9C23A8AB-98E8-479E-B83B-B234216EA28E}" dt="2024-03-21T20:37:30.821" v="19" actId="962"/>
          <ac:picMkLst>
            <pc:docMk/>
            <pc:sldMk cId="1717883" sldId="260"/>
            <ac:picMk id="59" creationId="{0E8CF3BF-1519-34B5-D72B-E8D42A3CCAE7}"/>
          </ac:picMkLst>
        </pc:picChg>
        <pc:picChg chg="mod">
          <ac:chgData name="Rosie Cooper" userId="bf124abb-9a2b-4602-9121-6ae61623fa8e" providerId="ADAL" clId="{9C23A8AB-98E8-479E-B83B-B234216EA28E}" dt="2024-03-21T20:37:30.821" v="19" actId="962"/>
          <ac:picMkLst>
            <pc:docMk/>
            <pc:sldMk cId="1717883" sldId="260"/>
            <ac:picMk id="60" creationId="{7790CD06-9C51-9AA1-7A08-84D5B3D88851}"/>
          </ac:picMkLst>
        </pc:picChg>
        <pc:picChg chg="mod">
          <ac:chgData name="Rosie Cooper" userId="bf124abb-9a2b-4602-9121-6ae61623fa8e" providerId="ADAL" clId="{9C23A8AB-98E8-479E-B83B-B234216EA28E}" dt="2024-03-21T20:37:30.821" v="19" actId="962"/>
          <ac:picMkLst>
            <pc:docMk/>
            <pc:sldMk cId="1717883" sldId="260"/>
            <ac:picMk id="61" creationId="{1A0DEB10-AD7B-EC8A-BE10-01243A2ADBC8}"/>
          </ac:picMkLst>
        </pc:picChg>
        <pc:picChg chg="mod">
          <ac:chgData name="Rosie Cooper" userId="bf124abb-9a2b-4602-9121-6ae61623fa8e" providerId="ADAL" clId="{9C23A8AB-98E8-479E-B83B-B234216EA28E}" dt="2024-03-21T20:37:30.821" v="19" actId="962"/>
          <ac:picMkLst>
            <pc:docMk/>
            <pc:sldMk cId="1717883" sldId="260"/>
            <ac:picMk id="62" creationId="{64F48EC9-6988-23F7-2F40-DD0BD268B638}"/>
          </ac:picMkLst>
        </pc:picChg>
        <pc:picChg chg="mod">
          <ac:chgData name="Rosie Cooper" userId="bf124abb-9a2b-4602-9121-6ae61623fa8e" providerId="ADAL" clId="{9C23A8AB-98E8-479E-B83B-B234216EA28E}" dt="2024-03-21T20:37:30.821" v="19" actId="962"/>
          <ac:picMkLst>
            <pc:docMk/>
            <pc:sldMk cId="1717883" sldId="260"/>
            <ac:picMk id="74" creationId="{622663B2-9105-8AE0-9278-22E038AA5BB2}"/>
          </ac:picMkLst>
        </pc:picChg>
      </pc:sldChg>
      <pc:sldChg chg="delSp modSp del mod">
        <pc:chgData name="Rosie Cooper" userId="bf124abb-9a2b-4602-9121-6ae61623fa8e" providerId="ADAL" clId="{9C23A8AB-98E8-479E-B83B-B234216EA28E}" dt="2024-03-21T20:39:13.825" v="32" actId="2696"/>
        <pc:sldMkLst>
          <pc:docMk/>
          <pc:sldMk cId="639713211" sldId="261"/>
        </pc:sldMkLst>
        <pc:spChg chg="mod">
          <ac:chgData name="Rosie Cooper" userId="bf124abb-9a2b-4602-9121-6ae61623fa8e" providerId="ADAL" clId="{9C23A8AB-98E8-479E-B83B-B234216EA28E}" dt="2024-03-21T20:37:34.030" v="20" actId="962"/>
          <ac:spMkLst>
            <pc:docMk/>
            <pc:sldMk cId="639713211" sldId="261"/>
            <ac:spMk id="7" creationId="{B35AA7AA-C994-1347-56B3-EFADE6D10014}"/>
          </ac:spMkLst>
        </pc:spChg>
        <pc:spChg chg="mod">
          <ac:chgData name="Rosie Cooper" userId="bf124abb-9a2b-4602-9121-6ae61623fa8e" providerId="ADAL" clId="{9C23A8AB-98E8-479E-B83B-B234216EA28E}" dt="2024-03-21T20:37:34.030" v="20" actId="962"/>
          <ac:spMkLst>
            <pc:docMk/>
            <pc:sldMk cId="639713211" sldId="261"/>
            <ac:spMk id="8" creationId="{A1169AA3-304F-F611-29B3-0E344A97FD02}"/>
          </ac:spMkLst>
        </pc:spChg>
        <pc:spChg chg="mod">
          <ac:chgData name="Rosie Cooper" userId="bf124abb-9a2b-4602-9121-6ae61623fa8e" providerId="ADAL" clId="{9C23A8AB-98E8-479E-B83B-B234216EA28E}" dt="2024-03-21T20:37:34.030" v="20" actId="962"/>
          <ac:spMkLst>
            <pc:docMk/>
            <pc:sldMk cId="639713211" sldId="261"/>
            <ac:spMk id="14" creationId="{5D04D2EE-4F87-6961-60AE-31BA684527BA}"/>
          </ac:spMkLst>
        </pc:spChg>
        <pc:spChg chg="mod">
          <ac:chgData name="Rosie Cooper" userId="bf124abb-9a2b-4602-9121-6ae61623fa8e" providerId="ADAL" clId="{9C23A8AB-98E8-479E-B83B-B234216EA28E}" dt="2024-03-21T20:37:34.030" v="20" actId="962"/>
          <ac:spMkLst>
            <pc:docMk/>
            <pc:sldMk cId="639713211" sldId="261"/>
            <ac:spMk id="15" creationId="{36B745D2-3676-2E8D-F493-8575AA2340A8}"/>
          </ac:spMkLst>
        </pc:spChg>
        <pc:spChg chg="mod">
          <ac:chgData name="Rosie Cooper" userId="bf124abb-9a2b-4602-9121-6ae61623fa8e" providerId="ADAL" clId="{9C23A8AB-98E8-479E-B83B-B234216EA28E}" dt="2024-03-21T20:37:34.030" v="20" actId="962"/>
          <ac:spMkLst>
            <pc:docMk/>
            <pc:sldMk cId="639713211" sldId="261"/>
            <ac:spMk id="16" creationId="{C8567E98-80CA-7CBF-2BCB-2B112833F6F1}"/>
          </ac:spMkLst>
        </pc:spChg>
        <pc:spChg chg="mod">
          <ac:chgData name="Rosie Cooper" userId="bf124abb-9a2b-4602-9121-6ae61623fa8e" providerId="ADAL" clId="{9C23A8AB-98E8-479E-B83B-B234216EA28E}" dt="2024-03-21T20:37:34.030" v="20" actId="962"/>
          <ac:spMkLst>
            <pc:docMk/>
            <pc:sldMk cId="639713211" sldId="261"/>
            <ac:spMk id="17" creationId="{5BB5F5CE-B11B-FDC1-8F30-B27BEA290954}"/>
          </ac:spMkLst>
        </pc:spChg>
        <pc:spChg chg="mod">
          <ac:chgData name="Rosie Cooper" userId="bf124abb-9a2b-4602-9121-6ae61623fa8e" providerId="ADAL" clId="{9C23A8AB-98E8-479E-B83B-B234216EA28E}" dt="2024-03-21T20:37:34.030" v="20" actId="962"/>
          <ac:spMkLst>
            <pc:docMk/>
            <pc:sldMk cId="639713211" sldId="261"/>
            <ac:spMk id="18" creationId="{2E832F82-4F8F-C845-0DB6-7550042ED464}"/>
          </ac:spMkLst>
        </pc:spChg>
        <pc:spChg chg="mod">
          <ac:chgData name="Rosie Cooper" userId="bf124abb-9a2b-4602-9121-6ae61623fa8e" providerId="ADAL" clId="{9C23A8AB-98E8-479E-B83B-B234216EA28E}" dt="2024-03-21T20:37:34.030" v="20" actId="962"/>
          <ac:spMkLst>
            <pc:docMk/>
            <pc:sldMk cId="639713211" sldId="261"/>
            <ac:spMk id="19" creationId="{60B475C5-7881-5FF9-B541-433CCF5598FA}"/>
          </ac:spMkLst>
        </pc:spChg>
        <pc:spChg chg="mod">
          <ac:chgData name="Rosie Cooper" userId="bf124abb-9a2b-4602-9121-6ae61623fa8e" providerId="ADAL" clId="{9C23A8AB-98E8-479E-B83B-B234216EA28E}" dt="2024-03-21T20:37:34.030" v="20" actId="962"/>
          <ac:spMkLst>
            <pc:docMk/>
            <pc:sldMk cId="639713211" sldId="261"/>
            <ac:spMk id="20" creationId="{B6B1725A-A07F-1F7B-33E2-E4FEB9B2A31E}"/>
          </ac:spMkLst>
        </pc:spChg>
        <pc:spChg chg="mod">
          <ac:chgData name="Rosie Cooper" userId="bf124abb-9a2b-4602-9121-6ae61623fa8e" providerId="ADAL" clId="{9C23A8AB-98E8-479E-B83B-B234216EA28E}" dt="2024-03-21T20:37:34.030" v="20" actId="962"/>
          <ac:spMkLst>
            <pc:docMk/>
            <pc:sldMk cId="639713211" sldId="261"/>
            <ac:spMk id="21" creationId="{1644A031-A576-C80E-F561-8AC86808D930}"/>
          </ac:spMkLst>
        </pc:spChg>
        <pc:spChg chg="mod">
          <ac:chgData name="Rosie Cooper" userId="bf124abb-9a2b-4602-9121-6ae61623fa8e" providerId="ADAL" clId="{9C23A8AB-98E8-479E-B83B-B234216EA28E}" dt="2024-03-21T20:37:34.030" v="20" actId="962"/>
          <ac:spMkLst>
            <pc:docMk/>
            <pc:sldMk cId="639713211" sldId="261"/>
            <ac:spMk id="22" creationId="{4C25F679-8C86-1C25-D887-E1644F8D5D90}"/>
          </ac:spMkLst>
        </pc:spChg>
        <pc:spChg chg="mod">
          <ac:chgData name="Rosie Cooper" userId="bf124abb-9a2b-4602-9121-6ae61623fa8e" providerId="ADAL" clId="{9C23A8AB-98E8-479E-B83B-B234216EA28E}" dt="2024-03-21T20:37:34.030" v="20" actId="962"/>
          <ac:spMkLst>
            <pc:docMk/>
            <pc:sldMk cId="639713211" sldId="261"/>
            <ac:spMk id="23" creationId="{CADE07BD-FF5A-1C4E-B1B6-EB92C9E5121C}"/>
          </ac:spMkLst>
        </pc:spChg>
        <pc:spChg chg="mod">
          <ac:chgData name="Rosie Cooper" userId="bf124abb-9a2b-4602-9121-6ae61623fa8e" providerId="ADAL" clId="{9C23A8AB-98E8-479E-B83B-B234216EA28E}" dt="2024-03-21T20:37:34.030" v="20" actId="962"/>
          <ac:spMkLst>
            <pc:docMk/>
            <pc:sldMk cId="639713211" sldId="261"/>
            <ac:spMk id="24" creationId="{530B1398-32BD-1E5C-2277-C21BD27488B8}"/>
          </ac:spMkLst>
        </pc:spChg>
        <pc:spChg chg="mod">
          <ac:chgData name="Rosie Cooper" userId="bf124abb-9a2b-4602-9121-6ae61623fa8e" providerId="ADAL" clId="{9C23A8AB-98E8-479E-B83B-B234216EA28E}" dt="2024-03-21T20:37:34.030" v="20" actId="962"/>
          <ac:spMkLst>
            <pc:docMk/>
            <pc:sldMk cId="639713211" sldId="261"/>
            <ac:spMk id="25" creationId="{3E0F4F74-D3FA-FF1B-FE1D-6F0A3A5B6B10}"/>
          </ac:spMkLst>
        </pc:spChg>
        <pc:spChg chg="mod">
          <ac:chgData name="Rosie Cooper" userId="bf124abb-9a2b-4602-9121-6ae61623fa8e" providerId="ADAL" clId="{9C23A8AB-98E8-479E-B83B-B234216EA28E}" dt="2024-03-21T20:37:34.030" v="20" actId="962"/>
          <ac:spMkLst>
            <pc:docMk/>
            <pc:sldMk cId="639713211" sldId="261"/>
            <ac:spMk id="26" creationId="{4E9D09A4-852B-E295-D66E-66F4BB8112F8}"/>
          </ac:spMkLst>
        </pc:spChg>
        <pc:spChg chg="mod">
          <ac:chgData name="Rosie Cooper" userId="bf124abb-9a2b-4602-9121-6ae61623fa8e" providerId="ADAL" clId="{9C23A8AB-98E8-479E-B83B-B234216EA28E}" dt="2024-03-21T20:37:34.030" v="20" actId="962"/>
          <ac:spMkLst>
            <pc:docMk/>
            <pc:sldMk cId="639713211" sldId="261"/>
            <ac:spMk id="27" creationId="{F07EB55F-7C81-3C60-78D5-B87FAA076C13}"/>
          </ac:spMkLst>
        </pc:spChg>
        <pc:spChg chg="mod">
          <ac:chgData name="Rosie Cooper" userId="bf124abb-9a2b-4602-9121-6ae61623fa8e" providerId="ADAL" clId="{9C23A8AB-98E8-479E-B83B-B234216EA28E}" dt="2024-03-21T20:37:34.030" v="20" actId="962"/>
          <ac:spMkLst>
            <pc:docMk/>
            <pc:sldMk cId="639713211" sldId="261"/>
            <ac:spMk id="28" creationId="{D379CD59-AAA5-8EBA-2E24-89C106D40F79}"/>
          </ac:spMkLst>
        </pc:spChg>
        <pc:spChg chg="mod">
          <ac:chgData name="Rosie Cooper" userId="bf124abb-9a2b-4602-9121-6ae61623fa8e" providerId="ADAL" clId="{9C23A8AB-98E8-479E-B83B-B234216EA28E}" dt="2024-03-21T20:37:34.030" v="20" actId="962"/>
          <ac:spMkLst>
            <pc:docMk/>
            <pc:sldMk cId="639713211" sldId="261"/>
            <ac:spMk id="29" creationId="{30B5D681-40FB-70F0-291A-507A501CF71F}"/>
          </ac:spMkLst>
        </pc:spChg>
        <pc:spChg chg="mod">
          <ac:chgData name="Rosie Cooper" userId="bf124abb-9a2b-4602-9121-6ae61623fa8e" providerId="ADAL" clId="{9C23A8AB-98E8-479E-B83B-B234216EA28E}" dt="2024-03-21T20:37:34.030" v="20" actId="962"/>
          <ac:spMkLst>
            <pc:docMk/>
            <pc:sldMk cId="639713211" sldId="261"/>
            <ac:spMk id="30" creationId="{8E990AC1-3C81-0719-3C89-48A8A9569B82}"/>
          </ac:spMkLst>
        </pc:spChg>
        <pc:spChg chg="mod">
          <ac:chgData name="Rosie Cooper" userId="bf124abb-9a2b-4602-9121-6ae61623fa8e" providerId="ADAL" clId="{9C23A8AB-98E8-479E-B83B-B234216EA28E}" dt="2024-03-21T20:37:34.030" v="20" actId="962"/>
          <ac:spMkLst>
            <pc:docMk/>
            <pc:sldMk cId="639713211" sldId="261"/>
            <ac:spMk id="31" creationId="{0A28E9ED-AFF8-E12E-943D-3416E6A04947}"/>
          </ac:spMkLst>
        </pc:spChg>
        <pc:spChg chg="mod">
          <ac:chgData name="Rosie Cooper" userId="bf124abb-9a2b-4602-9121-6ae61623fa8e" providerId="ADAL" clId="{9C23A8AB-98E8-479E-B83B-B234216EA28E}" dt="2024-03-21T20:37:34.030" v="20" actId="962"/>
          <ac:spMkLst>
            <pc:docMk/>
            <pc:sldMk cId="639713211" sldId="261"/>
            <ac:spMk id="32" creationId="{88125044-086E-EAE1-1F83-1142F776C2EA}"/>
          </ac:spMkLst>
        </pc:spChg>
        <pc:spChg chg="mod">
          <ac:chgData name="Rosie Cooper" userId="bf124abb-9a2b-4602-9121-6ae61623fa8e" providerId="ADAL" clId="{9C23A8AB-98E8-479E-B83B-B234216EA28E}" dt="2024-03-21T20:37:34.030" v="20" actId="962"/>
          <ac:spMkLst>
            <pc:docMk/>
            <pc:sldMk cId="639713211" sldId="261"/>
            <ac:spMk id="33" creationId="{9CA6A1DC-10DD-154A-43A4-4694C27D4054}"/>
          </ac:spMkLst>
        </pc:spChg>
        <pc:spChg chg="mod">
          <ac:chgData name="Rosie Cooper" userId="bf124abb-9a2b-4602-9121-6ae61623fa8e" providerId="ADAL" clId="{9C23A8AB-98E8-479E-B83B-B234216EA28E}" dt="2024-03-21T20:37:34.030" v="20" actId="962"/>
          <ac:spMkLst>
            <pc:docMk/>
            <pc:sldMk cId="639713211" sldId="261"/>
            <ac:spMk id="34" creationId="{3BD80995-F154-E7E7-C5DF-623A38525CC4}"/>
          </ac:spMkLst>
        </pc:spChg>
        <pc:spChg chg="mod">
          <ac:chgData name="Rosie Cooper" userId="bf124abb-9a2b-4602-9121-6ae61623fa8e" providerId="ADAL" clId="{9C23A8AB-98E8-479E-B83B-B234216EA28E}" dt="2024-03-21T20:37:34.030" v="20" actId="962"/>
          <ac:spMkLst>
            <pc:docMk/>
            <pc:sldMk cId="639713211" sldId="261"/>
            <ac:spMk id="35" creationId="{25A1669E-ADD4-002A-5859-D5F30B5E0547}"/>
          </ac:spMkLst>
        </pc:spChg>
        <pc:spChg chg="mod">
          <ac:chgData name="Rosie Cooper" userId="bf124abb-9a2b-4602-9121-6ae61623fa8e" providerId="ADAL" clId="{9C23A8AB-98E8-479E-B83B-B234216EA28E}" dt="2024-03-21T20:37:34.030" v="20" actId="962"/>
          <ac:spMkLst>
            <pc:docMk/>
            <pc:sldMk cId="639713211" sldId="261"/>
            <ac:spMk id="36" creationId="{83B2321E-F8BE-795E-512E-C6AC7E96442F}"/>
          </ac:spMkLst>
        </pc:spChg>
        <pc:spChg chg="mod">
          <ac:chgData name="Rosie Cooper" userId="bf124abb-9a2b-4602-9121-6ae61623fa8e" providerId="ADAL" clId="{9C23A8AB-98E8-479E-B83B-B234216EA28E}" dt="2024-03-21T20:37:34.030" v="20" actId="962"/>
          <ac:spMkLst>
            <pc:docMk/>
            <pc:sldMk cId="639713211" sldId="261"/>
            <ac:spMk id="37" creationId="{59DD5749-A2B3-8E5D-98F5-4ADE2E664F57}"/>
          </ac:spMkLst>
        </pc:spChg>
        <pc:spChg chg="mod">
          <ac:chgData name="Rosie Cooper" userId="bf124abb-9a2b-4602-9121-6ae61623fa8e" providerId="ADAL" clId="{9C23A8AB-98E8-479E-B83B-B234216EA28E}" dt="2024-03-21T20:37:34.030" v="20" actId="962"/>
          <ac:spMkLst>
            <pc:docMk/>
            <pc:sldMk cId="639713211" sldId="261"/>
            <ac:spMk id="38" creationId="{43C6C337-5A58-48E4-8C4C-2D53D291A91C}"/>
          </ac:spMkLst>
        </pc:spChg>
        <pc:spChg chg="mod">
          <ac:chgData name="Rosie Cooper" userId="bf124abb-9a2b-4602-9121-6ae61623fa8e" providerId="ADAL" clId="{9C23A8AB-98E8-479E-B83B-B234216EA28E}" dt="2024-03-21T20:37:34.030" v="20" actId="962"/>
          <ac:spMkLst>
            <pc:docMk/>
            <pc:sldMk cId="639713211" sldId="261"/>
            <ac:spMk id="39" creationId="{AA4A1BBF-CBB5-94B8-0ABE-3FE0AD255CB5}"/>
          </ac:spMkLst>
        </pc:spChg>
        <pc:spChg chg="mod">
          <ac:chgData name="Rosie Cooper" userId="bf124abb-9a2b-4602-9121-6ae61623fa8e" providerId="ADAL" clId="{9C23A8AB-98E8-479E-B83B-B234216EA28E}" dt="2024-03-21T20:37:34.030" v="20" actId="962"/>
          <ac:spMkLst>
            <pc:docMk/>
            <pc:sldMk cId="639713211" sldId="261"/>
            <ac:spMk id="40" creationId="{3D119290-7C7C-6858-3130-7C7B0D14994C}"/>
          </ac:spMkLst>
        </pc:spChg>
        <pc:spChg chg="mod">
          <ac:chgData name="Rosie Cooper" userId="bf124abb-9a2b-4602-9121-6ae61623fa8e" providerId="ADAL" clId="{9C23A8AB-98E8-479E-B83B-B234216EA28E}" dt="2024-03-21T20:37:34.030" v="20" actId="962"/>
          <ac:spMkLst>
            <pc:docMk/>
            <pc:sldMk cId="639713211" sldId="261"/>
            <ac:spMk id="41" creationId="{9D0893E5-0A58-FA3C-31AA-C40190A3F385}"/>
          </ac:spMkLst>
        </pc:spChg>
        <pc:spChg chg="mod">
          <ac:chgData name="Rosie Cooper" userId="bf124abb-9a2b-4602-9121-6ae61623fa8e" providerId="ADAL" clId="{9C23A8AB-98E8-479E-B83B-B234216EA28E}" dt="2024-03-21T20:37:34.030" v="20" actId="962"/>
          <ac:spMkLst>
            <pc:docMk/>
            <pc:sldMk cId="639713211" sldId="261"/>
            <ac:spMk id="42" creationId="{6C83FCC5-C03E-D7C1-CA2D-A1E287AB4B86}"/>
          </ac:spMkLst>
        </pc:spChg>
        <pc:spChg chg="mod">
          <ac:chgData name="Rosie Cooper" userId="bf124abb-9a2b-4602-9121-6ae61623fa8e" providerId="ADAL" clId="{9C23A8AB-98E8-479E-B83B-B234216EA28E}" dt="2024-03-21T20:37:34.030" v="20" actId="962"/>
          <ac:spMkLst>
            <pc:docMk/>
            <pc:sldMk cId="639713211" sldId="261"/>
            <ac:spMk id="44" creationId="{9CBF1E32-6B63-203E-22C2-A582CD3F09F8}"/>
          </ac:spMkLst>
        </pc:spChg>
        <pc:spChg chg="mod">
          <ac:chgData name="Rosie Cooper" userId="bf124abb-9a2b-4602-9121-6ae61623fa8e" providerId="ADAL" clId="{9C23A8AB-98E8-479E-B83B-B234216EA28E}" dt="2024-03-21T20:37:34.030" v="20" actId="962"/>
          <ac:spMkLst>
            <pc:docMk/>
            <pc:sldMk cId="639713211" sldId="261"/>
            <ac:spMk id="45" creationId="{2FF3312F-4AD7-1271-9041-DA13EBAF4E4D}"/>
          </ac:spMkLst>
        </pc:spChg>
        <pc:spChg chg="mod">
          <ac:chgData name="Rosie Cooper" userId="bf124abb-9a2b-4602-9121-6ae61623fa8e" providerId="ADAL" clId="{9C23A8AB-98E8-479E-B83B-B234216EA28E}" dt="2024-03-21T20:37:34.030" v="20" actId="962"/>
          <ac:spMkLst>
            <pc:docMk/>
            <pc:sldMk cId="639713211" sldId="261"/>
            <ac:spMk id="46" creationId="{94E60C0E-46D3-DED8-051A-4859CB3D1334}"/>
          </ac:spMkLst>
        </pc:spChg>
        <pc:spChg chg="mod">
          <ac:chgData name="Rosie Cooper" userId="bf124abb-9a2b-4602-9121-6ae61623fa8e" providerId="ADAL" clId="{9C23A8AB-98E8-479E-B83B-B234216EA28E}" dt="2024-03-21T20:37:34.030" v="20" actId="962"/>
          <ac:spMkLst>
            <pc:docMk/>
            <pc:sldMk cId="639713211" sldId="261"/>
            <ac:spMk id="48" creationId="{62442A8C-012B-6F63-86E2-B03C216BD425}"/>
          </ac:spMkLst>
        </pc:spChg>
        <pc:spChg chg="mod">
          <ac:chgData name="Rosie Cooper" userId="bf124abb-9a2b-4602-9121-6ae61623fa8e" providerId="ADAL" clId="{9C23A8AB-98E8-479E-B83B-B234216EA28E}" dt="2024-03-21T20:37:34.030" v="20" actId="962"/>
          <ac:spMkLst>
            <pc:docMk/>
            <pc:sldMk cId="639713211" sldId="261"/>
            <ac:spMk id="63" creationId="{6D61DC39-D1E6-2A9E-9C74-EC1305E22DCC}"/>
          </ac:spMkLst>
        </pc:spChg>
        <pc:spChg chg="mod">
          <ac:chgData name="Rosie Cooper" userId="bf124abb-9a2b-4602-9121-6ae61623fa8e" providerId="ADAL" clId="{9C23A8AB-98E8-479E-B83B-B234216EA28E}" dt="2024-03-21T20:37:34.030" v="20" actId="962"/>
          <ac:spMkLst>
            <pc:docMk/>
            <pc:sldMk cId="639713211" sldId="261"/>
            <ac:spMk id="64" creationId="{8848E825-C57A-54B8-D286-9988361E4FB9}"/>
          </ac:spMkLst>
        </pc:spChg>
        <pc:spChg chg="mod">
          <ac:chgData name="Rosie Cooper" userId="bf124abb-9a2b-4602-9121-6ae61623fa8e" providerId="ADAL" clId="{9C23A8AB-98E8-479E-B83B-B234216EA28E}" dt="2024-03-21T20:37:34.030" v="20" actId="962"/>
          <ac:spMkLst>
            <pc:docMk/>
            <pc:sldMk cId="639713211" sldId="261"/>
            <ac:spMk id="65" creationId="{53A92B58-60B9-33D7-5F99-DA1B8B24F26A}"/>
          </ac:spMkLst>
        </pc:spChg>
        <pc:spChg chg="mod">
          <ac:chgData name="Rosie Cooper" userId="bf124abb-9a2b-4602-9121-6ae61623fa8e" providerId="ADAL" clId="{9C23A8AB-98E8-479E-B83B-B234216EA28E}" dt="2024-03-21T20:37:34.030" v="20" actId="962"/>
          <ac:spMkLst>
            <pc:docMk/>
            <pc:sldMk cId="639713211" sldId="261"/>
            <ac:spMk id="67" creationId="{A93D1493-E5F6-EA16-2D7A-7AE05BA0B4CE}"/>
          </ac:spMkLst>
        </pc:spChg>
        <pc:spChg chg="mod">
          <ac:chgData name="Rosie Cooper" userId="bf124abb-9a2b-4602-9121-6ae61623fa8e" providerId="ADAL" clId="{9C23A8AB-98E8-479E-B83B-B234216EA28E}" dt="2024-03-21T20:37:34.030" v="20" actId="962"/>
          <ac:spMkLst>
            <pc:docMk/>
            <pc:sldMk cId="639713211" sldId="261"/>
            <ac:spMk id="68" creationId="{BFE34D8A-87FA-78BC-5CF7-3E2F08BF6B67}"/>
          </ac:spMkLst>
        </pc:spChg>
        <pc:spChg chg="mod">
          <ac:chgData name="Rosie Cooper" userId="bf124abb-9a2b-4602-9121-6ae61623fa8e" providerId="ADAL" clId="{9C23A8AB-98E8-479E-B83B-B234216EA28E}" dt="2024-03-21T20:37:34.030" v="20" actId="962"/>
          <ac:spMkLst>
            <pc:docMk/>
            <pc:sldMk cId="639713211" sldId="261"/>
            <ac:spMk id="69" creationId="{05A3EDE6-4A9E-5CF5-1ED2-EEC9529002CF}"/>
          </ac:spMkLst>
        </pc:spChg>
        <pc:spChg chg="mod">
          <ac:chgData name="Rosie Cooper" userId="bf124abb-9a2b-4602-9121-6ae61623fa8e" providerId="ADAL" clId="{9C23A8AB-98E8-479E-B83B-B234216EA28E}" dt="2024-03-21T20:37:34.030" v="20" actId="962"/>
          <ac:spMkLst>
            <pc:docMk/>
            <pc:sldMk cId="639713211" sldId="261"/>
            <ac:spMk id="78" creationId="{007FCEE1-F9CE-368F-8F70-49BF188353AD}"/>
          </ac:spMkLst>
        </pc:spChg>
        <pc:spChg chg="mod">
          <ac:chgData name="Rosie Cooper" userId="bf124abb-9a2b-4602-9121-6ae61623fa8e" providerId="ADAL" clId="{9C23A8AB-98E8-479E-B83B-B234216EA28E}" dt="2024-03-21T20:37:34.030" v="20" actId="962"/>
          <ac:spMkLst>
            <pc:docMk/>
            <pc:sldMk cId="639713211" sldId="261"/>
            <ac:spMk id="79" creationId="{46FF56E0-7328-FFA3-4B26-9B21D6E00720}"/>
          </ac:spMkLst>
        </pc:spChg>
        <pc:spChg chg="mod">
          <ac:chgData name="Rosie Cooper" userId="bf124abb-9a2b-4602-9121-6ae61623fa8e" providerId="ADAL" clId="{9C23A8AB-98E8-479E-B83B-B234216EA28E}" dt="2024-03-21T20:37:34.030" v="20" actId="962"/>
          <ac:spMkLst>
            <pc:docMk/>
            <pc:sldMk cId="639713211" sldId="261"/>
            <ac:spMk id="80" creationId="{6457E3F3-0EC8-7310-0BFA-E6AE0447967F}"/>
          </ac:spMkLst>
        </pc:spChg>
        <pc:spChg chg="mod">
          <ac:chgData name="Rosie Cooper" userId="bf124abb-9a2b-4602-9121-6ae61623fa8e" providerId="ADAL" clId="{9C23A8AB-98E8-479E-B83B-B234216EA28E}" dt="2024-03-21T20:37:34.030" v="20" actId="962"/>
          <ac:spMkLst>
            <pc:docMk/>
            <pc:sldMk cId="639713211" sldId="261"/>
            <ac:spMk id="81" creationId="{050A66E5-BF97-3A21-9EDE-0391CA3A4B05}"/>
          </ac:spMkLst>
        </pc:spChg>
        <pc:picChg chg="mod">
          <ac:chgData name="Rosie Cooper" userId="bf124abb-9a2b-4602-9121-6ae61623fa8e" providerId="ADAL" clId="{9C23A8AB-98E8-479E-B83B-B234216EA28E}" dt="2024-03-21T20:37:34.030" v="20" actId="962"/>
          <ac:picMkLst>
            <pc:docMk/>
            <pc:sldMk cId="639713211" sldId="261"/>
            <ac:picMk id="2" creationId="{2C405C99-F114-E459-38F3-9E8A269D2854}"/>
          </ac:picMkLst>
        </pc:picChg>
        <pc:picChg chg="mod">
          <ac:chgData name="Rosie Cooper" userId="bf124abb-9a2b-4602-9121-6ae61623fa8e" providerId="ADAL" clId="{9C23A8AB-98E8-479E-B83B-B234216EA28E}" dt="2024-03-21T20:37:34.030" v="20" actId="962"/>
          <ac:picMkLst>
            <pc:docMk/>
            <pc:sldMk cId="639713211" sldId="261"/>
            <ac:picMk id="3" creationId="{11144BC0-662D-4D10-803A-0E86530BF9D5}"/>
          </ac:picMkLst>
        </pc:picChg>
        <pc:picChg chg="del">
          <ac:chgData name="Rosie Cooper" userId="bf124abb-9a2b-4602-9121-6ae61623fa8e" providerId="ADAL" clId="{9C23A8AB-98E8-479E-B83B-B234216EA28E}" dt="2024-03-21T20:36:56.336" v="11"/>
          <ac:picMkLst>
            <pc:docMk/>
            <pc:sldMk cId="639713211" sldId="261"/>
            <ac:picMk id="4" creationId="{6A611D9F-E509-8A94-8114-35B4BB7DB3D1}"/>
          </ac:picMkLst>
        </pc:picChg>
        <pc:picChg chg="mod">
          <ac:chgData name="Rosie Cooper" userId="bf124abb-9a2b-4602-9121-6ae61623fa8e" providerId="ADAL" clId="{9C23A8AB-98E8-479E-B83B-B234216EA28E}" dt="2024-03-21T20:37:34.030" v="20" actId="962"/>
          <ac:picMkLst>
            <pc:docMk/>
            <pc:sldMk cId="639713211" sldId="261"/>
            <ac:picMk id="47" creationId="{2F34F869-0BF9-4BBC-60A4-F92CCCE2BD21}"/>
          </ac:picMkLst>
        </pc:picChg>
        <pc:picChg chg="mod">
          <ac:chgData name="Rosie Cooper" userId="bf124abb-9a2b-4602-9121-6ae61623fa8e" providerId="ADAL" clId="{9C23A8AB-98E8-479E-B83B-B234216EA28E}" dt="2024-03-21T20:37:34.030" v="20" actId="962"/>
          <ac:picMkLst>
            <pc:docMk/>
            <pc:sldMk cId="639713211" sldId="261"/>
            <ac:picMk id="49" creationId="{E7AF8872-9EB5-1985-D1E4-BF266755191B}"/>
          </ac:picMkLst>
        </pc:picChg>
        <pc:picChg chg="mod">
          <ac:chgData name="Rosie Cooper" userId="bf124abb-9a2b-4602-9121-6ae61623fa8e" providerId="ADAL" clId="{9C23A8AB-98E8-479E-B83B-B234216EA28E}" dt="2024-03-21T20:37:34.030" v="20" actId="962"/>
          <ac:picMkLst>
            <pc:docMk/>
            <pc:sldMk cId="639713211" sldId="261"/>
            <ac:picMk id="50" creationId="{E65EB417-F47C-144E-5655-E9B52127CD32}"/>
          </ac:picMkLst>
        </pc:picChg>
        <pc:picChg chg="mod">
          <ac:chgData name="Rosie Cooper" userId="bf124abb-9a2b-4602-9121-6ae61623fa8e" providerId="ADAL" clId="{9C23A8AB-98E8-479E-B83B-B234216EA28E}" dt="2024-03-21T20:37:34.030" v="20" actId="962"/>
          <ac:picMkLst>
            <pc:docMk/>
            <pc:sldMk cId="639713211" sldId="261"/>
            <ac:picMk id="51" creationId="{3AEA4A09-6F29-78C8-D78B-3791311D6841}"/>
          </ac:picMkLst>
        </pc:picChg>
        <pc:picChg chg="mod">
          <ac:chgData name="Rosie Cooper" userId="bf124abb-9a2b-4602-9121-6ae61623fa8e" providerId="ADAL" clId="{9C23A8AB-98E8-479E-B83B-B234216EA28E}" dt="2024-03-21T20:37:34.030" v="20" actId="962"/>
          <ac:picMkLst>
            <pc:docMk/>
            <pc:sldMk cId="639713211" sldId="261"/>
            <ac:picMk id="52" creationId="{A57E76CD-96ED-9B99-F075-FE80BF1492F9}"/>
          </ac:picMkLst>
        </pc:picChg>
        <pc:picChg chg="mod">
          <ac:chgData name="Rosie Cooper" userId="bf124abb-9a2b-4602-9121-6ae61623fa8e" providerId="ADAL" clId="{9C23A8AB-98E8-479E-B83B-B234216EA28E}" dt="2024-03-21T20:37:34.030" v="20" actId="962"/>
          <ac:picMkLst>
            <pc:docMk/>
            <pc:sldMk cId="639713211" sldId="261"/>
            <ac:picMk id="53" creationId="{E6283AB9-11A0-B917-18E6-025E067BD131}"/>
          </ac:picMkLst>
        </pc:picChg>
        <pc:picChg chg="mod">
          <ac:chgData name="Rosie Cooper" userId="bf124abb-9a2b-4602-9121-6ae61623fa8e" providerId="ADAL" clId="{9C23A8AB-98E8-479E-B83B-B234216EA28E}" dt="2024-03-21T20:37:34.030" v="20" actId="962"/>
          <ac:picMkLst>
            <pc:docMk/>
            <pc:sldMk cId="639713211" sldId="261"/>
            <ac:picMk id="54" creationId="{41411C9E-A68D-8521-39AB-1E5A16AC4396}"/>
          </ac:picMkLst>
        </pc:picChg>
        <pc:picChg chg="mod">
          <ac:chgData name="Rosie Cooper" userId="bf124abb-9a2b-4602-9121-6ae61623fa8e" providerId="ADAL" clId="{9C23A8AB-98E8-479E-B83B-B234216EA28E}" dt="2024-03-21T20:37:34.030" v="20" actId="962"/>
          <ac:picMkLst>
            <pc:docMk/>
            <pc:sldMk cId="639713211" sldId="261"/>
            <ac:picMk id="55" creationId="{71E33940-4FB5-0DA3-6285-2AE8FC18F9E3}"/>
          </ac:picMkLst>
        </pc:picChg>
        <pc:picChg chg="mod">
          <ac:chgData name="Rosie Cooper" userId="bf124abb-9a2b-4602-9121-6ae61623fa8e" providerId="ADAL" clId="{9C23A8AB-98E8-479E-B83B-B234216EA28E}" dt="2024-03-21T20:37:34.030" v="20" actId="962"/>
          <ac:picMkLst>
            <pc:docMk/>
            <pc:sldMk cId="639713211" sldId="261"/>
            <ac:picMk id="56" creationId="{D3D3DD81-05AC-3CCF-1FE4-537E4DD6C821}"/>
          </ac:picMkLst>
        </pc:picChg>
        <pc:picChg chg="mod">
          <ac:chgData name="Rosie Cooper" userId="bf124abb-9a2b-4602-9121-6ae61623fa8e" providerId="ADAL" clId="{9C23A8AB-98E8-479E-B83B-B234216EA28E}" dt="2024-03-21T20:37:34.030" v="20" actId="962"/>
          <ac:picMkLst>
            <pc:docMk/>
            <pc:sldMk cId="639713211" sldId="261"/>
            <ac:picMk id="57" creationId="{D75BE5E9-1EF7-D685-4065-1B4523D9D832}"/>
          </ac:picMkLst>
        </pc:picChg>
        <pc:picChg chg="mod">
          <ac:chgData name="Rosie Cooper" userId="bf124abb-9a2b-4602-9121-6ae61623fa8e" providerId="ADAL" clId="{9C23A8AB-98E8-479E-B83B-B234216EA28E}" dt="2024-03-21T20:37:34.030" v="20" actId="962"/>
          <ac:picMkLst>
            <pc:docMk/>
            <pc:sldMk cId="639713211" sldId="261"/>
            <ac:picMk id="58" creationId="{98C4EE7D-28DD-E0B1-FAF1-A86D87D6EAE6}"/>
          </ac:picMkLst>
        </pc:picChg>
        <pc:picChg chg="mod">
          <ac:chgData name="Rosie Cooper" userId="bf124abb-9a2b-4602-9121-6ae61623fa8e" providerId="ADAL" clId="{9C23A8AB-98E8-479E-B83B-B234216EA28E}" dt="2024-03-21T20:37:34.030" v="20" actId="962"/>
          <ac:picMkLst>
            <pc:docMk/>
            <pc:sldMk cId="639713211" sldId="261"/>
            <ac:picMk id="59" creationId="{0E8CF3BF-1519-34B5-D72B-E8D42A3CCAE7}"/>
          </ac:picMkLst>
        </pc:picChg>
        <pc:picChg chg="mod">
          <ac:chgData name="Rosie Cooper" userId="bf124abb-9a2b-4602-9121-6ae61623fa8e" providerId="ADAL" clId="{9C23A8AB-98E8-479E-B83B-B234216EA28E}" dt="2024-03-21T20:37:34.030" v="20" actId="962"/>
          <ac:picMkLst>
            <pc:docMk/>
            <pc:sldMk cId="639713211" sldId="261"/>
            <ac:picMk id="60" creationId="{7790CD06-9C51-9AA1-7A08-84D5B3D88851}"/>
          </ac:picMkLst>
        </pc:picChg>
        <pc:picChg chg="mod">
          <ac:chgData name="Rosie Cooper" userId="bf124abb-9a2b-4602-9121-6ae61623fa8e" providerId="ADAL" clId="{9C23A8AB-98E8-479E-B83B-B234216EA28E}" dt="2024-03-21T20:37:34.030" v="20" actId="962"/>
          <ac:picMkLst>
            <pc:docMk/>
            <pc:sldMk cId="639713211" sldId="261"/>
            <ac:picMk id="61" creationId="{1A0DEB10-AD7B-EC8A-BE10-01243A2ADBC8}"/>
          </ac:picMkLst>
        </pc:picChg>
        <pc:picChg chg="mod">
          <ac:chgData name="Rosie Cooper" userId="bf124abb-9a2b-4602-9121-6ae61623fa8e" providerId="ADAL" clId="{9C23A8AB-98E8-479E-B83B-B234216EA28E}" dt="2024-03-21T20:37:34.030" v="20" actId="962"/>
          <ac:picMkLst>
            <pc:docMk/>
            <pc:sldMk cId="639713211" sldId="261"/>
            <ac:picMk id="62" creationId="{64F48EC9-6988-23F7-2F40-DD0BD268B638}"/>
          </ac:picMkLst>
        </pc:picChg>
        <pc:picChg chg="mod">
          <ac:chgData name="Rosie Cooper" userId="bf124abb-9a2b-4602-9121-6ae61623fa8e" providerId="ADAL" clId="{9C23A8AB-98E8-479E-B83B-B234216EA28E}" dt="2024-03-21T20:37:34.030" v="20" actId="962"/>
          <ac:picMkLst>
            <pc:docMk/>
            <pc:sldMk cId="639713211" sldId="261"/>
            <ac:picMk id="74" creationId="{622663B2-9105-8AE0-9278-22E038AA5BB2}"/>
          </ac:picMkLst>
        </pc:picChg>
      </pc:sldChg>
      <pc:sldChg chg="del">
        <pc:chgData name="Rosie Cooper" userId="bf124abb-9a2b-4602-9121-6ae61623fa8e" providerId="ADAL" clId="{9C23A8AB-98E8-479E-B83B-B234216EA28E}" dt="2024-03-21T20:36:33.389" v="5" actId="47"/>
        <pc:sldMkLst>
          <pc:docMk/>
          <pc:sldMk cId="3140366966" sldId="262"/>
        </pc:sldMkLst>
      </pc:sldChg>
      <pc:sldChg chg="del">
        <pc:chgData name="Rosie Cooper" userId="bf124abb-9a2b-4602-9121-6ae61623fa8e" providerId="ADAL" clId="{9C23A8AB-98E8-479E-B83B-B234216EA28E}" dt="2024-03-21T20:36:36.084" v="8" actId="47"/>
        <pc:sldMkLst>
          <pc:docMk/>
          <pc:sldMk cId="758187235" sldId="263"/>
        </pc:sldMkLst>
      </pc:sldChg>
      <pc:sldChg chg="del">
        <pc:chgData name="Rosie Cooper" userId="bf124abb-9a2b-4602-9121-6ae61623fa8e" providerId="ADAL" clId="{9C23A8AB-98E8-479E-B83B-B234216EA28E}" dt="2024-03-21T20:36:35.268" v="7" actId="47"/>
        <pc:sldMkLst>
          <pc:docMk/>
          <pc:sldMk cId="489831976" sldId="264"/>
        </pc:sldMkLst>
      </pc:sldChg>
      <pc:sldChg chg="del">
        <pc:chgData name="Rosie Cooper" userId="bf124abb-9a2b-4602-9121-6ae61623fa8e" providerId="ADAL" clId="{9C23A8AB-98E8-479E-B83B-B234216EA28E}" dt="2024-03-21T20:36:34.587" v="6" actId="47"/>
        <pc:sldMkLst>
          <pc:docMk/>
          <pc:sldMk cId="2833983038" sldId="265"/>
        </pc:sldMkLst>
      </pc:sldChg>
      <pc:sldChg chg="modSp add del mod">
        <pc:chgData name="Rosie Cooper" userId="bf124abb-9a2b-4602-9121-6ae61623fa8e" providerId="ADAL" clId="{9C23A8AB-98E8-479E-B83B-B234216EA28E}" dt="2024-03-21T20:37:07.947" v="16" actId="6549"/>
        <pc:sldMkLst>
          <pc:docMk/>
          <pc:sldMk cId="3885894406" sldId="266"/>
        </pc:sldMkLst>
        <pc:spChg chg="mod">
          <ac:chgData name="Rosie Cooper" userId="bf124abb-9a2b-4602-9121-6ae61623fa8e" providerId="ADAL" clId="{9C23A8AB-98E8-479E-B83B-B234216EA28E}" dt="2024-03-21T20:37:05.249" v="13" actId="6549"/>
          <ac:spMkLst>
            <pc:docMk/>
            <pc:sldMk cId="3885894406" sldId="266"/>
            <ac:spMk id="11" creationId="{258C8595-C239-785D-D42A-0C136B5DAA03}"/>
          </ac:spMkLst>
        </pc:spChg>
        <pc:spChg chg="mod">
          <ac:chgData name="Rosie Cooper" userId="bf124abb-9a2b-4602-9121-6ae61623fa8e" providerId="ADAL" clId="{9C23A8AB-98E8-479E-B83B-B234216EA28E}" dt="2024-03-21T20:37:06.223" v="14" actId="6549"/>
          <ac:spMkLst>
            <pc:docMk/>
            <pc:sldMk cId="3885894406" sldId="266"/>
            <ac:spMk id="30" creationId="{22F14324-F6DE-4632-5186-D7CB8471FC58}"/>
          </ac:spMkLst>
        </pc:spChg>
        <pc:spChg chg="mod">
          <ac:chgData name="Rosie Cooper" userId="bf124abb-9a2b-4602-9121-6ae61623fa8e" providerId="ADAL" clId="{9C23A8AB-98E8-479E-B83B-B234216EA28E}" dt="2024-03-21T20:37:07.015" v="15" actId="6549"/>
          <ac:spMkLst>
            <pc:docMk/>
            <pc:sldMk cId="3885894406" sldId="266"/>
            <ac:spMk id="33" creationId="{42863F3F-934A-B7D2-84B2-F5E8E5F4E346}"/>
          </ac:spMkLst>
        </pc:spChg>
        <pc:spChg chg="mod">
          <ac:chgData name="Rosie Cooper" userId="bf124abb-9a2b-4602-9121-6ae61623fa8e" providerId="ADAL" clId="{9C23A8AB-98E8-479E-B83B-B234216EA28E}" dt="2024-03-21T20:37:07.947" v="16" actId="6549"/>
          <ac:spMkLst>
            <pc:docMk/>
            <pc:sldMk cId="3885894406" sldId="266"/>
            <ac:spMk id="36" creationId="{B517E7C7-A140-1168-D2FD-F9BB4F0DFFCD}"/>
          </ac:spMkLst>
        </pc:spChg>
      </pc:sldChg>
      <pc:sldChg chg="del">
        <pc:chgData name="Rosie Cooper" userId="bf124abb-9a2b-4602-9121-6ae61623fa8e" providerId="ADAL" clId="{9C23A8AB-98E8-479E-B83B-B234216EA28E}" dt="2024-03-21T20:35:40.694" v="2" actId="47"/>
        <pc:sldMkLst>
          <pc:docMk/>
          <pc:sldMk cId="3803241487" sldId="268"/>
        </pc:sldMkLst>
      </pc:sldChg>
      <pc:sldChg chg="add del">
        <pc:chgData name="Rosie Cooper" userId="bf124abb-9a2b-4602-9121-6ae61623fa8e" providerId="ADAL" clId="{9C23A8AB-98E8-479E-B83B-B234216EA28E}" dt="2024-03-21T20:36:57.768" v="12"/>
        <pc:sldMkLst>
          <pc:docMk/>
          <pc:sldMk cId="789785739" sldId="269"/>
        </pc:sldMkLst>
      </pc:sldChg>
      <pc:sldChg chg="addSp delSp modSp mod">
        <pc:chgData name="Rosie Cooper" userId="bf124abb-9a2b-4602-9121-6ae61623fa8e" providerId="ADAL" clId="{9C23A8AB-98E8-479E-B83B-B234216EA28E}" dt="2024-03-21T20:38:14.217" v="24" actId="33553"/>
        <pc:sldMkLst>
          <pc:docMk/>
          <pc:sldMk cId="1287725198" sldId="270"/>
        </pc:sldMkLst>
        <pc:spChg chg="mod">
          <ac:chgData name="Rosie Cooper" userId="bf124abb-9a2b-4602-9121-6ae61623fa8e" providerId="ADAL" clId="{9C23A8AB-98E8-479E-B83B-B234216EA28E}" dt="2024-03-21T20:38:14.217" v="24" actId="33553"/>
          <ac:spMkLst>
            <pc:docMk/>
            <pc:sldMk cId="1287725198" sldId="270"/>
            <ac:spMk id="3" creationId="{A8ABB23C-A2B1-D8CF-A439-357EC8C79F51}"/>
          </ac:spMkLst>
        </pc:spChg>
        <pc:spChg chg="add del mod">
          <ac:chgData name="Rosie Cooper" userId="bf124abb-9a2b-4602-9121-6ae61623fa8e" providerId="ADAL" clId="{9C23A8AB-98E8-479E-B83B-B234216EA28E}" dt="2024-03-21T20:38:07.694" v="23" actId="478"/>
          <ac:spMkLst>
            <pc:docMk/>
            <pc:sldMk cId="1287725198" sldId="270"/>
            <ac:spMk id="5" creationId="{91F61ABF-E7EB-F3B5-E7E9-FED7438B6655}"/>
          </ac:spMkLst>
        </pc:spChg>
        <pc:spChg chg="mod">
          <ac:chgData name="Rosie Cooper" userId="bf124abb-9a2b-4602-9121-6ae61623fa8e" providerId="ADAL" clId="{9C23A8AB-98E8-479E-B83B-B234216EA28E}" dt="2024-03-21T20:36:00.647" v="4" actId="962"/>
          <ac:spMkLst>
            <pc:docMk/>
            <pc:sldMk cId="1287725198" sldId="270"/>
            <ac:spMk id="8" creationId="{D624172E-4D9D-C097-5A82-CEAAFA3BB5C2}"/>
          </ac:spMkLst>
        </pc:spChg>
        <pc:spChg chg="mod">
          <ac:chgData name="Rosie Cooper" userId="bf124abb-9a2b-4602-9121-6ae61623fa8e" providerId="ADAL" clId="{9C23A8AB-98E8-479E-B83B-B234216EA28E}" dt="2024-03-21T20:36:00.647" v="4" actId="962"/>
          <ac:spMkLst>
            <pc:docMk/>
            <pc:sldMk cId="1287725198" sldId="270"/>
            <ac:spMk id="9" creationId="{4490F71F-35B3-07A8-9B0F-FF79C8BBAC99}"/>
          </ac:spMkLst>
        </pc:spChg>
        <pc:spChg chg="mod">
          <ac:chgData name="Rosie Cooper" userId="bf124abb-9a2b-4602-9121-6ae61623fa8e" providerId="ADAL" clId="{9C23A8AB-98E8-479E-B83B-B234216EA28E}" dt="2024-03-21T20:36:00.647" v="4" actId="962"/>
          <ac:spMkLst>
            <pc:docMk/>
            <pc:sldMk cId="1287725198" sldId="270"/>
            <ac:spMk id="10" creationId="{3B32B219-AD5A-8869-B7BC-8252F173F6B0}"/>
          </ac:spMkLst>
        </pc:spChg>
        <pc:spChg chg="mod">
          <ac:chgData name="Rosie Cooper" userId="bf124abb-9a2b-4602-9121-6ae61623fa8e" providerId="ADAL" clId="{9C23A8AB-98E8-479E-B83B-B234216EA28E}" dt="2024-03-21T20:36:00.647" v="4" actId="962"/>
          <ac:spMkLst>
            <pc:docMk/>
            <pc:sldMk cId="1287725198" sldId="270"/>
            <ac:spMk id="11" creationId="{66F1EC96-AE4E-E9E3-7A4E-6A6369217E0C}"/>
          </ac:spMkLst>
        </pc:spChg>
        <pc:spChg chg="mod">
          <ac:chgData name="Rosie Cooper" userId="bf124abb-9a2b-4602-9121-6ae61623fa8e" providerId="ADAL" clId="{9C23A8AB-98E8-479E-B83B-B234216EA28E}" dt="2024-03-21T20:36:00.647" v="4" actId="962"/>
          <ac:spMkLst>
            <pc:docMk/>
            <pc:sldMk cId="1287725198" sldId="270"/>
            <ac:spMk id="12" creationId="{DC4F3D37-D7C3-CCC2-9214-EB6710969C75}"/>
          </ac:spMkLst>
        </pc:spChg>
        <pc:spChg chg="mod">
          <ac:chgData name="Rosie Cooper" userId="bf124abb-9a2b-4602-9121-6ae61623fa8e" providerId="ADAL" clId="{9C23A8AB-98E8-479E-B83B-B234216EA28E}" dt="2024-03-21T20:36:00.647" v="4" actId="962"/>
          <ac:spMkLst>
            <pc:docMk/>
            <pc:sldMk cId="1287725198" sldId="270"/>
            <ac:spMk id="13" creationId="{C1D3579B-DD9D-CCBC-B9DF-7D5157B7E45D}"/>
          </ac:spMkLst>
        </pc:spChg>
        <pc:grpChg chg="mod">
          <ac:chgData name="Rosie Cooper" userId="bf124abb-9a2b-4602-9121-6ae61623fa8e" providerId="ADAL" clId="{9C23A8AB-98E8-479E-B83B-B234216EA28E}" dt="2024-03-21T20:36:00.647" v="4" actId="962"/>
          <ac:grpSpMkLst>
            <pc:docMk/>
            <pc:sldMk cId="1287725198" sldId="270"/>
            <ac:grpSpMk id="60" creationId="{CA7B5457-C924-7A3B-3F66-B0E907AEA313}"/>
          </ac:grpSpMkLst>
        </pc:grpChg>
        <pc:grpChg chg="mod">
          <ac:chgData name="Rosie Cooper" userId="bf124abb-9a2b-4602-9121-6ae61623fa8e" providerId="ADAL" clId="{9C23A8AB-98E8-479E-B83B-B234216EA28E}" dt="2024-03-21T20:36:00.647" v="4" actId="962"/>
          <ac:grpSpMkLst>
            <pc:docMk/>
            <pc:sldMk cId="1287725198" sldId="270"/>
            <ac:grpSpMk id="61" creationId="{9D1F3E35-C512-E326-3C22-A41F4D5EA4AC}"/>
          </ac:grpSpMkLst>
        </pc:grpChg>
        <pc:grpChg chg="mod">
          <ac:chgData name="Rosie Cooper" userId="bf124abb-9a2b-4602-9121-6ae61623fa8e" providerId="ADAL" clId="{9C23A8AB-98E8-479E-B83B-B234216EA28E}" dt="2024-03-21T20:36:00.647" v="4" actId="962"/>
          <ac:grpSpMkLst>
            <pc:docMk/>
            <pc:sldMk cId="1287725198" sldId="270"/>
            <ac:grpSpMk id="62" creationId="{8B32E2F0-B9D6-BAA3-F441-080D83C473EB}"/>
          </ac:grpSpMkLst>
        </pc:grpChg>
        <pc:grpChg chg="mod">
          <ac:chgData name="Rosie Cooper" userId="bf124abb-9a2b-4602-9121-6ae61623fa8e" providerId="ADAL" clId="{9C23A8AB-98E8-479E-B83B-B234216EA28E}" dt="2024-03-21T20:36:00.647" v="4" actId="962"/>
          <ac:grpSpMkLst>
            <pc:docMk/>
            <pc:sldMk cId="1287725198" sldId="270"/>
            <ac:grpSpMk id="73" creationId="{13EA2197-C145-DF8E-A99A-74A43BCCBC65}"/>
          </ac:grpSpMkLst>
        </pc:grpChg>
        <pc:grpChg chg="mod">
          <ac:chgData name="Rosie Cooper" userId="bf124abb-9a2b-4602-9121-6ae61623fa8e" providerId="ADAL" clId="{9C23A8AB-98E8-479E-B83B-B234216EA28E}" dt="2024-03-21T20:36:00.647" v="4" actId="962"/>
          <ac:grpSpMkLst>
            <pc:docMk/>
            <pc:sldMk cId="1287725198" sldId="270"/>
            <ac:grpSpMk id="75" creationId="{C1A68BFA-1254-409D-4CB2-9A942644B0CD}"/>
          </ac:grpSpMkLst>
        </pc:grpChg>
        <pc:grpChg chg="mod">
          <ac:chgData name="Rosie Cooper" userId="bf124abb-9a2b-4602-9121-6ae61623fa8e" providerId="ADAL" clId="{9C23A8AB-98E8-479E-B83B-B234216EA28E}" dt="2024-03-21T20:36:00.647" v="4" actId="962"/>
          <ac:grpSpMkLst>
            <pc:docMk/>
            <pc:sldMk cId="1287725198" sldId="270"/>
            <ac:grpSpMk id="77" creationId="{26CB15C7-084C-50DD-D4E9-B49DA6ED6DE4}"/>
          </ac:grpSpMkLst>
        </pc:grpChg>
        <pc:grpChg chg="mod">
          <ac:chgData name="Rosie Cooper" userId="bf124abb-9a2b-4602-9121-6ae61623fa8e" providerId="ADAL" clId="{9C23A8AB-98E8-479E-B83B-B234216EA28E}" dt="2024-03-21T20:36:00.647" v="4" actId="962"/>
          <ac:grpSpMkLst>
            <pc:docMk/>
            <pc:sldMk cId="1287725198" sldId="270"/>
            <ac:grpSpMk id="79" creationId="{1919CAD4-A182-082A-6960-53489C8B3980}"/>
          </ac:grpSpMkLst>
        </pc:grpChg>
        <pc:grpChg chg="mod">
          <ac:chgData name="Rosie Cooper" userId="bf124abb-9a2b-4602-9121-6ae61623fa8e" providerId="ADAL" clId="{9C23A8AB-98E8-479E-B83B-B234216EA28E}" dt="2024-03-21T20:36:00.647" v="4" actId="962"/>
          <ac:grpSpMkLst>
            <pc:docMk/>
            <pc:sldMk cId="1287725198" sldId="270"/>
            <ac:grpSpMk id="81" creationId="{B9D20CA2-FEF5-90D9-894F-F4F78DB35BD5}"/>
          </ac:grpSpMkLst>
        </pc:grpChg>
        <pc:grpChg chg="mod">
          <ac:chgData name="Rosie Cooper" userId="bf124abb-9a2b-4602-9121-6ae61623fa8e" providerId="ADAL" clId="{9C23A8AB-98E8-479E-B83B-B234216EA28E}" dt="2024-03-21T20:36:00.647" v="4" actId="962"/>
          <ac:grpSpMkLst>
            <pc:docMk/>
            <pc:sldMk cId="1287725198" sldId="270"/>
            <ac:grpSpMk id="83" creationId="{047131D6-0B1B-2268-9E85-A47FBD26691B}"/>
          </ac:grpSpMkLst>
        </pc:grpChg>
        <pc:grpChg chg="mod">
          <ac:chgData name="Rosie Cooper" userId="bf124abb-9a2b-4602-9121-6ae61623fa8e" providerId="ADAL" clId="{9C23A8AB-98E8-479E-B83B-B234216EA28E}" dt="2024-03-21T20:36:00.647" v="4" actId="962"/>
          <ac:grpSpMkLst>
            <pc:docMk/>
            <pc:sldMk cId="1287725198" sldId="270"/>
            <ac:grpSpMk id="84" creationId="{76EB1906-1C63-8E59-D756-016D3BE4C48C}"/>
          </ac:grpSpMkLst>
        </pc:grpChg>
        <pc:grpChg chg="mod">
          <ac:chgData name="Rosie Cooper" userId="bf124abb-9a2b-4602-9121-6ae61623fa8e" providerId="ADAL" clId="{9C23A8AB-98E8-479E-B83B-B234216EA28E}" dt="2024-03-21T20:36:00.647" v="4" actId="962"/>
          <ac:grpSpMkLst>
            <pc:docMk/>
            <pc:sldMk cId="1287725198" sldId="270"/>
            <ac:grpSpMk id="115" creationId="{C8B64CAC-6899-CFC8-D4B3-02FD174AF4F2}"/>
          </ac:grpSpMkLst>
        </pc:grpChg>
        <pc:grpChg chg="mod">
          <ac:chgData name="Rosie Cooper" userId="bf124abb-9a2b-4602-9121-6ae61623fa8e" providerId="ADAL" clId="{9C23A8AB-98E8-479E-B83B-B234216EA28E}" dt="2024-03-21T20:36:00.647" v="4" actId="962"/>
          <ac:grpSpMkLst>
            <pc:docMk/>
            <pc:sldMk cId="1287725198" sldId="270"/>
            <ac:grpSpMk id="124" creationId="{D4A677B9-1803-43E9-67A7-0D8F0AA28FAD}"/>
          </ac:grpSpMkLst>
        </pc:grpChg>
        <pc:picChg chg="del">
          <ac:chgData name="Rosie Cooper" userId="bf124abb-9a2b-4602-9121-6ae61623fa8e" providerId="ADAL" clId="{9C23A8AB-98E8-479E-B83B-B234216EA28E}" dt="2024-03-21T20:35:46.245" v="3" actId="478"/>
          <ac:picMkLst>
            <pc:docMk/>
            <pc:sldMk cId="1287725198" sldId="270"/>
            <ac:picMk id="2" creationId="{8BDAECD0-5E02-B65B-AF7C-7999F23F5CC4}"/>
          </ac:picMkLst>
        </pc:picChg>
        <pc:picChg chg="mod">
          <ac:chgData name="Rosie Cooper" userId="bf124abb-9a2b-4602-9121-6ae61623fa8e" providerId="ADAL" clId="{9C23A8AB-98E8-479E-B83B-B234216EA28E}" dt="2024-03-21T20:36:00.647" v="4" actId="962"/>
          <ac:picMkLst>
            <pc:docMk/>
            <pc:sldMk cId="1287725198" sldId="270"/>
            <ac:picMk id="126" creationId="{A288D5CB-5F24-9871-C55D-481BD0C28366}"/>
          </ac:picMkLst>
        </pc:picChg>
        <pc:cxnChg chg="mod">
          <ac:chgData name="Rosie Cooper" userId="bf124abb-9a2b-4602-9121-6ae61623fa8e" providerId="ADAL" clId="{9C23A8AB-98E8-479E-B83B-B234216EA28E}" dt="2024-03-21T20:36:00.647" v="4" actId="962"/>
          <ac:cxnSpMkLst>
            <pc:docMk/>
            <pc:sldMk cId="1287725198" sldId="270"/>
            <ac:cxnSpMk id="4" creationId="{1C196E76-88F6-BEDC-B87B-91234FA49ADF}"/>
          </ac:cxnSpMkLst>
        </pc:cxnChg>
      </pc:sldChg>
      <pc:sldChg chg="add del">
        <pc:chgData name="Rosie Cooper" userId="bf124abb-9a2b-4602-9121-6ae61623fa8e" providerId="ADAL" clId="{9C23A8AB-98E8-479E-B83B-B234216EA28E}" dt="2024-03-21T20:39:35.986" v="34"/>
        <pc:sldMkLst>
          <pc:docMk/>
          <pc:sldMk cId="2264870963" sldId="271"/>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80E1197-D6B5-FC40-B7DB-CAE57B4C8070}" type="datetimeFigureOut">
              <a:rPr lang="en-US" smtClean="0"/>
              <a:t>5/1/2024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FC92F05-74A2-E341-9B2C-CAE7807A0D04}" type="slidenum">
              <a:rPr lang="en-US" smtClean="0"/>
              <a:t>‹#›</a:t>
            </a:fld>
            <a:endParaRPr lang="en-US"/>
          </a:p>
        </p:txBody>
      </p:sp>
    </p:spTree>
    <p:extLst>
      <p:ext uri="{BB962C8B-B14F-4D97-AF65-F5344CB8AC3E}">
        <p14:creationId xmlns:p14="http://schemas.microsoft.com/office/powerpoint/2010/main" val="31135414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BFC92F05-74A2-E341-9B2C-CAE7807A0D04}" type="slidenum">
              <a:rPr lang="en-US" smtClean="0"/>
              <a:t>1</a:t>
            </a:fld>
            <a:endParaRPr lang="en-US"/>
          </a:p>
        </p:txBody>
      </p:sp>
    </p:spTree>
    <p:extLst>
      <p:ext uri="{BB962C8B-B14F-4D97-AF65-F5344CB8AC3E}">
        <p14:creationId xmlns:p14="http://schemas.microsoft.com/office/powerpoint/2010/main" val="5289928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FC92F05-74A2-E341-9B2C-CAE7807A0D04}" type="slidenum">
              <a:rPr lang="en-US" smtClean="0"/>
              <a:t>3</a:t>
            </a:fld>
            <a:endParaRPr lang="en-US"/>
          </a:p>
        </p:txBody>
      </p:sp>
    </p:spTree>
    <p:extLst>
      <p:ext uri="{BB962C8B-B14F-4D97-AF65-F5344CB8AC3E}">
        <p14:creationId xmlns:p14="http://schemas.microsoft.com/office/powerpoint/2010/main" val="1094592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FC92F05-74A2-E341-9B2C-CAE7807A0D04}" type="slidenum">
              <a:rPr lang="en-US" smtClean="0"/>
              <a:t>4</a:t>
            </a:fld>
            <a:endParaRPr lang="en-US"/>
          </a:p>
        </p:txBody>
      </p:sp>
    </p:spTree>
    <p:extLst>
      <p:ext uri="{BB962C8B-B14F-4D97-AF65-F5344CB8AC3E}">
        <p14:creationId xmlns:p14="http://schemas.microsoft.com/office/powerpoint/2010/main" val="40194471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Classroom task answers</a:t>
            </a:r>
          </a:p>
          <a:p>
            <a:pPr marL="342900" lvl="0" indent="-342900">
              <a:lnSpc>
                <a:spcPct val="107000"/>
              </a:lnSpc>
              <a:buFont typeface="Symbol" pitchFamily="2" charset="2"/>
              <a:buChar char=""/>
            </a:pP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Symbol" pitchFamily="2" charset="2"/>
              <a:buChar char=""/>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James II’s second wife was Mary of Modena.</a:t>
            </a:r>
          </a:p>
          <a:p>
            <a:pPr marL="342900" lvl="0" indent="-342900">
              <a:lnSpc>
                <a:spcPct val="107000"/>
              </a:lnSpc>
              <a:buFont typeface="Symbol" pitchFamily="2" charset="2"/>
              <a:buChar char=""/>
            </a:pPr>
            <a:r>
              <a:rPr lang="en-GB" sz="1800" kern="100" dirty="0" err="1">
                <a:effectLst/>
                <a:latin typeface="Calibri" panose="020F0502020204030204" pitchFamily="34" charset="0"/>
                <a:ea typeface="Calibri" panose="020F0502020204030204" pitchFamily="34" charset="0"/>
                <a:cs typeface="Times New Roman" panose="02020603050405020304" pitchFamily="18" charset="0"/>
              </a:rPr>
              <a:t>Wiliam</a:t>
            </a: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 landed his fleet in Devon in November 1688.</a:t>
            </a:r>
          </a:p>
          <a:p>
            <a:pPr marL="342900" lvl="0" indent="-342900">
              <a:lnSpc>
                <a:spcPct val="107000"/>
              </a:lnSpc>
              <a:spcAft>
                <a:spcPts val="800"/>
              </a:spcAft>
              <a:buFont typeface="Symbol" pitchFamily="2" charset="2"/>
              <a:buChar char=""/>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The Bill of Rights was approved in 1689 which limited the powers of the monarch. </a:t>
            </a:r>
          </a:p>
          <a:p>
            <a:pPr marL="342900" lvl="0" indent="-342900">
              <a:lnSpc>
                <a:spcPct val="107000"/>
              </a:lnSpc>
              <a:spcAft>
                <a:spcPts val="800"/>
              </a:spcAft>
              <a:buFont typeface="Symbol" pitchFamily="2" charset="2"/>
              <a:buChar char=""/>
            </a:pPr>
            <a:r>
              <a:rPr lang="en-GB" sz="1800" dirty="0">
                <a:effectLst/>
                <a:latin typeface="Calibri" panose="020F0502020204030204" pitchFamily="34" charset="0"/>
                <a:ea typeface="Calibri" panose="020F0502020204030204" pitchFamily="34" charset="0"/>
                <a:cs typeface="Times New Roman" panose="02020603050405020304" pitchFamily="18" charset="0"/>
              </a:rPr>
              <a:t>William died 8 years after his wife, Mary.</a:t>
            </a:r>
            <a:r>
              <a:rPr lang="en-GB" dirty="0">
                <a:effectLst/>
              </a:rPr>
              <a:t> </a:t>
            </a:r>
            <a:endParaRPr lang="en-GB" dirty="0"/>
          </a:p>
        </p:txBody>
      </p:sp>
      <p:sp>
        <p:nvSpPr>
          <p:cNvPr id="4" name="Slide Number Placeholder 3"/>
          <p:cNvSpPr>
            <a:spLocks noGrp="1"/>
          </p:cNvSpPr>
          <p:nvPr>
            <p:ph type="sldNum" sz="quarter" idx="5"/>
          </p:nvPr>
        </p:nvSpPr>
        <p:spPr/>
        <p:txBody>
          <a:bodyPr/>
          <a:lstStyle/>
          <a:p>
            <a:fld id="{BFC92F05-74A2-E341-9B2C-CAE7807A0D04}" type="slidenum">
              <a:rPr lang="en-US" smtClean="0"/>
              <a:t>5</a:t>
            </a:fld>
            <a:endParaRPr lang="en-US"/>
          </a:p>
        </p:txBody>
      </p:sp>
    </p:spTree>
    <p:extLst>
      <p:ext uri="{BB962C8B-B14F-4D97-AF65-F5344CB8AC3E}">
        <p14:creationId xmlns:p14="http://schemas.microsoft.com/office/powerpoint/2010/main" val="22050414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9770BB-28DD-36F2-697E-F6C6B90D61D8}"/>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5E50CB64-31E0-D8C1-567E-9E02247BA22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0D876399-2182-024D-AD7C-39D15065B77A}"/>
              </a:ext>
            </a:extLst>
          </p:cNvPr>
          <p:cNvSpPr>
            <a:spLocks noGrp="1"/>
          </p:cNvSpPr>
          <p:nvPr>
            <p:ph type="dt" sz="half" idx="10"/>
          </p:nvPr>
        </p:nvSpPr>
        <p:spPr/>
        <p:txBody>
          <a:bodyPr/>
          <a:lstStyle/>
          <a:p>
            <a:fld id="{979DA49F-50D0-9E45-B810-3CA58A8B240F}" type="datetimeFigureOut">
              <a:rPr lang="en-US" smtClean="0"/>
              <a:t>5/1/2024</a:t>
            </a:fld>
            <a:endParaRPr lang="en-US"/>
          </a:p>
        </p:txBody>
      </p:sp>
      <p:sp>
        <p:nvSpPr>
          <p:cNvPr id="5" name="Footer Placeholder 4">
            <a:extLst>
              <a:ext uri="{FF2B5EF4-FFF2-40B4-BE49-F238E27FC236}">
                <a16:creationId xmlns:a16="http://schemas.microsoft.com/office/drawing/2014/main" id="{451A61F6-9772-798B-5814-54CCB388FBA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618AD00-F805-718C-86FD-D68765DBCEDF}"/>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18148870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686908-8133-E797-586F-D16025FA1D63}"/>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C4943B42-465C-7849-A5D9-E8A3F7060C63}"/>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96F017A9-D793-D2E8-5890-B323E5B7A4D2}"/>
              </a:ext>
            </a:extLst>
          </p:cNvPr>
          <p:cNvSpPr>
            <a:spLocks noGrp="1"/>
          </p:cNvSpPr>
          <p:nvPr>
            <p:ph type="dt" sz="half" idx="10"/>
          </p:nvPr>
        </p:nvSpPr>
        <p:spPr/>
        <p:txBody>
          <a:bodyPr/>
          <a:lstStyle/>
          <a:p>
            <a:fld id="{979DA49F-50D0-9E45-B810-3CA58A8B240F}" type="datetimeFigureOut">
              <a:rPr lang="en-US" smtClean="0"/>
              <a:t>5/1/2024</a:t>
            </a:fld>
            <a:endParaRPr lang="en-US"/>
          </a:p>
        </p:txBody>
      </p:sp>
      <p:sp>
        <p:nvSpPr>
          <p:cNvPr id="5" name="Footer Placeholder 4">
            <a:extLst>
              <a:ext uri="{FF2B5EF4-FFF2-40B4-BE49-F238E27FC236}">
                <a16:creationId xmlns:a16="http://schemas.microsoft.com/office/drawing/2014/main" id="{13FA9C77-3536-DFCB-DF80-4E78AEC053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38BA8FB-5D6C-D3ED-A2AE-788EA40D1A44}"/>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34823727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09C0AD4-0443-B027-FC35-11D3E60DAAD8}"/>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A41C1D2D-8AAC-B06C-2981-17C0DD04A169}"/>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C6E61C0C-FB21-9D12-22B0-EB2FDEAF199F}"/>
              </a:ext>
            </a:extLst>
          </p:cNvPr>
          <p:cNvSpPr>
            <a:spLocks noGrp="1"/>
          </p:cNvSpPr>
          <p:nvPr>
            <p:ph type="dt" sz="half" idx="10"/>
          </p:nvPr>
        </p:nvSpPr>
        <p:spPr/>
        <p:txBody>
          <a:bodyPr/>
          <a:lstStyle/>
          <a:p>
            <a:fld id="{979DA49F-50D0-9E45-B810-3CA58A8B240F}" type="datetimeFigureOut">
              <a:rPr lang="en-US" smtClean="0"/>
              <a:t>5/1/2024</a:t>
            </a:fld>
            <a:endParaRPr lang="en-US"/>
          </a:p>
        </p:txBody>
      </p:sp>
      <p:sp>
        <p:nvSpPr>
          <p:cNvPr id="5" name="Footer Placeholder 4">
            <a:extLst>
              <a:ext uri="{FF2B5EF4-FFF2-40B4-BE49-F238E27FC236}">
                <a16:creationId xmlns:a16="http://schemas.microsoft.com/office/drawing/2014/main" id="{BC2C5D1A-7275-F7C4-EE74-D8306F05FF1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BE2E0B1-56F8-E71E-ACFA-3845822B8F5A}"/>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15428538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98A8FD-305C-A2FB-F312-101257CD413E}"/>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970CCC5B-5DC8-7A0B-DAF9-B959B362D67F}"/>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6CEA7262-C632-3D55-4DB1-3C0EF9629854}"/>
              </a:ext>
            </a:extLst>
          </p:cNvPr>
          <p:cNvSpPr>
            <a:spLocks noGrp="1"/>
          </p:cNvSpPr>
          <p:nvPr>
            <p:ph type="dt" sz="half" idx="10"/>
          </p:nvPr>
        </p:nvSpPr>
        <p:spPr/>
        <p:txBody>
          <a:bodyPr/>
          <a:lstStyle/>
          <a:p>
            <a:fld id="{979DA49F-50D0-9E45-B810-3CA58A8B240F}" type="datetimeFigureOut">
              <a:rPr lang="en-US" smtClean="0"/>
              <a:t>5/1/2024</a:t>
            </a:fld>
            <a:endParaRPr lang="en-US"/>
          </a:p>
        </p:txBody>
      </p:sp>
      <p:sp>
        <p:nvSpPr>
          <p:cNvPr id="5" name="Footer Placeholder 4">
            <a:extLst>
              <a:ext uri="{FF2B5EF4-FFF2-40B4-BE49-F238E27FC236}">
                <a16:creationId xmlns:a16="http://schemas.microsoft.com/office/drawing/2014/main" id="{DD762471-5A22-BDE8-1C2B-E7D19807B32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9B52BA5-B284-F316-9EF1-DF7C7F93FE9F}"/>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32356147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6191F8-FAC3-FAA6-FE9F-D1DC8782F6DD}"/>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1922D1A2-6E1D-8E82-FF06-CB83CE36FD1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6E65B0A6-BE17-E062-30BA-75B19D6262AF}"/>
              </a:ext>
            </a:extLst>
          </p:cNvPr>
          <p:cNvSpPr>
            <a:spLocks noGrp="1"/>
          </p:cNvSpPr>
          <p:nvPr>
            <p:ph type="dt" sz="half" idx="10"/>
          </p:nvPr>
        </p:nvSpPr>
        <p:spPr/>
        <p:txBody>
          <a:bodyPr/>
          <a:lstStyle/>
          <a:p>
            <a:fld id="{979DA49F-50D0-9E45-B810-3CA58A8B240F}" type="datetimeFigureOut">
              <a:rPr lang="en-US" smtClean="0"/>
              <a:t>5/1/2024</a:t>
            </a:fld>
            <a:endParaRPr lang="en-US"/>
          </a:p>
        </p:txBody>
      </p:sp>
      <p:sp>
        <p:nvSpPr>
          <p:cNvPr id="5" name="Footer Placeholder 4">
            <a:extLst>
              <a:ext uri="{FF2B5EF4-FFF2-40B4-BE49-F238E27FC236}">
                <a16:creationId xmlns:a16="http://schemas.microsoft.com/office/drawing/2014/main" id="{F70252C9-9E03-8432-E6B4-99DC2D3C8D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2F37A46-DA8D-8A05-603A-FCFA2EE12469}"/>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31687212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C9514C-0531-0E62-C6FE-EBAD428363CD}"/>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B52F2570-696A-EEFD-7A81-A0914595B319}"/>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06C061F1-9BA9-2F07-3893-813D5D2F33C5}"/>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7F6341B9-1A1D-FEB7-C7A5-9D1A7469788A}"/>
              </a:ext>
            </a:extLst>
          </p:cNvPr>
          <p:cNvSpPr>
            <a:spLocks noGrp="1"/>
          </p:cNvSpPr>
          <p:nvPr>
            <p:ph type="dt" sz="half" idx="10"/>
          </p:nvPr>
        </p:nvSpPr>
        <p:spPr/>
        <p:txBody>
          <a:bodyPr/>
          <a:lstStyle/>
          <a:p>
            <a:fld id="{979DA49F-50D0-9E45-B810-3CA58A8B240F}" type="datetimeFigureOut">
              <a:rPr lang="en-US" smtClean="0"/>
              <a:t>5/1/2024</a:t>
            </a:fld>
            <a:endParaRPr lang="en-US"/>
          </a:p>
        </p:txBody>
      </p:sp>
      <p:sp>
        <p:nvSpPr>
          <p:cNvPr id="6" name="Footer Placeholder 5">
            <a:extLst>
              <a:ext uri="{FF2B5EF4-FFF2-40B4-BE49-F238E27FC236}">
                <a16:creationId xmlns:a16="http://schemas.microsoft.com/office/drawing/2014/main" id="{8224DA3C-25CC-F3FE-A6BD-2582CA2833B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67EF46E-C77D-315E-4FD4-1AADF8E804D6}"/>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35383734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F7C6E-E824-D5F9-30B4-39D9EA7D65BB}"/>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D656703E-3F6C-40FE-05EE-C1E0755EE4C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8E89AFD6-9F2C-4DFD-0DB6-4947B73A65EB}"/>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D9F77032-8C10-4A47-38EC-277AC01E3CF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E0E95866-30B3-073A-DD41-8E0E139370A3}"/>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48D1772C-BF0E-C652-3BB2-ACE37EF3820A}"/>
              </a:ext>
            </a:extLst>
          </p:cNvPr>
          <p:cNvSpPr>
            <a:spLocks noGrp="1"/>
          </p:cNvSpPr>
          <p:nvPr>
            <p:ph type="dt" sz="half" idx="10"/>
          </p:nvPr>
        </p:nvSpPr>
        <p:spPr/>
        <p:txBody>
          <a:bodyPr/>
          <a:lstStyle/>
          <a:p>
            <a:fld id="{979DA49F-50D0-9E45-B810-3CA58A8B240F}" type="datetimeFigureOut">
              <a:rPr lang="en-US" smtClean="0"/>
              <a:t>5/1/2024</a:t>
            </a:fld>
            <a:endParaRPr lang="en-US"/>
          </a:p>
        </p:txBody>
      </p:sp>
      <p:sp>
        <p:nvSpPr>
          <p:cNvPr id="8" name="Footer Placeholder 7">
            <a:extLst>
              <a:ext uri="{FF2B5EF4-FFF2-40B4-BE49-F238E27FC236}">
                <a16:creationId xmlns:a16="http://schemas.microsoft.com/office/drawing/2014/main" id="{0CC9BC1D-2BE6-F53B-531C-9E03EE184A9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3C02A68-CA7E-60DA-74F2-2925238B3EA4}"/>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34671636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525A8C-0261-47C5-F739-AEB2D0B4D208}"/>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2D9B6BCD-4775-77EE-4629-8496A636D5B6}"/>
              </a:ext>
            </a:extLst>
          </p:cNvPr>
          <p:cNvSpPr>
            <a:spLocks noGrp="1"/>
          </p:cNvSpPr>
          <p:nvPr>
            <p:ph type="dt" sz="half" idx="10"/>
          </p:nvPr>
        </p:nvSpPr>
        <p:spPr/>
        <p:txBody>
          <a:bodyPr/>
          <a:lstStyle/>
          <a:p>
            <a:fld id="{979DA49F-50D0-9E45-B810-3CA58A8B240F}" type="datetimeFigureOut">
              <a:rPr lang="en-US" smtClean="0"/>
              <a:t>5/1/2024</a:t>
            </a:fld>
            <a:endParaRPr lang="en-US"/>
          </a:p>
        </p:txBody>
      </p:sp>
      <p:sp>
        <p:nvSpPr>
          <p:cNvPr id="4" name="Footer Placeholder 3">
            <a:extLst>
              <a:ext uri="{FF2B5EF4-FFF2-40B4-BE49-F238E27FC236}">
                <a16:creationId xmlns:a16="http://schemas.microsoft.com/office/drawing/2014/main" id="{4B85A719-B8D3-E8B6-6D87-7E722ECC246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E68596A-0FD2-1FBB-BC7C-ABB26DC95283}"/>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42517716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DA027A7-94DE-409C-EA9D-6F1F956813D2}"/>
              </a:ext>
            </a:extLst>
          </p:cNvPr>
          <p:cNvSpPr>
            <a:spLocks noGrp="1"/>
          </p:cNvSpPr>
          <p:nvPr>
            <p:ph type="dt" sz="half" idx="10"/>
          </p:nvPr>
        </p:nvSpPr>
        <p:spPr/>
        <p:txBody>
          <a:bodyPr/>
          <a:lstStyle/>
          <a:p>
            <a:fld id="{979DA49F-50D0-9E45-B810-3CA58A8B240F}" type="datetimeFigureOut">
              <a:rPr lang="en-US" smtClean="0"/>
              <a:t>5/1/2024</a:t>
            </a:fld>
            <a:endParaRPr lang="en-US"/>
          </a:p>
        </p:txBody>
      </p:sp>
      <p:sp>
        <p:nvSpPr>
          <p:cNvPr id="3" name="Footer Placeholder 2">
            <a:extLst>
              <a:ext uri="{FF2B5EF4-FFF2-40B4-BE49-F238E27FC236}">
                <a16:creationId xmlns:a16="http://schemas.microsoft.com/office/drawing/2014/main" id="{0A3C1B7E-89B7-9F0A-20DB-AF28CC54BEE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74D25EB-CAC8-966F-8A81-6CA99A118826}"/>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25345405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66CBEA-E377-FE49-C293-72E33AD58FB4}"/>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100799FF-8B16-AEB4-94F1-73DA05C4463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DFD0A99B-CADC-9386-9B82-CE4CA60A7D9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B0C03954-DF86-7EFB-6FAC-8EC0284CA224}"/>
              </a:ext>
            </a:extLst>
          </p:cNvPr>
          <p:cNvSpPr>
            <a:spLocks noGrp="1"/>
          </p:cNvSpPr>
          <p:nvPr>
            <p:ph type="dt" sz="half" idx="10"/>
          </p:nvPr>
        </p:nvSpPr>
        <p:spPr/>
        <p:txBody>
          <a:bodyPr/>
          <a:lstStyle/>
          <a:p>
            <a:fld id="{979DA49F-50D0-9E45-B810-3CA58A8B240F}" type="datetimeFigureOut">
              <a:rPr lang="en-US" smtClean="0"/>
              <a:t>5/1/2024</a:t>
            </a:fld>
            <a:endParaRPr lang="en-US"/>
          </a:p>
        </p:txBody>
      </p:sp>
      <p:sp>
        <p:nvSpPr>
          <p:cNvPr id="6" name="Footer Placeholder 5">
            <a:extLst>
              <a:ext uri="{FF2B5EF4-FFF2-40B4-BE49-F238E27FC236}">
                <a16:creationId xmlns:a16="http://schemas.microsoft.com/office/drawing/2014/main" id="{8E4C24EA-0942-D19E-C509-4541CB4CE40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88DE439-2FAA-3EE7-04E9-465A2F383068}"/>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7384619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BE4E24-3D25-2D5B-6E06-E281E715D43D}"/>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742AFE5A-782D-4A96-A7B7-B8293FAB5B9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F49EFFD-9029-E3B9-B438-1B92C993581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4A5BE3FF-6A87-5BCC-AD43-86D7393ED4FF}"/>
              </a:ext>
            </a:extLst>
          </p:cNvPr>
          <p:cNvSpPr>
            <a:spLocks noGrp="1"/>
          </p:cNvSpPr>
          <p:nvPr>
            <p:ph type="dt" sz="half" idx="10"/>
          </p:nvPr>
        </p:nvSpPr>
        <p:spPr/>
        <p:txBody>
          <a:bodyPr/>
          <a:lstStyle/>
          <a:p>
            <a:fld id="{979DA49F-50D0-9E45-B810-3CA58A8B240F}" type="datetimeFigureOut">
              <a:rPr lang="en-US" smtClean="0"/>
              <a:t>5/1/2024</a:t>
            </a:fld>
            <a:endParaRPr lang="en-US"/>
          </a:p>
        </p:txBody>
      </p:sp>
      <p:sp>
        <p:nvSpPr>
          <p:cNvPr id="6" name="Footer Placeholder 5">
            <a:extLst>
              <a:ext uri="{FF2B5EF4-FFF2-40B4-BE49-F238E27FC236}">
                <a16:creationId xmlns:a16="http://schemas.microsoft.com/office/drawing/2014/main" id="{7EC2833B-E68D-ED40-B502-774191C1596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2E3BDA7-C60D-33D6-95E3-4E42927AEAC9}"/>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42198638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1D632DB-EC5F-1F9F-8942-5AB1CE4E4D3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98145E91-5AE0-7AC2-5BE4-32AF01C845F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01388312-C3E5-73F5-2CFD-A789D07CBB6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9DA49F-50D0-9E45-B810-3CA58A8B240F}" type="datetimeFigureOut">
              <a:rPr lang="en-US" smtClean="0"/>
              <a:t>5/1/2024</a:t>
            </a:fld>
            <a:endParaRPr lang="en-US"/>
          </a:p>
        </p:txBody>
      </p:sp>
      <p:sp>
        <p:nvSpPr>
          <p:cNvPr id="5" name="Footer Placeholder 4">
            <a:extLst>
              <a:ext uri="{FF2B5EF4-FFF2-40B4-BE49-F238E27FC236}">
                <a16:creationId xmlns:a16="http://schemas.microsoft.com/office/drawing/2014/main" id="{22BB9D77-BCBF-C231-5228-6BC3DCDFEAC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F2D05C0-75E0-A7DD-6869-05E34C2C348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7E73ACB-50D8-6B49-B158-1A84847CD905}" type="slidenum">
              <a:rPr lang="en-US" smtClean="0"/>
              <a:t>‹#›</a:t>
            </a:fld>
            <a:endParaRPr lang="en-US"/>
          </a:p>
        </p:txBody>
      </p:sp>
    </p:spTree>
    <p:extLst>
      <p:ext uri="{BB962C8B-B14F-4D97-AF65-F5344CB8AC3E}">
        <p14:creationId xmlns:p14="http://schemas.microsoft.com/office/powerpoint/2010/main" val="30490123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8" Type="http://schemas.openxmlformats.org/officeDocument/2006/relationships/image" Target="../media/image11.png"/><Relationship Id="rId13" Type="http://schemas.openxmlformats.org/officeDocument/2006/relationships/image" Target="../media/image16.png"/><Relationship Id="rId3" Type="http://schemas.openxmlformats.org/officeDocument/2006/relationships/image" Target="../media/image6.jpeg"/><Relationship Id="rId7" Type="http://schemas.openxmlformats.org/officeDocument/2006/relationships/image" Target="../media/image10.png"/><Relationship Id="rId12" Type="http://schemas.openxmlformats.org/officeDocument/2006/relationships/image" Target="../media/image15.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9.png"/><Relationship Id="rId11" Type="http://schemas.openxmlformats.org/officeDocument/2006/relationships/image" Target="../media/image14.png"/><Relationship Id="rId5" Type="http://schemas.openxmlformats.org/officeDocument/2006/relationships/image" Target="../media/image8.png"/><Relationship Id="rId10" Type="http://schemas.openxmlformats.org/officeDocument/2006/relationships/image" Target="../media/image13.png"/><Relationship Id="rId4" Type="http://schemas.openxmlformats.org/officeDocument/2006/relationships/image" Target="../media/image7.png"/><Relationship Id="rId9" Type="http://schemas.openxmlformats.org/officeDocument/2006/relationships/image" Target="../media/image12.png"/><Relationship Id="rId14" Type="http://schemas.openxmlformats.org/officeDocument/2006/relationships/image" Target="../media/image17.png"/></Relationships>
</file>

<file path=ppt/slides/_rels/slide4.xml.rels><?xml version="1.0" encoding="UTF-8" standalone="yes"?>
<Relationships xmlns="http://schemas.openxmlformats.org/package/2006/relationships"><Relationship Id="rId8" Type="http://schemas.openxmlformats.org/officeDocument/2006/relationships/image" Target="../media/image11.png"/><Relationship Id="rId13" Type="http://schemas.openxmlformats.org/officeDocument/2006/relationships/image" Target="../media/image16.png"/><Relationship Id="rId3" Type="http://schemas.openxmlformats.org/officeDocument/2006/relationships/image" Target="../media/image6.jpeg"/><Relationship Id="rId7" Type="http://schemas.openxmlformats.org/officeDocument/2006/relationships/image" Target="../media/image10.png"/><Relationship Id="rId12" Type="http://schemas.openxmlformats.org/officeDocument/2006/relationships/image" Target="../media/image15.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9.png"/><Relationship Id="rId11" Type="http://schemas.openxmlformats.org/officeDocument/2006/relationships/image" Target="../media/image14.png"/><Relationship Id="rId5" Type="http://schemas.openxmlformats.org/officeDocument/2006/relationships/image" Target="../media/image8.png"/><Relationship Id="rId10" Type="http://schemas.openxmlformats.org/officeDocument/2006/relationships/image" Target="../media/image13.png"/><Relationship Id="rId4" Type="http://schemas.openxmlformats.org/officeDocument/2006/relationships/image" Target="../media/image7.png"/><Relationship Id="rId9" Type="http://schemas.openxmlformats.org/officeDocument/2006/relationships/image" Target="../media/image12.png"/><Relationship Id="rId14" Type="http://schemas.openxmlformats.org/officeDocument/2006/relationships/image" Target="../media/image17.png"/></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18.png"/></Relationships>
</file>

<file path=ppt/slides/_rels/slide6.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2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8A263A2-189D-EC4A-E90B-98F604A91CD2}"/>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0" y="-1454"/>
            <a:ext cx="12192001" cy="6853344"/>
          </a:xfrm>
          <a:prstGeom prst="rect">
            <a:avLst/>
          </a:prstGeom>
        </p:spPr>
      </p:pic>
      <p:sp>
        <p:nvSpPr>
          <p:cNvPr id="3" name="Title 2">
            <a:extLst>
              <a:ext uri="{FF2B5EF4-FFF2-40B4-BE49-F238E27FC236}">
                <a16:creationId xmlns:a16="http://schemas.microsoft.com/office/drawing/2014/main" id="{E10625AC-537F-792B-C8CD-57FBEDF3145F}"/>
              </a:ext>
            </a:extLst>
          </p:cNvPr>
          <p:cNvSpPr txBox="1">
            <a:spLocks noGrp="1"/>
          </p:cNvSpPr>
          <p:nvPr>
            <p:ph type="title" idx="4294967295"/>
          </p:nvPr>
        </p:nvSpPr>
        <p:spPr>
          <a:xfrm>
            <a:off x="411947" y="386924"/>
            <a:ext cx="9273920" cy="5847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3200" b="1" i="0" u="none" strike="noStrike" kern="1200" cap="none" spc="100" normalizeH="0" baseline="0" noProof="0" dirty="0">
                <a:ln>
                  <a:noFill/>
                </a:ln>
                <a:solidFill>
                  <a:srgbClr val="45235E"/>
                </a:solidFill>
                <a:effectLst/>
                <a:uLnTx/>
                <a:uFillTx/>
                <a:latin typeface="Open Sans Condensed" panose="020B0606030504020204" pitchFamily="34" charset="0"/>
                <a:ea typeface="Open Sans Condensed" panose="020B0606030504020204" pitchFamily="34" charset="0"/>
                <a:cs typeface="Open Sans Condensed" panose="020B0606030504020204" pitchFamily="34" charset="0"/>
              </a:rPr>
              <a:t>HOW TO USE - NOTES FOR TEACHERS</a:t>
            </a:r>
          </a:p>
        </p:txBody>
      </p:sp>
      <p:sp>
        <p:nvSpPr>
          <p:cNvPr id="5" name="TextBox 4">
            <a:extLst>
              <a:ext uri="{FF2B5EF4-FFF2-40B4-BE49-F238E27FC236}">
                <a16:creationId xmlns:a16="http://schemas.microsoft.com/office/drawing/2014/main" id="{609CBFA2-EBFE-C4D6-9755-C34D8E85321B}"/>
              </a:ext>
            </a:extLst>
          </p:cNvPr>
          <p:cNvSpPr txBox="1"/>
          <p:nvPr/>
        </p:nvSpPr>
        <p:spPr>
          <a:xfrm>
            <a:off x="435697" y="912419"/>
            <a:ext cx="5391982" cy="492443"/>
          </a:xfrm>
          <a:prstGeom prst="rect">
            <a:avLst/>
          </a:prstGeom>
          <a:noFill/>
        </p:spPr>
        <p:txBody>
          <a:bodyPr wrap="square" rtlCol="0">
            <a:spAutoFit/>
          </a:bodyPr>
          <a:lstStyle/>
          <a:p>
            <a:r>
              <a:rPr lang="en-GB" sz="1300">
                <a:solidFill>
                  <a:srgbClr val="9D691F"/>
                </a:solidFill>
                <a:effectLst/>
                <a:latin typeface="Georgia" panose="02040502050405020303" pitchFamily="18" charset="0"/>
                <a:ea typeface="Open Sans" panose="020B0606030504020204" pitchFamily="34" charset="0"/>
                <a:cs typeface="Open Sans" panose="020B0606030504020204" pitchFamily="34" charset="0"/>
              </a:rPr>
              <a:t>These resources from Historic Royal Palaces are multi-purpose. </a:t>
            </a:r>
            <a:br>
              <a:rPr lang="en-GB" sz="1300">
                <a:solidFill>
                  <a:srgbClr val="9D691F"/>
                </a:solidFill>
                <a:effectLst/>
                <a:latin typeface="Georgia" panose="02040502050405020303" pitchFamily="18" charset="0"/>
                <a:ea typeface="Open Sans" panose="020B0606030504020204" pitchFamily="34" charset="0"/>
                <a:cs typeface="Open Sans" panose="020B0606030504020204" pitchFamily="34" charset="0"/>
              </a:rPr>
            </a:br>
            <a:r>
              <a:rPr lang="en-GB" sz="1300">
                <a:solidFill>
                  <a:srgbClr val="9D691F"/>
                </a:solidFill>
                <a:effectLst/>
                <a:latin typeface="Georgia" panose="02040502050405020303" pitchFamily="18" charset="0"/>
                <a:ea typeface="Open Sans" panose="020B0606030504020204" pitchFamily="34" charset="0"/>
                <a:cs typeface="Open Sans" panose="020B0606030504020204" pitchFamily="34" charset="0"/>
              </a:rPr>
              <a:t>They are ready for you to tweak and use in your lessons. </a:t>
            </a:r>
          </a:p>
        </p:txBody>
      </p:sp>
      <p:sp>
        <p:nvSpPr>
          <p:cNvPr id="18" name="TextBox 17">
            <a:extLst>
              <a:ext uri="{FF2B5EF4-FFF2-40B4-BE49-F238E27FC236}">
                <a16:creationId xmlns:a16="http://schemas.microsoft.com/office/drawing/2014/main" id="{8DA221DA-E890-DE09-5ECB-D2EBCADB2847}"/>
              </a:ext>
            </a:extLst>
          </p:cNvPr>
          <p:cNvSpPr txBox="1"/>
          <p:nvPr/>
        </p:nvSpPr>
        <p:spPr>
          <a:xfrm>
            <a:off x="381207" y="5609910"/>
            <a:ext cx="8399111" cy="846386"/>
          </a:xfrm>
          <a:prstGeom prst="rect">
            <a:avLst/>
          </a:prstGeom>
          <a:noFill/>
        </p:spPr>
        <p:txBody>
          <a:bodyPr wrap="square" rtlCol="0">
            <a:spAutoFit/>
          </a:bodyPr>
          <a:lstStyle/>
          <a:p>
            <a:pPr algn="l"/>
            <a:r>
              <a:rPr lang="en-GB" sz="1100" b="1">
                <a:solidFill>
                  <a:srgbClr val="38224F"/>
                </a:solidFill>
                <a:effectLst/>
                <a:latin typeface="Georgia" panose="02040502050405020303" pitchFamily="18" charset="0"/>
              </a:rPr>
              <a:t>Disclaimer and Use Terms</a:t>
            </a:r>
            <a:endParaRPr lang="en-GB" sz="1100" b="1">
              <a:solidFill>
                <a:srgbClr val="38224F"/>
              </a:solidFill>
              <a:effectLst/>
              <a:latin typeface="Calibri" panose="020F0502020204030204" pitchFamily="34" charset="0"/>
            </a:endParaRPr>
          </a:p>
          <a:p>
            <a:pPr algn="l"/>
            <a:r>
              <a:rPr lang="en-GB" sz="950" b="0">
                <a:solidFill>
                  <a:srgbClr val="242424"/>
                </a:solidFill>
                <a:effectLst/>
                <a:latin typeface="Georgia" panose="02040502050405020303" pitchFamily="18" charset="0"/>
              </a:rPr>
              <a:t>We are the owner or the licensee of all intellectual property rights in these resources which are protected by copyright laws and treaties around the world. All such rights are reserved. These resources, and the content included within them, may be used by you for educational purposes only. This means that you may download the resources and use or share them solely in educational environments (including for home school lessons) or as part of homework. You may not share the resources other than for the above purposes and you must not use the resources, or any part of them, for any commercial purpose.</a:t>
            </a:r>
            <a:endParaRPr lang="en-GB" sz="950" b="0">
              <a:solidFill>
                <a:srgbClr val="242424"/>
              </a:solidFill>
              <a:effectLst/>
              <a:latin typeface="Calibri" panose="020F0502020204030204" pitchFamily="34" charset="0"/>
            </a:endParaRPr>
          </a:p>
        </p:txBody>
      </p:sp>
      <p:grpSp>
        <p:nvGrpSpPr>
          <p:cNvPr id="15" name="Group 14">
            <a:extLst>
              <a:ext uri="{FF2B5EF4-FFF2-40B4-BE49-F238E27FC236}">
                <a16:creationId xmlns:a16="http://schemas.microsoft.com/office/drawing/2014/main" id="{1B030CDA-8544-B6F8-2F48-ADFAA946D918}"/>
              </a:ext>
              <a:ext uri="{C183D7F6-B498-43B3-948B-1728B52AA6E4}">
                <adec:decorative xmlns:adec="http://schemas.microsoft.com/office/drawing/2017/decorative" val="1"/>
              </a:ext>
            </a:extLst>
          </p:cNvPr>
          <p:cNvGrpSpPr/>
          <p:nvPr/>
        </p:nvGrpSpPr>
        <p:grpSpPr>
          <a:xfrm>
            <a:off x="1858502" y="2254528"/>
            <a:ext cx="2647509" cy="2320115"/>
            <a:chOff x="1858502" y="2254528"/>
            <a:chExt cx="2647509" cy="2320115"/>
          </a:xfrm>
        </p:grpSpPr>
        <p:sp>
          <p:nvSpPr>
            <p:cNvPr id="26" name="Rectangle 25">
              <a:extLst>
                <a:ext uri="{FF2B5EF4-FFF2-40B4-BE49-F238E27FC236}">
                  <a16:creationId xmlns:a16="http://schemas.microsoft.com/office/drawing/2014/main" id="{66BFD516-7DD9-BA02-5DEE-51A6692FBCAD}"/>
                </a:ext>
                <a:ext uri="{C183D7F6-B498-43B3-948B-1728B52AA6E4}">
                  <adec:decorative xmlns:adec="http://schemas.microsoft.com/office/drawing/2017/decorative" val="1"/>
                </a:ext>
              </a:extLst>
            </p:cNvPr>
            <p:cNvSpPr/>
            <p:nvPr/>
          </p:nvSpPr>
          <p:spPr>
            <a:xfrm>
              <a:off x="1858502" y="2254528"/>
              <a:ext cx="2647509" cy="2320115"/>
            </a:xfrm>
            <a:prstGeom prst="rect">
              <a:avLst/>
            </a:prstGeom>
            <a:noFill/>
            <a:ln w="19050">
              <a:solidFill>
                <a:srgbClr val="D0B07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TextBox 24">
              <a:extLst>
                <a:ext uri="{FF2B5EF4-FFF2-40B4-BE49-F238E27FC236}">
                  <a16:creationId xmlns:a16="http://schemas.microsoft.com/office/drawing/2014/main" id="{FB76C42A-BD4C-FAE0-3B94-98B8841B6DC5}"/>
                </a:ext>
              </a:extLst>
            </p:cNvPr>
            <p:cNvSpPr txBox="1"/>
            <p:nvPr/>
          </p:nvSpPr>
          <p:spPr>
            <a:xfrm>
              <a:off x="2227880" y="3642028"/>
              <a:ext cx="1908753" cy="769441"/>
            </a:xfrm>
            <a:prstGeom prst="rect">
              <a:avLst/>
            </a:prstGeom>
            <a:noFill/>
          </p:spPr>
          <p:txBody>
            <a:bodyPr wrap="square" lIns="91440" tIns="45720" rIns="91440" bIns="45720" rtlCol="0" anchor="t">
              <a:spAutoFit/>
            </a:bodyPr>
            <a:lstStyle/>
            <a:p>
              <a:pPr algn="ctr" defTabSz="144000"/>
              <a:r>
                <a:rPr lang="en-GB" sz="1100">
                  <a:latin typeface="Georgia"/>
                  <a:ea typeface="Open Sans"/>
                  <a:cs typeface="Open Sans"/>
                </a:rPr>
                <a:t>For the best experience, download and open the </a:t>
              </a:r>
              <a:br>
                <a:rPr lang="en-GB" sz="1100">
                  <a:latin typeface="Georgia"/>
                  <a:ea typeface="Open Sans"/>
                  <a:cs typeface="Open Sans"/>
                </a:rPr>
              </a:br>
              <a:r>
                <a:rPr lang="en-GB" sz="1100">
                  <a:latin typeface="Georgia"/>
                  <a:ea typeface="Open Sans"/>
                  <a:cs typeface="Open Sans"/>
                </a:rPr>
                <a:t>file in the PowerPoint </a:t>
              </a:r>
              <a:br>
                <a:rPr lang="en-GB" sz="1100">
                  <a:latin typeface="Georgia"/>
                  <a:ea typeface="Open Sans"/>
                  <a:cs typeface="Open Sans"/>
                </a:rPr>
              </a:br>
              <a:r>
                <a:rPr lang="en-GB" sz="1100">
                  <a:latin typeface="Georgia"/>
                  <a:ea typeface="Open Sans"/>
                  <a:cs typeface="Open Sans"/>
                </a:rPr>
                <a:t>desktop app.</a:t>
              </a:r>
              <a:endParaRPr lang="en-US" sz="1100">
                <a:latin typeface="Georgia"/>
                <a:ea typeface="Open Sans"/>
                <a:cs typeface="Open Sans"/>
              </a:endParaRPr>
            </a:p>
          </p:txBody>
        </p:sp>
        <p:pic>
          <p:nvPicPr>
            <p:cNvPr id="2" name="Google Shape;107;p1">
              <a:extLst>
                <a:ext uri="{FF2B5EF4-FFF2-40B4-BE49-F238E27FC236}">
                  <a16:creationId xmlns:a16="http://schemas.microsoft.com/office/drawing/2014/main" id="{DF0CD452-9611-04F0-8896-B16EC605B50C}"/>
                </a:ext>
                <a:ext uri="{C183D7F6-B498-43B3-948B-1728B52AA6E4}">
                  <adec:decorative xmlns:adec="http://schemas.microsoft.com/office/drawing/2017/decorative" val="1"/>
                </a:ext>
              </a:extLst>
            </p:cNvPr>
            <p:cNvPicPr preferRelativeResize="0"/>
            <p:nvPr/>
          </p:nvPicPr>
          <p:blipFill>
            <a:blip r:embed="rId4" cstate="screen">
              <a:extLst>
                <a:ext uri="{28A0092B-C50C-407E-A947-70E740481C1C}">
                  <a14:useLocalDpi xmlns:a14="http://schemas.microsoft.com/office/drawing/2010/main"/>
                </a:ext>
              </a:extLst>
            </a:blip>
            <a:srcRect/>
            <a:stretch/>
          </p:blipFill>
          <p:spPr>
            <a:xfrm>
              <a:off x="2516934" y="2478525"/>
              <a:ext cx="1330644" cy="1120542"/>
            </a:xfrm>
            <a:prstGeom prst="rect">
              <a:avLst/>
            </a:prstGeom>
            <a:noFill/>
            <a:ln>
              <a:noFill/>
            </a:ln>
          </p:spPr>
        </p:pic>
      </p:grpSp>
      <p:grpSp>
        <p:nvGrpSpPr>
          <p:cNvPr id="16" name="Group 15">
            <a:extLst>
              <a:ext uri="{FF2B5EF4-FFF2-40B4-BE49-F238E27FC236}">
                <a16:creationId xmlns:a16="http://schemas.microsoft.com/office/drawing/2014/main" id="{5DFC80C1-ECEC-7739-E420-834DB1C12F75}"/>
              </a:ext>
              <a:ext uri="{C183D7F6-B498-43B3-948B-1728B52AA6E4}">
                <adec:decorative xmlns:adec="http://schemas.microsoft.com/office/drawing/2017/decorative" val="1"/>
              </a:ext>
            </a:extLst>
          </p:cNvPr>
          <p:cNvGrpSpPr/>
          <p:nvPr/>
        </p:nvGrpSpPr>
        <p:grpSpPr>
          <a:xfrm>
            <a:off x="4775984" y="2258995"/>
            <a:ext cx="2647509" cy="2311181"/>
            <a:chOff x="4775984" y="2258995"/>
            <a:chExt cx="2647509" cy="2311181"/>
          </a:xfrm>
        </p:grpSpPr>
        <p:sp>
          <p:nvSpPr>
            <p:cNvPr id="21" name="Rectangle 20">
              <a:extLst>
                <a:ext uri="{FF2B5EF4-FFF2-40B4-BE49-F238E27FC236}">
                  <a16:creationId xmlns:a16="http://schemas.microsoft.com/office/drawing/2014/main" id="{DEB4571F-E5D4-0B9D-2BFD-8FA223D5F6C3}"/>
                </a:ext>
                <a:ext uri="{C183D7F6-B498-43B3-948B-1728B52AA6E4}">
                  <adec:decorative xmlns:adec="http://schemas.microsoft.com/office/drawing/2017/decorative" val="1"/>
                </a:ext>
              </a:extLst>
            </p:cNvPr>
            <p:cNvSpPr/>
            <p:nvPr/>
          </p:nvSpPr>
          <p:spPr>
            <a:xfrm>
              <a:off x="4775984" y="2258995"/>
              <a:ext cx="2647509" cy="2311181"/>
            </a:xfrm>
            <a:prstGeom prst="rect">
              <a:avLst/>
            </a:prstGeom>
            <a:noFill/>
            <a:ln w="19050">
              <a:solidFill>
                <a:srgbClr val="D0B07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a:extLst>
                <a:ext uri="{FF2B5EF4-FFF2-40B4-BE49-F238E27FC236}">
                  <a16:creationId xmlns:a16="http://schemas.microsoft.com/office/drawing/2014/main" id="{C48A26CE-46FB-34B1-FC5B-67C76652301D}"/>
                </a:ext>
              </a:extLst>
            </p:cNvPr>
            <p:cNvSpPr txBox="1"/>
            <p:nvPr/>
          </p:nvSpPr>
          <p:spPr>
            <a:xfrm>
              <a:off x="5145362" y="3646495"/>
              <a:ext cx="1908753" cy="769441"/>
            </a:xfrm>
            <a:prstGeom prst="rect">
              <a:avLst/>
            </a:prstGeom>
            <a:noFill/>
          </p:spPr>
          <p:txBody>
            <a:bodyPr wrap="square" rtlCol="0">
              <a:spAutoFit/>
            </a:bodyPr>
            <a:lstStyle/>
            <a:p>
              <a:pPr algn="ctr" defTabSz="144000"/>
              <a:r>
                <a:rPr lang="en-GB" sz="1100">
                  <a:effectLst/>
                  <a:latin typeface="Georgia" panose="02040502050405020303" pitchFamily="18" charset="0"/>
                  <a:ea typeface="Open Sans" panose="020B0606030504020204" pitchFamily="34" charset="0"/>
                  <a:cs typeface="Open Sans" panose="020B0606030504020204" pitchFamily="34" charset="0"/>
                </a:rPr>
                <a:t>Answers are found </a:t>
              </a:r>
              <a:br>
                <a:rPr lang="en-GB" sz="1100">
                  <a:effectLst/>
                  <a:latin typeface="Georgia" panose="02040502050405020303" pitchFamily="18" charset="0"/>
                  <a:ea typeface="Open Sans" panose="020B0606030504020204" pitchFamily="34" charset="0"/>
                  <a:cs typeface="Open Sans" panose="020B0606030504020204" pitchFamily="34" charset="0"/>
                </a:rPr>
              </a:br>
              <a:r>
                <a:rPr lang="en-GB" sz="1100">
                  <a:effectLst/>
                  <a:latin typeface="Georgia" panose="02040502050405020303" pitchFamily="18" charset="0"/>
                  <a:ea typeface="Open Sans" panose="020B0606030504020204" pitchFamily="34" charset="0"/>
                  <a:cs typeface="Open Sans" panose="020B0606030504020204" pitchFamily="34" charset="0"/>
                </a:rPr>
                <a:t>under the slide. Click </a:t>
              </a:r>
              <a:br>
                <a:rPr lang="en-GB" sz="1100">
                  <a:effectLst/>
                  <a:latin typeface="Georgia" panose="02040502050405020303" pitchFamily="18" charset="0"/>
                  <a:ea typeface="Open Sans" panose="020B0606030504020204" pitchFamily="34" charset="0"/>
                  <a:cs typeface="Open Sans" panose="020B0606030504020204" pitchFamily="34" charset="0"/>
                </a:rPr>
              </a:br>
              <a:r>
                <a:rPr lang="en-GB" sz="1100">
                  <a:effectLst/>
                  <a:latin typeface="Georgia" panose="02040502050405020303" pitchFamily="18" charset="0"/>
                  <a:ea typeface="Open Sans" panose="020B0606030504020204" pitchFamily="34" charset="0"/>
                  <a:cs typeface="Open Sans" panose="020B0606030504020204" pitchFamily="34" charset="0"/>
                </a:rPr>
                <a:t>on the notes symbol at </a:t>
              </a:r>
              <a:br>
                <a:rPr lang="en-GB" sz="1100">
                  <a:effectLst/>
                  <a:latin typeface="Georgia" panose="02040502050405020303" pitchFamily="18" charset="0"/>
                  <a:ea typeface="Open Sans" panose="020B0606030504020204" pitchFamily="34" charset="0"/>
                  <a:cs typeface="Open Sans" panose="020B0606030504020204" pitchFamily="34" charset="0"/>
                </a:rPr>
              </a:br>
              <a:r>
                <a:rPr lang="en-GB" sz="1100">
                  <a:effectLst/>
                  <a:latin typeface="Georgia" panose="02040502050405020303" pitchFamily="18" charset="0"/>
                  <a:ea typeface="Open Sans" panose="020B0606030504020204" pitchFamily="34" charset="0"/>
                  <a:cs typeface="Open Sans" panose="020B0606030504020204" pitchFamily="34" charset="0"/>
                </a:rPr>
                <a:t>the bottom of the screen.</a:t>
              </a:r>
              <a:endParaRPr lang="en-US" sz="1100">
                <a:latin typeface="Georgia" panose="02040502050405020303" pitchFamily="18" charset="0"/>
                <a:ea typeface="Open Sans" panose="020B0606030504020204" pitchFamily="34" charset="0"/>
                <a:cs typeface="Open Sans" panose="020B0606030504020204" pitchFamily="34" charset="0"/>
              </a:endParaRPr>
            </a:p>
          </p:txBody>
        </p:sp>
        <p:pic>
          <p:nvPicPr>
            <p:cNvPr id="9" name="Google Shape;107;p1">
              <a:extLst>
                <a:ext uri="{FF2B5EF4-FFF2-40B4-BE49-F238E27FC236}">
                  <a16:creationId xmlns:a16="http://schemas.microsoft.com/office/drawing/2014/main" id="{03F38FAA-ADD4-D0C2-8831-5A848DE5E66B}"/>
                </a:ext>
                <a:ext uri="{C183D7F6-B498-43B3-948B-1728B52AA6E4}">
                  <adec:decorative xmlns:adec="http://schemas.microsoft.com/office/drawing/2017/decorative" val="1"/>
                </a:ext>
              </a:extLst>
            </p:cNvPr>
            <p:cNvPicPr preferRelativeResize="0">
              <a:picLocks noChangeAspect="1"/>
            </p:cNvPicPr>
            <p:nvPr/>
          </p:nvPicPr>
          <p:blipFill>
            <a:blip r:embed="rId5" cstate="screen">
              <a:extLst>
                <a:ext uri="{28A0092B-C50C-407E-A947-70E740481C1C}">
                  <a14:useLocalDpi xmlns:a14="http://schemas.microsoft.com/office/drawing/2010/main"/>
                </a:ext>
              </a:extLst>
            </a:blip>
            <a:srcRect/>
            <a:stretch/>
          </p:blipFill>
          <p:spPr>
            <a:xfrm>
              <a:off x="5178464" y="2518506"/>
              <a:ext cx="1656267" cy="1049515"/>
            </a:xfrm>
            <a:prstGeom prst="rect">
              <a:avLst/>
            </a:prstGeom>
            <a:noFill/>
            <a:ln>
              <a:noFill/>
            </a:ln>
          </p:spPr>
        </p:pic>
      </p:grpSp>
      <p:grpSp>
        <p:nvGrpSpPr>
          <p:cNvPr id="17" name="Group 16">
            <a:extLst>
              <a:ext uri="{FF2B5EF4-FFF2-40B4-BE49-F238E27FC236}">
                <a16:creationId xmlns:a16="http://schemas.microsoft.com/office/drawing/2014/main" id="{51657291-23F0-8A26-5B73-5E73F2A17CEB}"/>
              </a:ext>
              <a:ext uri="{C183D7F6-B498-43B3-948B-1728B52AA6E4}">
                <adec:decorative xmlns:adec="http://schemas.microsoft.com/office/drawing/2017/decorative" val="1"/>
              </a:ext>
            </a:extLst>
          </p:cNvPr>
          <p:cNvGrpSpPr/>
          <p:nvPr/>
        </p:nvGrpSpPr>
        <p:grpSpPr>
          <a:xfrm>
            <a:off x="7693466" y="2258995"/>
            <a:ext cx="2647509" cy="2311180"/>
            <a:chOff x="7693466" y="2258995"/>
            <a:chExt cx="2647509" cy="2311180"/>
          </a:xfrm>
        </p:grpSpPr>
        <p:sp>
          <p:nvSpPr>
            <p:cNvPr id="11" name="Rectangle 10">
              <a:extLst>
                <a:ext uri="{FF2B5EF4-FFF2-40B4-BE49-F238E27FC236}">
                  <a16:creationId xmlns:a16="http://schemas.microsoft.com/office/drawing/2014/main" id="{E59036A5-DB4B-C88C-B256-C975B00BEEA9}"/>
                </a:ext>
                <a:ext uri="{C183D7F6-B498-43B3-948B-1728B52AA6E4}">
                  <adec:decorative xmlns:adec="http://schemas.microsoft.com/office/drawing/2017/decorative" val="1"/>
                </a:ext>
              </a:extLst>
            </p:cNvPr>
            <p:cNvSpPr/>
            <p:nvPr/>
          </p:nvSpPr>
          <p:spPr>
            <a:xfrm>
              <a:off x="7693466" y="2258995"/>
              <a:ext cx="2647509" cy="2311180"/>
            </a:xfrm>
            <a:prstGeom prst="rect">
              <a:avLst/>
            </a:prstGeom>
            <a:noFill/>
            <a:ln w="19050">
              <a:solidFill>
                <a:srgbClr val="D0B07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17E7A237-14F3-6B91-E4C5-77D05967BE45}"/>
                </a:ext>
              </a:extLst>
            </p:cNvPr>
            <p:cNvSpPr txBox="1"/>
            <p:nvPr/>
          </p:nvSpPr>
          <p:spPr>
            <a:xfrm>
              <a:off x="8206111" y="3732720"/>
              <a:ext cx="1622218" cy="600164"/>
            </a:xfrm>
            <a:prstGeom prst="rect">
              <a:avLst/>
            </a:prstGeom>
            <a:noFill/>
          </p:spPr>
          <p:txBody>
            <a:bodyPr wrap="square" rtlCol="0">
              <a:spAutoFit/>
            </a:bodyPr>
            <a:lstStyle/>
            <a:p>
              <a:pPr algn="ctr" defTabSz="144000"/>
              <a:r>
                <a:rPr lang="en-GB" sz="1100">
                  <a:effectLst/>
                  <a:latin typeface="Georgia" panose="02040502050405020303" pitchFamily="18" charset="0"/>
                  <a:ea typeface="Open Sans" panose="020B0606030504020204" pitchFamily="34" charset="0"/>
                  <a:cs typeface="Open Sans" panose="020B0606030504020204" pitchFamily="34" charset="0"/>
                </a:rPr>
                <a:t>Delete text and images to make your own worksheets.</a:t>
              </a:r>
              <a:endParaRPr lang="en-US" sz="1100">
                <a:latin typeface="Georgia" panose="02040502050405020303" pitchFamily="18" charset="0"/>
                <a:ea typeface="Open Sans" panose="020B0606030504020204" pitchFamily="34" charset="0"/>
                <a:cs typeface="Open Sans" panose="020B0606030504020204" pitchFamily="34" charset="0"/>
              </a:endParaRPr>
            </a:p>
          </p:txBody>
        </p:sp>
        <p:pic>
          <p:nvPicPr>
            <p:cNvPr id="10" name="Google Shape;107;p1">
              <a:extLst>
                <a:ext uri="{FF2B5EF4-FFF2-40B4-BE49-F238E27FC236}">
                  <a16:creationId xmlns:a16="http://schemas.microsoft.com/office/drawing/2014/main" id="{9EC4FE7C-330E-9B9B-B028-8626D2B708CC}"/>
                </a:ext>
                <a:ext uri="{C183D7F6-B498-43B3-948B-1728B52AA6E4}">
                  <adec:decorative xmlns:adec="http://schemas.microsoft.com/office/drawing/2017/decorative" val="1"/>
                </a:ext>
              </a:extLst>
            </p:cNvPr>
            <p:cNvPicPr preferRelativeResize="0">
              <a:picLocks noChangeAspect="1"/>
            </p:cNvPicPr>
            <p:nvPr/>
          </p:nvPicPr>
          <p:blipFill>
            <a:blip r:embed="rId6" cstate="screen">
              <a:extLst>
                <a:ext uri="{28A0092B-C50C-407E-A947-70E740481C1C}">
                  <a14:useLocalDpi xmlns:a14="http://schemas.microsoft.com/office/drawing/2010/main"/>
                </a:ext>
              </a:extLst>
            </a:blip>
            <a:srcRect/>
            <a:stretch/>
          </p:blipFill>
          <p:spPr>
            <a:xfrm>
              <a:off x="8123924" y="2406069"/>
              <a:ext cx="1786593" cy="1277563"/>
            </a:xfrm>
            <a:prstGeom prst="rect">
              <a:avLst/>
            </a:prstGeom>
            <a:noFill/>
            <a:ln>
              <a:noFill/>
            </a:ln>
          </p:spPr>
        </p:pic>
      </p:grpSp>
    </p:spTree>
    <p:extLst>
      <p:ext uri="{BB962C8B-B14F-4D97-AF65-F5344CB8AC3E}">
        <p14:creationId xmlns:p14="http://schemas.microsoft.com/office/powerpoint/2010/main" val="40328379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6" name="Picture 125">
            <a:extLst>
              <a:ext uri="{FF2B5EF4-FFF2-40B4-BE49-F238E27FC236}">
                <a16:creationId xmlns:a16="http://schemas.microsoft.com/office/drawing/2014/main" id="{A288D5CB-5F24-9871-C55D-481BD0C28366}"/>
              </a:ext>
              <a:ext uri="{C183D7F6-B498-43B3-948B-1728B52AA6E4}">
                <adec:decorative xmlns:adec="http://schemas.microsoft.com/office/drawing/2017/decorative" val="1"/>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6294" y="0"/>
            <a:ext cx="12185706" cy="6858000"/>
          </a:xfrm>
          <a:prstGeom prst="rect">
            <a:avLst/>
          </a:prstGeom>
        </p:spPr>
      </p:pic>
      <p:sp>
        <p:nvSpPr>
          <p:cNvPr id="3" name="Title 2">
            <a:extLst>
              <a:ext uri="{FF2B5EF4-FFF2-40B4-BE49-F238E27FC236}">
                <a16:creationId xmlns:a16="http://schemas.microsoft.com/office/drawing/2014/main" id="{A8ABB23C-A2B1-D8CF-A439-357EC8C79F51}"/>
              </a:ext>
              <a:ext uri="{C183D7F6-B498-43B3-948B-1728B52AA6E4}">
                <adec:decorative xmlns:adec="http://schemas.microsoft.com/office/drawing/2017/decorative" val="1"/>
              </a:ext>
            </a:extLst>
          </p:cNvPr>
          <p:cNvSpPr txBox="1">
            <a:spLocks noGrp="1"/>
          </p:cNvSpPr>
          <p:nvPr>
            <p:ph type="title" idx="4294967295"/>
          </p:nvPr>
        </p:nvSpPr>
        <p:spPr>
          <a:xfrm>
            <a:off x="380554" y="386924"/>
            <a:ext cx="3803988" cy="5847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3200" b="1" i="0" u="none" strike="noStrike" kern="1200" cap="none" spc="100" normalizeH="0" baseline="0" noProof="0" dirty="0">
                <a:ln>
                  <a:noFill/>
                </a:ln>
                <a:solidFill>
                  <a:srgbClr val="45235E"/>
                </a:solidFill>
                <a:effectLst/>
                <a:uLnTx/>
                <a:uFillTx/>
                <a:latin typeface="Open Sans Condensed" panose="020B0606030504020204" pitchFamily="34" charset="0"/>
                <a:ea typeface="Open Sans Condensed" panose="020B0606030504020204" pitchFamily="34" charset="0"/>
                <a:cs typeface="Open Sans Condensed" panose="020B0606030504020204" pitchFamily="34" charset="0"/>
              </a:rPr>
              <a:t>WHEN ARE WE?</a:t>
            </a:r>
          </a:p>
        </p:txBody>
      </p:sp>
      <p:sp>
        <p:nvSpPr>
          <p:cNvPr id="8" name="TextBox 7">
            <a:extLst>
              <a:ext uri="{FF2B5EF4-FFF2-40B4-BE49-F238E27FC236}">
                <a16:creationId xmlns:a16="http://schemas.microsoft.com/office/drawing/2014/main" id="{D624172E-4D9D-C097-5A82-CEAAFA3BB5C2}"/>
              </a:ext>
              <a:ext uri="{C183D7F6-B498-43B3-948B-1728B52AA6E4}">
                <adec:decorative xmlns:adec="http://schemas.microsoft.com/office/drawing/2017/decorative" val="1"/>
              </a:ext>
            </a:extLst>
          </p:cNvPr>
          <p:cNvSpPr txBox="1"/>
          <p:nvPr/>
        </p:nvSpPr>
        <p:spPr>
          <a:xfrm>
            <a:off x="1373838" y="3607072"/>
            <a:ext cx="1072056" cy="307777"/>
          </a:xfrm>
          <a:prstGeom prst="rect">
            <a:avLst/>
          </a:prstGeom>
          <a:noFill/>
        </p:spPr>
        <p:txBody>
          <a:bodyPr wrap="square" rtlCol="0">
            <a:spAutoFit/>
          </a:bodyPr>
          <a:lstStyle/>
          <a:p>
            <a:pPr algn="ctr"/>
            <a:r>
              <a:rPr lang="en-GB" sz="14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1100</a:t>
            </a:r>
            <a:r>
              <a:rPr lang="en-GB" sz="13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 </a:t>
            </a:r>
            <a:r>
              <a:rPr lang="en-GB" sz="12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CE</a:t>
            </a:r>
            <a:endParaRPr lang="en-GB" sz="13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sp>
        <p:nvSpPr>
          <p:cNvPr id="9" name="TextBox 8">
            <a:extLst>
              <a:ext uri="{FF2B5EF4-FFF2-40B4-BE49-F238E27FC236}">
                <a16:creationId xmlns:a16="http://schemas.microsoft.com/office/drawing/2014/main" id="{4490F71F-35B3-07A8-9B0F-FF79C8BBAC99}"/>
              </a:ext>
              <a:ext uri="{C183D7F6-B498-43B3-948B-1728B52AA6E4}">
                <adec:decorative xmlns:adec="http://schemas.microsoft.com/office/drawing/2017/decorative" val="1"/>
              </a:ext>
            </a:extLst>
          </p:cNvPr>
          <p:cNvSpPr txBox="1"/>
          <p:nvPr/>
        </p:nvSpPr>
        <p:spPr>
          <a:xfrm>
            <a:off x="3230348" y="3609983"/>
            <a:ext cx="1072056" cy="307777"/>
          </a:xfrm>
          <a:prstGeom prst="rect">
            <a:avLst/>
          </a:prstGeom>
          <a:noFill/>
        </p:spPr>
        <p:txBody>
          <a:bodyPr wrap="square" rtlCol="0">
            <a:spAutoFit/>
          </a:bodyPr>
          <a:lstStyle/>
          <a:p>
            <a:pPr algn="ctr"/>
            <a:r>
              <a:rPr lang="en-GB" sz="14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1300</a:t>
            </a:r>
            <a:r>
              <a:rPr lang="en-GB" sz="13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 </a:t>
            </a:r>
            <a:r>
              <a:rPr lang="en-GB" sz="12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CE</a:t>
            </a:r>
            <a:endParaRPr lang="en-GB" sz="13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sp>
        <p:nvSpPr>
          <p:cNvPr id="10" name="TextBox 9">
            <a:extLst>
              <a:ext uri="{FF2B5EF4-FFF2-40B4-BE49-F238E27FC236}">
                <a16:creationId xmlns:a16="http://schemas.microsoft.com/office/drawing/2014/main" id="{3B32B219-AD5A-8869-B7BC-8252F173F6B0}"/>
              </a:ext>
              <a:ext uri="{C183D7F6-B498-43B3-948B-1728B52AA6E4}">
                <adec:decorative xmlns:adec="http://schemas.microsoft.com/office/drawing/2017/decorative" val="1"/>
              </a:ext>
            </a:extLst>
          </p:cNvPr>
          <p:cNvSpPr txBox="1"/>
          <p:nvPr/>
        </p:nvSpPr>
        <p:spPr>
          <a:xfrm>
            <a:off x="5098734" y="3609983"/>
            <a:ext cx="1072056" cy="307777"/>
          </a:xfrm>
          <a:prstGeom prst="rect">
            <a:avLst/>
          </a:prstGeom>
          <a:noFill/>
        </p:spPr>
        <p:txBody>
          <a:bodyPr wrap="square" rtlCol="0">
            <a:spAutoFit/>
          </a:bodyPr>
          <a:lstStyle/>
          <a:p>
            <a:pPr algn="ctr"/>
            <a:r>
              <a:rPr lang="en-GB" sz="14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1500</a:t>
            </a:r>
            <a:r>
              <a:rPr lang="en-GB" sz="13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 </a:t>
            </a:r>
            <a:r>
              <a:rPr lang="en-GB" sz="12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CE</a:t>
            </a:r>
            <a:endParaRPr lang="en-GB" sz="13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sp>
        <p:nvSpPr>
          <p:cNvPr id="11" name="TextBox 10">
            <a:extLst>
              <a:ext uri="{FF2B5EF4-FFF2-40B4-BE49-F238E27FC236}">
                <a16:creationId xmlns:a16="http://schemas.microsoft.com/office/drawing/2014/main" id="{66F1EC96-AE4E-E9E3-7A4E-6A6369217E0C}"/>
              </a:ext>
              <a:ext uri="{C183D7F6-B498-43B3-948B-1728B52AA6E4}">
                <adec:decorative xmlns:adec="http://schemas.microsoft.com/office/drawing/2017/decorative" val="1"/>
              </a:ext>
            </a:extLst>
          </p:cNvPr>
          <p:cNvSpPr txBox="1"/>
          <p:nvPr/>
        </p:nvSpPr>
        <p:spPr>
          <a:xfrm>
            <a:off x="6955244" y="3607072"/>
            <a:ext cx="1072056" cy="307777"/>
          </a:xfrm>
          <a:prstGeom prst="rect">
            <a:avLst/>
          </a:prstGeom>
          <a:noFill/>
        </p:spPr>
        <p:txBody>
          <a:bodyPr wrap="square" rtlCol="0">
            <a:spAutoFit/>
          </a:bodyPr>
          <a:lstStyle/>
          <a:p>
            <a:pPr algn="ctr"/>
            <a:r>
              <a:rPr lang="en-GB" sz="14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1700</a:t>
            </a:r>
            <a:r>
              <a:rPr lang="en-GB" sz="13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 </a:t>
            </a:r>
            <a:r>
              <a:rPr lang="en-GB" sz="12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CE</a:t>
            </a:r>
            <a:endParaRPr lang="en-GB" sz="13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sp>
        <p:nvSpPr>
          <p:cNvPr id="12" name="TextBox 11">
            <a:extLst>
              <a:ext uri="{FF2B5EF4-FFF2-40B4-BE49-F238E27FC236}">
                <a16:creationId xmlns:a16="http://schemas.microsoft.com/office/drawing/2014/main" id="{DC4F3D37-D7C3-CCC2-9214-EB6710969C75}"/>
              </a:ext>
              <a:ext uri="{C183D7F6-B498-43B3-948B-1728B52AA6E4}">
                <adec:decorative xmlns:adec="http://schemas.microsoft.com/office/drawing/2017/decorative" val="1"/>
              </a:ext>
            </a:extLst>
          </p:cNvPr>
          <p:cNvSpPr txBox="1"/>
          <p:nvPr/>
        </p:nvSpPr>
        <p:spPr>
          <a:xfrm>
            <a:off x="8817692" y="3607072"/>
            <a:ext cx="1072056" cy="307777"/>
          </a:xfrm>
          <a:prstGeom prst="rect">
            <a:avLst/>
          </a:prstGeom>
          <a:noFill/>
        </p:spPr>
        <p:txBody>
          <a:bodyPr wrap="square" rtlCol="0">
            <a:spAutoFit/>
          </a:bodyPr>
          <a:lstStyle/>
          <a:p>
            <a:pPr algn="ctr"/>
            <a:r>
              <a:rPr lang="en-GB" sz="14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1900</a:t>
            </a:r>
            <a:r>
              <a:rPr lang="en-GB" sz="13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 </a:t>
            </a:r>
            <a:r>
              <a:rPr lang="en-GB" sz="12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CE</a:t>
            </a:r>
            <a:endParaRPr lang="en-GB" sz="13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sp>
        <p:nvSpPr>
          <p:cNvPr id="13" name="TextBox 12">
            <a:extLst>
              <a:ext uri="{FF2B5EF4-FFF2-40B4-BE49-F238E27FC236}">
                <a16:creationId xmlns:a16="http://schemas.microsoft.com/office/drawing/2014/main" id="{C1D3579B-DD9D-CCBC-B9DF-7D5157B7E45D}"/>
              </a:ext>
              <a:ext uri="{C183D7F6-B498-43B3-948B-1728B52AA6E4}">
                <adec:decorative xmlns:adec="http://schemas.microsoft.com/office/drawing/2017/decorative" val="1"/>
              </a:ext>
            </a:extLst>
          </p:cNvPr>
          <p:cNvSpPr txBox="1"/>
          <p:nvPr/>
        </p:nvSpPr>
        <p:spPr>
          <a:xfrm>
            <a:off x="10680140" y="3607072"/>
            <a:ext cx="1072056" cy="307777"/>
          </a:xfrm>
          <a:prstGeom prst="rect">
            <a:avLst/>
          </a:prstGeom>
          <a:noFill/>
        </p:spPr>
        <p:txBody>
          <a:bodyPr wrap="square" rtlCol="0">
            <a:spAutoFit/>
          </a:bodyPr>
          <a:lstStyle/>
          <a:p>
            <a:pPr algn="ctr"/>
            <a:r>
              <a:rPr lang="en-GB" sz="14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2100</a:t>
            </a:r>
            <a:r>
              <a:rPr lang="en-GB" sz="13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 </a:t>
            </a:r>
            <a:r>
              <a:rPr lang="en-GB" sz="12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CE</a:t>
            </a:r>
            <a:endParaRPr lang="en-GB" sz="13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grpSp>
        <p:nvGrpSpPr>
          <p:cNvPr id="60" name="Group 59">
            <a:extLst>
              <a:ext uri="{FF2B5EF4-FFF2-40B4-BE49-F238E27FC236}">
                <a16:creationId xmlns:a16="http://schemas.microsoft.com/office/drawing/2014/main" id="{CA7B5457-C924-7A3B-3F66-B0E907AEA313}"/>
              </a:ext>
              <a:ext uri="{C183D7F6-B498-43B3-948B-1728B52AA6E4}">
                <adec:decorative xmlns:adec="http://schemas.microsoft.com/office/drawing/2017/decorative" val="1"/>
              </a:ext>
            </a:extLst>
          </p:cNvPr>
          <p:cNvGrpSpPr/>
          <p:nvPr/>
        </p:nvGrpSpPr>
        <p:grpSpPr>
          <a:xfrm>
            <a:off x="727930" y="1434921"/>
            <a:ext cx="4900973" cy="299017"/>
            <a:chOff x="727930" y="1434921"/>
            <a:chExt cx="4900973" cy="299017"/>
          </a:xfrm>
        </p:grpSpPr>
        <p:sp>
          <p:nvSpPr>
            <p:cNvPr id="53" name="Rectangle 52">
              <a:extLst>
                <a:ext uri="{FF2B5EF4-FFF2-40B4-BE49-F238E27FC236}">
                  <a16:creationId xmlns:a16="http://schemas.microsoft.com/office/drawing/2014/main" id="{5D40580E-3BC5-5515-F990-260AA856160E}"/>
                </a:ext>
              </a:extLst>
            </p:cNvPr>
            <p:cNvSpPr/>
            <p:nvPr/>
          </p:nvSpPr>
          <p:spPr>
            <a:xfrm>
              <a:off x="727930" y="1434921"/>
              <a:ext cx="4900973" cy="299017"/>
            </a:xfrm>
            <a:prstGeom prst="rect">
              <a:avLst/>
            </a:prstGeom>
            <a:gradFill>
              <a:gsLst>
                <a:gs pos="100000">
                  <a:srgbClr val="DC9D56"/>
                </a:gs>
                <a:gs pos="13000">
                  <a:srgbClr val="DC9D56"/>
                </a:gs>
                <a:gs pos="0">
                  <a:schemeClr val="accent1">
                    <a:lumMod val="5000"/>
                    <a:lumOff val="95000"/>
                    <a:alpha val="0"/>
                  </a:schemeClr>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a:extLst>
                <a:ext uri="{FF2B5EF4-FFF2-40B4-BE49-F238E27FC236}">
                  <a16:creationId xmlns:a16="http://schemas.microsoft.com/office/drawing/2014/main" id="{CC86402F-F00E-D600-715E-4155DC0B5268}"/>
                </a:ext>
              </a:extLst>
            </p:cNvPr>
            <p:cNvSpPr txBox="1"/>
            <p:nvPr/>
          </p:nvSpPr>
          <p:spPr>
            <a:xfrm>
              <a:off x="727930" y="1453625"/>
              <a:ext cx="3245924" cy="261610"/>
            </a:xfrm>
            <a:prstGeom prst="rect">
              <a:avLst/>
            </a:prstGeom>
            <a:noFill/>
          </p:spPr>
          <p:txBody>
            <a:bodyPr wrap="square" rtlCol="0">
              <a:spAutoFit/>
            </a:bodyPr>
            <a:lstStyle/>
            <a:p>
              <a:r>
                <a:rPr lang="en-GB" sz="1100" b="1" dirty="0">
                  <a:effectLst/>
                  <a:latin typeface="Georgia" panose="02040502050405020303" pitchFamily="18" charset="0"/>
                  <a:ea typeface="Open Sans" panose="020B0606030504020204" pitchFamily="34" charset="0"/>
                  <a:cs typeface="Open Sans" panose="020B0606030504020204" pitchFamily="34" charset="0"/>
                </a:rPr>
                <a:t>Maya </a:t>
              </a:r>
              <a:r>
                <a:rPr lang="en-GB" sz="1100" b="1" dirty="0">
                  <a:latin typeface="Georgia" panose="02040502050405020303" pitchFamily="18" charset="0"/>
                  <a:ea typeface="Open Sans" panose="020B0606030504020204" pitchFamily="34" charset="0"/>
                  <a:cs typeface="Open Sans" panose="020B0606030504020204" pitchFamily="34" charset="0"/>
                </a:rPr>
                <a:t>Civilisation </a:t>
              </a:r>
              <a:r>
                <a:rPr lang="en-GB" sz="1100" dirty="0">
                  <a:latin typeface="Georgia" panose="02040502050405020303" pitchFamily="18" charset="0"/>
                  <a:ea typeface="Open Sans" panose="020B0606030504020204" pitchFamily="34" charset="0"/>
                  <a:cs typeface="Open Sans" panose="020B0606030504020204" pitchFamily="34" charset="0"/>
                </a:rPr>
                <a:t>2000 </a:t>
              </a:r>
              <a:r>
                <a:rPr lang="en-GB" sz="950" dirty="0">
                  <a:latin typeface="Georgia" panose="02040502050405020303" pitchFamily="18" charset="0"/>
                  <a:ea typeface="Open Sans" panose="020B0606030504020204" pitchFamily="34" charset="0"/>
                  <a:cs typeface="Open Sans" panose="020B0606030504020204" pitchFamily="34" charset="0"/>
                </a:rPr>
                <a:t>BCE</a:t>
              </a:r>
              <a:r>
                <a:rPr lang="en-GB" sz="1100" dirty="0">
                  <a:latin typeface="Georgia" panose="02040502050405020303" pitchFamily="18" charset="0"/>
                  <a:ea typeface="Open Sans" panose="020B0606030504020204" pitchFamily="34" charset="0"/>
                  <a:cs typeface="Open Sans" panose="020B0606030504020204" pitchFamily="34" charset="0"/>
                </a:rPr>
                <a:t> – 1500 </a:t>
              </a:r>
              <a:r>
                <a:rPr lang="en-GB" sz="950" dirty="0">
                  <a:latin typeface="Georgia" panose="02040502050405020303" pitchFamily="18" charset="0"/>
                  <a:ea typeface="Open Sans" panose="020B0606030504020204" pitchFamily="34" charset="0"/>
                  <a:cs typeface="Open Sans" panose="020B0606030504020204" pitchFamily="34" charset="0"/>
                </a:rPr>
                <a:t>CE</a:t>
              </a:r>
              <a:r>
                <a:rPr lang="en-GB" sz="1100" dirty="0">
                  <a:latin typeface="Georgia" panose="02040502050405020303" pitchFamily="18" charset="0"/>
                  <a:ea typeface="Open Sans" panose="020B0606030504020204" pitchFamily="34" charset="0"/>
                  <a:cs typeface="Open Sans" panose="020B0606030504020204" pitchFamily="34" charset="0"/>
                </a:rPr>
                <a:t> </a:t>
              </a:r>
              <a:endParaRPr lang="en-GB" sz="1100" dirty="0">
                <a:effectLst/>
                <a:latin typeface="Georgia" panose="02040502050405020303" pitchFamily="18" charset="0"/>
                <a:ea typeface="Open Sans" panose="020B0606030504020204" pitchFamily="34" charset="0"/>
                <a:cs typeface="Open Sans" panose="020B0606030504020204" pitchFamily="34" charset="0"/>
              </a:endParaRPr>
            </a:p>
          </p:txBody>
        </p:sp>
      </p:grpSp>
      <p:grpSp>
        <p:nvGrpSpPr>
          <p:cNvPr id="61" name="Group 60">
            <a:extLst>
              <a:ext uri="{FF2B5EF4-FFF2-40B4-BE49-F238E27FC236}">
                <a16:creationId xmlns:a16="http://schemas.microsoft.com/office/drawing/2014/main" id="{9D1F3E35-C512-E326-3C22-A41F4D5EA4AC}"/>
              </a:ext>
              <a:ext uri="{C183D7F6-B498-43B3-948B-1728B52AA6E4}">
                <adec:decorative xmlns:adec="http://schemas.microsoft.com/office/drawing/2017/decorative" val="1"/>
              </a:ext>
            </a:extLst>
          </p:cNvPr>
          <p:cNvGrpSpPr/>
          <p:nvPr/>
        </p:nvGrpSpPr>
        <p:grpSpPr>
          <a:xfrm>
            <a:off x="727930" y="1920111"/>
            <a:ext cx="3245924" cy="299017"/>
            <a:chOff x="727930" y="1920111"/>
            <a:chExt cx="3245924" cy="299017"/>
          </a:xfrm>
        </p:grpSpPr>
        <p:sp>
          <p:nvSpPr>
            <p:cNvPr id="55" name="Rectangle 54">
              <a:extLst>
                <a:ext uri="{FF2B5EF4-FFF2-40B4-BE49-F238E27FC236}">
                  <a16:creationId xmlns:a16="http://schemas.microsoft.com/office/drawing/2014/main" id="{45D9B33D-C6A9-B3D3-E191-AE4291F81B9B}"/>
                </a:ext>
              </a:extLst>
            </p:cNvPr>
            <p:cNvSpPr/>
            <p:nvPr/>
          </p:nvSpPr>
          <p:spPr>
            <a:xfrm>
              <a:off x="727930" y="1920111"/>
              <a:ext cx="3038446" cy="299017"/>
            </a:xfrm>
            <a:prstGeom prst="rect">
              <a:avLst/>
            </a:prstGeom>
            <a:gradFill>
              <a:gsLst>
                <a:gs pos="13000">
                  <a:srgbClr val="F89942"/>
                </a:gs>
                <a:gs pos="100000">
                  <a:srgbClr val="F89942"/>
                </a:gs>
                <a:gs pos="0">
                  <a:schemeClr val="accent1">
                    <a:lumMod val="5000"/>
                    <a:lumOff val="95000"/>
                    <a:alpha val="0"/>
                  </a:schemeClr>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a:extLst>
                <a:ext uri="{FF2B5EF4-FFF2-40B4-BE49-F238E27FC236}">
                  <a16:creationId xmlns:a16="http://schemas.microsoft.com/office/drawing/2014/main" id="{153E9482-501E-2CC6-22E1-0D7370EB08FF}"/>
                </a:ext>
              </a:extLst>
            </p:cNvPr>
            <p:cNvSpPr txBox="1"/>
            <p:nvPr/>
          </p:nvSpPr>
          <p:spPr>
            <a:xfrm>
              <a:off x="727930" y="1935551"/>
              <a:ext cx="3245924" cy="261610"/>
            </a:xfrm>
            <a:prstGeom prst="rect">
              <a:avLst/>
            </a:prstGeom>
            <a:noFill/>
          </p:spPr>
          <p:txBody>
            <a:bodyPr wrap="square" rtlCol="0">
              <a:spAutoFit/>
            </a:bodyPr>
            <a:lstStyle/>
            <a:p>
              <a:r>
                <a:rPr lang="en-GB" sz="1100" b="1" dirty="0">
                  <a:effectLst/>
                  <a:latin typeface="Georgia" panose="02040502050405020303" pitchFamily="18" charset="0"/>
                  <a:ea typeface="Open Sans" panose="020B0606030504020204" pitchFamily="34" charset="0"/>
                  <a:cs typeface="Open Sans" panose="020B0606030504020204" pitchFamily="34" charset="0"/>
                </a:rPr>
                <a:t>Benin </a:t>
              </a:r>
              <a:r>
                <a:rPr lang="en-GB" sz="1100" dirty="0">
                  <a:effectLst/>
                  <a:latin typeface="Georgia" panose="02040502050405020303" pitchFamily="18" charset="0"/>
                  <a:ea typeface="Open Sans" panose="020B0606030504020204" pitchFamily="34" charset="0"/>
                  <a:cs typeface="Open Sans" panose="020B0606030504020204" pitchFamily="34" charset="0"/>
                </a:rPr>
                <a:t>9</a:t>
              </a:r>
              <a:r>
                <a:rPr lang="en-GB" sz="1100" dirty="0">
                  <a:latin typeface="Georgia" panose="02040502050405020303" pitchFamily="18" charset="0"/>
                  <a:ea typeface="Open Sans" panose="020B0606030504020204" pitchFamily="34" charset="0"/>
                  <a:cs typeface="Open Sans" panose="020B0606030504020204" pitchFamily="34" charset="0"/>
                </a:rPr>
                <a:t>00 – 1300</a:t>
              </a:r>
              <a:endParaRPr lang="en-GB" sz="1100" dirty="0">
                <a:effectLst/>
                <a:latin typeface="Georgia" panose="02040502050405020303" pitchFamily="18" charset="0"/>
                <a:ea typeface="Open Sans" panose="020B0606030504020204" pitchFamily="34" charset="0"/>
                <a:cs typeface="Open Sans" panose="020B0606030504020204" pitchFamily="34" charset="0"/>
              </a:endParaRPr>
            </a:p>
          </p:txBody>
        </p:sp>
      </p:grpSp>
      <p:grpSp>
        <p:nvGrpSpPr>
          <p:cNvPr id="62" name="Group 61">
            <a:extLst>
              <a:ext uri="{FF2B5EF4-FFF2-40B4-BE49-F238E27FC236}">
                <a16:creationId xmlns:a16="http://schemas.microsoft.com/office/drawing/2014/main" id="{8B32E2F0-B9D6-BAA3-F441-080D83C473EB}"/>
              </a:ext>
              <a:ext uri="{C183D7F6-B498-43B3-948B-1728B52AA6E4}">
                <adec:decorative xmlns:adec="http://schemas.microsoft.com/office/drawing/2017/decorative" val="1"/>
              </a:ext>
            </a:extLst>
          </p:cNvPr>
          <p:cNvGrpSpPr/>
          <p:nvPr/>
        </p:nvGrpSpPr>
        <p:grpSpPr>
          <a:xfrm>
            <a:off x="727930" y="4131483"/>
            <a:ext cx="4131106" cy="299017"/>
            <a:chOff x="727930" y="4131483"/>
            <a:chExt cx="4131106" cy="299017"/>
          </a:xfrm>
        </p:grpSpPr>
        <p:sp>
          <p:nvSpPr>
            <p:cNvPr id="56" name="Rectangle 55">
              <a:extLst>
                <a:ext uri="{FF2B5EF4-FFF2-40B4-BE49-F238E27FC236}">
                  <a16:creationId xmlns:a16="http://schemas.microsoft.com/office/drawing/2014/main" id="{5AE9C7C7-D903-8E6C-4934-7F2F78001C5A}"/>
                </a:ext>
              </a:extLst>
            </p:cNvPr>
            <p:cNvSpPr/>
            <p:nvPr/>
          </p:nvSpPr>
          <p:spPr>
            <a:xfrm>
              <a:off x="727930" y="4131483"/>
              <a:ext cx="4131106" cy="299017"/>
            </a:xfrm>
            <a:prstGeom prst="rect">
              <a:avLst/>
            </a:prstGeom>
            <a:gradFill>
              <a:gsLst>
                <a:gs pos="100000">
                  <a:srgbClr val="BB8FD8"/>
                </a:gs>
                <a:gs pos="13000">
                  <a:srgbClr val="BB8FD8"/>
                </a:gs>
                <a:gs pos="0">
                  <a:schemeClr val="accent1">
                    <a:lumMod val="5000"/>
                    <a:lumOff val="95000"/>
                    <a:alpha val="0"/>
                  </a:schemeClr>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a:extLst>
                <a:ext uri="{FF2B5EF4-FFF2-40B4-BE49-F238E27FC236}">
                  <a16:creationId xmlns:a16="http://schemas.microsoft.com/office/drawing/2014/main" id="{008DB646-3AF1-4A4C-9344-EAE53BA01544}"/>
                </a:ext>
              </a:extLst>
            </p:cNvPr>
            <p:cNvSpPr txBox="1"/>
            <p:nvPr/>
          </p:nvSpPr>
          <p:spPr>
            <a:xfrm>
              <a:off x="727930" y="4152979"/>
              <a:ext cx="3245924" cy="261610"/>
            </a:xfrm>
            <a:prstGeom prst="rect">
              <a:avLst/>
            </a:prstGeom>
            <a:noFill/>
          </p:spPr>
          <p:txBody>
            <a:bodyPr wrap="square" rtlCol="0">
              <a:spAutoFit/>
            </a:bodyPr>
            <a:lstStyle/>
            <a:p>
              <a:r>
                <a:rPr lang="en-GB" sz="1100" b="1" dirty="0">
                  <a:latin typeface="Georgia" panose="02040502050405020303" pitchFamily="18" charset="0"/>
                  <a:ea typeface="Open Sans" panose="020B0606030504020204" pitchFamily="34" charset="0"/>
                  <a:cs typeface="Open Sans" panose="020B0606030504020204" pitchFamily="34" charset="0"/>
                </a:rPr>
                <a:t>The Silk Roads </a:t>
              </a:r>
              <a:r>
                <a:rPr lang="en-GB" sz="1100" dirty="0">
                  <a:latin typeface="Georgia" panose="02040502050405020303" pitchFamily="18" charset="0"/>
                  <a:ea typeface="Open Sans" panose="020B0606030504020204" pitchFamily="34" charset="0"/>
                  <a:cs typeface="Open Sans" panose="020B0606030504020204" pitchFamily="34" charset="0"/>
                </a:rPr>
                <a:t>130 </a:t>
              </a:r>
              <a:r>
                <a:rPr lang="en-GB" sz="950" dirty="0">
                  <a:latin typeface="Georgia" panose="02040502050405020303" pitchFamily="18" charset="0"/>
                  <a:ea typeface="Open Sans" panose="020B0606030504020204" pitchFamily="34" charset="0"/>
                  <a:cs typeface="Open Sans" panose="020B0606030504020204" pitchFamily="34" charset="0"/>
                </a:rPr>
                <a:t>BCE</a:t>
              </a:r>
              <a:r>
                <a:rPr lang="en-GB" sz="1100" dirty="0">
                  <a:latin typeface="Georgia" panose="02040502050405020303" pitchFamily="18" charset="0"/>
                  <a:ea typeface="Open Sans" panose="020B0606030504020204" pitchFamily="34" charset="0"/>
                  <a:cs typeface="Open Sans" panose="020B0606030504020204" pitchFamily="34" charset="0"/>
                </a:rPr>
                <a:t> – 1453 </a:t>
              </a:r>
              <a:r>
                <a:rPr lang="en-GB" sz="950" dirty="0">
                  <a:latin typeface="Georgia" panose="02040502050405020303" pitchFamily="18" charset="0"/>
                  <a:ea typeface="Open Sans" panose="020B0606030504020204" pitchFamily="34" charset="0"/>
                  <a:cs typeface="Open Sans" panose="020B0606030504020204" pitchFamily="34" charset="0"/>
                </a:rPr>
                <a:t>CE</a:t>
              </a:r>
              <a:r>
                <a:rPr lang="en-GB" sz="1100" dirty="0">
                  <a:latin typeface="Georgia" panose="02040502050405020303" pitchFamily="18" charset="0"/>
                  <a:ea typeface="Open Sans" panose="020B0606030504020204" pitchFamily="34" charset="0"/>
                  <a:cs typeface="Open Sans" panose="020B0606030504020204" pitchFamily="34" charset="0"/>
                </a:rPr>
                <a:t> </a:t>
              </a:r>
              <a:endParaRPr lang="en-GB" sz="1100" dirty="0">
                <a:effectLst/>
                <a:latin typeface="Georgia" panose="02040502050405020303" pitchFamily="18" charset="0"/>
                <a:ea typeface="Open Sans" panose="020B0606030504020204" pitchFamily="34" charset="0"/>
                <a:cs typeface="Open Sans" panose="020B0606030504020204" pitchFamily="34" charset="0"/>
              </a:endParaRPr>
            </a:p>
          </p:txBody>
        </p:sp>
      </p:grpSp>
      <p:grpSp>
        <p:nvGrpSpPr>
          <p:cNvPr id="84" name="Group 83">
            <a:extLst>
              <a:ext uri="{FF2B5EF4-FFF2-40B4-BE49-F238E27FC236}">
                <a16:creationId xmlns:a16="http://schemas.microsoft.com/office/drawing/2014/main" id="{76EB1906-1C63-8E59-D756-016D3BE4C48C}"/>
              </a:ext>
              <a:ext uri="{C183D7F6-B498-43B3-948B-1728B52AA6E4}">
                <adec:decorative xmlns:adec="http://schemas.microsoft.com/office/drawing/2017/decorative" val="1"/>
              </a:ext>
            </a:extLst>
          </p:cNvPr>
          <p:cNvGrpSpPr/>
          <p:nvPr/>
        </p:nvGrpSpPr>
        <p:grpSpPr>
          <a:xfrm>
            <a:off x="6278341" y="519262"/>
            <a:ext cx="2689509" cy="975627"/>
            <a:chOff x="6278341" y="519262"/>
            <a:chExt cx="2689509" cy="975627"/>
          </a:xfrm>
        </p:grpSpPr>
        <p:grpSp>
          <p:nvGrpSpPr>
            <p:cNvPr id="68" name="Group 67">
              <a:extLst>
                <a:ext uri="{FF2B5EF4-FFF2-40B4-BE49-F238E27FC236}">
                  <a16:creationId xmlns:a16="http://schemas.microsoft.com/office/drawing/2014/main" id="{5E57E4A5-B000-70F5-D698-B826020FE279}"/>
                </a:ext>
              </a:extLst>
            </p:cNvPr>
            <p:cNvGrpSpPr/>
            <p:nvPr/>
          </p:nvGrpSpPr>
          <p:grpSpPr>
            <a:xfrm>
              <a:off x="6278341" y="778211"/>
              <a:ext cx="1622962" cy="714879"/>
              <a:chOff x="6278341" y="778211"/>
              <a:chExt cx="1622962" cy="714879"/>
            </a:xfrm>
          </p:grpSpPr>
          <p:sp>
            <p:nvSpPr>
              <p:cNvPr id="66" name="Rectangle 65">
                <a:extLst>
                  <a:ext uri="{FF2B5EF4-FFF2-40B4-BE49-F238E27FC236}">
                    <a16:creationId xmlns:a16="http://schemas.microsoft.com/office/drawing/2014/main" id="{1980733D-648B-7863-1B7B-0A03DCBAC5AB}"/>
                  </a:ext>
                </a:extLst>
              </p:cNvPr>
              <p:cNvSpPr/>
              <p:nvPr/>
            </p:nvSpPr>
            <p:spPr>
              <a:xfrm>
                <a:off x="6599423" y="1194073"/>
                <a:ext cx="975785" cy="299017"/>
              </a:xfrm>
              <a:prstGeom prst="rect">
                <a:avLst/>
              </a:prstGeom>
              <a:solidFill>
                <a:srgbClr val="C55C5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extBox 31">
                <a:extLst>
                  <a:ext uri="{FF2B5EF4-FFF2-40B4-BE49-F238E27FC236}">
                    <a16:creationId xmlns:a16="http://schemas.microsoft.com/office/drawing/2014/main" id="{F164DBC7-B3AE-A764-7447-6FE0761CCD18}"/>
                  </a:ext>
                </a:extLst>
              </p:cNvPr>
              <p:cNvSpPr txBox="1"/>
              <p:nvPr/>
            </p:nvSpPr>
            <p:spPr>
              <a:xfrm>
                <a:off x="6278341" y="778211"/>
                <a:ext cx="1622962" cy="353943"/>
              </a:xfrm>
              <a:prstGeom prst="rect">
                <a:avLst/>
              </a:prstGeom>
              <a:noFill/>
            </p:spPr>
            <p:txBody>
              <a:bodyPr wrap="square" rtlCol="0">
                <a:spAutoFit/>
              </a:bodyPr>
              <a:lstStyle/>
              <a:p>
                <a:pPr algn="ctr"/>
                <a:r>
                  <a:rPr lang="en-GB" sz="850" b="1" dirty="0">
                    <a:effectLst/>
                    <a:latin typeface="Georgia" panose="02040502050405020303" pitchFamily="18" charset="0"/>
                    <a:ea typeface="Open Sans" panose="020B0606030504020204" pitchFamily="34" charset="0"/>
                    <a:cs typeface="Open Sans" panose="020B0606030504020204" pitchFamily="34" charset="0"/>
                  </a:rPr>
                  <a:t>War &amp; Revolution</a:t>
                </a:r>
                <a:br>
                  <a:rPr lang="en-GB" sz="850" b="1" dirty="0">
                    <a:effectLst/>
                    <a:latin typeface="Georgia" panose="02040502050405020303" pitchFamily="18" charset="0"/>
                    <a:ea typeface="Open Sans" panose="020B0606030504020204" pitchFamily="34" charset="0"/>
                    <a:cs typeface="Open Sans" panose="020B0606030504020204" pitchFamily="34" charset="0"/>
                  </a:rPr>
                </a:br>
                <a:r>
                  <a:rPr lang="en-GB" sz="850" dirty="0">
                    <a:latin typeface="Georgia" panose="02040502050405020303" pitchFamily="18" charset="0"/>
                    <a:ea typeface="Open Sans" panose="020B0606030504020204" pitchFamily="34" charset="0"/>
                    <a:cs typeface="Open Sans" panose="020B0606030504020204" pitchFamily="34" charset="0"/>
                  </a:rPr>
                  <a:t>1603 – 1714</a:t>
                </a:r>
                <a:endParaRPr lang="en-GB" sz="850" dirty="0">
                  <a:effectLst/>
                  <a:latin typeface="Georgia" panose="02040502050405020303" pitchFamily="18" charset="0"/>
                  <a:ea typeface="Open Sans" panose="020B0606030504020204" pitchFamily="34" charset="0"/>
                  <a:cs typeface="Open Sans" panose="020B0606030504020204" pitchFamily="34" charset="0"/>
                </a:endParaRPr>
              </a:p>
            </p:txBody>
          </p:sp>
          <p:cxnSp>
            <p:nvCxnSpPr>
              <p:cNvPr id="38" name="Straight Connector 37">
                <a:extLst>
                  <a:ext uri="{FF2B5EF4-FFF2-40B4-BE49-F238E27FC236}">
                    <a16:creationId xmlns:a16="http://schemas.microsoft.com/office/drawing/2014/main" id="{5FD5B13E-069E-016F-BD9A-9545039D3FDD}"/>
                  </a:ext>
                </a:extLst>
              </p:cNvPr>
              <p:cNvCxnSpPr>
                <a:cxnSpLocks/>
              </p:cNvCxnSpPr>
              <p:nvPr/>
            </p:nvCxnSpPr>
            <p:spPr>
              <a:xfrm>
                <a:off x="7083884" y="1101490"/>
                <a:ext cx="0" cy="150149"/>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71" name="Group 70">
              <a:extLst>
                <a:ext uri="{FF2B5EF4-FFF2-40B4-BE49-F238E27FC236}">
                  <a16:creationId xmlns:a16="http://schemas.microsoft.com/office/drawing/2014/main" id="{6627AF12-633C-F3D0-A4A2-5D43676E211B}"/>
                </a:ext>
              </a:extLst>
            </p:cNvPr>
            <p:cNvGrpSpPr/>
            <p:nvPr/>
          </p:nvGrpSpPr>
          <p:grpSpPr>
            <a:xfrm>
              <a:off x="7344888" y="519262"/>
              <a:ext cx="1622962" cy="975627"/>
              <a:chOff x="7344888" y="519262"/>
              <a:chExt cx="1622962" cy="975627"/>
            </a:xfrm>
          </p:grpSpPr>
          <p:sp>
            <p:nvSpPr>
              <p:cNvPr id="70" name="Rectangle 69">
                <a:extLst>
                  <a:ext uri="{FF2B5EF4-FFF2-40B4-BE49-F238E27FC236}">
                    <a16:creationId xmlns:a16="http://schemas.microsoft.com/office/drawing/2014/main" id="{DFEA1DA4-5F85-73BA-A249-49D84879781B}"/>
                  </a:ext>
                </a:extLst>
              </p:cNvPr>
              <p:cNvSpPr/>
              <p:nvPr/>
            </p:nvSpPr>
            <p:spPr>
              <a:xfrm>
                <a:off x="7575208" y="1195872"/>
                <a:ext cx="1141034" cy="299017"/>
              </a:xfrm>
              <a:prstGeom prst="rect">
                <a:avLst/>
              </a:prstGeom>
              <a:solidFill>
                <a:srgbClr val="0078A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TextBox 32">
                <a:extLst>
                  <a:ext uri="{FF2B5EF4-FFF2-40B4-BE49-F238E27FC236}">
                    <a16:creationId xmlns:a16="http://schemas.microsoft.com/office/drawing/2014/main" id="{41EDE938-4CAB-D90F-A8C8-1FF9FCDE26C1}"/>
                  </a:ext>
                </a:extLst>
              </p:cNvPr>
              <p:cNvSpPr txBox="1"/>
              <p:nvPr/>
            </p:nvSpPr>
            <p:spPr>
              <a:xfrm>
                <a:off x="7344888" y="519262"/>
                <a:ext cx="1622962" cy="353943"/>
              </a:xfrm>
              <a:prstGeom prst="rect">
                <a:avLst/>
              </a:prstGeom>
              <a:noFill/>
            </p:spPr>
            <p:txBody>
              <a:bodyPr wrap="square" rtlCol="0">
                <a:spAutoFit/>
              </a:bodyPr>
              <a:lstStyle/>
              <a:p>
                <a:pPr algn="ctr"/>
                <a:r>
                  <a:rPr lang="en-GB" sz="850" b="1" dirty="0">
                    <a:effectLst/>
                    <a:latin typeface="Georgia" panose="02040502050405020303" pitchFamily="18" charset="0"/>
                    <a:ea typeface="Open Sans" panose="020B0606030504020204" pitchFamily="34" charset="0"/>
                    <a:cs typeface="Open Sans" panose="020B0606030504020204" pitchFamily="34" charset="0"/>
                  </a:rPr>
                  <a:t>Empire &amp; Sea Power</a:t>
                </a:r>
                <a:br>
                  <a:rPr lang="en-GB" sz="850" b="1" dirty="0">
                    <a:effectLst/>
                    <a:latin typeface="Georgia" panose="02040502050405020303" pitchFamily="18" charset="0"/>
                    <a:ea typeface="Open Sans" panose="020B0606030504020204" pitchFamily="34" charset="0"/>
                    <a:cs typeface="Open Sans" panose="020B0606030504020204" pitchFamily="34" charset="0"/>
                  </a:rPr>
                </a:br>
                <a:r>
                  <a:rPr lang="en-GB" sz="850" dirty="0">
                    <a:latin typeface="Georgia" panose="02040502050405020303" pitchFamily="18" charset="0"/>
                    <a:ea typeface="Open Sans" panose="020B0606030504020204" pitchFamily="34" charset="0"/>
                    <a:cs typeface="Open Sans" panose="020B0606030504020204" pitchFamily="34" charset="0"/>
                  </a:rPr>
                  <a:t>1714 – 1837</a:t>
                </a:r>
                <a:endParaRPr lang="en-GB" sz="850" dirty="0">
                  <a:effectLst/>
                  <a:latin typeface="Georgia" panose="02040502050405020303" pitchFamily="18" charset="0"/>
                  <a:ea typeface="Open Sans" panose="020B0606030504020204" pitchFamily="34" charset="0"/>
                  <a:cs typeface="Open Sans" panose="020B0606030504020204" pitchFamily="34" charset="0"/>
                </a:endParaRPr>
              </a:p>
            </p:txBody>
          </p:sp>
          <p:cxnSp>
            <p:nvCxnSpPr>
              <p:cNvPr id="45" name="Straight Connector 44">
                <a:extLst>
                  <a:ext uri="{FF2B5EF4-FFF2-40B4-BE49-F238E27FC236}">
                    <a16:creationId xmlns:a16="http://schemas.microsoft.com/office/drawing/2014/main" id="{CF542D12-E6BB-93D7-FADB-AAD7D1993FFB}"/>
                  </a:ext>
                </a:extLst>
              </p:cNvPr>
              <p:cNvCxnSpPr>
                <a:cxnSpLocks/>
              </p:cNvCxnSpPr>
              <p:nvPr/>
            </p:nvCxnSpPr>
            <p:spPr>
              <a:xfrm>
                <a:off x="8154643" y="836497"/>
                <a:ext cx="0" cy="415142"/>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grpSp>
      </p:grpSp>
      <p:grpSp>
        <p:nvGrpSpPr>
          <p:cNvPr id="73" name="Group 72">
            <a:extLst>
              <a:ext uri="{FF2B5EF4-FFF2-40B4-BE49-F238E27FC236}">
                <a16:creationId xmlns:a16="http://schemas.microsoft.com/office/drawing/2014/main" id="{13EA2197-C145-DF8E-A99A-74A43BCCBC65}"/>
              </a:ext>
              <a:ext uri="{C183D7F6-B498-43B3-948B-1728B52AA6E4}">
                <adec:decorative xmlns:adec="http://schemas.microsoft.com/office/drawing/2017/decorative" val="1"/>
              </a:ext>
            </a:extLst>
          </p:cNvPr>
          <p:cNvGrpSpPr/>
          <p:nvPr/>
        </p:nvGrpSpPr>
        <p:grpSpPr>
          <a:xfrm>
            <a:off x="5814210" y="1673031"/>
            <a:ext cx="1712746" cy="299017"/>
            <a:chOff x="5814210" y="1673031"/>
            <a:chExt cx="1712746" cy="299017"/>
          </a:xfrm>
        </p:grpSpPr>
        <p:sp>
          <p:nvSpPr>
            <p:cNvPr id="72" name="Rectangle 71">
              <a:extLst>
                <a:ext uri="{FF2B5EF4-FFF2-40B4-BE49-F238E27FC236}">
                  <a16:creationId xmlns:a16="http://schemas.microsoft.com/office/drawing/2014/main" id="{80D4F0A0-B620-E26B-A4A3-A1B9A0737399}"/>
                </a:ext>
              </a:extLst>
            </p:cNvPr>
            <p:cNvSpPr/>
            <p:nvPr/>
          </p:nvSpPr>
          <p:spPr>
            <a:xfrm>
              <a:off x="5814210" y="1673031"/>
              <a:ext cx="1712746" cy="299017"/>
            </a:xfrm>
            <a:prstGeom prst="rect">
              <a:avLst/>
            </a:prstGeom>
            <a:solidFill>
              <a:srgbClr val="B0AF3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a:extLst>
                <a:ext uri="{FF2B5EF4-FFF2-40B4-BE49-F238E27FC236}">
                  <a16:creationId xmlns:a16="http://schemas.microsoft.com/office/drawing/2014/main" id="{8CDB445A-02DF-BD80-A80A-9297D2DDF047}"/>
                </a:ext>
              </a:extLst>
            </p:cNvPr>
            <p:cNvSpPr txBox="1"/>
            <p:nvPr/>
          </p:nvSpPr>
          <p:spPr>
            <a:xfrm>
              <a:off x="5862372" y="1712413"/>
              <a:ext cx="1622962" cy="223138"/>
            </a:xfrm>
            <a:prstGeom prst="rect">
              <a:avLst/>
            </a:prstGeom>
            <a:noFill/>
          </p:spPr>
          <p:txBody>
            <a:bodyPr wrap="square" rtlCol="0">
              <a:spAutoFit/>
            </a:bodyPr>
            <a:lstStyle/>
            <a:p>
              <a:r>
                <a:rPr lang="en-GB" sz="850" b="1" dirty="0">
                  <a:effectLst/>
                  <a:latin typeface="Georgia" panose="02040502050405020303" pitchFamily="18" charset="0"/>
                  <a:ea typeface="Open Sans" panose="020B0606030504020204" pitchFamily="34" charset="0"/>
                  <a:cs typeface="Open Sans" panose="020B0606030504020204" pitchFamily="34" charset="0"/>
                </a:rPr>
                <a:t>Mughal India </a:t>
              </a:r>
              <a:r>
                <a:rPr lang="en-GB" sz="850" dirty="0">
                  <a:latin typeface="Georgia" panose="02040502050405020303" pitchFamily="18" charset="0"/>
                  <a:ea typeface="Open Sans" panose="020B0606030504020204" pitchFamily="34" charset="0"/>
                  <a:cs typeface="Open Sans" panose="020B0606030504020204" pitchFamily="34" charset="0"/>
                </a:rPr>
                <a:t>1526 – 1707</a:t>
              </a:r>
              <a:endParaRPr lang="en-GB" sz="850" dirty="0">
                <a:effectLst/>
                <a:latin typeface="Georgia" panose="02040502050405020303" pitchFamily="18" charset="0"/>
                <a:ea typeface="Open Sans" panose="020B0606030504020204" pitchFamily="34" charset="0"/>
                <a:cs typeface="Open Sans" panose="020B0606030504020204" pitchFamily="34" charset="0"/>
              </a:endParaRPr>
            </a:p>
          </p:txBody>
        </p:sp>
      </p:grpSp>
      <p:grpSp>
        <p:nvGrpSpPr>
          <p:cNvPr id="75" name="Group 74">
            <a:extLst>
              <a:ext uri="{FF2B5EF4-FFF2-40B4-BE49-F238E27FC236}">
                <a16:creationId xmlns:a16="http://schemas.microsoft.com/office/drawing/2014/main" id="{C1A68BFA-1254-409D-4CB2-9A942644B0CD}"/>
              </a:ext>
              <a:ext uri="{C183D7F6-B498-43B3-948B-1728B52AA6E4}">
                <adec:decorative xmlns:adec="http://schemas.microsoft.com/office/drawing/2017/decorative" val="1"/>
              </a:ext>
            </a:extLst>
          </p:cNvPr>
          <p:cNvGrpSpPr/>
          <p:nvPr/>
        </p:nvGrpSpPr>
        <p:grpSpPr>
          <a:xfrm>
            <a:off x="7001125" y="2158221"/>
            <a:ext cx="2447673" cy="299017"/>
            <a:chOff x="7001125" y="2158221"/>
            <a:chExt cx="2447673" cy="299017"/>
          </a:xfrm>
        </p:grpSpPr>
        <p:sp>
          <p:nvSpPr>
            <p:cNvPr id="74" name="Rectangle 73">
              <a:extLst>
                <a:ext uri="{FF2B5EF4-FFF2-40B4-BE49-F238E27FC236}">
                  <a16:creationId xmlns:a16="http://schemas.microsoft.com/office/drawing/2014/main" id="{A841A9C9-A8AF-7E19-0F21-5BE90F16AD29}"/>
                </a:ext>
              </a:extLst>
            </p:cNvPr>
            <p:cNvSpPr/>
            <p:nvPr/>
          </p:nvSpPr>
          <p:spPr>
            <a:xfrm>
              <a:off x="7001125" y="2158221"/>
              <a:ext cx="2447673" cy="299017"/>
            </a:xfrm>
            <a:prstGeom prst="rect">
              <a:avLst/>
            </a:prstGeom>
            <a:solidFill>
              <a:srgbClr val="F3734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extBox 19">
              <a:extLst>
                <a:ext uri="{FF2B5EF4-FFF2-40B4-BE49-F238E27FC236}">
                  <a16:creationId xmlns:a16="http://schemas.microsoft.com/office/drawing/2014/main" id="{14E9E0F2-115C-B579-D8CD-44C8D8A0E391}"/>
                </a:ext>
              </a:extLst>
            </p:cNvPr>
            <p:cNvSpPr txBox="1"/>
            <p:nvPr/>
          </p:nvSpPr>
          <p:spPr>
            <a:xfrm>
              <a:off x="7055500" y="2181141"/>
              <a:ext cx="2343569" cy="261610"/>
            </a:xfrm>
            <a:prstGeom prst="rect">
              <a:avLst/>
            </a:prstGeom>
            <a:noFill/>
          </p:spPr>
          <p:txBody>
            <a:bodyPr wrap="square" rtlCol="0">
              <a:spAutoFit/>
            </a:bodyPr>
            <a:lstStyle/>
            <a:p>
              <a:r>
                <a:rPr lang="en-GB" sz="1100" b="1" dirty="0">
                  <a:effectLst/>
                  <a:latin typeface="Georgia" panose="02040502050405020303" pitchFamily="18" charset="0"/>
                  <a:ea typeface="Open Sans" panose="020B0606030504020204" pitchFamily="34" charset="0"/>
                  <a:cs typeface="Open Sans" panose="020B0606030504020204" pitchFamily="34" charset="0"/>
                </a:rPr>
                <a:t>Qing Dynasty </a:t>
              </a:r>
              <a:r>
                <a:rPr lang="en-GB" sz="1100" dirty="0">
                  <a:latin typeface="Georgia" panose="02040502050405020303" pitchFamily="18" charset="0"/>
                  <a:ea typeface="Open Sans" panose="020B0606030504020204" pitchFamily="34" charset="0"/>
                  <a:cs typeface="Open Sans" panose="020B0606030504020204" pitchFamily="34" charset="0"/>
                </a:rPr>
                <a:t>1644 – 1912</a:t>
              </a:r>
              <a:endParaRPr lang="en-GB" sz="1100" dirty="0">
                <a:effectLst/>
                <a:latin typeface="Georgia" panose="02040502050405020303" pitchFamily="18" charset="0"/>
                <a:ea typeface="Open Sans" panose="020B0606030504020204" pitchFamily="34" charset="0"/>
                <a:cs typeface="Open Sans" panose="020B0606030504020204" pitchFamily="34" charset="0"/>
              </a:endParaRPr>
            </a:p>
          </p:txBody>
        </p:sp>
      </p:grpSp>
      <p:grpSp>
        <p:nvGrpSpPr>
          <p:cNvPr id="77" name="Group 76">
            <a:extLst>
              <a:ext uri="{FF2B5EF4-FFF2-40B4-BE49-F238E27FC236}">
                <a16:creationId xmlns:a16="http://schemas.microsoft.com/office/drawing/2014/main" id="{26CB15C7-084C-50DD-D4E9-B49DA6ED6DE4}"/>
              </a:ext>
              <a:ext uri="{C183D7F6-B498-43B3-948B-1728B52AA6E4}">
                <adec:decorative xmlns:adec="http://schemas.microsoft.com/office/drawing/2017/decorative" val="1"/>
              </a:ext>
            </a:extLst>
          </p:cNvPr>
          <p:cNvGrpSpPr/>
          <p:nvPr/>
        </p:nvGrpSpPr>
        <p:grpSpPr>
          <a:xfrm>
            <a:off x="8307764" y="2621923"/>
            <a:ext cx="1811992" cy="353943"/>
            <a:chOff x="8307764" y="2621923"/>
            <a:chExt cx="1811992" cy="353943"/>
          </a:xfrm>
        </p:grpSpPr>
        <p:sp>
          <p:nvSpPr>
            <p:cNvPr id="76" name="Rectangle 75">
              <a:extLst>
                <a:ext uri="{FF2B5EF4-FFF2-40B4-BE49-F238E27FC236}">
                  <a16:creationId xmlns:a16="http://schemas.microsoft.com/office/drawing/2014/main" id="{19458E7A-73BE-D7E7-2DBE-DF41FE1ACC64}"/>
                </a:ext>
              </a:extLst>
            </p:cNvPr>
            <p:cNvSpPr/>
            <p:nvPr/>
          </p:nvSpPr>
          <p:spPr>
            <a:xfrm>
              <a:off x="8307764" y="2643411"/>
              <a:ext cx="99903" cy="299017"/>
            </a:xfrm>
            <a:prstGeom prst="rect">
              <a:avLst/>
            </a:prstGeom>
            <a:solidFill>
              <a:srgbClr val="E7CF3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TextBox 26">
              <a:extLst>
                <a:ext uri="{FF2B5EF4-FFF2-40B4-BE49-F238E27FC236}">
                  <a16:creationId xmlns:a16="http://schemas.microsoft.com/office/drawing/2014/main" id="{40467322-5A1B-696B-72F8-3D50FECB3483}"/>
                </a:ext>
              </a:extLst>
            </p:cNvPr>
            <p:cNvSpPr txBox="1"/>
            <p:nvPr/>
          </p:nvSpPr>
          <p:spPr>
            <a:xfrm>
              <a:off x="8496794" y="2621923"/>
              <a:ext cx="1622962" cy="353943"/>
            </a:xfrm>
            <a:prstGeom prst="rect">
              <a:avLst/>
            </a:prstGeom>
            <a:noFill/>
          </p:spPr>
          <p:txBody>
            <a:bodyPr wrap="square" rtlCol="0">
              <a:spAutoFit/>
            </a:bodyPr>
            <a:lstStyle/>
            <a:p>
              <a:r>
                <a:rPr lang="en-GB" sz="850" b="1" dirty="0">
                  <a:effectLst/>
                  <a:latin typeface="Georgia" panose="02040502050405020303" pitchFamily="18" charset="0"/>
                  <a:ea typeface="Open Sans" panose="020B0606030504020204" pitchFamily="34" charset="0"/>
                  <a:cs typeface="Open Sans" panose="020B0606030504020204" pitchFamily="34" charset="0"/>
                </a:rPr>
                <a:t>French Revolution</a:t>
              </a:r>
              <a:br>
                <a:rPr lang="en-GB" sz="850" b="1" dirty="0">
                  <a:effectLst/>
                  <a:latin typeface="Georgia" panose="02040502050405020303" pitchFamily="18" charset="0"/>
                  <a:ea typeface="Open Sans" panose="020B0606030504020204" pitchFamily="34" charset="0"/>
                  <a:cs typeface="Open Sans" panose="020B0606030504020204" pitchFamily="34" charset="0"/>
                </a:rPr>
              </a:br>
              <a:r>
                <a:rPr lang="en-GB" sz="850" dirty="0">
                  <a:latin typeface="Georgia" panose="02040502050405020303" pitchFamily="18" charset="0"/>
                  <a:ea typeface="Open Sans" panose="020B0606030504020204" pitchFamily="34" charset="0"/>
                  <a:cs typeface="Open Sans" panose="020B0606030504020204" pitchFamily="34" charset="0"/>
                </a:rPr>
                <a:t>1789 – 1799</a:t>
              </a:r>
              <a:endParaRPr lang="en-GB" sz="850" dirty="0">
                <a:effectLst/>
                <a:latin typeface="Georgia" panose="02040502050405020303" pitchFamily="18" charset="0"/>
                <a:ea typeface="Open Sans" panose="020B0606030504020204" pitchFamily="34" charset="0"/>
                <a:cs typeface="Open Sans" panose="020B0606030504020204" pitchFamily="34" charset="0"/>
              </a:endParaRPr>
            </a:p>
          </p:txBody>
        </p:sp>
        <p:cxnSp>
          <p:nvCxnSpPr>
            <p:cNvPr id="52" name="Straight Connector 51">
              <a:extLst>
                <a:ext uri="{FF2B5EF4-FFF2-40B4-BE49-F238E27FC236}">
                  <a16:creationId xmlns:a16="http://schemas.microsoft.com/office/drawing/2014/main" id="{43805E31-7D9B-DCCA-83E6-49FAAAC3DC94}"/>
                </a:ext>
              </a:extLst>
            </p:cNvPr>
            <p:cNvCxnSpPr>
              <a:cxnSpLocks/>
            </p:cNvCxnSpPr>
            <p:nvPr/>
          </p:nvCxnSpPr>
          <p:spPr>
            <a:xfrm flipH="1">
              <a:off x="8366164" y="2797724"/>
              <a:ext cx="179130"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79" name="Group 78">
            <a:extLst>
              <a:ext uri="{FF2B5EF4-FFF2-40B4-BE49-F238E27FC236}">
                <a16:creationId xmlns:a16="http://schemas.microsoft.com/office/drawing/2014/main" id="{1919CAD4-A182-082A-6960-53489C8B3980}"/>
              </a:ext>
              <a:ext uri="{C183D7F6-B498-43B3-948B-1728B52AA6E4}">
                <adec:decorative xmlns:adec="http://schemas.microsoft.com/office/drawing/2017/decorative" val="1"/>
              </a:ext>
            </a:extLst>
          </p:cNvPr>
          <p:cNvGrpSpPr/>
          <p:nvPr/>
        </p:nvGrpSpPr>
        <p:grpSpPr>
          <a:xfrm>
            <a:off x="9397196" y="924519"/>
            <a:ext cx="1813034" cy="353943"/>
            <a:chOff x="9397196" y="924519"/>
            <a:chExt cx="1813034" cy="353943"/>
          </a:xfrm>
        </p:grpSpPr>
        <p:sp>
          <p:nvSpPr>
            <p:cNvPr id="78" name="Rectangle 77">
              <a:extLst>
                <a:ext uri="{FF2B5EF4-FFF2-40B4-BE49-F238E27FC236}">
                  <a16:creationId xmlns:a16="http://schemas.microsoft.com/office/drawing/2014/main" id="{A2B7D18C-53E3-10A1-763C-3E23937114C8}"/>
                </a:ext>
              </a:extLst>
            </p:cNvPr>
            <p:cNvSpPr/>
            <p:nvPr/>
          </p:nvSpPr>
          <p:spPr>
            <a:xfrm>
              <a:off x="9397196" y="951981"/>
              <a:ext cx="99229" cy="299017"/>
            </a:xfrm>
            <a:prstGeom prst="rect">
              <a:avLst/>
            </a:prstGeom>
            <a:solidFill>
              <a:srgbClr val="E1B27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TextBox 28">
              <a:extLst>
                <a:ext uri="{FF2B5EF4-FFF2-40B4-BE49-F238E27FC236}">
                  <a16:creationId xmlns:a16="http://schemas.microsoft.com/office/drawing/2014/main" id="{5056E835-5C62-A00A-774E-E3A43DECAAD3}"/>
                </a:ext>
              </a:extLst>
            </p:cNvPr>
            <p:cNvSpPr txBox="1"/>
            <p:nvPr/>
          </p:nvSpPr>
          <p:spPr>
            <a:xfrm>
              <a:off x="9587268" y="924519"/>
              <a:ext cx="1622962" cy="353943"/>
            </a:xfrm>
            <a:prstGeom prst="rect">
              <a:avLst/>
            </a:prstGeom>
            <a:noFill/>
          </p:spPr>
          <p:txBody>
            <a:bodyPr wrap="square" rtlCol="0">
              <a:spAutoFit/>
            </a:bodyPr>
            <a:lstStyle/>
            <a:p>
              <a:r>
                <a:rPr lang="en-GB" sz="850" b="1" dirty="0">
                  <a:effectLst/>
                  <a:latin typeface="Georgia" panose="02040502050405020303" pitchFamily="18" charset="0"/>
                  <a:ea typeface="Open Sans" panose="020B0606030504020204" pitchFamily="34" charset="0"/>
                  <a:cs typeface="Open Sans" panose="020B0606030504020204" pitchFamily="34" charset="0"/>
                </a:rPr>
                <a:t>WWI</a:t>
              </a:r>
              <a:br>
                <a:rPr lang="en-GB" sz="850" b="1" dirty="0">
                  <a:effectLst/>
                  <a:latin typeface="Georgia" panose="02040502050405020303" pitchFamily="18" charset="0"/>
                  <a:ea typeface="Open Sans" panose="020B0606030504020204" pitchFamily="34" charset="0"/>
                  <a:cs typeface="Open Sans" panose="020B0606030504020204" pitchFamily="34" charset="0"/>
                </a:rPr>
              </a:br>
              <a:r>
                <a:rPr lang="en-GB" sz="850" dirty="0">
                  <a:latin typeface="Georgia" panose="02040502050405020303" pitchFamily="18" charset="0"/>
                  <a:ea typeface="Open Sans" panose="020B0606030504020204" pitchFamily="34" charset="0"/>
                  <a:cs typeface="Open Sans" panose="020B0606030504020204" pitchFamily="34" charset="0"/>
                </a:rPr>
                <a:t>1914 – 1918</a:t>
              </a:r>
              <a:endParaRPr lang="en-GB" sz="850" dirty="0">
                <a:effectLst/>
                <a:latin typeface="Georgia" panose="02040502050405020303" pitchFamily="18" charset="0"/>
                <a:ea typeface="Open Sans" panose="020B0606030504020204" pitchFamily="34" charset="0"/>
                <a:cs typeface="Open Sans" panose="020B0606030504020204" pitchFamily="34" charset="0"/>
              </a:endParaRPr>
            </a:p>
          </p:txBody>
        </p:sp>
        <p:cxnSp>
          <p:nvCxnSpPr>
            <p:cNvPr id="47" name="Straight Connector 46">
              <a:extLst>
                <a:ext uri="{FF2B5EF4-FFF2-40B4-BE49-F238E27FC236}">
                  <a16:creationId xmlns:a16="http://schemas.microsoft.com/office/drawing/2014/main" id="{FB91509A-2E44-F3F5-4E1A-1D448F4B105B}"/>
                </a:ext>
              </a:extLst>
            </p:cNvPr>
            <p:cNvCxnSpPr>
              <a:cxnSpLocks/>
            </p:cNvCxnSpPr>
            <p:nvPr/>
          </p:nvCxnSpPr>
          <p:spPr>
            <a:xfrm flipH="1">
              <a:off x="9448799" y="1105215"/>
              <a:ext cx="179130"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81" name="Group 80">
            <a:extLst>
              <a:ext uri="{FF2B5EF4-FFF2-40B4-BE49-F238E27FC236}">
                <a16:creationId xmlns:a16="http://schemas.microsoft.com/office/drawing/2014/main" id="{B9D20CA2-FEF5-90D9-894F-F4F78DB35BD5}"/>
              </a:ext>
              <a:ext uri="{C183D7F6-B498-43B3-948B-1728B52AA6E4}">
                <adec:decorative xmlns:adec="http://schemas.microsoft.com/office/drawing/2017/decorative" val="1"/>
              </a:ext>
            </a:extLst>
          </p:cNvPr>
          <p:cNvGrpSpPr/>
          <p:nvPr/>
        </p:nvGrpSpPr>
        <p:grpSpPr>
          <a:xfrm>
            <a:off x="9721901" y="1413396"/>
            <a:ext cx="1811603" cy="353943"/>
            <a:chOff x="9721901" y="1413396"/>
            <a:chExt cx="1811603" cy="353943"/>
          </a:xfrm>
        </p:grpSpPr>
        <p:sp>
          <p:nvSpPr>
            <p:cNvPr id="80" name="Rectangle 79">
              <a:extLst>
                <a:ext uri="{FF2B5EF4-FFF2-40B4-BE49-F238E27FC236}">
                  <a16:creationId xmlns:a16="http://schemas.microsoft.com/office/drawing/2014/main" id="{2EC02CA6-61C7-EE73-0CE6-E2F41B2161C3}"/>
                </a:ext>
              </a:extLst>
            </p:cNvPr>
            <p:cNvSpPr/>
            <p:nvPr/>
          </p:nvSpPr>
          <p:spPr>
            <a:xfrm>
              <a:off x="9721901" y="1434920"/>
              <a:ext cx="96649" cy="299017"/>
            </a:xfrm>
            <a:prstGeom prst="rect">
              <a:avLst/>
            </a:prstGeom>
            <a:solidFill>
              <a:srgbClr val="329D6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TextBox 30">
              <a:extLst>
                <a:ext uri="{FF2B5EF4-FFF2-40B4-BE49-F238E27FC236}">
                  <a16:creationId xmlns:a16="http://schemas.microsoft.com/office/drawing/2014/main" id="{B9E218A5-BF6B-7A4C-CE1C-79378B6B3AF8}"/>
                </a:ext>
              </a:extLst>
            </p:cNvPr>
            <p:cNvSpPr txBox="1"/>
            <p:nvPr/>
          </p:nvSpPr>
          <p:spPr>
            <a:xfrm>
              <a:off x="9910542" y="1413396"/>
              <a:ext cx="1622962" cy="353943"/>
            </a:xfrm>
            <a:prstGeom prst="rect">
              <a:avLst/>
            </a:prstGeom>
            <a:noFill/>
          </p:spPr>
          <p:txBody>
            <a:bodyPr wrap="square" rtlCol="0">
              <a:spAutoFit/>
            </a:bodyPr>
            <a:lstStyle/>
            <a:p>
              <a:r>
                <a:rPr lang="en-GB" sz="850" b="1" dirty="0">
                  <a:effectLst/>
                  <a:latin typeface="Georgia" panose="02040502050405020303" pitchFamily="18" charset="0"/>
                  <a:ea typeface="Open Sans" panose="020B0606030504020204" pitchFamily="34" charset="0"/>
                  <a:cs typeface="Open Sans" panose="020B0606030504020204" pitchFamily="34" charset="0"/>
                </a:rPr>
                <a:t>WWII</a:t>
              </a:r>
              <a:br>
                <a:rPr lang="en-GB" sz="850" b="1" dirty="0">
                  <a:effectLst/>
                  <a:latin typeface="Georgia" panose="02040502050405020303" pitchFamily="18" charset="0"/>
                  <a:ea typeface="Open Sans" panose="020B0606030504020204" pitchFamily="34" charset="0"/>
                  <a:cs typeface="Open Sans" panose="020B0606030504020204" pitchFamily="34" charset="0"/>
                </a:rPr>
              </a:br>
              <a:r>
                <a:rPr lang="en-GB" sz="850" dirty="0">
                  <a:latin typeface="Georgia" panose="02040502050405020303" pitchFamily="18" charset="0"/>
                  <a:ea typeface="Open Sans" panose="020B0606030504020204" pitchFamily="34" charset="0"/>
                  <a:cs typeface="Open Sans" panose="020B0606030504020204" pitchFamily="34" charset="0"/>
                </a:rPr>
                <a:t>1939 – 1945</a:t>
              </a:r>
              <a:endParaRPr lang="en-GB" sz="850" dirty="0">
                <a:effectLst/>
                <a:latin typeface="Georgia" panose="02040502050405020303" pitchFamily="18" charset="0"/>
                <a:ea typeface="Open Sans" panose="020B0606030504020204" pitchFamily="34" charset="0"/>
                <a:cs typeface="Open Sans" panose="020B0606030504020204" pitchFamily="34" charset="0"/>
              </a:endParaRPr>
            </a:p>
          </p:txBody>
        </p:sp>
        <p:cxnSp>
          <p:nvCxnSpPr>
            <p:cNvPr id="50" name="Straight Connector 49">
              <a:extLst>
                <a:ext uri="{FF2B5EF4-FFF2-40B4-BE49-F238E27FC236}">
                  <a16:creationId xmlns:a16="http://schemas.microsoft.com/office/drawing/2014/main" id="{9A8C3851-7701-7FC7-AED0-C6F2CD9AD0FF}"/>
                </a:ext>
              </a:extLst>
            </p:cNvPr>
            <p:cNvCxnSpPr>
              <a:cxnSpLocks/>
            </p:cNvCxnSpPr>
            <p:nvPr/>
          </p:nvCxnSpPr>
          <p:spPr>
            <a:xfrm flipH="1">
              <a:off x="9767040" y="1589198"/>
              <a:ext cx="179130"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83" name="Group 82">
            <a:extLst>
              <a:ext uri="{FF2B5EF4-FFF2-40B4-BE49-F238E27FC236}">
                <a16:creationId xmlns:a16="http://schemas.microsoft.com/office/drawing/2014/main" id="{047131D6-0B1B-2268-9E85-A47FBD26691B}"/>
              </a:ext>
              <a:ext uri="{C183D7F6-B498-43B3-948B-1728B52AA6E4}">
                <adec:decorative xmlns:adec="http://schemas.microsoft.com/office/drawing/2017/decorative" val="1"/>
              </a:ext>
            </a:extLst>
          </p:cNvPr>
          <p:cNvGrpSpPr/>
          <p:nvPr/>
        </p:nvGrpSpPr>
        <p:grpSpPr>
          <a:xfrm>
            <a:off x="9818550" y="1894284"/>
            <a:ext cx="2057912" cy="353943"/>
            <a:chOff x="9818550" y="1894284"/>
            <a:chExt cx="2057912" cy="353943"/>
          </a:xfrm>
        </p:grpSpPr>
        <p:sp>
          <p:nvSpPr>
            <p:cNvPr id="82" name="Rectangle 81">
              <a:extLst>
                <a:ext uri="{FF2B5EF4-FFF2-40B4-BE49-F238E27FC236}">
                  <a16:creationId xmlns:a16="http://schemas.microsoft.com/office/drawing/2014/main" id="{376EC6A7-42EB-C00A-25D9-D2508980166B}"/>
                </a:ext>
              </a:extLst>
            </p:cNvPr>
            <p:cNvSpPr/>
            <p:nvPr/>
          </p:nvSpPr>
          <p:spPr>
            <a:xfrm>
              <a:off x="9818550" y="1917211"/>
              <a:ext cx="347800" cy="299017"/>
            </a:xfrm>
            <a:prstGeom prst="rect">
              <a:avLst/>
            </a:prstGeom>
            <a:solidFill>
              <a:srgbClr val="94645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TextBox 29">
              <a:extLst>
                <a:ext uri="{FF2B5EF4-FFF2-40B4-BE49-F238E27FC236}">
                  <a16:creationId xmlns:a16="http://schemas.microsoft.com/office/drawing/2014/main" id="{F2F31A12-A22B-B7FA-D5FC-92E6972A57D0}"/>
                </a:ext>
              </a:extLst>
            </p:cNvPr>
            <p:cNvSpPr txBox="1"/>
            <p:nvPr/>
          </p:nvSpPr>
          <p:spPr>
            <a:xfrm>
              <a:off x="10253500" y="1894284"/>
              <a:ext cx="1622962" cy="353943"/>
            </a:xfrm>
            <a:prstGeom prst="rect">
              <a:avLst/>
            </a:prstGeom>
            <a:noFill/>
          </p:spPr>
          <p:txBody>
            <a:bodyPr wrap="square" rtlCol="0">
              <a:spAutoFit/>
            </a:bodyPr>
            <a:lstStyle/>
            <a:p>
              <a:r>
                <a:rPr lang="en-GB" sz="850" b="1" dirty="0">
                  <a:effectLst/>
                  <a:latin typeface="Georgia" panose="02040502050405020303" pitchFamily="18" charset="0"/>
                  <a:ea typeface="Open Sans" panose="020B0606030504020204" pitchFamily="34" charset="0"/>
                  <a:cs typeface="Open Sans" panose="020B0606030504020204" pitchFamily="34" charset="0"/>
                </a:rPr>
                <a:t>Cold War</a:t>
              </a:r>
              <a:br>
                <a:rPr lang="en-GB" sz="850" b="1" dirty="0">
                  <a:effectLst/>
                  <a:latin typeface="Georgia" panose="02040502050405020303" pitchFamily="18" charset="0"/>
                  <a:ea typeface="Open Sans" panose="020B0606030504020204" pitchFamily="34" charset="0"/>
                  <a:cs typeface="Open Sans" panose="020B0606030504020204" pitchFamily="34" charset="0"/>
                </a:rPr>
              </a:br>
              <a:r>
                <a:rPr lang="en-GB" sz="850" dirty="0">
                  <a:latin typeface="Georgia" panose="02040502050405020303" pitchFamily="18" charset="0"/>
                  <a:ea typeface="Open Sans" panose="020B0606030504020204" pitchFamily="34" charset="0"/>
                  <a:cs typeface="Open Sans" panose="020B0606030504020204" pitchFamily="34" charset="0"/>
                </a:rPr>
                <a:t>1945 – 1989</a:t>
              </a:r>
              <a:endParaRPr lang="en-GB" sz="850" dirty="0">
                <a:effectLst/>
                <a:latin typeface="Georgia" panose="02040502050405020303" pitchFamily="18" charset="0"/>
                <a:ea typeface="Open Sans" panose="020B0606030504020204" pitchFamily="34" charset="0"/>
                <a:cs typeface="Open Sans" panose="020B0606030504020204" pitchFamily="34" charset="0"/>
              </a:endParaRPr>
            </a:p>
          </p:txBody>
        </p:sp>
        <p:cxnSp>
          <p:nvCxnSpPr>
            <p:cNvPr id="51" name="Straight Connector 50">
              <a:extLst>
                <a:ext uri="{FF2B5EF4-FFF2-40B4-BE49-F238E27FC236}">
                  <a16:creationId xmlns:a16="http://schemas.microsoft.com/office/drawing/2014/main" id="{254C8222-A34D-6565-9D76-7E0DC26186BE}"/>
                </a:ext>
              </a:extLst>
            </p:cNvPr>
            <p:cNvCxnSpPr>
              <a:cxnSpLocks/>
            </p:cNvCxnSpPr>
            <p:nvPr/>
          </p:nvCxnSpPr>
          <p:spPr>
            <a:xfrm flipH="1">
              <a:off x="10107880" y="2072294"/>
              <a:ext cx="179130"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15" name="Group 114">
            <a:extLst>
              <a:ext uri="{FF2B5EF4-FFF2-40B4-BE49-F238E27FC236}">
                <a16:creationId xmlns:a16="http://schemas.microsoft.com/office/drawing/2014/main" id="{C8B64CAC-6899-CFC8-D4B3-02FD174AF4F2}"/>
              </a:ext>
              <a:ext uri="{C183D7F6-B498-43B3-948B-1728B52AA6E4}">
                <adec:decorative xmlns:adec="http://schemas.microsoft.com/office/drawing/2017/decorative" val="1"/>
              </a:ext>
            </a:extLst>
          </p:cNvPr>
          <p:cNvGrpSpPr/>
          <p:nvPr/>
        </p:nvGrpSpPr>
        <p:grpSpPr>
          <a:xfrm>
            <a:off x="727930" y="4607218"/>
            <a:ext cx="9979234" cy="299017"/>
            <a:chOff x="727930" y="4613005"/>
            <a:chExt cx="9979234" cy="299017"/>
          </a:xfrm>
        </p:grpSpPr>
        <p:grpSp>
          <p:nvGrpSpPr>
            <p:cNvPr id="111" name="Group 110">
              <a:extLst>
                <a:ext uri="{FF2B5EF4-FFF2-40B4-BE49-F238E27FC236}">
                  <a16:creationId xmlns:a16="http://schemas.microsoft.com/office/drawing/2014/main" id="{1B32F622-B35B-F325-047B-B8CCFB5EBF42}"/>
                </a:ext>
              </a:extLst>
            </p:cNvPr>
            <p:cNvGrpSpPr/>
            <p:nvPr/>
          </p:nvGrpSpPr>
          <p:grpSpPr>
            <a:xfrm>
              <a:off x="727930" y="4613005"/>
              <a:ext cx="4153336" cy="299017"/>
              <a:chOff x="727930" y="4613005"/>
              <a:chExt cx="4153336" cy="299017"/>
            </a:xfrm>
          </p:grpSpPr>
          <p:sp>
            <p:nvSpPr>
              <p:cNvPr id="57" name="Rectangle 56">
                <a:extLst>
                  <a:ext uri="{FF2B5EF4-FFF2-40B4-BE49-F238E27FC236}">
                    <a16:creationId xmlns:a16="http://schemas.microsoft.com/office/drawing/2014/main" id="{18E4FA69-C978-6C9A-28E2-9CDC850D3045}"/>
                  </a:ext>
                </a:extLst>
              </p:cNvPr>
              <p:cNvSpPr/>
              <p:nvPr/>
            </p:nvSpPr>
            <p:spPr>
              <a:xfrm>
                <a:off x="727930" y="4613005"/>
                <a:ext cx="4153336" cy="299017"/>
              </a:xfrm>
              <a:prstGeom prst="rect">
                <a:avLst/>
              </a:prstGeom>
              <a:gradFill>
                <a:gsLst>
                  <a:gs pos="100000">
                    <a:srgbClr val="D8BC3F"/>
                  </a:gs>
                  <a:gs pos="13000">
                    <a:srgbClr val="D8BC3F"/>
                  </a:gs>
                  <a:gs pos="0">
                    <a:schemeClr val="accent1">
                      <a:lumMod val="5000"/>
                      <a:lumOff val="95000"/>
                      <a:alpha val="0"/>
                    </a:schemeClr>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a:extLst>
                  <a:ext uri="{FF2B5EF4-FFF2-40B4-BE49-F238E27FC236}">
                    <a16:creationId xmlns:a16="http://schemas.microsoft.com/office/drawing/2014/main" id="{8B518DE0-2A29-9F62-6A83-C7F2507E7A92}"/>
                  </a:ext>
                </a:extLst>
              </p:cNvPr>
              <p:cNvSpPr txBox="1"/>
              <p:nvPr/>
            </p:nvSpPr>
            <p:spPr>
              <a:xfrm>
                <a:off x="727930" y="4631708"/>
                <a:ext cx="3245924" cy="261610"/>
              </a:xfrm>
              <a:prstGeom prst="rect">
                <a:avLst/>
              </a:prstGeom>
              <a:noFill/>
            </p:spPr>
            <p:txBody>
              <a:bodyPr wrap="square" rtlCol="0">
                <a:spAutoFit/>
              </a:bodyPr>
              <a:lstStyle/>
              <a:p>
                <a:r>
                  <a:rPr lang="en-GB" sz="1100" b="1" dirty="0">
                    <a:effectLst/>
                    <a:latin typeface="Georgia" panose="02040502050405020303" pitchFamily="18" charset="0"/>
                    <a:ea typeface="Open Sans" panose="020B0606030504020204" pitchFamily="34" charset="0"/>
                    <a:cs typeface="Open Sans" panose="020B0606030504020204" pitchFamily="34" charset="0"/>
                  </a:rPr>
                  <a:t>Medieval</a:t>
                </a:r>
                <a:r>
                  <a:rPr lang="en-GB" sz="1100" b="1" dirty="0">
                    <a:latin typeface="Georgia" panose="02040502050405020303" pitchFamily="18" charset="0"/>
                    <a:ea typeface="Open Sans" panose="020B0606030504020204" pitchFamily="34" charset="0"/>
                    <a:cs typeface="Open Sans" panose="020B0606030504020204" pitchFamily="34" charset="0"/>
                  </a:rPr>
                  <a:t> </a:t>
                </a:r>
                <a:r>
                  <a:rPr lang="en-GB" sz="1100" dirty="0">
                    <a:latin typeface="Georgia" panose="02040502050405020303" pitchFamily="18" charset="0"/>
                    <a:ea typeface="Open Sans" panose="020B0606030504020204" pitchFamily="34" charset="0"/>
                    <a:cs typeface="Open Sans" panose="020B0606030504020204" pitchFamily="34" charset="0"/>
                  </a:rPr>
                  <a:t>c.5th century – 1450</a:t>
                </a:r>
                <a:endParaRPr lang="en-GB" sz="1100" dirty="0">
                  <a:effectLst/>
                  <a:latin typeface="Georgia" panose="02040502050405020303" pitchFamily="18" charset="0"/>
                  <a:ea typeface="Open Sans" panose="020B0606030504020204" pitchFamily="34" charset="0"/>
                  <a:cs typeface="Open Sans" panose="020B0606030504020204" pitchFamily="34" charset="0"/>
                </a:endParaRPr>
              </a:p>
            </p:txBody>
          </p:sp>
        </p:grpSp>
        <p:grpSp>
          <p:nvGrpSpPr>
            <p:cNvPr id="114" name="Group 113">
              <a:extLst>
                <a:ext uri="{FF2B5EF4-FFF2-40B4-BE49-F238E27FC236}">
                  <a16:creationId xmlns:a16="http://schemas.microsoft.com/office/drawing/2014/main" id="{E1ED0073-8A1F-DA4E-F045-4366188B5C9C}"/>
                </a:ext>
              </a:extLst>
            </p:cNvPr>
            <p:cNvGrpSpPr/>
            <p:nvPr/>
          </p:nvGrpSpPr>
          <p:grpSpPr>
            <a:xfrm>
              <a:off x="9895683" y="4613005"/>
              <a:ext cx="811481" cy="299017"/>
              <a:chOff x="9895683" y="4613005"/>
              <a:chExt cx="811481" cy="299017"/>
            </a:xfrm>
          </p:grpSpPr>
          <p:sp>
            <p:nvSpPr>
              <p:cNvPr id="58" name="Rectangle 57">
                <a:extLst>
                  <a:ext uri="{FF2B5EF4-FFF2-40B4-BE49-F238E27FC236}">
                    <a16:creationId xmlns:a16="http://schemas.microsoft.com/office/drawing/2014/main" id="{F1E1901F-AD3F-C9E1-1760-B910DC16FDA7}"/>
                  </a:ext>
                </a:extLst>
              </p:cNvPr>
              <p:cNvSpPr/>
              <p:nvPr/>
            </p:nvSpPr>
            <p:spPr>
              <a:xfrm>
                <a:off x="9904096" y="4613005"/>
                <a:ext cx="682756" cy="299017"/>
              </a:xfrm>
              <a:prstGeom prst="rect">
                <a:avLst/>
              </a:prstGeom>
              <a:gradFill>
                <a:gsLst>
                  <a:gs pos="100000">
                    <a:srgbClr val="E17AAD"/>
                  </a:gs>
                  <a:gs pos="13000">
                    <a:srgbClr val="E17AAD"/>
                  </a:gs>
                  <a:gs pos="0">
                    <a:schemeClr val="accent1">
                      <a:lumMod val="5000"/>
                      <a:lumOff val="95000"/>
                      <a:alpha val="0"/>
                    </a:schemeClr>
                  </a:gs>
                </a:gsLst>
                <a:lin ang="108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TextBox 34">
                <a:extLst>
                  <a:ext uri="{FF2B5EF4-FFF2-40B4-BE49-F238E27FC236}">
                    <a16:creationId xmlns:a16="http://schemas.microsoft.com/office/drawing/2014/main" id="{3CB6052D-491D-5649-2DC0-2E4221F09AAA}"/>
                  </a:ext>
                </a:extLst>
              </p:cNvPr>
              <p:cNvSpPr txBox="1"/>
              <p:nvPr/>
            </p:nvSpPr>
            <p:spPr>
              <a:xfrm>
                <a:off x="9895683" y="4650944"/>
                <a:ext cx="811481" cy="223138"/>
              </a:xfrm>
              <a:prstGeom prst="rect">
                <a:avLst/>
              </a:prstGeom>
              <a:noFill/>
            </p:spPr>
            <p:txBody>
              <a:bodyPr wrap="square" rtlCol="0">
                <a:spAutoFit/>
              </a:bodyPr>
              <a:lstStyle/>
              <a:p>
                <a:r>
                  <a:rPr lang="en-GB" sz="850" b="1" dirty="0">
                    <a:effectLst/>
                    <a:latin typeface="Georgia" panose="02040502050405020303" pitchFamily="18" charset="0"/>
                    <a:ea typeface="Open Sans" panose="020B0606030504020204" pitchFamily="34" charset="0"/>
                    <a:cs typeface="Open Sans" panose="020B0606030504020204" pitchFamily="34" charset="0"/>
                  </a:rPr>
                  <a:t>Modern</a:t>
                </a:r>
                <a:endParaRPr lang="en-GB" sz="850" dirty="0">
                  <a:effectLst/>
                  <a:latin typeface="Georgia" panose="02040502050405020303" pitchFamily="18" charset="0"/>
                  <a:ea typeface="Open Sans" panose="020B0606030504020204" pitchFamily="34" charset="0"/>
                  <a:cs typeface="Open Sans" panose="020B0606030504020204" pitchFamily="34" charset="0"/>
                </a:endParaRPr>
              </a:p>
            </p:txBody>
          </p:sp>
        </p:grpSp>
        <p:grpSp>
          <p:nvGrpSpPr>
            <p:cNvPr id="113" name="Group 112">
              <a:extLst>
                <a:ext uri="{FF2B5EF4-FFF2-40B4-BE49-F238E27FC236}">
                  <a16:creationId xmlns:a16="http://schemas.microsoft.com/office/drawing/2014/main" id="{7925E884-FD03-232B-731F-40B992852359}"/>
                </a:ext>
              </a:extLst>
            </p:cNvPr>
            <p:cNvGrpSpPr/>
            <p:nvPr/>
          </p:nvGrpSpPr>
          <p:grpSpPr>
            <a:xfrm>
              <a:off x="7842252" y="4613005"/>
              <a:ext cx="2061842" cy="299017"/>
              <a:chOff x="7842252" y="4613005"/>
              <a:chExt cx="2061842" cy="299017"/>
            </a:xfrm>
          </p:grpSpPr>
          <p:sp>
            <p:nvSpPr>
              <p:cNvPr id="93" name="Rectangle 92">
                <a:extLst>
                  <a:ext uri="{FF2B5EF4-FFF2-40B4-BE49-F238E27FC236}">
                    <a16:creationId xmlns:a16="http://schemas.microsoft.com/office/drawing/2014/main" id="{C19531E4-C0C6-FDFA-3807-0B66DF4C51E9}"/>
                  </a:ext>
                </a:extLst>
              </p:cNvPr>
              <p:cNvSpPr/>
              <p:nvPr/>
            </p:nvSpPr>
            <p:spPr>
              <a:xfrm>
                <a:off x="7842252" y="4613005"/>
                <a:ext cx="2061842" cy="299017"/>
              </a:xfrm>
              <a:prstGeom prst="rect">
                <a:avLst/>
              </a:prstGeom>
              <a:solidFill>
                <a:srgbClr val="8FBDC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a:extLst>
                  <a:ext uri="{FF2B5EF4-FFF2-40B4-BE49-F238E27FC236}">
                    <a16:creationId xmlns:a16="http://schemas.microsoft.com/office/drawing/2014/main" id="{8B140C86-DE17-DEC5-1F14-E27BF24667EA}"/>
                  </a:ext>
                </a:extLst>
              </p:cNvPr>
              <p:cNvSpPr txBox="1"/>
              <p:nvPr/>
            </p:nvSpPr>
            <p:spPr>
              <a:xfrm>
                <a:off x="7895365" y="4650944"/>
                <a:ext cx="1994383" cy="223138"/>
              </a:xfrm>
              <a:prstGeom prst="rect">
                <a:avLst/>
              </a:prstGeom>
              <a:noFill/>
            </p:spPr>
            <p:txBody>
              <a:bodyPr wrap="square" rtlCol="0">
                <a:spAutoFit/>
              </a:bodyPr>
              <a:lstStyle/>
              <a:p>
                <a:r>
                  <a:rPr lang="en-GB" sz="850" b="1" dirty="0">
                    <a:effectLst/>
                    <a:latin typeface="Georgia" panose="02040502050405020303" pitchFamily="18" charset="0"/>
                    <a:ea typeface="Open Sans" panose="020B0606030504020204" pitchFamily="34" charset="0"/>
                    <a:cs typeface="Open Sans" panose="020B0606030504020204" pitchFamily="34" charset="0"/>
                  </a:rPr>
                  <a:t>Industrial Revolution </a:t>
                </a:r>
                <a:r>
                  <a:rPr lang="en-GB" sz="850" dirty="0">
                    <a:latin typeface="Georgia" panose="02040502050405020303" pitchFamily="18" charset="0"/>
                    <a:ea typeface="Open Sans" panose="020B0606030504020204" pitchFamily="34" charset="0"/>
                    <a:cs typeface="Open Sans" panose="020B0606030504020204" pitchFamily="34" charset="0"/>
                  </a:rPr>
                  <a:t>1750 – 1900</a:t>
                </a:r>
                <a:endParaRPr lang="en-GB" sz="850" dirty="0">
                  <a:effectLst/>
                  <a:latin typeface="Georgia" panose="02040502050405020303" pitchFamily="18" charset="0"/>
                  <a:ea typeface="Open Sans" panose="020B0606030504020204" pitchFamily="34" charset="0"/>
                  <a:cs typeface="Open Sans" panose="020B0606030504020204" pitchFamily="34" charset="0"/>
                </a:endParaRPr>
              </a:p>
            </p:txBody>
          </p:sp>
        </p:grpSp>
        <p:grpSp>
          <p:nvGrpSpPr>
            <p:cNvPr id="112" name="Group 111">
              <a:extLst>
                <a:ext uri="{FF2B5EF4-FFF2-40B4-BE49-F238E27FC236}">
                  <a16:creationId xmlns:a16="http://schemas.microsoft.com/office/drawing/2014/main" id="{0DE487A5-CD14-2C54-B665-FBEBD21641A4}"/>
                </a:ext>
              </a:extLst>
            </p:cNvPr>
            <p:cNvGrpSpPr/>
            <p:nvPr/>
          </p:nvGrpSpPr>
          <p:grpSpPr>
            <a:xfrm>
              <a:off x="4881266" y="4613005"/>
              <a:ext cx="2958700" cy="299017"/>
              <a:chOff x="4881266" y="4613005"/>
              <a:chExt cx="2958700" cy="299017"/>
            </a:xfrm>
          </p:grpSpPr>
          <p:sp>
            <p:nvSpPr>
              <p:cNvPr id="94" name="Rectangle 93">
                <a:extLst>
                  <a:ext uri="{FF2B5EF4-FFF2-40B4-BE49-F238E27FC236}">
                    <a16:creationId xmlns:a16="http://schemas.microsoft.com/office/drawing/2014/main" id="{A4DFCFD6-F78C-FA90-FBD4-DB321F1971C0}"/>
                  </a:ext>
                </a:extLst>
              </p:cNvPr>
              <p:cNvSpPr/>
              <p:nvPr/>
            </p:nvSpPr>
            <p:spPr>
              <a:xfrm>
                <a:off x="4881266" y="4613005"/>
                <a:ext cx="2958700" cy="299017"/>
              </a:xfrm>
              <a:prstGeom prst="rect">
                <a:avLst/>
              </a:prstGeom>
              <a:solidFill>
                <a:srgbClr val="85D27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a:extLst>
                  <a:ext uri="{FF2B5EF4-FFF2-40B4-BE49-F238E27FC236}">
                    <a16:creationId xmlns:a16="http://schemas.microsoft.com/office/drawing/2014/main" id="{EAD493A2-2757-1733-1A25-CE6AA5730C25}"/>
                  </a:ext>
                </a:extLst>
              </p:cNvPr>
              <p:cNvSpPr txBox="1"/>
              <p:nvPr/>
            </p:nvSpPr>
            <p:spPr>
              <a:xfrm>
                <a:off x="4941692" y="4631708"/>
                <a:ext cx="2801020" cy="261610"/>
              </a:xfrm>
              <a:prstGeom prst="rect">
                <a:avLst/>
              </a:prstGeom>
              <a:noFill/>
            </p:spPr>
            <p:txBody>
              <a:bodyPr wrap="square" rtlCol="0">
                <a:spAutoFit/>
              </a:bodyPr>
              <a:lstStyle/>
              <a:p>
                <a:r>
                  <a:rPr lang="en-GB" sz="1100" b="1" dirty="0">
                    <a:effectLst/>
                    <a:latin typeface="Georgia" panose="02040502050405020303" pitchFamily="18" charset="0"/>
                    <a:ea typeface="Open Sans" panose="020B0606030504020204" pitchFamily="34" charset="0"/>
                    <a:cs typeface="Open Sans" panose="020B0606030504020204" pitchFamily="34" charset="0"/>
                  </a:rPr>
                  <a:t>Renaissance </a:t>
                </a:r>
                <a:r>
                  <a:rPr lang="en-GB" sz="1100" dirty="0">
                    <a:latin typeface="Georgia" panose="02040502050405020303" pitchFamily="18" charset="0"/>
                    <a:ea typeface="Open Sans" panose="020B0606030504020204" pitchFamily="34" charset="0"/>
                    <a:cs typeface="Open Sans" panose="020B0606030504020204" pitchFamily="34" charset="0"/>
                  </a:rPr>
                  <a:t>1450 – 1750</a:t>
                </a:r>
                <a:endParaRPr lang="en-GB" sz="1100" dirty="0">
                  <a:effectLst/>
                  <a:latin typeface="Georgia" panose="02040502050405020303" pitchFamily="18" charset="0"/>
                  <a:ea typeface="Open Sans" panose="020B0606030504020204" pitchFamily="34" charset="0"/>
                  <a:cs typeface="Open Sans" panose="020B0606030504020204" pitchFamily="34" charset="0"/>
                </a:endParaRPr>
              </a:p>
            </p:txBody>
          </p:sp>
        </p:grpSp>
      </p:grpSp>
      <p:grpSp>
        <p:nvGrpSpPr>
          <p:cNvPr id="124" name="Group 123">
            <a:extLst>
              <a:ext uri="{FF2B5EF4-FFF2-40B4-BE49-F238E27FC236}">
                <a16:creationId xmlns:a16="http://schemas.microsoft.com/office/drawing/2014/main" id="{D4A677B9-1803-43E9-67A7-0D8F0AA28FAD}"/>
              </a:ext>
              <a:ext uri="{C183D7F6-B498-43B3-948B-1728B52AA6E4}">
                <adec:decorative xmlns:adec="http://schemas.microsoft.com/office/drawing/2017/decorative" val="1"/>
              </a:ext>
            </a:extLst>
          </p:cNvPr>
          <p:cNvGrpSpPr/>
          <p:nvPr/>
        </p:nvGrpSpPr>
        <p:grpSpPr>
          <a:xfrm>
            <a:off x="1399775" y="5092722"/>
            <a:ext cx="9662780" cy="583196"/>
            <a:chOff x="1399775" y="5092722"/>
            <a:chExt cx="9662780" cy="583196"/>
          </a:xfrm>
        </p:grpSpPr>
        <p:grpSp>
          <p:nvGrpSpPr>
            <p:cNvPr id="116" name="Group 115">
              <a:extLst>
                <a:ext uri="{FF2B5EF4-FFF2-40B4-BE49-F238E27FC236}">
                  <a16:creationId xmlns:a16="http://schemas.microsoft.com/office/drawing/2014/main" id="{1B3AEC61-13A5-D91B-2DB1-3AECF2EAA83D}"/>
                </a:ext>
              </a:extLst>
            </p:cNvPr>
            <p:cNvGrpSpPr/>
            <p:nvPr/>
          </p:nvGrpSpPr>
          <p:grpSpPr>
            <a:xfrm>
              <a:off x="9811445" y="5092722"/>
              <a:ext cx="1251110" cy="299017"/>
              <a:chOff x="9811445" y="5092722"/>
              <a:chExt cx="1251110" cy="299017"/>
            </a:xfrm>
          </p:grpSpPr>
          <p:sp>
            <p:nvSpPr>
              <p:cNvPr id="96" name="Rectangle 95">
                <a:extLst>
                  <a:ext uri="{FF2B5EF4-FFF2-40B4-BE49-F238E27FC236}">
                    <a16:creationId xmlns:a16="http://schemas.microsoft.com/office/drawing/2014/main" id="{B5A54C25-C67E-DA85-EABA-8C39B6D363E9}"/>
                  </a:ext>
                </a:extLst>
              </p:cNvPr>
              <p:cNvSpPr/>
              <p:nvPr/>
            </p:nvSpPr>
            <p:spPr>
              <a:xfrm>
                <a:off x="9818550" y="5092722"/>
                <a:ext cx="768301" cy="299017"/>
              </a:xfrm>
              <a:prstGeom prst="rect">
                <a:avLst/>
              </a:prstGeom>
              <a:gradFill>
                <a:gsLst>
                  <a:gs pos="100000">
                    <a:srgbClr val="4C8ED9"/>
                  </a:gs>
                  <a:gs pos="13000">
                    <a:srgbClr val="4C8ED9"/>
                  </a:gs>
                  <a:gs pos="0">
                    <a:schemeClr val="accent1">
                      <a:lumMod val="5000"/>
                      <a:lumOff val="95000"/>
                      <a:alpha val="0"/>
                    </a:schemeClr>
                  </a:gs>
                </a:gsLst>
                <a:lin ang="108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TextBox 96">
                <a:extLst>
                  <a:ext uri="{FF2B5EF4-FFF2-40B4-BE49-F238E27FC236}">
                    <a16:creationId xmlns:a16="http://schemas.microsoft.com/office/drawing/2014/main" id="{24BDAD66-FC97-DB14-C7C9-530B072C9B4F}"/>
                  </a:ext>
                </a:extLst>
              </p:cNvPr>
              <p:cNvSpPr txBox="1"/>
              <p:nvPr/>
            </p:nvSpPr>
            <p:spPr>
              <a:xfrm>
                <a:off x="9811445" y="5130661"/>
                <a:ext cx="1251110" cy="223138"/>
              </a:xfrm>
              <a:prstGeom prst="rect">
                <a:avLst/>
              </a:prstGeom>
              <a:noFill/>
            </p:spPr>
            <p:txBody>
              <a:bodyPr wrap="square" rtlCol="0">
                <a:spAutoFit/>
              </a:bodyPr>
              <a:lstStyle/>
              <a:p>
                <a:r>
                  <a:rPr lang="en-GB" sz="850" b="1" dirty="0">
                    <a:effectLst/>
                    <a:latin typeface="Georgia" panose="02040502050405020303" pitchFamily="18" charset="0"/>
                    <a:ea typeface="Open Sans" panose="020B0606030504020204" pitchFamily="34" charset="0"/>
                    <a:cs typeface="Open Sans" panose="020B0606030504020204" pitchFamily="34" charset="0"/>
                  </a:rPr>
                  <a:t>House of Windsor</a:t>
                </a:r>
                <a:endParaRPr lang="en-GB" sz="850" dirty="0">
                  <a:effectLst/>
                  <a:latin typeface="Georgia" panose="02040502050405020303" pitchFamily="18" charset="0"/>
                  <a:ea typeface="Open Sans" panose="020B0606030504020204" pitchFamily="34" charset="0"/>
                  <a:cs typeface="Open Sans" panose="020B0606030504020204" pitchFamily="34" charset="0"/>
                </a:endParaRPr>
              </a:p>
            </p:txBody>
          </p:sp>
        </p:grpSp>
        <p:grpSp>
          <p:nvGrpSpPr>
            <p:cNvPr id="118" name="Group 117">
              <a:extLst>
                <a:ext uri="{FF2B5EF4-FFF2-40B4-BE49-F238E27FC236}">
                  <a16:creationId xmlns:a16="http://schemas.microsoft.com/office/drawing/2014/main" id="{3B4C2F30-E250-5D90-59F2-E7CEEC2A5DE1}"/>
                </a:ext>
              </a:extLst>
            </p:cNvPr>
            <p:cNvGrpSpPr/>
            <p:nvPr/>
          </p:nvGrpSpPr>
          <p:grpSpPr>
            <a:xfrm>
              <a:off x="8716242" y="5092722"/>
              <a:ext cx="811481" cy="299017"/>
              <a:chOff x="8716242" y="5092722"/>
              <a:chExt cx="811481" cy="299017"/>
            </a:xfrm>
          </p:grpSpPr>
          <p:sp>
            <p:nvSpPr>
              <p:cNvPr id="99" name="Rectangle 98">
                <a:extLst>
                  <a:ext uri="{FF2B5EF4-FFF2-40B4-BE49-F238E27FC236}">
                    <a16:creationId xmlns:a16="http://schemas.microsoft.com/office/drawing/2014/main" id="{12860091-9BED-C2A6-F38A-830591787E5B}"/>
                  </a:ext>
                </a:extLst>
              </p:cNvPr>
              <p:cNvSpPr/>
              <p:nvPr/>
            </p:nvSpPr>
            <p:spPr>
              <a:xfrm>
                <a:off x="8716242" y="5092722"/>
                <a:ext cx="737593" cy="299017"/>
              </a:xfrm>
              <a:prstGeom prst="rect">
                <a:avLst/>
              </a:prstGeom>
              <a:solidFill>
                <a:srgbClr val="E7B9D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TextBox 99">
                <a:extLst>
                  <a:ext uri="{FF2B5EF4-FFF2-40B4-BE49-F238E27FC236}">
                    <a16:creationId xmlns:a16="http://schemas.microsoft.com/office/drawing/2014/main" id="{2F3B5D88-230A-40AE-A45F-35FAA76D6C8D}"/>
                  </a:ext>
                </a:extLst>
              </p:cNvPr>
              <p:cNvSpPr txBox="1"/>
              <p:nvPr/>
            </p:nvSpPr>
            <p:spPr>
              <a:xfrm>
                <a:off x="8716242" y="5130661"/>
                <a:ext cx="811481" cy="223138"/>
              </a:xfrm>
              <a:prstGeom prst="rect">
                <a:avLst/>
              </a:prstGeom>
              <a:noFill/>
            </p:spPr>
            <p:txBody>
              <a:bodyPr wrap="square" rtlCol="0">
                <a:spAutoFit/>
              </a:bodyPr>
              <a:lstStyle/>
              <a:p>
                <a:r>
                  <a:rPr lang="en-GB" sz="850" b="1" dirty="0">
                    <a:effectLst/>
                    <a:latin typeface="Georgia" panose="02040502050405020303" pitchFamily="18" charset="0"/>
                    <a:ea typeface="Open Sans" panose="020B0606030504020204" pitchFamily="34" charset="0"/>
                    <a:cs typeface="Open Sans" panose="020B0606030504020204" pitchFamily="34" charset="0"/>
                  </a:rPr>
                  <a:t>Victorians</a:t>
                </a:r>
                <a:endParaRPr lang="en-GB" sz="850" dirty="0">
                  <a:effectLst/>
                  <a:latin typeface="Georgia" panose="02040502050405020303" pitchFamily="18" charset="0"/>
                  <a:ea typeface="Open Sans" panose="020B0606030504020204" pitchFamily="34" charset="0"/>
                  <a:cs typeface="Open Sans" panose="020B0606030504020204" pitchFamily="34" charset="0"/>
                </a:endParaRPr>
              </a:p>
            </p:txBody>
          </p:sp>
        </p:grpSp>
        <p:grpSp>
          <p:nvGrpSpPr>
            <p:cNvPr id="119" name="Group 118">
              <a:extLst>
                <a:ext uri="{FF2B5EF4-FFF2-40B4-BE49-F238E27FC236}">
                  <a16:creationId xmlns:a16="http://schemas.microsoft.com/office/drawing/2014/main" id="{4E677D9C-0F7F-47AA-ECD4-BBC830E86C62}"/>
                </a:ext>
              </a:extLst>
            </p:cNvPr>
            <p:cNvGrpSpPr/>
            <p:nvPr/>
          </p:nvGrpSpPr>
          <p:grpSpPr>
            <a:xfrm>
              <a:off x="7645252" y="5092722"/>
              <a:ext cx="1072056" cy="299017"/>
              <a:chOff x="7645252" y="5092722"/>
              <a:chExt cx="1072056" cy="299017"/>
            </a:xfrm>
          </p:grpSpPr>
          <p:sp>
            <p:nvSpPr>
              <p:cNvPr id="101" name="Rectangle 100">
                <a:extLst>
                  <a:ext uri="{FF2B5EF4-FFF2-40B4-BE49-F238E27FC236}">
                    <a16:creationId xmlns:a16="http://schemas.microsoft.com/office/drawing/2014/main" id="{FE9BB10E-0F7D-EFB1-4BB5-DF05977940A7}"/>
                  </a:ext>
                </a:extLst>
              </p:cNvPr>
              <p:cNvSpPr/>
              <p:nvPr/>
            </p:nvSpPr>
            <p:spPr>
              <a:xfrm>
                <a:off x="7645252" y="5092722"/>
                <a:ext cx="1072056" cy="299017"/>
              </a:xfrm>
              <a:prstGeom prst="rect">
                <a:avLst/>
              </a:prstGeom>
              <a:solidFill>
                <a:srgbClr val="90BF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TextBox 101">
                <a:extLst>
                  <a:ext uri="{FF2B5EF4-FFF2-40B4-BE49-F238E27FC236}">
                    <a16:creationId xmlns:a16="http://schemas.microsoft.com/office/drawing/2014/main" id="{26BE4A48-A086-AA25-C11C-1300CB674651}"/>
                  </a:ext>
                </a:extLst>
              </p:cNvPr>
              <p:cNvSpPr txBox="1"/>
              <p:nvPr/>
            </p:nvSpPr>
            <p:spPr>
              <a:xfrm>
                <a:off x="7701327" y="5111425"/>
                <a:ext cx="973598" cy="261610"/>
              </a:xfrm>
              <a:prstGeom prst="rect">
                <a:avLst/>
              </a:prstGeom>
              <a:noFill/>
            </p:spPr>
            <p:txBody>
              <a:bodyPr wrap="square" rtlCol="0">
                <a:spAutoFit/>
              </a:bodyPr>
              <a:lstStyle/>
              <a:p>
                <a:r>
                  <a:rPr lang="en-GB" sz="1100" b="1" dirty="0">
                    <a:latin typeface="Georgia" panose="02040502050405020303" pitchFamily="18" charset="0"/>
                    <a:ea typeface="Open Sans" panose="020B0606030504020204" pitchFamily="34" charset="0"/>
                    <a:cs typeface="Open Sans" panose="020B0606030504020204" pitchFamily="34" charset="0"/>
                  </a:rPr>
                  <a:t>Georgians</a:t>
                </a:r>
                <a:endParaRPr lang="en-GB" sz="1100" dirty="0">
                  <a:effectLst/>
                  <a:latin typeface="Georgia" panose="02040502050405020303" pitchFamily="18" charset="0"/>
                  <a:ea typeface="Open Sans" panose="020B0606030504020204" pitchFamily="34" charset="0"/>
                  <a:cs typeface="Open Sans" panose="020B0606030504020204" pitchFamily="34" charset="0"/>
                </a:endParaRPr>
              </a:p>
            </p:txBody>
          </p:sp>
        </p:grpSp>
        <p:grpSp>
          <p:nvGrpSpPr>
            <p:cNvPr id="120" name="Group 119">
              <a:extLst>
                <a:ext uri="{FF2B5EF4-FFF2-40B4-BE49-F238E27FC236}">
                  <a16:creationId xmlns:a16="http://schemas.microsoft.com/office/drawing/2014/main" id="{DC8BB8FF-96D5-7AF7-C4B1-BFD93864D9AF}"/>
                </a:ext>
              </a:extLst>
            </p:cNvPr>
            <p:cNvGrpSpPr/>
            <p:nvPr/>
          </p:nvGrpSpPr>
          <p:grpSpPr>
            <a:xfrm>
              <a:off x="6730061" y="5092722"/>
              <a:ext cx="915562" cy="299017"/>
              <a:chOff x="6730061" y="5092722"/>
              <a:chExt cx="915562" cy="299017"/>
            </a:xfrm>
          </p:grpSpPr>
          <p:sp>
            <p:nvSpPr>
              <p:cNvPr id="103" name="Rectangle 102">
                <a:extLst>
                  <a:ext uri="{FF2B5EF4-FFF2-40B4-BE49-F238E27FC236}">
                    <a16:creationId xmlns:a16="http://schemas.microsoft.com/office/drawing/2014/main" id="{3C179189-BC03-C652-5512-523B3EE36031}"/>
                  </a:ext>
                </a:extLst>
              </p:cNvPr>
              <p:cNvSpPr/>
              <p:nvPr/>
            </p:nvSpPr>
            <p:spPr>
              <a:xfrm>
                <a:off x="6730061" y="5092722"/>
                <a:ext cx="915562" cy="299017"/>
              </a:xfrm>
              <a:prstGeom prst="rect">
                <a:avLst/>
              </a:prstGeom>
              <a:solidFill>
                <a:srgbClr val="B7A0C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 name="TextBox 103">
                <a:extLst>
                  <a:ext uri="{FF2B5EF4-FFF2-40B4-BE49-F238E27FC236}">
                    <a16:creationId xmlns:a16="http://schemas.microsoft.com/office/drawing/2014/main" id="{ADB4DA0E-AC12-DE84-16F9-35B40A819292}"/>
                  </a:ext>
                </a:extLst>
              </p:cNvPr>
              <p:cNvSpPr txBox="1"/>
              <p:nvPr/>
            </p:nvSpPr>
            <p:spPr>
              <a:xfrm>
                <a:off x="6786927" y="5111425"/>
                <a:ext cx="789530" cy="261610"/>
              </a:xfrm>
              <a:prstGeom prst="rect">
                <a:avLst/>
              </a:prstGeom>
              <a:noFill/>
            </p:spPr>
            <p:txBody>
              <a:bodyPr wrap="square" rtlCol="0">
                <a:spAutoFit/>
              </a:bodyPr>
              <a:lstStyle/>
              <a:p>
                <a:r>
                  <a:rPr lang="en-GB" sz="1100" b="1" dirty="0">
                    <a:latin typeface="Georgia" panose="02040502050405020303" pitchFamily="18" charset="0"/>
                    <a:ea typeface="Open Sans" panose="020B0606030504020204" pitchFamily="34" charset="0"/>
                    <a:cs typeface="Open Sans" panose="020B0606030504020204" pitchFamily="34" charset="0"/>
                  </a:rPr>
                  <a:t>Stuarts</a:t>
                </a:r>
                <a:endParaRPr lang="en-GB" sz="1100" dirty="0">
                  <a:effectLst/>
                  <a:latin typeface="Georgia" panose="02040502050405020303" pitchFamily="18" charset="0"/>
                  <a:ea typeface="Open Sans" panose="020B0606030504020204" pitchFamily="34" charset="0"/>
                  <a:cs typeface="Open Sans" panose="020B0606030504020204" pitchFamily="34" charset="0"/>
                </a:endParaRPr>
              </a:p>
            </p:txBody>
          </p:sp>
        </p:grpSp>
        <p:grpSp>
          <p:nvGrpSpPr>
            <p:cNvPr id="121" name="Group 120">
              <a:extLst>
                <a:ext uri="{FF2B5EF4-FFF2-40B4-BE49-F238E27FC236}">
                  <a16:creationId xmlns:a16="http://schemas.microsoft.com/office/drawing/2014/main" id="{E312D2FF-7BC9-D421-7582-7855D1A5E0EE}"/>
                </a:ext>
              </a:extLst>
            </p:cNvPr>
            <p:cNvGrpSpPr/>
            <p:nvPr/>
          </p:nvGrpSpPr>
          <p:grpSpPr>
            <a:xfrm>
              <a:off x="5435600" y="5092722"/>
              <a:ext cx="1292752" cy="299017"/>
              <a:chOff x="5435600" y="5092722"/>
              <a:chExt cx="1292752" cy="299017"/>
            </a:xfrm>
          </p:grpSpPr>
          <p:sp>
            <p:nvSpPr>
              <p:cNvPr id="105" name="Rectangle 104">
                <a:extLst>
                  <a:ext uri="{FF2B5EF4-FFF2-40B4-BE49-F238E27FC236}">
                    <a16:creationId xmlns:a16="http://schemas.microsoft.com/office/drawing/2014/main" id="{1287F6C8-6CB7-295B-ABE6-E9889ACD5A4B}"/>
                  </a:ext>
                </a:extLst>
              </p:cNvPr>
              <p:cNvSpPr/>
              <p:nvPr/>
            </p:nvSpPr>
            <p:spPr>
              <a:xfrm>
                <a:off x="5435600" y="5092722"/>
                <a:ext cx="1292752" cy="299017"/>
              </a:xfrm>
              <a:prstGeom prst="rect">
                <a:avLst/>
              </a:prstGeom>
              <a:solidFill>
                <a:srgbClr val="C97E7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TextBox 105">
                <a:extLst>
                  <a:ext uri="{FF2B5EF4-FFF2-40B4-BE49-F238E27FC236}">
                    <a16:creationId xmlns:a16="http://schemas.microsoft.com/office/drawing/2014/main" id="{50FCAB79-3E76-5499-1B02-E139E873ED5C}"/>
                  </a:ext>
                </a:extLst>
              </p:cNvPr>
              <p:cNvSpPr txBox="1"/>
              <p:nvPr/>
            </p:nvSpPr>
            <p:spPr>
              <a:xfrm>
                <a:off x="5496394" y="5111425"/>
                <a:ext cx="1072056" cy="261610"/>
              </a:xfrm>
              <a:prstGeom prst="rect">
                <a:avLst/>
              </a:prstGeom>
              <a:noFill/>
            </p:spPr>
            <p:txBody>
              <a:bodyPr wrap="square" rtlCol="0">
                <a:spAutoFit/>
              </a:bodyPr>
              <a:lstStyle/>
              <a:p>
                <a:r>
                  <a:rPr lang="en-GB" sz="1100" b="1" dirty="0">
                    <a:latin typeface="Georgia" panose="02040502050405020303" pitchFamily="18" charset="0"/>
                    <a:ea typeface="Open Sans" panose="020B0606030504020204" pitchFamily="34" charset="0"/>
                    <a:cs typeface="Open Sans" panose="020B0606030504020204" pitchFamily="34" charset="0"/>
                  </a:rPr>
                  <a:t>Tudors</a:t>
                </a:r>
                <a:endParaRPr lang="en-GB" sz="1100" dirty="0">
                  <a:effectLst/>
                  <a:latin typeface="Georgia" panose="02040502050405020303" pitchFamily="18" charset="0"/>
                  <a:ea typeface="Open Sans" panose="020B0606030504020204" pitchFamily="34" charset="0"/>
                  <a:cs typeface="Open Sans" panose="020B0606030504020204" pitchFamily="34" charset="0"/>
                </a:endParaRPr>
              </a:p>
            </p:txBody>
          </p:sp>
        </p:grpSp>
        <p:grpSp>
          <p:nvGrpSpPr>
            <p:cNvPr id="122" name="Group 121">
              <a:extLst>
                <a:ext uri="{FF2B5EF4-FFF2-40B4-BE49-F238E27FC236}">
                  <a16:creationId xmlns:a16="http://schemas.microsoft.com/office/drawing/2014/main" id="{46C1B5CE-DE05-6D4A-2BB3-1E23984C5F85}"/>
                </a:ext>
              </a:extLst>
            </p:cNvPr>
            <p:cNvGrpSpPr/>
            <p:nvPr/>
          </p:nvGrpSpPr>
          <p:grpSpPr>
            <a:xfrm>
              <a:off x="2339756" y="5092722"/>
              <a:ext cx="3095844" cy="299017"/>
              <a:chOff x="2339756" y="5092722"/>
              <a:chExt cx="3095844" cy="299017"/>
            </a:xfrm>
          </p:grpSpPr>
          <p:sp>
            <p:nvSpPr>
              <p:cNvPr id="107" name="Rectangle 106">
                <a:extLst>
                  <a:ext uri="{FF2B5EF4-FFF2-40B4-BE49-F238E27FC236}">
                    <a16:creationId xmlns:a16="http://schemas.microsoft.com/office/drawing/2014/main" id="{44B7604A-6F8F-B587-F589-6549221EEF26}"/>
                  </a:ext>
                </a:extLst>
              </p:cNvPr>
              <p:cNvSpPr/>
              <p:nvPr/>
            </p:nvSpPr>
            <p:spPr>
              <a:xfrm>
                <a:off x="2339756" y="5092722"/>
                <a:ext cx="3095844" cy="299017"/>
              </a:xfrm>
              <a:prstGeom prst="rect">
                <a:avLst/>
              </a:prstGeom>
              <a:solidFill>
                <a:srgbClr val="CBAA6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TextBox 107">
                <a:extLst>
                  <a:ext uri="{FF2B5EF4-FFF2-40B4-BE49-F238E27FC236}">
                    <a16:creationId xmlns:a16="http://schemas.microsoft.com/office/drawing/2014/main" id="{276C3BA7-E627-DB42-0D64-1D8FF5C879AB}"/>
                  </a:ext>
                </a:extLst>
              </p:cNvPr>
              <p:cNvSpPr txBox="1"/>
              <p:nvPr/>
            </p:nvSpPr>
            <p:spPr>
              <a:xfrm>
                <a:off x="2408550" y="5111425"/>
                <a:ext cx="2929408" cy="261610"/>
              </a:xfrm>
              <a:prstGeom prst="rect">
                <a:avLst/>
              </a:prstGeom>
              <a:noFill/>
            </p:spPr>
            <p:txBody>
              <a:bodyPr wrap="square" rtlCol="0">
                <a:spAutoFit/>
              </a:bodyPr>
              <a:lstStyle/>
              <a:p>
                <a:r>
                  <a:rPr lang="en-GB" sz="1100" b="1" dirty="0">
                    <a:effectLst/>
                    <a:latin typeface="Georgia" panose="02040502050405020303" pitchFamily="18" charset="0"/>
                    <a:ea typeface="Open Sans" panose="020B0606030504020204" pitchFamily="34" charset="0"/>
                    <a:cs typeface="Open Sans" panose="020B0606030504020204" pitchFamily="34" charset="0"/>
                  </a:rPr>
                  <a:t>Middle Ages </a:t>
                </a:r>
                <a:r>
                  <a:rPr lang="en-GB" sz="1100" dirty="0">
                    <a:latin typeface="Georgia" panose="02040502050405020303" pitchFamily="18" charset="0"/>
                    <a:ea typeface="Open Sans" panose="020B0606030504020204" pitchFamily="34" charset="0"/>
                    <a:cs typeface="Open Sans" panose="020B0606030504020204" pitchFamily="34" charset="0"/>
                  </a:rPr>
                  <a:t>1154 – 1485</a:t>
                </a:r>
                <a:endParaRPr lang="en-GB" sz="1100" dirty="0">
                  <a:effectLst/>
                  <a:latin typeface="Georgia" panose="02040502050405020303" pitchFamily="18" charset="0"/>
                  <a:ea typeface="Open Sans" panose="020B0606030504020204" pitchFamily="34" charset="0"/>
                  <a:cs typeface="Open Sans" panose="020B0606030504020204" pitchFamily="34" charset="0"/>
                </a:endParaRPr>
              </a:p>
            </p:txBody>
          </p:sp>
        </p:grpSp>
        <p:grpSp>
          <p:nvGrpSpPr>
            <p:cNvPr id="123" name="Group 122">
              <a:extLst>
                <a:ext uri="{FF2B5EF4-FFF2-40B4-BE49-F238E27FC236}">
                  <a16:creationId xmlns:a16="http://schemas.microsoft.com/office/drawing/2014/main" id="{931DF190-A5BF-605A-5ED5-DB60E698BEA2}"/>
                </a:ext>
              </a:extLst>
            </p:cNvPr>
            <p:cNvGrpSpPr/>
            <p:nvPr/>
          </p:nvGrpSpPr>
          <p:grpSpPr>
            <a:xfrm>
              <a:off x="1399775" y="5092722"/>
              <a:ext cx="1093540" cy="299017"/>
              <a:chOff x="1399775" y="5092722"/>
              <a:chExt cx="1093540" cy="299017"/>
            </a:xfrm>
          </p:grpSpPr>
          <p:sp>
            <p:nvSpPr>
              <p:cNvPr id="109" name="Rectangle 108">
                <a:extLst>
                  <a:ext uri="{FF2B5EF4-FFF2-40B4-BE49-F238E27FC236}">
                    <a16:creationId xmlns:a16="http://schemas.microsoft.com/office/drawing/2014/main" id="{242896A3-C270-A4AA-F846-A74062C59BD5}"/>
                  </a:ext>
                </a:extLst>
              </p:cNvPr>
              <p:cNvSpPr/>
              <p:nvPr/>
            </p:nvSpPr>
            <p:spPr>
              <a:xfrm>
                <a:off x="1399775" y="5092722"/>
                <a:ext cx="939980" cy="299017"/>
              </a:xfrm>
              <a:prstGeom prst="rect">
                <a:avLst/>
              </a:prstGeom>
              <a:solidFill>
                <a:srgbClr val="55A1B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 name="TextBox 109">
                <a:extLst>
                  <a:ext uri="{FF2B5EF4-FFF2-40B4-BE49-F238E27FC236}">
                    <a16:creationId xmlns:a16="http://schemas.microsoft.com/office/drawing/2014/main" id="{F073D603-596A-AE0E-75CF-87AD795BBB8A}"/>
                  </a:ext>
                </a:extLst>
              </p:cNvPr>
              <p:cNvSpPr txBox="1"/>
              <p:nvPr/>
            </p:nvSpPr>
            <p:spPr>
              <a:xfrm>
                <a:off x="1421259" y="5111425"/>
                <a:ext cx="1072056" cy="261610"/>
              </a:xfrm>
              <a:prstGeom prst="rect">
                <a:avLst/>
              </a:prstGeom>
              <a:noFill/>
            </p:spPr>
            <p:txBody>
              <a:bodyPr wrap="square" rtlCol="0">
                <a:spAutoFit/>
              </a:bodyPr>
              <a:lstStyle/>
              <a:p>
                <a:r>
                  <a:rPr lang="en-GB" sz="1100" b="1" dirty="0">
                    <a:latin typeface="Georgia" panose="02040502050405020303" pitchFamily="18" charset="0"/>
                    <a:ea typeface="Open Sans" panose="020B0606030504020204" pitchFamily="34" charset="0"/>
                    <a:cs typeface="Open Sans" panose="020B0606030504020204" pitchFamily="34" charset="0"/>
                  </a:rPr>
                  <a:t>Normans</a:t>
                </a:r>
                <a:endParaRPr lang="en-GB" sz="1100" dirty="0">
                  <a:effectLst/>
                  <a:latin typeface="Georgia" panose="02040502050405020303" pitchFamily="18" charset="0"/>
                  <a:ea typeface="Open Sans" panose="020B0606030504020204" pitchFamily="34" charset="0"/>
                  <a:cs typeface="Open Sans" panose="020B0606030504020204" pitchFamily="34" charset="0"/>
                </a:endParaRPr>
              </a:p>
            </p:txBody>
          </p:sp>
        </p:grpSp>
        <p:grpSp>
          <p:nvGrpSpPr>
            <p:cNvPr id="117" name="Group 116">
              <a:extLst>
                <a:ext uri="{FF2B5EF4-FFF2-40B4-BE49-F238E27FC236}">
                  <a16:creationId xmlns:a16="http://schemas.microsoft.com/office/drawing/2014/main" id="{2717AE87-EA70-83AA-D1BC-DB61E6EE2CC1}"/>
                </a:ext>
              </a:extLst>
            </p:cNvPr>
            <p:cNvGrpSpPr/>
            <p:nvPr/>
          </p:nvGrpSpPr>
          <p:grpSpPr>
            <a:xfrm>
              <a:off x="9208476" y="5092722"/>
              <a:ext cx="860782" cy="583196"/>
              <a:chOff x="9208476" y="5092722"/>
              <a:chExt cx="860782" cy="583196"/>
            </a:xfrm>
          </p:grpSpPr>
          <p:sp>
            <p:nvSpPr>
              <p:cNvPr id="98" name="Rectangle 97">
                <a:extLst>
                  <a:ext uri="{FF2B5EF4-FFF2-40B4-BE49-F238E27FC236}">
                    <a16:creationId xmlns:a16="http://schemas.microsoft.com/office/drawing/2014/main" id="{8B1A7705-33BC-C543-0B90-08077F8CD5D6}"/>
                  </a:ext>
                </a:extLst>
              </p:cNvPr>
              <p:cNvSpPr/>
              <p:nvPr/>
            </p:nvSpPr>
            <p:spPr>
              <a:xfrm>
                <a:off x="9453991" y="5092722"/>
                <a:ext cx="369752" cy="299017"/>
              </a:xfrm>
              <a:prstGeom prst="rect">
                <a:avLst/>
              </a:prstGeom>
              <a:solidFill>
                <a:srgbClr val="C8814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TextBox 36">
                <a:extLst>
                  <a:ext uri="{FF2B5EF4-FFF2-40B4-BE49-F238E27FC236}">
                    <a16:creationId xmlns:a16="http://schemas.microsoft.com/office/drawing/2014/main" id="{900EF034-ACCA-CD0B-BC2A-AA2EA741245C}"/>
                  </a:ext>
                </a:extLst>
              </p:cNvPr>
              <p:cNvSpPr txBox="1"/>
              <p:nvPr/>
            </p:nvSpPr>
            <p:spPr>
              <a:xfrm>
                <a:off x="9208476" y="5452780"/>
                <a:ext cx="860782" cy="223138"/>
              </a:xfrm>
              <a:prstGeom prst="rect">
                <a:avLst/>
              </a:prstGeom>
              <a:noFill/>
            </p:spPr>
            <p:txBody>
              <a:bodyPr wrap="square" rtlCol="0">
                <a:spAutoFit/>
              </a:bodyPr>
              <a:lstStyle/>
              <a:p>
                <a:pPr algn="ctr"/>
                <a:r>
                  <a:rPr lang="en-GB" sz="850" b="1" dirty="0">
                    <a:effectLst/>
                    <a:latin typeface="Georgia" panose="02040502050405020303" pitchFamily="18" charset="0"/>
                    <a:ea typeface="Open Sans" panose="020B0606030504020204" pitchFamily="34" charset="0"/>
                    <a:cs typeface="Open Sans" panose="020B0606030504020204" pitchFamily="34" charset="0"/>
                  </a:rPr>
                  <a:t>Edwardians</a:t>
                </a:r>
                <a:endParaRPr lang="en-GB" sz="850" dirty="0">
                  <a:effectLst/>
                  <a:latin typeface="Georgia" panose="02040502050405020303" pitchFamily="18" charset="0"/>
                  <a:ea typeface="Open Sans" panose="020B0606030504020204" pitchFamily="34" charset="0"/>
                  <a:cs typeface="Open Sans" panose="020B0606030504020204" pitchFamily="34" charset="0"/>
                </a:endParaRPr>
              </a:p>
            </p:txBody>
          </p:sp>
          <p:cxnSp>
            <p:nvCxnSpPr>
              <p:cNvPr id="44" name="Straight Connector 43">
                <a:extLst>
                  <a:ext uri="{FF2B5EF4-FFF2-40B4-BE49-F238E27FC236}">
                    <a16:creationId xmlns:a16="http://schemas.microsoft.com/office/drawing/2014/main" id="{563DF1E4-8A72-8EBD-4FD2-61398D89E250}"/>
                  </a:ext>
                </a:extLst>
              </p:cNvPr>
              <p:cNvCxnSpPr>
                <a:cxnSpLocks/>
              </p:cNvCxnSpPr>
              <p:nvPr/>
            </p:nvCxnSpPr>
            <p:spPr>
              <a:xfrm>
                <a:off x="9638867" y="5321553"/>
                <a:ext cx="0" cy="150149"/>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grpSp>
      </p:grpSp>
      <p:cxnSp>
        <p:nvCxnSpPr>
          <p:cNvPr id="4" name="Straight Arrow Connector 3">
            <a:extLst>
              <a:ext uri="{FF2B5EF4-FFF2-40B4-BE49-F238E27FC236}">
                <a16:creationId xmlns:a16="http://schemas.microsoft.com/office/drawing/2014/main" id="{1C196E76-88F6-BEDC-B87B-91234FA49ADF}"/>
              </a:ext>
              <a:ext uri="{C183D7F6-B498-43B3-948B-1728B52AA6E4}">
                <adec:decorative xmlns:adec="http://schemas.microsoft.com/office/drawing/2017/decorative" val="1"/>
              </a:ext>
            </a:extLst>
          </p:cNvPr>
          <p:cNvCxnSpPr>
            <a:cxnSpLocks/>
          </p:cNvCxnSpPr>
          <p:nvPr/>
        </p:nvCxnSpPr>
        <p:spPr>
          <a:xfrm flipV="1">
            <a:off x="7199086" y="5321553"/>
            <a:ext cx="0" cy="1177159"/>
          </a:xfrm>
          <a:prstGeom prst="straightConnector1">
            <a:avLst/>
          </a:prstGeom>
          <a:ln w="76200">
            <a:solidFill>
              <a:srgbClr val="B47922"/>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877251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19E496CA-D408-5887-B27C-75DBBBE14817}"/>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117" y="8150"/>
            <a:ext cx="12192000" cy="6858000"/>
          </a:xfrm>
          <a:prstGeom prst="rect">
            <a:avLst/>
          </a:prstGeom>
        </p:spPr>
      </p:pic>
      <p:sp>
        <p:nvSpPr>
          <p:cNvPr id="7" name="Title 6">
            <a:extLst>
              <a:ext uri="{FF2B5EF4-FFF2-40B4-BE49-F238E27FC236}">
                <a16:creationId xmlns:a16="http://schemas.microsoft.com/office/drawing/2014/main" id="{B35AA7AA-C994-1347-56B3-EFADE6D10014}"/>
              </a:ext>
              <a:ext uri="{C183D7F6-B498-43B3-948B-1728B52AA6E4}">
                <adec:decorative xmlns:adec="http://schemas.microsoft.com/office/drawing/2017/decorative" val="1"/>
              </a:ext>
            </a:extLst>
          </p:cNvPr>
          <p:cNvSpPr txBox="1">
            <a:spLocks noGrp="1"/>
          </p:cNvSpPr>
          <p:nvPr>
            <p:ph type="title" idx="4294967295"/>
          </p:nvPr>
        </p:nvSpPr>
        <p:spPr>
          <a:xfrm>
            <a:off x="380552" y="237024"/>
            <a:ext cx="10024808" cy="52322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800" b="1" spc="100" dirty="0">
                <a:solidFill>
                  <a:srgbClr val="45235E"/>
                </a:solidFill>
                <a:latin typeface="Open Sans Condensed" panose="020B0606030504020204" pitchFamily="34" charset="0"/>
                <a:ea typeface="Open Sans Condensed" panose="020B0606030504020204" pitchFamily="34" charset="0"/>
                <a:cs typeface="Open Sans Condensed" panose="020B0606030504020204" pitchFamily="34" charset="0"/>
              </a:rPr>
              <a:t>STUARTS AND GLORIOUS REVOLUTION</a:t>
            </a:r>
            <a:r>
              <a:rPr kumimoji="0" lang="en-GB" sz="2800" b="1" i="0" u="none" strike="noStrike" kern="1200" cap="none" spc="100" normalizeH="0" baseline="0" noProof="0" dirty="0">
                <a:ln>
                  <a:noFill/>
                </a:ln>
                <a:solidFill>
                  <a:srgbClr val="45235E"/>
                </a:solidFill>
                <a:effectLst/>
                <a:uLnTx/>
                <a:uFillTx/>
                <a:latin typeface="Open Sans Condensed" panose="020B0606030504020204" pitchFamily="34" charset="0"/>
                <a:ea typeface="Open Sans Condensed" panose="020B0606030504020204" pitchFamily="34" charset="0"/>
                <a:cs typeface="Open Sans Condensed" panose="020B0606030504020204" pitchFamily="34" charset="0"/>
              </a:rPr>
              <a:t> TIMELINE</a:t>
            </a:r>
          </a:p>
        </p:txBody>
      </p:sp>
      <p:sp>
        <p:nvSpPr>
          <p:cNvPr id="14" name="TextBox 13">
            <a:extLst>
              <a:ext uri="{FF2B5EF4-FFF2-40B4-BE49-F238E27FC236}">
                <a16:creationId xmlns:a16="http://schemas.microsoft.com/office/drawing/2014/main" id="{5D04D2EE-4F87-6961-60AE-31BA684527BA}"/>
              </a:ext>
              <a:ext uri="{C183D7F6-B498-43B3-948B-1728B52AA6E4}">
                <adec:decorative xmlns:adec="http://schemas.microsoft.com/office/drawing/2017/decorative" val="0"/>
              </a:ext>
            </a:extLst>
          </p:cNvPr>
          <p:cNvSpPr txBox="1"/>
          <p:nvPr/>
        </p:nvSpPr>
        <p:spPr>
          <a:xfrm>
            <a:off x="745764" y="2105812"/>
            <a:ext cx="1072056" cy="292388"/>
          </a:xfrm>
          <a:prstGeom prst="rect">
            <a:avLst/>
          </a:prstGeom>
          <a:noFill/>
        </p:spPr>
        <p:txBody>
          <a:bodyPr wrap="square" rtlCol="0">
            <a:spAutoFit/>
          </a:bodyPr>
          <a:lstStyle/>
          <a:p>
            <a:pPr algn="ctr"/>
            <a:r>
              <a:rPr lang="en-GB" sz="1300" dirty="0">
                <a:solidFill>
                  <a:srgbClr val="9D691F"/>
                </a:solidFill>
                <a:latin typeface="Georgia" panose="02040502050405020303" pitchFamily="18" charset="0"/>
                <a:ea typeface="Open Sans" panose="020B0606030504020204" pitchFamily="34" charset="0"/>
                <a:cs typeface="Open Sans" panose="020B0606030504020204" pitchFamily="34" charset="0"/>
              </a:rPr>
              <a:t>1660</a:t>
            </a:r>
            <a:endPar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6" name="Picture 5" descr="Outline of King Charles II">
            <a:extLst>
              <a:ext uri="{FF2B5EF4-FFF2-40B4-BE49-F238E27FC236}">
                <a16:creationId xmlns:a16="http://schemas.microsoft.com/office/drawing/2014/main" id="{4FF79DDD-E2E4-0D44-1167-4D6EE0BAB725}"/>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735229" y="763907"/>
            <a:ext cx="1122773" cy="1357895"/>
          </a:xfrm>
          <a:prstGeom prst="rect">
            <a:avLst/>
          </a:prstGeom>
        </p:spPr>
      </p:pic>
      <p:sp>
        <p:nvSpPr>
          <p:cNvPr id="15" name="TextBox 14">
            <a:extLst>
              <a:ext uri="{FF2B5EF4-FFF2-40B4-BE49-F238E27FC236}">
                <a16:creationId xmlns:a16="http://schemas.microsoft.com/office/drawing/2014/main" id="{36B745D2-3676-2E8D-F493-8575AA2340A8}"/>
              </a:ext>
              <a:ext uri="{C183D7F6-B498-43B3-948B-1728B52AA6E4}">
                <adec:decorative xmlns:adec="http://schemas.microsoft.com/office/drawing/2017/decorative" val="0"/>
              </a:ext>
            </a:extLst>
          </p:cNvPr>
          <p:cNvSpPr txBox="1"/>
          <p:nvPr/>
        </p:nvSpPr>
        <p:spPr>
          <a:xfrm>
            <a:off x="530998" y="2335140"/>
            <a:ext cx="1501588" cy="430887"/>
          </a:xfrm>
          <a:prstGeom prst="rect">
            <a:avLst/>
          </a:prstGeom>
          <a:noFill/>
        </p:spPr>
        <p:txBody>
          <a:bodyPr wrap="square" rtlCol="0">
            <a:spAutoFit/>
          </a:bodyPr>
          <a:lstStyle/>
          <a:p>
            <a:pPr algn="ctr" defTabSz="144000">
              <a:spcBef>
                <a:spcPts val="600"/>
              </a:spcBef>
            </a:pPr>
            <a:r>
              <a:rPr lang="en-GB" sz="1100" dirty="0">
                <a:effectLst/>
                <a:latin typeface="Georgia" panose="02040502050405020303" pitchFamily="18" charset="0"/>
              </a:rPr>
              <a:t>Charles II </a:t>
            </a:r>
            <a:r>
              <a:rPr lang="en-GB" sz="1100" dirty="0">
                <a:latin typeface="Georgia" panose="02040502050405020303" pitchFamily="18" charset="0"/>
              </a:rPr>
              <a:t>                  </a:t>
            </a:r>
            <a:r>
              <a:rPr lang="en-GB" sz="1100" dirty="0">
                <a:effectLst/>
                <a:latin typeface="Georgia" panose="02040502050405020303" pitchFamily="18" charset="0"/>
              </a:rPr>
              <a:t>is King</a:t>
            </a:r>
          </a:p>
        </p:txBody>
      </p:sp>
      <p:sp>
        <p:nvSpPr>
          <p:cNvPr id="30" name="TextBox 29">
            <a:extLst>
              <a:ext uri="{FF2B5EF4-FFF2-40B4-BE49-F238E27FC236}">
                <a16:creationId xmlns:a16="http://schemas.microsoft.com/office/drawing/2014/main" id="{8E990AC1-3C81-0719-3C89-48A8A9569B82}"/>
              </a:ext>
              <a:ext uri="{C183D7F6-B498-43B3-948B-1728B52AA6E4}">
                <adec:decorative xmlns:adec="http://schemas.microsoft.com/office/drawing/2017/decorative" val="0"/>
              </a:ext>
            </a:extLst>
          </p:cNvPr>
          <p:cNvSpPr txBox="1"/>
          <p:nvPr/>
        </p:nvSpPr>
        <p:spPr>
          <a:xfrm>
            <a:off x="3074283" y="4120847"/>
            <a:ext cx="1072056"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1685</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13" name="Picture 12" descr="Outline of King James II">
            <a:extLst>
              <a:ext uri="{FF2B5EF4-FFF2-40B4-BE49-F238E27FC236}">
                <a16:creationId xmlns:a16="http://schemas.microsoft.com/office/drawing/2014/main" id="{F6436C1D-329A-D9AC-34F9-EDEC953C9109}"/>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3094553" y="4939459"/>
            <a:ext cx="1143404" cy="1253708"/>
          </a:xfrm>
          <a:prstGeom prst="rect">
            <a:avLst/>
          </a:prstGeom>
        </p:spPr>
      </p:pic>
      <p:sp>
        <p:nvSpPr>
          <p:cNvPr id="31" name="TextBox 30">
            <a:extLst>
              <a:ext uri="{FF2B5EF4-FFF2-40B4-BE49-F238E27FC236}">
                <a16:creationId xmlns:a16="http://schemas.microsoft.com/office/drawing/2014/main" id="{0A28E9ED-AFF8-E12E-943D-3416E6A04947}"/>
              </a:ext>
              <a:ext uri="{C183D7F6-B498-43B3-948B-1728B52AA6E4}">
                <adec:decorative xmlns:adec="http://schemas.microsoft.com/office/drawing/2017/decorative" val="0"/>
              </a:ext>
            </a:extLst>
          </p:cNvPr>
          <p:cNvSpPr txBox="1"/>
          <p:nvPr/>
        </p:nvSpPr>
        <p:spPr>
          <a:xfrm>
            <a:off x="2859517" y="4350175"/>
            <a:ext cx="1501588" cy="600164"/>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Charles II dies. Catholic James II     is King</a:t>
            </a:r>
            <a:r>
              <a:rPr lang="en-GB" sz="1100" dirty="0">
                <a:effectLst/>
                <a:latin typeface="Georgia" panose="02040502050405020303" pitchFamily="18" charset="0"/>
              </a:rPr>
              <a:t> </a:t>
            </a:r>
          </a:p>
        </p:txBody>
      </p:sp>
      <p:sp>
        <p:nvSpPr>
          <p:cNvPr id="18" name="TextBox 17">
            <a:extLst>
              <a:ext uri="{FF2B5EF4-FFF2-40B4-BE49-F238E27FC236}">
                <a16:creationId xmlns:a16="http://schemas.microsoft.com/office/drawing/2014/main" id="{2E832F82-4F8F-C845-0DB6-7550042ED464}"/>
              </a:ext>
              <a:ext uri="{C183D7F6-B498-43B3-948B-1728B52AA6E4}">
                <adec:decorative xmlns:adec="http://schemas.microsoft.com/office/drawing/2017/decorative" val="0"/>
              </a:ext>
            </a:extLst>
          </p:cNvPr>
          <p:cNvSpPr txBox="1"/>
          <p:nvPr/>
        </p:nvSpPr>
        <p:spPr>
          <a:xfrm>
            <a:off x="3852162" y="2106667"/>
            <a:ext cx="1072056"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1687</a:t>
            </a:r>
          </a:p>
        </p:txBody>
      </p:sp>
      <p:sp>
        <p:nvSpPr>
          <p:cNvPr id="19" name="TextBox 18">
            <a:extLst>
              <a:ext uri="{FF2B5EF4-FFF2-40B4-BE49-F238E27FC236}">
                <a16:creationId xmlns:a16="http://schemas.microsoft.com/office/drawing/2014/main" id="{60B475C5-7881-5FF9-B541-433CCF5598FA}"/>
              </a:ext>
              <a:ext uri="{C183D7F6-B498-43B3-948B-1728B52AA6E4}">
                <adec:decorative xmlns:adec="http://schemas.microsoft.com/office/drawing/2017/decorative" val="0"/>
              </a:ext>
            </a:extLst>
          </p:cNvPr>
          <p:cNvSpPr txBox="1"/>
          <p:nvPr/>
        </p:nvSpPr>
        <p:spPr>
          <a:xfrm>
            <a:off x="3637396" y="2335995"/>
            <a:ext cx="1501588" cy="600164"/>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James II creates powerful positions for Catholic friends</a:t>
            </a:r>
            <a:endParaRPr lang="en-GB" sz="1100" dirty="0">
              <a:effectLst/>
              <a:latin typeface="Georgia" panose="02040502050405020303" pitchFamily="18" charset="0"/>
            </a:endParaRPr>
          </a:p>
        </p:txBody>
      </p:sp>
      <p:sp>
        <p:nvSpPr>
          <p:cNvPr id="32" name="TextBox 31">
            <a:extLst>
              <a:ext uri="{FF2B5EF4-FFF2-40B4-BE49-F238E27FC236}">
                <a16:creationId xmlns:a16="http://schemas.microsoft.com/office/drawing/2014/main" id="{88125044-086E-EAE1-1F83-1142F776C2EA}"/>
              </a:ext>
              <a:ext uri="{C183D7F6-B498-43B3-948B-1728B52AA6E4}">
                <adec:decorative xmlns:adec="http://schemas.microsoft.com/office/drawing/2017/decorative" val="0"/>
              </a:ext>
            </a:extLst>
          </p:cNvPr>
          <p:cNvSpPr txBox="1"/>
          <p:nvPr/>
        </p:nvSpPr>
        <p:spPr>
          <a:xfrm>
            <a:off x="4623976" y="4116502"/>
            <a:ext cx="1072056" cy="292388"/>
          </a:xfrm>
          <a:prstGeom prst="rect">
            <a:avLst/>
          </a:prstGeom>
          <a:noFill/>
        </p:spPr>
        <p:txBody>
          <a:bodyPr wrap="square" rtlCol="0">
            <a:spAutoFit/>
          </a:bodyPr>
          <a:lstStyle/>
          <a:p>
            <a:pPr algn="ctr"/>
            <a:r>
              <a:rPr lang="en-GB" sz="1300" dirty="0">
                <a:solidFill>
                  <a:srgbClr val="9D691F"/>
                </a:solidFill>
                <a:latin typeface="Georgia" panose="02040502050405020303" pitchFamily="18" charset="0"/>
                <a:ea typeface="Open Sans" panose="020B0606030504020204" pitchFamily="34" charset="0"/>
                <a:cs typeface="Open Sans" panose="020B0606030504020204" pitchFamily="34" charset="0"/>
              </a:rPr>
              <a:t>June 1688</a:t>
            </a:r>
            <a:endPar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65" name="Picture 64" descr="A baby being held, wrapped in blankets">
            <a:extLst>
              <a:ext uri="{FF2B5EF4-FFF2-40B4-BE49-F238E27FC236}">
                <a16:creationId xmlns:a16="http://schemas.microsoft.com/office/drawing/2014/main" id="{2FC7518B-F7C1-0FDD-3B35-4E8BA71DE37F}"/>
              </a:ext>
            </a:extLst>
          </p:cNvPr>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4570158" y="4881987"/>
            <a:ext cx="1230707" cy="1367452"/>
          </a:xfrm>
          <a:prstGeom prst="rect">
            <a:avLst/>
          </a:prstGeom>
        </p:spPr>
      </p:pic>
      <p:sp>
        <p:nvSpPr>
          <p:cNvPr id="33" name="TextBox 32">
            <a:extLst>
              <a:ext uri="{FF2B5EF4-FFF2-40B4-BE49-F238E27FC236}">
                <a16:creationId xmlns:a16="http://schemas.microsoft.com/office/drawing/2014/main" id="{9CA6A1DC-10DD-154A-43A4-4694C27D4054}"/>
              </a:ext>
              <a:ext uri="{C183D7F6-B498-43B3-948B-1728B52AA6E4}">
                <adec:decorative xmlns:adec="http://schemas.microsoft.com/office/drawing/2017/decorative" val="0"/>
              </a:ext>
            </a:extLst>
          </p:cNvPr>
          <p:cNvSpPr txBox="1"/>
          <p:nvPr/>
        </p:nvSpPr>
        <p:spPr>
          <a:xfrm>
            <a:off x="4320861" y="4345830"/>
            <a:ext cx="1708726" cy="600164"/>
          </a:xfrm>
          <a:prstGeom prst="rect">
            <a:avLst/>
          </a:prstGeom>
          <a:noFill/>
        </p:spPr>
        <p:txBody>
          <a:bodyPr wrap="square" rtlCol="0">
            <a:spAutoFit/>
          </a:bodyPr>
          <a:lstStyle/>
          <a:p>
            <a:pPr algn="ctr" defTabSz="144000">
              <a:spcBef>
                <a:spcPts val="600"/>
              </a:spcBef>
            </a:pPr>
            <a:r>
              <a:rPr lang="en-GB" sz="1100" dirty="0">
                <a:effectLst/>
                <a:latin typeface="Georgia" panose="02040502050405020303" pitchFamily="18" charset="0"/>
              </a:rPr>
              <a:t>James II’s son born. William </a:t>
            </a:r>
            <a:r>
              <a:rPr lang="en-GB" sz="1100" dirty="0">
                <a:latin typeface="Georgia" panose="02040502050405020303" pitchFamily="18" charset="0"/>
              </a:rPr>
              <a:t>and</a:t>
            </a:r>
            <a:r>
              <a:rPr lang="en-GB" sz="1100" dirty="0">
                <a:effectLst/>
                <a:latin typeface="Georgia" panose="02040502050405020303" pitchFamily="18" charset="0"/>
              </a:rPr>
              <a:t> Mary are invited to rule</a:t>
            </a:r>
          </a:p>
        </p:txBody>
      </p:sp>
      <p:sp>
        <p:nvSpPr>
          <p:cNvPr id="20" name="TextBox 19">
            <a:extLst>
              <a:ext uri="{FF2B5EF4-FFF2-40B4-BE49-F238E27FC236}">
                <a16:creationId xmlns:a16="http://schemas.microsoft.com/office/drawing/2014/main" id="{B6B1725A-A07F-1F7B-33E2-E4FEB9B2A31E}"/>
              </a:ext>
              <a:ext uri="{C183D7F6-B498-43B3-948B-1728B52AA6E4}">
                <adec:decorative xmlns:adec="http://schemas.microsoft.com/office/drawing/2017/decorative" val="0"/>
              </a:ext>
            </a:extLst>
          </p:cNvPr>
          <p:cNvSpPr txBox="1"/>
          <p:nvPr/>
        </p:nvSpPr>
        <p:spPr>
          <a:xfrm>
            <a:off x="5252266" y="2106661"/>
            <a:ext cx="1372388" cy="292388"/>
          </a:xfrm>
          <a:prstGeom prst="rect">
            <a:avLst/>
          </a:prstGeom>
          <a:noFill/>
        </p:spPr>
        <p:txBody>
          <a:bodyPr wrap="square" rtlCol="0">
            <a:spAutoFit/>
          </a:bodyPr>
          <a:lstStyle/>
          <a:p>
            <a:pPr algn="ctr"/>
            <a:r>
              <a:rPr lang="en-GB" sz="1300" dirty="0">
                <a:solidFill>
                  <a:srgbClr val="9D691F"/>
                </a:solidFill>
                <a:latin typeface="Georgia" panose="02040502050405020303" pitchFamily="18" charset="0"/>
                <a:ea typeface="Open Sans" panose="020B0606030504020204" pitchFamily="34" charset="0"/>
                <a:cs typeface="Open Sans" panose="020B0606030504020204" pitchFamily="34" charset="0"/>
              </a:rPr>
              <a:t>November 1688</a:t>
            </a:r>
            <a:endPar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75" name="Picture 74" descr="A galleon (or sailing ship) carrying soldiers">
            <a:extLst>
              <a:ext uri="{FF2B5EF4-FFF2-40B4-BE49-F238E27FC236}">
                <a16:creationId xmlns:a16="http://schemas.microsoft.com/office/drawing/2014/main" id="{B40E102D-CE7B-FCD4-CC1F-54953029869E}"/>
              </a:ext>
            </a:extLst>
          </p:cNvPr>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5045357" y="736240"/>
            <a:ext cx="1747118" cy="1467442"/>
          </a:xfrm>
          <a:prstGeom prst="rect">
            <a:avLst/>
          </a:prstGeom>
        </p:spPr>
      </p:pic>
      <p:sp>
        <p:nvSpPr>
          <p:cNvPr id="21" name="TextBox 20">
            <a:extLst>
              <a:ext uri="{FF2B5EF4-FFF2-40B4-BE49-F238E27FC236}">
                <a16:creationId xmlns:a16="http://schemas.microsoft.com/office/drawing/2014/main" id="{1644A031-A576-C80E-F561-8AC86808D930}"/>
              </a:ext>
              <a:ext uri="{C183D7F6-B498-43B3-948B-1728B52AA6E4}">
                <adec:decorative xmlns:adec="http://schemas.microsoft.com/office/drawing/2017/decorative" val="0"/>
              </a:ext>
            </a:extLst>
          </p:cNvPr>
          <p:cNvSpPr txBox="1"/>
          <p:nvPr/>
        </p:nvSpPr>
        <p:spPr>
          <a:xfrm>
            <a:off x="5122844" y="2335989"/>
            <a:ext cx="1634175" cy="600164"/>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William’s army arrives in Devon. Joined by English supporters</a:t>
            </a:r>
            <a:endParaRPr lang="en-GB" sz="1100" dirty="0">
              <a:effectLst/>
              <a:latin typeface="Georgia" panose="02040502050405020303" pitchFamily="18" charset="0"/>
            </a:endParaRPr>
          </a:p>
        </p:txBody>
      </p:sp>
      <p:sp>
        <p:nvSpPr>
          <p:cNvPr id="34" name="TextBox 33">
            <a:extLst>
              <a:ext uri="{FF2B5EF4-FFF2-40B4-BE49-F238E27FC236}">
                <a16:creationId xmlns:a16="http://schemas.microsoft.com/office/drawing/2014/main" id="{3BD80995-F154-E7E7-C5DF-623A38525CC4}"/>
              </a:ext>
              <a:ext uri="{C183D7F6-B498-43B3-948B-1728B52AA6E4}">
                <adec:decorative xmlns:adec="http://schemas.microsoft.com/office/drawing/2017/decorative" val="0"/>
              </a:ext>
            </a:extLst>
          </p:cNvPr>
          <p:cNvSpPr txBox="1"/>
          <p:nvPr/>
        </p:nvSpPr>
        <p:spPr>
          <a:xfrm>
            <a:off x="6015074" y="4116502"/>
            <a:ext cx="1411592"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December 1688</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grpSp>
        <p:nvGrpSpPr>
          <p:cNvPr id="4" name="Group 3" descr="A set of four soldiers marching">
            <a:extLst>
              <a:ext uri="{FF2B5EF4-FFF2-40B4-BE49-F238E27FC236}">
                <a16:creationId xmlns:a16="http://schemas.microsoft.com/office/drawing/2014/main" id="{B0BAC3F2-083C-16E2-4DAE-27A01AF469C1}"/>
              </a:ext>
            </a:extLst>
          </p:cNvPr>
          <p:cNvGrpSpPr/>
          <p:nvPr/>
        </p:nvGrpSpPr>
        <p:grpSpPr>
          <a:xfrm>
            <a:off x="6100135" y="5035382"/>
            <a:ext cx="1267534" cy="992932"/>
            <a:chOff x="6100135" y="5035382"/>
            <a:chExt cx="1267534" cy="992932"/>
          </a:xfrm>
        </p:grpSpPr>
        <p:pic>
          <p:nvPicPr>
            <p:cNvPr id="62" name="Picture 61" descr="Soldiers marching carrying rifles and swords">
              <a:extLst>
                <a:ext uri="{FF2B5EF4-FFF2-40B4-BE49-F238E27FC236}">
                  <a16:creationId xmlns:a16="http://schemas.microsoft.com/office/drawing/2014/main" id="{36798D79-6AAE-B7A3-A80D-75E35F367A91}"/>
                </a:ext>
              </a:extLst>
            </p:cNvPr>
            <p:cNvPicPr>
              <a:picLocks noChangeAspect="1"/>
            </p:cNvPicPr>
            <p:nvPr/>
          </p:nvPicPr>
          <p:blipFill>
            <a:blip r:embed="rId8" cstate="screen">
              <a:extLst>
                <a:ext uri="{28A0092B-C50C-407E-A947-70E740481C1C}">
                  <a14:useLocalDpi xmlns:a14="http://schemas.microsoft.com/office/drawing/2010/main"/>
                </a:ext>
              </a:extLst>
            </a:blip>
            <a:stretch>
              <a:fillRect/>
            </a:stretch>
          </p:blipFill>
          <p:spPr>
            <a:xfrm>
              <a:off x="6100135" y="5035382"/>
              <a:ext cx="771152" cy="986119"/>
            </a:xfrm>
            <a:prstGeom prst="rect">
              <a:avLst/>
            </a:prstGeom>
          </p:spPr>
        </p:pic>
        <p:pic>
          <p:nvPicPr>
            <p:cNvPr id="71" name="Picture 70" descr="Soldiers marching carrying rifles and swords">
              <a:extLst>
                <a:ext uri="{FF2B5EF4-FFF2-40B4-BE49-F238E27FC236}">
                  <a16:creationId xmlns:a16="http://schemas.microsoft.com/office/drawing/2014/main" id="{E4E53F6D-F297-548E-FFB6-B8B681474BEE}"/>
                </a:ext>
              </a:extLst>
            </p:cNvPr>
            <p:cNvPicPr>
              <a:picLocks noChangeAspect="1"/>
            </p:cNvPicPr>
            <p:nvPr/>
          </p:nvPicPr>
          <p:blipFill>
            <a:blip r:embed="rId8" cstate="screen">
              <a:extLst>
                <a:ext uri="{28A0092B-C50C-407E-A947-70E740481C1C}">
                  <a14:useLocalDpi xmlns:a14="http://schemas.microsoft.com/office/drawing/2010/main"/>
                </a:ext>
              </a:extLst>
            </a:blip>
            <a:stretch>
              <a:fillRect/>
            </a:stretch>
          </p:blipFill>
          <p:spPr>
            <a:xfrm>
              <a:off x="6596518" y="5042196"/>
              <a:ext cx="771151" cy="986118"/>
            </a:xfrm>
            <a:prstGeom prst="rect">
              <a:avLst/>
            </a:prstGeom>
          </p:spPr>
        </p:pic>
      </p:grpSp>
      <p:sp>
        <p:nvSpPr>
          <p:cNvPr id="35" name="TextBox 34">
            <a:extLst>
              <a:ext uri="{FF2B5EF4-FFF2-40B4-BE49-F238E27FC236}">
                <a16:creationId xmlns:a16="http://schemas.microsoft.com/office/drawing/2014/main" id="{25A1669E-ADD4-002A-5859-D5F30B5E0547}"/>
              </a:ext>
              <a:ext uri="{C183D7F6-B498-43B3-948B-1728B52AA6E4}">
                <adec:decorative xmlns:adec="http://schemas.microsoft.com/office/drawing/2017/decorative" val="0"/>
              </a:ext>
            </a:extLst>
          </p:cNvPr>
          <p:cNvSpPr txBox="1"/>
          <p:nvPr/>
        </p:nvSpPr>
        <p:spPr>
          <a:xfrm>
            <a:off x="5967237" y="4345830"/>
            <a:ext cx="1501588" cy="600164"/>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William brings Army to London. James II flees to France</a:t>
            </a:r>
            <a:endParaRPr lang="en-GB" sz="1100" dirty="0">
              <a:effectLst/>
              <a:latin typeface="Georgia" panose="02040502050405020303" pitchFamily="18" charset="0"/>
            </a:endParaRPr>
          </a:p>
        </p:txBody>
      </p:sp>
      <p:sp>
        <p:nvSpPr>
          <p:cNvPr id="44" name="TextBox 43">
            <a:extLst>
              <a:ext uri="{FF2B5EF4-FFF2-40B4-BE49-F238E27FC236}">
                <a16:creationId xmlns:a16="http://schemas.microsoft.com/office/drawing/2014/main" id="{9CBF1E32-6B63-203E-22C2-A582CD3F09F8}"/>
              </a:ext>
              <a:ext uri="{C183D7F6-B498-43B3-948B-1728B52AA6E4}">
                <adec:decorative xmlns:adec="http://schemas.microsoft.com/office/drawing/2017/decorative" val="0"/>
              </a:ext>
            </a:extLst>
          </p:cNvPr>
          <p:cNvSpPr txBox="1"/>
          <p:nvPr/>
        </p:nvSpPr>
        <p:spPr>
          <a:xfrm>
            <a:off x="6812528" y="2106467"/>
            <a:ext cx="1359332" cy="292388"/>
          </a:xfrm>
          <a:prstGeom prst="rect">
            <a:avLst/>
          </a:prstGeom>
          <a:noFill/>
        </p:spPr>
        <p:txBody>
          <a:bodyPr wrap="square" rtlCol="0">
            <a:spAutoFit/>
          </a:bodyPr>
          <a:lstStyle/>
          <a:p>
            <a:pPr algn="ctr"/>
            <a:r>
              <a:rPr lang="en-GB" sz="1300" dirty="0">
                <a:solidFill>
                  <a:srgbClr val="9D691F"/>
                </a:solidFill>
                <a:latin typeface="Georgia" panose="02040502050405020303" pitchFamily="18" charset="0"/>
                <a:ea typeface="Open Sans" panose="020B0606030504020204" pitchFamily="34" charset="0"/>
                <a:cs typeface="Open Sans" panose="020B0606030504020204" pitchFamily="34" charset="0"/>
              </a:rPr>
              <a:t>April </a:t>
            </a: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1689</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11" name="Picture 10" descr="Outline of joint monarchs, King William III and Queen Mary II">
            <a:extLst>
              <a:ext uri="{FF2B5EF4-FFF2-40B4-BE49-F238E27FC236}">
                <a16:creationId xmlns:a16="http://schemas.microsoft.com/office/drawing/2014/main" id="{9C1706B7-9934-7EBB-D38F-5614BBC15B8E}"/>
              </a:ext>
            </a:extLst>
          </p:cNvPr>
          <p:cNvPicPr>
            <a:picLocks noChangeAspect="1"/>
          </p:cNvPicPr>
          <p:nvPr/>
        </p:nvPicPr>
        <p:blipFill>
          <a:blip r:embed="rId9" cstate="screen">
            <a:extLst>
              <a:ext uri="{28A0092B-C50C-407E-A947-70E740481C1C}">
                <a14:useLocalDpi xmlns:a14="http://schemas.microsoft.com/office/drawing/2010/main"/>
              </a:ext>
            </a:extLst>
          </a:blip>
          <a:stretch>
            <a:fillRect/>
          </a:stretch>
        </p:blipFill>
        <p:spPr>
          <a:xfrm>
            <a:off x="6815568" y="890888"/>
            <a:ext cx="1627881" cy="1274125"/>
          </a:xfrm>
          <a:prstGeom prst="rect">
            <a:avLst/>
          </a:prstGeom>
        </p:spPr>
      </p:pic>
      <p:sp>
        <p:nvSpPr>
          <p:cNvPr id="45" name="TextBox 44">
            <a:extLst>
              <a:ext uri="{FF2B5EF4-FFF2-40B4-BE49-F238E27FC236}">
                <a16:creationId xmlns:a16="http://schemas.microsoft.com/office/drawing/2014/main" id="{2FF3312F-4AD7-1271-9041-DA13EBAF4E4D}"/>
              </a:ext>
              <a:ext uri="{C183D7F6-B498-43B3-948B-1728B52AA6E4}">
                <adec:decorative xmlns:adec="http://schemas.microsoft.com/office/drawing/2017/decorative" val="0"/>
              </a:ext>
            </a:extLst>
          </p:cNvPr>
          <p:cNvSpPr txBox="1"/>
          <p:nvPr/>
        </p:nvSpPr>
        <p:spPr>
          <a:xfrm>
            <a:off x="6744847" y="2335795"/>
            <a:ext cx="1501588" cy="600164"/>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William III and </a:t>
            </a:r>
            <a:br>
              <a:rPr lang="en-GB" sz="1100" dirty="0">
                <a:latin typeface="Georgia" panose="02040502050405020303" pitchFamily="18" charset="0"/>
              </a:rPr>
            </a:br>
            <a:r>
              <a:rPr lang="en-GB" sz="1100" dirty="0">
                <a:latin typeface="Georgia" panose="02040502050405020303" pitchFamily="18" charset="0"/>
              </a:rPr>
              <a:t>Mary II are crowned joint monarchs</a:t>
            </a:r>
            <a:r>
              <a:rPr lang="en-GB" sz="1100" dirty="0">
                <a:effectLst/>
                <a:latin typeface="Georgia" panose="02040502050405020303" pitchFamily="18" charset="0"/>
              </a:rPr>
              <a:t> </a:t>
            </a:r>
          </a:p>
        </p:txBody>
      </p:sp>
      <p:sp>
        <p:nvSpPr>
          <p:cNvPr id="36" name="TextBox 35">
            <a:extLst>
              <a:ext uri="{FF2B5EF4-FFF2-40B4-BE49-F238E27FC236}">
                <a16:creationId xmlns:a16="http://schemas.microsoft.com/office/drawing/2014/main" id="{83B2321E-F8BE-795E-512E-C6AC7E96442F}"/>
              </a:ext>
              <a:ext uri="{C183D7F6-B498-43B3-948B-1728B52AA6E4}">
                <adec:decorative xmlns:adec="http://schemas.microsoft.com/office/drawing/2017/decorative" val="0"/>
              </a:ext>
            </a:extLst>
          </p:cNvPr>
          <p:cNvSpPr txBox="1"/>
          <p:nvPr/>
        </p:nvSpPr>
        <p:spPr>
          <a:xfrm>
            <a:off x="7592249" y="4100757"/>
            <a:ext cx="1378729"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December 1689</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40" name="Picture 39" descr="An official document, on parchment with quill and ink">
            <a:extLst>
              <a:ext uri="{FF2B5EF4-FFF2-40B4-BE49-F238E27FC236}">
                <a16:creationId xmlns:a16="http://schemas.microsoft.com/office/drawing/2014/main" id="{673CC17D-11A3-F766-6AEC-D733A3D7970C}"/>
              </a:ext>
            </a:extLst>
          </p:cNvPr>
          <p:cNvPicPr>
            <a:picLocks noChangeAspect="1"/>
          </p:cNvPicPr>
          <p:nvPr/>
        </p:nvPicPr>
        <p:blipFill>
          <a:blip r:embed="rId10" cstate="screen">
            <a:extLst>
              <a:ext uri="{28A0092B-C50C-407E-A947-70E740481C1C}">
                <a14:useLocalDpi xmlns:a14="http://schemas.microsoft.com/office/drawing/2010/main"/>
              </a:ext>
            </a:extLst>
          </a:blip>
          <a:stretch>
            <a:fillRect/>
          </a:stretch>
        </p:blipFill>
        <p:spPr>
          <a:xfrm>
            <a:off x="7828248" y="4809175"/>
            <a:ext cx="1167259" cy="1367753"/>
          </a:xfrm>
          <a:prstGeom prst="rect">
            <a:avLst/>
          </a:prstGeom>
        </p:spPr>
      </p:pic>
      <p:sp>
        <p:nvSpPr>
          <p:cNvPr id="37" name="TextBox 36">
            <a:extLst>
              <a:ext uri="{FF2B5EF4-FFF2-40B4-BE49-F238E27FC236}">
                <a16:creationId xmlns:a16="http://schemas.microsoft.com/office/drawing/2014/main" id="{59DD5749-A2B3-8E5D-98F5-4ADE2E664F57}"/>
              </a:ext>
              <a:ext uri="{C183D7F6-B498-43B3-948B-1728B52AA6E4}">
                <adec:decorative xmlns:adec="http://schemas.microsoft.com/office/drawing/2017/decorative" val="0"/>
              </a:ext>
            </a:extLst>
          </p:cNvPr>
          <p:cNvSpPr txBox="1"/>
          <p:nvPr/>
        </p:nvSpPr>
        <p:spPr>
          <a:xfrm>
            <a:off x="7516930" y="4345830"/>
            <a:ext cx="1501588" cy="430887"/>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Bill of Rights approved</a:t>
            </a:r>
            <a:endParaRPr lang="en-GB" sz="1100" dirty="0">
              <a:effectLst/>
              <a:latin typeface="Georgia" panose="02040502050405020303" pitchFamily="18" charset="0"/>
            </a:endParaRPr>
          </a:p>
        </p:txBody>
      </p:sp>
      <p:sp>
        <p:nvSpPr>
          <p:cNvPr id="24" name="TextBox 23">
            <a:extLst>
              <a:ext uri="{FF2B5EF4-FFF2-40B4-BE49-F238E27FC236}">
                <a16:creationId xmlns:a16="http://schemas.microsoft.com/office/drawing/2014/main" id="{530B1398-32BD-1E5C-2277-C21BD27488B8}"/>
              </a:ext>
              <a:ext uri="{C183D7F6-B498-43B3-948B-1728B52AA6E4}">
                <adec:decorative xmlns:adec="http://schemas.microsoft.com/office/drawing/2017/decorative" val="0"/>
              </a:ext>
            </a:extLst>
          </p:cNvPr>
          <p:cNvSpPr txBox="1"/>
          <p:nvPr/>
        </p:nvSpPr>
        <p:spPr>
          <a:xfrm>
            <a:off x="8509306" y="2106661"/>
            <a:ext cx="1072056"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1690</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42" name="Picture 41" descr="sword and shield">
            <a:extLst>
              <a:ext uri="{FF2B5EF4-FFF2-40B4-BE49-F238E27FC236}">
                <a16:creationId xmlns:a16="http://schemas.microsoft.com/office/drawing/2014/main" id="{4E4D48D6-34E6-D23C-2108-698DCCA723CC}"/>
              </a:ext>
            </a:extLst>
          </p:cNvPr>
          <p:cNvPicPr>
            <a:picLocks noChangeAspect="1"/>
          </p:cNvPicPr>
          <p:nvPr/>
        </p:nvPicPr>
        <p:blipFill>
          <a:blip r:embed="rId11" cstate="screen">
            <a:extLst>
              <a:ext uri="{28A0092B-C50C-407E-A947-70E740481C1C}">
                <a14:useLocalDpi xmlns:a14="http://schemas.microsoft.com/office/drawing/2010/main"/>
              </a:ext>
            </a:extLst>
          </a:blip>
          <a:stretch>
            <a:fillRect/>
          </a:stretch>
        </p:blipFill>
        <p:spPr>
          <a:xfrm>
            <a:off x="8411878" y="755017"/>
            <a:ext cx="1241186" cy="1354022"/>
          </a:xfrm>
          <a:prstGeom prst="rect">
            <a:avLst/>
          </a:prstGeom>
        </p:spPr>
      </p:pic>
      <p:sp>
        <p:nvSpPr>
          <p:cNvPr id="25" name="TextBox 24">
            <a:extLst>
              <a:ext uri="{FF2B5EF4-FFF2-40B4-BE49-F238E27FC236}">
                <a16:creationId xmlns:a16="http://schemas.microsoft.com/office/drawing/2014/main" id="{3E0F4F74-D3FA-FF1B-FE1D-6F0A3A5B6B10}"/>
              </a:ext>
              <a:ext uri="{C183D7F6-B498-43B3-948B-1728B52AA6E4}">
                <adec:decorative xmlns:adec="http://schemas.microsoft.com/office/drawing/2017/decorative" val="0"/>
              </a:ext>
            </a:extLst>
          </p:cNvPr>
          <p:cNvSpPr txBox="1"/>
          <p:nvPr/>
        </p:nvSpPr>
        <p:spPr>
          <a:xfrm>
            <a:off x="8294540" y="2335989"/>
            <a:ext cx="1501588" cy="600164"/>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Battle of                   the Boyne                    in Ireland</a:t>
            </a:r>
            <a:endParaRPr lang="en-GB" sz="1100" dirty="0">
              <a:effectLst/>
              <a:latin typeface="Georgia" panose="02040502050405020303" pitchFamily="18" charset="0"/>
            </a:endParaRPr>
          </a:p>
        </p:txBody>
      </p:sp>
      <p:sp>
        <p:nvSpPr>
          <p:cNvPr id="26" name="TextBox 25">
            <a:extLst>
              <a:ext uri="{FF2B5EF4-FFF2-40B4-BE49-F238E27FC236}">
                <a16:creationId xmlns:a16="http://schemas.microsoft.com/office/drawing/2014/main" id="{4E9D09A4-852B-E295-D66E-66F4BB8112F8}"/>
              </a:ext>
              <a:ext uri="{C183D7F6-B498-43B3-948B-1728B52AA6E4}">
                <adec:decorative xmlns:adec="http://schemas.microsoft.com/office/drawing/2017/decorative" val="0"/>
              </a:ext>
            </a:extLst>
          </p:cNvPr>
          <p:cNvSpPr txBox="1"/>
          <p:nvPr/>
        </p:nvSpPr>
        <p:spPr>
          <a:xfrm>
            <a:off x="10062043" y="2103979"/>
            <a:ext cx="1072056"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1702</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69" name="Picture 68" descr="Outline of Queen Anne I">
            <a:extLst>
              <a:ext uri="{FF2B5EF4-FFF2-40B4-BE49-F238E27FC236}">
                <a16:creationId xmlns:a16="http://schemas.microsoft.com/office/drawing/2014/main" id="{D500EE33-FFBC-C11F-C352-168B14A89A6F}"/>
              </a:ext>
            </a:extLst>
          </p:cNvPr>
          <p:cNvPicPr>
            <a:picLocks noChangeAspect="1"/>
          </p:cNvPicPr>
          <p:nvPr/>
        </p:nvPicPr>
        <p:blipFill>
          <a:blip r:embed="rId12" cstate="screen">
            <a:extLst>
              <a:ext uri="{28A0092B-C50C-407E-A947-70E740481C1C}">
                <a14:useLocalDpi xmlns:a14="http://schemas.microsoft.com/office/drawing/2010/main"/>
              </a:ext>
            </a:extLst>
          </a:blip>
          <a:stretch>
            <a:fillRect/>
          </a:stretch>
        </p:blipFill>
        <p:spPr>
          <a:xfrm>
            <a:off x="9989119" y="746738"/>
            <a:ext cx="1446104" cy="1321709"/>
          </a:xfrm>
          <a:prstGeom prst="rect">
            <a:avLst/>
          </a:prstGeom>
        </p:spPr>
      </p:pic>
      <p:sp>
        <p:nvSpPr>
          <p:cNvPr id="27" name="TextBox 26">
            <a:extLst>
              <a:ext uri="{FF2B5EF4-FFF2-40B4-BE49-F238E27FC236}">
                <a16:creationId xmlns:a16="http://schemas.microsoft.com/office/drawing/2014/main" id="{F07EB55F-7C81-3C60-78D5-B87FAA076C13}"/>
              </a:ext>
              <a:ext uri="{C183D7F6-B498-43B3-948B-1728B52AA6E4}">
                <adec:decorative xmlns:adec="http://schemas.microsoft.com/office/drawing/2017/decorative" val="0"/>
              </a:ext>
            </a:extLst>
          </p:cNvPr>
          <p:cNvSpPr txBox="1"/>
          <p:nvPr/>
        </p:nvSpPr>
        <p:spPr>
          <a:xfrm>
            <a:off x="9847277" y="2333307"/>
            <a:ext cx="1501588" cy="430887"/>
          </a:xfrm>
          <a:prstGeom prst="rect">
            <a:avLst/>
          </a:prstGeom>
          <a:noFill/>
        </p:spPr>
        <p:txBody>
          <a:bodyPr wrap="square" rtlCol="0">
            <a:spAutoFit/>
          </a:bodyPr>
          <a:lstStyle/>
          <a:p>
            <a:pPr algn="ctr" defTabSz="144000">
              <a:spcBef>
                <a:spcPts val="600"/>
              </a:spcBef>
            </a:pPr>
            <a:r>
              <a:rPr lang="en-GB" sz="1100" dirty="0">
                <a:effectLst/>
                <a:latin typeface="Georgia" panose="02040502050405020303" pitchFamily="18" charset="0"/>
              </a:rPr>
              <a:t>William III dies. Anne I is Queen</a:t>
            </a:r>
          </a:p>
        </p:txBody>
      </p:sp>
      <p:pic>
        <p:nvPicPr>
          <p:cNvPr id="49" name="Picture 48">
            <a:extLst>
              <a:ext uri="{FF2B5EF4-FFF2-40B4-BE49-F238E27FC236}">
                <a16:creationId xmlns:a16="http://schemas.microsoft.com/office/drawing/2014/main" id="{E7AF8872-9EB5-1985-D1E4-BF266755191B}"/>
              </a:ext>
              <a:ext uri="{C183D7F6-B498-43B3-948B-1728B52AA6E4}">
                <adec:decorative xmlns:adec="http://schemas.microsoft.com/office/drawing/2017/decorative" val="1"/>
              </a:ext>
            </a:extLst>
          </p:cNvPr>
          <p:cNvPicPr>
            <a:picLocks noChangeAspect="1"/>
          </p:cNvPicPr>
          <p:nvPr/>
        </p:nvPicPr>
        <p:blipFill>
          <a:blip r:embed="rId13" cstate="screen">
            <a:extLst>
              <a:ext uri="{28A0092B-C50C-407E-A947-70E740481C1C}">
                <a14:useLocalDpi xmlns:a14="http://schemas.microsoft.com/office/drawing/2010/main"/>
              </a:ext>
            </a:extLst>
          </a:blip>
          <a:stretch>
            <a:fillRect/>
          </a:stretch>
        </p:blipFill>
        <p:spPr>
          <a:xfrm>
            <a:off x="469618" y="2953682"/>
            <a:ext cx="11119939" cy="1166271"/>
          </a:xfrm>
          <a:prstGeom prst="rect">
            <a:avLst/>
          </a:prstGeom>
        </p:spPr>
      </p:pic>
      <p:pic>
        <p:nvPicPr>
          <p:cNvPr id="47" name="Picture 46">
            <a:extLst>
              <a:ext uri="{FF2B5EF4-FFF2-40B4-BE49-F238E27FC236}">
                <a16:creationId xmlns:a16="http://schemas.microsoft.com/office/drawing/2014/main" id="{2F34F869-0BF9-4BBC-60A4-F92CCCE2BD21}"/>
              </a:ext>
              <a:ext uri="{C183D7F6-B498-43B3-948B-1728B52AA6E4}">
                <adec:decorative xmlns:adec="http://schemas.microsoft.com/office/drawing/2017/decorative" val="1"/>
              </a:ext>
            </a:extLst>
          </p:cNvPr>
          <p:cNvPicPr>
            <a:picLocks noChangeAspect="1"/>
          </p:cNvPicPr>
          <p:nvPr/>
        </p:nvPicPr>
        <p:blipFill rotWithShape="1">
          <a:blip r:embed="rId14" cstate="screen">
            <a:extLst>
              <a:ext uri="{28A0092B-C50C-407E-A947-70E740481C1C}">
                <a14:useLocalDpi xmlns:a14="http://schemas.microsoft.com/office/drawing/2010/main"/>
              </a:ext>
            </a:extLst>
          </a:blip>
          <a:srcRect/>
          <a:stretch/>
        </p:blipFill>
        <p:spPr>
          <a:xfrm>
            <a:off x="5403903" y="2819904"/>
            <a:ext cx="1072056" cy="721277"/>
          </a:xfrm>
          <a:prstGeom prst="rect">
            <a:avLst/>
          </a:prstGeom>
        </p:spPr>
      </p:pic>
      <p:pic>
        <p:nvPicPr>
          <p:cNvPr id="50" name="Picture 49">
            <a:extLst>
              <a:ext uri="{FF2B5EF4-FFF2-40B4-BE49-F238E27FC236}">
                <a16:creationId xmlns:a16="http://schemas.microsoft.com/office/drawing/2014/main" id="{E65EB417-F47C-144E-5655-E9B52127CD32}"/>
              </a:ext>
              <a:ext uri="{C183D7F6-B498-43B3-948B-1728B52AA6E4}">
                <adec:decorative xmlns:adec="http://schemas.microsoft.com/office/drawing/2017/decorative" val="1"/>
              </a:ext>
            </a:extLst>
          </p:cNvPr>
          <p:cNvPicPr>
            <a:picLocks noChangeAspect="1"/>
          </p:cNvPicPr>
          <p:nvPr/>
        </p:nvPicPr>
        <p:blipFill rotWithShape="1">
          <a:blip r:embed="rId14" cstate="screen">
            <a:extLst>
              <a:ext uri="{28A0092B-C50C-407E-A947-70E740481C1C}">
                <a14:useLocalDpi xmlns:a14="http://schemas.microsoft.com/office/drawing/2010/main"/>
              </a:ext>
            </a:extLst>
          </a:blip>
          <a:srcRect/>
          <a:stretch/>
        </p:blipFill>
        <p:spPr>
          <a:xfrm>
            <a:off x="3852745" y="2815540"/>
            <a:ext cx="1072056" cy="721277"/>
          </a:xfrm>
          <a:prstGeom prst="rect">
            <a:avLst/>
          </a:prstGeom>
        </p:spPr>
      </p:pic>
      <p:pic>
        <p:nvPicPr>
          <p:cNvPr id="52" name="Picture 51">
            <a:extLst>
              <a:ext uri="{FF2B5EF4-FFF2-40B4-BE49-F238E27FC236}">
                <a16:creationId xmlns:a16="http://schemas.microsoft.com/office/drawing/2014/main" id="{A57E76CD-96ED-9B99-F075-FE80BF1492F9}"/>
              </a:ext>
              <a:ext uri="{C183D7F6-B498-43B3-948B-1728B52AA6E4}">
                <adec:decorative xmlns:adec="http://schemas.microsoft.com/office/drawing/2017/decorative" val="1"/>
              </a:ext>
            </a:extLst>
          </p:cNvPr>
          <p:cNvPicPr>
            <a:picLocks noChangeAspect="1"/>
          </p:cNvPicPr>
          <p:nvPr/>
        </p:nvPicPr>
        <p:blipFill rotWithShape="1">
          <a:blip r:embed="rId14" cstate="screen">
            <a:extLst>
              <a:ext uri="{28A0092B-C50C-407E-A947-70E740481C1C}">
                <a14:useLocalDpi xmlns:a14="http://schemas.microsoft.com/office/drawing/2010/main"/>
              </a:ext>
            </a:extLst>
          </a:blip>
          <a:srcRect/>
          <a:stretch/>
        </p:blipFill>
        <p:spPr>
          <a:xfrm>
            <a:off x="744442" y="2815538"/>
            <a:ext cx="1072056" cy="721277"/>
          </a:xfrm>
          <a:prstGeom prst="rect">
            <a:avLst/>
          </a:prstGeom>
        </p:spPr>
      </p:pic>
      <p:pic>
        <p:nvPicPr>
          <p:cNvPr id="53" name="Picture 52">
            <a:extLst>
              <a:ext uri="{FF2B5EF4-FFF2-40B4-BE49-F238E27FC236}">
                <a16:creationId xmlns:a16="http://schemas.microsoft.com/office/drawing/2014/main" id="{E6283AB9-11A0-B917-18E6-025E067BD131}"/>
              </a:ext>
              <a:ext uri="{C183D7F6-B498-43B3-948B-1728B52AA6E4}">
                <adec:decorative xmlns:adec="http://schemas.microsoft.com/office/drawing/2017/decorative" val="1"/>
              </a:ext>
            </a:extLst>
          </p:cNvPr>
          <p:cNvPicPr>
            <a:picLocks noChangeAspect="1"/>
          </p:cNvPicPr>
          <p:nvPr/>
        </p:nvPicPr>
        <p:blipFill rotWithShape="1">
          <a:blip r:embed="rId14" cstate="screen">
            <a:extLst>
              <a:ext uri="{28A0092B-C50C-407E-A947-70E740481C1C}">
                <a14:useLocalDpi xmlns:a14="http://schemas.microsoft.com/office/drawing/2010/main"/>
              </a:ext>
            </a:extLst>
          </a:blip>
          <a:srcRect/>
          <a:stretch/>
        </p:blipFill>
        <p:spPr>
          <a:xfrm>
            <a:off x="6960609" y="2810937"/>
            <a:ext cx="1072056" cy="721277"/>
          </a:xfrm>
          <a:prstGeom prst="rect">
            <a:avLst/>
          </a:prstGeom>
        </p:spPr>
      </p:pic>
      <p:pic>
        <p:nvPicPr>
          <p:cNvPr id="54" name="Picture 53">
            <a:extLst>
              <a:ext uri="{FF2B5EF4-FFF2-40B4-BE49-F238E27FC236}">
                <a16:creationId xmlns:a16="http://schemas.microsoft.com/office/drawing/2014/main" id="{41411C9E-A68D-8521-39AB-1E5A16AC4396}"/>
              </a:ext>
              <a:ext uri="{C183D7F6-B498-43B3-948B-1728B52AA6E4}">
                <adec:decorative xmlns:adec="http://schemas.microsoft.com/office/drawing/2017/decorative" val="1"/>
              </a:ext>
            </a:extLst>
          </p:cNvPr>
          <p:cNvPicPr>
            <a:picLocks noChangeAspect="1"/>
          </p:cNvPicPr>
          <p:nvPr/>
        </p:nvPicPr>
        <p:blipFill rotWithShape="1">
          <a:blip r:embed="rId14" cstate="screen">
            <a:extLst>
              <a:ext uri="{28A0092B-C50C-407E-A947-70E740481C1C}">
                <a14:useLocalDpi xmlns:a14="http://schemas.microsoft.com/office/drawing/2010/main"/>
              </a:ext>
            </a:extLst>
          </a:blip>
          <a:srcRect/>
          <a:stretch/>
        </p:blipFill>
        <p:spPr>
          <a:xfrm>
            <a:off x="8512206" y="2819903"/>
            <a:ext cx="1072056" cy="721277"/>
          </a:xfrm>
          <a:prstGeom prst="rect">
            <a:avLst/>
          </a:prstGeom>
        </p:spPr>
      </p:pic>
      <p:pic>
        <p:nvPicPr>
          <p:cNvPr id="55" name="Picture 54">
            <a:extLst>
              <a:ext uri="{FF2B5EF4-FFF2-40B4-BE49-F238E27FC236}">
                <a16:creationId xmlns:a16="http://schemas.microsoft.com/office/drawing/2014/main" id="{71E33940-4FB5-0DA3-6285-2AE8FC18F9E3}"/>
              </a:ext>
              <a:ext uri="{C183D7F6-B498-43B3-948B-1728B52AA6E4}">
                <adec:decorative xmlns:adec="http://schemas.microsoft.com/office/drawing/2017/decorative" val="1"/>
              </a:ext>
            </a:extLst>
          </p:cNvPr>
          <p:cNvPicPr>
            <a:picLocks noChangeAspect="1"/>
          </p:cNvPicPr>
          <p:nvPr/>
        </p:nvPicPr>
        <p:blipFill rotWithShape="1">
          <a:blip r:embed="rId14" cstate="screen">
            <a:extLst>
              <a:ext uri="{28A0092B-C50C-407E-A947-70E740481C1C}">
                <a14:useLocalDpi xmlns:a14="http://schemas.microsoft.com/office/drawing/2010/main"/>
              </a:ext>
            </a:extLst>
          </a:blip>
          <a:srcRect/>
          <a:stretch/>
        </p:blipFill>
        <p:spPr>
          <a:xfrm>
            <a:off x="10068912" y="2819902"/>
            <a:ext cx="1072056" cy="721277"/>
          </a:xfrm>
          <a:prstGeom prst="rect">
            <a:avLst/>
          </a:prstGeom>
        </p:spPr>
      </p:pic>
      <p:pic>
        <p:nvPicPr>
          <p:cNvPr id="56" name="Picture 55">
            <a:extLst>
              <a:ext uri="{FF2B5EF4-FFF2-40B4-BE49-F238E27FC236}">
                <a16:creationId xmlns:a16="http://schemas.microsoft.com/office/drawing/2014/main" id="{D3D3DD81-05AC-3CCF-1FE4-537E4DD6C821}"/>
              </a:ext>
              <a:ext uri="{C183D7F6-B498-43B3-948B-1728B52AA6E4}">
                <adec:decorative xmlns:adec="http://schemas.microsoft.com/office/drawing/2017/decorative" val="1"/>
              </a:ext>
            </a:extLst>
          </p:cNvPr>
          <p:cNvPicPr>
            <a:picLocks noChangeAspect="1"/>
          </p:cNvPicPr>
          <p:nvPr/>
        </p:nvPicPr>
        <p:blipFill rotWithShape="1">
          <a:blip r:embed="rId14" cstate="screen">
            <a:extLst>
              <a:ext uri="{28A0092B-C50C-407E-A947-70E740481C1C}">
                <a14:useLocalDpi xmlns:a14="http://schemas.microsoft.com/office/drawing/2010/main"/>
              </a:ext>
            </a:extLst>
          </a:blip>
          <a:srcRect/>
          <a:stretch/>
        </p:blipFill>
        <p:spPr>
          <a:xfrm rot="10800000">
            <a:off x="6183915" y="3541673"/>
            <a:ext cx="1072056" cy="721277"/>
          </a:xfrm>
          <a:prstGeom prst="rect">
            <a:avLst/>
          </a:prstGeom>
        </p:spPr>
      </p:pic>
      <p:pic>
        <p:nvPicPr>
          <p:cNvPr id="57" name="Picture 56">
            <a:extLst>
              <a:ext uri="{FF2B5EF4-FFF2-40B4-BE49-F238E27FC236}">
                <a16:creationId xmlns:a16="http://schemas.microsoft.com/office/drawing/2014/main" id="{D75BE5E9-1EF7-D685-4065-1B4523D9D832}"/>
              </a:ext>
              <a:ext uri="{C183D7F6-B498-43B3-948B-1728B52AA6E4}">
                <adec:decorative xmlns:adec="http://schemas.microsoft.com/office/drawing/2017/decorative" val="1"/>
              </a:ext>
            </a:extLst>
          </p:cNvPr>
          <p:cNvPicPr>
            <a:picLocks noChangeAspect="1"/>
          </p:cNvPicPr>
          <p:nvPr/>
        </p:nvPicPr>
        <p:blipFill rotWithShape="1">
          <a:blip r:embed="rId14" cstate="screen">
            <a:extLst>
              <a:ext uri="{28A0092B-C50C-407E-A947-70E740481C1C}">
                <a14:useLocalDpi xmlns:a14="http://schemas.microsoft.com/office/drawing/2010/main"/>
              </a:ext>
            </a:extLst>
          </a:blip>
          <a:srcRect/>
          <a:stretch/>
        </p:blipFill>
        <p:spPr>
          <a:xfrm rot="10800000">
            <a:off x="4632757" y="3537309"/>
            <a:ext cx="1072056" cy="721277"/>
          </a:xfrm>
          <a:prstGeom prst="rect">
            <a:avLst/>
          </a:prstGeom>
        </p:spPr>
      </p:pic>
      <p:pic>
        <p:nvPicPr>
          <p:cNvPr id="58" name="Picture 57">
            <a:extLst>
              <a:ext uri="{FF2B5EF4-FFF2-40B4-BE49-F238E27FC236}">
                <a16:creationId xmlns:a16="http://schemas.microsoft.com/office/drawing/2014/main" id="{98C4EE7D-28DD-E0B1-FAF1-A86D87D6EAE6}"/>
              </a:ext>
              <a:ext uri="{C183D7F6-B498-43B3-948B-1728B52AA6E4}">
                <adec:decorative xmlns:adec="http://schemas.microsoft.com/office/drawing/2017/decorative" val="1"/>
              </a:ext>
            </a:extLst>
          </p:cNvPr>
          <p:cNvPicPr>
            <a:picLocks noChangeAspect="1"/>
          </p:cNvPicPr>
          <p:nvPr/>
        </p:nvPicPr>
        <p:blipFill rotWithShape="1">
          <a:blip r:embed="rId14" cstate="screen">
            <a:extLst>
              <a:ext uri="{28A0092B-C50C-407E-A947-70E740481C1C}">
                <a14:useLocalDpi xmlns:a14="http://schemas.microsoft.com/office/drawing/2010/main"/>
              </a:ext>
            </a:extLst>
          </a:blip>
          <a:srcRect/>
          <a:stretch/>
        </p:blipFill>
        <p:spPr>
          <a:xfrm rot="10800000">
            <a:off x="3082481" y="3537308"/>
            <a:ext cx="1072056" cy="721277"/>
          </a:xfrm>
          <a:prstGeom prst="rect">
            <a:avLst/>
          </a:prstGeom>
        </p:spPr>
      </p:pic>
      <p:pic>
        <p:nvPicPr>
          <p:cNvPr id="60" name="Picture 59">
            <a:extLst>
              <a:ext uri="{FF2B5EF4-FFF2-40B4-BE49-F238E27FC236}">
                <a16:creationId xmlns:a16="http://schemas.microsoft.com/office/drawing/2014/main" id="{7790CD06-9C51-9AA1-7A08-84D5B3D88851}"/>
              </a:ext>
              <a:ext uri="{C183D7F6-B498-43B3-948B-1728B52AA6E4}">
                <adec:decorative xmlns:adec="http://schemas.microsoft.com/office/drawing/2017/decorative" val="1"/>
              </a:ext>
            </a:extLst>
          </p:cNvPr>
          <p:cNvPicPr>
            <a:picLocks noChangeAspect="1"/>
          </p:cNvPicPr>
          <p:nvPr/>
        </p:nvPicPr>
        <p:blipFill rotWithShape="1">
          <a:blip r:embed="rId14" cstate="screen">
            <a:extLst>
              <a:ext uri="{28A0092B-C50C-407E-A947-70E740481C1C}">
                <a14:useLocalDpi xmlns:a14="http://schemas.microsoft.com/office/drawing/2010/main"/>
              </a:ext>
            </a:extLst>
          </a:blip>
          <a:srcRect/>
          <a:stretch/>
        </p:blipFill>
        <p:spPr>
          <a:xfrm rot="10800000">
            <a:off x="7740621" y="3532706"/>
            <a:ext cx="1072056" cy="721277"/>
          </a:xfrm>
          <a:prstGeom prst="rect">
            <a:avLst/>
          </a:prstGeom>
        </p:spPr>
      </p:pic>
    </p:spTree>
    <p:extLst>
      <p:ext uri="{BB962C8B-B14F-4D97-AF65-F5344CB8AC3E}">
        <p14:creationId xmlns:p14="http://schemas.microsoft.com/office/powerpoint/2010/main" val="6630343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19E496CA-D408-5887-B27C-75DBBBE14817}"/>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117" y="8150"/>
            <a:ext cx="12192000" cy="6858000"/>
          </a:xfrm>
          <a:prstGeom prst="rect">
            <a:avLst/>
          </a:prstGeom>
        </p:spPr>
      </p:pic>
      <p:sp>
        <p:nvSpPr>
          <p:cNvPr id="7" name="Title 6">
            <a:extLst>
              <a:ext uri="{FF2B5EF4-FFF2-40B4-BE49-F238E27FC236}">
                <a16:creationId xmlns:a16="http://schemas.microsoft.com/office/drawing/2014/main" id="{B35AA7AA-C994-1347-56B3-EFADE6D10014}"/>
              </a:ext>
              <a:ext uri="{C183D7F6-B498-43B3-948B-1728B52AA6E4}">
                <adec:decorative xmlns:adec="http://schemas.microsoft.com/office/drawing/2017/decorative" val="1"/>
              </a:ext>
            </a:extLst>
          </p:cNvPr>
          <p:cNvSpPr txBox="1">
            <a:spLocks noGrp="1"/>
          </p:cNvSpPr>
          <p:nvPr>
            <p:ph type="title" idx="4294967295"/>
          </p:nvPr>
        </p:nvSpPr>
        <p:spPr>
          <a:xfrm>
            <a:off x="380552" y="237024"/>
            <a:ext cx="10024808" cy="52322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800" b="1" spc="100" dirty="0">
                <a:solidFill>
                  <a:srgbClr val="45235E"/>
                </a:solidFill>
                <a:latin typeface="Open Sans Condensed" panose="020B0606030504020204" pitchFamily="34" charset="0"/>
                <a:ea typeface="Open Sans Condensed" panose="020B0606030504020204" pitchFamily="34" charset="0"/>
                <a:cs typeface="Open Sans Condensed" panose="020B0606030504020204" pitchFamily="34" charset="0"/>
              </a:rPr>
              <a:t>STUARTS AND GLORIOUS REVOLUTION</a:t>
            </a:r>
            <a:r>
              <a:rPr kumimoji="0" lang="en-GB" sz="2800" b="1" i="0" u="none" strike="noStrike" kern="1200" cap="none" spc="100" normalizeH="0" baseline="0" noProof="0">
                <a:ln>
                  <a:noFill/>
                </a:ln>
                <a:solidFill>
                  <a:srgbClr val="45235E"/>
                </a:solidFill>
                <a:effectLst/>
                <a:uLnTx/>
                <a:uFillTx/>
                <a:latin typeface="Open Sans Condensed" panose="020B0606030504020204" pitchFamily="34" charset="0"/>
                <a:ea typeface="Open Sans Condensed" panose="020B0606030504020204" pitchFamily="34" charset="0"/>
                <a:cs typeface="Open Sans Condensed" panose="020B0606030504020204" pitchFamily="34" charset="0"/>
              </a:rPr>
              <a:t> TIMELINE</a:t>
            </a:r>
            <a:endParaRPr kumimoji="0" lang="en-GB" sz="2800" b="1" i="0" u="none" strike="noStrike" kern="1200" cap="none" spc="100" normalizeH="0" baseline="0" noProof="0" dirty="0">
              <a:ln>
                <a:noFill/>
              </a:ln>
              <a:solidFill>
                <a:srgbClr val="45235E"/>
              </a:solidFill>
              <a:effectLst/>
              <a:uLnTx/>
              <a:uFillTx/>
              <a:latin typeface="Open Sans Condensed" panose="020B0606030504020204" pitchFamily="34" charset="0"/>
              <a:ea typeface="Open Sans Condensed" panose="020B0606030504020204" pitchFamily="34" charset="0"/>
              <a:cs typeface="Open Sans Condensed" panose="020B0606030504020204" pitchFamily="34" charset="0"/>
            </a:endParaRPr>
          </a:p>
        </p:txBody>
      </p:sp>
      <p:sp>
        <p:nvSpPr>
          <p:cNvPr id="14" name="TextBox 13">
            <a:extLst>
              <a:ext uri="{FF2B5EF4-FFF2-40B4-BE49-F238E27FC236}">
                <a16:creationId xmlns:a16="http://schemas.microsoft.com/office/drawing/2014/main" id="{5D04D2EE-4F87-6961-60AE-31BA684527BA}"/>
              </a:ext>
              <a:ext uri="{C183D7F6-B498-43B3-948B-1728B52AA6E4}">
                <adec:decorative xmlns:adec="http://schemas.microsoft.com/office/drawing/2017/decorative" val="0"/>
              </a:ext>
            </a:extLst>
          </p:cNvPr>
          <p:cNvSpPr txBox="1"/>
          <p:nvPr/>
        </p:nvSpPr>
        <p:spPr>
          <a:xfrm>
            <a:off x="745764" y="2105812"/>
            <a:ext cx="1072056" cy="292388"/>
          </a:xfrm>
          <a:prstGeom prst="rect">
            <a:avLst/>
          </a:prstGeom>
          <a:noFill/>
        </p:spPr>
        <p:txBody>
          <a:bodyPr wrap="square" rtlCol="0">
            <a:spAutoFit/>
          </a:bodyPr>
          <a:lstStyle/>
          <a:p>
            <a:pPr algn="ctr"/>
            <a:r>
              <a:rPr lang="en-GB" sz="1300" dirty="0">
                <a:solidFill>
                  <a:srgbClr val="9D691F"/>
                </a:solidFill>
                <a:latin typeface="Georgia" panose="02040502050405020303" pitchFamily="18" charset="0"/>
                <a:ea typeface="Open Sans" panose="020B0606030504020204" pitchFamily="34" charset="0"/>
                <a:cs typeface="Open Sans" panose="020B0606030504020204" pitchFamily="34" charset="0"/>
              </a:rPr>
              <a:t>1660</a:t>
            </a:r>
            <a:endPar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6" name="Picture 5" descr="Outline of King Charles II">
            <a:extLst>
              <a:ext uri="{FF2B5EF4-FFF2-40B4-BE49-F238E27FC236}">
                <a16:creationId xmlns:a16="http://schemas.microsoft.com/office/drawing/2014/main" id="{4FF79DDD-E2E4-0D44-1167-4D6EE0BAB725}"/>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735229" y="763907"/>
            <a:ext cx="1122773" cy="1357895"/>
          </a:xfrm>
          <a:prstGeom prst="rect">
            <a:avLst/>
          </a:prstGeom>
        </p:spPr>
      </p:pic>
      <p:sp>
        <p:nvSpPr>
          <p:cNvPr id="15" name="TextBox 14">
            <a:extLst>
              <a:ext uri="{FF2B5EF4-FFF2-40B4-BE49-F238E27FC236}">
                <a16:creationId xmlns:a16="http://schemas.microsoft.com/office/drawing/2014/main" id="{36B745D2-3676-2E8D-F493-8575AA2340A8}"/>
              </a:ext>
              <a:ext uri="{C183D7F6-B498-43B3-948B-1728B52AA6E4}">
                <adec:decorative xmlns:adec="http://schemas.microsoft.com/office/drawing/2017/decorative" val="0"/>
              </a:ext>
            </a:extLst>
          </p:cNvPr>
          <p:cNvSpPr txBox="1"/>
          <p:nvPr/>
        </p:nvSpPr>
        <p:spPr>
          <a:xfrm>
            <a:off x="530998" y="2335140"/>
            <a:ext cx="1501588" cy="430887"/>
          </a:xfrm>
          <a:prstGeom prst="rect">
            <a:avLst/>
          </a:prstGeom>
          <a:noFill/>
        </p:spPr>
        <p:txBody>
          <a:bodyPr wrap="square" rtlCol="0">
            <a:spAutoFit/>
          </a:bodyPr>
          <a:lstStyle/>
          <a:p>
            <a:pPr algn="ctr" defTabSz="144000">
              <a:spcBef>
                <a:spcPts val="600"/>
              </a:spcBef>
            </a:pPr>
            <a:r>
              <a:rPr lang="en-GB" sz="1100" dirty="0">
                <a:effectLst/>
                <a:latin typeface="Georgia" panose="02040502050405020303" pitchFamily="18" charset="0"/>
              </a:rPr>
              <a:t>Charles II </a:t>
            </a:r>
            <a:r>
              <a:rPr lang="en-GB" sz="1100" dirty="0">
                <a:latin typeface="Georgia" panose="02040502050405020303" pitchFamily="18" charset="0"/>
              </a:rPr>
              <a:t>                  </a:t>
            </a:r>
            <a:r>
              <a:rPr lang="en-GB" sz="1100" dirty="0">
                <a:effectLst/>
                <a:latin typeface="Georgia" panose="02040502050405020303" pitchFamily="18" charset="0"/>
              </a:rPr>
              <a:t>is King</a:t>
            </a:r>
          </a:p>
        </p:txBody>
      </p:sp>
      <p:sp>
        <p:nvSpPr>
          <p:cNvPr id="28" name="TextBox 27">
            <a:extLst>
              <a:ext uri="{FF2B5EF4-FFF2-40B4-BE49-F238E27FC236}">
                <a16:creationId xmlns:a16="http://schemas.microsoft.com/office/drawing/2014/main" id="{D379CD59-AAA5-8EBA-2E24-89C106D40F79}"/>
              </a:ext>
              <a:ext uri="{C183D7F6-B498-43B3-948B-1728B52AA6E4}">
                <adec:decorative xmlns:adec="http://schemas.microsoft.com/office/drawing/2017/decorative" val="0"/>
              </a:ext>
            </a:extLst>
          </p:cNvPr>
          <p:cNvSpPr txBox="1"/>
          <p:nvPr/>
        </p:nvSpPr>
        <p:spPr>
          <a:xfrm>
            <a:off x="1517578" y="4121118"/>
            <a:ext cx="1072056"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1673</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sp>
        <p:nvSpPr>
          <p:cNvPr id="29" name="TextBox 28">
            <a:extLst>
              <a:ext uri="{FF2B5EF4-FFF2-40B4-BE49-F238E27FC236}">
                <a16:creationId xmlns:a16="http://schemas.microsoft.com/office/drawing/2014/main" id="{30B5D681-40FB-70F0-291A-507A501CF71F}"/>
              </a:ext>
              <a:ext uri="{C183D7F6-B498-43B3-948B-1728B52AA6E4}">
                <adec:decorative xmlns:adec="http://schemas.microsoft.com/office/drawing/2017/decorative" val="0"/>
              </a:ext>
            </a:extLst>
          </p:cNvPr>
          <p:cNvSpPr txBox="1"/>
          <p:nvPr/>
        </p:nvSpPr>
        <p:spPr>
          <a:xfrm>
            <a:off x="1302812" y="4350446"/>
            <a:ext cx="1501588" cy="600164"/>
          </a:xfrm>
          <a:prstGeom prst="rect">
            <a:avLst/>
          </a:prstGeom>
          <a:noFill/>
        </p:spPr>
        <p:txBody>
          <a:bodyPr wrap="square" rtlCol="0">
            <a:spAutoFit/>
          </a:bodyPr>
          <a:lstStyle/>
          <a:p>
            <a:pPr algn="ctr" defTabSz="144000">
              <a:spcBef>
                <a:spcPts val="600"/>
              </a:spcBef>
            </a:pPr>
            <a:r>
              <a:rPr lang="en-GB" sz="1100" dirty="0">
                <a:effectLst/>
                <a:latin typeface="Georgia" panose="02040502050405020303" pitchFamily="18" charset="0"/>
              </a:rPr>
              <a:t>James II marries Mary of Modena, a Catholic</a:t>
            </a:r>
          </a:p>
        </p:txBody>
      </p:sp>
      <p:sp>
        <p:nvSpPr>
          <p:cNvPr id="16" name="TextBox 15">
            <a:extLst>
              <a:ext uri="{FF2B5EF4-FFF2-40B4-BE49-F238E27FC236}">
                <a16:creationId xmlns:a16="http://schemas.microsoft.com/office/drawing/2014/main" id="{C8567E98-80CA-7CBF-2BCB-2B112833F6F1}"/>
              </a:ext>
              <a:ext uri="{C183D7F6-B498-43B3-948B-1728B52AA6E4}">
                <adec:decorative xmlns:adec="http://schemas.microsoft.com/office/drawing/2017/decorative" val="0"/>
              </a:ext>
            </a:extLst>
          </p:cNvPr>
          <p:cNvSpPr txBox="1"/>
          <p:nvPr/>
        </p:nvSpPr>
        <p:spPr>
          <a:xfrm>
            <a:off x="2200260" y="2103811"/>
            <a:ext cx="1274919" cy="292388"/>
          </a:xfrm>
          <a:prstGeom prst="rect">
            <a:avLst/>
          </a:prstGeom>
          <a:noFill/>
        </p:spPr>
        <p:txBody>
          <a:bodyPr wrap="square" rtlCol="0">
            <a:spAutoFit/>
          </a:bodyPr>
          <a:lstStyle/>
          <a:p>
            <a:pPr algn="ctr"/>
            <a:r>
              <a:rPr lang="en-GB" sz="1300" dirty="0">
                <a:solidFill>
                  <a:srgbClr val="9D691F"/>
                </a:solidFill>
                <a:latin typeface="Georgia" panose="02040502050405020303" pitchFamily="18" charset="0"/>
                <a:ea typeface="Open Sans" panose="020B0606030504020204" pitchFamily="34" charset="0"/>
                <a:cs typeface="Open Sans" panose="020B0606030504020204" pitchFamily="34" charset="0"/>
              </a:rPr>
              <a:t>1677</a:t>
            </a:r>
            <a:endPar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sp>
        <p:nvSpPr>
          <p:cNvPr id="17" name="TextBox 16">
            <a:extLst>
              <a:ext uri="{FF2B5EF4-FFF2-40B4-BE49-F238E27FC236}">
                <a16:creationId xmlns:a16="http://schemas.microsoft.com/office/drawing/2014/main" id="{5BB5F5CE-B11B-FDC1-8F30-B27BEA290954}"/>
              </a:ext>
              <a:ext uri="{C183D7F6-B498-43B3-948B-1728B52AA6E4}">
                <adec:decorative xmlns:adec="http://schemas.microsoft.com/office/drawing/2017/decorative" val="0"/>
              </a:ext>
            </a:extLst>
          </p:cNvPr>
          <p:cNvSpPr txBox="1"/>
          <p:nvPr/>
        </p:nvSpPr>
        <p:spPr>
          <a:xfrm>
            <a:off x="2014541" y="2333139"/>
            <a:ext cx="1574750" cy="430887"/>
          </a:xfrm>
          <a:prstGeom prst="rect">
            <a:avLst/>
          </a:prstGeom>
          <a:noFill/>
        </p:spPr>
        <p:txBody>
          <a:bodyPr wrap="square" rtlCol="0">
            <a:spAutoFit/>
          </a:bodyPr>
          <a:lstStyle/>
          <a:p>
            <a:pPr algn="ctr" defTabSz="144000">
              <a:spcBef>
                <a:spcPts val="600"/>
              </a:spcBef>
            </a:pPr>
            <a:r>
              <a:rPr lang="en-GB" sz="1100" dirty="0">
                <a:effectLst/>
                <a:latin typeface="Georgia" panose="02040502050405020303" pitchFamily="18" charset="0"/>
              </a:rPr>
              <a:t>William III and      Mary II married</a:t>
            </a:r>
          </a:p>
        </p:txBody>
      </p:sp>
      <p:sp>
        <p:nvSpPr>
          <p:cNvPr id="30" name="TextBox 29">
            <a:extLst>
              <a:ext uri="{FF2B5EF4-FFF2-40B4-BE49-F238E27FC236}">
                <a16:creationId xmlns:a16="http://schemas.microsoft.com/office/drawing/2014/main" id="{8E990AC1-3C81-0719-3C89-48A8A9569B82}"/>
              </a:ext>
              <a:ext uri="{C183D7F6-B498-43B3-948B-1728B52AA6E4}">
                <adec:decorative xmlns:adec="http://schemas.microsoft.com/office/drawing/2017/decorative" val="0"/>
              </a:ext>
            </a:extLst>
          </p:cNvPr>
          <p:cNvSpPr txBox="1"/>
          <p:nvPr/>
        </p:nvSpPr>
        <p:spPr>
          <a:xfrm>
            <a:off x="3074283" y="4120847"/>
            <a:ext cx="1072056"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1685</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13" name="Picture 12" descr="Outline of King James II">
            <a:extLst>
              <a:ext uri="{FF2B5EF4-FFF2-40B4-BE49-F238E27FC236}">
                <a16:creationId xmlns:a16="http://schemas.microsoft.com/office/drawing/2014/main" id="{F6436C1D-329A-D9AC-34F9-EDEC953C9109}"/>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3094553" y="4939459"/>
            <a:ext cx="1143404" cy="1253708"/>
          </a:xfrm>
          <a:prstGeom prst="rect">
            <a:avLst/>
          </a:prstGeom>
        </p:spPr>
      </p:pic>
      <p:sp>
        <p:nvSpPr>
          <p:cNvPr id="31" name="TextBox 30">
            <a:extLst>
              <a:ext uri="{FF2B5EF4-FFF2-40B4-BE49-F238E27FC236}">
                <a16:creationId xmlns:a16="http://schemas.microsoft.com/office/drawing/2014/main" id="{0A28E9ED-AFF8-E12E-943D-3416E6A04947}"/>
              </a:ext>
              <a:ext uri="{C183D7F6-B498-43B3-948B-1728B52AA6E4}">
                <adec:decorative xmlns:adec="http://schemas.microsoft.com/office/drawing/2017/decorative" val="0"/>
              </a:ext>
            </a:extLst>
          </p:cNvPr>
          <p:cNvSpPr txBox="1"/>
          <p:nvPr/>
        </p:nvSpPr>
        <p:spPr>
          <a:xfrm>
            <a:off x="2859517" y="4350175"/>
            <a:ext cx="1501588" cy="600164"/>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Charles II dies. Catholic James II     is King</a:t>
            </a:r>
            <a:r>
              <a:rPr lang="en-GB" sz="1100" dirty="0">
                <a:effectLst/>
                <a:latin typeface="Georgia" panose="02040502050405020303" pitchFamily="18" charset="0"/>
              </a:rPr>
              <a:t> </a:t>
            </a:r>
          </a:p>
        </p:txBody>
      </p:sp>
      <p:sp>
        <p:nvSpPr>
          <p:cNvPr id="18" name="TextBox 17">
            <a:extLst>
              <a:ext uri="{FF2B5EF4-FFF2-40B4-BE49-F238E27FC236}">
                <a16:creationId xmlns:a16="http://schemas.microsoft.com/office/drawing/2014/main" id="{2E832F82-4F8F-C845-0DB6-7550042ED464}"/>
              </a:ext>
              <a:ext uri="{C183D7F6-B498-43B3-948B-1728B52AA6E4}">
                <adec:decorative xmlns:adec="http://schemas.microsoft.com/office/drawing/2017/decorative" val="0"/>
              </a:ext>
            </a:extLst>
          </p:cNvPr>
          <p:cNvSpPr txBox="1"/>
          <p:nvPr/>
        </p:nvSpPr>
        <p:spPr>
          <a:xfrm>
            <a:off x="3852162" y="2106667"/>
            <a:ext cx="1072056"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1687</a:t>
            </a:r>
          </a:p>
        </p:txBody>
      </p:sp>
      <p:sp>
        <p:nvSpPr>
          <p:cNvPr id="19" name="TextBox 18">
            <a:extLst>
              <a:ext uri="{FF2B5EF4-FFF2-40B4-BE49-F238E27FC236}">
                <a16:creationId xmlns:a16="http://schemas.microsoft.com/office/drawing/2014/main" id="{60B475C5-7881-5FF9-B541-433CCF5598FA}"/>
              </a:ext>
              <a:ext uri="{C183D7F6-B498-43B3-948B-1728B52AA6E4}">
                <adec:decorative xmlns:adec="http://schemas.microsoft.com/office/drawing/2017/decorative" val="0"/>
              </a:ext>
            </a:extLst>
          </p:cNvPr>
          <p:cNvSpPr txBox="1"/>
          <p:nvPr/>
        </p:nvSpPr>
        <p:spPr>
          <a:xfrm>
            <a:off x="3637396" y="2335995"/>
            <a:ext cx="1501588" cy="600164"/>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James II creates powerful positions for Catholic friends</a:t>
            </a:r>
            <a:endParaRPr lang="en-GB" sz="1100" dirty="0">
              <a:effectLst/>
              <a:latin typeface="Georgia" panose="02040502050405020303" pitchFamily="18" charset="0"/>
            </a:endParaRPr>
          </a:p>
        </p:txBody>
      </p:sp>
      <p:sp>
        <p:nvSpPr>
          <p:cNvPr id="32" name="TextBox 31">
            <a:extLst>
              <a:ext uri="{FF2B5EF4-FFF2-40B4-BE49-F238E27FC236}">
                <a16:creationId xmlns:a16="http://schemas.microsoft.com/office/drawing/2014/main" id="{88125044-086E-EAE1-1F83-1142F776C2EA}"/>
              </a:ext>
              <a:ext uri="{C183D7F6-B498-43B3-948B-1728B52AA6E4}">
                <adec:decorative xmlns:adec="http://schemas.microsoft.com/office/drawing/2017/decorative" val="0"/>
              </a:ext>
            </a:extLst>
          </p:cNvPr>
          <p:cNvSpPr txBox="1"/>
          <p:nvPr/>
        </p:nvSpPr>
        <p:spPr>
          <a:xfrm>
            <a:off x="4623976" y="4116502"/>
            <a:ext cx="1072056" cy="292388"/>
          </a:xfrm>
          <a:prstGeom prst="rect">
            <a:avLst/>
          </a:prstGeom>
          <a:noFill/>
        </p:spPr>
        <p:txBody>
          <a:bodyPr wrap="square" rtlCol="0">
            <a:spAutoFit/>
          </a:bodyPr>
          <a:lstStyle/>
          <a:p>
            <a:pPr algn="ctr"/>
            <a:r>
              <a:rPr lang="en-GB" sz="1300" dirty="0">
                <a:solidFill>
                  <a:srgbClr val="9D691F"/>
                </a:solidFill>
                <a:latin typeface="Georgia" panose="02040502050405020303" pitchFamily="18" charset="0"/>
                <a:ea typeface="Open Sans" panose="020B0606030504020204" pitchFamily="34" charset="0"/>
                <a:cs typeface="Open Sans" panose="020B0606030504020204" pitchFamily="34" charset="0"/>
              </a:rPr>
              <a:t>June 1688</a:t>
            </a:r>
            <a:endPar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65" name="Picture 64" descr="A baby being held, wrapped in blankets">
            <a:extLst>
              <a:ext uri="{FF2B5EF4-FFF2-40B4-BE49-F238E27FC236}">
                <a16:creationId xmlns:a16="http://schemas.microsoft.com/office/drawing/2014/main" id="{2FC7518B-F7C1-0FDD-3B35-4E8BA71DE37F}"/>
              </a:ext>
            </a:extLst>
          </p:cNvPr>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4570158" y="4881987"/>
            <a:ext cx="1230707" cy="1367452"/>
          </a:xfrm>
          <a:prstGeom prst="rect">
            <a:avLst/>
          </a:prstGeom>
        </p:spPr>
      </p:pic>
      <p:sp>
        <p:nvSpPr>
          <p:cNvPr id="33" name="TextBox 32">
            <a:extLst>
              <a:ext uri="{FF2B5EF4-FFF2-40B4-BE49-F238E27FC236}">
                <a16:creationId xmlns:a16="http://schemas.microsoft.com/office/drawing/2014/main" id="{9CA6A1DC-10DD-154A-43A4-4694C27D4054}"/>
              </a:ext>
              <a:ext uri="{C183D7F6-B498-43B3-948B-1728B52AA6E4}">
                <adec:decorative xmlns:adec="http://schemas.microsoft.com/office/drawing/2017/decorative" val="0"/>
              </a:ext>
            </a:extLst>
          </p:cNvPr>
          <p:cNvSpPr txBox="1"/>
          <p:nvPr/>
        </p:nvSpPr>
        <p:spPr>
          <a:xfrm>
            <a:off x="4320861" y="4345830"/>
            <a:ext cx="1708726" cy="600164"/>
          </a:xfrm>
          <a:prstGeom prst="rect">
            <a:avLst/>
          </a:prstGeom>
          <a:noFill/>
        </p:spPr>
        <p:txBody>
          <a:bodyPr wrap="square" rtlCol="0">
            <a:spAutoFit/>
          </a:bodyPr>
          <a:lstStyle/>
          <a:p>
            <a:pPr algn="ctr" defTabSz="144000">
              <a:spcBef>
                <a:spcPts val="600"/>
              </a:spcBef>
            </a:pPr>
            <a:r>
              <a:rPr lang="en-GB" sz="1100" dirty="0">
                <a:effectLst/>
                <a:latin typeface="Georgia" panose="02040502050405020303" pitchFamily="18" charset="0"/>
              </a:rPr>
              <a:t>James II’s son born. William </a:t>
            </a:r>
            <a:r>
              <a:rPr lang="en-GB" sz="1100" dirty="0">
                <a:latin typeface="Georgia" panose="02040502050405020303" pitchFamily="18" charset="0"/>
              </a:rPr>
              <a:t>and</a:t>
            </a:r>
            <a:r>
              <a:rPr lang="en-GB" sz="1100" dirty="0">
                <a:effectLst/>
                <a:latin typeface="Georgia" panose="02040502050405020303" pitchFamily="18" charset="0"/>
              </a:rPr>
              <a:t> Mary are invited to rule</a:t>
            </a:r>
          </a:p>
        </p:txBody>
      </p:sp>
      <p:sp>
        <p:nvSpPr>
          <p:cNvPr id="20" name="TextBox 19">
            <a:extLst>
              <a:ext uri="{FF2B5EF4-FFF2-40B4-BE49-F238E27FC236}">
                <a16:creationId xmlns:a16="http://schemas.microsoft.com/office/drawing/2014/main" id="{B6B1725A-A07F-1F7B-33E2-E4FEB9B2A31E}"/>
              </a:ext>
              <a:ext uri="{C183D7F6-B498-43B3-948B-1728B52AA6E4}">
                <adec:decorative xmlns:adec="http://schemas.microsoft.com/office/drawing/2017/decorative" val="0"/>
              </a:ext>
            </a:extLst>
          </p:cNvPr>
          <p:cNvSpPr txBox="1"/>
          <p:nvPr/>
        </p:nvSpPr>
        <p:spPr>
          <a:xfrm>
            <a:off x="5252266" y="2106661"/>
            <a:ext cx="1372388" cy="292388"/>
          </a:xfrm>
          <a:prstGeom prst="rect">
            <a:avLst/>
          </a:prstGeom>
          <a:noFill/>
        </p:spPr>
        <p:txBody>
          <a:bodyPr wrap="square" rtlCol="0">
            <a:spAutoFit/>
          </a:bodyPr>
          <a:lstStyle/>
          <a:p>
            <a:pPr algn="ctr"/>
            <a:r>
              <a:rPr lang="en-GB" sz="1300" dirty="0">
                <a:solidFill>
                  <a:srgbClr val="9D691F"/>
                </a:solidFill>
                <a:latin typeface="Georgia" panose="02040502050405020303" pitchFamily="18" charset="0"/>
                <a:ea typeface="Open Sans" panose="020B0606030504020204" pitchFamily="34" charset="0"/>
                <a:cs typeface="Open Sans" panose="020B0606030504020204" pitchFamily="34" charset="0"/>
              </a:rPr>
              <a:t>November 1688</a:t>
            </a:r>
            <a:endPar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75" name="Picture 74" descr="A galleon (or sailing ship) carrying soldiers">
            <a:extLst>
              <a:ext uri="{FF2B5EF4-FFF2-40B4-BE49-F238E27FC236}">
                <a16:creationId xmlns:a16="http://schemas.microsoft.com/office/drawing/2014/main" id="{B40E102D-CE7B-FCD4-CC1F-54953029869E}"/>
              </a:ext>
            </a:extLst>
          </p:cNvPr>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5045357" y="736240"/>
            <a:ext cx="1747118" cy="1467442"/>
          </a:xfrm>
          <a:prstGeom prst="rect">
            <a:avLst/>
          </a:prstGeom>
        </p:spPr>
      </p:pic>
      <p:sp>
        <p:nvSpPr>
          <p:cNvPr id="21" name="TextBox 20">
            <a:extLst>
              <a:ext uri="{FF2B5EF4-FFF2-40B4-BE49-F238E27FC236}">
                <a16:creationId xmlns:a16="http://schemas.microsoft.com/office/drawing/2014/main" id="{1644A031-A576-C80E-F561-8AC86808D930}"/>
              </a:ext>
              <a:ext uri="{C183D7F6-B498-43B3-948B-1728B52AA6E4}">
                <adec:decorative xmlns:adec="http://schemas.microsoft.com/office/drawing/2017/decorative" val="0"/>
              </a:ext>
            </a:extLst>
          </p:cNvPr>
          <p:cNvSpPr txBox="1"/>
          <p:nvPr/>
        </p:nvSpPr>
        <p:spPr>
          <a:xfrm>
            <a:off x="5122844" y="2335989"/>
            <a:ext cx="1634175" cy="600164"/>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William’s army arrives in Devon. Joined by English supporters</a:t>
            </a:r>
            <a:endParaRPr lang="en-GB" sz="1100" dirty="0">
              <a:effectLst/>
              <a:latin typeface="Georgia" panose="02040502050405020303" pitchFamily="18" charset="0"/>
            </a:endParaRPr>
          </a:p>
        </p:txBody>
      </p:sp>
      <p:sp>
        <p:nvSpPr>
          <p:cNvPr id="34" name="TextBox 33">
            <a:extLst>
              <a:ext uri="{FF2B5EF4-FFF2-40B4-BE49-F238E27FC236}">
                <a16:creationId xmlns:a16="http://schemas.microsoft.com/office/drawing/2014/main" id="{3BD80995-F154-E7E7-C5DF-623A38525CC4}"/>
              </a:ext>
              <a:ext uri="{C183D7F6-B498-43B3-948B-1728B52AA6E4}">
                <adec:decorative xmlns:adec="http://schemas.microsoft.com/office/drawing/2017/decorative" val="0"/>
              </a:ext>
            </a:extLst>
          </p:cNvPr>
          <p:cNvSpPr txBox="1"/>
          <p:nvPr/>
        </p:nvSpPr>
        <p:spPr>
          <a:xfrm>
            <a:off x="6015074" y="4116502"/>
            <a:ext cx="1411592"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December 1688</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grpSp>
        <p:nvGrpSpPr>
          <p:cNvPr id="4" name="Group 3" descr="A set of four soldiers marching">
            <a:extLst>
              <a:ext uri="{FF2B5EF4-FFF2-40B4-BE49-F238E27FC236}">
                <a16:creationId xmlns:a16="http://schemas.microsoft.com/office/drawing/2014/main" id="{B0BAC3F2-083C-16E2-4DAE-27A01AF469C1}"/>
              </a:ext>
            </a:extLst>
          </p:cNvPr>
          <p:cNvGrpSpPr/>
          <p:nvPr/>
        </p:nvGrpSpPr>
        <p:grpSpPr>
          <a:xfrm>
            <a:off x="6100135" y="5035382"/>
            <a:ext cx="1267534" cy="992932"/>
            <a:chOff x="6100135" y="5035382"/>
            <a:chExt cx="1267534" cy="992932"/>
          </a:xfrm>
        </p:grpSpPr>
        <p:pic>
          <p:nvPicPr>
            <p:cNvPr id="62" name="Picture 61" descr="Soldiers marching carrying rifles and swords">
              <a:extLst>
                <a:ext uri="{FF2B5EF4-FFF2-40B4-BE49-F238E27FC236}">
                  <a16:creationId xmlns:a16="http://schemas.microsoft.com/office/drawing/2014/main" id="{36798D79-6AAE-B7A3-A80D-75E35F367A91}"/>
                </a:ext>
              </a:extLst>
            </p:cNvPr>
            <p:cNvPicPr>
              <a:picLocks noChangeAspect="1"/>
            </p:cNvPicPr>
            <p:nvPr/>
          </p:nvPicPr>
          <p:blipFill>
            <a:blip r:embed="rId8" cstate="screen">
              <a:extLst>
                <a:ext uri="{28A0092B-C50C-407E-A947-70E740481C1C}">
                  <a14:useLocalDpi xmlns:a14="http://schemas.microsoft.com/office/drawing/2010/main"/>
                </a:ext>
              </a:extLst>
            </a:blip>
            <a:stretch>
              <a:fillRect/>
            </a:stretch>
          </p:blipFill>
          <p:spPr>
            <a:xfrm>
              <a:off x="6100135" y="5035382"/>
              <a:ext cx="771152" cy="986119"/>
            </a:xfrm>
            <a:prstGeom prst="rect">
              <a:avLst/>
            </a:prstGeom>
          </p:spPr>
        </p:pic>
        <p:pic>
          <p:nvPicPr>
            <p:cNvPr id="71" name="Picture 70" descr="Soldiers marching carrying rifles and swords">
              <a:extLst>
                <a:ext uri="{FF2B5EF4-FFF2-40B4-BE49-F238E27FC236}">
                  <a16:creationId xmlns:a16="http://schemas.microsoft.com/office/drawing/2014/main" id="{E4E53F6D-F297-548E-FFB6-B8B681474BEE}"/>
                </a:ext>
              </a:extLst>
            </p:cNvPr>
            <p:cNvPicPr>
              <a:picLocks noChangeAspect="1"/>
            </p:cNvPicPr>
            <p:nvPr/>
          </p:nvPicPr>
          <p:blipFill>
            <a:blip r:embed="rId8" cstate="screen">
              <a:extLst>
                <a:ext uri="{28A0092B-C50C-407E-A947-70E740481C1C}">
                  <a14:useLocalDpi xmlns:a14="http://schemas.microsoft.com/office/drawing/2010/main"/>
                </a:ext>
              </a:extLst>
            </a:blip>
            <a:stretch>
              <a:fillRect/>
            </a:stretch>
          </p:blipFill>
          <p:spPr>
            <a:xfrm>
              <a:off x="6596518" y="5042196"/>
              <a:ext cx="771151" cy="986118"/>
            </a:xfrm>
            <a:prstGeom prst="rect">
              <a:avLst/>
            </a:prstGeom>
          </p:spPr>
        </p:pic>
      </p:grpSp>
      <p:sp>
        <p:nvSpPr>
          <p:cNvPr id="35" name="TextBox 34">
            <a:extLst>
              <a:ext uri="{FF2B5EF4-FFF2-40B4-BE49-F238E27FC236}">
                <a16:creationId xmlns:a16="http://schemas.microsoft.com/office/drawing/2014/main" id="{25A1669E-ADD4-002A-5859-D5F30B5E0547}"/>
              </a:ext>
              <a:ext uri="{C183D7F6-B498-43B3-948B-1728B52AA6E4}">
                <adec:decorative xmlns:adec="http://schemas.microsoft.com/office/drawing/2017/decorative" val="0"/>
              </a:ext>
            </a:extLst>
          </p:cNvPr>
          <p:cNvSpPr txBox="1"/>
          <p:nvPr/>
        </p:nvSpPr>
        <p:spPr>
          <a:xfrm>
            <a:off x="5967237" y="4345830"/>
            <a:ext cx="1501588" cy="600164"/>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William brings Army to London. James II flees to France</a:t>
            </a:r>
            <a:endParaRPr lang="en-GB" sz="1100" dirty="0">
              <a:effectLst/>
              <a:latin typeface="Georgia" panose="02040502050405020303" pitchFamily="18" charset="0"/>
            </a:endParaRPr>
          </a:p>
        </p:txBody>
      </p:sp>
      <p:sp>
        <p:nvSpPr>
          <p:cNvPr id="44" name="TextBox 43">
            <a:extLst>
              <a:ext uri="{FF2B5EF4-FFF2-40B4-BE49-F238E27FC236}">
                <a16:creationId xmlns:a16="http://schemas.microsoft.com/office/drawing/2014/main" id="{9CBF1E32-6B63-203E-22C2-A582CD3F09F8}"/>
              </a:ext>
              <a:ext uri="{C183D7F6-B498-43B3-948B-1728B52AA6E4}">
                <adec:decorative xmlns:adec="http://schemas.microsoft.com/office/drawing/2017/decorative" val="0"/>
              </a:ext>
            </a:extLst>
          </p:cNvPr>
          <p:cNvSpPr txBox="1"/>
          <p:nvPr/>
        </p:nvSpPr>
        <p:spPr>
          <a:xfrm>
            <a:off x="6812528" y="2106467"/>
            <a:ext cx="1359332" cy="292388"/>
          </a:xfrm>
          <a:prstGeom prst="rect">
            <a:avLst/>
          </a:prstGeom>
          <a:noFill/>
        </p:spPr>
        <p:txBody>
          <a:bodyPr wrap="square" rtlCol="0">
            <a:spAutoFit/>
          </a:bodyPr>
          <a:lstStyle/>
          <a:p>
            <a:pPr algn="ctr"/>
            <a:r>
              <a:rPr lang="en-GB" sz="1300" dirty="0">
                <a:solidFill>
                  <a:srgbClr val="9D691F"/>
                </a:solidFill>
                <a:latin typeface="Georgia" panose="02040502050405020303" pitchFamily="18" charset="0"/>
                <a:ea typeface="Open Sans" panose="020B0606030504020204" pitchFamily="34" charset="0"/>
                <a:cs typeface="Open Sans" panose="020B0606030504020204" pitchFamily="34" charset="0"/>
              </a:rPr>
              <a:t>April </a:t>
            </a: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1689</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11" name="Picture 10" descr="Outline of joint monarchs, King William III and Queen Mary II">
            <a:extLst>
              <a:ext uri="{FF2B5EF4-FFF2-40B4-BE49-F238E27FC236}">
                <a16:creationId xmlns:a16="http://schemas.microsoft.com/office/drawing/2014/main" id="{9C1706B7-9934-7EBB-D38F-5614BBC15B8E}"/>
              </a:ext>
            </a:extLst>
          </p:cNvPr>
          <p:cNvPicPr>
            <a:picLocks noChangeAspect="1"/>
          </p:cNvPicPr>
          <p:nvPr/>
        </p:nvPicPr>
        <p:blipFill>
          <a:blip r:embed="rId9" cstate="screen">
            <a:extLst>
              <a:ext uri="{28A0092B-C50C-407E-A947-70E740481C1C}">
                <a14:useLocalDpi xmlns:a14="http://schemas.microsoft.com/office/drawing/2010/main"/>
              </a:ext>
            </a:extLst>
          </a:blip>
          <a:stretch>
            <a:fillRect/>
          </a:stretch>
        </p:blipFill>
        <p:spPr>
          <a:xfrm>
            <a:off x="6815568" y="890888"/>
            <a:ext cx="1627881" cy="1274125"/>
          </a:xfrm>
          <a:prstGeom prst="rect">
            <a:avLst/>
          </a:prstGeom>
        </p:spPr>
      </p:pic>
      <p:sp>
        <p:nvSpPr>
          <p:cNvPr id="45" name="TextBox 44">
            <a:extLst>
              <a:ext uri="{FF2B5EF4-FFF2-40B4-BE49-F238E27FC236}">
                <a16:creationId xmlns:a16="http://schemas.microsoft.com/office/drawing/2014/main" id="{2FF3312F-4AD7-1271-9041-DA13EBAF4E4D}"/>
              </a:ext>
              <a:ext uri="{C183D7F6-B498-43B3-948B-1728B52AA6E4}">
                <adec:decorative xmlns:adec="http://schemas.microsoft.com/office/drawing/2017/decorative" val="0"/>
              </a:ext>
            </a:extLst>
          </p:cNvPr>
          <p:cNvSpPr txBox="1"/>
          <p:nvPr/>
        </p:nvSpPr>
        <p:spPr>
          <a:xfrm>
            <a:off x="6744847" y="2335795"/>
            <a:ext cx="1501588" cy="600164"/>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William III and </a:t>
            </a:r>
            <a:br>
              <a:rPr lang="en-GB" sz="1100" dirty="0">
                <a:latin typeface="Georgia" panose="02040502050405020303" pitchFamily="18" charset="0"/>
              </a:rPr>
            </a:br>
            <a:r>
              <a:rPr lang="en-GB" sz="1100" dirty="0">
                <a:latin typeface="Georgia" panose="02040502050405020303" pitchFamily="18" charset="0"/>
              </a:rPr>
              <a:t>Mary II are crowned joint monarchs</a:t>
            </a:r>
            <a:r>
              <a:rPr lang="en-GB" sz="1100" dirty="0">
                <a:effectLst/>
                <a:latin typeface="Georgia" panose="02040502050405020303" pitchFamily="18" charset="0"/>
              </a:rPr>
              <a:t> </a:t>
            </a:r>
          </a:p>
        </p:txBody>
      </p:sp>
      <p:sp>
        <p:nvSpPr>
          <p:cNvPr id="36" name="TextBox 35">
            <a:extLst>
              <a:ext uri="{FF2B5EF4-FFF2-40B4-BE49-F238E27FC236}">
                <a16:creationId xmlns:a16="http://schemas.microsoft.com/office/drawing/2014/main" id="{83B2321E-F8BE-795E-512E-C6AC7E96442F}"/>
              </a:ext>
              <a:ext uri="{C183D7F6-B498-43B3-948B-1728B52AA6E4}">
                <adec:decorative xmlns:adec="http://schemas.microsoft.com/office/drawing/2017/decorative" val="0"/>
              </a:ext>
            </a:extLst>
          </p:cNvPr>
          <p:cNvSpPr txBox="1"/>
          <p:nvPr/>
        </p:nvSpPr>
        <p:spPr>
          <a:xfrm>
            <a:off x="7592249" y="4100757"/>
            <a:ext cx="1378729"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December 1689</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40" name="Picture 39" descr="An official document, on parchment with quill and ink">
            <a:extLst>
              <a:ext uri="{FF2B5EF4-FFF2-40B4-BE49-F238E27FC236}">
                <a16:creationId xmlns:a16="http://schemas.microsoft.com/office/drawing/2014/main" id="{673CC17D-11A3-F766-6AEC-D733A3D7970C}"/>
              </a:ext>
            </a:extLst>
          </p:cNvPr>
          <p:cNvPicPr>
            <a:picLocks noChangeAspect="1"/>
          </p:cNvPicPr>
          <p:nvPr/>
        </p:nvPicPr>
        <p:blipFill>
          <a:blip r:embed="rId10" cstate="screen">
            <a:extLst>
              <a:ext uri="{28A0092B-C50C-407E-A947-70E740481C1C}">
                <a14:useLocalDpi xmlns:a14="http://schemas.microsoft.com/office/drawing/2010/main"/>
              </a:ext>
            </a:extLst>
          </a:blip>
          <a:stretch>
            <a:fillRect/>
          </a:stretch>
        </p:blipFill>
        <p:spPr>
          <a:xfrm>
            <a:off x="7828248" y="4809175"/>
            <a:ext cx="1167259" cy="1367753"/>
          </a:xfrm>
          <a:prstGeom prst="rect">
            <a:avLst/>
          </a:prstGeom>
        </p:spPr>
      </p:pic>
      <p:sp>
        <p:nvSpPr>
          <p:cNvPr id="37" name="TextBox 36">
            <a:extLst>
              <a:ext uri="{FF2B5EF4-FFF2-40B4-BE49-F238E27FC236}">
                <a16:creationId xmlns:a16="http://schemas.microsoft.com/office/drawing/2014/main" id="{59DD5749-A2B3-8E5D-98F5-4ADE2E664F57}"/>
              </a:ext>
              <a:ext uri="{C183D7F6-B498-43B3-948B-1728B52AA6E4}">
                <adec:decorative xmlns:adec="http://schemas.microsoft.com/office/drawing/2017/decorative" val="0"/>
              </a:ext>
            </a:extLst>
          </p:cNvPr>
          <p:cNvSpPr txBox="1"/>
          <p:nvPr/>
        </p:nvSpPr>
        <p:spPr>
          <a:xfrm>
            <a:off x="7516930" y="4345830"/>
            <a:ext cx="1501588" cy="430887"/>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Bill of Rights approved</a:t>
            </a:r>
            <a:endParaRPr lang="en-GB" sz="1100" dirty="0">
              <a:effectLst/>
              <a:latin typeface="Georgia" panose="02040502050405020303" pitchFamily="18" charset="0"/>
            </a:endParaRPr>
          </a:p>
        </p:txBody>
      </p:sp>
      <p:sp>
        <p:nvSpPr>
          <p:cNvPr id="24" name="TextBox 23">
            <a:extLst>
              <a:ext uri="{FF2B5EF4-FFF2-40B4-BE49-F238E27FC236}">
                <a16:creationId xmlns:a16="http://schemas.microsoft.com/office/drawing/2014/main" id="{530B1398-32BD-1E5C-2277-C21BD27488B8}"/>
              </a:ext>
              <a:ext uri="{C183D7F6-B498-43B3-948B-1728B52AA6E4}">
                <adec:decorative xmlns:adec="http://schemas.microsoft.com/office/drawing/2017/decorative" val="0"/>
              </a:ext>
            </a:extLst>
          </p:cNvPr>
          <p:cNvSpPr txBox="1"/>
          <p:nvPr/>
        </p:nvSpPr>
        <p:spPr>
          <a:xfrm>
            <a:off x="8509306" y="2106661"/>
            <a:ext cx="1072056"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1690</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42" name="Picture 41" descr="sword and shield">
            <a:extLst>
              <a:ext uri="{FF2B5EF4-FFF2-40B4-BE49-F238E27FC236}">
                <a16:creationId xmlns:a16="http://schemas.microsoft.com/office/drawing/2014/main" id="{4E4D48D6-34E6-D23C-2108-698DCCA723CC}"/>
              </a:ext>
            </a:extLst>
          </p:cNvPr>
          <p:cNvPicPr>
            <a:picLocks noChangeAspect="1"/>
          </p:cNvPicPr>
          <p:nvPr/>
        </p:nvPicPr>
        <p:blipFill>
          <a:blip r:embed="rId11" cstate="screen">
            <a:extLst>
              <a:ext uri="{28A0092B-C50C-407E-A947-70E740481C1C}">
                <a14:useLocalDpi xmlns:a14="http://schemas.microsoft.com/office/drawing/2010/main"/>
              </a:ext>
            </a:extLst>
          </a:blip>
          <a:stretch>
            <a:fillRect/>
          </a:stretch>
        </p:blipFill>
        <p:spPr>
          <a:xfrm>
            <a:off x="8411878" y="755017"/>
            <a:ext cx="1241186" cy="1354022"/>
          </a:xfrm>
          <a:prstGeom prst="rect">
            <a:avLst/>
          </a:prstGeom>
        </p:spPr>
      </p:pic>
      <p:sp>
        <p:nvSpPr>
          <p:cNvPr id="25" name="TextBox 24">
            <a:extLst>
              <a:ext uri="{FF2B5EF4-FFF2-40B4-BE49-F238E27FC236}">
                <a16:creationId xmlns:a16="http://schemas.microsoft.com/office/drawing/2014/main" id="{3E0F4F74-D3FA-FF1B-FE1D-6F0A3A5B6B10}"/>
              </a:ext>
              <a:ext uri="{C183D7F6-B498-43B3-948B-1728B52AA6E4}">
                <adec:decorative xmlns:adec="http://schemas.microsoft.com/office/drawing/2017/decorative" val="0"/>
              </a:ext>
            </a:extLst>
          </p:cNvPr>
          <p:cNvSpPr txBox="1"/>
          <p:nvPr/>
        </p:nvSpPr>
        <p:spPr>
          <a:xfrm>
            <a:off x="8294540" y="2335989"/>
            <a:ext cx="1501588" cy="600164"/>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Battle of                   the Boyne                    in Ireland</a:t>
            </a:r>
            <a:endParaRPr lang="en-GB" sz="1100" dirty="0">
              <a:effectLst/>
              <a:latin typeface="Georgia" panose="02040502050405020303" pitchFamily="18" charset="0"/>
            </a:endParaRPr>
          </a:p>
        </p:txBody>
      </p:sp>
      <p:sp>
        <p:nvSpPr>
          <p:cNvPr id="38" name="TextBox 37">
            <a:extLst>
              <a:ext uri="{FF2B5EF4-FFF2-40B4-BE49-F238E27FC236}">
                <a16:creationId xmlns:a16="http://schemas.microsoft.com/office/drawing/2014/main" id="{43C6C337-5A58-48E4-8C4C-2D53D291A91C}"/>
              </a:ext>
              <a:ext uri="{C183D7F6-B498-43B3-948B-1728B52AA6E4}">
                <adec:decorative xmlns:adec="http://schemas.microsoft.com/office/drawing/2017/decorative" val="0"/>
              </a:ext>
            </a:extLst>
          </p:cNvPr>
          <p:cNvSpPr txBox="1"/>
          <p:nvPr/>
        </p:nvSpPr>
        <p:spPr>
          <a:xfrm>
            <a:off x="9281120" y="4116502"/>
            <a:ext cx="1072056" cy="292388"/>
          </a:xfrm>
          <a:prstGeom prst="rect">
            <a:avLst/>
          </a:prstGeom>
          <a:noFill/>
        </p:spPr>
        <p:txBody>
          <a:bodyPr wrap="square" rtlCol="0">
            <a:spAutoFit/>
          </a:bodyPr>
          <a:lstStyle/>
          <a:p>
            <a:pPr algn="ctr"/>
            <a:r>
              <a:rPr lang="en-GB" sz="1300" dirty="0">
                <a:solidFill>
                  <a:srgbClr val="9D691F"/>
                </a:solidFill>
                <a:latin typeface="Georgia" panose="02040502050405020303" pitchFamily="18" charset="0"/>
                <a:ea typeface="Open Sans" panose="020B0606030504020204" pitchFamily="34" charset="0"/>
                <a:cs typeface="Open Sans" panose="020B0606030504020204" pitchFamily="34" charset="0"/>
              </a:rPr>
              <a:t>1694</a:t>
            </a:r>
            <a:endPar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sp>
        <p:nvSpPr>
          <p:cNvPr id="39" name="TextBox 38">
            <a:extLst>
              <a:ext uri="{FF2B5EF4-FFF2-40B4-BE49-F238E27FC236}">
                <a16:creationId xmlns:a16="http://schemas.microsoft.com/office/drawing/2014/main" id="{AA4A1BBF-CBB5-94B8-0ABE-3FE0AD255CB5}"/>
              </a:ext>
              <a:ext uri="{C183D7F6-B498-43B3-948B-1728B52AA6E4}">
                <adec:decorative xmlns:adec="http://schemas.microsoft.com/office/drawing/2017/decorative" val="0"/>
              </a:ext>
            </a:extLst>
          </p:cNvPr>
          <p:cNvSpPr txBox="1"/>
          <p:nvPr/>
        </p:nvSpPr>
        <p:spPr>
          <a:xfrm>
            <a:off x="9066354" y="4345830"/>
            <a:ext cx="1501588" cy="430887"/>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Mary dies of smallpox</a:t>
            </a:r>
            <a:endParaRPr lang="en-GB" sz="1100" dirty="0">
              <a:effectLst/>
              <a:latin typeface="Georgia" panose="02040502050405020303" pitchFamily="18" charset="0"/>
            </a:endParaRPr>
          </a:p>
        </p:txBody>
      </p:sp>
      <p:sp>
        <p:nvSpPr>
          <p:cNvPr id="26" name="TextBox 25">
            <a:extLst>
              <a:ext uri="{FF2B5EF4-FFF2-40B4-BE49-F238E27FC236}">
                <a16:creationId xmlns:a16="http://schemas.microsoft.com/office/drawing/2014/main" id="{4E9D09A4-852B-E295-D66E-66F4BB8112F8}"/>
              </a:ext>
              <a:ext uri="{C183D7F6-B498-43B3-948B-1728B52AA6E4}">
                <adec:decorative xmlns:adec="http://schemas.microsoft.com/office/drawing/2017/decorative" val="0"/>
              </a:ext>
            </a:extLst>
          </p:cNvPr>
          <p:cNvSpPr txBox="1"/>
          <p:nvPr/>
        </p:nvSpPr>
        <p:spPr>
          <a:xfrm>
            <a:off x="10062043" y="2103979"/>
            <a:ext cx="1072056"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1702</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69" name="Picture 68" descr="Outline of Queen Anne I">
            <a:extLst>
              <a:ext uri="{FF2B5EF4-FFF2-40B4-BE49-F238E27FC236}">
                <a16:creationId xmlns:a16="http://schemas.microsoft.com/office/drawing/2014/main" id="{D500EE33-FFBC-C11F-C352-168B14A89A6F}"/>
              </a:ext>
            </a:extLst>
          </p:cNvPr>
          <p:cNvPicPr>
            <a:picLocks noChangeAspect="1"/>
          </p:cNvPicPr>
          <p:nvPr/>
        </p:nvPicPr>
        <p:blipFill>
          <a:blip r:embed="rId12" cstate="screen">
            <a:extLst>
              <a:ext uri="{28A0092B-C50C-407E-A947-70E740481C1C}">
                <a14:useLocalDpi xmlns:a14="http://schemas.microsoft.com/office/drawing/2010/main"/>
              </a:ext>
            </a:extLst>
          </a:blip>
          <a:stretch>
            <a:fillRect/>
          </a:stretch>
        </p:blipFill>
        <p:spPr>
          <a:xfrm>
            <a:off x="9989119" y="746738"/>
            <a:ext cx="1446104" cy="1321709"/>
          </a:xfrm>
          <a:prstGeom prst="rect">
            <a:avLst/>
          </a:prstGeom>
        </p:spPr>
      </p:pic>
      <p:sp>
        <p:nvSpPr>
          <p:cNvPr id="27" name="TextBox 26">
            <a:extLst>
              <a:ext uri="{FF2B5EF4-FFF2-40B4-BE49-F238E27FC236}">
                <a16:creationId xmlns:a16="http://schemas.microsoft.com/office/drawing/2014/main" id="{F07EB55F-7C81-3C60-78D5-B87FAA076C13}"/>
              </a:ext>
              <a:ext uri="{C183D7F6-B498-43B3-948B-1728B52AA6E4}">
                <adec:decorative xmlns:adec="http://schemas.microsoft.com/office/drawing/2017/decorative" val="0"/>
              </a:ext>
            </a:extLst>
          </p:cNvPr>
          <p:cNvSpPr txBox="1"/>
          <p:nvPr/>
        </p:nvSpPr>
        <p:spPr>
          <a:xfrm>
            <a:off x="9847277" y="2333307"/>
            <a:ext cx="1501588" cy="430887"/>
          </a:xfrm>
          <a:prstGeom prst="rect">
            <a:avLst/>
          </a:prstGeom>
          <a:noFill/>
        </p:spPr>
        <p:txBody>
          <a:bodyPr wrap="square" rtlCol="0">
            <a:spAutoFit/>
          </a:bodyPr>
          <a:lstStyle/>
          <a:p>
            <a:pPr algn="ctr" defTabSz="144000">
              <a:spcBef>
                <a:spcPts val="600"/>
              </a:spcBef>
            </a:pPr>
            <a:r>
              <a:rPr lang="en-GB" sz="1100" dirty="0">
                <a:effectLst/>
                <a:latin typeface="Georgia" panose="02040502050405020303" pitchFamily="18" charset="0"/>
              </a:rPr>
              <a:t>William III dies. Anne I is Queen</a:t>
            </a:r>
          </a:p>
        </p:txBody>
      </p:sp>
      <p:pic>
        <p:nvPicPr>
          <p:cNvPr id="49" name="Picture 48">
            <a:extLst>
              <a:ext uri="{FF2B5EF4-FFF2-40B4-BE49-F238E27FC236}">
                <a16:creationId xmlns:a16="http://schemas.microsoft.com/office/drawing/2014/main" id="{E7AF8872-9EB5-1985-D1E4-BF266755191B}"/>
              </a:ext>
              <a:ext uri="{C183D7F6-B498-43B3-948B-1728B52AA6E4}">
                <adec:decorative xmlns:adec="http://schemas.microsoft.com/office/drawing/2017/decorative" val="1"/>
              </a:ext>
            </a:extLst>
          </p:cNvPr>
          <p:cNvPicPr>
            <a:picLocks noChangeAspect="1"/>
          </p:cNvPicPr>
          <p:nvPr/>
        </p:nvPicPr>
        <p:blipFill>
          <a:blip r:embed="rId13" cstate="screen">
            <a:extLst>
              <a:ext uri="{28A0092B-C50C-407E-A947-70E740481C1C}">
                <a14:useLocalDpi xmlns:a14="http://schemas.microsoft.com/office/drawing/2010/main"/>
              </a:ext>
            </a:extLst>
          </a:blip>
          <a:stretch>
            <a:fillRect/>
          </a:stretch>
        </p:blipFill>
        <p:spPr>
          <a:xfrm>
            <a:off x="469618" y="2953682"/>
            <a:ext cx="11119939" cy="1166271"/>
          </a:xfrm>
          <a:prstGeom prst="rect">
            <a:avLst/>
          </a:prstGeom>
        </p:spPr>
      </p:pic>
      <p:pic>
        <p:nvPicPr>
          <p:cNvPr id="47" name="Picture 46">
            <a:extLst>
              <a:ext uri="{FF2B5EF4-FFF2-40B4-BE49-F238E27FC236}">
                <a16:creationId xmlns:a16="http://schemas.microsoft.com/office/drawing/2014/main" id="{2F34F869-0BF9-4BBC-60A4-F92CCCE2BD21}"/>
              </a:ext>
              <a:ext uri="{C183D7F6-B498-43B3-948B-1728B52AA6E4}">
                <adec:decorative xmlns:adec="http://schemas.microsoft.com/office/drawing/2017/decorative" val="1"/>
              </a:ext>
            </a:extLst>
          </p:cNvPr>
          <p:cNvPicPr>
            <a:picLocks noChangeAspect="1"/>
          </p:cNvPicPr>
          <p:nvPr/>
        </p:nvPicPr>
        <p:blipFill rotWithShape="1">
          <a:blip r:embed="rId14" cstate="screen">
            <a:extLst>
              <a:ext uri="{28A0092B-C50C-407E-A947-70E740481C1C}">
                <a14:useLocalDpi xmlns:a14="http://schemas.microsoft.com/office/drawing/2010/main"/>
              </a:ext>
            </a:extLst>
          </a:blip>
          <a:srcRect/>
          <a:stretch/>
        </p:blipFill>
        <p:spPr>
          <a:xfrm>
            <a:off x="5403903" y="2819904"/>
            <a:ext cx="1072056" cy="721277"/>
          </a:xfrm>
          <a:prstGeom prst="rect">
            <a:avLst/>
          </a:prstGeom>
        </p:spPr>
      </p:pic>
      <p:pic>
        <p:nvPicPr>
          <p:cNvPr id="50" name="Picture 49">
            <a:extLst>
              <a:ext uri="{FF2B5EF4-FFF2-40B4-BE49-F238E27FC236}">
                <a16:creationId xmlns:a16="http://schemas.microsoft.com/office/drawing/2014/main" id="{E65EB417-F47C-144E-5655-E9B52127CD32}"/>
              </a:ext>
              <a:ext uri="{C183D7F6-B498-43B3-948B-1728B52AA6E4}">
                <adec:decorative xmlns:adec="http://schemas.microsoft.com/office/drawing/2017/decorative" val="1"/>
              </a:ext>
            </a:extLst>
          </p:cNvPr>
          <p:cNvPicPr>
            <a:picLocks noChangeAspect="1"/>
          </p:cNvPicPr>
          <p:nvPr/>
        </p:nvPicPr>
        <p:blipFill rotWithShape="1">
          <a:blip r:embed="rId14" cstate="screen">
            <a:extLst>
              <a:ext uri="{28A0092B-C50C-407E-A947-70E740481C1C}">
                <a14:useLocalDpi xmlns:a14="http://schemas.microsoft.com/office/drawing/2010/main"/>
              </a:ext>
            </a:extLst>
          </a:blip>
          <a:srcRect/>
          <a:stretch/>
        </p:blipFill>
        <p:spPr>
          <a:xfrm>
            <a:off x="3852745" y="2815540"/>
            <a:ext cx="1072056" cy="721277"/>
          </a:xfrm>
          <a:prstGeom prst="rect">
            <a:avLst/>
          </a:prstGeom>
        </p:spPr>
      </p:pic>
      <p:pic>
        <p:nvPicPr>
          <p:cNvPr id="51" name="Picture 50">
            <a:extLst>
              <a:ext uri="{FF2B5EF4-FFF2-40B4-BE49-F238E27FC236}">
                <a16:creationId xmlns:a16="http://schemas.microsoft.com/office/drawing/2014/main" id="{3AEA4A09-6F29-78C8-D78B-3791311D6841}"/>
              </a:ext>
              <a:ext uri="{C183D7F6-B498-43B3-948B-1728B52AA6E4}">
                <adec:decorative xmlns:adec="http://schemas.microsoft.com/office/drawing/2017/decorative" val="1"/>
              </a:ext>
            </a:extLst>
          </p:cNvPr>
          <p:cNvPicPr>
            <a:picLocks noChangeAspect="1"/>
          </p:cNvPicPr>
          <p:nvPr/>
        </p:nvPicPr>
        <p:blipFill rotWithShape="1">
          <a:blip r:embed="rId14" cstate="screen">
            <a:extLst>
              <a:ext uri="{28A0092B-C50C-407E-A947-70E740481C1C}">
                <a14:useLocalDpi xmlns:a14="http://schemas.microsoft.com/office/drawing/2010/main"/>
              </a:ext>
            </a:extLst>
          </a:blip>
          <a:srcRect/>
          <a:stretch/>
        </p:blipFill>
        <p:spPr>
          <a:xfrm>
            <a:off x="2302469" y="2815539"/>
            <a:ext cx="1072056" cy="721277"/>
          </a:xfrm>
          <a:prstGeom prst="rect">
            <a:avLst/>
          </a:prstGeom>
        </p:spPr>
      </p:pic>
      <p:pic>
        <p:nvPicPr>
          <p:cNvPr id="52" name="Picture 51">
            <a:extLst>
              <a:ext uri="{FF2B5EF4-FFF2-40B4-BE49-F238E27FC236}">
                <a16:creationId xmlns:a16="http://schemas.microsoft.com/office/drawing/2014/main" id="{A57E76CD-96ED-9B99-F075-FE80BF1492F9}"/>
              </a:ext>
              <a:ext uri="{C183D7F6-B498-43B3-948B-1728B52AA6E4}">
                <adec:decorative xmlns:adec="http://schemas.microsoft.com/office/drawing/2017/decorative" val="1"/>
              </a:ext>
            </a:extLst>
          </p:cNvPr>
          <p:cNvPicPr>
            <a:picLocks noChangeAspect="1"/>
          </p:cNvPicPr>
          <p:nvPr/>
        </p:nvPicPr>
        <p:blipFill rotWithShape="1">
          <a:blip r:embed="rId14" cstate="screen">
            <a:extLst>
              <a:ext uri="{28A0092B-C50C-407E-A947-70E740481C1C}">
                <a14:useLocalDpi xmlns:a14="http://schemas.microsoft.com/office/drawing/2010/main"/>
              </a:ext>
            </a:extLst>
          </a:blip>
          <a:srcRect/>
          <a:stretch/>
        </p:blipFill>
        <p:spPr>
          <a:xfrm>
            <a:off x="744442" y="2815538"/>
            <a:ext cx="1072056" cy="721277"/>
          </a:xfrm>
          <a:prstGeom prst="rect">
            <a:avLst/>
          </a:prstGeom>
        </p:spPr>
      </p:pic>
      <p:pic>
        <p:nvPicPr>
          <p:cNvPr id="53" name="Picture 52">
            <a:extLst>
              <a:ext uri="{FF2B5EF4-FFF2-40B4-BE49-F238E27FC236}">
                <a16:creationId xmlns:a16="http://schemas.microsoft.com/office/drawing/2014/main" id="{E6283AB9-11A0-B917-18E6-025E067BD131}"/>
              </a:ext>
              <a:ext uri="{C183D7F6-B498-43B3-948B-1728B52AA6E4}">
                <adec:decorative xmlns:adec="http://schemas.microsoft.com/office/drawing/2017/decorative" val="1"/>
              </a:ext>
            </a:extLst>
          </p:cNvPr>
          <p:cNvPicPr>
            <a:picLocks noChangeAspect="1"/>
          </p:cNvPicPr>
          <p:nvPr/>
        </p:nvPicPr>
        <p:blipFill rotWithShape="1">
          <a:blip r:embed="rId14" cstate="screen">
            <a:extLst>
              <a:ext uri="{28A0092B-C50C-407E-A947-70E740481C1C}">
                <a14:useLocalDpi xmlns:a14="http://schemas.microsoft.com/office/drawing/2010/main"/>
              </a:ext>
            </a:extLst>
          </a:blip>
          <a:srcRect/>
          <a:stretch/>
        </p:blipFill>
        <p:spPr>
          <a:xfrm>
            <a:off x="6960609" y="2810937"/>
            <a:ext cx="1072056" cy="721277"/>
          </a:xfrm>
          <a:prstGeom prst="rect">
            <a:avLst/>
          </a:prstGeom>
        </p:spPr>
      </p:pic>
      <p:pic>
        <p:nvPicPr>
          <p:cNvPr id="54" name="Picture 53">
            <a:extLst>
              <a:ext uri="{FF2B5EF4-FFF2-40B4-BE49-F238E27FC236}">
                <a16:creationId xmlns:a16="http://schemas.microsoft.com/office/drawing/2014/main" id="{41411C9E-A68D-8521-39AB-1E5A16AC4396}"/>
              </a:ext>
              <a:ext uri="{C183D7F6-B498-43B3-948B-1728B52AA6E4}">
                <adec:decorative xmlns:adec="http://schemas.microsoft.com/office/drawing/2017/decorative" val="1"/>
              </a:ext>
            </a:extLst>
          </p:cNvPr>
          <p:cNvPicPr>
            <a:picLocks noChangeAspect="1"/>
          </p:cNvPicPr>
          <p:nvPr/>
        </p:nvPicPr>
        <p:blipFill rotWithShape="1">
          <a:blip r:embed="rId14" cstate="screen">
            <a:extLst>
              <a:ext uri="{28A0092B-C50C-407E-A947-70E740481C1C}">
                <a14:useLocalDpi xmlns:a14="http://schemas.microsoft.com/office/drawing/2010/main"/>
              </a:ext>
            </a:extLst>
          </a:blip>
          <a:srcRect/>
          <a:stretch/>
        </p:blipFill>
        <p:spPr>
          <a:xfrm>
            <a:off x="8512206" y="2819903"/>
            <a:ext cx="1072056" cy="721277"/>
          </a:xfrm>
          <a:prstGeom prst="rect">
            <a:avLst/>
          </a:prstGeom>
        </p:spPr>
      </p:pic>
      <p:pic>
        <p:nvPicPr>
          <p:cNvPr id="55" name="Picture 54">
            <a:extLst>
              <a:ext uri="{FF2B5EF4-FFF2-40B4-BE49-F238E27FC236}">
                <a16:creationId xmlns:a16="http://schemas.microsoft.com/office/drawing/2014/main" id="{71E33940-4FB5-0DA3-6285-2AE8FC18F9E3}"/>
              </a:ext>
              <a:ext uri="{C183D7F6-B498-43B3-948B-1728B52AA6E4}">
                <adec:decorative xmlns:adec="http://schemas.microsoft.com/office/drawing/2017/decorative" val="1"/>
              </a:ext>
            </a:extLst>
          </p:cNvPr>
          <p:cNvPicPr>
            <a:picLocks noChangeAspect="1"/>
          </p:cNvPicPr>
          <p:nvPr/>
        </p:nvPicPr>
        <p:blipFill rotWithShape="1">
          <a:blip r:embed="rId14" cstate="screen">
            <a:extLst>
              <a:ext uri="{28A0092B-C50C-407E-A947-70E740481C1C}">
                <a14:useLocalDpi xmlns:a14="http://schemas.microsoft.com/office/drawing/2010/main"/>
              </a:ext>
            </a:extLst>
          </a:blip>
          <a:srcRect/>
          <a:stretch/>
        </p:blipFill>
        <p:spPr>
          <a:xfrm>
            <a:off x="10068912" y="2819902"/>
            <a:ext cx="1072056" cy="721277"/>
          </a:xfrm>
          <a:prstGeom prst="rect">
            <a:avLst/>
          </a:prstGeom>
        </p:spPr>
      </p:pic>
      <p:pic>
        <p:nvPicPr>
          <p:cNvPr id="56" name="Picture 55">
            <a:extLst>
              <a:ext uri="{FF2B5EF4-FFF2-40B4-BE49-F238E27FC236}">
                <a16:creationId xmlns:a16="http://schemas.microsoft.com/office/drawing/2014/main" id="{D3D3DD81-05AC-3CCF-1FE4-537E4DD6C821}"/>
              </a:ext>
              <a:ext uri="{C183D7F6-B498-43B3-948B-1728B52AA6E4}">
                <adec:decorative xmlns:adec="http://schemas.microsoft.com/office/drawing/2017/decorative" val="1"/>
              </a:ext>
            </a:extLst>
          </p:cNvPr>
          <p:cNvPicPr>
            <a:picLocks noChangeAspect="1"/>
          </p:cNvPicPr>
          <p:nvPr/>
        </p:nvPicPr>
        <p:blipFill rotWithShape="1">
          <a:blip r:embed="rId14" cstate="screen">
            <a:extLst>
              <a:ext uri="{28A0092B-C50C-407E-A947-70E740481C1C}">
                <a14:useLocalDpi xmlns:a14="http://schemas.microsoft.com/office/drawing/2010/main"/>
              </a:ext>
            </a:extLst>
          </a:blip>
          <a:srcRect/>
          <a:stretch/>
        </p:blipFill>
        <p:spPr>
          <a:xfrm rot="10800000">
            <a:off x="6183915" y="3541673"/>
            <a:ext cx="1072056" cy="721277"/>
          </a:xfrm>
          <a:prstGeom prst="rect">
            <a:avLst/>
          </a:prstGeom>
        </p:spPr>
      </p:pic>
      <p:pic>
        <p:nvPicPr>
          <p:cNvPr id="57" name="Picture 56">
            <a:extLst>
              <a:ext uri="{FF2B5EF4-FFF2-40B4-BE49-F238E27FC236}">
                <a16:creationId xmlns:a16="http://schemas.microsoft.com/office/drawing/2014/main" id="{D75BE5E9-1EF7-D685-4065-1B4523D9D832}"/>
              </a:ext>
              <a:ext uri="{C183D7F6-B498-43B3-948B-1728B52AA6E4}">
                <adec:decorative xmlns:adec="http://schemas.microsoft.com/office/drawing/2017/decorative" val="1"/>
              </a:ext>
            </a:extLst>
          </p:cNvPr>
          <p:cNvPicPr>
            <a:picLocks noChangeAspect="1"/>
          </p:cNvPicPr>
          <p:nvPr/>
        </p:nvPicPr>
        <p:blipFill rotWithShape="1">
          <a:blip r:embed="rId14" cstate="screen">
            <a:extLst>
              <a:ext uri="{28A0092B-C50C-407E-A947-70E740481C1C}">
                <a14:useLocalDpi xmlns:a14="http://schemas.microsoft.com/office/drawing/2010/main"/>
              </a:ext>
            </a:extLst>
          </a:blip>
          <a:srcRect/>
          <a:stretch/>
        </p:blipFill>
        <p:spPr>
          <a:xfrm rot="10800000">
            <a:off x="4632757" y="3537309"/>
            <a:ext cx="1072056" cy="721277"/>
          </a:xfrm>
          <a:prstGeom prst="rect">
            <a:avLst/>
          </a:prstGeom>
        </p:spPr>
      </p:pic>
      <p:pic>
        <p:nvPicPr>
          <p:cNvPr id="58" name="Picture 57">
            <a:extLst>
              <a:ext uri="{FF2B5EF4-FFF2-40B4-BE49-F238E27FC236}">
                <a16:creationId xmlns:a16="http://schemas.microsoft.com/office/drawing/2014/main" id="{98C4EE7D-28DD-E0B1-FAF1-A86D87D6EAE6}"/>
              </a:ext>
              <a:ext uri="{C183D7F6-B498-43B3-948B-1728B52AA6E4}">
                <adec:decorative xmlns:adec="http://schemas.microsoft.com/office/drawing/2017/decorative" val="1"/>
              </a:ext>
            </a:extLst>
          </p:cNvPr>
          <p:cNvPicPr>
            <a:picLocks noChangeAspect="1"/>
          </p:cNvPicPr>
          <p:nvPr/>
        </p:nvPicPr>
        <p:blipFill rotWithShape="1">
          <a:blip r:embed="rId14" cstate="screen">
            <a:extLst>
              <a:ext uri="{28A0092B-C50C-407E-A947-70E740481C1C}">
                <a14:useLocalDpi xmlns:a14="http://schemas.microsoft.com/office/drawing/2010/main"/>
              </a:ext>
            </a:extLst>
          </a:blip>
          <a:srcRect/>
          <a:stretch/>
        </p:blipFill>
        <p:spPr>
          <a:xfrm rot="10800000">
            <a:off x="3082481" y="3537308"/>
            <a:ext cx="1072056" cy="721277"/>
          </a:xfrm>
          <a:prstGeom prst="rect">
            <a:avLst/>
          </a:prstGeom>
        </p:spPr>
      </p:pic>
      <p:pic>
        <p:nvPicPr>
          <p:cNvPr id="59" name="Picture 58">
            <a:extLst>
              <a:ext uri="{FF2B5EF4-FFF2-40B4-BE49-F238E27FC236}">
                <a16:creationId xmlns:a16="http://schemas.microsoft.com/office/drawing/2014/main" id="{0E8CF3BF-1519-34B5-D72B-E8D42A3CCAE7}"/>
              </a:ext>
              <a:ext uri="{C183D7F6-B498-43B3-948B-1728B52AA6E4}">
                <adec:decorative xmlns:adec="http://schemas.microsoft.com/office/drawing/2017/decorative" val="1"/>
              </a:ext>
            </a:extLst>
          </p:cNvPr>
          <p:cNvPicPr>
            <a:picLocks noChangeAspect="1"/>
          </p:cNvPicPr>
          <p:nvPr/>
        </p:nvPicPr>
        <p:blipFill rotWithShape="1">
          <a:blip r:embed="rId14" cstate="screen">
            <a:extLst>
              <a:ext uri="{28A0092B-C50C-407E-A947-70E740481C1C}">
                <a14:useLocalDpi xmlns:a14="http://schemas.microsoft.com/office/drawing/2010/main"/>
              </a:ext>
            </a:extLst>
          </a:blip>
          <a:srcRect/>
          <a:stretch/>
        </p:blipFill>
        <p:spPr>
          <a:xfrm rot="10800000">
            <a:off x="1524454" y="3537307"/>
            <a:ext cx="1072056" cy="721277"/>
          </a:xfrm>
          <a:prstGeom prst="rect">
            <a:avLst/>
          </a:prstGeom>
        </p:spPr>
      </p:pic>
      <p:pic>
        <p:nvPicPr>
          <p:cNvPr id="60" name="Picture 59">
            <a:extLst>
              <a:ext uri="{FF2B5EF4-FFF2-40B4-BE49-F238E27FC236}">
                <a16:creationId xmlns:a16="http://schemas.microsoft.com/office/drawing/2014/main" id="{7790CD06-9C51-9AA1-7A08-84D5B3D88851}"/>
              </a:ext>
              <a:ext uri="{C183D7F6-B498-43B3-948B-1728B52AA6E4}">
                <adec:decorative xmlns:adec="http://schemas.microsoft.com/office/drawing/2017/decorative" val="1"/>
              </a:ext>
            </a:extLst>
          </p:cNvPr>
          <p:cNvPicPr>
            <a:picLocks noChangeAspect="1"/>
          </p:cNvPicPr>
          <p:nvPr/>
        </p:nvPicPr>
        <p:blipFill rotWithShape="1">
          <a:blip r:embed="rId14" cstate="screen">
            <a:extLst>
              <a:ext uri="{28A0092B-C50C-407E-A947-70E740481C1C}">
                <a14:useLocalDpi xmlns:a14="http://schemas.microsoft.com/office/drawing/2010/main"/>
              </a:ext>
            </a:extLst>
          </a:blip>
          <a:srcRect/>
          <a:stretch/>
        </p:blipFill>
        <p:spPr>
          <a:xfrm rot="10800000">
            <a:off x="7740621" y="3532706"/>
            <a:ext cx="1072056" cy="721277"/>
          </a:xfrm>
          <a:prstGeom prst="rect">
            <a:avLst/>
          </a:prstGeom>
        </p:spPr>
      </p:pic>
      <p:pic>
        <p:nvPicPr>
          <p:cNvPr id="61" name="Picture 60">
            <a:extLst>
              <a:ext uri="{FF2B5EF4-FFF2-40B4-BE49-F238E27FC236}">
                <a16:creationId xmlns:a16="http://schemas.microsoft.com/office/drawing/2014/main" id="{1A0DEB10-AD7B-EC8A-BE10-01243A2ADBC8}"/>
              </a:ext>
              <a:ext uri="{C183D7F6-B498-43B3-948B-1728B52AA6E4}">
                <adec:decorative xmlns:adec="http://schemas.microsoft.com/office/drawing/2017/decorative" val="1"/>
              </a:ext>
            </a:extLst>
          </p:cNvPr>
          <p:cNvPicPr>
            <a:picLocks noChangeAspect="1"/>
          </p:cNvPicPr>
          <p:nvPr/>
        </p:nvPicPr>
        <p:blipFill rotWithShape="1">
          <a:blip r:embed="rId14" cstate="screen">
            <a:extLst>
              <a:ext uri="{28A0092B-C50C-407E-A947-70E740481C1C}">
                <a14:useLocalDpi xmlns:a14="http://schemas.microsoft.com/office/drawing/2010/main"/>
              </a:ext>
            </a:extLst>
          </a:blip>
          <a:srcRect/>
          <a:stretch/>
        </p:blipFill>
        <p:spPr>
          <a:xfrm rot="10800000">
            <a:off x="9292218" y="3541672"/>
            <a:ext cx="1072056" cy="721277"/>
          </a:xfrm>
          <a:prstGeom prst="rect">
            <a:avLst/>
          </a:prstGeom>
        </p:spPr>
      </p:pic>
      <p:sp>
        <p:nvSpPr>
          <p:cNvPr id="5" name="Title 6">
            <a:extLst>
              <a:ext uri="{FF2B5EF4-FFF2-40B4-BE49-F238E27FC236}">
                <a16:creationId xmlns:a16="http://schemas.microsoft.com/office/drawing/2014/main" id="{0B9F4391-DF63-688C-5986-9823C4A59216}"/>
              </a:ext>
              <a:ext uri="{C183D7F6-B498-43B3-948B-1728B52AA6E4}">
                <adec:decorative xmlns:adec="http://schemas.microsoft.com/office/drawing/2017/decorative" val="1"/>
              </a:ext>
            </a:extLst>
          </p:cNvPr>
          <p:cNvSpPr txBox="1">
            <a:spLocks/>
          </p:cNvSpPr>
          <p:nvPr/>
        </p:nvSpPr>
        <p:spPr>
          <a:xfrm>
            <a:off x="845372" y="-700932"/>
            <a:ext cx="10024808" cy="52322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0000"/>
              </a:lnSpc>
              <a:spcBef>
                <a:spcPts val="0"/>
              </a:spcBef>
              <a:defRPr/>
            </a:pPr>
            <a:r>
              <a:rPr lang="en-GB" sz="2800" b="1" spc="100" dirty="0">
                <a:solidFill>
                  <a:srgbClr val="E6E6E6"/>
                </a:solidFill>
                <a:latin typeface="Open Sans Condensed" panose="020B0606030504020204" pitchFamily="34" charset="0"/>
                <a:ea typeface="Open Sans Condensed" panose="020B0606030504020204" pitchFamily="34" charset="0"/>
                <a:cs typeface="Open Sans Condensed" panose="020B0606030504020204" pitchFamily="34" charset="0"/>
              </a:rPr>
              <a:t>STUARTS AND GLORIOUS REVOLUTION CHRONOLOGY 2</a:t>
            </a:r>
          </a:p>
        </p:txBody>
      </p:sp>
    </p:spTree>
    <p:extLst>
      <p:ext uri="{BB962C8B-B14F-4D97-AF65-F5344CB8AC3E}">
        <p14:creationId xmlns:p14="http://schemas.microsoft.com/office/powerpoint/2010/main" val="497392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BD913DED-FD56-500D-43A6-A75974E7D682}"/>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 y="0"/>
            <a:ext cx="12192001" cy="6853344"/>
          </a:xfrm>
          <a:prstGeom prst="rect">
            <a:avLst/>
          </a:prstGeom>
        </p:spPr>
      </p:pic>
      <p:sp>
        <p:nvSpPr>
          <p:cNvPr id="9" name="Title 8">
            <a:extLst>
              <a:ext uri="{FF2B5EF4-FFF2-40B4-BE49-F238E27FC236}">
                <a16:creationId xmlns:a16="http://schemas.microsoft.com/office/drawing/2014/main" id="{B12204E2-A0DB-3756-FC77-31F68340F65B}"/>
              </a:ext>
            </a:extLst>
          </p:cNvPr>
          <p:cNvSpPr txBox="1">
            <a:spLocks noGrp="1"/>
          </p:cNvSpPr>
          <p:nvPr>
            <p:ph type="title" idx="4294967295"/>
          </p:nvPr>
        </p:nvSpPr>
        <p:spPr>
          <a:xfrm>
            <a:off x="411947" y="386924"/>
            <a:ext cx="6404489" cy="5847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3200" b="1" i="0" u="none" strike="noStrike" kern="1200" cap="none" spc="100" normalizeH="0" baseline="0" noProof="0" dirty="0">
                <a:ln>
                  <a:noFill/>
                </a:ln>
                <a:solidFill>
                  <a:srgbClr val="45235E"/>
                </a:solidFill>
                <a:effectLst/>
                <a:uLnTx/>
                <a:uFillTx/>
                <a:latin typeface="Open Sans Condensed" panose="020B0606030504020204" pitchFamily="34" charset="0"/>
                <a:ea typeface="Open Sans Condensed" panose="020B0606030504020204" pitchFamily="34" charset="0"/>
                <a:cs typeface="Open Sans Condensed" panose="020B0606030504020204" pitchFamily="34" charset="0"/>
              </a:rPr>
              <a:t>CLASSROOM TASKS</a:t>
            </a:r>
          </a:p>
        </p:txBody>
      </p:sp>
      <p:sp>
        <p:nvSpPr>
          <p:cNvPr id="10" name="TextBox 9">
            <a:extLst>
              <a:ext uri="{FF2B5EF4-FFF2-40B4-BE49-F238E27FC236}">
                <a16:creationId xmlns:a16="http://schemas.microsoft.com/office/drawing/2014/main" id="{D845CFDD-E078-E193-4727-8B67D6F700F3}"/>
              </a:ext>
            </a:extLst>
          </p:cNvPr>
          <p:cNvSpPr txBox="1">
            <a:spLocks/>
          </p:cNvSpPr>
          <p:nvPr/>
        </p:nvSpPr>
        <p:spPr>
          <a:xfrm>
            <a:off x="935483" y="1115924"/>
            <a:ext cx="6829660" cy="338554"/>
          </a:xfrm>
          <a:prstGeom prst="rect">
            <a:avLst/>
          </a:prstGeom>
          <a:noFill/>
        </p:spPr>
        <p:txBody>
          <a:bodyPr wrap="square" rtlCol="0">
            <a:spAutoFit/>
          </a:bodyPr>
          <a:lstStyle/>
          <a:p>
            <a:r>
              <a:rPr lang="en-GB" sz="1600" dirty="0">
                <a:effectLst/>
                <a:latin typeface="Georgia" panose="02040502050405020303" pitchFamily="18" charset="0"/>
                <a:ea typeface="Open Sans" panose="020B0606030504020204" pitchFamily="34" charset="0"/>
                <a:cs typeface="Open Sans" panose="020B0606030504020204" pitchFamily="34" charset="0"/>
              </a:rPr>
              <a:t>What was the name of James II’s second wife that he married in 1673?</a:t>
            </a:r>
          </a:p>
        </p:txBody>
      </p:sp>
      <p:sp>
        <p:nvSpPr>
          <p:cNvPr id="11" name="TextBox 10">
            <a:extLst>
              <a:ext uri="{FF2B5EF4-FFF2-40B4-BE49-F238E27FC236}">
                <a16:creationId xmlns:a16="http://schemas.microsoft.com/office/drawing/2014/main" id="{258C8595-C239-785D-D42A-0C136B5DAA03}"/>
              </a:ext>
              <a:ext uri="{C183D7F6-B498-43B3-948B-1728B52AA6E4}">
                <adec:decorative xmlns:adec="http://schemas.microsoft.com/office/drawing/2017/decorative" val="1"/>
              </a:ext>
            </a:extLst>
          </p:cNvPr>
          <p:cNvSpPr txBox="1">
            <a:spLocks/>
          </p:cNvSpPr>
          <p:nvPr/>
        </p:nvSpPr>
        <p:spPr>
          <a:xfrm>
            <a:off x="513530" y="1127465"/>
            <a:ext cx="507748" cy="338554"/>
          </a:xfrm>
          <a:prstGeom prst="rect">
            <a:avLst/>
          </a:prstGeom>
          <a:noFill/>
        </p:spPr>
        <p:txBody>
          <a:bodyPr wrap="square" rtlCol="0">
            <a:spAutoFit/>
          </a:bodyPr>
          <a:lstStyle/>
          <a:p>
            <a:r>
              <a:rPr lang="en-GB" sz="1600" b="1" spc="30" dirty="0">
                <a:effectLst/>
                <a:latin typeface="Open Sans Condensed" panose="020B0606030504020204" pitchFamily="34" charset="0"/>
                <a:ea typeface="Open Sans Condensed" panose="020B0606030504020204" pitchFamily="34" charset="0"/>
                <a:cs typeface="Open Sans Condensed" panose="020B0606030504020204" pitchFamily="34" charset="0"/>
              </a:rPr>
              <a:t>Q1</a:t>
            </a:r>
            <a:endParaRPr lang="en-GB" sz="1600" spc="30" dirty="0">
              <a:effectLst/>
              <a:latin typeface="Open Sans Condensed Light" panose="020B0306030504020204" pitchFamily="34" charset="0"/>
              <a:ea typeface="Open Sans Condensed Light" panose="020B0306030504020204" pitchFamily="34" charset="0"/>
              <a:cs typeface="Open Sans Condensed Light" panose="020B0306030504020204" pitchFamily="34" charset="0"/>
            </a:endParaRPr>
          </a:p>
        </p:txBody>
      </p:sp>
      <p:cxnSp>
        <p:nvCxnSpPr>
          <p:cNvPr id="18" name="Straight Connector 17">
            <a:extLst>
              <a:ext uri="{FF2B5EF4-FFF2-40B4-BE49-F238E27FC236}">
                <a16:creationId xmlns:a16="http://schemas.microsoft.com/office/drawing/2014/main" id="{8D09B037-E551-0C2B-88B3-DC93918B7C27}"/>
              </a:ext>
              <a:ext uri="{C183D7F6-B498-43B3-948B-1728B52AA6E4}">
                <adec:decorative xmlns:adec="http://schemas.microsoft.com/office/drawing/2017/decorative" val="1"/>
              </a:ext>
            </a:extLst>
          </p:cNvPr>
          <p:cNvCxnSpPr>
            <a:cxnSpLocks/>
          </p:cNvCxnSpPr>
          <p:nvPr/>
        </p:nvCxnSpPr>
        <p:spPr>
          <a:xfrm>
            <a:off x="596014" y="1610245"/>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sp>
        <p:nvSpPr>
          <p:cNvPr id="29" name="TextBox 28">
            <a:extLst>
              <a:ext uri="{FF2B5EF4-FFF2-40B4-BE49-F238E27FC236}">
                <a16:creationId xmlns:a16="http://schemas.microsoft.com/office/drawing/2014/main" id="{D87187D5-25DD-1CAC-207A-BECDFC84BF05}"/>
              </a:ext>
            </a:extLst>
          </p:cNvPr>
          <p:cNvSpPr txBox="1">
            <a:spLocks/>
          </p:cNvSpPr>
          <p:nvPr/>
        </p:nvSpPr>
        <p:spPr>
          <a:xfrm>
            <a:off x="935483" y="1725587"/>
            <a:ext cx="7327983" cy="338554"/>
          </a:xfrm>
          <a:prstGeom prst="rect">
            <a:avLst/>
          </a:prstGeom>
          <a:noFill/>
        </p:spPr>
        <p:txBody>
          <a:bodyPr wrap="square" rtlCol="0">
            <a:spAutoFit/>
          </a:bodyPr>
          <a:lstStyle/>
          <a:p>
            <a:r>
              <a:rPr lang="en-GB" sz="1600" dirty="0">
                <a:effectLst/>
                <a:latin typeface="Georgia" panose="02040502050405020303" pitchFamily="18" charset="0"/>
                <a:ea typeface="Open Sans" panose="020B0606030504020204" pitchFamily="34" charset="0"/>
                <a:cs typeface="Open Sans" panose="020B0606030504020204" pitchFamily="34" charset="0"/>
              </a:rPr>
              <a:t>When did William’s a</a:t>
            </a:r>
            <a:r>
              <a:rPr lang="en-GB" sz="1600" dirty="0">
                <a:latin typeface="Georgia" panose="02040502050405020303" pitchFamily="18" charset="0"/>
                <a:ea typeface="Open Sans" panose="020B0606030504020204" pitchFamily="34" charset="0"/>
                <a:cs typeface="Open Sans" panose="020B0606030504020204" pitchFamily="34" charset="0"/>
              </a:rPr>
              <a:t>rmy arrive in Devon</a:t>
            </a:r>
            <a:r>
              <a:rPr lang="en-GB" sz="1600" dirty="0">
                <a:effectLst/>
                <a:latin typeface="Georgia" panose="02040502050405020303" pitchFamily="18" charset="0"/>
                <a:ea typeface="Open Sans" panose="020B0606030504020204" pitchFamily="34" charset="0"/>
                <a:cs typeface="Open Sans" panose="020B0606030504020204" pitchFamily="34" charset="0"/>
              </a:rPr>
              <a:t>?</a:t>
            </a:r>
          </a:p>
        </p:txBody>
      </p:sp>
      <p:sp>
        <p:nvSpPr>
          <p:cNvPr id="30" name="TextBox 29">
            <a:extLst>
              <a:ext uri="{FF2B5EF4-FFF2-40B4-BE49-F238E27FC236}">
                <a16:creationId xmlns:a16="http://schemas.microsoft.com/office/drawing/2014/main" id="{22F14324-F6DE-4632-5186-D7CB8471FC58}"/>
              </a:ext>
              <a:ext uri="{C183D7F6-B498-43B3-948B-1728B52AA6E4}">
                <adec:decorative xmlns:adec="http://schemas.microsoft.com/office/drawing/2017/decorative" val="1"/>
              </a:ext>
            </a:extLst>
          </p:cNvPr>
          <p:cNvSpPr txBox="1">
            <a:spLocks/>
          </p:cNvSpPr>
          <p:nvPr/>
        </p:nvSpPr>
        <p:spPr>
          <a:xfrm>
            <a:off x="513530" y="1737128"/>
            <a:ext cx="507748" cy="338554"/>
          </a:xfrm>
          <a:prstGeom prst="rect">
            <a:avLst/>
          </a:prstGeom>
          <a:noFill/>
        </p:spPr>
        <p:txBody>
          <a:bodyPr wrap="square" rtlCol="0">
            <a:spAutoFit/>
          </a:bodyPr>
          <a:lstStyle/>
          <a:p>
            <a:r>
              <a:rPr lang="en-GB" sz="1600" b="1" spc="30" dirty="0">
                <a:effectLst/>
                <a:latin typeface="Open Sans Condensed" panose="020B0606030504020204" pitchFamily="34" charset="0"/>
                <a:ea typeface="Open Sans Condensed" panose="020B0606030504020204" pitchFamily="34" charset="0"/>
                <a:cs typeface="Open Sans Condensed" panose="020B0606030504020204" pitchFamily="34" charset="0"/>
              </a:rPr>
              <a:t>Q2</a:t>
            </a:r>
            <a:endParaRPr lang="en-GB" sz="1600" spc="30" dirty="0">
              <a:effectLst/>
              <a:latin typeface="Open Sans Condensed Light" panose="020B0306030504020204" pitchFamily="34" charset="0"/>
              <a:ea typeface="Open Sans Condensed Light" panose="020B0306030504020204" pitchFamily="34" charset="0"/>
              <a:cs typeface="Open Sans Condensed Light" panose="020B0306030504020204" pitchFamily="34" charset="0"/>
            </a:endParaRPr>
          </a:p>
        </p:txBody>
      </p:sp>
      <p:cxnSp>
        <p:nvCxnSpPr>
          <p:cNvPr id="31" name="Straight Connector 30">
            <a:extLst>
              <a:ext uri="{FF2B5EF4-FFF2-40B4-BE49-F238E27FC236}">
                <a16:creationId xmlns:a16="http://schemas.microsoft.com/office/drawing/2014/main" id="{3B58060D-CA53-05B8-06EB-73FF83878BD2}"/>
              </a:ext>
              <a:ext uri="{C183D7F6-B498-43B3-948B-1728B52AA6E4}">
                <adec:decorative xmlns:adec="http://schemas.microsoft.com/office/drawing/2017/decorative" val="1"/>
              </a:ext>
            </a:extLst>
          </p:cNvPr>
          <p:cNvCxnSpPr>
            <a:cxnSpLocks/>
          </p:cNvCxnSpPr>
          <p:nvPr/>
        </p:nvCxnSpPr>
        <p:spPr>
          <a:xfrm>
            <a:off x="596014" y="2210228"/>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sp>
        <p:nvSpPr>
          <p:cNvPr id="32" name="TextBox 31">
            <a:extLst>
              <a:ext uri="{FF2B5EF4-FFF2-40B4-BE49-F238E27FC236}">
                <a16:creationId xmlns:a16="http://schemas.microsoft.com/office/drawing/2014/main" id="{D9613F6E-7DF0-2EA2-9A23-ADB17216C721}"/>
              </a:ext>
            </a:extLst>
          </p:cNvPr>
          <p:cNvSpPr txBox="1">
            <a:spLocks/>
          </p:cNvSpPr>
          <p:nvPr/>
        </p:nvSpPr>
        <p:spPr>
          <a:xfrm>
            <a:off x="935483" y="2368662"/>
            <a:ext cx="9952650" cy="338554"/>
          </a:xfrm>
          <a:prstGeom prst="rect">
            <a:avLst/>
          </a:prstGeom>
          <a:noFill/>
        </p:spPr>
        <p:txBody>
          <a:bodyPr wrap="square" rtlCol="0">
            <a:spAutoFit/>
          </a:bodyPr>
          <a:lstStyle/>
          <a:p>
            <a:r>
              <a:rPr lang="en-GB" sz="1600" dirty="0">
                <a:effectLst/>
                <a:latin typeface="Georgia" panose="02040502050405020303" pitchFamily="18" charset="0"/>
                <a:ea typeface="Open Sans" panose="020B0606030504020204" pitchFamily="34" charset="0"/>
                <a:cs typeface="Open Sans" panose="020B0606030504020204" pitchFamily="34" charset="0"/>
              </a:rPr>
              <a:t>What important Bill was approved in 1689?</a:t>
            </a:r>
          </a:p>
        </p:txBody>
      </p:sp>
      <p:sp>
        <p:nvSpPr>
          <p:cNvPr id="33" name="TextBox 32">
            <a:extLst>
              <a:ext uri="{FF2B5EF4-FFF2-40B4-BE49-F238E27FC236}">
                <a16:creationId xmlns:a16="http://schemas.microsoft.com/office/drawing/2014/main" id="{42863F3F-934A-B7D2-84B2-F5E8E5F4E346}"/>
              </a:ext>
              <a:ext uri="{C183D7F6-B498-43B3-948B-1728B52AA6E4}">
                <adec:decorative xmlns:adec="http://schemas.microsoft.com/office/drawing/2017/decorative" val="1"/>
              </a:ext>
            </a:extLst>
          </p:cNvPr>
          <p:cNvSpPr txBox="1">
            <a:spLocks/>
          </p:cNvSpPr>
          <p:nvPr/>
        </p:nvSpPr>
        <p:spPr>
          <a:xfrm>
            <a:off x="513530" y="2380203"/>
            <a:ext cx="507748" cy="338554"/>
          </a:xfrm>
          <a:prstGeom prst="rect">
            <a:avLst/>
          </a:prstGeom>
          <a:noFill/>
        </p:spPr>
        <p:txBody>
          <a:bodyPr wrap="square" rtlCol="0">
            <a:spAutoFit/>
          </a:bodyPr>
          <a:lstStyle/>
          <a:p>
            <a:r>
              <a:rPr lang="en-GB" sz="1600" b="1" spc="30" dirty="0">
                <a:effectLst/>
                <a:latin typeface="Open Sans Condensed" panose="020B0606030504020204" pitchFamily="34" charset="0"/>
                <a:ea typeface="Open Sans Condensed" panose="020B0606030504020204" pitchFamily="34" charset="0"/>
                <a:cs typeface="Open Sans Condensed" panose="020B0606030504020204" pitchFamily="34" charset="0"/>
              </a:rPr>
              <a:t>Q3</a:t>
            </a:r>
            <a:endParaRPr lang="en-GB" sz="1600" spc="30" dirty="0">
              <a:effectLst/>
              <a:latin typeface="Open Sans Condensed Light" panose="020B0306030504020204" pitchFamily="34" charset="0"/>
              <a:ea typeface="Open Sans Condensed Light" panose="020B0306030504020204" pitchFamily="34" charset="0"/>
              <a:cs typeface="Open Sans Condensed Light" panose="020B0306030504020204" pitchFamily="34" charset="0"/>
            </a:endParaRPr>
          </a:p>
        </p:txBody>
      </p:sp>
      <p:cxnSp>
        <p:nvCxnSpPr>
          <p:cNvPr id="34" name="Straight Connector 33">
            <a:extLst>
              <a:ext uri="{FF2B5EF4-FFF2-40B4-BE49-F238E27FC236}">
                <a16:creationId xmlns:a16="http://schemas.microsoft.com/office/drawing/2014/main" id="{947B2F2F-9A1C-7B4C-2716-D58D0DB2FC5B}"/>
              </a:ext>
              <a:ext uri="{C183D7F6-B498-43B3-948B-1728B52AA6E4}">
                <adec:decorative xmlns:adec="http://schemas.microsoft.com/office/drawing/2017/decorative" val="1"/>
              </a:ext>
            </a:extLst>
          </p:cNvPr>
          <p:cNvCxnSpPr>
            <a:cxnSpLocks/>
          </p:cNvCxnSpPr>
          <p:nvPr/>
        </p:nvCxnSpPr>
        <p:spPr>
          <a:xfrm>
            <a:off x="596014" y="2862983"/>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sp>
        <p:nvSpPr>
          <p:cNvPr id="35" name="TextBox 34">
            <a:extLst>
              <a:ext uri="{FF2B5EF4-FFF2-40B4-BE49-F238E27FC236}">
                <a16:creationId xmlns:a16="http://schemas.microsoft.com/office/drawing/2014/main" id="{C181AABE-3EBB-9957-3C9B-4DA09560903B}"/>
              </a:ext>
            </a:extLst>
          </p:cNvPr>
          <p:cNvSpPr txBox="1">
            <a:spLocks/>
          </p:cNvSpPr>
          <p:nvPr/>
        </p:nvSpPr>
        <p:spPr>
          <a:xfrm>
            <a:off x="935483" y="3013944"/>
            <a:ext cx="9318225" cy="338554"/>
          </a:xfrm>
          <a:prstGeom prst="rect">
            <a:avLst/>
          </a:prstGeom>
          <a:noFill/>
        </p:spPr>
        <p:txBody>
          <a:bodyPr wrap="square" rtlCol="0">
            <a:spAutoFit/>
          </a:bodyPr>
          <a:lstStyle/>
          <a:p>
            <a:r>
              <a:rPr lang="en-GB" sz="1600" dirty="0">
                <a:effectLst/>
                <a:latin typeface="Georgia" panose="02040502050405020303" pitchFamily="18" charset="0"/>
                <a:ea typeface="Open Sans" panose="020B0606030504020204" pitchFamily="34" charset="0"/>
                <a:cs typeface="Open Sans" panose="020B0606030504020204" pitchFamily="34" charset="0"/>
              </a:rPr>
              <a:t>How many years after Mary did William die? </a:t>
            </a:r>
          </a:p>
        </p:txBody>
      </p:sp>
      <p:sp>
        <p:nvSpPr>
          <p:cNvPr id="36" name="TextBox 35">
            <a:extLst>
              <a:ext uri="{FF2B5EF4-FFF2-40B4-BE49-F238E27FC236}">
                <a16:creationId xmlns:a16="http://schemas.microsoft.com/office/drawing/2014/main" id="{B517E7C7-A140-1168-D2FD-F9BB4F0DFFCD}"/>
              </a:ext>
              <a:ext uri="{C183D7F6-B498-43B3-948B-1728B52AA6E4}">
                <adec:decorative xmlns:adec="http://schemas.microsoft.com/office/drawing/2017/decorative" val="1"/>
              </a:ext>
            </a:extLst>
          </p:cNvPr>
          <p:cNvSpPr txBox="1">
            <a:spLocks/>
          </p:cNvSpPr>
          <p:nvPr/>
        </p:nvSpPr>
        <p:spPr>
          <a:xfrm>
            <a:off x="513530" y="3025485"/>
            <a:ext cx="507748" cy="338554"/>
          </a:xfrm>
          <a:prstGeom prst="rect">
            <a:avLst/>
          </a:prstGeom>
          <a:noFill/>
        </p:spPr>
        <p:txBody>
          <a:bodyPr wrap="square" rtlCol="0">
            <a:spAutoFit/>
          </a:bodyPr>
          <a:lstStyle/>
          <a:p>
            <a:r>
              <a:rPr lang="en-GB" sz="1600" b="1" spc="30" dirty="0">
                <a:effectLst/>
                <a:latin typeface="Open Sans Condensed" panose="020B0606030504020204" pitchFamily="34" charset="0"/>
                <a:ea typeface="Open Sans Condensed" panose="020B0606030504020204" pitchFamily="34" charset="0"/>
                <a:cs typeface="Open Sans Condensed" panose="020B0606030504020204" pitchFamily="34" charset="0"/>
              </a:rPr>
              <a:t>Q4</a:t>
            </a:r>
            <a:endParaRPr lang="en-GB" sz="1600" spc="30" dirty="0">
              <a:effectLst/>
              <a:latin typeface="Open Sans Condensed Light" panose="020B0306030504020204" pitchFamily="34" charset="0"/>
              <a:ea typeface="Open Sans Condensed Light" panose="020B0306030504020204" pitchFamily="34" charset="0"/>
              <a:cs typeface="Open Sans Condensed Light" panose="020B0306030504020204" pitchFamily="34" charset="0"/>
            </a:endParaRPr>
          </a:p>
        </p:txBody>
      </p:sp>
      <p:pic>
        <p:nvPicPr>
          <p:cNvPr id="2" name="Google Shape;421;g2b6d011acb8_0_8">
            <a:extLst>
              <a:ext uri="{FF2B5EF4-FFF2-40B4-BE49-F238E27FC236}">
                <a16:creationId xmlns:a16="http://schemas.microsoft.com/office/drawing/2014/main" id="{5A562825-D9EA-CA27-7BD9-AFB7B75C6051}"/>
              </a:ext>
              <a:ext uri="{C183D7F6-B498-43B3-948B-1728B52AA6E4}">
                <adec:decorative xmlns:adec="http://schemas.microsoft.com/office/drawing/2017/decorative" val="1"/>
              </a:ext>
            </a:extLst>
          </p:cNvPr>
          <p:cNvPicPr preferRelativeResize="0">
            <a:picLocks noChangeAspect="1"/>
          </p:cNvPicPr>
          <p:nvPr/>
        </p:nvPicPr>
        <p:blipFill>
          <a:blip r:embed="rId4" cstate="screen">
            <a:alphaModFix/>
            <a:extLst>
              <a:ext uri="{28A0092B-C50C-407E-A947-70E740481C1C}">
                <a14:useLocalDpi xmlns:a14="http://schemas.microsoft.com/office/drawing/2010/main"/>
              </a:ext>
            </a:extLst>
          </a:blip>
          <a:stretch>
            <a:fillRect/>
          </a:stretch>
        </p:blipFill>
        <p:spPr>
          <a:xfrm>
            <a:off x="10330187" y="314270"/>
            <a:ext cx="1449687" cy="1449725"/>
          </a:xfrm>
          <a:prstGeom prst="rect">
            <a:avLst/>
          </a:prstGeom>
          <a:noFill/>
          <a:ln>
            <a:noFill/>
          </a:ln>
        </p:spPr>
      </p:pic>
    </p:spTree>
    <p:extLst>
      <p:ext uri="{BB962C8B-B14F-4D97-AF65-F5344CB8AC3E}">
        <p14:creationId xmlns:p14="http://schemas.microsoft.com/office/powerpoint/2010/main" val="38858944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3DF10A4F-4098-B769-B2BE-FFDDF0A4B4C7}"/>
              </a:ext>
              <a:ext uri="{C183D7F6-B498-43B3-948B-1728B52AA6E4}">
                <adec:decorative xmlns:adec="http://schemas.microsoft.com/office/drawing/2017/decorative" val="1"/>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 y="0"/>
            <a:ext cx="12192001" cy="6853344"/>
          </a:xfrm>
          <a:prstGeom prst="rect">
            <a:avLst/>
          </a:prstGeom>
        </p:spPr>
      </p:pic>
      <p:sp>
        <p:nvSpPr>
          <p:cNvPr id="9" name="Title 8">
            <a:extLst>
              <a:ext uri="{FF2B5EF4-FFF2-40B4-BE49-F238E27FC236}">
                <a16:creationId xmlns:a16="http://schemas.microsoft.com/office/drawing/2014/main" id="{B12204E2-A0DB-3756-FC77-31F68340F65B}"/>
              </a:ext>
            </a:extLst>
          </p:cNvPr>
          <p:cNvSpPr txBox="1">
            <a:spLocks noGrp="1"/>
          </p:cNvSpPr>
          <p:nvPr>
            <p:ph type="title" idx="4294967295"/>
          </p:nvPr>
        </p:nvSpPr>
        <p:spPr>
          <a:xfrm>
            <a:off x="411947" y="386924"/>
            <a:ext cx="6404489" cy="5847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3200" b="1" i="0" u="none" strike="noStrike" kern="1200" cap="none" spc="100" normalizeH="0" baseline="0" noProof="0" dirty="0">
                <a:ln>
                  <a:noFill/>
                </a:ln>
                <a:solidFill>
                  <a:srgbClr val="45235E"/>
                </a:solidFill>
                <a:effectLst/>
                <a:uLnTx/>
                <a:uFillTx/>
                <a:latin typeface="Open Sans Condensed" panose="020B0606030504020204" pitchFamily="34" charset="0"/>
                <a:ea typeface="Open Sans Condensed" panose="020B0606030504020204" pitchFamily="34" charset="0"/>
                <a:cs typeface="Open Sans Condensed" panose="020B0606030504020204" pitchFamily="34" charset="0"/>
              </a:rPr>
              <a:t>VOCABULARY LIST</a:t>
            </a:r>
          </a:p>
        </p:txBody>
      </p:sp>
      <p:sp>
        <p:nvSpPr>
          <p:cNvPr id="10" name="TextBox 9">
            <a:extLst>
              <a:ext uri="{FF2B5EF4-FFF2-40B4-BE49-F238E27FC236}">
                <a16:creationId xmlns:a16="http://schemas.microsoft.com/office/drawing/2014/main" id="{D845CFDD-E078-E193-4727-8B67D6F700F3}"/>
              </a:ext>
            </a:extLst>
          </p:cNvPr>
          <p:cNvSpPr txBox="1">
            <a:spLocks/>
          </p:cNvSpPr>
          <p:nvPr/>
        </p:nvSpPr>
        <p:spPr>
          <a:xfrm>
            <a:off x="792972" y="1320111"/>
            <a:ext cx="10882788" cy="338554"/>
          </a:xfrm>
          <a:prstGeom prst="rect">
            <a:avLst/>
          </a:prstGeom>
          <a:noFill/>
        </p:spPr>
        <p:txBody>
          <a:bodyPr wrap="square" rtlCol="0">
            <a:spAutoFit/>
          </a:bodyPr>
          <a:lstStyle/>
          <a:p>
            <a:r>
              <a:rPr lang="en-GB" sz="16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Bill of Rights</a:t>
            </a:r>
            <a:r>
              <a:rPr lang="en-GB" sz="1600" dirty="0">
                <a:effectLst/>
                <a:latin typeface="Georgia" panose="02040502050405020303" pitchFamily="18" charset="0"/>
                <a:ea typeface="Open Sans" panose="020B0606030504020204" pitchFamily="34" charset="0"/>
                <a:cs typeface="Open Sans" panose="020B0606030504020204" pitchFamily="34" charset="0"/>
              </a:rPr>
              <a:t>  </a:t>
            </a:r>
            <a:r>
              <a:rPr lang="en-GB" sz="1600">
                <a:effectLst/>
                <a:latin typeface="Georgia" panose="02040502050405020303" pitchFamily="18" charset="0"/>
                <a:ea typeface="Open Sans" panose="020B0606030504020204" pitchFamily="34" charset="0"/>
                <a:cs typeface="Open Sans" panose="020B0606030504020204" pitchFamily="34" charset="0"/>
              </a:rPr>
              <a:t>|  a list of rules about people’s rights, which limited the power of kings and queens</a:t>
            </a:r>
            <a:endParaRPr lang="en-GB" sz="1600" dirty="0">
              <a:effectLst/>
              <a:latin typeface="Georgia" panose="02040502050405020303" pitchFamily="18" charset="0"/>
              <a:ea typeface="Open Sans" panose="020B0606030504020204" pitchFamily="34" charset="0"/>
              <a:cs typeface="Open Sans" panose="020B0606030504020204" pitchFamily="34" charset="0"/>
            </a:endParaRPr>
          </a:p>
        </p:txBody>
      </p:sp>
      <p:cxnSp>
        <p:nvCxnSpPr>
          <p:cNvPr id="18" name="Straight Connector 17">
            <a:extLst>
              <a:ext uri="{FF2B5EF4-FFF2-40B4-BE49-F238E27FC236}">
                <a16:creationId xmlns:a16="http://schemas.microsoft.com/office/drawing/2014/main" id="{8D09B037-E551-0C2B-88B3-DC93918B7C27}"/>
              </a:ext>
              <a:ext uri="{C183D7F6-B498-43B3-948B-1728B52AA6E4}">
                <adec:decorative xmlns:adec="http://schemas.microsoft.com/office/drawing/2017/decorative" val="1"/>
              </a:ext>
            </a:extLst>
          </p:cNvPr>
          <p:cNvCxnSpPr>
            <a:cxnSpLocks/>
          </p:cNvCxnSpPr>
          <p:nvPr/>
        </p:nvCxnSpPr>
        <p:spPr>
          <a:xfrm>
            <a:off x="596014" y="1821654"/>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sp>
        <p:nvSpPr>
          <p:cNvPr id="29" name="TextBox 28">
            <a:extLst>
              <a:ext uri="{FF2B5EF4-FFF2-40B4-BE49-F238E27FC236}">
                <a16:creationId xmlns:a16="http://schemas.microsoft.com/office/drawing/2014/main" id="{D87187D5-25DD-1CAC-207A-BECDFC84BF05}"/>
              </a:ext>
            </a:extLst>
          </p:cNvPr>
          <p:cNvSpPr txBox="1">
            <a:spLocks/>
          </p:cNvSpPr>
          <p:nvPr/>
        </p:nvSpPr>
        <p:spPr>
          <a:xfrm>
            <a:off x="792972" y="1960823"/>
            <a:ext cx="10882787" cy="338554"/>
          </a:xfrm>
          <a:prstGeom prst="rect">
            <a:avLst/>
          </a:prstGeom>
          <a:noFill/>
        </p:spPr>
        <p:txBody>
          <a:bodyPr wrap="square" rtlCol="0">
            <a:spAutoFit/>
          </a:bodyPr>
          <a:lstStyle/>
          <a:p>
            <a:r>
              <a:rPr lang="en-GB" sz="16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Catholic</a:t>
            </a:r>
            <a:r>
              <a:rPr lang="en-GB" sz="1600" dirty="0">
                <a:effectLst/>
                <a:latin typeface="Georgia" panose="02040502050405020303" pitchFamily="18" charset="0"/>
                <a:ea typeface="Open Sans" panose="020B0606030504020204" pitchFamily="34" charset="0"/>
                <a:cs typeface="Open Sans" panose="020B0606030504020204" pitchFamily="34" charset="0"/>
              </a:rPr>
              <a:t>  |  </a:t>
            </a:r>
            <a:r>
              <a:rPr lang="en-GB" sz="1600" dirty="0">
                <a:latin typeface="Georgia" panose="02040502050405020303" pitchFamily="18" charset="0"/>
                <a:ea typeface="Open Sans" panose="020B0606030504020204" pitchFamily="34" charset="0"/>
                <a:cs typeface="Open Sans" panose="020B0606030504020204" pitchFamily="34" charset="0"/>
              </a:rPr>
              <a:t>member of the Roman Catholic Church, a type of Christianity that follows the teachings of the Pope </a:t>
            </a:r>
            <a:endParaRPr lang="en-GB" sz="1600" dirty="0">
              <a:effectLst/>
              <a:latin typeface="Georgia" panose="02040502050405020303" pitchFamily="18" charset="0"/>
              <a:ea typeface="Open Sans" panose="020B0606030504020204" pitchFamily="34" charset="0"/>
              <a:cs typeface="Open Sans" panose="020B0606030504020204" pitchFamily="34" charset="0"/>
            </a:endParaRPr>
          </a:p>
        </p:txBody>
      </p:sp>
      <p:cxnSp>
        <p:nvCxnSpPr>
          <p:cNvPr id="31" name="Straight Connector 30">
            <a:extLst>
              <a:ext uri="{FF2B5EF4-FFF2-40B4-BE49-F238E27FC236}">
                <a16:creationId xmlns:a16="http://schemas.microsoft.com/office/drawing/2014/main" id="{3B58060D-CA53-05B8-06EB-73FF83878BD2}"/>
              </a:ext>
              <a:ext uri="{C183D7F6-B498-43B3-948B-1728B52AA6E4}">
                <adec:decorative xmlns:adec="http://schemas.microsoft.com/office/drawing/2017/decorative" val="1"/>
              </a:ext>
            </a:extLst>
          </p:cNvPr>
          <p:cNvCxnSpPr>
            <a:cxnSpLocks/>
          </p:cNvCxnSpPr>
          <p:nvPr/>
        </p:nvCxnSpPr>
        <p:spPr>
          <a:xfrm>
            <a:off x="596014" y="2431317"/>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pic>
        <p:nvPicPr>
          <p:cNvPr id="2" name="Picture 1">
            <a:extLst>
              <a:ext uri="{FF2B5EF4-FFF2-40B4-BE49-F238E27FC236}">
                <a16:creationId xmlns:a16="http://schemas.microsoft.com/office/drawing/2014/main" id="{58AEA2A7-A18D-2B37-61F5-75FEB21F1EDB}"/>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rot="60000">
            <a:off x="2042737" y="5620552"/>
            <a:ext cx="1563689" cy="903622"/>
          </a:xfrm>
          <a:prstGeom prst="rect">
            <a:avLst/>
          </a:prstGeom>
        </p:spPr>
      </p:pic>
      <p:pic>
        <p:nvPicPr>
          <p:cNvPr id="8" name="Picture 7">
            <a:extLst>
              <a:ext uri="{FF2B5EF4-FFF2-40B4-BE49-F238E27FC236}">
                <a16:creationId xmlns:a16="http://schemas.microsoft.com/office/drawing/2014/main" id="{EC16E05A-0CA3-0FE0-396F-6199B5E7CB32}"/>
              </a:ext>
              <a:ext uri="{C183D7F6-B498-43B3-948B-1728B52AA6E4}">
                <adec:decorative xmlns:adec="http://schemas.microsoft.com/office/drawing/2017/decorative" val="1"/>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rot="60000">
            <a:off x="484904" y="5623975"/>
            <a:ext cx="1563689" cy="889565"/>
          </a:xfrm>
          <a:prstGeom prst="rect">
            <a:avLst/>
          </a:prstGeom>
        </p:spPr>
      </p:pic>
      <p:sp>
        <p:nvSpPr>
          <p:cNvPr id="3" name="TextBox 2">
            <a:extLst>
              <a:ext uri="{FF2B5EF4-FFF2-40B4-BE49-F238E27FC236}">
                <a16:creationId xmlns:a16="http://schemas.microsoft.com/office/drawing/2014/main" id="{D5F0871D-68AB-1AC6-700C-2D485407BE4A}"/>
              </a:ext>
            </a:extLst>
          </p:cNvPr>
          <p:cNvSpPr txBox="1">
            <a:spLocks/>
          </p:cNvSpPr>
          <p:nvPr/>
        </p:nvSpPr>
        <p:spPr>
          <a:xfrm>
            <a:off x="792971" y="2629739"/>
            <a:ext cx="10882788" cy="338554"/>
          </a:xfrm>
          <a:prstGeom prst="rect">
            <a:avLst/>
          </a:prstGeom>
          <a:noFill/>
        </p:spPr>
        <p:txBody>
          <a:bodyPr wrap="square" rtlCol="0">
            <a:spAutoFit/>
          </a:bodyPr>
          <a:lstStyle/>
          <a:p>
            <a:r>
              <a:rPr lang="en-GB" sz="16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dynasty</a:t>
            </a:r>
            <a:r>
              <a:rPr lang="en-GB" sz="1600" dirty="0">
                <a:effectLst/>
                <a:latin typeface="Georgia" panose="02040502050405020303" pitchFamily="18" charset="0"/>
                <a:ea typeface="Open Sans" panose="020B0606030504020204" pitchFamily="34" charset="0"/>
                <a:cs typeface="Open Sans" panose="020B0606030504020204" pitchFamily="34" charset="0"/>
              </a:rPr>
              <a:t>  |  series of leaders from the same family</a:t>
            </a:r>
          </a:p>
        </p:txBody>
      </p:sp>
      <p:cxnSp>
        <p:nvCxnSpPr>
          <p:cNvPr id="4" name="Straight Connector 3">
            <a:extLst>
              <a:ext uri="{FF2B5EF4-FFF2-40B4-BE49-F238E27FC236}">
                <a16:creationId xmlns:a16="http://schemas.microsoft.com/office/drawing/2014/main" id="{B99B5CCD-5478-9061-45B3-3E08B402A1CD}"/>
              </a:ext>
              <a:ext uri="{C183D7F6-B498-43B3-948B-1728B52AA6E4}">
                <adec:decorative xmlns:adec="http://schemas.microsoft.com/office/drawing/2017/decorative" val="1"/>
              </a:ext>
            </a:extLst>
          </p:cNvPr>
          <p:cNvCxnSpPr>
            <a:cxnSpLocks/>
          </p:cNvCxnSpPr>
          <p:nvPr/>
        </p:nvCxnSpPr>
        <p:spPr>
          <a:xfrm>
            <a:off x="596013" y="3131282"/>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BD27F136-F311-ACA2-4377-86206E26239A}"/>
              </a:ext>
            </a:extLst>
          </p:cNvPr>
          <p:cNvSpPr txBox="1">
            <a:spLocks/>
          </p:cNvSpPr>
          <p:nvPr/>
        </p:nvSpPr>
        <p:spPr>
          <a:xfrm>
            <a:off x="792971" y="3270451"/>
            <a:ext cx="10882787" cy="338554"/>
          </a:xfrm>
          <a:prstGeom prst="rect">
            <a:avLst/>
          </a:prstGeom>
          <a:noFill/>
        </p:spPr>
        <p:txBody>
          <a:bodyPr wrap="square" rtlCol="0">
            <a:spAutoFit/>
          </a:bodyPr>
          <a:lstStyle/>
          <a:p>
            <a:r>
              <a:rPr lang="en-GB" sz="16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English Commonwealth</a:t>
            </a:r>
            <a:r>
              <a:rPr lang="en-GB" sz="1600" dirty="0">
                <a:effectLst/>
                <a:latin typeface="Georgia" panose="02040502050405020303" pitchFamily="18" charset="0"/>
                <a:ea typeface="Open Sans" panose="020B0606030504020204" pitchFamily="34" charset="0"/>
                <a:cs typeface="Open Sans" panose="020B0606030504020204" pitchFamily="34" charset="0"/>
              </a:rPr>
              <a:t>  |  period from 1649-1660 when Britain and Ireland had no King or Queen</a:t>
            </a:r>
          </a:p>
        </p:txBody>
      </p:sp>
      <p:cxnSp>
        <p:nvCxnSpPr>
          <p:cNvPr id="6" name="Straight Connector 5">
            <a:extLst>
              <a:ext uri="{FF2B5EF4-FFF2-40B4-BE49-F238E27FC236}">
                <a16:creationId xmlns:a16="http://schemas.microsoft.com/office/drawing/2014/main" id="{36852E5E-7617-DF6B-3FED-EC6905B44BBF}"/>
              </a:ext>
              <a:ext uri="{C183D7F6-B498-43B3-948B-1728B52AA6E4}">
                <adec:decorative xmlns:adec="http://schemas.microsoft.com/office/drawing/2017/decorative" val="1"/>
              </a:ext>
            </a:extLst>
          </p:cNvPr>
          <p:cNvCxnSpPr>
            <a:cxnSpLocks/>
          </p:cNvCxnSpPr>
          <p:nvPr/>
        </p:nvCxnSpPr>
        <p:spPr>
          <a:xfrm>
            <a:off x="596013" y="3740945"/>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242846AE-9AA0-3BE6-B5E8-256DD5E76A41}"/>
              </a:ext>
            </a:extLst>
          </p:cNvPr>
          <p:cNvSpPr txBox="1">
            <a:spLocks/>
          </p:cNvSpPr>
          <p:nvPr/>
        </p:nvSpPr>
        <p:spPr>
          <a:xfrm>
            <a:off x="792971" y="3884243"/>
            <a:ext cx="10882788" cy="338554"/>
          </a:xfrm>
          <a:prstGeom prst="rect">
            <a:avLst/>
          </a:prstGeom>
          <a:noFill/>
        </p:spPr>
        <p:txBody>
          <a:bodyPr wrap="square" rtlCol="0">
            <a:spAutoFit/>
          </a:bodyPr>
          <a:lstStyle/>
          <a:p>
            <a:r>
              <a:rPr lang="en-GB" sz="16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monarch</a:t>
            </a:r>
            <a:r>
              <a:rPr lang="en-GB" sz="1600" dirty="0">
                <a:effectLst/>
                <a:latin typeface="Georgia" panose="02040502050405020303" pitchFamily="18" charset="0"/>
                <a:ea typeface="Open Sans" panose="020B0606030504020204" pitchFamily="34" charset="0"/>
                <a:cs typeface="Open Sans" panose="020B0606030504020204" pitchFamily="34" charset="0"/>
              </a:rPr>
              <a:t>  |  </a:t>
            </a:r>
            <a:r>
              <a:rPr lang="en-GB" sz="1600" dirty="0">
                <a:latin typeface="Georgia" panose="02040502050405020303" pitchFamily="18" charset="0"/>
                <a:ea typeface="Open Sans" panose="020B0606030504020204" pitchFamily="34" charset="0"/>
                <a:cs typeface="Open Sans" panose="020B0606030504020204" pitchFamily="34" charset="0"/>
              </a:rPr>
              <a:t>ruler of a kingdom or empire</a:t>
            </a:r>
            <a:endParaRPr lang="en-GB" sz="1600" dirty="0">
              <a:effectLst/>
              <a:latin typeface="Georgia" panose="02040502050405020303" pitchFamily="18" charset="0"/>
              <a:ea typeface="Open Sans" panose="020B0606030504020204" pitchFamily="34" charset="0"/>
              <a:cs typeface="Open Sans" panose="020B0606030504020204" pitchFamily="34" charset="0"/>
            </a:endParaRPr>
          </a:p>
        </p:txBody>
      </p:sp>
      <p:cxnSp>
        <p:nvCxnSpPr>
          <p:cNvPr id="12" name="Straight Connector 11">
            <a:extLst>
              <a:ext uri="{FF2B5EF4-FFF2-40B4-BE49-F238E27FC236}">
                <a16:creationId xmlns:a16="http://schemas.microsoft.com/office/drawing/2014/main" id="{C17A3663-CF64-93E4-B6E6-8F94B29BFC00}"/>
              </a:ext>
              <a:ext uri="{C183D7F6-B498-43B3-948B-1728B52AA6E4}">
                <adec:decorative xmlns:adec="http://schemas.microsoft.com/office/drawing/2017/decorative" val="1"/>
              </a:ext>
            </a:extLst>
          </p:cNvPr>
          <p:cNvCxnSpPr>
            <a:cxnSpLocks/>
          </p:cNvCxnSpPr>
          <p:nvPr/>
        </p:nvCxnSpPr>
        <p:spPr>
          <a:xfrm>
            <a:off x="596013" y="4385786"/>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6EB8DB67-845D-D185-D8E6-432C381E7328}"/>
              </a:ext>
            </a:extLst>
          </p:cNvPr>
          <p:cNvSpPr txBox="1">
            <a:spLocks/>
          </p:cNvSpPr>
          <p:nvPr/>
        </p:nvSpPr>
        <p:spPr>
          <a:xfrm>
            <a:off x="792971" y="4524955"/>
            <a:ext cx="10882787" cy="338554"/>
          </a:xfrm>
          <a:prstGeom prst="rect">
            <a:avLst/>
          </a:prstGeom>
          <a:noFill/>
        </p:spPr>
        <p:txBody>
          <a:bodyPr wrap="square" rtlCol="0">
            <a:spAutoFit/>
          </a:bodyPr>
          <a:lstStyle/>
          <a:p>
            <a:r>
              <a:rPr lang="en-GB" sz="1600" b="1" dirty="0">
                <a:solidFill>
                  <a:srgbClr val="9D691F"/>
                </a:solidFill>
                <a:latin typeface="Georgia" panose="02040502050405020303" pitchFamily="18" charset="0"/>
                <a:ea typeface="Open Sans" panose="020B0606030504020204" pitchFamily="34" charset="0"/>
                <a:cs typeface="Open Sans" panose="020B0606030504020204" pitchFamily="34" charset="0"/>
              </a:rPr>
              <a:t>smallpox</a:t>
            </a:r>
            <a:r>
              <a:rPr lang="en-GB" sz="1600" dirty="0">
                <a:effectLst/>
                <a:latin typeface="Georgia" panose="02040502050405020303" pitchFamily="18" charset="0"/>
                <a:ea typeface="Open Sans" panose="020B0606030504020204" pitchFamily="34" charset="0"/>
                <a:cs typeface="Open Sans" panose="020B0606030504020204" pitchFamily="34" charset="0"/>
              </a:rPr>
              <a:t>  |  </a:t>
            </a:r>
            <a:r>
              <a:rPr lang="en-GB" sz="1600" dirty="0">
                <a:latin typeface="Georgia" panose="02040502050405020303" pitchFamily="18" charset="0"/>
                <a:ea typeface="Open Sans" panose="020B0606030504020204" pitchFamily="34" charset="0"/>
                <a:cs typeface="Open Sans" panose="020B0606030504020204" pitchFamily="34" charset="0"/>
              </a:rPr>
              <a:t>serious and often deadly infectious disease in the past</a:t>
            </a:r>
            <a:endParaRPr lang="en-GB" sz="1600" dirty="0">
              <a:effectLst/>
              <a:latin typeface="Georgia" panose="02040502050405020303" pitchFamily="18"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78978573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E21BB1874974E48942C34E2F324132B" ma:contentTypeVersion="16" ma:contentTypeDescription="Create a new document." ma:contentTypeScope="" ma:versionID="b139b4af50cd36c4b389b7852cbdb0cc">
  <xsd:schema xmlns:xsd="http://www.w3.org/2001/XMLSchema" xmlns:xs="http://www.w3.org/2001/XMLSchema" xmlns:p="http://schemas.microsoft.com/office/2006/metadata/properties" xmlns:ns3="31d596bc-3970-4961-a954-aa047f23021d" xmlns:ns4="66780ec6-367a-4d76-a92d-b6cfe4c4ea3e" targetNamespace="http://schemas.microsoft.com/office/2006/metadata/properties" ma:root="true" ma:fieldsID="99989eefe0ed8b30a74387c56e686d7a" ns3:_="" ns4:_="">
    <xsd:import namespace="31d596bc-3970-4961-a954-aa047f23021d"/>
    <xsd:import namespace="66780ec6-367a-4d76-a92d-b6cfe4c4ea3e"/>
    <xsd:element name="properties">
      <xsd:complexType>
        <xsd:sequence>
          <xsd:element name="documentManagement">
            <xsd:complexType>
              <xsd:all>
                <xsd:element ref="ns3:MediaServiceMetadata" minOccurs="0"/>
                <xsd:element ref="ns3:MediaServiceFastMetadata" minOccurs="0"/>
                <xsd:element ref="ns3:_activity" minOccurs="0"/>
                <xsd:element ref="ns4:SharedWithUsers" minOccurs="0"/>
                <xsd:element ref="ns4:SharedWithDetails" minOccurs="0"/>
                <xsd:element ref="ns4:SharingHintHash"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ObjectDetectorVersions" minOccurs="0"/>
                <xsd:element ref="ns3:MediaLengthInSeconds" minOccurs="0"/>
                <xsd:element ref="ns3:MediaServiceLocation" minOccurs="0"/>
                <xsd:element ref="ns3:MediaServiceSystemTag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1d596bc-3970-4961-a954-aa047f23021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_activity" ma:index="10" nillable="true" ma:displayName="_activity" ma:hidden="true" ma:internalName="_activity">
      <xsd:simpleType>
        <xsd:restriction base="dms:Note"/>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Location" ma:index="21" nillable="true" ma:displayName="Location" ma:indexed="true" ma:internalName="MediaServiceLocation" ma:readOnly="true">
      <xsd:simpleType>
        <xsd:restriction base="dms:Text"/>
      </xsd:simpleType>
    </xsd:element>
    <xsd:element name="MediaServiceSystemTags" ma:index="22" nillable="true" ma:displayName="MediaServiceSystemTags" ma:hidden="true" ma:internalName="MediaServiceSystemTags" ma:readOnly="true">
      <xsd:simpleType>
        <xsd:restriction base="dms:Note"/>
      </xsd:simpleType>
    </xsd:element>
    <xsd:element name="MediaServiceSearchProperties" ma:index="2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6780ec6-367a-4d76-a92d-b6cfe4c4ea3e"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SharingHintHash" ma:index="13"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activity xmlns="31d596bc-3970-4961-a954-aa047f23021d"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1CD4714-35DB-4E0E-A68D-1AC8C51A30F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1d596bc-3970-4961-a954-aa047f23021d"/>
    <ds:schemaRef ds:uri="66780ec6-367a-4d76-a92d-b6cfe4c4ea3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B3A52B0-74CC-4FDE-A853-3A8DD9711C10}">
  <ds:schemaRefs>
    <ds:schemaRef ds:uri="http://purl.org/dc/elements/1.1/"/>
    <ds:schemaRef ds:uri="31d596bc-3970-4961-a954-aa047f23021d"/>
    <ds:schemaRef ds:uri="http://purl.org/dc/terms/"/>
    <ds:schemaRef ds:uri="http://www.w3.org/XML/1998/namespace"/>
    <ds:schemaRef ds:uri="http://schemas.microsoft.com/office/infopath/2007/PartnerControls"/>
    <ds:schemaRef ds:uri="http://schemas.microsoft.com/office/2006/metadata/properties"/>
    <ds:schemaRef ds:uri="http://schemas.microsoft.com/office/2006/documentManagement/types"/>
    <ds:schemaRef ds:uri="http://schemas.openxmlformats.org/package/2006/metadata/core-properties"/>
    <ds:schemaRef ds:uri="66780ec6-367a-4d76-a92d-b6cfe4c4ea3e"/>
    <ds:schemaRef ds:uri="http://purl.org/dc/dcmitype/"/>
  </ds:schemaRefs>
</ds:datastoreItem>
</file>

<file path=customXml/itemProps3.xml><?xml version="1.0" encoding="utf-8"?>
<ds:datastoreItem xmlns:ds="http://schemas.openxmlformats.org/officeDocument/2006/customXml" ds:itemID="{A143F6A4-7BED-4B17-80BC-1BFF0DFD66B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10168</TotalTime>
  <Words>726</Words>
  <Application>Microsoft Office PowerPoint</Application>
  <PresentationFormat>Widescreen</PresentationFormat>
  <Paragraphs>112</Paragraphs>
  <Slides>6</Slides>
  <Notes>4</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6</vt:i4>
      </vt:variant>
    </vt:vector>
  </HeadingPairs>
  <TitlesOfParts>
    <vt:vector size="14" baseType="lpstr">
      <vt:lpstr>Arial</vt:lpstr>
      <vt:lpstr>Calibri</vt:lpstr>
      <vt:lpstr>Calibri Light</vt:lpstr>
      <vt:lpstr>Georgia</vt:lpstr>
      <vt:lpstr>Open Sans Condensed</vt:lpstr>
      <vt:lpstr>Open Sans Condensed Light</vt:lpstr>
      <vt:lpstr>Symbol</vt:lpstr>
      <vt:lpstr>Office Theme</vt:lpstr>
      <vt:lpstr>HOW TO USE - NOTES FOR TEACHERS</vt:lpstr>
      <vt:lpstr>WHEN ARE WE?</vt:lpstr>
      <vt:lpstr>STUARTS AND GLORIOUS REVOLUTION TIMELINE</vt:lpstr>
      <vt:lpstr>STUARTS AND GLORIOUS REVOLUTION TIMELINE</vt:lpstr>
      <vt:lpstr>CLASSROOM TASKS</vt:lpstr>
      <vt:lpstr>VOCABULARY LIST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Evie Crockard</dc:creator>
  <cp:lastModifiedBy>Rosie Cooper</cp:lastModifiedBy>
  <cp:revision>47</cp:revision>
  <dcterms:created xsi:type="dcterms:W3CDTF">2023-08-03T09:37:27Z</dcterms:created>
  <dcterms:modified xsi:type="dcterms:W3CDTF">2024-05-01T11:41:14Z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0x0101002E21BB1874974E48942C34E2F324132B</vt:lpwstr>
  </property>
</Properties>
</file>