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4"/>
  </p:notesMasterIdLst>
  <p:sldIdLst>
    <p:sldId id="267" r:id="rId6"/>
    <p:sldId id="293" r:id="rId7"/>
    <p:sldId id="290" r:id="rId8"/>
    <p:sldId id="292" r:id="rId9"/>
    <p:sldId id="291" r:id="rId10"/>
    <p:sldId id="288" r:id="rId11"/>
    <p:sldId id="289"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271" userDrawn="1">
          <p15:clr>
            <a:srgbClr val="A4A3A4"/>
          </p15:clr>
        </p15:guide>
        <p15:guide id="3" orient="horz" pos="867" userDrawn="1">
          <p15:clr>
            <a:srgbClr val="A4A3A4"/>
          </p15:clr>
        </p15:guide>
        <p15:guide id="4" orient="horz" pos="3022" userDrawn="1">
          <p15:clr>
            <a:srgbClr val="A4A3A4"/>
          </p15:clr>
        </p15:guide>
        <p15:guide id="6" orient="horz" pos="2024" userDrawn="1">
          <p15:clr>
            <a:srgbClr val="A4A3A4"/>
          </p15:clr>
        </p15:guide>
        <p15:guide id="7" orient="horz" pos="2341" userDrawn="1">
          <p15:clr>
            <a:srgbClr val="A4A3A4"/>
          </p15:clr>
        </p15:guide>
        <p15:guide id="8" orient="horz" pos="1842" userDrawn="1">
          <p15:clr>
            <a:srgbClr val="A4A3A4"/>
          </p15:clr>
        </p15:guide>
        <p15:guide id="9" orient="horz" pos="2931" userDrawn="1">
          <p15:clr>
            <a:srgbClr val="A4A3A4"/>
          </p15:clr>
        </p15:guide>
        <p15:guide id="10" pos="3840" userDrawn="1">
          <p15:clr>
            <a:srgbClr val="A4A3A4"/>
          </p15:clr>
        </p15:guide>
        <p15:guide id="11" orient="horz" pos="2478" userDrawn="1">
          <p15:clr>
            <a:srgbClr val="A4A3A4"/>
          </p15:clr>
        </p15:guide>
        <p15:guide id="12" pos="2479" userDrawn="1">
          <p15:clr>
            <a:srgbClr val="A4A3A4"/>
          </p15:clr>
        </p15:guide>
        <p15:guide id="13" pos="5541" userDrawn="1">
          <p15:clr>
            <a:srgbClr val="A4A3A4"/>
          </p15:clr>
        </p15:guide>
        <p15:guide id="15" orient="horz" pos="754" userDrawn="1">
          <p15:clr>
            <a:srgbClr val="A4A3A4"/>
          </p15:clr>
        </p15:guide>
        <p15:guide id="16" orient="horz" pos="1933" userDrawn="1">
          <p15:clr>
            <a:srgbClr val="A4A3A4"/>
          </p15:clr>
        </p15:guide>
        <p15:guide id="17" orient="horz" pos="281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691F"/>
    <a:srgbClr val="B57922"/>
    <a:srgbClr val="E6E6E6"/>
    <a:srgbClr val="CBAA6A"/>
    <a:srgbClr val="F3734A"/>
    <a:srgbClr val="F36F32"/>
    <a:srgbClr val="F45637"/>
    <a:srgbClr val="85D272"/>
    <a:srgbClr val="61DF83"/>
    <a:srgbClr val="8FBD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E40CA-0FA8-18A4-33E6-57365471DBE4}" v="567" vWet="569" dt="2024-03-22T16:01:20.646"/>
    <p1510:client id="{617B7B13-945D-47DF-8DF3-4FADFC61ED92}" v="1" dt="2024-03-22T17:43:46.053"/>
    <p1510:client id="{A64A735D-BB0A-4EF2-9DBF-9BCF3EFB804F}" v="135" dt="2024-03-22T17:18:39.7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44"/>
      </p:cViewPr>
      <p:guideLst>
        <p:guide orient="horz" pos="3271"/>
        <p:guide orient="horz" pos="867"/>
        <p:guide orient="horz" pos="3022"/>
        <p:guide orient="horz" pos="2024"/>
        <p:guide orient="horz" pos="2341"/>
        <p:guide orient="horz" pos="1842"/>
        <p:guide orient="horz" pos="2931"/>
        <p:guide pos="3840"/>
        <p:guide orient="horz" pos="2478"/>
        <p:guide pos="2479"/>
        <p:guide pos="5541"/>
        <p:guide orient="horz" pos="754"/>
        <p:guide orient="horz" pos="1933"/>
        <p:guide orient="horz" pos="281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S::rosie.cooper@hrp.org.uk::bf124abb-9a2b-4602-9121-6ae61623fa8e" providerId="AD" clId="Web-{452E40CA-0FA8-18A4-33E6-57365471DBE4}"/>
    <pc:docChg chg="modSld">
      <pc:chgData name="Rosie Cooper" userId="S::rosie.cooper@hrp.org.uk::bf124abb-9a2b-4602-9121-6ae61623fa8e" providerId="AD" clId="Web-{452E40CA-0FA8-18A4-33E6-57365471DBE4}" dt="2024-03-22T16:01:18.693" v="295" actId="20577"/>
      <pc:docMkLst>
        <pc:docMk/>
      </pc:docMkLst>
      <pc:sldChg chg="modSp">
        <pc:chgData name="Rosie Cooper" userId="S::rosie.cooper@hrp.org.uk::bf124abb-9a2b-4602-9121-6ae61623fa8e" providerId="AD" clId="Web-{452E40CA-0FA8-18A4-33E6-57365471DBE4}" dt="2024-03-22T16:01:18.693" v="295" actId="20577"/>
        <pc:sldMkLst>
          <pc:docMk/>
          <pc:sldMk cId="30619303" sldId="290"/>
        </pc:sldMkLst>
        <pc:spChg chg="mod">
          <ac:chgData name="Rosie Cooper" userId="S::rosie.cooper@hrp.org.uk::bf124abb-9a2b-4602-9121-6ae61623fa8e" providerId="AD" clId="Web-{452E40CA-0FA8-18A4-33E6-57365471DBE4}" dt="2024-03-22T16:00:08.050" v="208" actId="20577"/>
          <ac:spMkLst>
            <pc:docMk/>
            <pc:sldMk cId="30619303" sldId="290"/>
            <ac:spMk id="21" creationId="{3C2CC5C0-7B38-F020-AB05-C40D83DDC4E7}"/>
          </ac:spMkLst>
        </pc:spChg>
        <pc:spChg chg="mod">
          <ac:chgData name="Rosie Cooper" userId="S::rosie.cooper@hrp.org.uk::bf124abb-9a2b-4602-9121-6ae61623fa8e" providerId="AD" clId="Web-{452E40CA-0FA8-18A4-33E6-57365471DBE4}" dt="2024-03-22T16:00:23.113" v="229" actId="20577"/>
          <ac:spMkLst>
            <pc:docMk/>
            <pc:sldMk cId="30619303" sldId="290"/>
            <ac:spMk id="26" creationId="{234BB770-0C87-F60F-FA44-423B5BF464D9}"/>
          </ac:spMkLst>
        </pc:spChg>
        <pc:spChg chg="mod">
          <ac:chgData name="Rosie Cooper" userId="S::rosie.cooper@hrp.org.uk::bf124abb-9a2b-4602-9121-6ae61623fa8e" providerId="AD" clId="Web-{452E40CA-0FA8-18A4-33E6-57365471DBE4}" dt="2024-03-22T15:59:14.361" v="143" actId="20577"/>
          <ac:spMkLst>
            <pc:docMk/>
            <pc:sldMk cId="30619303" sldId="290"/>
            <ac:spMk id="29" creationId="{507C45B3-AA51-AD12-F9A9-12688912F3C5}"/>
          </ac:spMkLst>
        </pc:spChg>
        <pc:spChg chg="mod">
          <ac:chgData name="Rosie Cooper" userId="S::rosie.cooper@hrp.org.uk::bf124abb-9a2b-4602-9121-6ae61623fa8e" providerId="AD" clId="Web-{452E40CA-0FA8-18A4-33E6-57365471DBE4}" dt="2024-03-22T15:59:32.768" v="163" actId="20577"/>
          <ac:spMkLst>
            <pc:docMk/>
            <pc:sldMk cId="30619303" sldId="290"/>
            <ac:spMk id="31" creationId="{D5787F4B-1D42-74CD-B335-B7DE0DEBFCB8}"/>
          </ac:spMkLst>
        </pc:spChg>
        <pc:spChg chg="mod">
          <ac:chgData name="Rosie Cooper" userId="S::rosie.cooper@hrp.org.uk::bf124abb-9a2b-4602-9121-6ae61623fa8e" providerId="AD" clId="Web-{452E40CA-0FA8-18A4-33E6-57365471DBE4}" dt="2024-03-22T16:01:18.693" v="295" actId="20577"/>
          <ac:spMkLst>
            <pc:docMk/>
            <pc:sldMk cId="30619303" sldId="290"/>
            <ac:spMk id="41" creationId="{BDC44063-6836-80B8-246F-DAF3625B4BF2}"/>
          </ac:spMkLst>
        </pc:spChg>
        <pc:spChg chg="mod">
          <ac:chgData name="Rosie Cooper" userId="S::rosie.cooper@hrp.org.uk::bf124abb-9a2b-4602-9121-6ae61623fa8e" providerId="AD" clId="Web-{452E40CA-0FA8-18A4-33E6-57365471DBE4}" dt="2024-03-22T15:59:06.658" v="127" actId="20577"/>
          <ac:spMkLst>
            <pc:docMk/>
            <pc:sldMk cId="30619303" sldId="290"/>
            <ac:spMk id="45" creationId="{571D26E1-2D42-5FDF-0703-94590D114680}"/>
          </ac:spMkLst>
        </pc:spChg>
        <pc:spChg chg="mod">
          <ac:chgData name="Rosie Cooper" userId="S::rosie.cooper@hrp.org.uk::bf124abb-9a2b-4602-9121-6ae61623fa8e" providerId="AD" clId="Web-{452E40CA-0FA8-18A4-33E6-57365471DBE4}" dt="2024-03-22T15:58:53.235" v="105" actId="20577"/>
          <ac:spMkLst>
            <pc:docMk/>
            <pc:sldMk cId="30619303" sldId="290"/>
            <ac:spMk id="48" creationId="{8930A78A-88F0-03FC-3BAD-46B6E22484BE}"/>
          </ac:spMkLst>
        </pc:spChg>
        <pc:spChg chg="mod">
          <ac:chgData name="Rosie Cooper" userId="S::rosie.cooper@hrp.org.uk::bf124abb-9a2b-4602-9121-6ae61623fa8e" providerId="AD" clId="Web-{452E40CA-0FA8-18A4-33E6-57365471DBE4}" dt="2024-03-22T15:59:43.127" v="178" actId="20577"/>
          <ac:spMkLst>
            <pc:docMk/>
            <pc:sldMk cId="30619303" sldId="290"/>
            <ac:spMk id="50" creationId="{C2734A70-2E8C-2E2F-71FE-1E9B8CBD4728}"/>
          </ac:spMkLst>
        </pc:spChg>
        <pc:spChg chg="mod">
          <ac:chgData name="Rosie Cooper" userId="S::rosie.cooper@hrp.org.uk::bf124abb-9a2b-4602-9121-6ae61623fa8e" providerId="AD" clId="Web-{452E40CA-0FA8-18A4-33E6-57365471DBE4}" dt="2024-03-22T16:00:40.879" v="248" actId="20577"/>
          <ac:spMkLst>
            <pc:docMk/>
            <pc:sldMk cId="30619303" sldId="290"/>
            <ac:spMk id="52" creationId="{74865872-B15B-4759-2726-E97F3EE84341}"/>
          </ac:spMkLst>
        </pc:spChg>
        <pc:spChg chg="mod">
          <ac:chgData name="Rosie Cooper" userId="S::rosie.cooper@hrp.org.uk::bf124abb-9a2b-4602-9121-6ae61623fa8e" providerId="AD" clId="Web-{452E40CA-0FA8-18A4-33E6-57365471DBE4}" dt="2024-03-22T16:00:37.363" v="244" actId="20577"/>
          <ac:spMkLst>
            <pc:docMk/>
            <pc:sldMk cId="30619303" sldId="290"/>
            <ac:spMk id="54" creationId="{F29E17EF-0CD2-C644-49F4-B83DF72FCBF3}"/>
          </ac:spMkLst>
        </pc:spChg>
        <pc:spChg chg="mod">
          <ac:chgData name="Rosie Cooper" userId="S::rosie.cooper@hrp.org.uk::bf124abb-9a2b-4602-9121-6ae61623fa8e" providerId="AD" clId="Web-{452E40CA-0FA8-18A4-33E6-57365471DBE4}" dt="2024-03-22T16:00:17.206" v="223" actId="20577"/>
          <ac:spMkLst>
            <pc:docMk/>
            <pc:sldMk cId="30619303" sldId="290"/>
            <ac:spMk id="59" creationId="{DA66D16C-F8D2-FFB8-6BA7-E033FC2694D9}"/>
          </ac:spMkLst>
        </pc:spChg>
        <pc:spChg chg="mod">
          <ac:chgData name="Rosie Cooper" userId="S::rosie.cooper@hrp.org.uk::bf124abb-9a2b-4602-9121-6ae61623fa8e" providerId="AD" clId="Web-{452E40CA-0FA8-18A4-33E6-57365471DBE4}" dt="2024-03-22T16:00:54.458" v="269" actId="20577"/>
          <ac:spMkLst>
            <pc:docMk/>
            <pc:sldMk cId="30619303" sldId="290"/>
            <ac:spMk id="63" creationId="{90DFB01F-9919-F959-6B86-1707FFC73014}"/>
          </ac:spMkLst>
        </pc:spChg>
        <pc:spChg chg="mod">
          <ac:chgData name="Rosie Cooper" userId="S::rosie.cooper@hrp.org.uk::bf124abb-9a2b-4602-9121-6ae61623fa8e" providerId="AD" clId="Web-{452E40CA-0FA8-18A4-33E6-57365471DBE4}" dt="2024-03-22T15:59:59.753" v="196" actId="20577"/>
          <ac:spMkLst>
            <pc:docMk/>
            <pc:sldMk cId="30619303" sldId="290"/>
            <ac:spMk id="65" creationId="{186E78C6-2C95-F167-8EA6-4B6995AC7740}"/>
          </ac:spMkLst>
        </pc:spChg>
        <pc:spChg chg="mod">
          <ac:chgData name="Rosie Cooper" userId="S::rosie.cooper@hrp.org.uk::bf124abb-9a2b-4602-9121-6ae61623fa8e" providerId="AD" clId="Web-{452E40CA-0FA8-18A4-33E6-57365471DBE4}" dt="2024-03-22T15:59:50.128" v="187" actId="20577"/>
          <ac:spMkLst>
            <pc:docMk/>
            <pc:sldMk cId="30619303" sldId="290"/>
            <ac:spMk id="68" creationId="{70DDDD71-AF65-0FF7-0367-A4A146238BEC}"/>
          </ac:spMkLst>
        </pc:spChg>
        <pc:spChg chg="mod">
          <ac:chgData name="Rosie Cooper" userId="S::rosie.cooper@hrp.org.uk::bf124abb-9a2b-4602-9121-6ae61623fa8e" providerId="AD" clId="Web-{452E40CA-0FA8-18A4-33E6-57365471DBE4}" dt="2024-03-22T16:01:04.380" v="278" actId="20577"/>
          <ac:spMkLst>
            <pc:docMk/>
            <pc:sldMk cId="30619303" sldId="290"/>
            <ac:spMk id="82" creationId="{5216639A-0C7F-D025-BF00-C9909E1CF0DE}"/>
          </ac:spMkLst>
        </pc:spChg>
        <pc:spChg chg="mod">
          <ac:chgData name="Rosie Cooper" userId="S::rosie.cooper@hrp.org.uk::bf124abb-9a2b-4602-9121-6ae61623fa8e" providerId="AD" clId="Web-{452E40CA-0FA8-18A4-33E6-57365471DBE4}" dt="2024-03-22T16:01:09.895" v="285" actId="20577"/>
          <ac:spMkLst>
            <pc:docMk/>
            <pc:sldMk cId="30619303" sldId="290"/>
            <ac:spMk id="86" creationId="{1E04377C-0A22-C748-C702-7E111D09CC89}"/>
          </ac:spMkLst>
        </pc:spChg>
        <pc:spChg chg="mod">
          <ac:chgData name="Rosie Cooper" userId="S::rosie.cooper@hrp.org.uk::bf124abb-9a2b-4602-9121-6ae61623fa8e" providerId="AD" clId="Web-{452E40CA-0FA8-18A4-33E6-57365471DBE4}" dt="2024-03-22T15:58:06.859" v="84" actId="20577"/>
          <ac:spMkLst>
            <pc:docMk/>
            <pc:sldMk cId="30619303" sldId="290"/>
            <ac:spMk id="125" creationId="{C548B6D5-F1C7-0339-6EA9-C3D8E0930B2A}"/>
          </ac:spMkLst>
        </pc:spChg>
        <pc:spChg chg="mod">
          <ac:chgData name="Rosie Cooper" userId="S::rosie.cooper@hrp.org.uk::bf124abb-9a2b-4602-9121-6ae61623fa8e" providerId="AD" clId="Web-{452E40CA-0FA8-18A4-33E6-57365471DBE4}" dt="2024-03-22T15:56:24.356" v="9" actId="20577"/>
          <ac:spMkLst>
            <pc:docMk/>
            <pc:sldMk cId="30619303" sldId="290"/>
            <ac:spMk id="152" creationId="{A66D5B2D-700D-79FC-49D5-17F52C5C7FE6}"/>
          </ac:spMkLst>
        </pc:spChg>
        <pc:spChg chg="mod">
          <ac:chgData name="Rosie Cooper" userId="S::rosie.cooper@hrp.org.uk::bf124abb-9a2b-4602-9121-6ae61623fa8e" providerId="AD" clId="Web-{452E40CA-0FA8-18A4-33E6-57365471DBE4}" dt="2024-03-22T15:56:32.669" v="25" actId="20577"/>
          <ac:spMkLst>
            <pc:docMk/>
            <pc:sldMk cId="30619303" sldId="290"/>
            <ac:spMk id="153" creationId="{78E9AD00-0B69-9635-EB69-A42CD71BB9DD}"/>
          </ac:spMkLst>
        </pc:spChg>
        <pc:spChg chg="mod">
          <ac:chgData name="Rosie Cooper" userId="S::rosie.cooper@hrp.org.uk::bf124abb-9a2b-4602-9121-6ae61623fa8e" providerId="AD" clId="Web-{452E40CA-0FA8-18A4-33E6-57365471DBE4}" dt="2024-03-22T15:57:27.452" v="40" actId="20577"/>
          <ac:spMkLst>
            <pc:docMk/>
            <pc:sldMk cId="30619303" sldId="290"/>
            <ac:spMk id="154" creationId="{A4737668-0ADF-C53E-064B-6609FDC83DDA}"/>
          </ac:spMkLst>
        </pc:spChg>
        <pc:spChg chg="mod">
          <ac:chgData name="Rosie Cooper" userId="S::rosie.cooper@hrp.org.uk::bf124abb-9a2b-4602-9121-6ae61623fa8e" providerId="AD" clId="Web-{452E40CA-0FA8-18A4-33E6-57365471DBE4}" dt="2024-03-22T15:57:45.530" v="67" actId="20577"/>
          <ac:spMkLst>
            <pc:docMk/>
            <pc:sldMk cId="30619303" sldId="290"/>
            <ac:spMk id="155" creationId="{D843C3E3-1FB5-4285-0B57-0CC8DD31813F}"/>
          </ac:spMkLst>
        </pc:spChg>
      </pc:sldChg>
    </pc:docChg>
  </pc:docChgLst>
  <pc:docChgLst>
    <pc:chgData name="Rosie Cooper" userId="bf124abb-9a2b-4602-9121-6ae61623fa8e" providerId="ADAL" clId="{A64A735D-BB0A-4EF2-9DBF-9BCF3EFB804F}"/>
    <pc:docChg chg="custSel addSld delSld modSld">
      <pc:chgData name="Rosie Cooper" userId="bf124abb-9a2b-4602-9121-6ae61623fa8e" providerId="ADAL" clId="{A64A735D-BB0A-4EF2-9DBF-9BCF3EFB804F}" dt="2024-03-22T17:18:00.752" v="124" actId="207"/>
      <pc:docMkLst>
        <pc:docMk/>
      </pc:docMkLst>
      <pc:sldChg chg="del">
        <pc:chgData name="Rosie Cooper" userId="bf124abb-9a2b-4602-9121-6ae61623fa8e" providerId="ADAL" clId="{A64A735D-BB0A-4EF2-9DBF-9BCF3EFB804F}" dt="2024-03-22T16:03:05.268" v="39" actId="47"/>
        <pc:sldMkLst>
          <pc:docMk/>
          <pc:sldMk cId="1968813864" sldId="279"/>
        </pc:sldMkLst>
      </pc:sldChg>
      <pc:sldChg chg="modSp mod">
        <pc:chgData name="Rosie Cooper" userId="bf124abb-9a2b-4602-9121-6ae61623fa8e" providerId="ADAL" clId="{A64A735D-BB0A-4EF2-9DBF-9BCF3EFB804F}" dt="2024-03-22T17:18:00.752" v="124" actId="207"/>
        <pc:sldMkLst>
          <pc:docMk/>
          <pc:sldMk cId="2132126324" sldId="284"/>
        </pc:sldMkLst>
        <pc:spChg chg="mod">
          <ac:chgData name="Rosie Cooper" userId="bf124abb-9a2b-4602-9121-6ae61623fa8e" providerId="ADAL" clId="{A64A735D-BB0A-4EF2-9DBF-9BCF3EFB804F}" dt="2024-03-22T17:18:00.752" v="124" actId="207"/>
          <ac:spMkLst>
            <pc:docMk/>
            <pc:sldMk cId="2132126324" sldId="284"/>
            <ac:spMk id="4" creationId="{C585FECC-4848-6C89-3108-3152A54A3173}"/>
          </ac:spMkLst>
        </pc:spChg>
      </pc:sldChg>
      <pc:sldChg chg="del">
        <pc:chgData name="Rosie Cooper" userId="bf124abb-9a2b-4602-9121-6ae61623fa8e" providerId="ADAL" clId="{A64A735D-BB0A-4EF2-9DBF-9BCF3EFB804F}" dt="2024-03-22T16:02:05.831" v="22" actId="47"/>
        <pc:sldMkLst>
          <pc:docMk/>
          <pc:sldMk cId="390569631" sldId="286"/>
        </pc:sldMkLst>
      </pc:sldChg>
      <pc:sldChg chg="del">
        <pc:chgData name="Rosie Cooper" userId="bf124abb-9a2b-4602-9121-6ae61623fa8e" providerId="ADAL" clId="{A64A735D-BB0A-4EF2-9DBF-9BCF3EFB804F}" dt="2024-03-22T16:02:53.614" v="37" actId="47"/>
        <pc:sldMkLst>
          <pc:docMk/>
          <pc:sldMk cId="618820980" sldId="287"/>
        </pc:sldMkLst>
      </pc:sldChg>
      <pc:sldChg chg="addSp delSp modSp mod">
        <pc:chgData name="Rosie Cooper" userId="bf124abb-9a2b-4602-9121-6ae61623fa8e" providerId="ADAL" clId="{A64A735D-BB0A-4EF2-9DBF-9BCF3EFB804F}" dt="2024-03-22T16:02:44.998" v="36" actId="14429"/>
        <pc:sldMkLst>
          <pc:docMk/>
          <pc:sldMk cId="30619303" sldId="290"/>
        </pc:sldMkLst>
        <pc:spChg chg="mod modVis">
          <ac:chgData name="Rosie Cooper" userId="bf124abb-9a2b-4602-9121-6ae61623fa8e" providerId="ADAL" clId="{A64A735D-BB0A-4EF2-9DBF-9BCF3EFB804F}" dt="2024-03-22T16:02:30.531" v="28" actId="14429"/>
          <ac:spMkLst>
            <pc:docMk/>
            <pc:sldMk cId="30619303" sldId="290"/>
            <ac:spMk id="4" creationId="{EADB2E6F-8317-9C0F-07C8-000CBD08D36F}"/>
          </ac:spMkLst>
        </pc:spChg>
        <pc:spChg chg="del">
          <ac:chgData name="Rosie Cooper" userId="bf124abb-9a2b-4602-9121-6ae61623fa8e" providerId="ADAL" clId="{A64A735D-BB0A-4EF2-9DBF-9BCF3EFB804F}" dt="2024-03-22T16:02:00.457" v="19" actId="478"/>
          <ac:spMkLst>
            <pc:docMk/>
            <pc:sldMk cId="30619303" sldId="290"/>
            <ac:spMk id="8" creationId="{1BB7D632-05CF-AA46-768F-4DE171F98AB4}"/>
          </ac:spMkLst>
        </pc:spChg>
        <pc:spChg chg="del">
          <ac:chgData name="Rosie Cooper" userId="bf124abb-9a2b-4602-9121-6ae61623fa8e" providerId="ADAL" clId="{A64A735D-BB0A-4EF2-9DBF-9BCF3EFB804F}" dt="2024-03-22T16:02:03.437" v="21" actId="478"/>
          <ac:spMkLst>
            <pc:docMk/>
            <pc:sldMk cId="30619303" sldId="290"/>
            <ac:spMk id="10" creationId="{F85A669C-9FF5-7872-D7E4-AB4A8B1A492B}"/>
          </ac:spMkLst>
        </pc:spChg>
        <pc:spChg chg="del">
          <ac:chgData name="Rosie Cooper" userId="bf124abb-9a2b-4602-9121-6ae61623fa8e" providerId="ADAL" clId="{A64A735D-BB0A-4EF2-9DBF-9BCF3EFB804F}" dt="2024-03-22T16:01:59.348" v="18" actId="478"/>
          <ac:spMkLst>
            <pc:docMk/>
            <pc:sldMk cId="30619303" sldId="290"/>
            <ac:spMk id="11" creationId="{C100E3C6-A22B-E7AB-F55D-5A4D2057178D}"/>
          </ac:spMkLst>
        </pc:spChg>
        <pc:spChg chg="del mod">
          <ac:chgData name="Rosie Cooper" userId="bf124abb-9a2b-4602-9121-6ae61623fa8e" providerId="ADAL" clId="{A64A735D-BB0A-4EF2-9DBF-9BCF3EFB804F}" dt="2024-03-22T16:02:35.756" v="30" actId="478"/>
          <ac:spMkLst>
            <pc:docMk/>
            <pc:sldMk cId="30619303" sldId="290"/>
            <ac:spMk id="12" creationId="{320C7680-9D56-54DE-966C-6DACD5777722}"/>
          </ac:spMkLst>
        </pc:spChg>
        <pc:spChg chg="del">
          <ac:chgData name="Rosie Cooper" userId="bf124abb-9a2b-4602-9121-6ae61623fa8e" providerId="ADAL" clId="{A64A735D-BB0A-4EF2-9DBF-9BCF3EFB804F}" dt="2024-03-22T16:01:58.207" v="17" actId="478"/>
          <ac:spMkLst>
            <pc:docMk/>
            <pc:sldMk cId="30619303" sldId="290"/>
            <ac:spMk id="13" creationId="{D51D6D12-E379-364A-389D-0C9AA1C21857}"/>
          </ac:spMkLst>
        </pc:spChg>
        <pc:spChg chg="del mod">
          <ac:chgData name="Rosie Cooper" userId="bf124abb-9a2b-4602-9121-6ae61623fa8e" providerId="ADAL" clId="{A64A735D-BB0A-4EF2-9DBF-9BCF3EFB804F}" dt="2024-03-22T16:02:35.756" v="30" actId="478"/>
          <ac:spMkLst>
            <pc:docMk/>
            <pc:sldMk cId="30619303" sldId="290"/>
            <ac:spMk id="16" creationId="{1D6AA614-62ED-BA8E-35AF-1B85994AA7A2}"/>
          </ac:spMkLst>
        </pc:spChg>
        <pc:spChg chg="del mod">
          <ac:chgData name="Rosie Cooper" userId="bf124abb-9a2b-4602-9121-6ae61623fa8e" providerId="ADAL" clId="{A64A735D-BB0A-4EF2-9DBF-9BCF3EFB804F}" dt="2024-03-22T16:02:35.756" v="30" actId="478"/>
          <ac:spMkLst>
            <pc:docMk/>
            <pc:sldMk cId="30619303" sldId="290"/>
            <ac:spMk id="21" creationId="{3C2CC5C0-7B38-F020-AB05-C40D83DDC4E7}"/>
          </ac:spMkLst>
        </pc:spChg>
        <pc:spChg chg="del mod">
          <ac:chgData name="Rosie Cooper" userId="bf124abb-9a2b-4602-9121-6ae61623fa8e" providerId="ADAL" clId="{A64A735D-BB0A-4EF2-9DBF-9BCF3EFB804F}" dt="2024-03-22T16:02:35.756" v="30" actId="478"/>
          <ac:spMkLst>
            <pc:docMk/>
            <pc:sldMk cId="30619303" sldId="290"/>
            <ac:spMk id="29" creationId="{507C45B3-AA51-AD12-F9A9-12688912F3C5}"/>
          </ac:spMkLst>
        </pc:spChg>
        <pc:spChg chg="del mod">
          <ac:chgData name="Rosie Cooper" userId="bf124abb-9a2b-4602-9121-6ae61623fa8e" providerId="ADAL" clId="{A64A735D-BB0A-4EF2-9DBF-9BCF3EFB804F}" dt="2024-03-22T16:02:35.756" v="30" actId="478"/>
          <ac:spMkLst>
            <pc:docMk/>
            <pc:sldMk cId="30619303" sldId="290"/>
            <ac:spMk id="31" creationId="{D5787F4B-1D42-74CD-B335-B7DE0DEBFCB8}"/>
          </ac:spMkLst>
        </pc:spChg>
        <pc:spChg chg="del mod">
          <ac:chgData name="Rosie Cooper" userId="bf124abb-9a2b-4602-9121-6ae61623fa8e" providerId="ADAL" clId="{A64A735D-BB0A-4EF2-9DBF-9BCF3EFB804F}" dt="2024-03-22T16:02:35.756" v="30" actId="478"/>
          <ac:spMkLst>
            <pc:docMk/>
            <pc:sldMk cId="30619303" sldId="290"/>
            <ac:spMk id="38" creationId="{46A6EF09-535D-578B-7EF6-4CDD13A7E5CA}"/>
          </ac:spMkLst>
        </pc:spChg>
        <pc:spChg chg="del mod">
          <ac:chgData name="Rosie Cooper" userId="bf124abb-9a2b-4602-9121-6ae61623fa8e" providerId="ADAL" clId="{A64A735D-BB0A-4EF2-9DBF-9BCF3EFB804F}" dt="2024-03-22T16:02:35.756" v="30" actId="478"/>
          <ac:spMkLst>
            <pc:docMk/>
            <pc:sldMk cId="30619303" sldId="290"/>
            <ac:spMk id="41" creationId="{BDC44063-6836-80B8-246F-DAF3625B4BF2}"/>
          </ac:spMkLst>
        </pc:spChg>
        <pc:spChg chg="del mod">
          <ac:chgData name="Rosie Cooper" userId="bf124abb-9a2b-4602-9121-6ae61623fa8e" providerId="ADAL" clId="{A64A735D-BB0A-4EF2-9DBF-9BCF3EFB804F}" dt="2024-03-22T16:02:35.756" v="30" actId="478"/>
          <ac:spMkLst>
            <pc:docMk/>
            <pc:sldMk cId="30619303" sldId="290"/>
            <ac:spMk id="44" creationId="{8ACB1013-5705-F5B6-929F-6A4A5FC14639}"/>
          </ac:spMkLst>
        </pc:spChg>
        <pc:spChg chg="del mod">
          <ac:chgData name="Rosie Cooper" userId="bf124abb-9a2b-4602-9121-6ae61623fa8e" providerId="ADAL" clId="{A64A735D-BB0A-4EF2-9DBF-9BCF3EFB804F}" dt="2024-03-22T16:02:35.756" v="30" actId="478"/>
          <ac:spMkLst>
            <pc:docMk/>
            <pc:sldMk cId="30619303" sldId="290"/>
            <ac:spMk id="45" creationId="{571D26E1-2D42-5FDF-0703-94590D114680}"/>
          </ac:spMkLst>
        </pc:spChg>
        <pc:spChg chg="del mod">
          <ac:chgData name="Rosie Cooper" userId="bf124abb-9a2b-4602-9121-6ae61623fa8e" providerId="ADAL" clId="{A64A735D-BB0A-4EF2-9DBF-9BCF3EFB804F}" dt="2024-03-22T16:02:35.756" v="30" actId="478"/>
          <ac:spMkLst>
            <pc:docMk/>
            <pc:sldMk cId="30619303" sldId="290"/>
            <ac:spMk id="46" creationId="{487FC53B-1DAD-67FC-59EB-E068DF88A220}"/>
          </ac:spMkLst>
        </pc:spChg>
        <pc:spChg chg="del mod">
          <ac:chgData name="Rosie Cooper" userId="bf124abb-9a2b-4602-9121-6ae61623fa8e" providerId="ADAL" clId="{A64A735D-BB0A-4EF2-9DBF-9BCF3EFB804F}" dt="2024-03-22T16:02:35.756" v="30" actId="478"/>
          <ac:spMkLst>
            <pc:docMk/>
            <pc:sldMk cId="30619303" sldId="290"/>
            <ac:spMk id="48" creationId="{8930A78A-88F0-03FC-3BAD-46B6E22484BE}"/>
          </ac:spMkLst>
        </pc:spChg>
        <pc:spChg chg="del mod">
          <ac:chgData name="Rosie Cooper" userId="bf124abb-9a2b-4602-9121-6ae61623fa8e" providerId="ADAL" clId="{A64A735D-BB0A-4EF2-9DBF-9BCF3EFB804F}" dt="2024-03-22T16:02:35.756" v="30" actId="478"/>
          <ac:spMkLst>
            <pc:docMk/>
            <pc:sldMk cId="30619303" sldId="290"/>
            <ac:spMk id="50" creationId="{C2734A70-2E8C-2E2F-71FE-1E9B8CBD4728}"/>
          </ac:spMkLst>
        </pc:spChg>
        <pc:spChg chg="del mod">
          <ac:chgData name="Rosie Cooper" userId="bf124abb-9a2b-4602-9121-6ae61623fa8e" providerId="ADAL" clId="{A64A735D-BB0A-4EF2-9DBF-9BCF3EFB804F}" dt="2024-03-22T16:02:35.756" v="30" actId="478"/>
          <ac:spMkLst>
            <pc:docMk/>
            <pc:sldMk cId="30619303" sldId="290"/>
            <ac:spMk id="55" creationId="{82FE9FD4-AB99-F71C-C47D-F9204E8F325E}"/>
          </ac:spMkLst>
        </pc:spChg>
        <pc:spChg chg="del mod">
          <ac:chgData name="Rosie Cooper" userId="bf124abb-9a2b-4602-9121-6ae61623fa8e" providerId="ADAL" clId="{A64A735D-BB0A-4EF2-9DBF-9BCF3EFB804F}" dt="2024-03-22T16:02:35.756" v="30" actId="478"/>
          <ac:spMkLst>
            <pc:docMk/>
            <pc:sldMk cId="30619303" sldId="290"/>
            <ac:spMk id="65" creationId="{186E78C6-2C95-F167-8EA6-4B6995AC7740}"/>
          </ac:spMkLst>
        </pc:spChg>
        <pc:spChg chg="del mod">
          <ac:chgData name="Rosie Cooper" userId="bf124abb-9a2b-4602-9121-6ae61623fa8e" providerId="ADAL" clId="{A64A735D-BB0A-4EF2-9DBF-9BCF3EFB804F}" dt="2024-03-22T16:02:35.756" v="30" actId="478"/>
          <ac:spMkLst>
            <pc:docMk/>
            <pc:sldMk cId="30619303" sldId="290"/>
            <ac:spMk id="68" creationId="{70DDDD71-AF65-0FF7-0367-A4A146238BEC}"/>
          </ac:spMkLst>
        </pc:spChg>
        <pc:spChg chg="del mod">
          <ac:chgData name="Rosie Cooper" userId="bf124abb-9a2b-4602-9121-6ae61623fa8e" providerId="ADAL" clId="{A64A735D-BB0A-4EF2-9DBF-9BCF3EFB804F}" dt="2024-03-22T16:02:35.756" v="30" actId="478"/>
          <ac:spMkLst>
            <pc:docMk/>
            <pc:sldMk cId="30619303" sldId="290"/>
            <ac:spMk id="72" creationId="{2C558536-0A62-79B0-3898-9054535A2169}"/>
          </ac:spMkLst>
        </pc:spChg>
        <pc:spChg chg="del mod">
          <ac:chgData name="Rosie Cooper" userId="bf124abb-9a2b-4602-9121-6ae61623fa8e" providerId="ADAL" clId="{A64A735D-BB0A-4EF2-9DBF-9BCF3EFB804F}" dt="2024-03-22T16:02:35.756" v="30" actId="478"/>
          <ac:spMkLst>
            <pc:docMk/>
            <pc:sldMk cId="30619303" sldId="290"/>
            <ac:spMk id="125" creationId="{C548B6D5-F1C7-0339-6EA9-C3D8E0930B2A}"/>
          </ac:spMkLst>
        </pc:spChg>
        <pc:spChg chg="del mod">
          <ac:chgData name="Rosie Cooper" userId="bf124abb-9a2b-4602-9121-6ae61623fa8e" providerId="ADAL" clId="{A64A735D-BB0A-4EF2-9DBF-9BCF3EFB804F}" dt="2024-03-22T16:02:35.756" v="30" actId="478"/>
          <ac:spMkLst>
            <pc:docMk/>
            <pc:sldMk cId="30619303" sldId="290"/>
            <ac:spMk id="128" creationId="{E887BB2C-7957-F740-F9E8-B15E2586E738}"/>
          </ac:spMkLst>
        </pc:spChg>
        <pc:spChg chg="mod">
          <ac:chgData name="Rosie Cooper" userId="bf124abb-9a2b-4602-9121-6ae61623fa8e" providerId="ADAL" clId="{A64A735D-BB0A-4EF2-9DBF-9BCF3EFB804F}" dt="2024-03-22T15:57:25.028" v="6" actId="20577"/>
          <ac:spMkLst>
            <pc:docMk/>
            <pc:sldMk cId="30619303" sldId="290"/>
            <ac:spMk id="152" creationId="{A66D5B2D-700D-79FC-49D5-17F52C5C7FE6}"/>
          </ac:spMkLst>
        </pc:spChg>
        <pc:spChg chg="mod">
          <ac:chgData name="Rosie Cooper" userId="bf124abb-9a2b-4602-9121-6ae61623fa8e" providerId="ADAL" clId="{A64A735D-BB0A-4EF2-9DBF-9BCF3EFB804F}" dt="2024-03-22T15:56:44.533" v="5" actId="6549"/>
          <ac:spMkLst>
            <pc:docMk/>
            <pc:sldMk cId="30619303" sldId="290"/>
            <ac:spMk id="153" creationId="{78E9AD00-0B69-9635-EB69-A42CD71BB9DD}"/>
          </ac:spMkLst>
        </pc:spChg>
        <pc:spChg chg="del mod">
          <ac:chgData name="Rosie Cooper" userId="bf124abb-9a2b-4602-9121-6ae61623fa8e" providerId="ADAL" clId="{A64A735D-BB0A-4EF2-9DBF-9BCF3EFB804F}" dt="2024-03-22T16:02:35.756" v="30" actId="478"/>
          <ac:spMkLst>
            <pc:docMk/>
            <pc:sldMk cId="30619303" sldId="290"/>
            <ac:spMk id="160" creationId="{F05B455A-A239-CFF2-FA66-D73F4BDEC7DB}"/>
          </ac:spMkLst>
        </pc:spChg>
        <pc:spChg chg="del mod">
          <ac:chgData name="Rosie Cooper" userId="bf124abb-9a2b-4602-9121-6ae61623fa8e" providerId="ADAL" clId="{A64A735D-BB0A-4EF2-9DBF-9BCF3EFB804F}" dt="2024-03-22T16:02:35.756" v="30" actId="478"/>
          <ac:spMkLst>
            <pc:docMk/>
            <pc:sldMk cId="30619303" sldId="290"/>
            <ac:spMk id="162" creationId="{E3C163F6-C2E3-4A76-0C78-3C164D99C347}"/>
          </ac:spMkLst>
        </pc:spChg>
        <pc:picChg chg="add del mod">
          <ac:chgData name="Rosie Cooper" userId="bf124abb-9a2b-4602-9121-6ae61623fa8e" providerId="ADAL" clId="{A64A735D-BB0A-4EF2-9DBF-9BCF3EFB804F}" dt="2024-03-22T16:01:42.607" v="14"/>
          <ac:picMkLst>
            <pc:docMk/>
            <pc:sldMk cId="30619303" sldId="290"/>
            <ac:picMk id="2" creationId="{C7607529-E292-F030-8948-0DFC10A8494C}"/>
          </ac:picMkLst>
        </pc:picChg>
        <pc:picChg chg="mod modVis">
          <ac:chgData name="Rosie Cooper" userId="bf124abb-9a2b-4602-9121-6ae61623fa8e" providerId="ADAL" clId="{A64A735D-BB0A-4EF2-9DBF-9BCF3EFB804F}" dt="2024-03-22T16:02:44.998" v="36" actId="14429"/>
          <ac:picMkLst>
            <pc:docMk/>
            <pc:sldMk cId="30619303" sldId="290"/>
            <ac:picMk id="3" creationId="{1DFCA55F-AEFC-7DFE-50CD-907DCAC9AEF7}"/>
          </ac:picMkLst>
        </pc:picChg>
        <pc:picChg chg="del">
          <ac:chgData name="Rosie Cooper" userId="bf124abb-9a2b-4602-9121-6ae61623fa8e" providerId="ADAL" clId="{A64A735D-BB0A-4EF2-9DBF-9BCF3EFB804F}" dt="2024-03-22T16:01:56.917" v="16" actId="478"/>
          <ac:picMkLst>
            <pc:docMk/>
            <pc:sldMk cId="30619303" sldId="290"/>
            <ac:picMk id="6" creationId="{2D29D2DC-03F2-F971-087E-D2879CE49380}"/>
          </ac:picMkLst>
        </pc:picChg>
        <pc:picChg chg="del">
          <ac:chgData name="Rosie Cooper" userId="bf124abb-9a2b-4602-9121-6ae61623fa8e" providerId="ADAL" clId="{A64A735D-BB0A-4EF2-9DBF-9BCF3EFB804F}" dt="2024-03-22T16:02:01.649" v="20" actId="478"/>
          <ac:picMkLst>
            <pc:docMk/>
            <pc:sldMk cId="30619303" sldId="290"/>
            <ac:picMk id="7" creationId="{2310EAFF-5AFE-28D0-EB47-75D210B1C6DD}"/>
          </ac:picMkLst>
        </pc:picChg>
        <pc:picChg chg="del mod">
          <ac:chgData name="Rosie Cooper" userId="bf124abb-9a2b-4602-9121-6ae61623fa8e" providerId="ADAL" clId="{A64A735D-BB0A-4EF2-9DBF-9BCF3EFB804F}" dt="2024-03-22T16:02:35.756" v="30" actId="478"/>
          <ac:picMkLst>
            <pc:docMk/>
            <pc:sldMk cId="30619303" sldId="290"/>
            <ac:picMk id="30" creationId="{01B1B81F-3981-3F12-2009-9173921FEF19}"/>
          </ac:picMkLst>
        </pc:picChg>
        <pc:picChg chg="del mod">
          <ac:chgData name="Rosie Cooper" userId="bf124abb-9a2b-4602-9121-6ae61623fa8e" providerId="ADAL" clId="{A64A735D-BB0A-4EF2-9DBF-9BCF3EFB804F}" dt="2024-03-22T16:02:35.756" v="30" actId="478"/>
          <ac:picMkLst>
            <pc:docMk/>
            <pc:sldMk cId="30619303" sldId="290"/>
            <ac:picMk id="49" creationId="{2CB52B38-B13F-C4DA-9FBF-9EDDA282D52A}"/>
          </ac:picMkLst>
        </pc:picChg>
        <pc:picChg chg="del mod">
          <ac:chgData name="Rosie Cooper" userId="bf124abb-9a2b-4602-9121-6ae61623fa8e" providerId="ADAL" clId="{A64A735D-BB0A-4EF2-9DBF-9BCF3EFB804F}" dt="2024-03-22T16:02:35.756" v="30" actId="478"/>
          <ac:picMkLst>
            <pc:docMk/>
            <pc:sldMk cId="30619303" sldId="290"/>
            <ac:picMk id="119" creationId="{9BC2AF17-10F9-03D4-752E-9D431233BB91}"/>
          </ac:picMkLst>
        </pc:picChg>
        <pc:picChg chg="del mod">
          <ac:chgData name="Rosie Cooper" userId="bf124abb-9a2b-4602-9121-6ae61623fa8e" providerId="ADAL" clId="{A64A735D-BB0A-4EF2-9DBF-9BCF3EFB804F}" dt="2024-03-22T16:02:35.756" v="30" actId="478"/>
          <ac:picMkLst>
            <pc:docMk/>
            <pc:sldMk cId="30619303" sldId="290"/>
            <ac:picMk id="137" creationId="{88544DD5-8D50-C4F0-531A-8F7363FD2B71}"/>
          </ac:picMkLst>
        </pc:picChg>
        <pc:picChg chg="del mod">
          <ac:chgData name="Rosie Cooper" userId="bf124abb-9a2b-4602-9121-6ae61623fa8e" providerId="ADAL" clId="{A64A735D-BB0A-4EF2-9DBF-9BCF3EFB804F}" dt="2024-03-22T16:02:35.756" v="30" actId="478"/>
          <ac:picMkLst>
            <pc:docMk/>
            <pc:sldMk cId="30619303" sldId="290"/>
            <ac:picMk id="161" creationId="{D8E44E83-15F9-4FC0-A15B-4000A8DF5AE3}"/>
          </ac:picMkLst>
        </pc:picChg>
        <pc:picChg chg="del mod">
          <ac:chgData name="Rosie Cooper" userId="bf124abb-9a2b-4602-9121-6ae61623fa8e" providerId="ADAL" clId="{A64A735D-BB0A-4EF2-9DBF-9BCF3EFB804F}" dt="2024-03-22T16:02:35.756" v="30" actId="478"/>
          <ac:picMkLst>
            <pc:docMk/>
            <pc:sldMk cId="30619303" sldId="290"/>
            <ac:picMk id="163" creationId="{F6BAB1B5-6FBA-331B-250A-FC98DC2AE4AF}"/>
          </ac:picMkLst>
        </pc:picChg>
        <pc:cxnChg chg="del">
          <ac:chgData name="Rosie Cooper" userId="bf124abb-9a2b-4602-9121-6ae61623fa8e" providerId="ADAL" clId="{A64A735D-BB0A-4EF2-9DBF-9BCF3EFB804F}" dt="2024-03-22T16:02:39.187" v="32" actId="478"/>
          <ac:cxnSpMkLst>
            <pc:docMk/>
            <pc:sldMk cId="30619303" sldId="290"/>
            <ac:cxnSpMk id="19" creationId="{93533868-10CB-4033-EDAF-43EA4DB8FE90}"/>
          </ac:cxnSpMkLst>
        </pc:cxnChg>
        <pc:cxnChg chg="del">
          <ac:chgData name="Rosie Cooper" userId="bf124abb-9a2b-4602-9121-6ae61623fa8e" providerId="ADAL" clId="{A64A735D-BB0A-4EF2-9DBF-9BCF3EFB804F}" dt="2024-03-22T16:02:41.553" v="34" actId="478"/>
          <ac:cxnSpMkLst>
            <pc:docMk/>
            <pc:sldMk cId="30619303" sldId="290"/>
            <ac:cxnSpMk id="66" creationId="{56042E3B-5D3C-01B9-FFC7-CF26239FAD29}"/>
          </ac:cxnSpMkLst>
        </pc:cxnChg>
        <pc:cxnChg chg="del">
          <ac:chgData name="Rosie Cooper" userId="bf124abb-9a2b-4602-9121-6ae61623fa8e" providerId="ADAL" clId="{A64A735D-BB0A-4EF2-9DBF-9BCF3EFB804F}" dt="2024-03-22T16:02:40.317" v="33" actId="478"/>
          <ac:cxnSpMkLst>
            <pc:docMk/>
            <pc:sldMk cId="30619303" sldId="290"/>
            <ac:cxnSpMk id="67" creationId="{E5E02452-4B62-0BF7-6191-44BC5156CA5D}"/>
          </ac:cxnSpMkLst>
        </pc:cxnChg>
        <pc:cxnChg chg="del">
          <ac:chgData name="Rosie Cooper" userId="bf124abb-9a2b-4602-9121-6ae61623fa8e" providerId="ADAL" clId="{A64A735D-BB0A-4EF2-9DBF-9BCF3EFB804F}" dt="2024-03-22T16:02:37.833" v="31" actId="478"/>
          <ac:cxnSpMkLst>
            <pc:docMk/>
            <pc:sldMk cId="30619303" sldId="290"/>
            <ac:cxnSpMk id="69" creationId="{33977F86-DDAC-8D1B-6CEC-2FB68D69278B}"/>
          </ac:cxnSpMkLst>
        </pc:cxnChg>
        <pc:cxnChg chg="del mod">
          <ac:chgData name="Rosie Cooper" userId="bf124abb-9a2b-4602-9121-6ae61623fa8e" providerId="ADAL" clId="{A64A735D-BB0A-4EF2-9DBF-9BCF3EFB804F}" dt="2024-03-22T16:02:35.756" v="30" actId="478"/>
          <ac:cxnSpMkLst>
            <pc:docMk/>
            <pc:sldMk cId="30619303" sldId="290"/>
            <ac:cxnSpMk id="76" creationId="{43AF0047-736B-6E67-DB8C-24E17658CCAA}"/>
          </ac:cxnSpMkLst>
        </pc:cxnChg>
        <pc:cxnChg chg="del mod">
          <ac:chgData name="Rosie Cooper" userId="bf124abb-9a2b-4602-9121-6ae61623fa8e" providerId="ADAL" clId="{A64A735D-BB0A-4EF2-9DBF-9BCF3EFB804F}" dt="2024-03-22T16:02:35.756" v="30" actId="478"/>
          <ac:cxnSpMkLst>
            <pc:docMk/>
            <pc:sldMk cId="30619303" sldId="290"/>
            <ac:cxnSpMk id="77" creationId="{452365FA-1283-61B7-C938-162B8B101BB9}"/>
          </ac:cxnSpMkLst>
        </pc:cxnChg>
        <pc:cxnChg chg="del mod">
          <ac:chgData name="Rosie Cooper" userId="bf124abb-9a2b-4602-9121-6ae61623fa8e" providerId="ADAL" clId="{A64A735D-BB0A-4EF2-9DBF-9BCF3EFB804F}" dt="2024-03-22T16:02:35.756" v="30" actId="478"/>
          <ac:cxnSpMkLst>
            <pc:docMk/>
            <pc:sldMk cId="30619303" sldId="290"/>
            <ac:cxnSpMk id="78" creationId="{73993D34-D189-36B0-F37E-D8131B0E7E86}"/>
          </ac:cxnSpMkLst>
        </pc:cxnChg>
        <pc:cxnChg chg="del mod">
          <ac:chgData name="Rosie Cooper" userId="bf124abb-9a2b-4602-9121-6ae61623fa8e" providerId="ADAL" clId="{A64A735D-BB0A-4EF2-9DBF-9BCF3EFB804F}" dt="2024-03-22T16:02:35.756" v="30" actId="478"/>
          <ac:cxnSpMkLst>
            <pc:docMk/>
            <pc:sldMk cId="30619303" sldId="290"/>
            <ac:cxnSpMk id="91" creationId="{83691620-E828-0789-D7A9-52817E004066}"/>
          </ac:cxnSpMkLst>
        </pc:cxnChg>
        <pc:cxnChg chg="del">
          <ac:chgData name="Rosie Cooper" userId="bf124abb-9a2b-4602-9121-6ae61623fa8e" providerId="ADAL" clId="{A64A735D-BB0A-4EF2-9DBF-9BCF3EFB804F}" dt="2024-03-22T16:02:42.987" v="35" actId="478"/>
          <ac:cxnSpMkLst>
            <pc:docMk/>
            <pc:sldMk cId="30619303" sldId="290"/>
            <ac:cxnSpMk id="139" creationId="{68E78721-F25A-E030-AD4E-04A9CD9DDAD5}"/>
          </ac:cxnSpMkLst>
        </pc:cxnChg>
      </pc:sldChg>
      <pc:sldChg chg="modSp add mod">
        <pc:chgData name="Rosie Cooper" userId="bf124abb-9a2b-4602-9121-6ae61623fa8e" providerId="ADAL" clId="{A64A735D-BB0A-4EF2-9DBF-9BCF3EFB804F}" dt="2024-03-22T16:06:07.486" v="122" actId="1038"/>
        <pc:sldMkLst>
          <pc:docMk/>
          <pc:sldMk cId="50163079" sldId="291"/>
        </pc:sldMkLst>
        <pc:spChg chg="mod">
          <ac:chgData name="Rosie Cooper" userId="bf124abb-9a2b-4602-9121-6ae61623fa8e" providerId="ADAL" clId="{A64A735D-BB0A-4EF2-9DBF-9BCF3EFB804F}" dt="2024-03-22T16:06:07.486" v="122" actId="1038"/>
          <ac:spMkLst>
            <pc:docMk/>
            <pc:sldMk cId="50163079" sldId="291"/>
            <ac:spMk id="11" creationId="{C100E3C6-A22B-E7AB-F55D-5A4D2057178D}"/>
          </ac:spMkLst>
        </pc:spChg>
        <pc:spChg chg="mod">
          <ac:chgData name="Rosie Cooper" userId="bf124abb-9a2b-4602-9121-6ae61623fa8e" providerId="ADAL" clId="{A64A735D-BB0A-4EF2-9DBF-9BCF3EFB804F}" dt="2024-03-22T16:06:07.486" v="122" actId="1038"/>
          <ac:spMkLst>
            <pc:docMk/>
            <pc:sldMk cId="50163079" sldId="291"/>
            <ac:spMk id="13" creationId="{D51D6D12-E379-364A-389D-0C9AA1C21857}"/>
          </ac:spMkLst>
        </pc:spChg>
        <pc:picChg chg="mod">
          <ac:chgData name="Rosie Cooper" userId="bf124abb-9a2b-4602-9121-6ae61623fa8e" providerId="ADAL" clId="{A64A735D-BB0A-4EF2-9DBF-9BCF3EFB804F}" dt="2024-03-22T16:06:07.486" v="122" actId="1038"/>
          <ac:picMkLst>
            <pc:docMk/>
            <pc:sldMk cId="50163079" sldId="291"/>
            <ac:picMk id="6" creationId="{2D29D2DC-03F2-F971-087E-D2879CE49380}"/>
          </ac:picMkLst>
        </pc:picChg>
      </pc:sldChg>
      <pc:sldChg chg="add del">
        <pc:chgData name="Rosie Cooper" userId="bf124abb-9a2b-4602-9121-6ae61623fa8e" providerId="ADAL" clId="{A64A735D-BB0A-4EF2-9DBF-9BCF3EFB804F}" dt="2024-03-22T16:02:16.967" v="24" actId="47"/>
        <pc:sldMkLst>
          <pc:docMk/>
          <pc:sldMk cId="662563834" sldId="292"/>
        </pc:sldMkLst>
      </pc:sldChg>
      <pc:sldChg chg="add">
        <pc:chgData name="Rosie Cooper" userId="bf124abb-9a2b-4602-9121-6ae61623fa8e" providerId="ADAL" clId="{A64A735D-BB0A-4EF2-9DBF-9BCF3EFB804F}" dt="2024-03-22T16:02:19.393" v="25"/>
        <pc:sldMkLst>
          <pc:docMk/>
          <pc:sldMk cId="1095065696" sldId="292"/>
        </pc:sldMkLst>
      </pc:sldChg>
      <pc:sldChg chg="delSp modSp add mod">
        <pc:chgData name="Rosie Cooper" userId="bf124abb-9a2b-4602-9121-6ae61623fa8e" providerId="ADAL" clId="{A64A735D-BB0A-4EF2-9DBF-9BCF3EFB804F}" dt="2024-03-22T16:03:17.078" v="44" actId="14429"/>
        <pc:sldMkLst>
          <pc:docMk/>
          <pc:sldMk cId="1083785872" sldId="293"/>
        </pc:sldMkLst>
        <pc:spChg chg="del">
          <ac:chgData name="Rosie Cooper" userId="bf124abb-9a2b-4602-9121-6ae61623fa8e" providerId="ADAL" clId="{A64A735D-BB0A-4EF2-9DBF-9BCF3EFB804F}" dt="2024-03-22T16:03:12.848" v="41" actId="478"/>
          <ac:spMkLst>
            <pc:docMk/>
            <pc:sldMk cId="1083785872" sldId="293"/>
            <ac:spMk id="26" creationId="{234BB770-0C87-F60F-FA44-423B5BF464D9}"/>
          </ac:spMkLst>
        </pc:spChg>
        <pc:spChg chg="del">
          <ac:chgData name="Rosie Cooper" userId="bf124abb-9a2b-4602-9121-6ae61623fa8e" providerId="ADAL" clId="{A64A735D-BB0A-4EF2-9DBF-9BCF3EFB804F}" dt="2024-03-22T16:03:12.848" v="41" actId="478"/>
          <ac:spMkLst>
            <pc:docMk/>
            <pc:sldMk cId="1083785872" sldId="293"/>
            <ac:spMk id="27" creationId="{6B25F648-FC4E-99C5-FBDB-24217552359A}"/>
          </ac:spMkLst>
        </pc:spChg>
        <pc:spChg chg="del">
          <ac:chgData name="Rosie Cooper" userId="bf124abb-9a2b-4602-9121-6ae61623fa8e" providerId="ADAL" clId="{A64A735D-BB0A-4EF2-9DBF-9BCF3EFB804F}" dt="2024-03-22T16:03:12.848" v="41" actId="478"/>
          <ac:spMkLst>
            <pc:docMk/>
            <pc:sldMk cId="1083785872" sldId="293"/>
            <ac:spMk id="34" creationId="{0A6E0268-A8CC-BEEC-F2F7-35AAC14663BB}"/>
          </ac:spMkLst>
        </pc:spChg>
        <pc:spChg chg="del">
          <ac:chgData name="Rosie Cooper" userId="bf124abb-9a2b-4602-9121-6ae61623fa8e" providerId="ADAL" clId="{A64A735D-BB0A-4EF2-9DBF-9BCF3EFB804F}" dt="2024-03-22T16:03:12.848" v="41" actId="478"/>
          <ac:spMkLst>
            <pc:docMk/>
            <pc:sldMk cId="1083785872" sldId="293"/>
            <ac:spMk id="35" creationId="{E8DDE1E3-704D-6D3A-38AA-220FA612A456}"/>
          </ac:spMkLst>
        </pc:spChg>
        <pc:spChg chg="del">
          <ac:chgData name="Rosie Cooper" userId="bf124abb-9a2b-4602-9121-6ae61623fa8e" providerId="ADAL" clId="{A64A735D-BB0A-4EF2-9DBF-9BCF3EFB804F}" dt="2024-03-22T16:03:12.848" v="41" actId="478"/>
          <ac:spMkLst>
            <pc:docMk/>
            <pc:sldMk cId="1083785872" sldId="293"/>
            <ac:spMk id="37" creationId="{66262861-455E-FA37-5CA7-6C69A30D8CA5}"/>
          </ac:spMkLst>
        </pc:spChg>
        <pc:spChg chg="del">
          <ac:chgData name="Rosie Cooper" userId="bf124abb-9a2b-4602-9121-6ae61623fa8e" providerId="ADAL" clId="{A64A735D-BB0A-4EF2-9DBF-9BCF3EFB804F}" dt="2024-03-22T16:03:12.848" v="41" actId="478"/>
          <ac:spMkLst>
            <pc:docMk/>
            <pc:sldMk cId="1083785872" sldId="293"/>
            <ac:spMk id="42" creationId="{D080BFFE-4817-966D-DF70-74A2A43ECB3B}"/>
          </ac:spMkLst>
        </pc:spChg>
        <pc:spChg chg="del">
          <ac:chgData name="Rosie Cooper" userId="bf124abb-9a2b-4602-9121-6ae61623fa8e" providerId="ADAL" clId="{A64A735D-BB0A-4EF2-9DBF-9BCF3EFB804F}" dt="2024-03-22T16:03:12.848" v="41" actId="478"/>
          <ac:spMkLst>
            <pc:docMk/>
            <pc:sldMk cId="1083785872" sldId="293"/>
            <ac:spMk id="51" creationId="{3F6D3022-233A-DC7E-0522-490982EC0A9E}"/>
          </ac:spMkLst>
        </pc:spChg>
        <pc:spChg chg="del">
          <ac:chgData name="Rosie Cooper" userId="bf124abb-9a2b-4602-9121-6ae61623fa8e" providerId="ADAL" clId="{A64A735D-BB0A-4EF2-9DBF-9BCF3EFB804F}" dt="2024-03-22T16:03:12.848" v="41" actId="478"/>
          <ac:spMkLst>
            <pc:docMk/>
            <pc:sldMk cId="1083785872" sldId="293"/>
            <ac:spMk id="52" creationId="{74865872-B15B-4759-2726-E97F3EE84341}"/>
          </ac:spMkLst>
        </pc:spChg>
        <pc:spChg chg="del">
          <ac:chgData name="Rosie Cooper" userId="bf124abb-9a2b-4602-9121-6ae61623fa8e" providerId="ADAL" clId="{A64A735D-BB0A-4EF2-9DBF-9BCF3EFB804F}" dt="2024-03-22T16:03:12.848" v="41" actId="478"/>
          <ac:spMkLst>
            <pc:docMk/>
            <pc:sldMk cId="1083785872" sldId="293"/>
            <ac:spMk id="53" creationId="{44A29AA1-6E30-DFAA-F8FE-F8F407455C43}"/>
          </ac:spMkLst>
        </pc:spChg>
        <pc:spChg chg="del">
          <ac:chgData name="Rosie Cooper" userId="bf124abb-9a2b-4602-9121-6ae61623fa8e" providerId="ADAL" clId="{A64A735D-BB0A-4EF2-9DBF-9BCF3EFB804F}" dt="2024-03-22T16:03:12.848" v="41" actId="478"/>
          <ac:spMkLst>
            <pc:docMk/>
            <pc:sldMk cId="1083785872" sldId="293"/>
            <ac:spMk id="54" creationId="{F29E17EF-0CD2-C644-49F4-B83DF72FCBF3}"/>
          </ac:spMkLst>
        </pc:spChg>
        <pc:spChg chg="del">
          <ac:chgData name="Rosie Cooper" userId="bf124abb-9a2b-4602-9121-6ae61623fa8e" providerId="ADAL" clId="{A64A735D-BB0A-4EF2-9DBF-9BCF3EFB804F}" dt="2024-03-22T16:03:12.848" v="41" actId="478"/>
          <ac:spMkLst>
            <pc:docMk/>
            <pc:sldMk cId="1083785872" sldId="293"/>
            <ac:spMk id="56" creationId="{A9617F95-4E3A-99AB-FD2B-2AF380A42ED8}"/>
          </ac:spMkLst>
        </pc:spChg>
        <pc:spChg chg="del">
          <ac:chgData name="Rosie Cooper" userId="bf124abb-9a2b-4602-9121-6ae61623fa8e" providerId="ADAL" clId="{A64A735D-BB0A-4EF2-9DBF-9BCF3EFB804F}" dt="2024-03-22T16:03:12.848" v="41" actId="478"/>
          <ac:spMkLst>
            <pc:docMk/>
            <pc:sldMk cId="1083785872" sldId="293"/>
            <ac:spMk id="59" creationId="{DA66D16C-F8D2-FFB8-6BA7-E033FC2694D9}"/>
          </ac:spMkLst>
        </pc:spChg>
        <pc:spChg chg="del">
          <ac:chgData name="Rosie Cooper" userId="bf124abb-9a2b-4602-9121-6ae61623fa8e" providerId="ADAL" clId="{A64A735D-BB0A-4EF2-9DBF-9BCF3EFB804F}" dt="2024-03-22T16:03:12.848" v="41" actId="478"/>
          <ac:spMkLst>
            <pc:docMk/>
            <pc:sldMk cId="1083785872" sldId="293"/>
            <ac:spMk id="60" creationId="{73E4AD68-E8CF-2CF6-126F-7C0AACCFED00}"/>
          </ac:spMkLst>
        </pc:spChg>
        <pc:spChg chg="del">
          <ac:chgData name="Rosie Cooper" userId="bf124abb-9a2b-4602-9121-6ae61623fa8e" providerId="ADAL" clId="{A64A735D-BB0A-4EF2-9DBF-9BCF3EFB804F}" dt="2024-03-22T16:03:12.848" v="41" actId="478"/>
          <ac:spMkLst>
            <pc:docMk/>
            <pc:sldMk cId="1083785872" sldId="293"/>
            <ac:spMk id="62" creationId="{8212E038-F278-51F9-D65B-F8B754E525A8}"/>
          </ac:spMkLst>
        </pc:spChg>
        <pc:spChg chg="del">
          <ac:chgData name="Rosie Cooper" userId="bf124abb-9a2b-4602-9121-6ae61623fa8e" providerId="ADAL" clId="{A64A735D-BB0A-4EF2-9DBF-9BCF3EFB804F}" dt="2024-03-22T16:03:12.848" v="41" actId="478"/>
          <ac:spMkLst>
            <pc:docMk/>
            <pc:sldMk cId="1083785872" sldId="293"/>
            <ac:spMk id="63" creationId="{90DFB01F-9919-F959-6B86-1707FFC73014}"/>
          </ac:spMkLst>
        </pc:spChg>
        <pc:spChg chg="del">
          <ac:chgData name="Rosie Cooper" userId="bf124abb-9a2b-4602-9121-6ae61623fa8e" providerId="ADAL" clId="{A64A735D-BB0A-4EF2-9DBF-9BCF3EFB804F}" dt="2024-03-22T16:03:12.848" v="41" actId="478"/>
          <ac:spMkLst>
            <pc:docMk/>
            <pc:sldMk cId="1083785872" sldId="293"/>
            <ac:spMk id="64" creationId="{D107BB71-2C46-5EB5-D83D-729C825B003F}"/>
          </ac:spMkLst>
        </pc:spChg>
        <pc:spChg chg="del">
          <ac:chgData name="Rosie Cooper" userId="bf124abb-9a2b-4602-9121-6ae61623fa8e" providerId="ADAL" clId="{A64A735D-BB0A-4EF2-9DBF-9BCF3EFB804F}" dt="2024-03-22T16:03:16.131" v="43" actId="478"/>
          <ac:spMkLst>
            <pc:docMk/>
            <pc:sldMk cId="1083785872" sldId="293"/>
            <ac:spMk id="98" creationId="{481E0F5D-9442-5AFB-C53C-500E9445760B}"/>
          </ac:spMkLst>
        </pc:spChg>
        <pc:spChg chg="del">
          <ac:chgData name="Rosie Cooper" userId="bf124abb-9a2b-4602-9121-6ae61623fa8e" providerId="ADAL" clId="{A64A735D-BB0A-4EF2-9DBF-9BCF3EFB804F}" dt="2024-03-22T16:03:12.848" v="41" actId="478"/>
          <ac:spMkLst>
            <pc:docMk/>
            <pc:sldMk cId="1083785872" sldId="293"/>
            <ac:spMk id="99" creationId="{25B7CF9A-C43B-0D26-F96B-9AB5FD80C199}"/>
          </ac:spMkLst>
        </pc:spChg>
        <pc:spChg chg="del">
          <ac:chgData name="Rosie Cooper" userId="bf124abb-9a2b-4602-9121-6ae61623fa8e" providerId="ADAL" clId="{A64A735D-BB0A-4EF2-9DBF-9BCF3EFB804F}" dt="2024-03-22T16:03:12.848" v="41" actId="478"/>
          <ac:spMkLst>
            <pc:docMk/>
            <pc:sldMk cId="1083785872" sldId="293"/>
            <ac:spMk id="107" creationId="{73A0C01E-2EC7-5835-BE7A-B29639F1F5CE}"/>
          </ac:spMkLst>
        </pc:spChg>
        <pc:spChg chg="del">
          <ac:chgData name="Rosie Cooper" userId="bf124abb-9a2b-4602-9121-6ae61623fa8e" providerId="ADAL" clId="{A64A735D-BB0A-4EF2-9DBF-9BCF3EFB804F}" dt="2024-03-22T16:03:12.848" v="41" actId="478"/>
          <ac:spMkLst>
            <pc:docMk/>
            <pc:sldMk cId="1083785872" sldId="293"/>
            <ac:spMk id="108" creationId="{3D8C5768-98DD-D8B5-D84B-DCB8F75F5410}"/>
          </ac:spMkLst>
        </pc:spChg>
        <pc:spChg chg="del">
          <ac:chgData name="Rosie Cooper" userId="bf124abb-9a2b-4602-9121-6ae61623fa8e" providerId="ADAL" clId="{A64A735D-BB0A-4EF2-9DBF-9BCF3EFB804F}" dt="2024-03-22T16:03:12.848" v="41" actId="478"/>
          <ac:spMkLst>
            <pc:docMk/>
            <pc:sldMk cId="1083785872" sldId="293"/>
            <ac:spMk id="152" creationId="{A66D5B2D-700D-79FC-49D5-17F52C5C7FE6}"/>
          </ac:spMkLst>
        </pc:spChg>
        <pc:spChg chg="del">
          <ac:chgData name="Rosie Cooper" userId="bf124abb-9a2b-4602-9121-6ae61623fa8e" providerId="ADAL" clId="{A64A735D-BB0A-4EF2-9DBF-9BCF3EFB804F}" dt="2024-03-22T16:03:12.848" v="41" actId="478"/>
          <ac:spMkLst>
            <pc:docMk/>
            <pc:sldMk cId="1083785872" sldId="293"/>
            <ac:spMk id="153" creationId="{78E9AD00-0B69-9635-EB69-A42CD71BB9DD}"/>
          </ac:spMkLst>
        </pc:spChg>
        <pc:spChg chg="del">
          <ac:chgData name="Rosie Cooper" userId="bf124abb-9a2b-4602-9121-6ae61623fa8e" providerId="ADAL" clId="{A64A735D-BB0A-4EF2-9DBF-9BCF3EFB804F}" dt="2024-03-22T16:03:12.848" v="41" actId="478"/>
          <ac:spMkLst>
            <pc:docMk/>
            <pc:sldMk cId="1083785872" sldId="293"/>
            <ac:spMk id="154" creationId="{A4737668-0ADF-C53E-064B-6609FDC83DDA}"/>
          </ac:spMkLst>
        </pc:spChg>
        <pc:spChg chg="del">
          <ac:chgData name="Rosie Cooper" userId="bf124abb-9a2b-4602-9121-6ae61623fa8e" providerId="ADAL" clId="{A64A735D-BB0A-4EF2-9DBF-9BCF3EFB804F}" dt="2024-03-22T16:03:12.848" v="41" actId="478"/>
          <ac:spMkLst>
            <pc:docMk/>
            <pc:sldMk cId="1083785872" sldId="293"/>
            <ac:spMk id="155" creationId="{D843C3E3-1FB5-4285-0B57-0CC8DD31813F}"/>
          </ac:spMkLst>
        </pc:spChg>
        <pc:spChg chg="del">
          <ac:chgData name="Rosie Cooper" userId="bf124abb-9a2b-4602-9121-6ae61623fa8e" providerId="ADAL" clId="{A64A735D-BB0A-4EF2-9DBF-9BCF3EFB804F}" dt="2024-03-22T16:03:12.848" v="41" actId="478"/>
          <ac:spMkLst>
            <pc:docMk/>
            <pc:sldMk cId="1083785872" sldId="293"/>
            <ac:spMk id="156" creationId="{C254FE28-F072-1494-102A-1BAA56A07699}"/>
          </ac:spMkLst>
        </pc:spChg>
        <pc:spChg chg="del">
          <ac:chgData name="Rosie Cooper" userId="bf124abb-9a2b-4602-9121-6ae61623fa8e" providerId="ADAL" clId="{A64A735D-BB0A-4EF2-9DBF-9BCF3EFB804F}" dt="2024-03-22T16:03:12.848" v="41" actId="478"/>
          <ac:spMkLst>
            <pc:docMk/>
            <pc:sldMk cId="1083785872" sldId="293"/>
            <ac:spMk id="157" creationId="{8C034859-9727-17EE-469B-3F7D532357D9}"/>
          </ac:spMkLst>
        </pc:spChg>
        <pc:spChg chg="del">
          <ac:chgData name="Rosie Cooper" userId="bf124abb-9a2b-4602-9121-6ae61623fa8e" providerId="ADAL" clId="{A64A735D-BB0A-4EF2-9DBF-9BCF3EFB804F}" dt="2024-03-22T16:03:12.848" v="41" actId="478"/>
          <ac:spMkLst>
            <pc:docMk/>
            <pc:sldMk cId="1083785872" sldId="293"/>
            <ac:spMk id="173" creationId="{58713355-AA84-687C-CB38-45702BAA4B2B}"/>
          </ac:spMkLst>
        </pc:spChg>
        <pc:picChg chg="mod modVis">
          <ac:chgData name="Rosie Cooper" userId="bf124abb-9a2b-4602-9121-6ae61623fa8e" providerId="ADAL" clId="{A64A735D-BB0A-4EF2-9DBF-9BCF3EFB804F}" dt="2024-03-22T16:03:17.078" v="44" actId="14429"/>
          <ac:picMkLst>
            <pc:docMk/>
            <pc:sldMk cId="1083785872" sldId="293"/>
            <ac:picMk id="3" creationId="{1DFCA55F-AEFC-7DFE-50CD-907DCAC9AEF7}"/>
          </ac:picMkLst>
        </pc:picChg>
        <pc:picChg chg="del">
          <ac:chgData name="Rosie Cooper" userId="bf124abb-9a2b-4602-9121-6ae61623fa8e" providerId="ADAL" clId="{A64A735D-BB0A-4EF2-9DBF-9BCF3EFB804F}" dt="2024-03-22T16:03:12.848" v="41" actId="478"/>
          <ac:picMkLst>
            <pc:docMk/>
            <pc:sldMk cId="1083785872" sldId="293"/>
            <ac:picMk id="105" creationId="{86FCFED7-9594-1EDA-7CDF-A1625443E87B}"/>
          </ac:picMkLst>
        </pc:picChg>
        <pc:picChg chg="del">
          <ac:chgData name="Rosie Cooper" userId="bf124abb-9a2b-4602-9121-6ae61623fa8e" providerId="ADAL" clId="{A64A735D-BB0A-4EF2-9DBF-9BCF3EFB804F}" dt="2024-03-22T16:03:12.848" v="41" actId="478"/>
          <ac:picMkLst>
            <pc:docMk/>
            <pc:sldMk cId="1083785872" sldId="293"/>
            <ac:picMk id="109" creationId="{8B4C036F-9B03-E82F-F890-740D6CE0CD28}"/>
          </ac:picMkLst>
        </pc:picChg>
        <pc:picChg chg="del">
          <ac:chgData name="Rosie Cooper" userId="bf124abb-9a2b-4602-9121-6ae61623fa8e" providerId="ADAL" clId="{A64A735D-BB0A-4EF2-9DBF-9BCF3EFB804F}" dt="2024-03-22T16:03:12.848" v="41" actId="478"/>
          <ac:picMkLst>
            <pc:docMk/>
            <pc:sldMk cId="1083785872" sldId="293"/>
            <ac:picMk id="112" creationId="{6B3B7E02-DC3A-0F9C-8C37-4C004555F577}"/>
          </ac:picMkLst>
        </pc:picChg>
        <pc:picChg chg="del">
          <ac:chgData name="Rosie Cooper" userId="bf124abb-9a2b-4602-9121-6ae61623fa8e" providerId="ADAL" clId="{A64A735D-BB0A-4EF2-9DBF-9BCF3EFB804F}" dt="2024-03-22T16:03:12.848" v="41" actId="478"/>
          <ac:picMkLst>
            <pc:docMk/>
            <pc:sldMk cId="1083785872" sldId="293"/>
            <ac:picMk id="113" creationId="{08C607C3-8219-306E-E7E7-FD412EF713DD}"/>
          </ac:picMkLst>
        </pc:picChg>
        <pc:picChg chg="del">
          <ac:chgData name="Rosie Cooper" userId="bf124abb-9a2b-4602-9121-6ae61623fa8e" providerId="ADAL" clId="{A64A735D-BB0A-4EF2-9DBF-9BCF3EFB804F}" dt="2024-03-22T16:03:12.848" v="41" actId="478"/>
          <ac:picMkLst>
            <pc:docMk/>
            <pc:sldMk cId="1083785872" sldId="293"/>
            <ac:picMk id="114" creationId="{BA295AE6-E820-A7F3-E560-A48F3AB4207B}"/>
          </ac:picMkLst>
        </pc:picChg>
        <pc:picChg chg="del">
          <ac:chgData name="Rosie Cooper" userId="bf124abb-9a2b-4602-9121-6ae61623fa8e" providerId="ADAL" clId="{A64A735D-BB0A-4EF2-9DBF-9BCF3EFB804F}" dt="2024-03-22T16:03:12.848" v="41" actId="478"/>
          <ac:picMkLst>
            <pc:docMk/>
            <pc:sldMk cId="1083785872" sldId="293"/>
            <ac:picMk id="151" creationId="{5B9409D7-7587-6DC2-C395-B3BEE49C9786}"/>
          </ac:picMkLst>
        </pc:picChg>
        <pc:picChg chg="del">
          <ac:chgData name="Rosie Cooper" userId="bf124abb-9a2b-4602-9121-6ae61623fa8e" providerId="ADAL" clId="{A64A735D-BB0A-4EF2-9DBF-9BCF3EFB804F}" dt="2024-03-22T16:03:12.848" v="41" actId="478"/>
          <ac:picMkLst>
            <pc:docMk/>
            <pc:sldMk cId="1083785872" sldId="293"/>
            <ac:picMk id="165" creationId="{C0DC33D8-D3D0-76B1-0137-B738991A9FEB}"/>
          </ac:picMkLst>
        </pc:picChg>
        <pc:cxnChg chg="del">
          <ac:chgData name="Rosie Cooper" userId="bf124abb-9a2b-4602-9121-6ae61623fa8e" providerId="ADAL" clId="{A64A735D-BB0A-4EF2-9DBF-9BCF3EFB804F}" dt="2024-03-22T16:03:14.368" v="42" actId="478"/>
          <ac:cxnSpMkLst>
            <pc:docMk/>
            <pc:sldMk cId="1083785872" sldId="293"/>
            <ac:cxnSpMk id="17" creationId="{4E8144B1-6CA1-586D-7B6B-FD19D0D54E01}"/>
          </ac:cxnSpMkLst>
        </pc:cxnChg>
        <pc:cxnChg chg="del">
          <ac:chgData name="Rosie Cooper" userId="bf124abb-9a2b-4602-9121-6ae61623fa8e" providerId="ADAL" clId="{A64A735D-BB0A-4EF2-9DBF-9BCF3EFB804F}" dt="2024-03-22T16:03:12.848" v="41" actId="478"/>
          <ac:cxnSpMkLst>
            <pc:docMk/>
            <pc:sldMk cId="1083785872" sldId="293"/>
            <ac:cxnSpMk id="22" creationId="{D7994BC3-3028-2605-DE18-F7D3710E0B11}"/>
          </ac:cxnSpMkLst>
        </pc:cxnChg>
        <pc:cxnChg chg="del">
          <ac:chgData name="Rosie Cooper" userId="bf124abb-9a2b-4602-9121-6ae61623fa8e" providerId="ADAL" clId="{A64A735D-BB0A-4EF2-9DBF-9BCF3EFB804F}" dt="2024-03-22T16:03:12.848" v="41" actId="478"/>
          <ac:cxnSpMkLst>
            <pc:docMk/>
            <pc:sldMk cId="1083785872" sldId="293"/>
            <ac:cxnSpMk id="25" creationId="{3F6C2D22-032C-AD1A-2FF6-E691B1C3A0C8}"/>
          </ac:cxnSpMkLst>
        </pc:cxnChg>
        <pc:cxnChg chg="del">
          <ac:chgData name="Rosie Cooper" userId="bf124abb-9a2b-4602-9121-6ae61623fa8e" providerId="ADAL" clId="{A64A735D-BB0A-4EF2-9DBF-9BCF3EFB804F}" dt="2024-03-22T16:03:12.848" v="41" actId="478"/>
          <ac:cxnSpMkLst>
            <pc:docMk/>
            <pc:sldMk cId="1083785872" sldId="293"/>
            <ac:cxnSpMk id="28" creationId="{72EC402E-4B79-D16D-FD4A-66BCED79009E}"/>
          </ac:cxnSpMkLst>
        </pc:cxnChg>
        <pc:cxnChg chg="del">
          <ac:chgData name="Rosie Cooper" userId="bf124abb-9a2b-4602-9121-6ae61623fa8e" providerId="ADAL" clId="{A64A735D-BB0A-4EF2-9DBF-9BCF3EFB804F}" dt="2024-03-22T16:03:12.848" v="41" actId="478"/>
          <ac:cxnSpMkLst>
            <pc:docMk/>
            <pc:sldMk cId="1083785872" sldId="293"/>
            <ac:cxnSpMk id="32" creationId="{9C0B717C-D99B-35C4-C803-E60FA8C43AE9}"/>
          </ac:cxnSpMkLst>
        </pc:cxnChg>
        <pc:cxnChg chg="del">
          <ac:chgData name="Rosie Cooper" userId="bf124abb-9a2b-4602-9121-6ae61623fa8e" providerId="ADAL" clId="{A64A735D-BB0A-4EF2-9DBF-9BCF3EFB804F}" dt="2024-03-22T16:03:12.848" v="41" actId="478"/>
          <ac:cxnSpMkLst>
            <pc:docMk/>
            <pc:sldMk cId="1083785872" sldId="293"/>
            <ac:cxnSpMk id="33" creationId="{8116CA20-DA59-5846-061B-2F889B128C90}"/>
          </ac:cxnSpMkLst>
        </pc:cxnChg>
        <pc:cxnChg chg="del">
          <ac:chgData name="Rosie Cooper" userId="bf124abb-9a2b-4602-9121-6ae61623fa8e" providerId="ADAL" clId="{A64A735D-BB0A-4EF2-9DBF-9BCF3EFB804F}" dt="2024-03-22T16:03:12.848" v="41" actId="478"/>
          <ac:cxnSpMkLst>
            <pc:docMk/>
            <pc:sldMk cId="1083785872" sldId="293"/>
            <ac:cxnSpMk id="36" creationId="{530FA9A2-0235-D5DA-D2F6-B650BF1786B3}"/>
          </ac:cxnSpMkLst>
        </pc:cxnChg>
        <pc:cxnChg chg="del">
          <ac:chgData name="Rosie Cooper" userId="bf124abb-9a2b-4602-9121-6ae61623fa8e" providerId="ADAL" clId="{A64A735D-BB0A-4EF2-9DBF-9BCF3EFB804F}" dt="2024-03-22T16:03:12.848" v="41" actId="478"/>
          <ac:cxnSpMkLst>
            <pc:docMk/>
            <pc:sldMk cId="1083785872" sldId="293"/>
            <ac:cxnSpMk id="39" creationId="{207C7FDE-0D6C-6781-2B02-745525BBFDEE}"/>
          </ac:cxnSpMkLst>
        </pc:cxnChg>
        <pc:cxnChg chg="del">
          <ac:chgData name="Rosie Cooper" userId="bf124abb-9a2b-4602-9121-6ae61623fa8e" providerId="ADAL" clId="{A64A735D-BB0A-4EF2-9DBF-9BCF3EFB804F}" dt="2024-03-22T16:03:12.848" v="41" actId="478"/>
          <ac:cxnSpMkLst>
            <pc:docMk/>
            <pc:sldMk cId="1083785872" sldId="293"/>
            <ac:cxnSpMk id="40" creationId="{E566F76A-2F16-E67B-997F-1C5396D74246}"/>
          </ac:cxnSpMkLst>
        </pc:cxnChg>
        <pc:cxnChg chg="del">
          <ac:chgData name="Rosie Cooper" userId="bf124abb-9a2b-4602-9121-6ae61623fa8e" providerId="ADAL" clId="{A64A735D-BB0A-4EF2-9DBF-9BCF3EFB804F}" dt="2024-03-22T16:03:12.848" v="41" actId="478"/>
          <ac:cxnSpMkLst>
            <pc:docMk/>
            <pc:sldMk cId="1083785872" sldId="293"/>
            <ac:cxnSpMk id="58" creationId="{415D5159-68AC-2E0E-287C-4C914CCCC012}"/>
          </ac:cxnSpMkLst>
        </pc:cxnChg>
        <pc:cxnChg chg="del">
          <ac:chgData name="Rosie Cooper" userId="bf124abb-9a2b-4602-9121-6ae61623fa8e" providerId="ADAL" clId="{A64A735D-BB0A-4EF2-9DBF-9BCF3EFB804F}" dt="2024-03-22T16:03:12.848" v="41" actId="478"/>
          <ac:cxnSpMkLst>
            <pc:docMk/>
            <pc:sldMk cId="1083785872" sldId="293"/>
            <ac:cxnSpMk id="61" creationId="{E8C1D805-5293-1286-FB14-62B5E2C1F6A6}"/>
          </ac:cxnSpMkLst>
        </pc:cxnChg>
        <pc:cxnChg chg="del">
          <ac:chgData name="Rosie Cooper" userId="bf124abb-9a2b-4602-9121-6ae61623fa8e" providerId="ADAL" clId="{A64A735D-BB0A-4EF2-9DBF-9BCF3EFB804F}" dt="2024-03-22T16:03:12.848" v="41" actId="478"/>
          <ac:cxnSpMkLst>
            <pc:docMk/>
            <pc:sldMk cId="1083785872" sldId="293"/>
            <ac:cxnSpMk id="70" creationId="{79894EE1-E730-2A36-55E3-A6A7356275D4}"/>
          </ac:cxnSpMkLst>
        </pc:cxnChg>
        <pc:cxnChg chg="del">
          <ac:chgData name="Rosie Cooper" userId="bf124abb-9a2b-4602-9121-6ae61623fa8e" providerId="ADAL" clId="{A64A735D-BB0A-4EF2-9DBF-9BCF3EFB804F}" dt="2024-03-22T16:03:12.848" v="41" actId="478"/>
          <ac:cxnSpMkLst>
            <pc:docMk/>
            <pc:sldMk cId="1083785872" sldId="293"/>
            <ac:cxnSpMk id="71" creationId="{7FA12BF8-52C1-0266-061E-BCC2232B92FF}"/>
          </ac:cxnSpMkLst>
        </pc:cxnChg>
        <pc:cxnChg chg="del">
          <ac:chgData name="Rosie Cooper" userId="bf124abb-9a2b-4602-9121-6ae61623fa8e" providerId="ADAL" clId="{A64A735D-BB0A-4EF2-9DBF-9BCF3EFB804F}" dt="2024-03-22T16:03:12.848" v="41" actId="478"/>
          <ac:cxnSpMkLst>
            <pc:docMk/>
            <pc:sldMk cId="1083785872" sldId="293"/>
            <ac:cxnSpMk id="73" creationId="{41114990-2BEA-629F-7900-0E0C255B076E}"/>
          </ac:cxnSpMkLst>
        </pc:cxnChg>
        <pc:cxnChg chg="del">
          <ac:chgData name="Rosie Cooper" userId="bf124abb-9a2b-4602-9121-6ae61623fa8e" providerId="ADAL" clId="{A64A735D-BB0A-4EF2-9DBF-9BCF3EFB804F}" dt="2024-03-22T16:03:12.848" v="41" actId="478"/>
          <ac:cxnSpMkLst>
            <pc:docMk/>
            <pc:sldMk cId="1083785872" sldId="293"/>
            <ac:cxnSpMk id="74" creationId="{314230B7-B7D3-A535-0629-B4BB4B95F57D}"/>
          </ac:cxnSpMkLst>
        </pc:cxnChg>
        <pc:cxnChg chg="del">
          <ac:chgData name="Rosie Cooper" userId="bf124abb-9a2b-4602-9121-6ae61623fa8e" providerId="ADAL" clId="{A64A735D-BB0A-4EF2-9DBF-9BCF3EFB804F}" dt="2024-03-22T16:03:12.848" v="41" actId="478"/>
          <ac:cxnSpMkLst>
            <pc:docMk/>
            <pc:sldMk cId="1083785872" sldId="293"/>
            <ac:cxnSpMk id="75" creationId="{9DFC99BE-EF81-43DA-D6C8-5F58086CDBBB}"/>
          </ac:cxnSpMkLst>
        </pc:cxnChg>
        <pc:cxnChg chg="del">
          <ac:chgData name="Rosie Cooper" userId="bf124abb-9a2b-4602-9121-6ae61623fa8e" providerId="ADAL" clId="{A64A735D-BB0A-4EF2-9DBF-9BCF3EFB804F}" dt="2024-03-22T16:03:12.848" v="41" actId="478"/>
          <ac:cxnSpMkLst>
            <pc:docMk/>
            <pc:sldMk cId="1083785872" sldId="293"/>
            <ac:cxnSpMk id="100" creationId="{F41540A1-CF70-EF54-C7C6-0FF2E2C8C972}"/>
          </ac:cxnSpMkLst>
        </pc:cxnChg>
        <pc:cxnChg chg="del">
          <ac:chgData name="Rosie Cooper" userId="bf124abb-9a2b-4602-9121-6ae61623fa8e" providerId="ADAL" clId="{A64A735D-BB0A-4EF2-9DBF-9BCF3EFB804F}" dt="2024-03-22T16:03:12.848" v="41" actId="478"/>
          <ac:cxnSpMkLst>
            <pc:docMk/>
            <pc:sldMk cId="1083785872" sldId="293"/>
            <ac:cxnSpMk id="101" creationId="{487C33F9-302E-E456-4075-7618381E3E6F}"/>
          </ac:cxnSpMkLst>
        </pc:cxnChg>
        <pc:cxnChg chg="del">
          <ac:chgData name="Rosie Cooper" userId="bf124abb-9a2b-4602-9121-6ae61623fa8e" providerId="ADAL" clId="{A64A735D-BB0A-4EF2-9DBF-9BCF3EFB804F}" dt="2024-03-22T16:03:12.848" v="41" actId="478"/>
          <ac:cxnSpMkLst>
            <pc:docMk/>
            <pc:sldMk cId="1083785872" sldId="293"/>
            <ac:cxnSpMk id="103" creationId="{D463E0A9-86DF-9BCA-0AC9-D4751710F547}"/>
          </ac:cxnSpMkLst>
        </pc:cxnChg>
        <pc:cxnChg chg="del">
          <ac:chgData name="Rosie Cooper" userId="bf124abb-9a2b-4602-9121-6ae61623fa8e" providerId="ADAL" clId="{A64A735D-BB0A-4EF2-9DBF-9BCF3EFB804F}" dt="2024-03-22T16:03:12.848" v="41" actId="478"/>
          <ac:cxnSpMkLst>
            <pc:docMk/>
            <pc:sldMk cId="1083785872" sldId="293"/>
            <ac:cxnSpMk id="104" creationId="{B730A8B4-7D65-DFCE-BC3F-EDF2BF04D1A0}"/>
          </ac:cxnSpMkLst>
        </pc:cxnChg>
      </pc:sldChg>
    </pc:docChg>
  </pc:docChgLst>
  <pc:docChgLst>
    <pc:chgData name="Rosie Cooper" userId="bf124abb-9a2b-4602-9121-6ae61623fa8e" providerId="ADAL" clId="{F23AAB92-BBA6-4A5E-8D97-4EC6966DF601}"/>
    <pc:docChg chg="modSld">
      <pc:chgData name="Rosie Cooper" userId="bf124abb-9a2b-4602-9121-6ae61623fa8e" providerId="ADAL" clId="{F23AAB92-BBA6-4A5E-8D97-4EC6966DF601}" dt="2024-03-22T15:33:39.791" v="10" actId="20577"/>
      <pc:docMkLst>
        <pc:docMk/>
      </pc:docMkLst>
      <pc:sldChg chg="modSp mod">
        <pc:chgData name="Rosie Cooper" userId="bf124abb-9a2b-4602-9121-6ae61623fa8e" providerId="ADAL" clId="{F23AAB92-BBA6-4A5E-8D97-4EC6966DF601}" dt="2024-03-22T15:33:39.791" v="10" actId="20577"/>
        <pc:sldMkLst>
          <pc:docMk/>
          <pc:sldMk cId="390569631" sldId="286"/>
        </pc:sldMkLst>
        <pc:spChg chg="mod">
          <ac:chgData name="Rosie Cooper" userId="bf124abb-9a2b-4602-9121-6ae61623fa8e" providerId="ADAL" clId="{F23AAB92-BBA6-4A5E-8D97-4EC6966DF601}" dt="2024-03-22T15:32:13.101" v="1" actId="6549"/>
          <ac:spMkLst>
            <pc:docMk/>
            <pc:sldMk cId="390569631" sldId="286"/>
            <ac:spMk id="62" creationId="{8212E038-F278-51F9-D65B-F8B754E525A8}"/>
          </ac:spMkLst>
        </pc:spChg>
        <pc:spChg chg="mod">
          <ac:chgData name="Rosie Cooper" userId="bf124abb-9a2b-4602-9121-6ae61623fa8e" providerId="ADAL" clId="{F23AAB92-BBA6-4A5E-8D97-4EC6966DF601}" dt="2024-03-22T15:33:39.791" v="10" actId="20577"/>
          <ac:spMkLst>
            <pc:docMk/>
            <pc:sldMk cId="390569631" sldId="286"/>
            <ac:spMk id="65" creationId="{186E78C6-2C95-F167-8EA6-4B6995AC7740}"/>
          </ac:spMkLst>
        </pc:spChg>
      </pc:sldChg>
      <pc:sldChg chg="modSp mod">
        <pc:chgData name="Rosie Cooper" userId="bf124abb-9a2b-4602-9121-6ae61623fa8e" providerId="ADAL" clId="{F23AAB92-BBA6-4A5E-8D97-4EC6966DF601}" dt="2024-03-22T15:32:16.226" v="2" actId="6549"/>
        <pc:sldMkLst>
          <pc:docMk/>
          <pc:sldMk cId="618820980" sldId="287"/>
        </pc:sldMkLst>
        <pc:spChg chg="mod">
          <ac:chgData name="Rosie Cooper" userId="bf124abb-9a2b-4602-9121-6ae61623fa8e" providerId="ADAL" clId="{F23AAB92-BBA6-4A5E-8D97-4EC6966DF601}" dt="2024-03-22T15:32:16.226" v="2" actId="6549"/>
          <ac:spMkLst>
            <pc:docMk/>
            <pc:sldMk cId="618820980" sldId="287"/>
            <ac:spMk id="62" creationId="{8212E038-F278-51F9-D65B-F8B754E525A8}"/>
          </ac:spMkLst>
        </pc:spChg>
      </pc:sldChg>
      <pc:sldChg chg="modSp mod">
        <pc:chgData name="Rosie Cooper" userId="bf124abb-9a2b-4602-9121-6ae61623fa8e" providerId="ADAL" clId="{F23AAB92-BBA6-4A5E-8D97-4EC6966DF601}" dt="2024-03-22T15:33:25.672" v="6" actId="20577"/>
        <pc:sldMkLst>
          <pc:docMk/>
          <pc:sldMk cId="30619303" sldId="290"/>
        </pc:sldMkLst>
        <pc:spChg chg="mod">
          <ac:chgData name="Rosie Cooper" userId="bf124abb-9a2b-4602-9121-6ae61623fa8e" providerId="ADAL" clId="{F23AAB92-BBA6-4A5E-8D97-4EC6966DF601}" dt="2024-03-22T15:32:10.411" v="0" actId="6549"/>
          <ac:spMkLst>
            <pc:docMk/>
            <pc:sldMk cId="30619303" sldId="290"/>
            <ac:spMk id="62" creationId="{8212E038-F278-51F9-D65B-F8B754E525A8}"/>
          </ac:spMkLst>
        </pc:spChg>
        <pc:spChg chg="mod">
          <ac:chgData name="Rosie Cooper" userId="bf124abb-9a2b-4602-9121-6ae61623fa8e" providerId="ADAL" clId="{F23AAB92-BBA6-4A5E-8D97-4EC6966DF601}" dt="2024-03-22T15:33:25.672" v="6" actId="20577"/>
          <ac:spMkLst>
            <pc:docMk/>
            <pc:sldMk cId="30619303" sldId="290"/>
            <ac:spMk id="65" creationId="{186E78C6-2C95-F167-8EA6-4B6995AC77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2456381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1463056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992813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668911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Classroom task Answers</a:t>
            </a:r>
          </a:p>
          <a:p>
            <a:endParaRPr lang="en-GB"/>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Henry VII’s and Elizabeth of York’s children were called Arthur, Henry, Margaret and Mary.</a:t>
            </a:r>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Henry was 24 years older than Anne of Cleves.</a:t>
            </a:r>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Katherine Parr was Elizabeth’s stepmother.</a:t>
            </a:r>
          </a:p>
          <a:p>
            <a:pPr marL="342900" lvl="0" indent="-342900">
              <a:lnSpc>
                <a:spcPct val="107000"/>
              </a:lnSpc>
              <a:spcAft>
                <a:spcPts val="800"/>
              </a:spcAft>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Lady Jane Grey was 16 when she became Queen.</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316393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6.jpeg"/><Relationship Id="rId3" Type="http://schemas.openxmlformats.org/officeDocument/2006/relationships/image" Target="../media/image5.jpeg"/><Relationship Id="rId7" Type="http://schemas.openxmlformats.org/officeDocument/2006/relationships/image" Target="../media/image12.jpeg"/><Relationship Id="rId12"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7.jpeg"/><Relationship Id="rId5" Type="http://schemas.openxmlformats.org/officeDocument/2006/relationships/image" Target="../media/image6.png"/><Relationship Id="rId10" Type="http://schemas.openxmlformats.org/officeDocument/2006/relationships/image" Target="../media/image15.jpeg"/><Relationship Id="rId4" Type="http://schemas.openxmlformats.org/officeDocument/2006/relationships/image" Target="../media/image10.jpeg"/><Relationship Id="rId9" Type="http://schemas.openxmlformats.org/officeDocument/2006/relationships/image" Target="../media/image14.jpeg"/><Relationship Id="rId14"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5.jpeg"/><Relationship Id="rId18" Type="http://schemas.openxmlformats.org/officeDocument/2006/relationships/image" Target="../media/image9.png"/><Relationship Id="rId3" Type="http://schemas.openxmlformats.org/officeDocument/2006/relationships/image" Target="../media/image5.jpeg"/><Relationship Id="rId7" Type="http://schemas.openxmlformats.org/officeDocument/2006/relationships/image" Target="../media/image18.jpeg"/><Relationship Id="rId12" Type="http://schemas.openxmlformats.org/officeDocument/2006/relationships/image" Target="../media/image14.jpeg"/><Relationship Id="rId17" Type="http://schemas.openxmlformats.org/officeDocument/2006/relationships/image" Target="../media/image20.jpeg"/><Relationship Id="rId2" Type="http://schemas.openxmlformats.org/officeDocument/2006/relationships/notesSlide" Target="../notesSlides/notesSlide4.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17.jpeg"/><Relationship Id="rId11" Type="http://schemas.openxmlformats.org/officeDocument/2006/relationships/image" Target="../media/image19.jpeg"/><Relationship Id="rId5" Type="http://schemas.openxmlformats.org/officeDocument/2006/relationships/image" Target="../media/image6.png"/><Relationship Id="rId1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10.jpeg"/><Relationship Id="rId9" Type="http://schemas.openxmlformats.org/officeDocument/2006/relationships/image" Target="../media/image12.jpeg"/><Relationship Id="rId14" Type="http://schemas.openxmlformats.org/officeDocument/2006/relationships/image" Target="../media/image7.jpeg"/></Relationships>
</file>

<file path=ppt/slides/_rels/slide5.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5.jpeg"/><Relationship Id="rId18" Type="http://schemas.openxmlformats.org/officeDocument/2006/relationships/image" Target="../media/image9.png"/><Relationship Id="rId3" Type="http://schemas.openxmlformats.org/officeDocument/2006/relationships/image" Target="../media/image5.jpeg"/><Relationship Id="rId7" Type="http://schemas.openxmlformats.org/officeDocument/2006/relationships/image" Target="../media/image18.jpeg"/><Relationship Id="rId12" Type="http://schemas.openxmlformats.org/officeDocument/2006/relationships/image" Target="../media/image14.jpeg"/><Relationship Id="rId17" Type="http://schemas.openxmlformats.org/officeDocument/2006/relationships/image" Target="../media/image20.jpeg"/><Relationship Id="rId2" Type="http://schemas.openxmlformats.org/officeDocument/2006/relationships/notesSlide" Target="../notesSlides/notesSlide5.xml"/><Relationship Id="rId16"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17.jpeg"/><Relationship Id="rId11" Type="http://schemas.openxmlformats.org/officeDocument/2006/relationships/image" Target="../media/image19.jpeg"/><Relationship Id="rId5" Type="http://schemas.openxmlformats.org/officeDocument/2006/relationships/image" Target="../media/image6.png"/><Relationship Id="rId15" Type="http://schemas.openxmlformats.org/officeDocument/2006/relationships/image" Target="../media/image8.jpeg"/><Relationship Id="rId10" Type="http://schemas.openxmlformats.org/officeDocument/2006/relationships/image" Target="../media/image13.jpeg"/><Relationship Id="rId19" Type="http://schemas.openxmlformats.org/officeDocument/2006/relationships/image" Target="../media/image21.png"/><Relationship Id="rId4" Type="http://schemas.openxmlformats.org/officeDocument/2006/relationships/image" Target="../media/image10.jpeg"/><Relationship Id="rId9" Type="http://schemas.openxmlformats.org/officeDocument/2006/relationships/image" Target="../media/image12.jpeg"/><Relationship Id="rId1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8.xml.rels><?xml version="1.0" encoding="UTF-8" standalone="yes"?>
<Relationships xmlns="http://schemas.openxmlformats.org/package/2006/relationships"><Relationship Id="rId8" Type="http://schemas.openxmlformats.org/officeDocument/2006/relationships/hyperlink" Target="https://www.npg.org.uk/collections/search/portrait/mw272045/Jane-Seymour?LinkID=mp11079&amp;search=sas&amp;sText=jane+seymour&amp;OConly=true&amp;role=sit&amp;rNo=0" TargetMode="External"/><Relationship Id="rId13" Type="http://schemas.openxmlformats.org/officeDocument/2006/relationships/hyperlink" Target="https://www.npg.org.uk/collections/search/portrait/mw04264/Queen-Mary-I" TargetMode="External"/><Relationship Id="rId3" Type="http://schemas.openxmlformats.org/officeDocument/2006/relationships/hyperlink" Target="https://www.npg.org.uk/collections/search/portrait/mw03078/King-Henry-VII" TargetMode="External"/><Relationship Id="rId7" Type="http://schemas.openxmlformats.org/officeDocument/2006/relationships/hyperlink" Target="https://www.npg.org.uk/collections/search/portrait/mw00142/Anne-Boleyn?search=sp&amp;sText=anne+boleyn&amp;rNo=0" TargetMode="External"/><Relationship Id="rId12" Type="http://schemas.openxmlformats.org/officeDocument/2006/relationships/hyperlink" Target="https://www.npg.org.uk/collections/search/portrait/mw01147/Katherine-Parr" TargetMode="External"/><Relationship Id="rId2" Type="http://schemas.openxmlformats.org/officeDocument/2006/relationships/image" Target="../media/image1.jpeg"/><Relationship Id="rId16" Type="http://schemas.openxmlformats.org/officeDocument/2006/relationships/hyperlink" Target="https://www.npg.org.uk/collections/search/portrait/mw113910/Lady-Jane-Grey?LinkID=mp01373&amp;search=sas&amp;sText=LADY+JANE+GREY&amp;role=sit&amp;rNo=1" TargetMode="External"/><Relationship Id="rId1" Type="http://schemas.openxmlformats.org/officeDocument/2006/relationships/slideLayout" Target="../slideLayouts/slideLayout2.xml"/><Relationship Id="rId6" Type="http://schemas.openxmlformats.org/officeDocument/2006/relationships/hyperlink" Target="https://www.bridgemanimages.com/en/anglo-flemish-school/portrait-of-queen-catherine-of-aragon-early-1530s-oil-on-oak-panel/oil-on-oak-panel/asset/275296" TargetMode="External"/><Relationship Id="rId11" Type="http://schemas.openxmlformats.org/officeDocument/2006/relationships/hyperlink" Target="https://www.npg.org.uk/collections/search/portrait/mw81878/Unknown-woman-engraved-as-Catherine-Howard" TargetMode="External"/><Relationship Id="rId5" Type="http://schemas.openxmlformats.org/officeDocument/2006/relationships/hyperlink" Target="https://www.rct.uk/collection/404438/henry-viii-1491-1547" TargetMode="External"/><Relationship Id="rId15" Type="http://schemas.openxmlformats.org/officeDocument/2006/relationships/hyperlink" Target="https://www.rct.uk/collection/404441/edward-vi-1537-53" TargetMode="External"/><Relationship Id="rId10" Type="http://schemas.openxmlformats.org/officeDocument/2006/relationships/image" Target="../media/image25.png"/><Relationship Id="rId4" Type="http://schemas.openxmlformats.org/officeDocument/2006/relationships/hyperlink" Target="https://www.npg.org.uk/collections/search/portrait/mw02068/Elizabeth-of-York?LinkID=mp01451&amp;search=sas&amp;sText=Elizabeth+of+York&amp;role=sit&amp;rNo=0" TargetMode="External"/><Relationship Id="rId9" Type="http://schemas.openxmlformats.org/officeDocument/2006/relationships/hyperlink" Target="https://collections.louvre.fr/ark:/53355/cl010062615" TargetMode="External"/><Relationship Id="rId14" Type="http://schemas.openxmlformats.org/officeDocument/2006/relationships/hyperlink" Target="https://www.npg.org.uk/collections/search/portrait/mw02077/Queen-Elizabeth-I?LinkID=mp01452&amp;search=sas&amp;sText=queen+elizabeth+I&amp;OConly=true&amp;wPage=0&amp;role=sit&amp;rNo=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DB2E6F-8317-9C0F-07C8-000CBD08D36F}"/>
              </a:ext>
              <a:ext uri="{C183D7F6-B498-43B3-948B-1728B52AA6E4}">
                <adec:decorative xmlns:adec="http://schemas.microsoft.com/office/drawing/2017/decorative" val="0"/>
              </a:ext>
            </a:extLst>
          </p:cNvPr>
          <p:cNvSpPr>
            <a:spLocks noGrp="1"/>
          </p:cNvSpPr>
          <p:nvPr>
            <p:ph type="title"/>
          </p:nvPr>
        </p:nvSpPr>
        <p:spPr>
          <a:xfrm>
            <a:off x="194133" y="-3131349"/>
            <a:ext cx="10515600" cy="1325563"/>
          </a:xfrm>
        </p:spPr>
        <p:txBody>
          <a:bodyPr/>
          <a:lstStyle/>
          <a:p>
            <a:r>
              <a:rPr lang="en-GB">
                <a:solidFill>
                  <a:srgbClr val="E6E6E6"/>
                </a:solidFill>
              </a:rPr>
              <a:t>FAMILY TREE PART EXTRA</a:t>
            </a:r>
            <a:r>
              <a:rPr lang="en-GB" baseline="0">
                <a:solidFill>
                  <a:srgbClr val="E6E6E6"/>
                </a:solidFill>
              </a:rPr>
              <a:t> DETAILS</a:t>
            </a:r>
            <a:endParaRPr lang="en-GB">
              <a:solidFill>
                <a:srgbClr val="E6E6E6"/>
              </a:solidFill>
            </a:endParaRPr>
          </a:p>
        </p:txBody>
      </p:sp>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116" y="-11699"/>
            <a:ext cx="12192000" cy="6858000"/>
          </a:xfrm>
          <a:prstGeom prst="rect">
            <a:avLst/>
          </a:prstGeom>
        </p:spPr>
      </p:pic>
      <p:sp>
        <p:nvSpPr>
          <p:cNvPr id="5" name="TextBox 4">
            <a:extLst>
              <a:ext uri="{FF2B5EF4-FFF2-40B4-BE49-F238E27FC236}">
                <a16:creationId xmlns:a16="http://schemas.microsoft.com/office/drawing/2014/main" id="{1CE5089A-001C-93A7-F4FA-944688EF4F24}"/>
              </a:ext>
            </a:extLst>
          </p:cNvPr>
          <p:cNvSpPr txBox="1"/>
          <p:nvPr/>
        </p:nvSpPr>
        <p:spPr>
          <a:xfrm>
            <a:off x="380553" y="386924"/>
            <a:ext cx="4594079" cy="954107"/>
          </a:xfrm>
          <a:prstGeom prst="rect">
            <a:avLst/>
          </a:prstGeom>
          <a:noFill/>
        </p:spPr>
        <p:txBody>
          <a:bodyPr wrap="square" lIns="91440" tIns="45720" rIns="91440" bIns="45720" rtlCol="0" anchor="t">
            <a:spAutoFit/>
          </a:bodyPr>
          <a:lstStyle/>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TUDOR FAMILY </a:t>
            </a:r>
            <a:endParaRPr lang="en-US"/>
          </a:p>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TREE</a:t>
            </a:r>
            <a:endParaRPr lang="en-GB"/>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30846" y="939260"/>
            <a:ext cx="408100" cy="408100"/>
          </a:xfrm>
          <a:prstGeom prst="rect">
            <a:avLst/>
          </a:prstGeom>
        </p:spPr>
      </p:pic>
      <p:cxnSp>
        <p:nvCxnSpPr>
          <p:cNvPr id="23" name="Straight Connector 22">
            <a:extLst>
              <a:ext uri="{FF2B5EF4-FFF2-40B4-BE49-F238E27FC236}">
                <a16:creationId xmlns:a16="http://schemas.microsoft.com/office/drawing/2014/main" id="{C983F988-6ECE-49FC-844A-6487B37D76B6}"/>
              </a:ext>
              <a:ext uri="{C183D7F6-B498-43B3-948B-1728B52AA6E4}">
                <adec:decorative xmlns:adec="http://schemas.microsoft.com/office/drawing/2017/decorative" val="1"/>
              </a:ext>
            </a:extLst>
          </p:cNvPr>
          <p:cNvCxnSpPr>
            <a:cxnSpLocks/>
          </p:cNvCxnSpPr>
          <p:nvPr/>
        </p:nvCxnSpPr>
        <p:spPr>
          <a:xfrm>
            <a:off x="6219634" y="119119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6219634" y="12377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3567A758-ACA7-6451-2501-BC13575929A9}"/>
              </a:ext>
              <a:ext uri="{C183D7F6-B498-43B3-948B-1728B52AA6E4}">
                <adec:decorative xmlns:adec="http://schemas.microsoft.com/office/drawing/2017/decorative" val="1"/>
              </a:ext>
            </a:extLst>
          </p:cNvPr>
          <p:cNvSpPr txBox="1"/>
          <p:nvPr/>
        </p:nvSpPr>
        <p:spPr>
          <a:xfrm>
            <a:off x="4926922" y="1042213"/>
            <a:ext cx="95480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81" name="Oval 80">
            <a:extLst>
              <a:ext uri="{FF2B5EF4-FFF2-40B4-BE49-F238E27FC236}">
                <a16:creationId xmlns:a16="http://schemas.microsoft.com/office/drawing/2014/main" id="{430314FD-EE1D-B351-7B90-048E81FD39DD}"/>
              </a:ext>
              <a:ext uri="{C183D7F6-B498-43B3-948B-1728B52AA6E4}">
                <adec:decorative xmlns:adec="http://schemas.microsoft.com/office/drawing/2017/decorative" val="1"/>
              </a:ext>
            </a:extLst>
          </p:cNvPr>
          <p:cNvSpPr/>
          <p:nvPr/>
        </p:nvSpPr>
        <p:spPr>
          <a:xfrm>
            <a:off x="5110105" y="265781"/>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5216639A-0C7F-D025-BF00-C9909E1CF0DE}"/>
              </a:ext>
              <a:ext uri="{C183D7F6-B498-43B3-948B-1728B52AA6E4}">
                <adec:decorative xmlns:adec="http://schemas.microsoft.com/office/drawing/2017/decorative" val="1"/>
              </a:ext>
            </a:extLst>
          </p:cNvPr>
          <p:cNvSpPr txBox="1"/>
          <p:nvPr/>
        </p:nvSpPr>
        <p:spPr>
          <a:xfrm>
            <a:off x="4820640" y="1202739"/>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84" name="TextBox 83">
            <a:extLst>
              <a:ext uri="{FF2B5EF4-FFF2-40B4-BE49-F238E27FC236}">
                <a16:creationId xmlns:a16="http://schemas.microsoft.com/office/drawing/2014/main" id="{934D8214-A485-091A-7137-B1F1B392A072}"/>
              </a:ext>
              <a:ext uri="{C183D7F6-B498-43B3-948B-1728B52AA6E4}">
                <adec:decorative xmlns:adec="http://schemas.microsoft.com/office/drawing/2017/decorative" val="1"/>
              </a:ext>
            </a:extLst>
          </p:cNvPr>
          <p:cNvSpPr txBox="1"/>
          <p:nvPr/>
        </p:nvSpPr>
        <p:spPr>
          <a:xfrm>
            <a:off x="6381644" y="1042226"/>
            <a:ext cx="121122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OF YORK</a:t>
            </a:r>
            <a:endParaRPr lang="en-GB" sz="1000">
              <a:solidFill>
                <a:srgbClr val="9D691F"/>
              </a:solidFill>
              <a:effectLst/>
              <a:latin typeface="Georgia" panose="02040502050405020303" pitchFamily="18" charset="0"/>
            </a:endParaRPr>
          </a:p>
        </p:txBody>
      </p:sp>
      <p:sp>
        <p:nvSpPr>
          <p:cNvPr id="85" name="Oval 84">
            <a:extLst>
              <a:ext uri="{FF2B5EF4-FFF2-40B4-BE49-F238E27FC236}">
                <a16:creationId xmlns:a16="http://schemas.microsoft.com/office/drawing/2014/main" id="{AA41B76C-E691-CB03-37FD-DB1F2A84449B}"/>
              </a:ext>
              <a:ext uri="{C183D7F6-B498-43B3-948B-1728B52AA6E4}">
                <adec:decorative xmlns:adec="http://schemas.microsoft.com/office/drawing/2017/decorative" val="1"/>
              </a:ext>
            </a:extLst>
          </p:cNvPr>
          <p:cNvSpPr>
            <a:spLocks noChangeAspect="1"/>
          </p:cNvSpPr>
          <p:nvPr/>
        </p:nvSpPr>
        <p:spPr>
          <a:xfrm>
            <a:off x="6682617" y="265415"/>
            <a:ext cx="588935"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1E04377C-0A22-C748-C702-7E111D09CC89}"/>
              </a:ext>
              <a:ext uri="{C183D7F6-B498-43B3-948B-1728B52AA6E4}">
                <adec:decorative xmlns:adec="http://schemas.microsoft.com/office/drawing/2017/decorative" val="1"/>
              </a:ext>
            </a:extLst>
          </p:cNvPr>
          <p:cNvSpPr txBox="1"/>
          <p:nvPr/>
        </p:nvSpPr>
        <p:spPr>
          <a:xfrm>
            <a:off x="6469500" y="1349575"/>
            <a:ext cx="105487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pic>
        <p:nvPicPr>
          <p:cNvPr id="87" name="Picture 86">
            <a:extLst>
              <a:ext uri="{FF2B5EF4-FFF2-40B4-BE49-F238E27FC236}">
                <a16:creationId xmlns:a16="http://schemas.microsoft.com/office/drawing/2014/main" id="{ECAEC3C0-A423-8D28-F1F0-991A8DC4386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38024" y="936422"/>
            <a:ext cx="408100" cy="408100"/>
          </a:xfrm>
          <a:prstGeom prst="rect">
            <a:avLst/>
          </a:prstGeom>
        </p:spPr>
      </p:pic>
      <p:sp>
        <p:nvSpPr>
          <p:cNvPr id="93" name="Rectangle 92">
            <a:extLst>
              <a:ext uri="{FF2B5EF4-FFF2-40B4-BE49-F238E27FC236}">
                <a16:creationId xmlns:a16="http://schemas.microsoft.com/office/drawing/2014/main" id="{EC0FD9AA-AB1F-A8C5-9B61-08541120025F}"/>
              </a:ext>
              <a:ext uri="{C183D7F6-B498-43B3-948B-1728B52AA6E4}">
                <adec:decorative xmlns:adec="http://schemas.microsoft.com/office/drawing/2017/decorative" val="1"/>
              </a:ext>
            </a:extLst>
          </p:cNvPr>
          <p:cNvSpPr/>
          <p:nvPr/>
        </p:nvSpPr>
        <p:spPr>
          <a:xfrm>
            <a:off x="10187865" y="229084"/>
            <a:ext cx="1129407" cy="1162493"/>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B9176471-28E5-CAA0-2868-F3C2175A653B}"/>
              </a:ext>
              <a:ext uri="{C183D7F6-B498-43B3-948B-1728B52AA6E4}">
                <adec:decorative xmlns:adec="http://schemas.microsoft.com/office/drawing/2017/decorative" val="1"/>
              </a:ext>
            </a:extLst>
          </p:cNvPr>
          <p:cNvSpPr txBox="1"/>
          <p:nvPr/>
        </p:nvSpPr>
        <p:spPr>
          <a:xfrm>
            <a:off x="10252425" y="323081"/>
            <a:ext cx="64881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96" name="Picture 95">
            <a:extLst>
              <a:ext uri="{FF2B5EF4-FFF2-40B4-BE49-F238E27FC236}">
                <a16:creationId xmlns:a16="http://schemas.microsoft.com/office/drawing/2014/main" id="{05C56131-A75B-3DBD-2240-171CCD49958B}"/>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224361" y="801929"/>
            <a:ext cx="353153" cy="353153"/>
          </a:xfrm>
          <a:prstGeom prst="rect">
            <a:avLst/>
          </a:prstGeom>
        </p:spPr>
      </p:pic>
      <p:cxnSp>
        <p:nvCxnSpPr>
          <p:cNvPr id="97" name="Straight Connector 96">
            <a:extLst>
              <a:ext uri="{FF2B5EF4-FFF2-40B4-BE49-F238E27FC236}">
                <a16:creationId xmlns:a16="http://schemas.microsoft.com/office/drawing/2014/main" id="{9C5C1732-0E89-CE12-30C9-E09F7947AC21}"/>
              </a:ext>
              <a:ext uri="{C183D7F6-B498-43B3-948B-1728B52AA6E4}">
                <adec:decorative xmlns:adec="http://schemas.microsoft.com/office/drawing/2017/decorative" val="1"/>
              </a:ext>
            </a:extLst>
          </p:cNvPr>
          <p:cNvCxnSpPr>
            <a:cxnSpLocks/>
          </p:cNvCxnSpPr>
          <p:nvPr/>
        </p:nvCxnSpPr>
        <p:spPr>
          <a:xfrm>
            <a:off x="10330222" y="11336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832D0BC-B245-003B-B4E4-04E889136D26}"/>
              </a:ext>
              <a:ext uri="{C183D7F6-B498-43B3-948B-1728B52AA6E4}">
                <adec:decorative xmlns:adec="http://schemas.microsoft.com/office/drawing/2017/decorative" val="1"/>
              </a:ext>
            </a:extLst>
          </p:cNvPr>
          <p:cNvCxnSpPr>
            <a:cxnSpLocks/>
          </p:cNvCxnSpPr>
          <p:nvPr/>
        </p:nvCxnSpPr>
        <p:spPr>
          <a:xfrm>
            <a:off x="10330222" y="11851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1EDC76E-31E6-2588-F068-9B65D49E1305}"/>
              </a:ext>
              <a:ext uri="{C183D7F6-B498-43B3-948B-1728B52AA6E4}">
                <adec:decorative xmlns:adec="http://schemas.microsoft.com/office/drawing/2017/decorative" val="1"/>
              </a:ext>
            </a:extLst>
          </p:cNvPr>
          <p:cNvSpPr txBox="1"/>
          <p:nvPr/>
        </p:nvSpPr>
        <p:spPr>
          <a:xfrm>
            <a:off x="10267263" y="510550"/>
            <a:ext cx="1054975" cy="938719"/>
          </a:xfrm>
          <a:prstGeom prst="rect">
            <a:avLst/>
          </a:prstGeom>
          <a:noFill/>
        </p:spPr>
        <p:txBody>
          <a:bodyPr wrap="square" rtlCol="0">
            <a:spAutoFit/>
          </a:bodyPr>
          <a:lstStyle/>
          <a:p>
            <a:r>
              <a:rPr lang="en-GB" sz="1100" i="1">
                <a:effectLst/>
                <a:latin typeface="Georgia" panose="02040502050405020303" pitchFamily="18" charset="0"/>
              </a:rPr>
              <a:t>r.    reigned</a:t>
            </a:r>
          </a:p>
          <a:p>
            <a:r>
              <a:rPr lang="en-GB" sz="1100" i="1">
                <a:effectLst/>
                <a:latin typeface="Georgia" panose="02040502050405020303" pitchFamily="18" charset="0"/>
              </a:rPr>
              <a:t>c.    </a:t>
            </a:r>
            <a:r>
              <a:rPr lang="en-GB" sz="1100" i="1">
                <a:latin typeface="Georgia" panose="02040502050405020303" pitchFamily="18" charset="0"/>
              </a:rPr>
              <a:t>about</a:t>
            </a:r>
            <a:endParaRPr lang="en-GB" sz="1100" i="1">
              <a:effectLst/>
              <a:latin typeface="Georgia" panose="02040502050405020303" pitchFamily="18" charset="0"/>
            </a:endParaRPr>
          </a:p>
          <a:p>
            <a:r>
              <a:rPr lang="en-GB" sz="1100" i="1">
                <a:latin typeface="Georgia" panose="02040502050405020303" pitchFamily="18" charset="0"/>
              </a:rPr>
              <a:t>       monarch</a:t>
            </a:r>
          </a:p>
          <a:p>
            <a:r>
              <a:rPr lang="en-GB" sz="1100" i="1">
                <a:latin typeface="Georgia" panose="02040502050405020303" pitchFamily="18" charset="0"/>
              </a:rPr>
              <a:t>       married</a:t>
            </a:r>
          </a:p>
          <a:p>
            <a:r>
              <a:rPr lang="en-GB" sz="1100" i="1">
                <a:latin typeface="Georgia" panose="02040502050405020303" pitchFamily="18" charset="0"/>
              </a:rPr>
              <a:t>      </a:t>
            </a:r>
          </a:p>
        </p:txBody>
      </p:sp>
    </p:spTree>
    <p:extLst>
      <p:ext uri="{BB962C8B-B14F-4D97-AF65-F5344CB8AC3E}">
        <p14:creationId xmlns:p14="http://schemas.microsoft.com/office/powerpoint/2010/main" val="108378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DB2E6F-8317-9C0F-07C8-000CBD08D36F}"/>
              </a:ext>
              <a:ext uri="{C183D7F6-B498-43B3-948B-1728B52AA6E4}">
                <adec:decorative xmlns:adec="http://schemas.microsoft.com/office/drawing/2017/decorative" val="0"/>
              </a:ext>
            </a:extLst>
          </p:cNvPr>
          <p:cNvSpPr>
            <a:spLocks noGrp="1"/>
          </p:cNvSpPr>
          <p:nvPr>
            <p:ph type="title"/>
          </p:nvPr>
        </p:nvSpPr>
        <p:spPr>
          <a:xfrm>
            <a:off x="194133" y="-3131349"/>
            <a:ext cx="10515600" cy="1325563"/>
          </a:xfrm>
        </p:spPr>
        <p:txBody>
          <a:bodyPr/>
          <a:lstStyle/>
          <a:p>
            <a:r>
              <a:rPr lang="en-GB">
                <a:solidFill>
                  <a:srgbClr val="E6E6E6"/>
                </a:solidFill>
              </a:rPr>
              <a:t>FAMILY TREE PART EXTRA</a:t>
            </a:r>
            <a:r>
              <a:rPr lang="en-GB" baseline="0">
                <a:solidFill>
                  <a:srgbClr val="E6E6E6"/>
                </a:solidFill>
              </a:rPr>
              <a:t> DETAILS</a:t>
            </a:r>
            <a:endParaRPr lang="en-GB">
              <a:solidFill>
                <a:srgbClr val="E6E6E6"/>
              </a:solidFill>
            </a:endParaRPr>
          </a:p>
        </p:txBody>
      </p:sp>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116" y="-11699"/>
            <a:ext cx="12192000" cy="6858000"/>
          </a:xfrm>
          <a:prstGeom prst="rect">
            <a:avLst/>
          </a:prstGeom>
        </p:spPr>
      </p:pic>
      <p:sp>
        <p:nvSpPr>
          <p:cNvPr id="5" name="TextBox 4">
            <a:extLst>
              <a:ext uri="{FF2B5EF4-FFF2-40B4-BE49-F238E27FC236}">
                <a16:creationId xmlns:a16="http://schemas.microsoft.com/office/drawing/2014/main" id="{1CE5089A-001C-93A7-F4FA-944688EF4F24}"/>
              </a:ext>
            </a:extLst>
          </p:cNvPr>
          <p:cNvSpPr txBox="1"/>
          <p:nvPr/>
        </p:nvSpPr>
        <p:spPr>
          <a:xfrm>
            <a:off x="380553" y="386924"/>
            <a:ext cx="4594079" cy="954107"/>
          </a:xfrm>
          <a:prstGeom prst="rect">
            <a:avLst/>
          </a:prstGeom>
          <a:noFill/>
        </p:spPr>
        <p:txBody>
          <a:bodyPr wrap="square" lIns="91440" tIns="45720" rIns="91440" bIns="45720" rtlCol="0" anchor="t">
            <a:spAutoFit/>
          </a:bodyPr>
          <a:lstStyle/>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TUDOR FAMILY </a:t>
            </a:r>
            <a:endParaRPr lang="en-US"/>
          </a:p>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TREE</a:t>
            </a:r>
            <a:endParaRPr lang="en-GB"/>
          </a:p>
        </p:txBody>
      </p: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96637" y="1385884"/>
            <a:ext cx="0" cy="4025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7881923" y="198370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109576" y="2754243"/>
            <a:ext cx="86654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ARTHUR</a:t>
            </a: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30846" y="939260"/>
            <a:ext cx="408100" cy="408100"/>
          </a:xfrm>
          <a:prstGeom prst="rect">
            <a:avLst/>
          </a:prstGeom>
        </p:spPr>
      </p:pic>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508464" y="275776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VIII</a:t>
            </a:r>
            <a:endParaRPr lang="en-GB" sz="1000">
              <a:solidFill>
                <a:srgbClr val="9D691F"/>
              </a:solidFill>
              <a:effectLst/>
              <a:latin typeface="Georgia" panose="02040502050405020303" pitchFamily="18" charset="0"/>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532442" y="1792934"/>
            <a:ext cx="10823189"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983F988-6ECE-49FC-844A-6487B37D76B6}"/>
              </a:ext>
              <a:ext uri="{C183D7F6-B498-43B3-948B-1728B52AA6E4}">
                <adec:decorative xmlns:adec="http://schemas.microsoft.com/office/drawing/2017/decorative" val="1"/>
              </a:ext>
            </a:extLst>
          </p:cNvPr>
          <p:cNvCxnSpPr>
            <a:cxnSpLocks/>
          </p:cNvCxnSpPr>
          <p:nvPr/>
        </p:nvCxnSpPr>
        <p:spPr>
          <a:xfrm>
            <a:off x="6219634" y="119119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2961840" y="1998128"/>
            <a:ext cx="588935" cy="7488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1428335" y="1991454"/>
            <a:ext cx="588935" cy="748800"/>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5576726" y="1995482"/>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6219634" y="12377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187040" y="1990021"/>
            <a:ext cx="576000"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5" name="Picture 164">
            <a:extLst>
              <a:ext uri="{FF2B5EF4-FFF2-40B4-BE49-F238E27FC236}">
                <a16:creationId xmlns:a16="http://schemas.microsoft.com/office/drawing/2014/main" id="{C0DC33D8-D3D0-76B1-0137-B738991A9FE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592147" y="2650734"/>
            <a:ext cx="408100" cy="408100"/>
          </a:xfrm>
          <a:prstGeom prst="rect">
            <a:avLst/>
          </a:prstGeom>
        </p:spPr>
      </p:pic>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363428" y="2003412"/>
            <a:ext cx="590400" cy="752400"/>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234BB770-0C87-F60F-FA44-423B5BF464D9}"/>
              </a:ext>
              <a:ext uri="{C183D7F6-B498-43B3-948B-1728B52AA6E4}">
                <adec:decorative xmlns:adec="http://schemas.microsoft.com/office/drawing/2017/decorative" val="1"/>
              </a:ext>
            </a:extLst>
          </p:cNvPr>
          <p:cNvSpPr txBox="1"/>
          <p:nvPr/>
        </p:nvSpPr>
        <p:spPr>
          <a:xfrm>
            <a:off x="2755800" y="2922457"/>
            <a:ext cx="1015720"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1491-1547</a:t>
            </a:r>
            <a:br>
              <a:rPr lang="en-GB" sz="900">
                <a:latin typeface="Georgia"/>
              </a:rPr>
            </a:br>
            <a:r>
              <a:rPr lang="en-GB" sz="900" i="1">
                <a:effectLst/>
                <a:latin typeface="Georgia"/>
              </a:rPr>
              <a:t>(</a:t>
            </a:r>
            <a:r>
              <a:rPr lang="en-GB" sz="900" i="1">
                <a:latin typeface="Georgia"/>
              </a:rPr>
              <a:t>r</a:t>
            </a:r>
            <a:r>
              <a:rPr lang="en-GB" sz="900" i="1">
                <a:effectLst/>
                <a:latin typeface="Georgia"/>
              </a:rPr>
              <a:t>. 1509-47)</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6605199" y="3073145"/>
            <a:ext cx="82711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1515-57</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1540</a:t>
            </a:r>
            <a:r>
              <a:rPr lang="en-GB" sz="900" i="1">
                <a:effectLst/>
                <a:latin typeface="Georgia"/>
              </a:rPr>
              <a:t>)</a:t>
            </a:r>
          </a:p>
        </p:txBody>
      </p:sp>
      <p:sp>
        <p:nvSpPr>
          <p:cNvPr id="80" name="TextBox 79">
            <a:extLst>
              <a:ext uri="{FF2B5EF4-FFF2-40B4-BE49-F238E27FC236}">
                <a16:creationId xmlns:a16="http://schemas.microsoft.com/office/drawing/2014/main" id="{3567A758-ACA7-6451-2501-BC13575929A9}"/>
              </a:ext>
              <a:ext uri="{C183D7F6-B498-43B3-948B-1728B52AA6E4}">
                <adec:decorative xmlns:adec="http://schemas.microsoft.com/office/drawing/2017/decorative" val="1"/>
              </a:ext>
            </a:extLst>
          </p:cNvPr>
          <p:cNvSpPr txBox="1"/>
          <p:nvPr/>
        </p:nvSpPr>
        <p:spPr>
          <a:xfrm>
            <a:off x="4926922" y="1042213"/>
            <a:ext cx="95480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81" name="Oval 80">
            <a:extLst>
              <a:ext uri="{FF2B5EF4-FFF2-40B4-BE49-F238E27FC236}">
                <a16:creationId xmlns:a16="http://schemas.microsoft.com/office/drawing/2014/main" id="{430314FD-EE1D-B351-7B90-048E81FD39DD}"/>
              </a:ext>
              <a:ext uri="{C183D7F6-B498-43B3-948B-1728B52AA6E4}">
                <adec:decorative xmlns:adec="http://schemas.microsoft.com/office/drawing/2017/decorative" val="1"/>
              </a:ext>
            </a:extLst>
          </p:cNvPr>
          <p:cNvSpPr/>
          <p:nvPr/>
        </p:nvSpPr>
        <p:spPr>
          <a:xfrm>
            <a:off x="5110105" y="265781"/>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5216639A-0C7F-D025-BF00-C9909E1CF0DE}"/>
              </a:ext>
              <a:ext uri="{C183D7F6-B498-43B3-948B-1728B52AA6E4}">
                <adec:decorative xmlns:adec="http://schemas.microsoft.com/office/drawing/2017/decorative" val="1"/>
              </a:ext>
            </a:extLst>
          </p:cNvPr>
          <p:cNvSpPr txBox="1"/>
          <p:nvPr/>
        </p:nvSpPr>
        <p:spPr>
          <a:xfrm>
            <a:off x="4820640" y="1202739"/>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84" name="TextBox 83">
            <a:extLst>
              <a:ext uri="{FF2B5EF4-FFF2-40B4-BE49-F238E27FC236}">
                <a16:creationId xmlns:a16="http://schemas.microsoft.com/office/drawing/2014/main" id="{934D8214-A485-091A-7137-B1F1B392A072}"/>
              </a:ext>
              <a:ext uri="{C183D7F6-B498-43B3-948B-1728B52AA6E4}">
                <adec:decorative xmlns:adec="http://schemas.microsoft.com/office/drawing/2017/decorative" val="1"/>
              </a:ext>
            </a:extLst>
          </p:cNvPr>
          <p:cNvSpPr txBox="1"/>
          <p:nvPr/>
        </p:nvSpPr>
        <p:spPr>
          <a:xfrm>
            <a:off x="6381644" y="1042226"/>
            <a:ext cx="121122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OF YORK</a:t>
            </a:r>
            <a:endParaRPr lang="en-GB" sz="1000">
              <a:solidFill>
                <a:srgbClr val="9D691F"/>
              </a:solidFill>
              <a:effectLst/>
              <a:latin typeface="Georgia" panose="02040502050405020303" pitchFamily="18" charset="0"/>
            </a:endParaRPr>
          </a:p>
        </p:txBody>
      </p:sp>
      <p:sp>
        <p:nvSpPr>
          <p:cNvPr id="85" name="Oval 84">
            <a:extLst>
              <a:ext uri="{FF2B5EF4-FFF2-40B4-BE49-F238E27FC236}">
                <a16:creationId xmlns:a16="http://schemas.microsoft.com/office/drawing/2014/main" id="{AA41B76C-E691-CB03-37FD-DB1F2A84449B}"/>
              </a:ext>
              <a:ext uri="{C183D7F6-B498-43B3-948B-1728B52AA6E4}">
                <adec:decorative xmlns:adec="http://schemas.microsoft.com/office/drawing/2017/decorative" val="1"/>
              </a:ext>
            </a:extLst>
          </p:cNvPr>
          <p:cNvSpPr>
            <a:spLocks noChangeAspect="1"/>
          </p:cNvSpPr>
          <p:nvPr/>
        </p:nvSpPr>
        <p:spPr>
          <a:xfrm>
            <a:off x="6682617" y="265415"/>
            <a:ext cx="588935" cy="752400"/>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1E04377C-0A22-C748-C702-7E111D09CC89}"/>
              </a:ext>
              <a:ext uri="{C183D7F6-B498-43B3-948B-1728B52AA6E4}">
                <adec:decorative xmlns:adec="http://schemas.microsoft.com/office/drawing/2017/decorative" val="1"/>
              </a:ext>
            </a:extLst>
          </p:cNvPr>
          <p:cNvSpPr txBox="1"/>
          <p:nvPr/>
        </p:nvSpPr>
        <p:spPr>
          <a:xfrm>
            <a:off x="6469500" y="1349575"/>
            <a:ext cx="105487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pic>
        <p:nvPicPr>
          <p:cNvPr id="87" name="Picture 86">
            <a:extLst>
              <a:ext uri="{FF2B5EF4-FFF2-40B4-BE49-F238E27FC236}">
                <a16:creationId xmlns:a16="http://schemas.microsoft.com/office/drawing/2014/main" id="{ECAEC3C0-A423-8D28-F1F0-991A8DC4386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338024" y="936422"/>
            <a:ext cx="408100" cy="408100"/>
          </a:xfrm>
          <a:prstGeom prst="rect">
            <a:avLst/>
          </a:prstGeom>
        </p:spPr>
      </p:pic>
      <p:sp>
        <p:nvSpPr>
          <p:cNvPr id="98" name="TextBox 97">
            <a:extLst>
              <a:ext uri="{FF2B5EF4-FFF2-40B4-BE49-F238E27FC236}">
                <a16:creationId xmlns:a16="http://schemas.microsoft.com/office/drawing/2014/main" id="{481E0F5D-9442-5AFB-C53C-500E9445760B}"/>
              </a:ext>
              <a:ext uri="{C183D7F6-B498-43B3-948B-1728B52AA6E4}">
                <adec:decorative xmlns:adec="http://schemas.microsoft.com/office/drawing/2017/decorative" val="1"/>
              </a:ext>
            </a:extLst>
          </p:cNvPr>
          <p:cNvSpPr txBox="1"/>
          <p:nvPr/>
        </p:nvSpPr>
        <p:spPr>
          <a:xfrm>
            <a:off x="10615934" y="1918030"/>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MARY</a:t>
            </a:r>
            <a:endParaRPr lang="en-GB" sz="1000">
              <a:effectLst/>
              <a:latin typeface="Georgia" panose="02040502050405020303" pitchFamily="18" charset="0"/>
            </a:endParaRPr>
          </a:p>
        </p:txBody>
      </p:sp>
      <p:sp>
        <p:nvSpPr>
          <p:cNvPr id="99" name="TextBox 98">
            <a:extLst>
              <a:ext uri="{FF2B5EF4-FFF2-40B4-BE49-F238E27FC236}">
                <a16:creationId xmlns:a16="http://schemas.microsoft.com/office/drawing/2014/main" id="{25B7CF9A-C43B-0D26-F96B-9AB5FD80C199}"/>
              </a:ext>
              <a:ext uri="{C183D7F6-B498-43B3-948B-1728B52AA6E4}">
                <adec:decorative xmlns:adec="http://schemas.microsoft.com/office/drawing/2017/decorative" val="1"/>
              </a:ext>
            </a:extLst>
          </p:cNvPr>
          <p:cNvSpPr txBox="1"/>
          <p:nvPr/>
        </p:nvSpPr>
        <p:spPr>
          <a:xfrm>
            <a:off x="9529149" y="1930148"/>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MARGARET</a:t>
            </a:r>
            <a:endParaRPr lang="en-GB" sz="1000">
              <a:effectLst/>
              <a:latin typeface="Georgia" panose="02040502050405020303" pitchFamily="18" charset="0"/>
            </a:endParaRPr>
          </a:p>
        </p:txBody>
      </p:sp>
      <p:cxnSp>
        <p:nvCxnSpPr>
          <p:cNvPr id="100" name="Straight Connector 99">
            <a:extLst>
              <a:ext uri="{FF2B5EF4-FFF2-40B4-BE49-F238E27FC236}">
                <a16:creationId xmlns:a16="http://schemas.microsoft.com/office/drawing/2014/main" id="{F41540A1-CF70-EF54-C7C6-0FF2E2C8C972}"/>
              </a:ext>
              <a:ext uri="{C183D7F6-B498-43B3-948B-1728B52AA6E4}">
                <adec:decorative xmlns:adec="http://schemas.microsoft.com/office/drawing/2017/decorative" val="1"/>
              </a:ext>
            </a:extLst>
          </p:cNvPr>
          <p:cNvCxnSpPr>
            <a:cxnSpLocks/>
          </p:cNvCxnSpPr>
          <p:nvPr/>
        </p:nvCxnSpPr>
        <p:spPr>
          <a:xfrm>
            <a:off x="11351127" y="1788430"/>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87C33F9-302E-E456-4075-7618381E3E6F}"/>
              </a:ext>
              <a:ext uri="{C183D7F6-B498-43B3-948B-1728B52AA6E4}">
                <adec:decorative xmlns:adec="http://schemas.microsoft.com/office/drawing/2017/decorative" val="1"/>
              </a:ext>
            </a:extLst>
          </p:cNvPr>
          <p:cNvCxnSpPr>
            <a:cxnSpLocks/>
          </p:cNvCxnSpPr>
          <p:nvPr/>
        </p:nvCxnSpPr>
        <p:spPr>
          <a:xfrm>
            <a:off x="10232007" y="1792934"/>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D463E0A9-86DF-9BCA-0AC9-D4751710F547}"/>
              </a:ext>
              <a:ext uri="{C183D7F6-B498-43B3-948B-1728B52AA6E4}">
                <adec:decorative xmlns:adec="http://schemas.microsoft.com/office/drawing/2017/decorative" val="1"/>
              </a:ext>
            </a:extLst>
          </p:cNvPr>
          <p:cNvCxnSpPr>
            <a:cxnSpLocks/>
          </p:cNvCxnSpPr>
          <p:nvPr/>
        </p:nvCxnSpPr>
        <p:spPr>
          <a:xfrm>
            <a:off x="539520" y="1788430"/>
            <a:ext cx="0" cy="91631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730A8B4-7D65-DFCE-BC3F-EDF2BF04D1A0}"/>
              </a:ext>
              <a:ext uri="{C183D7F6-B498-43B3-948B-1728B52AA6E4}">
                <adec:decorative xmlns:adec="http://schemas.microsoft.com/office/drawing/2017/decorative" val="1"/>
              </a:ext>
            </a:extLst>
          </p:cNvPr>
          <p:cNvCxnSpPr>
            <a:cxnSpLocks/>
          </p:cNvCxnSpPr>
          <p:nvPr/>
        </p:nvCxnSpPr>
        <p:spPr>
          <a:xfrm>
            <a:off x="3242381" y="1788430"/>
            <a:ext cx="0" cy="10333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3D8C5768-98DD-D8B5-D84B-DCB8F75F5410}"/>
              </a:ext>
              <a:ext uri="{C183D7F6-B498-43B3-948B-1728B52AA6E4}">
                <adec:decorative xmlns:adec="http://schemas.microsoft.com/office/drawing/2017/decorative" val="1"/>
              </a:ext>
            </a:extLst>
          </p:cNvPr>
          <p:cNvSpPr/>
          <p:nvPr/>
        </p:nvSpPr>
        <p:spPr>
          <a:xfrm>
            <a:off x="6711344" y="1987540"/>
            <a:ext cx="588935" cy="751667"/>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1" name="Picture 150">
            <a:extLst>
              <a:ext uri="{FF2B5EF4-FFF2-40B4-BE49-F238E27FC236}">
                <a16:creationId xmlns:a16="http://schemas.microsoft.com/office/drawing/2014/main" id="{5B9409D7-7587-6DC2-C395-B3BEE49C9786}"/>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66419" y="2650734"/>
            <a:ext cx="408100" cy="408100"/>
          </a:xfrm>
          <a:prstGeom prst="rect">
            <a:avLst/>
          </a:prstGeom>
        </p:spPr>
      </p:pic>
      <p:sp>
        <p:nvSpPr>
          <p:cNvPr id="152" name="TextBox 151">
            <a:extLst>
              <a:ext uri="{FF2B5EF4-FFF2-40B4-BE49-F238E27FC236}">
                <a16:creationId xmlns:a16="http://schemas.microsoft.com/office/drawing/2014/main" id="{A66D5B2D-700D-79FC-49D5-17F52C5C7FE6}"/>
              </a:ext>
              <a:ext uri="{C183D7F6-B498-43B3-948B-1728B52AA6E4}">
                <adec:decorative xmlns:adec="http://schemas.microsoft.com/office/drawing/2017/decorative" val="1"/>
              </a:ext>
            </a:extLst>
          </p:cNvPr>
          <p:cNvSpPr txBox="1"/>
          <p:nvPr/>
        </p:nvSpPr>
        <p:spPr>
          <a:xfrm>
            <a:off x="1230327" y="2758201"/>
            <a:ext cx="99927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KATHERINE OF ARAGON</a:t>
            </a:r>
            <a:endParaRPr lang="en-GB" sz="1000">
              <a:solidFill>
                <a:srgbClr val="9D691F"/>
              </a:solidFill>
              <a:effectLst/>
              <a:latin typeface="Georgia"/>
            </a:endParaRPr>
          </a:p>
        </p:txBody>
      </p:sp>
      <p:sp>
        <p:nvSpPr>
          <p:cNvPr id="153" name="TextBox 152">
            <a:extLst>
              <a:ext uri="{FF2B5EF4-FFF2-40B4-BE49-F238E27FC236}">
                <a16:creationId xmlns:a16="http://schemas.microsoft.com/office/drawing/2014/main" id="{78E9AD00-0B69-9635-EB69-A42CD71BB9DD}"/>
              </a:ext>
              <a:ext uri="{C183D7F6-B498-43B3-948B-1728B52AA6E4}">
                <adec:decorative xmlns:adec="http://schemas.microsoft.com/office/drawing/2017/decorative" val="1"/>
              </a:ext>
            </a:extLst>
          </p:cNvPr>
          <p:cNvSpPr txBox="1"/>
          <p:nvPr/>
        </p:nvSpPr>
        <p:spPr>
          <a:xfrm>
            <a:off x="4280734" y="2756643"/>
            <a:ext cx="76735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ANNE</a:t>
            </a:r>
            <a:r>
              <a:rPr lang="en-GB" sz="1000">
                <a:solidFill>
                  <a:srgbClr val="9D691F"/>
                </a:solidFill>
                <a:latin typeface="Georgia"/>
              </a:rPr>
              <a:t> </a:t>
            </a:r>
            <a:r>
              <a:rPr lang="en-GB" sz="1000">
                <a:solidFill>
                  <a:srgbClr val="9D691F"/>
                </a:solidFill>
                <a:effectLst/>
                <a:latin typeface="Georgia"/>
              </a:rPr>
              <a:t>BOLEYN</a:t>
            </a:r>
          </a:p>
        </p:txBody>
      </p:sp>
      <p:sp>
        <p:nvSpPr>
          <p:cNvPr id="154" name="TextBox 153">
            <a:extLst>
              <a:ext uri="{FF2B5EF4-FFF2-40B4-BE49-F238E27FC236}">
                <a16:creationId xmlns:a16="http://schemas.microsoft.com/office/drawing/2014/main" id="{A4737668-0ADF-C53E-064B-6609FDC83DDA}"/>
              </a:ext>
              <a:ext uri="{C183D7F6-B498-43B3-948B-1728B52AA6E4}">
                <adec:decorative xmlns:adec="http://schemas.microsoft.com/office/drawing/2017/decorative" val="1"/>
              </a:ext>
            </a:extLst>
          </p:cNvPr>
          <p:cNvSpPr txBox="1"/>
          <p:nvPr/>
        </p:nvSpPr>
        <p:spPr>
          <a:xfrm>
            <a:off x="5475431" y="2757429"/>
            <a:ext cx="836031"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JANE SEYMOUR</a:t>
            </a:r>
            <a:endParaRPr lang="en-GB" sz="1000">
              <a:solidFill>
                <a:srgbClr val="9D691F"/>
              </a:solidFill>
              <a:effectLst/>
              <a:latin typeface="Georgia"/>
            </a:endParaRPr>
          </a:p>
        </p:txBody>
      </p:sp>
      <p:sp>
        <p:nvSpPr>
          <p:cNvPr id="155" name="TextBox 154">
            <a:extLst>
              <a:ext uri="{FF2B5EF4-FFF2-40B4-BE49-F238E27FC236}">
                <a16:creationId xmlns:a16="http://schemas.microsoft.com/office/drawing/2014/main" id="{D843C3E3-1FB5-4285-0B57-0CC8DD31813F}"/>
              </a:ext>
              <a:ext uri="{C183D7F6-B498-43B3-948B-1728B52AA6E4}">
                <adec:decorative xmlns:adec="http://schemas.microsoft.com/office/drawing/2017/decorative" val="1"/>
              </a:ext>
            </a:extLst>
          </p:cNvPr>
          <p:cNvSpPr txBox="1"/>
          <p:nvPr/>
        </p:nvSpPr>
        <p:spPr>
          <a:xfrm>
            <a:off x="6488751" y="2759622"/>
            <a:ext cx="104125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ANNE </a:t>
            </a:r>
            <a:br>
              <a:rPr lang="en-GB" sz="1000">
                <a:solidFill>
                  <a:srgbClr val="9D691F"/>
                </a:solidFill>
                <a:latin typeface="Georgia"/>
              </a:rPr>
            </a:br>
            <a:r>
              <a:rPr lang="en-GB" sz="1000">
                <a:solidFill>
                  <a:srgbClr val="9D691F"/>
                </a:solidFill>
                <a:latin typeface="Georgia"/>
              </a:rPr>
              <a:t>OF</a:t>
            </a:r>
            <a:r>
              <a:rPr lang="en-GB" sz="1000">
                <a:solidFill>
                  <a:srgbClr val="9D691F"/>
                </a:solidFill>
                <a:effectLst/>
                <a:latin typeface="Georgia"/>
              </a:rPr>
              <a:t> CLEVES</a:t>
            </a:r>
          </a:p>
        </p:txBody>
      </p:sp>
      <p:sp>
        <p:nvSpPr>
          <p:cNvPr id="156" name="TextBox 155">
            <a:extLst>
              <a:ext uri="{FF2B5EF4-FFF2-40B4-BE49-F238E27FC236}">
                <a16:creationId xmlns:a16="http://schemas.microsoft.com/office/drawing/2014/main" id="{C254FE28-F072-1494-102A-1BAA56A07699}"/>
              </a:ext>
              <a:ext uri="{C183D7F6-B498-43B3-948B-1728B52AA6E4}">
                <adec:decorative xmlns:adec="http://schemas.microsoft.com/office/drawing/2017/decorative" val="1"/>
              </a:ext>
            </a:extLst>
          </p:cNvPr>
          <p:cNvSpPr txBox="1"/>
          <p:nvPr/>
        </p:nvSpPr>
        <p:spPr>
          <a:xfrm>
            <a:off x="7454839" y="2756921"/>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HOWARD</a:t>
            </a:r>
          </a:p>
        </p:txBody>
      </p:sp>
      <p:sp>
        <p:nvSpPr>
          <p:cNvPr id="157" name="TextBox 156">
            <a:extLst>
              <a:ext uri="{FF2B5EF4-FFF2-40B4-BE49-F238E27FC236}">
                <a16:creationId xmlns:a16="http://schemas.microsoft.com/office/drawing/2014/main" id="{8C034859-9727-17EE-469B-3F7D532357D9}"/>
              </a:ext>
              <a:ext uri="{C183D7F6-B498-43B3-948B-1728B52AA6E4}">
                <adec:decorative xmlns:adec="http://schemas.microsoft.com/office/drawing/2017/decorative" val="1"/>
              </a:ext>
            </a:extLst>
          </p:cNvPr>
          <p:cNvSpPr txBox="1"/>
          <p:nvPr/>
        </p:nvSpPr>
        <p:spPr>
          <a:xfrm>
            <a:off x="8746291" y="2756348"/>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PARR</a:t>
            </a:r>
          </a:p>
        </p:txBody>
      </p:sp>
      <p:sp>
        <p:nvSpPr>
          <p:cNvPr id="51" name="TextBox 50">
            <a:extLst>
              <a:ext uri="{FF2B5EF4-FFF2-40B4-BE49-F238E27FC236}">
                <a16:creationId xmlns:a16="http://schemas.microsoft.com/office/drawing/2014/main" id="{3F6D3022-233A-DC7E-0522-490982EC0A9E}"/>
              </a:ext>
              <a:ext uri="{C183D7F6-B498-43B3-948B-1728B52AA6E4}">
                <adec:decorative xmlns:adec="http://schemas.microsoft.com/office/drawing/2017/decorative" val="1"/>
              </a:ext>
            </a:extLst>
          </p:cNvPr>
          <p:cNvSpPr txBox="1"/>
          <p:nvPr/>
        </p:nvSpPr>
        <p:spPr>
          <a:xfrm>
            <a:off x="9589720" y="2093138"/>
            <a:ext cx="133785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1489-1541</a:t>
            </a:r>
            <a:endParaRPr lang="en-GB" sz="900">
              <a:effectLst/>
              <a:latin typeface="Georgia" panose="02040502050405020303" pitchFamily="18" charset="0"/>
            </a:endParaRPr>
          </a:p>
        </p:txBody>
      </p:sp>
      <p:sp>
        <p:nvSpPr>
          <p:cNvPr id="53" name="TextBox 52">
            <a:extLst>
              <a:ext uri="{FF2B5EF4-FFF2-40B4-BE49-F238E27FC236}">
                <a16:creationId xmlns:a16="http://schemas.microsoft.com/office/drawing/2014/main" id="{44A29AA1-6E30-DFAA-F8FE-F8F407455C43}"/>
              </a:ext>
              <a:ext uri="{C183D7F6-B498-43B3-948B-1728B52AA6E4}">
                <adec:decorative xmlns:adec="http://schemas.microsoft.com/office/drawing/2017/decorative" val="1"/>
              </a:ext>
            </a:extLst>
          </p:cNvPr>
          <p:cNvSpPr txBox="1"/>
          <p:nvPr/>
        </p:nvSpPr>
        <p:spPr>
          <a:xfrm>
            <a:off x="10709733" y="2083191"/>
            <a:ext cx="1337855"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1496-1533</a:t>
            </a:r>
          </a:p>
        </p:txBody>
      </p:sp>
      <p:sp>
        <p:nvSpPr>
          <p:cNvPr id="54" name="TextBox 53">
            <a:extLst>
              <a:ext uri="{FF2B5EF4-FFF2-40B4-BE49-F238E27FC236}">
                <a16:creationId xmlns:a16="http://schemas.microsoft.com/office/drawing/2014/main" id="{F29E17EF-0CD2-C644-49F4-B83DF72FCBF3}"/>
              </a:ext>
              <a:ext uri="{C183D7F6-B498-43B3-948B-1728B52AA6E4}">
                <adec:decorative xmlns:adec="http://schemas.microsoft.com/office/drawing/2017/decorative" val="1"/>
              </a:ext>
            </a:extLst>
          </p:cNvPr>
          <p:cNvSpPr txBox="1"/>
          <p:nvPr/>
        </p:nvSpPr>
        <p:spPr>
          <a:xfrm>
            <a:off x="4148020" y="3067286"/>
            <a:ext cx="1031784"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1501-36</a:t>
            </a:r>
            <a:br>
              <a:rPr lang="en-GB" sz="900">
                <a:latin typeface="Georgia"/>
              </a:rPr>
            </a:br>
            <a:r>
              <a:rPr lang="en-GB" sz="900" i="1">
                <a:effectLst/>
                <a:latin typeface="Georgia"/>
              </a:rPr>
              <a:t>(</a:t>
            </a:r>
            <a:r>
              <a:rPr lang="en-GB" sz="900" i="1">
                <a:latin typeface="Georgia"/>
              </a:rPr>
              <a:t>r</a:t>
            </a:r>
            <a:r>
              <a:rPr lang="en-GB" sz="900" i="1">
                <a:effectLst/>
                <a:latin typeface="Georgia"/>
              </a:rPr>
              <a:t>. 1533-36)</a:t>
            </a:r>
          </a:p>
        </p:txBody>
      </p:sp>
      <p:sp>
        <p:nvSpPr>
          <p:cNvPr id="59" name="TextBox 58">
            <a:extLst>
              <a:ext uri="{FF2B5EF4-FFF2-40B4-BE49-F238E27FC236}">
                <a16:creationId xmlns:a16="http://schemas.microsoft.com/office/drawing/2014/main" id="{DA66D16C-F8D2-FFB8-6BA7-E033FC2694D9}"/>
              </a:ext>
              <a:ext uri="{C183D7F6-B498-43B3-948B-1728B52AA6E4}">
                <adec:decorative xmlns:adec="http://schemas.microsoft.com/office/drawing/2017/decorative" val="1"/>
              </a:ext>
            </a:extLst>
          </p:cNvPr>
          <p:cNvSpPr txBox="1"/>
          <p:nvPr/>
        </p:nvSpPr>
        <p:spPr>
          <a:xfrm>
            <a:off x="959002" y="305572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1485-1536</a:t>
            </a:r>
            <a:br>
              <a:rPr lang="en-GB" sz="900">
                <a:latin typeface="Georgia"/>
              </a:rPr>
            </a:br>
            <a:r>
              <a:rPr lang="en-GB" sz="900" i="1">
                <a:effectLst/>
                <a:latin typeface="Georgia"/>
              </a:rPr>
              <a:t>(</a:t>
            </a:r>
            <a:r>
              <a:rPr lang="en-GB" sz="900" i="1">
                <a:latin typeface="Georgia"/>
              </a:rPr>
              <a:t>r</a:t>
            </a:r>
            <a:r>
              <a:rPr lang="en-GB" sz="900" i="1">
                <a:effectLst/>
                <a:latin typeface="Georgia"/>
              </a:rPr>
              <a:t>. 1509-33)</a:t>
            </a:r>
          </a:p>
        </p:txBody>
      </p:sp>
      <p:sp>
        <p:nvSpPr>
          <p:cNvPr id="60" name="TextBox 59">
            <a:extLst>
              <a:ext uri="{FF2B5EF4-FFF2-40B4-BE49-F238E27FC236}">
                <a16:creationId xmlns:a16="http://schemas.microsoft.com/office/drawing/2014/main" id="{73E4AD68-E8CF-2CF6-126F-7C0AACCFED00}"/>
              </a:ext>
              <a:ext uri="{C183D7F6-B498-43B3-948B-1728B52AA6E4}">
                <adec:decorative xmlns:adec="http://schemas.microsoft.com/office/drawing/2017/decorative" val="1"/>
              </a:ext>
            </a:extLst>
          </p:cNvPr>
          <p:cNvSpPr txBox="1"/>
          <p:nvPr/>
        </p:nvSpPr>
        <p:spPr>
          <a:xfrm>
            <a:off x="135199" y="2915586"/>
            <a:ext cx="816357"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1486-1502</a:t>
            </a:r>
            <a:endParaRPr lang="en-GB" sz="900">
              <a:effectLst/>
              <a:latin typeface="Georgia" panose="02040502050405020303" pitchFamily="18" charset="0"/>
            </a:endParaRPr>
          </a:p>
        </p:txBody>
      </p:sp>
      <p:sp>
        <p:nvSpPr>
          <p:cNvPr id="62" name="TextBox 61">
            <a:extLst>
              <a:ext uri="{FF2B5EF4-FFF2-40B4-BE49-F238E27FC236}">
                <a16:creationId xmlns:a16="http://schemas.microsoft.com/office/drawing/2014/main" id="{8212E038-F278-51F9-D65B-F8B754E525A8}"/>
              </a:ext>
              <a:ext uri="{C183D7F6-B498-43B3-948B-1728B52AA6E4}">
                <adec:decorative xmlns:adec="http://schemas.microsoft.com/office/drawing/2017/decorative" val="1"/>
              </a:ext>
            </a:extLst>
          </p:cNvPr>
          <p:cNvSpPr txBox="1"/>
          <p:nvPr/>
        </p:nvSpPr>
        <p:spPr>
          <a:xfrm>
            <a:off x="5448715" y="3071980"/>
            <a:ext cx="85873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 </a:t>
            </a:r>
            <a:r>
              <a:rPr lang="en-GB" sz="900">
                <a:effectLst/>
                <a:latin typeface="Georgia" panose="02040502050405020303" pitchFamily="18" charset="0"/>
              </a:rPr>
              <a:t>1508-37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1536-37)</a:t>
            </a:r>
          </a:p>
        </p:txBody>
      </p:sp>
      <p:sp>
        <p:nvSpPr>
          <p:cNvPr id="63" name="TextBox 62">
            <a:extLst>
              <a:ext uri="{FF2B5EF4-FFF2-40B4-BE49-F238E27FC236}">
                <a16:creationId xmlns:a16="http://schemas.microsoft.com/office/drawing/2014/main" id="{90DFB01F-9919-F959-6B86-1707FFC73014}"/>
              </a:ext>
              <a:ext uri="{C183D7F6-B498-43B3-948B-1728B52AA6E4}">
                <adec:decorative xmlns:adec="http://schemas.microsoft.com/office/drawing/2017/decorative" val="1"/>
              </a:ext>
            </a:extLst>
          </p:cNvPr>
          <p:cNvSpPr txBox="1"/>
          <p:nvPr/>
        </p:nvSpPr>
        <p:spPr>
          <a:xfrm>
            <a:off x="7698082" y="3075762"/>
            <a:ext cx="983618"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1524-42</a:t>
            </a:r>
            <a:br>
              <a:rPr lang="en-GB" sz="900">
                <a:latin typeface="Georgia"/>
              </a:rPr>
            </a:br>
            <a:r>
              <a:rPr lang="en-GB" sz="900" i="1">
                <a:effectLst/>
                <a:latin typeface="Georgia"/>
              </a:rPr>
              <a:t>(</a:t>
            </a:r>
            <a:r>
              <a:rPr lang="en-GB" sz="900" i="1">
                <a:latin typeface="Georgia"/>
              </a:rPr>
              <a:t>r</a:t>
            </a:r>
            <a:r>
              <a:rPr lang="en-GB" sz="900" i="1">
                <a:effectLst/>
                <a:latin typeface="Georgia"/>
              </a:rPr>
              <a:t>. 1540-41)</a:t>
            </a:r>
          </a:p>
        </p:txBody>
      </p:sp>
      <p:sp>
        <p:nvSpPr>
          <p:cNvPr id="64" name="TextBox 63">
            <a:extLst>
              <a:ext uri="{FF2B5EF4-FFF2-40B4-BE49-F238E27FC236}">
                <a16:creationId xmlns:a16="http://schemas.microsoft.com/office/drawing/2014/main" id="{D107BB71-2C46-5EB5-D83D-729C825B003F}"/>
              </a:ext>
              <a:ext uri="{C183D7F6-B498-43B3-948B-1728B52AA6E4}">
                <adec:decorative xmlns:adec="http://schemas.microsoft.com/office/drawing/2017/decorative" val="1"/>
              </a:ext>
            </a:extLst>
          </p:cNvPr>
          <p:cNvSpPr txBox="1"/>
          <p:nvPr/>
        </p:nvSpPr>
        <p:spPr>
          <a:xfrm>
            <a:off x="9085706" y="3065500"/>
            <a:ext cx="80767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a:t>
            </a:r>
            <a:r>
              <a:rPr lang="en-GB" sz="900">
                <a:effectLst/>
                <a:latin typeface="Georgia" panose="02040502050405020303" pitchFamily="18" charset="0"/>
              </a:rPr>
              <a:t>. 1512-48  </a:t>
            </a: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1543-47)</a:t>
            </a:r>
          </a:p>
        </p:txBody>
      </p:sp>
      <p:cxnSp>
        <p:nvCxnSpPr>
          <p:cNvPr id="22" name="Straight Connector 21">
            <a:extLst>
              <a:ext uri="{FF2B5EF4-FFF2-40B4-BE49-F238E27FC236}">
                <a16:creationId xmlns:a16="http://schemas.microsoft.com/office/drawing/2014/main" id="{D7994BC3-3028-2605-DE18-F7D3710E0B11}"/>
              </a:ext>
              <a:ext uri="{C183D7F6-B498-43B3-948B-1728B52AA6E4}">
                <adec:decorative xmlns:adec="http://schemas.microsoft.com/office/drawing/2017/decorative" val="1"/>
              </a:ext>
            </a:extLst>
          </p:cNvPr>
          <p:cNvCxnSpPr>
            <a:cxnSpLocks/>
          </p:cNvCxnSpPr>
          <p:nvPr/>
        </p:nvCxnSpPr>
        <p:spPr>
          <a:xfrm>
            <a:off x="7599669"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F6C2D22-032C-AD1A-2FF6-E691B1C3A0C8}"/>
              </a:ext>
              <a:ext uri="{C183D7F6-B498-43B3-948B-1728B52AA6E4}">
                <adec:decorative xmlns:adec="http://schemas.microsoft.com/office/drawing/2017/decorative" val="1"/>
              </a:ext>
            </a:extLst>
          </p:cNvPr>
          <p:cNvCxnSpPr>
            <a:cxnSpLocks/>
          </p:cNvCxnSpPr>
          <p:nvPr/>
        </p:nvCxnSpPr>
        <p:spPr>
          <a:xfrm>
            <a:off x="7599669"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2EC402E-4B79-D16D-FD4A-66BCED79009E}"/>
              </a:ext>
              <a:ext uri="{C183D7F6-B498-43B3-948B-1728B52AA6E4}">
                <adec:decorative xmlns:adec="http://schemas.microsoft.com/office/drawing/2017/decorative" val="1"/>
              </a:ext>
            </a:extLst>
          </p:cNvPr>
          <p:cNvCxnSpPr>
            <a:cxnSpLocks/>
          </p:cNvCxnSpPr>
          <p:nvPr/>
        </p:nvCxnSpPr>
        <p:spPr>
          <a:xfrm>
            <a:off x="8872546"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C0B717C-D99B-35C4-C803-E60FA8C43AE9}"/>
              </a:ext>
              <a:ext uri="{C183D7F6-B498-43B3-948B-1728B52AA6E4}">
                <adec:decorative xmlns:adec="http://schemas.microsoft.com/office/drawing/2017/decorative" val="1"/>
              </a:ext>
            </a:extLst>
          </p:cNvPr>
          <p:cNvCxnSpPr>
            <a:cxnSpLocks/>
          </p:cNvCxnSpPr>
          <p:nvPr/>
        </p:nvCxnSpPr>
        <p:spPr>
          <a:xfrm>
            <a:off x="8872546"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116CA20-DA59-5846-061B-2F889B128C90}"/>
              </a:ext>
              <a:ext uri="{C183D7F6-B498-43B3-948B-1728B52AA6E4}">
                <adec:decorative xmlns:adec="http://schemas.microsoft.com/office/drawing/2017/decorative" val="1"/>
              </a:ext>
            </a:extLst>
          </p:cNvPr>
          <p:cNvCxnSpPr>
            <a:cxnSpLocks/>
          </p:cNvCxnSpPr>
          <p:nvPr/>
        </p:nvCxnSpPr>
        <p:spPr>
          <a:xfrm>
            <a:off x="6474640"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30FA9A2-0235-D5DA-D2F6-B650BF1786B3}"/>
              </a:ext>
              <a:ext uri="{C183D7F6-B498-43B3-948B-1728B52AA6E4}">
                <adec:decorative xmlns:adec="http://schemas.microsoft.com/office/drawing/2017/decorative" val="1"/>
              </a:ext>
            </a:extLst>
          </p:cNvPr>
          <p:cNvCxnSpPr>
            <a:cxnSpLocks/>
          </p:cNvCxnSpPr>
          <p:nvPr/>
        </p:nvCxnSpPr>
        <p:spPr>
          <a:xfrm>
            <a:off x="6474640"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07C7FDE-0D6C-6781-2B02-745525BBFDEE}"/>
              </a:ext>
              <a:ext uri="{C183D7F6-B498-43B3-948B-1728B52AA6E4}">
                <adec:decorative xmlns:adec="http://schemas.microsoft.com/office/drawing/2017/decorative" val="1"/>
              </a:ext>
            </a:extLst>
          </p:cNvPr>
          <p:cNvCxnSpPr>
            <a:cxnSpLocks/>
          </p:cNvCxnSpPr>
          <p:nvPr/>
        </p:nvCxnSpPr>
        <p:spPr>
          <a:xfrm>
            <a:off x="5290739"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6F76A-2F16-E67B-997F-1C5396D74246}"/>
              </a:ext>
              <a:ext uri="{C183D7F6-B498-43B3-948B-1728B52AA6E4}">
                <adec:decorative xmlns:adec="http://schemas.microsoft.com/office/drawing/2017/decorative" val="1"/>
              </a:ext>
            </a:extLst>
          </p:cNvPr>
          <p:cNvCxnSpPr>
            <a:cxnSpLocks/>
          </p:cNvCxnSpPr>
          <p:nvPr/>
        </p:nvCxnSpPr>
        <p:spPr>
          <a:xfrm>
            <a:off x="5290739"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15D5159-68AC-2E0E-287C-4C914CCCC012}"/>
              </a:ext>
              <a:ext uri="{C183D7F6-B498-43B3-948B-1728B52AA6E4}">
                <adec:decorative xmlns:adec="http://schemas.microsoft.com/office/drawing/2017/decorative" val="1"/>
              </a:ext>
            </a:extLst>
          </p:cNvPr>
          <p:cNvCxnSpPr>
            <a:cxnSpLocks/>
          </p:cNvCxnSpPr>
          <p:nvPr/>
        </p:nvCxnSpPr>
        <p:spPr>
          <a:xfrm>
            <a:off x="407436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9894EE1-E730-2A36-55E3-A6A7356275D4}"/>
              </a:ext>
              <a:ext uri="{C183D7F6-B498-43B3-948B-1728B52AA6E4}">
                <adec:decorative xmlns:adec="http://schemas.microsoft.com/office/drawing/2017/decorative" val="1"/>
              </a:ext>
            </a:extLst>
          </p:cNvPr>
          <p:cNvCxnSpPr>
            <a:cxnSpLocks/>
          </p:cNvCxnSpPr>
          <p:nvPr/>
        </p:nvCxnSpPr>
        <p:spPr>
          <a:xfrm>
            <a:off x="407436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FA12BF8-52C1-0266-061E-BCC2232B92FF}"/>
              </a:ext>
              <a:ext uri="{C183D7F6-B498-43B3-948B-1728B52AA6E4}">
                <adec:decorative xmlns:adec="http://schemas.microsoft.com/office/drawing/2017/decorative" val="1"/>
              </a:ext>
            </a:extLst>
          </p:cNvPr>
          <p:cNvCxnSpPr>
            <a:cxnSpLocks/>
          </p:cNvCxnSpPr>
          <p:nvPr/>
        </p:nvCxnSpPr>
        <p:spPr>
          <a:xfrm>
            <a:off x="2539286"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114990-2BEA-629F-7900-0E0C255B076E}"/>
              </a:ext>
              <a:ext uri="{C183D7F6-B498-43B3-948B-1728B52AA6E4}">
                <adec:decorative xmlns:adec="http://schemas.microsoft.com/office/drawing/2017/decorative" val="1"/>
              </a:ext>
            </a:extLst>
          </p:cNvPr>
          <p:cNvCxnSpPr>
            <a:cxnSpLocks/>
          </p:cNvCxnSpPr>
          <p:nvPr/>
        </p:nvCxnSpPr>
        <p:spPr>
          <a:xfrm>
            <a:off x="2539286"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14230B7-B7D3-A535-0629-B4BB4B95F57D}"/>
              </a:ext>
              <a:ext uri="{C183D7F6-B498-43B3-948B-1728B52AA6E4}">
                <adec:decorative xmlns:adec="http://schemas.microsoft.com/office/drawing/2017/decorative" val="1"/>
              </a:ext>
            </a:extLst>
          </p:cNvPr>
          <p:cNvCxnSpPr>
            <a:cxnSpLocks/>
          </p:cNvCxnSpPr>
          <p:nvPr/>
        </p:nvCxnSpPr>
        <p:spPr>
          <a:xfrm>
            <a:off x="97072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DFC99BE-EF81-43DA-D6C8-5F58086CDBBB}"/>
              </a:ext>
              <a:ext uri="{C183D7F6-B498-43B3-948B-1728B52AA6E4}">
                <adec:decorative xmlns:adec="http://schemas.microsoft.com/office/drawing/2017/decorative" val="1"/>
              </a:ext>
            </a:extLst>
          </p:cNvPr>
          <p:cNvCxnSpPr>
            <a:cxnSpLocks/>
          </p:cNvCxnSpPr>
          <p:nvPr/>
        </p:nvCxnSpPr>
        <p:spPr>
          <a:xfrm>
            <a:off x="97072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C0FD9AA-AB1F-A8C5-9B61-08541120025F}"/>
              </a:ext>
              <a:ext uri="{C183D7F6-B498-43B3-948B-1728B52AA6E4}">
                <adec:decorative xmlns:adec="http://schemas.microsoft.com/office/drawing/2017/decorative" val="1"/>
              </a:ext>
            </a:extLst>
          </p:cNvPr>
          <p:cNvSpPr/>
          <p:nvPr/>
        </p:nvSpPr>
        <p:spPr>
          <a:xfrm>
            <a:off x="10187865" y="229084"/>
            <a:ext cx="1129407" cy="1162493"/>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B9176471-28E5-CAA0-2868-F3C2175A653B}"/>
              </a:ext>
              <a:ext uri="{C183D7F6-B498-43B3-948B-1728B52AA6E4}">
                <adec:decorative xmlns:adec="http://schemas.microsoft.com/office/drawing/2017/decorative" val="1"/>
              </a:ext>
            </a:extLst>
          </p:cNvPr>
          <p:cNvSpPr txBox="1"/>
          <p:nvPr/>
        </p:nvSpPr>
        <p:spPr>
          <a:xfrm>
            <a:off x="10252425" y="323081"/>
            <a:ext cx="64881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96" name="Picture 95">
            <a:extLst>
              <a:ext uri="{FF2B5EF4-FFF2-40B4-BE49-F238E27FC236}">
                <a16:creationId xmlns:a16="http://schemas.microsoft.com/office/drawing/2014/main" id="{05C56131-A75B-3DBD-2240-171CCD49958B}"/>
              </a:ext>
              <a:ext uri="{C183D7F6-B498-43B3-948B-1728B52AA6E4}">
                <adec:decorative xmlns:adec="http://schemas.microsoft.com/office/drawing/2017/decorative" val="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0224361" y="801929"/>
            <a:ext cx="353153" cy="353153"/>
          </a:xfrm>
          <a:prstGeom prst="rect">
            <a:avLst/>
          </a:prstGeom>
        </p:spPr>
      </p:pic>
      <p:cxnSp>
        <p:nvCxnSpPr>
          <p:cNvPr id="97" name="Straight Connector 96">
            <a:extLst>
              <a:ext uri="{FF2B5EF4-FFF2-40B4-BE49-F238E27FC236}">
                <a16:creationId xmlns:a16="http://schemas.microsoft.com/office/drawing/2014/main" id="{9C5C1732-0E89-CE12-30C9-E09F7947AC21}"/>
              </a:ext>
              <a:ext uri="{C183D7F6-B498-43B3-948B-1728B52AA6E4}">
                <adec:decorative xmlns:adec="http://schemas.microsoft.com/office/drawing/2017/decorative" val="1"/>
              </a:ext>
            </a:extLst>
          </p:cNvPr>
          <p:cNvCxnSpPr>
            <a:cxnSpLocks/>
          </p:cNvCxnSpPr>
          <p:nvPr/>
        </p:nvCxnSpPr>
        <p:spPr>
          <a:xfrm>
            <a:off x="10330222" y="11336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832D0BC-B245-003B-B4E4-04E889136D26}"/>
              </a:ext>
              <a:ext uri="{C183D7F6-B498-43B3-948B-1728B52AA6E4}">
                <adec:decorative xmlns:adec="http://schemas.microsoft.com/office/drawing/2017/decorative" val="1"/>
              </a:ext>
            </a:extLst>
          </p:cNvPr>
          <p:cNvCxnSpPr>
            <a:cxnSpLocks/>
          </p:cNvCxnSpPr>
          <p:nvPr/>
        </p:nvCxnSpPr>
        <p:spPr>
          <a:xfrm>
            <a:off x="10330222" y="11851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pic>
        <p:nvPicPr>
          <p:cNvPr id="105" name="Picture 104">
            <a:extLst>
              <a:ext uri="{FF2B5EF4-FFF2-40B4-BE49-F238E27FC236}">
                <a16:creationId xmlns:a16="http://schemas.microsoft.com/office/drawing/2014/main" id="{86FCFED7-9594-1EDA-7CDF-A1625443E8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32507" y="2651641"/>
            <a:ext cx="408100" cy="408100"/>
          </a:xfrm>
          <a:prstGeom prst="rect">
            <a:avLst/>
          </a:prstGeom>
        </p:spPr>
      </p:pic>
      <p:pic>
        <p:nvPicPr>
          <p:cNvPr id="109" name="Picture 108">
            <a:extLst>
              <a:ext uri="{FF2B5EF4-FFF2-40B4-BE49-F238E27FC236}">
                <a16:creationId xmlns:a16="http://schemas.microsoft.com/office/drawing/2014/main" id="{8B4C036F-9B03-E82F-F890-740D6CE0CD2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64494" y="2655637"/>
            <a:ext cx="408100" cy="408100"/>
          </a:xfrm>
          <a:prstGeom prst="rect">
            <a:avLst/>
          </a:prstGeom>
        </p:spPr>
      </p:pic>
      <p:pic>
        <p:nvPicPr>
          <p:cNvPr id="112" name="Picture 111">
            <a:extLst>
              <a:ext uri="{FF2B5EF4-FFF2-40B4-BE49-F238E27FC236}">
                <a16:creationId xmlns:a16="http://schemas.microsoft.com/office/drawing/2014/main" id="{6B3B7E02-DC3A-0F9C-8C37-4C004555F57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04287" y="2650412"/>
            <a:ext cx="408100" cy="408100"/>
          </a:xfrm>
          <a:prstGeom prst="rect">
            <a:avLst/>
          </a:prstGeom>
        </p:spPr>
      </p:pic>
      <p:pic>
        <p:nvPicPr>
          <p:cNvPr id="113" name="Picture 112">
            <a:extLst>
              <a:ext uri="{FF2B5EF4-FFF2-40B4-BE49-F238E27FC236}">
                <a16:creationId xmlns:a16="http://schemas.microsoft.com/office/drawing/2014/main" id="{08C607C3-8219-306E-E7E7-FD412EF713D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532832" y="2646973"/>
            <a:ext cx="408100" cy="408100"/>
          </a:xfrm>
          <a:prstGeom prst="rect">
            <a:avLst/>
          </a:prstGeom>
        </p:spPr>
      </p:pic>
      <p:pic>
        <p:nvPicPr>
          <p:cNvPr id="114" name="Picture 113">
            <a:extLst>
              <a:ext uri="{FF2B5EF4-FFF2-40B4-BE49-F238E27FC236}">
                <a16:creationId xmlns:a16="http://schemas.microsoft.com/office/drawing/2014/main" id="{BA295AE6-E820-A7F3-E560-A48F3AB420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18852" y="2646973"/>
            <a:ext cx="408100" cy="408100"/>
          </a:xfrm>
          <a:prstGeom prst="rect">
            <a:avLst/>
          </a:prstGeom>
        </p:spPr>
      </p:pic>
      <p:sp>
        <p:nvSpPr>
          <p:cNvPr id="9" name="TextBox 8">
            <a:extLst>
              <a:ext uri="{FF2B5EF4-FFF2-40B4-BE49-F238E27FC236}">
                <a16:creationId xmlns:a16="http://schemas.microsoft.com/office/drawing/2014/main" id="{D1EDC76E-31E6-2588-F068-9B65D49E1305}"/>
              </a:ext>
              <a:ext uri="{C183D7F6-B498-43B3-948B-1728B52AA6E4}">
                <adec:decorative xmlns:adec="http://schemas.microsoft.com/office/drawing/2017/decorative" val="1"/>
              </a:ext>
            </a:extLst>
          </p:cNvPr>
          <p:cNvSpPr txBox="1"/>
          <p:nvPr/>
        </p:nvSpPr>
        <p:spPr>
          <a:xfrm>
            <a:off x="10267263" y="510550"/>
            <a:ext cx="1054975" cy="938719"/>
          </a:xfrm>
          <a:prstGeom prst="rect">
            <a:avLst/>
          </a:prstGeom>
          <a:noFill/>
        </p:spPr>
        <p:txBody>
          <a:bodyPr wrap="square" rtlCol="0">
            <a:spAutoFit/>
          </a:bodyPr>
          <a:lstStyle/>
          <a:p>
            <a:r>
              <a:rPr lang="en-GB" sz="1100" i="1">
                <a:effectLst/>
                <a:latin typeface="Georgia" panose="02040502050405020303" pitchFamily="18" charset="0"/>
              </a:rPr>
              <a:t>r.    reigned</a:t>
            </a:r>
          </a:p>
          <a:p>
            <a:r>
              <a:rPr lang="en-GB" sz="1100" i="1">
                <a:effectLst/>
                <a:latin typeface="Georgia" panose="02040502050405020303" pitchFamily="18" charset="0"/>
              </a:rPr>
              <a:t>c.    </a:t>
            </a:r>
            <a:r>
              <a:rPr lang="en-GB" sz="1100" i="1">
                <a:latin typeface="Georgia" panose="02040502050405020303" pitchFamily="18" charset="0"/>
              </a:rPr>
              <a:t>about</a:t>
            </a:r>
            <a:endParaRPr lang="en-GB" sz="1100" i="1">
              <a:effectLst/>
              <a:latin typeface="Georgia" panose="02040502050405020303" pitchFamily="18" charset="0"/>
            </a:endParaRPr>
          </a:p>
          <a:p>
            <a:r>
              <a:rPr lang="en-GB" sz="1100" i="1">
                <a:latin typeface="Georgia" panose="02040502050405020303" pitchFamily="18" charset="0"/>
              </a:rPr>
              <a:t>       monarch</a:t>
            </a:r>
          </a:p>
          <a:p>
            <a:r>
              <a:rPr lang="en-GB" sz="1100" i="1">
                <a:latin typeface="Georgia" panose="02040502050405020303" pitchFamily="18" charset="0"/>
              </a:rPr>
              <a:t>       married</a:t>
            </a:r>
          </a:p>
          <a:p>
            <a:r>
              <a:rPr lang="en-GB" sz="1100" i="1">
                <a:latin typeface="Georgia" panose="02040502050405020303" pitchFamily="18" charset="0"/>
              </a:rPr>
              <a:t>      </a:t>
            </a:r>
          </a:p>
        </p:txBody>
      </p:sp>
    </p:spTree>
    <p:extLst>
      <p:ext uri="{BB962C8B-B14F-4D97-AF65-F5344CB8AC3E}">
        <p14:creationId xmlns:p14="http://schemas.microsoft.com/office/powerpoint/2010/main" val="3061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DB2E6F-8317-9C0F-07C8-000CBD08D36F}"/>
              </a:ext>
              <a:ext uri="{C183D7F6-B498-43B3-948B-1728B52AA6E4}">
                <adec:decorative xmlns:adec="http://schemas.microsoft.com/office/drawing/2017/decorative" val="0"/>
              </a:ext>
            </a:extLst>
          </p:cNvPr>
          <p:cNvSpPr>
            <a:spLocks noGrp="1"/>
          </p:cNvSpPr>
          <p:nvPr>
            <p:ph type="title"/>
          </p:nvPr>
        </p:nvSpPr>
        <p:spPr>
          <a:xfrm>
            <a:off x="194133" y="-3131349"/>
            <a:ext cx="10515600" cy="1325563"/>
          </a:xfrm>
        </p:spPr>
        <p:txBody>
          <a:bodyPr/>
          <a:lstStyle/>
          <a:p>
            <a:r>
              <a:rPr lang="en-GB">
                <a:solidFill>
                  <a:srgbClr val="E6E6E6"/>
                </a:solidFill>
              </a:rPr>
              <a:t>FAMILY TREE PART EXTRA</a:t>
            </a:r>
            <a:r>
              <a:rPr lang="en-GB" baseline="0">
                <a:solidFill>
                  <a:srgbClr val="E6E6E6"/>
                </a:solidFill>
              </a:rPr>
              <a:t> DETAILS</a:t>
            </a:r>
            <a:endParaRPr lang="en-GB">
              <a:solidFill>
                <a:srgbClr val="E6E6E6"/>
              </a:solidFill>
            </a:endParaRPr>
          </a:p>
        </p:txBody>
      </p:sp>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116" y="-11699"/>
            <a:ext cx="12192000" cy="6858000"/>
          </a:xfrm>
          <a:prstGeom prst="rect">
            <a:avLst/>
          </a:prstGeom>
        </p:spPr>
      </p:pic>
      <p:sp>
        <p:nvSpPr>
          <p:cNvPr id="5" name="TextBox 4">
            <a:extLst>
              <a:ext uri="{FF2B5EF4-FFF2-40B4-BE49-F238E27FC236}">
                <a16:creationId xmlns:a16="http://schemas.microsoft.com/office/drawing/2014/main" id="{1CE5089A-001C-93A7-F4FA-944688EF4F24}"/>
              </a:ext>
            </a:extLst>
          </p:cNvPr>
          <p:cNvSpPr txBox="1"/>
          <p:nvPr/>
        </p:nvSpPr>
        <p:spPr>
          <a:xfrm>
            <a:off x="380553" y="386924"/>
            <a:ext cx="4594079" cy="954107"/>
          </a:xfrm>
          <a:prstGeom prst="rect">
            <a:avLst/>
          </a:prstGeom>
          <a:noFill/>
        </p:spPr>
        <p:txBody>
          <a:bodyPr wrap="square" lIns="91440" tIns="45720" rIns="91440" bIns="45720" rtlCol="0" anchor="t">
            <a:spAutoFit/>
          </a:bodyPr>
          <a:lstStyle/>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TUDOR FAMILY </a:t>
            </a:r>
            <a:endParaRPr lang="en-US"/>
          </a:p>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TREE</a:t>
            </a:r>
            <a:endParaRPr lang="en-GB"/>
          </a:p>
        </p:txBody>
      </p: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96637" y="1385884"/>
            <a:ext cx="0" cy="4025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7881923" y="198370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10923737" y="3773950"/>
            <a:ext cx="911624" cy="430887"/>
          </a:xfrm>
          <a:prstGeom prst="rect">
            <a:avLst/>
          </a:prstGeom>
          <a:noFill/>
        </p:spPr>
        <p:txBody>
          <a:bodyPr wrap="square" lIns="91440" tIns="45720" rIns="91440" bIns="45720" rtlCol="0" anchor="t">
            <a:spAutoFit/>
          </a:bodyPr>
          <a:lstStyle/>
          <a:p>
            <a:pPr algn="ctr" defTabSz="144000">
              <a:spcBef>
                <a:spcPts val="600"/>
              </a:spcBef>
            </a:pPr>
            <a:r>
              <a:rPr lang="en-GB" sz="1100">
                <a:effectLst/>
                <a:latin typeface="Georgia"/>
              </a:rPr>
              <a:t>FRANCES</a:t>
            </a:r>
            <a:r>
              <a:rPr lang="en-GB" sz="1100">
                <a:latin typeface="Georgia"/>
              </a:rPr>
              <a:t> </a:t>
            </a:r>
            <a:r>
              <a:rPr lang="en-GB" sz="1100">
                <a:effectLst/>
                <a:latin typeface="Georgia"/>
              </a:rPr>
              <a:t>GREY</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08222" y="4378023"/>
            <a:ext cx="408100" cy="408100"/>
          </a:xfrm>
          <a:prstGeom prst="rect">
            <a:avLst/>
          </a:prstGeom>
        </p:spPr>
      </p:pic>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109576" y="2754243"/>
            <a:ext cx="86654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ARTHUR</a:t>
            </a: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30846" y="939260"/>
            <a:ext cx="408100" cy="408100"/>
          </a:xfrm>
          <a:prstGeom prst="rect">
            <a:avLst/>
          </a:prstGeom>
        </p:spPr>
      </p:pic>
      <p:sp>
        <p:nvSpPr>
          <p:cNvPr id="48" name="TextBox 47">
            <a:extLst>
              <a:ext uri="{FF2B5EF4-FFF2-40B4-BE49-F238E27FC236}">
                <a16:creationId xmlns:a16="http://schemas.microsoft.com/office/drawing/2014/main" id="{8930A78A-88F0-03FC-3BAD-46B6E22484BE}"/>
              </a:ext>
              <a:ext uri="{C183D7F6-B498-43B3-948B-1728B52AA6E4}">
                <adec:decorative xmlns:adec="http://schemas.microsoft.com/office/drawing/2017/decorative" val="1"/>
              </a:ext>
            </a:extLst>
          </p:cNvPr>
          <p:cNvSpPr txBox="1"/>
          <p:nvPr/>
        </p:nvSpPr>
        <p:spPr>
          <a:xfrm>
            <a:off x="9710698" y="3776440"/>
            <a:ext cx="109948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JAMES </a:t>
            </a:r>
            <a:r>
              <a:rPr lang="en-GB" sz="1000">
                <a:solidFill>
                  <a:srgbClr val="9D691F"/>
                </a:solidFill>
                <a:latin typeface="Georgia"/>
              </a:rPr>
              <a:t>V</a:t>
            </a:r>
            <a:br>
              <a:rPr lang="en-GB" sz="1000">
                <a:solidFill>
                  <a:srgbClr val="9D691F"/>
                </a:solidFill>
                <a:latin typeface="Georgia"/>
              </a:rPr>
            </a:br>
            <a:r>
              <a:rPr lang="en-GB" sz="1000">
                <a:solidFill>
                  <a:srgbClr val="9D691F"/>
                </a:solidFill>
                <a:latin typeface="Georgia"/>
              </a:rPr>
              <a:t>OF</a:t>
            </a:r>
            <a:r>
              <a:rPr lang="en-GB" sz="1000">
                <a:solidFill>
                  <a:srgbClr val="9D691F"/>
                </a:solidFill>
                <a:effectLst/>
                <a:latin typeface="Georgia"/>
              </a:rPr>
              <a:t> SCOTLAND</a:t>
            </a:r>
          </a:p>
        </p:txBody>
      </p:sp>
      <p:pic>
        <p:nvPicPr>
          <p:cNvPr id="49" name="Picture 48">
            <a:extLst>
              <a:ext uri="{FF2B5EF4-FFF2-40B4-BE49-F238E27FC236}">
                <a16:creationId xmlns:a16="http://schemas.microsoft.com/office/drawing/2014/main" id="{2CB52B38-B13F-C4DA-9FBF-9EDDA282D52A}"/>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95230" y="5340334"/>
            <a:ext cx="408100" cy="408100"/>
          </a:xfrm>
          <a:prstGeom prst="rect">
            <a:avLst/>
          </a:prstGeom>
        </p:spPr>
      </p:pic>
      <p:sp>
        <p:nvSpPr>
          <p:cNvPr id="55" name="TextBox 54">
            <a:extLst>
              <a:ext uri="{FF2B5EF4-FFF2-40B4-BE49-F238E27FC236}">
                <a16:creationId xmlns:a16="http://schemas.microsoft.com/office/drawing/2014/main" id="{82FE9FD4-AB99-F71C-C47D-F9204E8F325E}"/>
              </a:ext>
              <a:ext uri="{C183D7F6-B498-43B3-948B-1728B52AA6E4}">
                <adec:decorative xmlns:adec="http://schemas.microsoft.com/office/drawing/2017/decorative" val="1"/>
              </a:ext>
            </a:extLst>
          </p:cNvPr>
          <p:cNvSpPr txBox="1"/>
          <p:nvPr/>
        </p:nvSpPr>
        <p:spPr>
          <a:xfrm>
            <a:off x="4824679" y="4488676"/>
            <a:ext cx="1108277"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 V</a:t>
            </a:r>
            <a:r>
              <a:rPr lang="en-GB" sz="1000">
                <a:solidFill>
                  <a:srgbClr val="9D691F"/>
                </a:solidFill>
                <a:effectLst/>
                <a:latin typeface="Georgia" panose="02040502050405020303" pitchFamily="18" charset="0"/>
              </a:rPr>
              <a:t>I</a:t>
            </a:r>
          </a:p>
        </p:txBody>
      </p:sp>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508464" y="275776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VIII</a:t>
            </a:r>
            <a:endParaRPr lang="en-GB" sz="1000">
              <a:solidFill>
                <a:srgbClr val="9D691F"/>
              </a:solidFill>
              <a:effectLst/>
              <a:latin typeface="Georgia" panose="02040502050405020303" pitchFamily="18" charset="0"/>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532442" y="1792934"/>
            <a:ext cx="10823189"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320C7680-9D56-54DE-966C-6DACD5777722}"/>
              </a:ext>
              <a:ext uri="{C183D7F6-B498-43B3-948B-1728B52AA6E4}">
                <adec:decorative xmlns:adec="http://schemas.microsoft.com/office/drawing/2017/decorative" val="1"/>
              </a:ext>
            </a:extLst>
          </p:cNvPr>
          <p:cNvSpPr>
            <a:spLocks noChangeAspect="1"/>
          </p:cNvSpPr>
          <p:nvPr/>
        </p:nvSpPr>
        <p:spPr>
          <a:xfrm>
            <a:off x="5066566" y="3720093"/>
            <a:ext cx="588935"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D6AA614-62ED-BA8E-35AF-1B85994AA7A2}"/>
              </a:ext>
              <a:ext uri="{C183D7F6-B498-43B3-948B-1728B52AA6E4}">
                <adec:decorative xmlns:adec="http://schemas.microsoft.com/office/drawing/2017/decorative" val="1"/>
              </a:ext>
            </a:extLst>
          </p:cNvPr>
          <p:cNvSpPr/>
          <p:nvPr/>
        </p:nvSpPr>
        <p:spPr>
          <a:xfrm>
            <a:off x="11075620" y="4714584"/>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983F988-6ECE-49FC-844A-6487B37D76B6}"/>
              </a:ext>
              <a:ext uri="{C183D7F6-B498-43B3-948B-1728B52AA6E4}">
                <adec:decorative xmlns:adec="http://schemas.microsoft.com/office/drawing/2017/decorative" val="1"/>
              </a:ext>
            </a:extLst>
          </p:cNvPr>
          <p:cNvCxnSpPr>
            <a:cxnSpLocks/>
          </p:cNvCxnSpPr>
          <p:nvPr/>
        </p:nvCxnSpPr>
        <p:spPr>
          <a:xfrm>
            <a:off x="6219634" y="119119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5787F4B-1D42-74CD-B335-B7DE0DEBFCB8}"/>
              </a:ext>
              <a:ext uri="{C183D7F6-B498-43B3-948B-1728B52AA6E4}">
                <adec:decorative xmlns:adec="http://schemas.microsoft.com/office/drawing/2017/decorative" val="1"/>
              </a:ext>
            </a:extLst>
          </p:cNvPr>
          <p:cNvSpPr txBox="1"/>
          <p:nvPr/>
        </p:nvSpPr>
        <p:spPr>
          <a:xfrm>
            <a:off x="10903039" y="5466524"/>
            <a:ext cx="97648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LADY</a:t>
            </a:r>
            <a:r>
              <a:rPr lang="en-GB" sz="1000">
                <a:solidFill>
                  <a:srgbClr val="9D691F"/>
                </a:solidFill>
                <a:latin typeface="Georgia"/>
              </a:rPr>
              <a:t> </a:t>
            </a:r>
            <a:br>
              <a:rPr lang="en-GB" sz="1000">
                <a:solidFill>
                  <a:srgbClr val="9D691F"/>
                </a:solidFill>
                <a:latin typeface="Georgia"/>
              </a:rPr>
            </a:br>
            <a:r>
              <a:rPr lang="en-GB" sz="1000">
                <a:solidFill>
                  <a:srgbClr val="9D691F"/>
                </a:solidFill>
                <a:latin typeface="Georgia"/>
              </a:rPr>
              <a:t>JANE</a:t>
            </a:r>
            <a:r>
              <a:rPr lang="en-GB" sz="1000">
                <a:solidFill>
                  <a:srgbClr val="9D691F"/>
                </a:solidFill>
                <a:effectLst/>
                <a:latin typeface="Georgia"/>
              </a:rPr>
              <a:t> GREY</a:t>
            </a:r>
          </a:p>
        </p:txBody>
      </p: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2961840" y="1998128"/>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1428335" y="1991454"/>
            <a:ext cx="588935" cy="748800"/>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5576726" y="1995482"/>
            <a:ext cx="588935" cy="748800"/>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46A6EF09-535D-578B-7EF6-4CDD13A7E5CA}"/>
              </a:ext>
              <a:ext uri="{C183D7F6-B498-43B3-948B-1728B52AA6E4}">
                <adec:decorative xmlns:adec="http://schemas.microsoft.com/office/drawing/2017/decorative" val="1"/>
              </a:ext>
            </a:extLst>
          </p:cNvPr>
          <p:cNvSpPr/>
          <p:nvPr/>
        </p:nvSpPr>
        <p:spPr>
          <a:xfrm>
            <a:off x="3856698" y="3723426"/>
            <a:ext cx="588935" cy="748800"/>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6219634" y="12377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187040" y="1990021"/>
            <a:ext cx="576000"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9" name="Picture 118">
            <a:extLst>
              <a:ext uri="{FF2B5EF4-FFF2-40B4-BE49-F238E27FC236}">
                <a16:creationId xmlns:a16="http://schemas.microsoft.com/office/drawing/2014/main" id="{9BC2AF17-10F9-03D4-752E-9D431233BB91}"/>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27729" y="3655971"/>
            <a:ext cx="408100" cy="408100"/>
          </a:xfrm>
          <a:prstGeom prst="rect">
            <a:avLst/>
          </a:prstGeom>
        </p:spPr>
      </p:pic>
      <p:pic>
        <p:nvPicPr>
          <p:cNvPr id="137" name="Picture 136">
            <a:extLst>
              <a:ext uri="{FF2B5EF4-FFF2-40B4-BE49-F238E27FC236}">
                <a16:creationId xmlns:a16="http://schemas.microsoft.com/office/drawing/2014/main" id="{88544DD5-8D50-C4F0-531A-8F7363FD2B71}"/>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96151" y="4377913"/>
            <a:ext cx="408100" cy="408100"/>
          </a:xfrm>
          <a:prstGeom prst="rect">
            <a:avLst/>
          </a:prstGeom>
        </p:spPr>
      </p:pic>
      <p:cxnSp>
        <p:nvCxnSpPr>
          <p:cNvPr id="139" name="Straight Connector 138">
            <a:extLst>
              <a:ext uri="{FF2B5EF4-FFF2-40B4-BE49-F238E27FC236}">
                <a16:creationId xmlns:a16="http://schemas.microsoft.com/office/drawing/2014/main" id="{68E78721-F25A-E030-AD4E-04A9CD9DDAD5}"/>
              </a:ext>
              <a:ext uri="{C183D7F6-B498-43B3-948B-1728B52AA6E4}">
                <adec:decorative xmlns:adec="http://schemas.microsoft.com/office/drawing/2017/decorative" val="1"/>
              </a:ext>
            </a:extLst>
          </p:cNvPr>
          <p:cNvCxnSpPr>
            <a:cxnSpLocks/>
          </p:cNvCxnSpPr>
          <p:nvPr/>
        </p:nvCxnSpPr>
        <p:spPr>
          <a:xfrm>
            <a:off x="2609360" y="3067759"/>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65" name="Picture 164">
            <a:extLst>
              <a:ext uri="{FF2B5EF4-FFF2-40B4-BE49-F238E27FC236}">
                <a16:creationId xmlns:a16="http://schemas.microsoft.com/office/drawing/2014/main" id="{C0DC33D8-D3D0-76B1-0137-B738991A9FE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592147" y="2650734"/>
            <a:ext cx="408100" cy="408100"/>
          </a:xfrm>
          <a:prstGeom prst="rect">
            <a:avLst/>
          </a:prstGeom>
        </p:spPr>
      </p:pic>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363428" y="2003412"/>
            <a:ext cx="590400" cy="752400"/>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C2CC5C0-7B38-F020-AB05-C40D83DDC4E7}"/>
              </a:ext>
              <a:ext uri="{C183D7F6-B498-43B3-948B-1728B52AA6E4}">
                <adec:decorative xmlns:adec="http://schemas.microsoft.com/office/drawing/2017/decorative" val="1"/>
              </a:ext>
            </a:extLst>
          </p:cNvPr>
          <p:cNvSpPr txBox="1"/>
          <p:nvPr/>
        </p:nvSpPr>
        <p:spPr>
          <a:xfrm>
            <a:off x="2188652" y="4647992"/>
            <a:ext cx="86851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1516-58</a:t>
            </a:r>
            <a:br>
              <a:rPr lang="en-GB" sz="900">
                <a:latin typeface="Georgia"/>
              </a:rPr>
            </a:br>
            <a:r>
              <a:rPr lang="en-GB" sz="900" i="1">
                <a:effectLst/>
                <a:latin typeface="Georgia"/>
              </a:rPr>
              <a:t>(</a:t>
            </a:r>
            <a:r>
              <a:rPr lang="en-GB" sz="900" i="1">
                <a:latin typeface="Georgia"/>
              </a:rPr>
              <a:t>r</a:t>
            </a:r>
            <a:r>
              <a:rPr lang="en-GB" sz="900" i="1">
                <a:effectLst/>
                <a:latin typeface="Georgia"/>
              </a:rPr>
              <a:t>. 1553-58)</a:t>
            </a:r>
          </a:p>
        </p:txBody>
      </p:sp>
      <p:sp>
        <p:nvSpPr>
          <p:cNvPr id="26" name="TextBox 25">
            <a:extLst>
              <a:ext uri="{FF2B5EF4-FFF2-40B4-BE49-F238E27FC236}">
                <a16:creationId xmlns:a16="http://schemas.microsoft.com/office/drawing/2014/main" id="{234BB770-0C87-F60F-FA44-423B5BF464D9}"/>
              </a:ext>
              <a:ext uri="{C183D7F6-B498-43B3-948B-1728B52AA6E4}">
                <adec:decorative xmlns:adec="http://schemas.microsoft.com/office/drawing/2017/decorative" val="1"/>
              </a:ext>
            </a:extLst>
          </p:cNvPr>
          <p:cNvSpPr txBox="1"/>
          <p:nvPr/>
        </p:nvSpPr>
        <p:spPr>
          <a:xfrm>
            <a:off x="2755800" y="2922457"/>
            <a:ext cx="1015720"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1491-1547</a:t>
            </a:r>
            <a:br>
              <a:rPr lang="en-GB" sz="900">
                <a:latin typeface="Georgia"/>
              </a:rPr>
            </a:br>
            <a:r>
              <a:rPr lang="en-GB" sz="900" i="1">
                <a:effectLst/>
                <a:latin typeface="Georgia"/>
              </a:rPr>
              <a:t>(</a:t>
            </a:r>
            <a:r>
              <a:rPr lang="en-GB" sz="900" i="1">
                <a:latin typeface="Georgia"/>
              </a:rPr>
              <a:t>r</a:t>
            </a:r>
            <a:r>
              <a:rPr lang="en-GB" sz="900" i="1">
                <a:effectLst/>
                <a:latin typeface="Georgia"/>
              </a:rPr>
              <a:t>. 1509-47)</a:t>
            </a:r>
          </a:p>
        </p:txBody>
      </p:sp>
      <p:sp>
        <p:nvSpPr>
          <p:cNvPr id="50" name="TextBox 49">
            <a:extLst>
              <a:ext uri="{FF2B5EF4-FFF2-40B4-BE49-F238E27FC236}">
                <a16:creationId xmlns:a16="http://schemas.microsoft.com/office/drawing/2014/main" id="{C2734A70-2E8C-2E2F-71FE-1E9B8CBD4728}"/>
              </a:ext>
              <a:ext uri="{C183D7F6-B498-43B3-948B-1728B52AA6E4}">
                <adec:decorative xmlns:adec="http://schemas.microsoft.com/office/drawing/2017/decorative" val="1"/>
              </a:ext>
            </a:extLst>
          </p:cNvPr>
          <p:cNvSpPr txBox="1"/>
          <p:nvPr/>
        </p:nvSpPr>
        <p:spPr>
          <a:xfrm>
            <a:off x="10710007" y="5768353"/>
            <a:ext cx="1337855"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1537-54</a:t>
            </a:r>
            <a:br>
              <a:rPr lang="en-GB" sz="900">
                <a:latin typeface="Georgia"/>
              </a:rPr>
            </a:br>
            <a:r>
              <a:rPr lang="en-GB" sz="900" i="1">
                <a:effectLst/>
                <a:latin typeface="Georgia"/>
              </a:rPr>
              <a:t>(</a:t>
            </a:r>
            <a:r>
              <a:rPr lang="en-GB" sz="900" i="1">
                <a:latin typeface="Georgia"/>
              </a:rPr>
              <a:t>r</a:t>
            </a:r>
            <a:r>
              <a:rPr lang="en-GB" sz="900" i="1">
                <a:effectLst/>
                <a:latin typeface="Georgia"/>
              </a:rPr>
              <a:t>. 1553)</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6605199" y="3073145"/>
            <a:ext cx="82711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1515-57</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1540</a:t>
            </a:r>
            <a:r>
              <a:rPr lang="en-GB" sz="900" i="1">
                <a:effectLst/>
                <a:latin typeface="Georgia"/>
              </a:rPr>
              <a:t>)</a:t>
            </a:r>
          </a:p>
        </p:txBody>
      </p:sp>
      <p:sp>
        <p:nvSpPr>
          <p:cNvPr id="68" name="TextBox 67">
            <a:extLst>
              <a:ext uri="{FF2B5EF4-FFF2-40B4-BE49-F238E27FC236}">
                <a16:creationId xmlns:a16="http://schemas.microsoft.com/office/drawing/2014/main" id="{70DDDD71-AF65-0FF7-0367-A4A146238BEC}"/>
              </a:ext>
              <a:ext uri="{C183D7F6-B498-43B3-948B-1728B52AA6E4}">
                <adec:decorative xmlns:adec="http://schemas.microsoft.com/office/drawing/2017/decorative" val="1"/>
              </a:ext>
            </a:extLst>
          </p:cNvPr>
          <p:cNvSpPr txBox="1"/>
          <p:nvPr/>
        </p:nvSpPr>
        <p:spPr>
          <a:xfrm>
            <a:off x="4900306" y="4647053"/>
            <a:ext cx="94968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1537-53</a:t>
            </a:r>
            <a:br>
              <a:rPr lang="en-GB" sz="900">
                <a:latin typeface="Georgia"/>
              </a:rPr>
            </a:br>
            <a:r>
              <a:rPr lang="en-GB" sz="900" i="1">
                <a:effectLst/>
                <a:latin typeface="Georgia"/>
              </a:rPr>
              <a:t>(</a:t>
            </a:r>
            <a:r>
              <a:rPr lang="en-GB" sz="900" i="1">
                <a:latin typeface="Georgia"/>
              </a:rPr>
              <a:t>r</a:t>
            </a:r>
            <a:r>
              <a:rPr lang="en-GB" sz="900" i="1">
                <a:effectLst/>
                <a:latin typeface="Georgia"/>
              </a:rPr>
              <a:t>. 1547-53)</a:t>
            </a:r>
          </a:p>
        </p:txBody>
      </p:sp>
      <p:sp>
        <p:nvSpPr>
          <p:cNvPr id="80" name="TextBox 79">
            <a:extLst>
              <a:ext uri="{FF2B5EF4-FFF2-40B4-BE49-F238E27FC236}">
                <a16:creationId xmlns:a16="http://schemas.microsoft.com/office/drawing/2014/main" id="{3567A758-ACA7-6451-2501-BC13575929A9}"/>
              </a:ext>
              <a:ext uri="{C183D7F6-B498-43B3-948B-1728B52AA6E4}">
                <adec:decorative xmlns:adec="http://schemas.microsoft.com/office/drawing/2017/decorative" val="1"/>
              </a:ext>
            </a:extLst>
          </p:cNvPr>
          <p:cNvSpPr txBox="1"/>
          <p:nvPr/>
        </p:nvSpPr>
        <p:spPr>
          <a:xfrm>
            <a:off x="4926922" y="1042213"/>
            <a:ext cx="95480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81" name="Oval 80">
            <a:extLst>
              <a:ext uri="{FF2B5EF4-FFF2-40B4-BE49-F238E27FC236}">
                <a16:creationId xmlns:a16="http://schemas.microsoft.com/office/drawing/2014/main" id="{430314FD-EE1D-B351-7B90-048E81FD39DD}"/>
              </a:ext>
              <a:ext uri="{C183D7F6-B498-43B3-948B-1728B52AA6E4}">
                <adec:decorative xmlns:adec="http://schemas.microsoft.com/office/drawing/2017/decorative" val="1"/>
              </a:ext>
            </a:extLst>
          </p:cNvPr>
          <p:cNvSpPr/>
          <p:nvPr/>
        </p:nvSpPr>
        <p:spPr>
          <a:xfrm>
            <a:off x="5110105" y="265781"/>
            <a:ext cx="588935" cy="751667"/>
          </a:xfrm>
          <a:prstGeom prst="ellipse">
            <a:avLst/>
          </a:prstGeom>
          <a:blipFill dpi="0" rotWithShape="1">
            <a:blip r:embed="rId1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5216639A-0C7F-D025-BF00-C9909E1CF0DE}"/>
              </a:ext>
              <a:ext uri="{C183D7F6-B498-43B3-948B-1728B52AA6E4}">
                <adec:decorative xmlns:adec="http://schemas.microsoft.com/office/drawing/2017/decorative" val="1"/>
              </a:ext>
            </a:extLst>
          </p:cNvPr>
          <p:cNvSpPr txBox="1"/>
          <p:nvPr/>
        </p:nvSpPr>
        <p:spPr>
          <a:xfrm>
            <a:off x="4820640" y="1202739"/>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84" name="TextBox 83">
            <a:extLst>
              <a:ext uri="{FF2B5EF4-FFF2-40B4-BE49-F238E27FC236}">
                <a16:creationId xmlns:a16="http://schemas.microsoft.com/office/drawing/2014/main" id="{934D8214-A485-091A-7137-B1F1B392A072}"/>
              </a:ext>
              <a:ext uri="{C183D7F6-B498-43B3-948B-1728B52AA6E4}">
                <adec:decorative xmlns:adec="http://schemas.microsoft.com/office/drawing/2017/decorative" val="1"/>
              </a:ext>
            </a:extLst>
          </p:cNvPr>
          <p:cNvSpPr txBox="1"/>
          <p:nvPr/>
        </p:nvSpPr>
        <p:spPr>
          <a:xfrm>
            <a:off x="6381644" y="1042226"/>
            <a:ext cx="121122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OF YORK</a:t>
            </a:r>
            <a:endParaRPr lang="en-GB" sz="1000">
              <a:solidFill>
                <a:srgbClr val="9D691F"/>
              </a:solidFill>
              <a:effectLst/>
              <a:latin typeface="Georgia" panose="02040502050405020303" pitchFamily="18" charset="0"/>
            </a:endParaRPr>
          </a:p>
        </p:txBody>
      </p:sp>
      <p:sp>
        <p:nvSpPr>
          <p:cNvPr id="85" name="Oval 84">
            <a:extLst>
              <a:ext uri="{FF2B5EF4-FFF2-40B4-BE49-F238E27FC236}">
                <a16:creationId xmlns:a16="http://schemas.microsoft.com/office/drawing/2014/main" id="{AA41B76C-E691-CB03-37FD-DB1F2A84449B}"/>
              </a:ext>
              <a:ext uri="{C183D7F6-B498-43B3-948B-1728B52AA6E4}">
                <adec:decorative xmlns:adec="http://schemas.microsoft.com/office/drawing/2017/decorative" val="1"/>
              </a:ext>
            </a:extLst>
          </p:cNvPr>
          <p:cNvSpPr>
            <a:spLocks noChangeAspect="1"/>
          </p:cNvSpPr>
          <p:nvPr/>
        </p:nvSpPr>
        <p:spPr>
          <a:xfrm>
            <a:off x="6682617" y="265415"/>
            <a:ext cx="588935" cy="752400"/>
          </a:xfrm>
          <a:prstGeom prst="ellipse">
            <a:avLst/>
          </a:prstGeom>
          <a:blipFill dpi="0" rotWithShape="1">
            <a:blip r:embed="rId1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1E04377C-0A22-C748-C702-7E111D09CC89}"/>
              </a:ext>
              <a:ext uri="{C183D7F6-B498-43B3-948B-1728B52AA6E4}">
                <adec:decorative xmlns:adec="http://schemas.microsoft.com/office/drawing/2017/decorative" val="1"/>
              </a:ext>
            </a:extLst>
          </p:cNvPr>
          <p:cNvSpPr txBox="1"/>
          <p:nvPr/>
        </p:nvSpPr>
        <p:spPr>
          <a:xfrm>
            <a:off x="6469500" y="1349575"/>
            <a:ext cx="105487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pic>
        <p:nvPicPr>
          <p:cNvPr id="87" name="Picture 86">
            <a:extLst>
              <a:ext uri="{FF2B5EF4-FFF2-40B4-BE49-F238E27FC236}">
                <a16:creationId xmlns:a16="http://schemas.microsoft.com/office/drawing/2014/main" id="{ECAEC3C0-A423-8D28-F1F0-991A8DC4386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338024" y="936422"/>
            <a:ext cx="408100" cy="408100"/>
          </a:xfrm>
          <a:prstGeom prst="rect">
            <a:avLst/>
          </a:prstGeom>
        </p:spPr>
      </p:pic>
      <p:sp>
        <p:nvSpPr>
          <p:cNvPr id="98" name="TextBox 97">
            <a:extLst>
              <a:ext uri="{FF2B5EF4-FFF2-40B4-BE49-F238E27FC236}">
                <a16:creationId xmlns:a16="http://schemas.microsoft.com/office/drawing/2014/main" id="{481E0F5D-9442-5AFB-C53C-500E9445760B}"/>
              </a:ext>
              <a:ext uri="{C183D7F6-B498-43B3-948B-1728B52AA6E4}">
                <adec:decorative xmlns:adec="http://schemas.microsoft.com/office/drawing/2017/decorative" val="1"/>
              </a:ext>
            </a:extLst>
          </p:cNvPr>
          <p:cNvSpPr txBox="1"/>
          <p:nvPr/>
        </p:nvSpPr>
        <p:spPr>
          <a:xfrm>
            <a:off x="10615934" y="1918030"/>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MARY</a:t>
            </a:r>
            <a:endParaRPr lang="en-GB" sz="1000">
              <a:effectLst/>
              <a:latin typeface="Georgia" panose="02040502050405020303" pitchFamily="18" charset="0"/>
            </a:endParaRPr>
          </a:p>
        </p:txBody>
      </p:sp>
      <p:sp>
        <p:nvSpPr>
          <p:cNvPr id="99" name="TextBox 98">
            <a:extLst>
              <a:ext uri="{FF2B5EF4-FFF2-40B4-BE49-F238E27FC236}">
                <a16:creationId xmlns:a16="http://schemas.microsoft.com/office/drawing/2014/main" id="{25B7CF9A-C43B-0D26-F96B-9AB5FD80C199}"/>
              </a:ext>
              <a:ext uri="{C183D7F6-B498-43B3-948B-1728B52AA6E4}">
                <adec:decorative xmlns:adec="http://schemas.microsoft.com/office/drawing/2017/decorative" val="1"/>
              </a:ext>
            </a:extLst>
          </p:cNvPr>
          <p:cNvSpPr txBox="1"/>
          <p:nvPr/>
        </p:nvSpPr>
        <p:spPr>
          <a:xfrm>
            <a:off x="9529149" y="1930148"/>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MARGARET</a:t>
            </a:r>
            <a:endParaRPr lang="en-GB" sz="1000">
              <a:effectLst/>
              <a:latin typeface="Georgia" panose="02040502050405020303" pitchFamily="18" charset="0"/>
            </a:endParaRPr>
          </a:p>
        </p:txBody>
      </p:sp>
      <p:cxnSp>
        <p:nvCxnSpPr>
          <p:cNvPr id="100" name="Straight Connector 99">
            <a:extLst>
              <a:ext uri="{FF2B5EF4-FFF2-40B4-BE49-F238E27FC236}">
                <a16:creationId xmlns:a16="http://schemas.microsoft.com/office/drawing/2014/main" id="{F41540A1-CF70-EF54-C7C6-0FF2E2C8C972}"/>
              </a:ext>
              <a:ext uri="{C183D7F6-B498-43B3-948B-1728B52AA6E4}">
                <adec:decorative xmlns:adec="http://schemas.microsoft.com/office/drawing/2017/decorative" val="1"/>
              </a:ext>
            </a:extLst>
          </p:cNvPr>
          <p:cNvCxnSpPr>
            <a:cxnSpLocks/>
          </p:cNvCxnSpPr>
          <p:nvPr/>
        </p:nvCxnSpPr>
        <p:spPr>
          <a:xfrm>
            <a:off x="11351127" y="1788430"/>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87C33F9-302E-E456-4075-7618381E3E6F}"/>
              </a:ext>
              <a:ext uri="{C183D7F6-B498-43B3-948B-1728B52AA6E4}">
                <adec:decorative xmlns:adec="http://schemas.microsoft.com/office/drawing/2017/decorative" val="1"/>
              </a:ext>
            </a:extLst>
          </p:cNvPr>
          <p:cNvCxnSpPr>
            <a:cxnSpLocks/>
          </p:cNvCxnSpPr>
          <p:nvPr/>
        </p:nvCxnSpPr>
        <p:spPr>
          <a:xfrm>
            <a:off x="10232007" y="1792934"/>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D463E0A9-86DF-9BCA-0AC9-D4751710F547}"/>
              </a:ext>
              <a:ext uri="{C183D7F6-B498-43B3-948B-1728B52AA6E4}">
                <adec:decorative xmlns:adec="http://schemas.microsoft.com/office/drawing/2017/decorative" val="1"/>
              </a:ext>
            </a:extLst>
          </p:cNvPr>
          <p:cNvCxnSpPr>
            <a:cxnSpLocks/>
          </p:cNvCxnSpPr>
          <p:nvPr/>
        </p:nvCxnSpPr>
        <p:spPr>
          <a:xfrm>
            <a:off x="539520" y="1788430"/>
            <a:ext cx="0" cy="91631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730A8B4-7D65-DFCE-BC3F-EDF2BF04D1A0}"/>
              </a:ext>
              <a:ext uri="{C183D7F6-B498-43B3-948B-1728B52AA6E4}">
                <adec:decorative xmlns:adec="http://schemas.microsoft.com/office/drawing/2017/decorative" val="1"/>
              </a:ext>
            </a:extLst>
          </p:cNvPr>
          <p:cNvCxnSpPr>
            <a:cxnSpLocks/>
          </p:cNvCxnSpPr>
          <p:nvPr/>
        </p:nvCxnSpPr>
        <p:spPr>
          <a:xfrm>
            <a:off x="3242381" y="1788430"/>
            <a:ext cx="0" cy="10333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3D8C5768-98DD-D8B5-D84B-DCB8F75F5410}"/>
              </a:ext>
              <a:ext uri="{C183D7F6-B498-43B3-948B-1728B52AA6E4}">
                <adec:decorative xmlns:adec="http://schemas.microsoft.com/office/drawing/2017/decorative" val="1"/>
              </a:ext>
            </a:extLst>
          </p:cNvPr>
          <p:cNvSpPr/>
          <p:nvPr/>
        </p:nvSpPr>
        <p:spPr>
          <a:xfrm>
            <a:off x="6711344" y="1987540"/>
            <a:ext cx="588935" cy="751667"/>
          </a:xfrm>
          <a:prstGeom prst="ellipse">
            <a:avLst/>
          </a:prstGeom>
          <a:blipFill dpi="0" rotWithShape="1">
            <a:blip r:embed="rId1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C548B6D5-F1C7-0339-6EA9-C3D8E0930B2A}"/>
              </a:ext>
              <a:ext uri="{C183D7F6-B498-43B3-948B-1728B52AA6E4}">
                <adec:decorative xmlns:adec="http://schemas.microsoft.com/office/drawing/2017/decorative" val="1"/>
              </a:ext>
            </a:extLst>
          </p:cNvPr>
          <p:cNvSpPr txBox="1"/>
          <p:nvPr/>
        </p:nvSpPr>
        <p:spPr>
          <a:xfrm>
            <a:off x="747559" y="4485933"/>
            <a:ext cx="976361"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PHILIP II </a:t>
            </a:r>
            <a:br>
              <a:rPr lang="en-GB" sz="1000">
                <a:solidFill>
                  <a:srgbClr val="9D691F"/>
                </a:solidFill>
                <a:latin typeface="Georgia"/>
              </a:rPr>
            </a:br>
            <a:r>
              <a:rPr lang="en-GB" sz="1000">
                <a:solidFill>
                  <a:srgbClr val="9D691F"/>
                </a:solidFill>
                <a:latin typeface="Georgia"/>
              </a:rPr>
              <a:t>OF SPAIN</a:t>
            </a:r>
            <a:endParaRPr lang="en-GB" sz="1000">
              <a:solidFill>
                <a:srgbClr val="9D691F"/>
              </a:solidFill>
              <a:effectLst/>
              <a:latin typeface="Georgia"/>
            </a:endParaRPr>
          </a:p>
        </p:txBody>
      </p:sp>
      <p:sp>
        <p:nvSpPr>
          <p:cNvPr id="128" name="TextBox 127">
            <a:extLst>
              <a:ext uri="{FF2B5EF4-FFF2-40B4-BE49-F238E27FC236}">
                <a16:creationId xmlns:a16="http://schemas.microsoft.com/office/drawing/2014/main" id="{E887BB2C-7957-F740-F9E8-B15E2586E738}"/>
              </a:ext>
              <a:ext uri="{C183D7F6-B498-43B3-948B-1728B52AA6E4}">
                <adec:decorative xmlns:adec="http://schemas.microsoft.com/office/drawing/2017/decorative" val="1"/>
              </a:ext>
            </a:extLst>
          </p:cNvPr>
          <p:cNvSpPr txBox="1"/>
          <p:nvPr/>
        </p:nvSpPr>
        <p:spPr>
          <a:xfrm>
            <a:off x="723021" y="4803495"/>
            <a:ext cx="1018976"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1527-98</a:t>
            </a:r>
          </a:p>
        </p:txBody>
      </p:sp>
      <p:pic>
        <p:nvPicPr>
          <p:cNvPr id="151" name="Picture 150">
            <a:extLst>
              <a:ext uri="{FF2B5EF4-FFF2-40B4-BE49-F238E27FC236}">
                <a16:creationId xmlns:a16="http://schemas.microsoft.com/office/drawing/2014/main" id="{5B9409D7-7587-6DC2-C395-B3BEE49C9786}"/>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66419" y="2650734"/>
            <a:ext cx="408100" cy="408100"/>
          </a:xfrm>
          <a:prstGeom prst="rect">
            <a:avLst/>
          </a:prstGeom>
        </p:spPr>
      </p:pic>
      <p:sp>
        <p:nvSpPr>
          <p:cNvPr id="152" name="TextBox 151">
            <a:extLst>
              <a:ext uri="{FF2B5EF4-FFF2-40B4-BE49-F238E27FC236}">
                <a16:creationId xmlns:a16="http://schemas.microsoft.com/office/drawing/2014/main" id="{A66D5B2D-700D-79FC-49D5-17F52C5C7FE6}"/>
              </a:ext>
              <a:ext uri="{C183D7F6-B498-43B3-948B-1728B52AA6E4}">
                <adec:decorative xmlns:adec="http://schemas.microsoft.com/office/drawing/2017/decorative" val="1"/>
              </a:ext>
            </a:extLst>
          </p:cNvPr>
          <p:cNvSpPr txBox="1"/>
          <p:nvPr/>
        </p:nvSpPr>
        <p:spPr>
          <a:xfrm>
            <a:off x="1230327" y="2758201"/>
            <a:ext cx="99927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KATHERINE OF ARAGON</a:t>
            </a:r>
            <a:endParaRPr lang="en-GB" sz="1000">
              <a:solidFill>
                <a:srgbClr val="9D691F"/>
              </a:solidFill>
              <a:effectLst/>
              <a:latin typeface="Georgia"/>
            </a:endParaRPr>
          </a:p>
        </p:txBody>
      </p:sp>
      <p:sp>
        <p:nvSpPr>
          <p:cNvPr id="153" name="TextBox 152">
            <a:extLst>
              <a:ext uri="{FF2B5EF4-FFF2-40B4-BE49-F238E27FC236}">
                <a16:creationId xmlns:a16="http://schemas.microsoft.com/office/drawing/2014/main" id="{78E9AD00-0B69-9635-EB69-A42CD71BB9DD}"/>
              </a:ext>
              <a:ext uri="{C183D7F6-B498-43B3-948B-1728B52AA6E4}">
                <adec:decorative xmlns:adec="http://schemas.microsoft.com/office/drawing/2017/decorative" val="1"/>
              </a:ext>
            </a:extLst>
          </p:cNvPr>
          <p:cNvSpPr txBox="1"/>
          <p:nvPr/>
        </p:nvSpPr>
        <p:spPr>
          <a:xfrm>
            <a:off x="4280734" y="2756643"/>
            <a:ext cx="76735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ANNE</a:t>
            </a:r>
            <a:r>
              <a:rPr lang="en-GB" sz="1000">
                <a:solidFill>
                  <a:srgbClr val="9D691F"/>
                </a:solidFill>
                <a:latin typeface="Georgia"/>
              </a:rPr>
              <a:t> </a:t>
            </a:r>
            <a:r>
              <a:rPr lang="en-GB" sz="1000">
                <a:solidFill>
                  <a:srgbClr val="9D691F"/>
                </a:solidFill>
                <a:effectLst/>
                <a:latin typeface="Georgia"/>
              </a:rPr>
              <a:t>BOLEYN</a:t>
            </a:r>
          </a:p>
        </p:txBody>
      </p:sp>
      <p:sp>
        <p:nvSpPr>
          <p:cNvPr id="154" name="TextBox 153">
            <a:extLst>
              <a:ext uri="{FF2B5EF4-FFF2-40B4-BE49-F238E27FC236}">
                <a16:creationId xmlns:a16="http://schemas.microsoft.com/office/drawing/2014/main" id="{A4737668-0ADF-C53E-064B-6609FDC83DDA}"/>
              </a:ext>
              <a:ext uri="{C183D7F6-B498-43B3-948B-1728B52AA6E4}">
                <adec:decorative xmlns:adec="http://schemas.microsoft.com/office/drawing/2017/decorative" val="1"/>
              </a:ext>
            </a:extLst>
          </p:cNvPr>
          <p:cNvSpPr txBox="1"/>
          <p:nvPr/>
        </p:nvSpPr>
        <p:spPr>
          <a:xfrm>
            <a:off x="5475431" y="2757429"/>
            <a:ext cx="836031"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JANE SEYMOUR</a:t>
            </a:r>
            <a:endParaRPr lang="en-GB" sz="1000">
              <a:solidFill>
                <a:srgbClr val="9D691F"/>
              </a:solidFill>
              <a:effectLst/>
              <a:latin typeface="Georgia"/>
            </a:endParaRPr>
          </a:p>
        </p:txBody>
      </p:sp>
      <p:sp>
        <p:nvSpPr>
          <p:cNvPr id="155" name="TextBox 154">
            <a:extLst>
              <a:ext uri="{FF2B5EF4-FFF2-40B4-BE49-F238E27FC236}">
                <a16:creationId xmlns:a16="http://schemas.microsoft.com/office/drawing/2014/main" id="{D843C3E3-1FB5-4285-0B57-0CC8DD31813F}"/>
              </a:ext>
              <a:ext uri="{C183D7F6-B498-43B3-948B-1728B52AA6E4}">
                <adec:decorative xmlns:adec="http://schemas.microsoft.com/office/drawing/2017/decorative" val="1"/>
              </a:ext>
            </a:extLst>
          </p:cNvPr>
          <p:cNvSpPr txBox="1"/>
          <p:nvPr/>
        </p:nvSpPr>
        <p:spPr>
          <a:xfrm>
            <a:off x="6488751" y="2759622"/>
            <a:ext cx="104125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ANNE </a:t>
            </a:r>
            <a:br>
              <a:rPr lang="en-GB" sz="1000">
                <a:solidFill>
                  <a:srgbClr val="9D691F"/>
                </a:solidFill>
                <a:latin typeface="Georgia"/>
              </a:rPr>
            </a:br>
            <a:r>
              <a:rPr lang="en-GB" sz="1000">
                <a:solidFill>
                  <a:srgbClr val="9D691F"/>
                </a:solidFill>
                <a:latin typeface="Georgia"/>
              </a:rPr>
              <a:t>OF</a:t>
            </a:r>
            <a:r>
              <a:rPr lang="en-GB" sz="1000">
                <a:solidFill>
                  <a:srgbClr val="9D691F"/>
                </a:solidFill>
                <a:effectLst/>
                <a:latin typeface="Georgia"/>
              </a:rPr>
              <a:t> CLEVES</a:t>
            </a:r>
          </a:p>
        </p:txBody>
      </p:sp>
      <p:sp>
        <p:nvSpPr>
          <p:cNvPr id="156" name="TextBox 155">
            <a:extLst>
              <a:ext uri="{FF2B5EF4-FFF2-40B4-BE49-F238E27FC236}">
                <a16:creationId xmlns:a16="http://schemas.microsoft.com/office/drawing/2014/main" id="{C254FE28-F072-1494-102A-1BAA56A07699}"/>
              </a:ext>
              <a:ext uri="{C183D7F6-B498-43B3-948B-1728B52AA6E4}">
                <adec:decorative xmlns:adec="http://schemas.microsoft.com/office/drawing/2017/decorative" val="1"/>
              </a:ext>
            </a:extLst>
          </p:cNvPr>
          <p:cNvSpPr txBox="1"/>
          <p:nvPr/>
        </p:nvSpPr>
        <p:spPr>
          <a:xfrm>
            <a:off x="7454839" y="2756921"/>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HOWARD</a:t>
            </a:r>
          </a:p>
        </p:txBody>
      </p:sp>
      <p:sp>
        <p:nvSpPr>
          <p:cNvPr id="157" name="TextBox 156">
            <a:extLst>
              <a:ext uri="{FF2B5EF4-FFF2-40B4-BE49-F238E27FC236}">
                <a16:creationId xmlns:a16="http://schemas.microsoft.com/office/drawing/2014/main" id="{8C034859-9727-17EE-469B-3F7D532357D9}"/>
              </a:ext>
              <a:ext uri="{C183D7F6-B498-43B3-948B-1728B52AA6E4}">
                <adec:decorative xmlns:adec="http://schemas.microsoft.com/office/drawing/2017/decorative" val="1"/>
              </a:ext>
            </a:extLst>
          </p:cNvPr>
          <p:cNvSpPr txBox="1"/>
          <p:nvPr/>
        </p:nvSpPr>
        <p:spPr>
          <a:xfrm>
            <a:off x="8746291" y="2756348"/>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PARR</a:t>
            </a:r>
          </a:p>
        </p:txBody>
      </p:sp>
      <p:sp>
        <p:nvSpPr>
          <p:cNvPr id="160" name="TextBox 159">
            <a:extLst>
              <a:ext uri="{FF2B5EF4-FFF2-40B4-BE49-F238E27FC236}">
                <a16:creationId xmlns:a16="http://schemas.microsoft.com/office/drawing/2014/main" id="{F05B455A-A239-CFF2-FA66-D73F4BDEC7DB}"/>
              </a:ext>
              <a:ext uri="{C183D7F6-B498-43B3-948B-1728B52AA6E4}">
                <adec:decorative xmlns:adec="http://schemas.microsoft.com/office/drawing/2017/decorative" val="1"/>
              </a:ext>
            </a:extLst>
          </p:cNvPr>
          <p:cNvSpPr txBox="1"/>
          <p:nvPr/>
        </p:nvSpPr>
        <p:spPr>
          <a:xfrm>
            <a:off x="2170370" y="4488793"/>
            <a:ext cx="89750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MARY I</a:t>
            </a:r>
            <a:endParaRPr lang="en-GB" sz="1000">
              <a:solidFill>
                <a:srgbClr val="9D691F"/>
              </a:solidFill>
              <a:effectLst/>
              <a:latin typeface="Georgia" panose="02040502050405020303" pitchFamily="18" charset="0"/>
            </a:endParaRPr>
          </a:p>
        </p:txBody>
      </p:sp>
      <p:pic>
        <p:nvPicPr>
          <p:cNvPr id="161" name="Picture 160">
            <a:extLst>
              <a:ext uri="{FF2B5EF4-FFF2-40B4-BE49-F238E27FC236}">
                <a16:creationId xmlns:a16="http://schemas.microsoft.com/office/drawing/2014/main" id="{D8E44E83-15F9-4FC0-A15B-4000A8DF5AE3}"/>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826928" y="4378871"/>
            <a:ext cx="408100" cy="408100"/>
          </a:xfrm>
          <a:prstGeom prst="rect">
            <a:avLst/>
          </a:prstGeom>
        </p:spPr>
      </p:pic>
      <p:sp>
        <p:nvSpPr>
          <p:cNvPr id="162" name="TextBox 161">
            <a:extLst>
              <a:ext uri="{FF2B5EF4-FFF2-40B4-BE49-F238E27FC236}">
                <a16:creationId xmlns:a16="http://schemas.microsoft.com/office/drawing/2014/main" id="{E3C163F6-C2E3-4A76-0C78-3C164D99C347}"/>
              </a:ext>
              <a:ext uri="{C183D7F6-B498-43B3-948B-1728B52AA6E4}">
                <adec:decorative xmlns:adec="http://schemas.microsoft.com/office/drawing/2017/decorative" val="1"/>
              </a:ext>
            </a:extLst>
          </p:cNvPr>
          <p:cNvSpPr txBox="1"/>
          <p:nvPr/>
        </p:nvSpPr>
        <p:spPr>
          <a:xfrm>
            <a:off x="3398388" y="4489268"/>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I</a:t>
            </a:r>
            <a:endParaRPr lang="en-GB" sz="1000">
              <a:solidFill>
                <a:srgbClr val="9D691F"/>
              </a:solidFill>
              <a:effectLst/>
              <a:latin typeface="Georgia" panose="02040502050405020303" pitchFamily="18" charset="0"/>
            </a:endParaRPr>
          </a:p>
        </p:txBody>
      </p:sp>
      <p:pic>
        <p:nvPicPr>
          <p:cNvPr id="163" name="Picture 162">
            <a:extLst>
              <a:ext uri="{FF2B5EF4-FFF2-40B4-BE49-F238E27FC236}">
                <a16:creationId xmlns:a16="http://schemas.microsoft.com/office/drawing/2014/main" id="{F6BAB1B5-6FBA-331B-250A-FC98DC2AE4AF}"/>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514913" y="4378023"/>
            <a:ext cx="408100" cy="408100"/>
          </a:xfrm>
          <a:prstGeom prst="rect">
            <a:avLst/>
          </a:prstGeom>
        </p:spPr>
      </p:pic>
      <p:sp>
        <p:nvSpPr>
          <p:cNvPr id="41" name="TextBox 40">
            <a:extLst>
              <a:ext uri="{FF2B5EF4-FFF2-40B4-BE49-F238E27FC236}">
                <a16:creationId xmlns:a16="http://schemas.microsoft.com/office/drawing/2014/main" id="{BDC44063-6836-80B8-246F-DAF3625B4BF2}"/>
              </a:ext>
              <a:ext uri="{C183D7F6-B498-43B3-948B-1728B52AA6E4}">
                <adec:decorative xmlns:adec="http://schemas.microsoft.com/office/drawing/2017/decorative" val="1"/>
              </a:ext>
            </a:extLst>
          </p:cNvPr>
          <p:cNvSpPr txBox="1"/>
          <p:nvPr/>
        </p:nvSpPr>
        <p:spPr>
          <a:xfrm>
            <a:off x="9518349" y="5464026"/>
            <a:ext cx="1462697"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MARY</a:t>
            </a:r>
            <a:br>
              <a:rPr lang="en-GB" sz="1000">
                <a:latin typeface="Georgia"/>
              </a:rPr>
            </a:br>
            <a:r>
              <a:rPr lang="en-GB" sz="1000">
                <a:latin typeface="Georgia"/>
              </a:rPr>
              <a:t>QUEEN OF SCOTS</a:t>
            </a:r>
            <a:endParaRPr lang="en-GB" sz="1000">
              <a:effectLst/>
              <a:latin typeface="Georgia"/>
            </a:endParaRPr>
          </a:p>
        </p:txBody>
      </p:sp>
      <p:sp>
        <p:nvSpPr>
          <p:cNvPr id="44" name="TextBox 43">
            <a:extLst>
              <a:ext uri="{FF2B5EF4-FFF2-40B4-BE49-F238E27FC236}">
                <a16:creationId xmlns:a16="http://schemas.microsoft.com/office/drawing/2014/main" id="{8ACB1013-5705-F5B6-929F-6A4A5FC14639}"/>
              </a:ext>
              <a:ext uri="{C183D7F6-B498-43B3-948B-1728B52AA6E4}">
                <adec:decorative xmlns:adec="http://schemas.microsoft.com/office/drawing/2017/decorative" val="1"/>
              </a:ext>
            </a:extLst>
          </p:cNvPr>
          <p:cNvSpPr txBox="1"/>
          <p:nvPr/>
        </p:nvSpPr>
        <p:spPr>
          <a:xfrm>
            <a:off x="9575218" y="5756136"/>
            <a:ext cx="1337855"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1542-87</a:t>
            </a:r>
          </a:p>
        </p:txBody>
      </p:sp>
      <p:sp>
        <p:nvSpPr>
          <p:cNvPr id="45" name="TextBox 44">
            <a:extLst>
              <a:ext uri="{FF2B5EF4-FFF2-40B4-BE49-F238E27FC236}">
                <a16:creationId xmlns:a16="http://schemas.microsoft.com/office/drawing/2014/main" id="{571D26E1-2D42-5FDF-0703-94590D114680}"/>
              </a:ext>
              <a:ext uri="{C183D7F6-B498-43B3-948B-1728B52AA6E4}">
                <adec:decorative xmlns:adec="http://schemas.microsoft.com/office/drawing/2017/decorative" val="1"/>
              </a:ext>
            </a:extLst>
          </p:cNvPr>
          <p:cNvSpPr txBox="1"/>
          <p:nvPr/>
        </p:nvSpPr>
        <p:spPr>
          <a:xfrm>
            <a:off x="9594179" y="4082317"/>
            <a:ext cx="1337855"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1512-42</a:t>
            </a:r>
            <a:br>
              <a:rPr lang="en-GB" sz="900">
                <a:latin typeface="Georgia"/>
              </a:rPr>
            </a:br>
            <a:r>
              <a:rPr lang="en-GB" sz="900" i="1">
                <a:effectLst/>
                <a:latin typeface="Georgia"/>
              </a:rPr>
              <a:t>(</a:t>
            </a:r>
            <a:r>
              <a:rPr lang="en-GB" sz="900" i="1">
                <a:latin typeface="Georgia"/>
              </a:rPr>
              <a:t>r</a:t>
            </a:r>
            <a:r>
              <a:rPr lang="en-GB" sz="900" i="1">
                <a:effectLst/>
                <a:latin typeface="Georgia"/>
              </a:rPr>
              <a:t>. 1513-42)</a:t>
            </a:r>
          </a:p>
        </p:txBody>
      </p:sp>
      <p:sp>
        <p:nvSpPr>
          <p:cNvPr id="46" name="TextBox 45">
            <a:extLst>
              <a:ext uri="{FF2B5EF4-FFF2-40B4-BE49-F238E27FC236}">
                <a16:creationId xmlns:a16="http://schemas.microsoft.com/office/drawing/2014/main" id="{487FC53B-1DAD-67FC-59EB-E068DF88A220}"/>
              </a:ext>
              <a:ext uri="{C183D7F6-B498-43B3-948B-1728B52AA6E4}">
                <adec:decorative xmlns:adec="http://schemas.microsoft.com/office/drawing/2017/decorative" val="1"/>
              </a:ext>
            </a:extLst>
          </p:cNvPr>
          <p:cNvSpPr txBox="1"/>
          <p:nvPr/>
        </p:nvSpPr>
        <p:spPr>
          <a:xfrm>
            <a:off x="10713333" y="4110975"/>
            <a:ext cx="133785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1517-59</a:t>
            </a:r>
            <a:endParaRPr lang="en-GB" sz="900">
              <a:effectLst/>
              <a:latin typeface="Georgia" panose="02040502050405020303" pitchFamily="18" charset="0"/>
            </a:endParaRPr>
          </a:p>
        </p:txBody>
      </p:sp>
      <p:sp>
        <p:nvSpPr>
          <p:cNvPr id="51" name="TextBox 50">
            <a:extLst>
              <a:ext uri="{FF2B5EF4-FFF2-40B4-BE49-F238E27FC236}">
                <a16:creationId xmlns:a16="http://schemas.microsoft.com/office/drawing/2014/main" id="{3F6D3022-233A-DC7E-0522-490982EC0A9E}"/>
              </a:ext>
              <a:ext uri="{C183D7F6-B498-43B3-948B-1728B52AA6E4}">
                <adec:decorative xmlns:adec="http://schemas.microsoft.com/office/drawing/2017/decorative" val="1"/>
              </a:ext>
            </a:extLst>
          </p:cNvPr>
          <p:cNvSpPr txBox="1"/>
          <p:nvPr/>
        </p:nvSpPr>
        <p:spPr>
          <a:xfrm>
            <a:off x="9589720" y="2093138"/>
            <a:ext cx="133785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1489-1541</a:t>
            </a:r>
            <a:endParaRPr lang="en-GB" sz="900">
              <a:effectLst/>
              <a:latin typeface="Georgia" panose="02040502050405020303" pitchFamily="18" charset="0"/>
            </a:endParaRPr>
          </a:p>
        </p:txBody>
      </p:sp>
      <p:sp>
        <p:nvSpPr>
          <p:cNvPr id="53" name="TextBox 52">
            <a:extLst>
              <a:ext uri="{FF2B5EF4-FFF2-40B4-BE49-F238E27FC236}">
                <a16:creationId xmlns:a16="http://schemas.microsoft.com/office/drawing/2014/main" id="{44A29AA1-6E30-DFAA-F8FE-F8F407455C43}"/>
              </a:ext>
              <a:ext uri="{C183D7F6-B498-43B3-948B-1728B52AA6E4}">
                <adec:decorative xmlns:adec="http://schemas.microsoft.com/office/drawing/2017/decorative" val="1"/>
              </a:ext>
            </a:extLst>
          </p:cNvPr>
          <p:cNvSpPr txBox="1"/>
          <p:nvPr/>
        </p:nvSpPr>
        <p:spPr>
          <a:xfrm>
            <a:off x="10709733" y="2083191"/>
            <a:ext cx="1337855"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1496-1533</a:t>
            </a:r>
          </a:p>
        </p:txBody>
      </p:sp>
      <p:sp>
        <p:nvSpPr>
          <p:cNvPr id="54" name="TextBox 53">
            <a:extLst>
              <a:ext uri="{FF2B5EF4-FFF2-40B4-BE49-F238E27FC236}">
                <a16:creationId xmlns:a16="http://schemas.microsoft.com/office/drawing/2014/main" id="{F29E17EF-0CD2-C644-49F4-B83DF72FCBF3}"/>
              </a:ext>
              <a:ext uri="{C183D7F6-B498-43B3-948B-1728B52AA6E4}">
                <adec:decorative xmlns:adec="http://schemas.microsoft.com/office/drawing/2017/decorative" val="1"/>
              </a:ext>
            </a:extLst>
          </p:cNvPr>
          <p:cNvSpPr txBox="1"/>
          <p:nvPr/>
        </p:nvSpPr>
        <p:spPr>
          <a:xfrm>
            <a:off x="4148020" y="3067286"/>
            <a:ext cx="1031784"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1501-36</a:t>
            </a:r>
            <a:br>
              <a:rPr lang="en-GB" sz="900">
                <a:latin typeface="Georgia"/>
              </a:rPr>
            </a:br>
            <a:r>
              <a:rPr lang="en-GB" sz="900" i="1">
                <a:effectLst/>
                <a:latin typeface="Georgia"/>
              </a:rPr>
              <a:t>(</a:t>
            </a:r>
            <a:r>
              <a:rPr lang="en-GB" sz="900" i="1">
                <a:latin typeface="Georgia"/>
              </a:rPr>
              <a:t>r</a:t>
            </a:r>
            <a:r>
              <a:rPr lang="en-GB" sz="900" i="1">
                <a:effectLst/>
                <a:latin typeface="Georgia"/>
              </a:rPr>
              <a:t>. 1533-36)</a:t>
            </a:r>
          </a:p>
        </p:txBody>
      </p:sp>
      <p:sp>
        <p:nvSpPr>
          <p:cNvPr id="59" name="TextBox 58">
            <a:extLst>
              <a:ext uri="{FF2B5EF4-FFF2-40B4-BE49-F238E27FC236}">
                <a16:creationId xmlns:a16="http://schemas.microsoft.com/office/drawing/2014/main" id="{DA66D16C-F8D2-FFB8-6BA7-E033FC2694D9}"/>
              </a:ext>
              <a:ext uri="{C183D7F6-B498-43B3-948B-1728B52AA6E4}">
                <adec:decorative xmlns:adec="http://schemas.microsoft.com/office/drawing/2017/decorative" val="1"/>
              </a:ext>
            </a:extLst>
          </p:cNvPr>
          <p:cNvSpPr txBox="1"/>
          <p:nvPr/>
        </p:nvSpPr>
        <p:spPr>
          <a:xfrm>
            <a:off x="959002" y="305572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1485-1536</a:t>
            </a:r>
            <a:br>
              <a:rPr lang="en-GB" sz="900">
                <a:latin typeface="Georgia"/>
              </a:rPr>
            </a:br>
            <a:r>
              <a:rPr lang="en-GB" sz="900" i="1">
                <a:effectLst/>
                <a:latin typeface="Georgia"/>
              </a:rPr>
              <a:t>(</a:t>
            </a:r>
            <a:r>
              <a:rPr lang="en-GB" sz="900" i="1">
                <a:latin typeface="Georgia"/>
              </a:rPr>
              <a:t>r</a:t>
            </a:r>
            <a:r>
              <a:rPr lang="en-GB" sz="900" i="1">
                <a:effectLst/>
                <a:latin typeface="Georgia"/>
              </a:rPr>
              <a:t>. 1509-33)</a:t>
            </a:r>
          </a:p>
        </p:txBody>
      </p:sp>
      <p:sp>
        <p:nvSpPr>
          <p:cNvPr id="60" name="TextBox 59">
            <a:extLst>
              <a:ext uri="{FF2B5EF4-FFF2-40B4-BE49-F238E27FC236}">
                <a16:creationId xmlns:a16="http://schemas.microsoft.com/office/drawing/2014/main" id="{73E4AD68-E8CF-2CF6-126F-7C0AACCFED00}"/>
              </a:ext>
              <a:ext uri="{C183D7F6-B498-43B3-948B-1728B52AA6E4}">
                <adec:decorative xmlns:adec="http://schemas.microsoft.com/office/drawing/2017/decorative" val="1"/>
              </a:ext>
            </a:extLst>
          </p:cNvPr>
          <p:cNvSpPr txBox="1"/>
          <p:nvPr/>
        </p:nvSpPr>
        <p:spPr>
          <a:xfrm>
            <a:off x="135199" y="2915586"/>
            <a:ext cx="816357"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1486-1502</a:t>
            </a:r>
            <a:endParaRPr lang="en-GB" sz="900">
              <a:effectLst/>
              <a:latin typeface="Georgia" panose="02040502050405020303" pitchFamily="18" charset="0"/>
            </a:endParaRPr>
          </a:p>
        </p:txBody>
      </p:sp>
      <p:sp>
        <p:nvSpPr>
          <p:cNvPr id="62" name="TextBox 61">
            <a:extLst>
              <a:ext uri="{FF2B5EF4-FFF2-40B4-BE49-F238E27FC236}">
                <a16:creationId xmlns:a16="http://schemas.microsoft.com/office/drawing/2014/main" id="{8212E038-F278-51F9-D65B-F8B754E525A8}"/>
              </a:ext>
              <a:ext uri="{C183D7F6-B498-43B3-948B-1728B52AA6E4}">
                <adec:decorative xmlns:adec="http://schemas.microsoft.com/office/drawing/2017/decorative" val="1"/>
              </a:ext>
            </a:extLst>
          </p:cNvPr>
          <p:cNvSpPr txBox="1"/>
          <p:nvPr/>
        </p:nvSpPr>
        <p:spPr>
          <a:xfrm>
            <a:off x="5448715" y="3071980"/>
            <a:ext cx="85873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 </a:t>
            </a:r>
            <a:r>
              <a:rPr lang="en-GB" sz="900">
                <a:effectLst/>
                <a:latin typeface="Georgia" panose="02040502050405020303" pitchFamily="18" charset="0"/>
              </a:rPr>
              <a:t>1508-37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1536-37)</a:t>
            </a:r>
          </a:p>
        </p:txBody>
      </p:sp>
      <p:sp>
        <p:nvSpPr>
          <p:cNvPr id="63" name="TextBox 62">
            <a:extLst>
              <a:ext uri="{FF2B5EF4-FFF2-40B4-BE49-F238E27FC236}">
                <a16:creationId xmlns:a16="http://schemas.microsoft.com/office/drawing/2014/main" id="{90DFB01F-9919-F959-6B86-1707FFC73014}"/>
              </a:ext>
              <a:ext uri="{C183D7F6-B498-43B3-948B-1728B52AA6E4}">
                <adec:decorative xmlns:adec="http://schemas.microsoft.com/office/drawing/2017/decorative" val="1"/>
              </a:ext>
            </a:extLst>
          </p:cNvPr>
          <p:cNvSpPr txBox="1"/>
          <p:nvPr/>
        </p:nvSpPr>
        <p:spPr>
          <a:xfrm>
            <a:off x="7698082" y="3075762"/>
            <a:ext cx="983618"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1524-42</a:t>
            </a:r>
            <a:br>
              <a:rPr lang="en-GB" sz="900">
                <a:latin typeface="Georgia"/>
              </a:rPr>
            </a:br>
            <a:r>
              <a:rPr lang="en-GB" sz="900" i="1">
                <a:effectLst/>
                <a:latin typeface="Georgia"/>
              </a:rPr>
              <a:t>(</a:t>
            </a:r>
            <a:r>
              <a:rPr lang="en-GB" sz="900" i="1">
                <a:latin typeface="Georgia"/>
              </a:rPr>
              <a:t>r</a:t>
            </a:r>
            <a:r>
              <a:rPr lang="en-GB" sz="900" i="1">
                <a:effectLst/>
                <a:latin typeface="Georgia"/>
              </a:rPr>
              <a:t>. 1540-41)</a:t>
            </a:r>
          </a:p>
        </p:txBody>
      </p:sp>
      <p:sp>
        <p:nvSpPr>
          <p:cNvPr id="64" name="TextBox 63">
            <a:extLst>
              <a:ext uri="{FF2B5EF4-FFF2-40B4-BE49-F238E27FC236}">
                <a16:creationId xmlns:a16="http://schemas.microsoft.com/office/drawing/2014/main" id="{D107BB71-2C46-5EB5-D83D-729C825B003F}"/>
              </a:ext>
              <a:ext uri="{C183D7F6-B498-43B3-948B-1728B52AA6E4}">
                <adec:decorative xmlns:adec="http://schemas.microsoft.com/office/drawing/2017/decorative" val="1"/>
              </a:ext>
            </a:extLst>
          </p:cNvPr>
          <p:cNvSpPr txBox="1"/>
          <p:nvPr/>
        </p:nvSpPr>
        <p:spPr>
          <a:xfrm>
            <a:off x="9085706" y="3065500"/>
            <a:ext cx="80767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a:t>
            </a:r>
            <a:r>
              <a:rPr lang="en-GB" sz="900">
                <a:effectLst/>
                <a:latin typeface="Georgia" panose="02040502050405020303" pitchFamily="18" charset="0"/>
              </a:rPr>
              <a:t>. 1512-48  </a:t>
            </a: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1543-47)</a:t>
            </a:r>
          </a:p>
        </p:txBody>
      </p:sp>
      <p:sp>
        <p:nvSpPr>
          <p:cNvPr id="65" name="TextBox 64">
            <a:extLst>
              <a:ext uri="{FF2B5EF4-FFF2-40B4-BE49-F238E27FC236}">
                <a16:creationId xmlns:a16="http://schemas.microsoft.com/office/drawing/2014/main" id="{186E78C6-2C95-F167-8EA6-4B6995AC7740}"/>
              </a:ext>
              <a:ext uri="{C183D7F6-B498-43B3-948B-1728B52AA6E4}">
                <adec:decorative xmlns:adec="http://schemas.microsoft.com/office/drawing/2017/decorative" val="1"/>
              </a:ext>
            </a:extLst>
          </p:cNvPr>
          <p:cNvSpPr txBox="1"/>
          <p:nvPr/>
        </p:nvSpPr>
        <p:spPr>
          <a:xfrm>
            <a:off x="3655912" y="4657101"/>
            <a:ext cx="98118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1533-1603</a:t>
            </a:r>
            <a:br>
              <a:rPr lang="en-GB" sz="900">
                <a:latin typeface="Georgia"/>
              </a:rPr>
            </a:br>
            <a:r>
              <a:rPr lang="en-GB" sz="900" i="1">
                <a:effectLst/>
                <a:latin typeface="Georgia"/>
              </a:rPr>
              <a:t>(</a:t>
            </a:r>
            <a:r>
              <a:rPr lang="en-GB" sz="900" i="1">
                <a:latin typeface="Georgia"/>
              </a:rPr>
              <a:t>r</a:t>
            </a:r>
            <a:r>
              <a:rPr lang="en-GB" sz="900" i="1">
                <a:effectLst/>
                <a:latin typeface="Georgia"/>
              </a:rPr>
              <a:t>. 1558-1603)</a:t>
            </a:r>
          </a:p>
        </p:txBody>
      </p:sp>
      <p:cxnSp>
        <p:nvCxnSpPr>
          <p:cNvPr id="66" name="Straight Connector 65">
            <a:extLst>
              <a:ext uri="{FF2B5EF4-FFF2-40B4-BE49-F238E27FC236}">
                <a16:creationId xmlns:a16="http://schemas.microsoft.com/office/drawing/2014/main" id="{56042E3B-5D3C-01B9-FFC7-CF26239FAD29}"/>
              </a:ext>
              <a:ext uri="{C183D7F6-B498-43B3-948B-1728B52AA6E4}">
                <adec:decorative xmlns:adec="http://schemas.microsoft.com/office/drawing/2017/decorative" val="1"/>
              </a:ext>
            </a:extLst>
          </p:cNvPr>
          <p:cNvCxnSpPr>
            <a:cxnSpLocks/>
          </p:cNvCxnSpPr>
          <p:nvPr/>
        </p:nvCxnSpPr>
        <p:spPr>
          <a:xfrm>
            <a:off x="4148026" y="3068638"/>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5E02452-4B62-0BF7-6191-44BC5156CA5D}"/>
              </a:ext>
              <a:ext uri="{C183D7F6-B498-43B3-948B-1728B52AA6E4}">
                <adec:decorative xmlns:adec="http://schemas.microsoft.com/office/drawing/2017/decorative" val="1"/>
              </a:ext>
            </a:extLst>
          </p:cNvPr>
          <p:cNvCxnSpPr>
            <a:cxnSpLocks/>
          </p:cNvCxnSpPr>
          <p:nvPr/>
        </p:nvCxnSpPr>
        <p:spPr>
          <a:xfrm>
            <a:off x="5356906" y="3068886"/>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3977F86-DDAC-8D1B-6CEC-2FB68D69278B}"/>
              </a:ext>
              <a:ext uri="{C183D7F6-B498-43B3-948B-1728B52AA6E4}">
                <adec:decorative xmlns:adec="http://schemas.microsoft.com/office/drawing/2017/decorative" val="1"/>
              </a:ext>
            </a:extLst>
          </p:cNvPr>
          <p:cNvCxnSpPr>
            <a:cxnSpLocks/>
          </p:cNvCxnSpPr>
          <p:nvPr/>
        </p:nvCxnSpPr>
        <p:spPr>
          <a:xfrm>
            <a:off x="10247076" y="2380528"/>
            <a:ext cx="0" cy="133956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2C558536-0A62-79B0-3898-9054535A2169}"/>
              </a:ext>
              <a:ext uri="{C183D7F6-B498-43B3-948B-1728B52AA6E4}">
                <adec:decorative xmlns:adec="http://schemas.microsoft.com/office/drawing/2017/decorative" val="1"/>
              </a:ext>
            </a:extLst>
          </p:cNvPr>
          <p:cNvSpPr/>
          <p:nvPr/>
        </p:nvSpPr>
        <p:spPr>
          <a:xfrm>
            <a:off x="2321648" y="3721544"/>
            <a:ext cx="588935" cy="748800"/>
          </a:xfrm>
          <a:prstGeom prst="ellipse">
            <a:avLst/>
          </a:prstGeom>
          <a:blipFill dpi="0" rotWithShape="1">
            <a:blip r:embed="rId1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93533868-10CB-4033-EDAF-43EA4DB8FE90}"/>
              </a:ext>
              <a:ext uri="{C183D7F6-B498-43B3-948B-1728B52AA6E4}">
                <adec:decorative xmlns:adec="http://schemas.microsoft.com/office/drawing/2017/decorative" val="1"/>
              </a:ext>
            </a:extLst>
          </p:cNvPr>
          <p:cNvCxnSpPr>
            <a:cxnSpLocks/>
          </p:cNvCxnSpPr>
          <p:nvPr/>
        </p:nvCxnSpPr>
        <p:spPr>
          <a:xfrm>
            <a:off x="11356738" y="2380528"/>
            <a:ext cx="0" cy="133956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7994BC3-3028-2605-DE18-F7D3710E0B11}"/>
              </a:ext>
              <a:ext uri="{C183D7F6-B498-43B3-948B-1728B52AA6E4}">
                <adec:decorative xmlns:adec="http://schemas.microsoft.com/office/drawing/2017/decorative" val="1"/>
              </a:ext>
            </a:extLst>
          </p:cNvPr>
          <p:cNvCxnSpPr>
            <a:cxnSpLocks/>
          </p:cNvCxnSpPr>
          <p:nvPr/>
        </p:nvCxnSpPr>
        <p:spPr>
          <a:xfrm>
            <a:off x="7599669"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F6C2D22-032C-AD1A-2FF6-E691B1C3A0C8}"/>
              </a:ext>
              <a:ext uri="{C183D7F6-B498-43B3-948B-1728B52AA6E4}">
                <adec:decorative xmlns:adec="http://schemas.microsoft.com/office/drawing/2017/decorative" val="1"/>
              </a:ext>
            </a:extLst>
          </p:cNvPr>
          <p:cNvCxnSpPr>
            <a:cxnSpLocks/>
          </p:cNvCxnSpPr>
          <p:nvPr/>
        </p:nvCxnSpPr>
        <p:spPr>
          <a:xfrm>
            <a:off x="7599669"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2EC402E-4B79-D16D-FD4A-66BCED79009E}"/>
              </a:ext>
              <a:ext uri="{C183D7F6-B498-43B3-948B-1728B52AA6E4}">
                <adec:decorative xmlns:adec="http://schemas.microsoft.com/office/drawing/2017/decorative" val="1"/>
              </a:ext>
            </a:extLst>
          </p:cNvPr>
          <p:cNvCxnSpPr>
            <a:cxnSpLocks/>
          </p:cNvCxnSpPr>
          <p:nvPr/>
        </p:nvCxnSpPr>
        <p:spPr>
          <a:xfrm>
            <a:off x="8872546"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C0B717C-D99B-35C4-C803-E60FA8C43AE9}"/>
              </a:ext>
              <a:ext uri="{C183D7F6-B498-43B3-948B-1728B52AA6E4}">
                <adec:decorative xmlns:adec="http://schemas.microsoft.com/office/drawing/2017/decorative" val="1"/>
              </a:ext>
            </a:extLst>
          </p:cNvPr>
          <p:cNvCxnSpPr>
            <a:cxnSpLocks/>
          </p:cNvCxnSpPr>
          <p:nvPr/>
        </p:nvCxnSpPr>
        <p:spPr>
          <a:xfrm>
            <a:off x="8872546"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116CA20-DA59-5846-061B-2F889B128C90}"/>
              </a:ext>
              <a:ext uri="{C183D7F6-B498-43B3-948B-1728B52AA6E4}">
                <adec:decorative xmlns:adec="http://schemas.microsoft.com/office/drawing/2017/decorative" val="1"/>
              </a:ext>
            </a:extLst>
          </p:cNvPr>
          <p:cNvCxnSpPr>
            <a:cxnSpLocks/>
          </p:cNvCxnSpPr>
          <p:nvPr/>
        </p:nvCxnSpPr>
        <p:spPr>
          <a:xfrm>
            <a:off x="6474640"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30FA9A2-0235-D5DA-D2F6-B650BF1786B3}"/>
              </a:ext>
              <a:ext uri="{C183D7F6-B498-43B3-948B-1728B52AA6E4}">
                <adec:decorative xmlns:adec="http://schemas.microsoft.com/office/drawing/2017/decorative" val="1"/>
              </a:ext>
            </a:extLst>
          </p:cNvPr>
          <p:cNvCxnSpPr>
            <a:cxnSpLocks/>
          </p:cNvCxnSpPr>
          <p:nvPr/>
        </p:nvCxnSpPr>
        <p:spPr>
          <a:xfrm>
            <a:off x="6474640"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07C7FDE-0D6C-6781-2B02-745525BBFDEE}"/>
              </a:ext>
              <a:ext uri="{C183D7F6-B498-43B3-948B-1728B52AA6E4}">
                <adec:decorative xmlns:adec="http://schemas.microsoft.com/office/drawing/2017/decorative" val="1"/>
              </a:ext>
            </a:extLst>
          </p:cNvPr>
          <p:cNvCxnSpPr>
            <a:cxnSpLocks/>
          </p:cNvCxnSpPr>
          <p:nvPr/>
        </p:nvCxnSpPr>
        <p:spPr>
          <a:xfrm>
            <a:off x="5290739"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6F76A-2F16-E67B-997F-1C5396D74246}"/>
              </a:ext>
              <a:ext uri="{C183D7F6-B498-43B3-948B-1728B52AA6E4}">
                <adec:decorative xmlns:adec="http://schemas.microsoft.com/office/drawing/2017/decorative" val="1"/>
              </a:ext>
            </a:extLst>
          </p:cNvPr>
          <p:cNvCxnSpPr>
            <a:cxnSpLocks/>
          </p:cNvCxnSpPr>
          <p:nvPr/>
        </p:nvCxnSpPr>
        <p:spPr>
          <a:xfrm>
            <a:off x="5290739"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15D5159-68AC-2E0E-287C-4C914CCCC012}"/>
              </a:ext>
              <a:ext uri="{C183D7F6-B498-43B3-948B-1728B52AA6E4}">
                <adec:decorative xmlns:adec="http://schemas.microsoft.com/office/drawing/2017/decorative" val="1"/>
              </a:ext>
            </a:extLst>
          </p:cNvPr>
          <p:cNvCxnSpPr>
            <a:cxnSpLocks/>
          </p:cNvCxnSpPr>
          <p:nvPr/>
        </p:nvCxnSpPr>
        <p:spPr>
          <a:xfrm>
            <a:off x="407436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9894EE1-E730-2A36-55E3-A6A7356275D4}"/>
              </a:ext>
              <a:ext uri="{C183D7F6-B498-43B3-948B-1728B52AA6E4}">
                <adec:decorative xmlns:adec="http://schemas.microsoft.com/office/drawing/2017/decorative" val="1"/>
              </a:ext>
            </a:extLst>
          </p:cNvPr>
          <p:cNvCxnSpPr>
            <a:cxnSpLocks/>
          </p:cNvCxnSpPr>
          <p:nvPr/>
        </p:nvCxnSpPr>
        <p:spPr>
          <a:xfrm>
            <a:off x="407436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FA12BF8-52C1-0266-061E-BCC2232B92FF}"/>
              </a:ext>
              <a:ext uri="{C183D7F6-B498-43B3-948B-1728B52AA6E4}">
                <adec:decorative xmlns:adec="http://schemas.microsoft.com/office/drawing/2017/decorative" val="1"/>
              </a:ext>
            </a:extLst>
          </p:cNvPr>
          <p:cNvCxnSpPr>
            <a:cxnSpLocks/>
          </p:cNvCxnSpPr>
          <p:nvPr/>
        </p:nvCxnSpPr>
        <p:spPr>
          <a:xfrm>
            <a:off x="2539286"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114990-2BEA-629F-7900-0E0C255B076E}"/>
              </a:ext>
              <a:ext uri="{C183D7F6-B498-43B3-948B-1728B52AA6E4}">
                <adec:decorative xmlns:adec="http://schemas.microsoft.com/office/drawing/2017/decorative" val="1"/>
              </a:ext>
            </a:extLst>
          </p:cNvPr>
          <p:cNvCxnSpPr>
            <a:cxnSpLocks/>
          </p:cNvCxnSpPr>
          <p:nvPr/>
        </p:nvCxnSpPr>
        <p:spPr>
          <a:xfrm>
            <a:off x="2539286"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14230B7-B7D3-A535-0629-B4BB4B95F57D}"/>
              </a:ext>
              <a:ext uri="{C183D7F6-B498-43B3-948B-1728B52AA6E4}">
                <adec:decorative xmlns:adec="http://schemas.microsoft.com/office/drawing/2017/decorative" val="1"/>
              </a:ext>
            </a:extLst>
          </p:cNvPr>
          <p:cNvCxnSpPr>
            <a:cxnSpLocks/>
          </p:cNvCxnSpPr>
          <p:nvPr/>
        </p:nvCxnSpPr>
        <p:spPr>
          <a:xfrm>
            <a:off x="97072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DFC99BE-EF81-43DA-D6C8-5F58086CDBBB}"/>
              </a:ext>
              <a:ext uri="{C183D7F6-B498-43B3-948B-1728B52AA6E4}">
                <adec:decorative xmlns:adec="http://schemas.microsoft.com/office/drawing/2017/decorative" val="1"/>
              </a:ext>
            </a:extLst>
          </p:cNvPr>
          <p:cNvCxnSpPr>
            <a:cxnSpLocks/>
          </p:cNvCxnSpPr>
          <p:nvPr/>
        </p:nvCxnSpPr>
        <p:spPr>
          <a:xfrm>
            <a:off x="97072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3AF0047-736B-6E67-DB8C-24E17658CCAA}"/>
              </a:ext>
              <a:ext uri="{C183D7F6-B498-43B3-948B-1728B52AA6E4}">
                <adec:decorative xmlns:adec="http://schemas.microsoft.com/office/drawing/2017/decorative" val="1"/>
              </a:ext>
            </a:extLst>
          </p:cNvPr>
          <p:cNvCxnSpPr>
            <a:cxnSpLocks/>
          </p:cNvCxnSpPr>
          <p:nvPr/>
        </p:nvCxnSpPr>
        <p:spPr>
          <a:xfrm>
            <a:off x="1976342" y="464623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452365FA-1283-61B7-C938-162B8B101BB9}"/>
              </a:ext>
              <a:ext uri="{C183D7F6-B498-43B3-948B-1728B52AA6E4}">
                <adec:decorative xmlns:adec="http://schemas.microsoft.com/office/drawing/2017/decorative" val="1"/>
              </a:ext>
            </a:extLst>
          </p:cNvPr>
          <p:cNvCxnSpPr>
            <a:cxnSpLocks/>
          </p:cNvCxnSpPr>
          <p:nvPr/>
        </p:nvCxnSpPr>
        <p:spPr>
          <a:xfrm>
            <a:off x="1976342" y="4692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3993D34-D189-36B0-F37E-D8131B0E7E86}"/>
              </a:ext>
              <a:ext uri="{C183D7F6-B498-43B3-948B-1728B52AA6E4}">
                <adec:decorative xmlns:adec="http://schemas.microsoft.com/office/drawing/2017/decorative" val="1"/>
              </a:ext>
            </a:extLst>
          </p:cNvPr>
          <p:cNvCxnSpPr>
            <a:cxnSpLocks/>
          </p:cNvCxnSpPr>
          <p:nvPr/>
        </p:nvCxnSpPr>
        <p:spPr>
          <a:xfrm>
            <a:off x="10247076" y="4473575"/>
            <a:ext cx="0" cy="99045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3691620-E828-0789-D7A9-52817E004066}"/>
              </a:ext>
              <a:ext uri="{C183D7F6-B498-43B3-948B-1728B52AA6E4}">
                <adec:decorative xmlns:adec="http://schemas.microsoft.com/office/drawing/2017/decorative" val="1"/>
              </a:ext>
            </a:extLst>
          </p:cNvPr>
          <p:cNvCxnSpPr>
            <a:cxnSpLocks/>
          </p:cNvCxnSpPr>
          <p:nvPr/>
        </p:nvCxnSpPr>
        <p:spPr>
          <a:xfrm>
            <a:off x="11356077" y="4363475"/>
            <a:ext cx="0" cy="261322"/>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C0FD9AA-AB1F-A8C5-9B61-08541120025F}"/>
              </a:ext>
              <a:ext uri="{C183D7F6-B498-43B3-948B-1728B52AA6E4}">
                <adec:decorative xmlns:adec="http://schemas.microsoft.com/office/drawing/2017/decorative" val="1"/>
              </a:ext>
            </a:extLst>
          </p:cNvPr>
          <p:cNvSpPr/>
          <p:nvPr/>
        </p:nvSpPr>
        <p:spPr>
          <a:xfrm>
            <a:off x="10187865" y="229084"/>
            <a:ext cx="1129407" cy="1162493"/>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B9176471-28E5-CAA0-2868-F3C2175A653B}"/>
              </a:ext>
              <a:ext uri="{C183D7F6-B498-43B3-948B-1728B52AA6E4}">
                <adec:decorative xmlns:adec="http://schemas.microsoft.com/office/drawing/2017/decorative" val="1"/>
              </a:ext>
            </a:extLst>
          </p:cNvPr>
          <p:cNvSpPr txBox="1"/>
          <p:nvPr/>
        </p:nvSpPr>
        <p:spPr>
          <a:xfrm>
            <a:off x="10252425" y="323081"/>
            <a:ext cx="64881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96" name="Picture 95">
            <a:extLst>
              <a:ext uri="{FF2B5EF4-FFF2-40B4-BE49-F238E27FC236}">
                <a16:creationId xmlns:a16="http://schemas.microsoft.com/office/drawing/2014/main" id="{05C56131-A75B-3DBD-2240-171CCD49958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10224361" y="801929"/>
            <a:ext cx="353153" cy="353153"/>
          </a:xfrm>
          <a:prstGeom prst="rect">
            <a:avLst/>
          </a:prstGeom>
        </p:spPr>
      </p:pic>
      <p:cxnSp>
        <p:nvCxnSpPr>
          <p:cNvPr id="97" name="Straight Connector 96">
            <a:extLst>
              <a:ext uri="{FF2B5EF4-FFF2-40B4-BE49-F238E27FC236}">
                <a16:creationId xmlns:a16="http://schemas.microsoft.com/office/drawing/2014/main" id="{9C5C1732-0E89-CE12-30C9-E09F7947AC21}"/>
              </a:ext>
              <a:ext uri="{C183D7F6-B498-43B3-948B-1728B52AA6E4}">
                <adec:decorative xmlns:adec="http://schemas.microsoft.com/office/drawing/2017/decorative" val="1"/>
              </a:ext>
            </a:extLst>
          </p:cNvPr>
          <p:cNvCxnSpPr>
            <a:cxnSpLocks/>
          </p:cNvCxnSpPr>
          <p:nvPr/>
        </p:nvCxnSpPr>
        <p:spPr>
          <a:xfrm>
            <a:off x="10330222" y="11336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832D0BC-B245-003B-B4E4-04E889136D26}"/>
              </a:ext>
              <a:ext uri="{C183D7F6-B498-43B3-948B-1728B52AA6E4}">
                <adec:decorative xmlns:adec="http://schemas.microsoft.com/office/drawing/2017/decorative" val="1"/>
              </a:ext>
            </a:extLst>
          </p:cNvPr>
          <p:cNvCxnSpPr>
            <a:cxnSpLocks/>
          </p:cNvCxnSpPr>
          <p:nvPr/>
        </p:nvCxnSpPr>
        <p:spPr>
          <a:xfrm>
            <a:off x="10330222" y="11851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pic>
        <p:nvPicPr>
          <p:cNvPr id="105" name="Picture 104">
            <a:extLst>
              <a:ext uri="{FF2B5EF4-FFF2-40B4-BE49-F238E27FC236}">
                <a16:creationId xmlns:a16="http://schemas.microsoft.com/office/drawing/2014/main" id="{86FCFED7-9594-1EDA-7CDF-A1625443E8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32507" y="2651641"/>
            <a:ext cx="408100" cy="408100"/>
          </a:xfrm>
          <a:prstGeom prst="rect">
            <a:avLst/>
          </a:prstGeom>
        </p:spPr>
      </p:pic>
      <p:pic>
        <p:nvPicPr>
          <p:cNvPr id="109" name="Picture 108">
            <a:extLst>
              <a:ext uri="{FF2B5EF4-FFF2-40B4-BE49-F238E27FC236}">
                <a16:creationId xmlns:a16="http://schemas.microsoft.com/office/drawing/2014/main" id="{8B4C036F-9B03-E82F-F890-740D6CE0CD2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64494" y="2655637"/>
            <a:ext cx="408100" cy="408100"/>
          </a:xfrm>
          <a:prstGeom prst="rect">
            <a:avLst/>
          </a:prstGeom>
        </p:spPr>
      </p:pic>
      <p:pic>
        <p:nvPicPr>
          <p:cNvPr id="112" name="Picture 111">
            <a:extLst>
              <a:ext uri="{FF2B5EF4-FFF2-40B4-BE49-F238E27FC236}">
                <a16:creationId xmlns:a16="http://schemas.microsoft.com/office/drawing/2014/main" id="{6B3B7E02-DC3A-0F9C-8C37-4C004555F57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04287" y="2650412"/>
            <a:ext cx="408100" cy="408100"/>
          </a:xfrm>
          <a:prstGeom prst="rect">
            <a:avLst/>
          </a:prstGeom>
        </p:spPr>
      </p:pic>
      <p:pic>
        <p:nvPicPr>
          <p:cNvPr id="113" name="Picture 112">
            <a:extLst>
              <a:ext uri="{FF2B5EF4-FFF2-40B4-BE49-F238E27FC236}">
                <a16:creationId xmlns:a16="http://schemas.microsoft.com/office/drawing/2014/main" id="{08C607C3-8219-306E-E7E7-FD412EF713D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532832" y="2646973"/>
            <a:ext cx="408100" cy="408100"/>
          </a:xfrm>
          <a:prstGeom prst="rect">
            <a:avLst/>
          </a:prstGeom>
        </p:spPr>
      </p:pic>
      <p:pic>
        <p:nvPicPr>
          <p:cNvPr id="114" name="Picture 113">
            <a:extLst>
              <a:ext uri="{FF2B5EF4-FFF2-40B4-BE49-F238E27FC236}">
                <a16:creationId xmlns:a16="http://schemas.microsoft.com/office/drawing/2014/main" id="{BA295AE6-E820-A7F3-E560-A48F3AB420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18852" y="2646973"/>
            <a:ext cx="408100" cy="408100"/>
          </a:xfrm>
          <a:prstGeom prst="rect">
            <a:avLst/>
          </a:prstGeom>
        </p:spPr>
      </p:pic>
      <p:sp>
        <p:nvSpPr>
          <p:cNvPr id="9" name="TextBox 8">
            <a:extLst>
              <a:ext uri="{FF2B5EF4-FFF2-40B4-BE49-F238E27FC236}">
                <a16:creationId xmlns:a16="http://schemas.microsoft.com/office/drawing/2014/main" id="{D1EDC76E-31E6-2588-F068-9B65D49E1305}"/>
              </a:ext>
              <a:ext uri="{C183D7F6-B498-43B3-948B-1728B52AA6E4}">
                <adec:decorative xmlns:adec="http://schemas.microsoft.com/office/drawing/2017/decorative" val="1"/>
              </a:ext>
            </a:extLst>
          </p:cNvPr>
          <p:cNvSpPr txBox="1"/>
          <p:nvPr/>
        </p:nvSpPr>
        <p:spPr>
          <a:xfrm>
            <a:off x="10267263" y="510550"/>
            <a:ext cx="1054975" cy="938719"/>
          </a:xfrm>
          <a:prstGeom prst="rect">
            <a:avLst/>
          </a:prstGeom>
          <a:noFill/>
        </p:spPr>
        <p:txBody>
          <a:bodyPr wrap="square" rtlCol="0">
            <a:spAutoFit/>
          </a:bodyPr>
          <a:lstStyle/>
          <a:p>
            <a:r>
              <a:rPr lang="en-GB" sz="1100" i="1">
                <a:effectLst/>
                <a:latin typeface="Georgia" panose="02040502050405020303" pitchFamily="18" charset="0"/>
              </a:rPr>
              <a:t>r.    reigned</a:t>
            </a:r>
          </a:p>
          <a:p>
            <a:r>
              <a:rPr lang="en-GB" sz="1100" i="1">
                <a:effectLst/>
                <a:latin typeface="Georgia" panose="02040502050405020303" pitchFamily="18" charset="0"/>
              </a:rPr>
              <a:t>c.    </a:t>
            </a:r>
            <a:r>
              <a:rPr lang="en-GB" sz="1100" i="1">
                <a:latin typeface="Georgia" panose="02040502050405020303" pitchFamily="18" charset="0"/>
              </a:rPr>
              <a:t>about</a:t>
            </a:r>
            <a:endParaRPr lang="en-GB" sz="1100" i="1">
              <a:effectLst/>
              <a:latin typeface="Georgia" panose="02040502050405020303" pitchFamily="18" charset="0"/>
            </a:endParaRPr>
          </a:p>
          <a:p>
            <a:r>
              <a:rPr lang="en-GB" sz="1100" i="1">
                <a:latin typeface="Georgia" panose="02040502050405020303" pitchFamily="18" charset="0"/>
              </a:rPr>
              <a:t>       monarch</a:t>
            </a:r>
          </a:p>
          <a:p>
            <a:r>
              <a:rPr lang="en-GB" sz="1100" i="1">
                <a:latin typeface="Georgia" panose="02040502050405020303" pitchFamily="18" charset="0"/>
              </a:rPr>
              <a:t>       married</a:t>
            </a:r>
          </a:p>
          <a:p>
            <a:r>
              <a:rPr lang="en-GB" sz="1100" i="1">
                <a:latin typeface="Georgia" panose="02040502050405020303" pitchFamily="18" charset="0"/>
              </a:rPr>
              <a:t>      </a:t>
            </a:r>
          </a:p>
        </p:txBody>
      </p:sp>
    </p:spTree>
    <p:extLst>
      <p:ext uri="{BB962C8B-B14F-4D97-AF65-F5344CB8AC3E}">
        <p14:creationId xmlns:p14="http://schemas.microsoft.com/office/powerpoint/2010/main" val="1095065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DB2E6F-8317-9C0F-07C8-000CBD08D36F}"/>
              </a:ext>
              <a:ext uri="{C183D7F6-B498-43B3-948B-1728B52AA6E4}">
                <adec:decorative xmlns:adec="http://schemas.microsoft.com/office/drawing/2017/decorative" val="0"/>
              </a:ext>
            </a:extLst>
          </p:cNvPr>
          <p:cNvSpPr>
            <a:spLocks noGrp="1"/>
          </p:cNvSpPr>
          <p:nvPr>
            <p:ph type="title"/>
          </p:nvPr>
        </p:nvSpPr>
        <p:spPr>
          <a:xfrm>
            <a:off x="194133" y="-3131349"/>
            <a:ext cx="10515600" cy="1325563"/>
          </a:xfrm>
        </p:spPr>
        <p:txBody>
          <a:bodyPr/>
          <a:lstStyle/>
          <a:p>
            <a:r>
              <a:rPr lang="en-GB">
                <a:solidFill>
                  <a:srgbClr val="E6E6E6"/>
                </a:solidFill>
              </a:rPr>
              <a:t>FAMILY TREE PART EXTRA</a:t>
            </a:r>
            <a:r>
              <a:rPr lang="en-GB" baseline="0">
                <a:solidFill>
                  <a:srgbClr val="E6E6E6"/>
                </a:solidFill>
              </a:rPr>
              <a:t> DETAILS</a:t>
            </a:r>
            <a:endParaRPr lang="en-GB">
              <a:solidFill>
                <a:srgbClr val="E6E6E6"/>
              </a:solidFill>
            </a:endParaRPr>
          </a:p>
        </p:txBody>
      </p:sp>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116" y="-11699"/>
            <a:ext cx="12192000" cy="6858000"/>
          </a:xfrm>
          <a:prstGeom prst="rect">
            <a:avLst/>
          </a:prstGeom>
        </p:spPr>
      </p:pic>
      <p:sp>
        <p:nvSpPr>
          <p:cNvPr id="5" name="TextBox 4">
            <a:extLst>
              <a:ext uri="{FF2B5EF4-FFF2-40B4-BE49-F238E27FC236}">
                <a16:creationId xmlns:a16="http://schemas.microsoft.com/office/drawing/2014/main" id="{1CE5089A-001C-93A7-F4FA-944688EF4F24}"/>
              </a:ext>
            </a:extLst>
          </p:cNvPr>
          <p:cNvSpPr txBox="1"/>
          <p:nvPr/>
        </p:nvSpPr>
        <p:spPr>
          <a:xfrm>
            <a:off x="380553" y="386924"/>
            <a:ext cx="4594079" cy="954107"/>
          </a:xfrm>
          <a:prstGeom prst="rect">
            <a:avLst/>
          </a:prstGeom>
          <a:noFill/>
        </p:spPr>
        <p:txBody>
          <a:bodyPr wrap="square" lIns="91440" tIns="45720" rIns="91440" bIns="45720" rtlCol="0" anchor="t">
            <a:spAutoFit/>
          </a:bodyPr>
          <a:lstStyle/>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TUDOR FAMILY </a:t>
            </a:r>
            <a:endParaRPr lang="en-US"/>
          </a:p>
          <a:p>
            <a:r>
              <a:rPr lang="en-GB" sz="2800" b="1" spc="100">
                <a:solidFill>
                  <a:srgbClr val="45235E"/>
                </a:solidFill>
                <a:latin typeface="Open Sans Condensed"/>
                <a:ea typeface="Open Sans Condensed" panose="020B0606030504020204" pitchFamily="34" charset="0"/>
                <a:cs typeface="Open Sans Condensed" panose="020B0606030504020204" pitchFamily="34" charset="0"/>
              </a:rPr>
              <a:t>TREE</a:t>
            </a:r>
            <a:endParaRPr lang="en-GB"/>
          </a:p>
        </p:txBody>
      </p: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96637" y="1385884"/>
            <a:ext cx="0" cy="4025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7881923" y="198370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10923737" y="3773950"/>
            <a:ext cx="911624" cy="430887"/>
          </a:xfrm>
          <a:prstGeom prst="rect">
            <a:avLst/>
          </a:prstGeom>
          <a:noFill/>
        </p:spPr>
        <p:txBody>
          <a:bodyPr wrap="square" lIns="91440" tIns="45720" rIns="91440" bIns="45720" rtlCol="0" anchor="t">
            <a:spAutoFit/>
          </a:bodyPr>
          <a:lstStyle/>
          <a:p>
            <a:pPr algn="ctr" defTabSz="144000">
              <a:spcBef>
                <a:spcPts val="600"/>
              </a:spcBef>
            </a:pPr>
            <a:r>
              <a:rPr lang="en-GB" sz="1100">
                <a:effectLst/>
                <a:latin typeface="Georgia"/>
              </a:rPr>
              <a:t>FRANCES</a:t>
            </a:r>
            <a:r>
              <a:rPr lang="en-GB" sz="1100">
                <a:latin typeface="Georgia"/>
              </a:rPr>
              <a:t> </a:t>
            </a:r>
            <a:r>
              <a:rPr lang="en-GB" sz="1100">
                <a:effectLst/>
                <a:latin typeface="Georgia"/>
              </a:rPr>
              <a:t>GREY</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08222" y="4378023"/>
            <a:ext cx="408100" cy="408100"/>
          </a:xfrm>
          <a:prstGeom prst="rect">
            <a:avLst/>
          </a:prstGeom>
        </p:spPr>
      </p:pic>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109576" y="2754243"/>
            <a:ext cx="86654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ARTHUR</a:t>
            </a: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30846" y="939260"/>
            <a:ext cx="408100" cy="408100"/>
          </a:xfrm>
          <a:prstGeom prst="rect">
            <a:avLst/>
          </a:prstGeom>
        </p:spPr>
      </p:pic>
      <p:sp>
        <p:nvSpPr>
          <p:cNvPr id="48" name="TextBox 47">
            <a:extLst>
              <a:ext uri="{FF2B5EF4-FFF2-40B4-BE49-F238E27FC236}">
                <a16:creationId xmlns:a16="http://schemas.microsoft.com/office/drawing/2014/main" id="{8930A78A-88F0-03FC-3BAD-46B6E22484BE}"/>
              </a:ext>
              <a:ext uri="{C183D7F6-B498-43B3-948B-1728B52AA6E4}">
                <adec:decorative xmlns:adec="http://schemas.microsoft.com/office/drawing/2017/decorative" val="1"/>
              </a:ext>
            </a:extLst>
          </p:cNvPr>
          <p:cNvSpPr txBox="1"/>
          <p:nvPr/>
        </p:nvSpPr>
        <p:spPr>
          <a:xfrm>
            <a:off x="9710698" y="3776440"/>
            <a:ext cx="109948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JAMES </a:t>
            </a:r>
            <a:r>
              <a:rPr lang="en-GB" sz="1000">
                <a:solidFill>
                  <a:srgbClr val="9D691F"/>
                </a:solidFill>
                <a:latin typeface="Georgia"/>
              </a:rPr>
              <a:t>V</a:t>
            </a:r>
            <a:br>
              <a:rPr lang="en-GB" sz="1000">
                <a:solidFill>
                  <a:srgbClr val="9D691F"/>
                </a:solidFill>
                <a:latin typeface="Georgia"/>
              </a:rPr>
            </a:br>
            <a:r>
              <a:rPr lang="en-GB" sz="1000">
                <a:solidFill>
                  <a:srgbClr val="9D691F"/>
                </a:solidFill>
                <a:latin typeface="Georgia"/>
              </a:rPr>
              <a:t>OF</a:t>
            </a:r>
            <a:r>
              <a:rPr lang="en-GB" sz="1000">
                <a:solidFill>
                  <a:srgbClr val="9D691F"/>
                </a:solidFill>
                <a:effectLst/>
                <a:latin typeface="Georgia"/>
              </a:rPr>
              <a:t> SCOTLAND</a:t>
            </a:r>
          </a:p>
        </p:txBody>
      </p:sp>
      <p:pic>
        <p:nvPicPr>
          <p:cNvPr id="49" name="Picture 48">
            <a:extLst>
              <a:ext uri="{FF2B5EF4-FFF2-40B4-BE49-F238E27FC236}">
                <a16:creationId xmlns:a16="http://schemas.microsoft.com/office/drawing/2014/main" id="{2CB52B38-B13F-C4DA-9FBF-9EDDA282D52A}"/>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95230" y="5340334"/>
            <a:ext cx="408100" cy="408100"/>
          </a:xfrm>
          <a:prstGeom prst="rect">
            <a:avLst/>
          </a:prstGeom>
        </p:spPr>
      </p:pic>
      <p:sp>
        <p:nvSpPr>
          <p:cNvPr id="55" name="TextBox 54">
            <a:extLst>
              <a:ext uri="{FF2B5EF4-FFF2-40B4-BE49-F238E27FC236}">
                <a16:creationId xmlns:a16="http://schemas.microsoft.com/office/drawing/2014/main" id="{82FE9FD4-AB99-F71C-C47D-F9204E8F325E}"/>
              </a:ext>
              <a:ext uri="{C183D7F6-B498-43B3-948B-1728B52AA6E4}">
                <adec:decorative xmlns:adec="http://schemas.microsoft.com/office/drawing/2017/decorative" val="1"/>
              </a:ext>
            </a:extLst>
          </p:cNvPr>
          <p:cNvSpPr txBox="1"/>
          <p:nvPr/>
        </p:nvSpPr>
        <p:spPr>
          <a:xfrm>
            <a:off x="4824679" y="4488676"/>
            <a:ext cx="1108277"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 V</a:t>
            </a:r>
            <a:r>
              <a:rPr lang="en-GB" sz="1000">
                <a:solidFill>
                  <a:srgbClr val="9D691F"/>
                </a:solidFill>
                <a:effectLst/>
                <a:latin typeface="Georgia" panose="02040502050405020303" pitchFamily="18" charset="0"/>
              </a:rPr>
              <a:t>I</a:t>
            </a:r>
          </a:p>
        </p:txBody>
      </p:sp>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508464" y="275776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VIII</a:t>
            </a:r>
            <a:endParaRPr lang="en-GB" sz="1000">
              <a:solidFill>
                <a:srgbClr val="9D691F"/>
              </a:solidFill>
              <a:effectLst/>
              <a:latin typeface="Georgia" panose="02040502050405020303" pitchFamily="18" charset="0"/>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532442" y="1792934"/>
            <a:ext cx="10823189"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320C7680-9D56-54DE-966C-6DACD5777722}"/>
              </a:ext>
              <a:ext uri="{C183D7F6-B498-43B3-948B-1728B52AA6E4}">
                <adec:decorative xmlns:adec="http://schemas.microsoft.com/office/drawing/2017/decorative" val="1"/>
              </a:ext>
            </a:extLst>
          </p:cNvPr>
          <p:cNvSpPr>
            <a:spLocks noChangeAspect="1"/>
          </p:cNvSpPr>
          <p:nvPr/>
        </p:nvSpPr>
        <p:spPr>
          <a:xfrm>
            <a:off x="5066566" y="3720093"/>
            <a:ext cx="588935"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D6AA614-62ED-BA8E-35AF-1B85994AA7A2}"/>
              </a:ext>
              <a:ext uri="{C183D7F6-B498-43B3-948B-1728B52AA6E4}">
                <adec:decorative xmlns:adec="http://schemas.microsoft.com/office/drawing/2017/decorative" val="1"/>
              </a:ext>
            </a:extLst>
          </p:cNvPr>
          <p:cNvSpPr/>
          <p:nvPr/>
        </p:nvSpPr>
        <p:spPr>
          <a:xfrm>
            <a:off x="11075620" y="4714584"/>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C983F988-6ECE-49FC-844A-6487B37D76B6}"/>
              </a:ext>
              <a:ext uri="{C183D7F6-B498-43B3-948B-1728B52AA6E4}">
                <adec:decorative xmlns:adec="http://schemas.microsoft.com/office/drawing/2017/decorative" val="1"/>
              </a:ext>
            </a:extLst>
          </p:cNvPr>
          <p:cNvCxnSpPr>
            <a:cxnSpLocks/>
          </p:cNvCxnSpPr>
          <p:nvPr/>
        </p:nvCxnSpPr>
        <p:spPr>
          <a:xfrm>
            <a:off x="6219634" y="119119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5787F4B-1D42-74CD-B335-B7DE0DEBFCB8}"/>
              </a:ext>
              <a:ext uri="{C183D7F6-B498-43B3-948B-1728B52AA6E4}">
                <adec:decorative xmlns:adec="http://schemas.microsoft.com/office/drawing/2017/decorative" val="1"/>
              </a:ext>
            </a:extLst>
          </p:cNvPr>
          <p:cNvSpPr txBox="1"/>
          <p:nvPr/>
        </p:nvSpPr>
        <p:spPr>
          <a:xfrm>
            <a:off x="10903039" y="5466524"/>
            <a:ext cx="97648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LADY</a:t>
            </a:r>
            <a:r>
              <a:rPr lang="en-GB" sz="1000">
                <a:solidFill>
                  <a:srgbClr val="9D691F"/>
                </a:solidFill>
                <a:latin typeface="Georgia"/>
              </a:rPr>
              <a:t> </a:t>
            </a:r>
            <a:br>
              <a:rPr lang="en-GB" sz="1000">
                <a:solidFill>
                  <a:srgbClr val="9D691F"/>
                </a:solidFill>
                <a:latin typeface="Georgia"/>
              </a:rPr>
            </a:br>
            <a:r>
              <a:rPr lang="en-GB" sz="1000">
                <a:solidFill>
                  <a:srgbClr val="9D691F"/>
                </a:solidFill>
                <a:latin typeface="Georgia"/>
              </a:rPr>
              <a:t>JANE</a:t>
            </a:r>
            <a:r>
              <a:rPr lang="en-GB" sz="1000">
                <a:solidFill>
                  <a:srgbClr val="9D691F"/>
                </a:solidFill>
                <a:effectLst/>
                <a:latin typeface="Georgia"/>
              </a:rPr>
              <a:t> GREY</a:t>
            </a:r>
          </a:p>
        </p:txBody>
      </p: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2961840" y="1998128"/>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1428335" y="1991454"/>
            <a:ext cx="588935" cy="748800"/>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5576726" y="1995482"/>
            <a:ext cx="588935" cy="748800"/>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46A6EF09-535D-578B-7EF6-4CDD13A7E5CA}"/>
              </a:ext>
              <a:ext uri="{C183D7F6-B498-43B3-948B-1728B52AA6E4}">
                <adec:decorative xmlns:adec="http://schemas.microsoft.com/office/drawing/2017/decorative" val="1"/>
              </a:ext>
            </a:extLst>
          </p:cNvPr>
          <p:cNvSpPr/>
          <p:nvPr/>
        </p:nvSpPr>
        <p:spPr>
          <a:xfrm>
            <a:off x="3856698" y="3723426"/>
            <a:ext cx="588935" cy="748800"/>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6219634" y="12377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187040" y="1990021"/>
            <a:ext cx="576000"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9" name="Picture 118">
            <a:extLst>
              <a:ext uri="{FF2B5EF4-FFF2-40B4-BE49-F238E27FC236}">
                <a16:creationId xmlns:a16="http://schemas.microsoft.com/office/drawing/2014/main" id="{9BC2AF17-10F9-03D4-752E-9D431233BB91}"/>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27729" y="3655971"/>
            <a:ext cx="408100" cy="408100"/>
          </a:xfrm>
          <a:prstGeom prst="rect">
            <a:avLst/>
          </a:prstGeom>
        </p:spPr>
      </p:pic>
      <p:pic>
        <p:nvPicPr>
          <p:cNvPr id="137" name="Picture 136">
            <a:extLst>
              <a:ext uri="{FF2B5EF4-FFF2-40B4-BE49-F238E27FC236}">
                <a16:creationId xmlns:a16="http://schemas.microsoft.com/office/drawing/2014/main" id="{88544DD5-8D50-C4F0-531A-8F7363FD2B71}"/>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96151" y="4377913"/>
            <a:ext cx="408100" cy="408100"/>
          </a:xfrm>
          <a:prstGeom prst="rect">
            <a:avLst/>
          </a:prstGeom>
        </p:spPr>
      </p:pic>
      <p:cxnSp>
        <p:nvCxnSpPr>
          <p:cNvPr id="139" name="Straight Connector 138">
            <a:extLst>
              <a:ext uri="{FF2B5EF4-FFF2-40B4-BE49-F238E27FC236}">
                <a16:creationId xmlns:a16="http://schemas.microsoft.com/office/drawing/2014/main" id="{68E78721-F25A-E030-AD4E-04A9CD9DDAD5}"/>
              </a:ext>
              <a:ext uri="{C183D7F6-B498-43B3-948B-1728B52AA6E4}">
                <adec:decorative xmlns:adec="http://schemas.microsoft.com/office/drawing/2017/decorative" val="1"/>
              </a:ext>
            </a:extLst>
          </p:cNvPr>
          <p:cNvCxnSpPr>
            <a:cxnSpLocks/>
          </p:cNvCxnSpPr>
          <p:nvPr/>
        </p:nvCxnSpPr>
        <p:spPr>
          <a:xfrm>
            <a:off x="2609360" y="3067759"/>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65" name="Picture 164">
            <a:extLst>
              <a:ext uri="{FF2B5EF4-FFF2-40B4-BE49-F238E27FC236}">
                <a16:creationId xmlns:a16="http://schemas.microsoft.com/office/drawing/2014/main" id="{C0DC33D8-D3D0-76B1-0137-B738991A9FE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592147" y="2650734"/>
            <a:ext cx="408100" cy="408100"/>
          </a:xfrm>
          <a:prstGeom prst="rect">
            <a:avLst/>
          </a:prstGeom>
        </p:spPr>
      </p:pic>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363428" y="2003412"/>
            <a:ext cx="590400" cy="752400"/>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C2CC5C0-7B38-F020-AB05-C40D83DDC4E7}"/>
              </a:ext>
              <a:ext uri="{C183D7F6-B498-43B3-948B-1728B52AA6E4}">
                <adec:decorative xmlns:adec="http://schemas.microsoft.com/office/drawing/2017/decorative" val="1"/>
              </a:ext>
            </a:extLst>
          </p:cNvPr>
          <p:cNvSpPr txBox="1"/>
          <p:nvPr/>
        </p:nvSpPr>
        <p:spPr>
          <a:xfrm>
            <a:off x="2188652" y="4647992"/>
            <a:ext cx="86851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1516-58</a:t>
            </a:r>
            <a:br>
              <a:rPr lang="en-GB" sz="900">
                <a:latin typeface="Georgia"/>
              </a:rPr>
            </a:br>
            <a:r>
              <a:rPr lang="en-GB" sz="900" i="1">
                <a:effectLst/>
                <a:latin typeface="Georgia"/>
              </a:rPr>
              <a:t>(</a:t>
            </a:r>
            <a:r>
              <a:rPr lang="en-GB" sz="900" i="1">
                <a:latin typeface="Georgia"/>
              </a:rPr>
              <a:t>r</a:t>
            </a:r>
            <a:r>
              <a:rPr lang="en-GB" sz="900" i="1">
                <a:effectLst/>
                <a:latin typeface="Georgia"/>
              </a:rPr>
              <a:t>. 1553-58)</a:t>
            </a:r>
          </a:p>
        </p:txBody>
      </p:sp>
      <p:sp>
        <p:nvSpPr>
          <p:cNvPr id="26" name="TextBox 25">
            <a:extLst>
              <a:ext uri="{FF2B5EF4-FFF2-40B4-BE49-F238E27FC236}">
                <a16:creationId xmlns:a16="http://schemas.microsoft.com/office/drawing/2014/main" id="{234BB770-0C87-F60F-FA44-423B5BF464D9}"/>
              </a:ext>
              <a:ext uri="{C183D7F6-B498-43B3-948B-1728B52AA6E4}">
                <adec:decorative xmlns:adec="http://schemas.microsoft.com/office/drawing/2017/decorative" val="1"/>
              </a:ext>
            </a:extLst>
          </p:cNvPr>
          <p:cNvSpPr txBox="1"/>
          <p:nvPr/>
        </p:nvSpPr>
        <p:spPr>
          <a:xfrm>
            <a:off x="2755800" y="2922457"/>
            <a:ext cx="1015720"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1491-1547</a:t>
            </a:r>
            <a:br>
              <a:rPr lang="en-GB" sz="900">
                <a:latin typeface="Georgia"/>
              </a:rPr>
            </a:br>
            <a:r>
              <a:rPr lang="en-GB" sz="900" i="1">
                <a:effectLst/>
                <a:latin typeface="Georgia"/>
              </a:rPr>
              <a:t>(</a:t>
            </a:r>
            <a:r>
              <a:rPr lang="en-GB" sz="900" i="1">
                <a:latin typeface="Georgia"/>
              </a:rPr>
              <a:t>r</a:t>
            </a:r>
            <a:r>
              <a:rPr lang="en-GB" sz="900" i="1">
                <a:effectLst/>
                <a:latin typeface="Georgia"/>
              </a:rPr>
              <a:t>. 1509-47)</a:t>
            </a:r>
          </a:p>
        </p:txBody>
      </p:sp>
      <p:sp>
        <p:nvSpPr>
          <p:cNvPr id="50" name="TextBox 49">
            <a:extLst>
              <a:ext uri="{FF2B5EF4-FFF2-40B4-BE49-F238E27FC236}">
                <a16:creationId xmlns:a16="http://schemas.microsoft.com/office/drawing/2014/main" id="{C2734A70-2E8C-2E2F-71FE-1E9B8CBD4728}"/>
              </a:ext>
              <a:ext uri="{C183D7F6-B498-43B3-948B-1728B52AA6E4}">
                <adec:decorative xmlns:adec="http://schemas.microsoft.com/office/drawing/2017/decorative" val="1"/>
              </a:ext>
            </a:extLst>
          </p:cNvPr>
          <p:cNvSpPr txBox="1"/>
          <p:nvPr/>
        </p:nvSpPr>
        <p:spPr>
          <a:xfrm>
            <a:off x="10710007" y="5768353"/>
            <a:ext cx="1337855"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1537-54</a:t>
            </a:r>
            <a:br>
              <a:rPr lang="en-GB" sz="900">
                <a:latin typeface="Georgia"/>
              </a:rPr>
            </a:br>
            <a:r>
              <a:rPr lang="en-GB" sz="900" i="1">
                <a:effectLst/>
                <a:latin typeface="Georgia"/>
              </a:rPr>
              <a:t>(</a:t>
            </a:r>
            <a:r>
              <a:rPr lang="en-GB" sz="900" i="1">
                <a:latin typeface="Georgia"/>
              </a:rPr>
              <a:t>r</a:t>
            </a:r>
            <a:r>
              <a:rPr lang="en-GB" sz="900" i="1">
                <a:effectLst/>
                <a:latin typeface="Georgia"/>
              </a:rPr>
              <a:t>. 1553)</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6605199" y="3073145"/>
            <a:ext cx="82711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1515-57</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1540</a:t>
            </a:r>
            <a:r>
              <a:rPr lang="en-GB" sz="900" i="1">
                <a:effectLst/>
                <a:latin typeface="Georgia"/>
              </a:rPr>
              <a:t>)</a:t>
            </a:r>
          </a:p>
        </p:txBody>
      </p:sp>
      <p:sp>
        <p:nvSpPr>
          <p:cNvPr id="68" name="TextBox 67">
            <a:extLst>
              <a:ext uri="{FF2B5EF4-FFF2-40B4-BE49-F238E27FC236}">
                <a16:creationId xmlns:a16="http://schemas.microsoft.com/office/drawing/2014/main" id="{70DDDD71-AF65-0FF7-0367-A4A146238BEC}"/>
              </a:ext>
              <a:ext uri="{C183D7F6-B498-43B3-948B-1728B52AA6E4}">
                <adec:decorative xmlns:adec="http://schemas.microsoft.com/office/drawing/2017/decorative" val="1"/>
              </a:ext>
            </a:extLst>
          </p:cNvPr>
          <p:cNvSpPr txBox="1"/>
          <p:nvPr/>
        </p:nvSpPr>
        <p:spPr>
          <a:xfrm>
            <a:off x="4900306" y="4647053"/>
            <a:ext cx="94968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1537-53</a:t>
            </a:r>
            <a:br>
              <a:rPr lang="en-GB" sz="900">
                <a:latin typeface="Georgia"/>
              </a:rPr>
            </a:br>
            <a:r>
              <a:rPr lang="en-GB" sz="900" i="1">
                <a:effectLst/>
                <a:latin typeface="Georgia"/>
              </a:rPr>
              <a:t>(</a:t>
            </a:r>
            <a:r>
              <a:rPr lang="en-GB" sz="900" i="1">
                <a:latin typeface="Georgia"/>
              </a:rPr>
              <a:t>r</a:t>
            </a:r>
            <a:r>
              <a:rPr lang="en-GB" sz="900" i="1">
                <a:effectLst/>
                <a:latin typeface="Georgia"/>
              </a:rPr>
              <a:t>. 1547-53)</a:t>
            </a:r>
          </a:p>
        </p:txBody>
      </p:sp>
      <p:sp>
        <p:nvSpPr>
          <p:cNvPr id="80" name="TextBox 79">
            <a:extLst>
              <a:ext uri="{FF2B5EF4-FFF2-40B4-BE49-F238E27FC236}">
                <a16:creationId xmlns:a16="http://schemas.microsoft.com/office/drawing/2014/main" id="{3567A758-ACA7-6451-2501-BC13575929A9}"/>
              </a:ext>
              <a:ext uri="{C183D7F6-B498-43B3-948B-1728B52AA6E4}">
                <adec:decorative xmlns:adec="http://schemas.microsoft.com/office/drawing/2017/decorative" val="1"/>
              </a:ext>
            </a:extLst>
          </p:cNvPr>
          <p:cNvSpPr txBox="1"/>
          <p:nvPr/>
        </p:nvSpPr>
        <p:spPr>
          <a:xfrm>
            <a:off x="4926922" y="1042213"/>
            <a:ext cx="95480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81" name="Oval 80">
            <a:extLst>
              <a:ext uri="{FF2B5EF4-FFF2-40B4-BE49-F238E27FC236}">
                <a16:creationId xmlns:a16="http://schemas.microsoft.com/office/drawing/2014/main" id="{430314FD-EE1D-B351-7B90-048E81FD39DD}"/>
              </a:ext>
              <a:ext uri="{C183D7F6-B498-43B3-948B-1728B52AA6E4}">
                <adec:decorative xmlns:adec="http://schemas.microsoft.com/office/drawing/2017/decorative" val="1"/>
              </a:ext>
            </a:extLst>
          </p:cNvPr>
          <p:cNvSpPr/>
          <p:nvPr/>
        </p:nvSpPr>
        <p:spPr>
          <a:xfrm>
            <a:off x="5110105" y="265781"/>
            <a:ext cx="588935" cy="751667"/>
          </a:xfrm>
          <a:prstGeom prst="ellipse">
            <a:avLst/>
          </a:prstGeom>
          <a:blipFill dpi="0" rotWithShape="1">
            <a:blip r:embed="rId1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5216639A-0C7F-D025-BF00-C9909E1CF0DE}"/>
              </a:ext>
              <a:ext uri="{C183D7F6-B498-43B3-948B-1728B52AA6E4}">
                <adec:decorative xmlns:adec="http://schemas.microsoft.com/office/drawing/2017/decorative" val="1"/>
              </a:ext>
            </a:extLst>
          </p:cNvPr>
          <p:cNvSpPr txBox="1"/>
          <p:nvPr/>
        </p:nvSpPr>
        <p:spPr>
          <a:xfrm>
            <a:off x="4820640" y="1202739"/>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84" name="TextBox 83">
            <a:extLst>
              <a:ext uri="{FF2B5EF4-FFF2-40B4-BE49-F238E27FC236}">
                <a16:creationId xmlns:a16="http://schemas.microsoft.com/office/drawing/2014/main" id="{934D8214-A485-091A-7137-B1F1B392A072}"/>
              </a:ext>
              <a:ext uri="{C183D7F6-B498-43B3-948B-1728B52AA6E4}">
                <adec:decorative xmlns:adec="http://schemas.microsoft.com/office/drawing/2017/decorative" val="1"/>
              </a:ext>
            </a:extLst>
          </p:cNvPr>
          <p:cNvSpPr txBox="1"/>
          <p:nvPr/>
        </p:nvSpPr>
        <p:spPr>
          <a:xfrm>
            <a:off x="6381644" y="1042226"/>
            <a:ext cx="121122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OF YORK</a:t>
            </a:r>
            <a:endParaRPr lang="en-GB" sz="1000">
              <a:solidFill>
                <a:srgbClr val="9D691F"/>
              </a:solidFill>
              <a:effectLst/>
              <a:latin typeface="Georgia" panose="02040502050405020303" pitchFamily="18" charset="0"/>
            </a:endParaRPr>
          </a:p>
        </p:txBody>
      </p:sp>
      <p:sp>
        <p:nvSpPr>
          <p:cNvPr id="85" name="Oval 84">
            <a:extLst>
              <a:ext uri="{FF2B5EF4-FFF2-40B4-BE49-F238E27FC236}">
                <a16:creationId xmlns:a16="http://schemas.microsoft.com/office/drawing/2014/main" id="{AA41B76C-E691-CB03-37FD-DB1F2A84449B}"/>
              </a:ext>
              <a:ext uri="{C183D7F6-B498-43B3-948B-1728B52AA6E4}">
                <adec:decorative xmlns:adec="http://schemas.microsoft.com/office/drawing/2017/decorative" val="1"/>
              </a:ext>
            </a:extLst>
          </p:cNvPr>
          <p:cNvSpPr>
            <a:spLocks noChangeAspect="1"/>
          </p:cNvSpPr>
          <p:nvPr/>
        </p:nvSpPr>
        <p:spPr>
          <a:xfrm>
            <a:off x="6682617" y="265415"/>
            <a:ext cx="588935" cy="752400"/>
          </a:xfrm>
          <a:prstGeom prst="ellipse">
            <a:avLst/>
          </a:prstGeom>
          <a:blipFill dpi="0" rotWithShape="1">
            <a:blip r:embed="rId1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1E04377C-0A22-C748-C702-7E111D09CC89}"/>
              </a:ext>
              <a:ext uri="{C183D7F6-B498-43B3-948B-1728B52AA6E4}">
                <adec:decorative xmlns:adec="http://schemas.microsoft.com/office/drawing/2017/decorative" val="1"/>
              </a:ext>
            </a:extLst>
          </p:cNvPr>
          <p:cNvSpPr txBox="1"/>
          <p:nvPr/>
        </p:nvSpPr>
        <p:spPr>
          <a:xfrm>
            <a:off x="6469500" y="1349575"/>
            <a:ext cx="105487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pic>
        <p:nvPicPr>
          <p:cNvPr id="87" name="Picture 86">
            <a:extLst>
              <a:ext uri="{FF2B5EF4-FFF2-40B4-BE49-F238E27FC236}">
                <a16:creationId xmlns:a16="http://schemas.microsoft.com/office/drawing/2014/main" id="{ECAEC3C0-A423-8D28-F1F0-991A8DC4386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338024" y="936422"/>
            <a:ext cx="408100" cy="408100"/>
          </a:xfrm>
          <a:prstGeom prst="rect">
            <a:avLst/>
          </a:prstGeom>
        </p:spPr>
      </p:pic>
      <p:sp>
        <p:nvSpPr>
          <p:cNvPr id="98" name="TextBox 97">
            <a:extLst>
              <a:ext uri="{FF2B5EF4-FFF2-40B4-BE49-F238E27FC236}">
                <a16:creationId xmlns:a16="http://schemas.microsoft.com/office/drawing/2014/main" id="{481E0F5D-9442-5AFB-C53C-500E9445760B}"/>
              </a:ext>
              <a:ext uri="{C183D7F6-B498-43B3-948B-1728B52AA6E4}">
                <adec:decorative xmlns:adec="http://schemas.microsoft.com/office/drawing/2017/decorative" val="1"/>
              </a:ext>
            </a:extLst>
          </p:cNvPr>
          <p:cNvSpPr txBox="1"/>
          <p:nvPr/>
        </p:nvSpPr>
        <p:spPr>
          <a:xfrm>
            <a:off x="10615934" y="1918030"/>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MARY</a:t>
            </a:r>
            <a:endParaRPr lang="en-GB" sz="1000">
              <a:effectLst/>
              <a:latin typeface="Georgia" panose="02040502050405020303" pitchFamily="18" charset="0"/>
            </a:endParaRPr>
          </a:p>
        </p:txBody>
      </p:sp>
      <p:sp>
        <p:nvSpPr>
          <p:cNvPr id="99" name="TextBox 98">
            <a:extLst>
              <a:ext uri="{FF2B5EF4-FFF2-40B4-BE49-F238E27FC236}">
                <a16:creationId xmlns:a16="http://schemas.microsoft.com/office/drawing/2014/main" id="{25B7CF9A-C43B-0D26-F96B-9AB5FD80C199}"/>
              </a:ext>
              <a:ext uri="{C183D7F6-B498-43B3-948B-1728B52AA6E4}">
                <adec:decorative xmlns:adec="http://schemas.microsoft.com/office/drawing/2017/decorative" val="1"/>
              </a:ext>
            </a:extLst>
          </p:cNvPr>
          <p:cNvSpPr txBox="1"/>
          <p:nvPr/>
        </p:nvSpPr>
        <p:spPr>
          <a:xfrm>
            <a:off x="9529149" y="1930148"/>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MARGARET</a:t>
            </a:r>
            <a:endParaRPr lang="en-GB" sz="1000">
              <a:effectLst/>
              <a:latin typeface="Georgia" panose="02040502050405020303" pitchFamily="18" charset="0"/>
            </a:endParaRPr>
          </a:p>
        </p:txBody>
      </p:sp>
      <p:cxnSp>
        <p:nvCxnSpPr>
          <p:cNvPr id="100" name="Straight Connector 99">
            <a:extLst>
              <a:ext uri="{FF2B5EF4-FFF2-40B4-BE49-F238E27FC236}">
                <a16:creationId xmlns:a16="http://schemas.microsoft.com/office/drawing/2014/main" id="{F41540A1-CF70-EF54-C7C6-0FF2E2C8C972}"/>
              </a:ext>
              <a:ext uri="{C183D7F6-B498-43B3-948B-1728B52AA6E4}">
                <adec:decorative xmlns:adec="http://schemas.microsoft.com/office/drawing/2017/decorative" val="1"/>
              </a:ext>
            </a:extLst>
          </p:cNvPr>
          <p:cNvCxnSpPr>
            <a:cxnSpLocks/>
          </p:cNvCxnSpPr>
          <p:nvPr/>
        </p:nvCxnSpPr>
        <p:spPr>
          <a:xfrm>
            <a:off x="11351127" y="1788430"/>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87C33F9-302E-E456-4075-7618381E3E6F}"/>
              </a:ext>
              <a:ext uri="{C183D7F6-B498-43B3-948B-1728B52AA6E4}">
                <adec:decorative xmlns:adec="http://schemas.microsoft.com/office/drawing/2017/decorative" val="1"/>
              </a:ext>
            </a:extLst>
          </p:cNvPr>
          <p:cNvCxnSpPr>
            <a:cxnSpLocks/>
          </p:cNvCxnSpPr>
          <p:nvPr/>
        </p:nvCxnSpPr>
        <p:spPr>
          <a:xfrm>
            <a:off x="10232007" y="1792934"/>
            <a:ext cx="0" cy="9883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D463E0A9-86DF-9BCA-0AC9-D4751710F547}"/>
              </a:ext>
              <a:ext uri="{C183D7F6-B498-43B3-948B-1728B52AA6E4}">
                <adec:decorative xmlns:adec="http://schemas.microsoft.com/office/drawing/2017/decorative" val="1"/>
              </a:ext>
            </a:extLst>
          </p:cNvPr>
          <p:cNvCxnSpPr>
            <a:cxnSpLocks/>
          </p:cNvCxnSpPr>
          <p:nvPr/>
        </p:nvCxnSpPr>
        <p:spPr>
          <a:xfrm>
            <a:off x="539520" y="1788430"/>
            <a:ext cx="0" cy="91631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730A8B4-7D65-DFCE-BC3F-EDF2BF04D1A0}"/>
              </a:ext>
              <a:ext uri="{C183D7F6-B498-43B3-948B-1728B52AA6E4}">
                <adec:decorative xmlns:adec="http://schemas.microsoft.com/office/drawing/2017/decorative" val="1"/>
              </a:ext>
            </a:extLst>
          </p:cNvPr>
          <p:cNvCxnSpPr>
            <a:cxnSpLocks/>
          </p:cNvCxnSpPr>
          <p:nvPr/>
        </p:nvCxnSpPr>
        <p:spPr>
          <a:xfrm>
            <a:off x="3242381" y="1788430"/>
            <a:ext cx="0" cy="10333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3D8C5768-98DD-D8B5-D84B-DCB8F75F5410}"/>
              </a:ext>
              <a:ext uri="{C183D7F6-B498-43B3-948B-1728B52AA6E4}">
                <adec:decorative xmlns:adec="http://schemas.microsoft.com/office/drawing/2017/decorative" val="1"/>
              </a:ext>
            </a:extLst>
          </p:cNvPr>
          <p:cNvSpPr/>
          <p:nvPr/>
        </p:nvSpPr>
        <p:spPr>
          <a:xfrm>
            <a:off x="6711344" y="1987540"/>
            <a:ext cx="588935" cy="751667"/>
          </a:xfrm>
          <a:prstGeom prst="ellipse">
            <a:avLst/>
          </a:prstGeom>
          <a:blipFill dpi="0" rotWithShape="1">
            <a:blip r:embed="rId1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C548B6D5-F1C7-0339-6EA9-C3D8E0930B2A}"/>
              </a:ext>
              <a:ext uri="{C183D7F6-B498-43B3-948B-1728B52AA6E4}">
                <adec:decorative xmlns:adec="http://schemas.microsoft.com/office/drawing/2017/decorative" val="1"/>
              </a:ext>
            </a:extLst>
          </p:cNvPr>
          <p:cNvSpPr txBox="1"/>
          <p:nvPr/>
        </p:nvSpPr>
        <p:spPr>
          <a:xfrm>
            <a:off x="747559" y="4485933"/>
            <a:ext cx="976361"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PHILIP II </a:t>
            </a:r>
            <a:br>
              <a:rPr lang="en-GB" sz="1000">
                <a:solidFill>
                  <a:srgbClr val="9D691F"/>
                </a:solidFill>
                <a:latin typeface="Georgia"/>
              </a:rPr>
            </a:br>
            <a:r>
              <a:rPr lang="en-GB" sz="1000">
                <a:solidFill>
                  <a:srgbClr val="9D691F"/>
                </a:solidFill>
                <a:latin typeface="Georgia"/>
              </a:rPr>
              <a:t>OF SPAIN</a:t>
            </a:r>
            <a:endParaRPr lang="en-GB" sz="1000">
              <a:solidFill>
                <a:srgbClr val="9D691F"/>
              </a:solidFill>
              <a:effectLst/>
              <a:latin typeface="Georgia"/>
            </a:endParaRPr>
          </a:p>
        </p:txBody>
      </p:sp>
      <p:sp>
        <p:nvSpPr>
          <p:cNvPr id="128" name="TextBox 127">
            <a:extLst>
              <a:ext uri="{FF2B5EF4-FFF2-40B4-BE49-F238E27FC236}">
                <a16:creationId xmlns:a16="http://schemas.microsoft.com/office/drawing/2014/main" id="{E887BB2C-7957-F740-F9E8-B15E2586E738}"/>
              </a:ext>
              <a:ext uri="{C183D7F6-B498-43B3-948B-1728B52AA6E4}">
                <adec:decorative xmlns:adec="http://schemas.microsoft.com/office/drawing/2017/decorative" val="1"/>
              </a:ext>
            </a:extLst>
          </p:cNvPr>
          <p:cNvSpPr txBox="1"/>
          <p:nvPr/>
        </p:nvSpPr>
        <p:spPr>
          <a:xfrm>
            <a:off x="723021" y="4803495"/>
            <a:ext cx="1018976"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1527-98</a:t>
            </a:r>
          </a:p>
        </p:txBody>
      </p:sp>
      <p:pic>
        <p:nvPicPr>
          <p:cNvPr id="151" name="Picture 150">
            <a:extLst>
              <a:ext uri="{FF2B5EF4-FFF2-40B4-BE49-F238E27FC236}">
                <a16:creationId xmlns:a16="http://schemas.microsoft.com/office/drawing/2014/main" id="{5B9409D7-7587-6DC2-C395-B3BEE49C9786}"/>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66419" y="2650734"/>
            <a:ext cx="408100" cy="408100"/>
          </a:xfrm>
          <a:prstGeom prst="rect">
            <a:avLst/>
          </a:prstGeom>
        </p:spPr>
      </p:pic>
      <p:sp>
        <p:nvSpPr>
          <p:cNvPr id="152" name="TextBox 151">
            <a:extLst>
              <a:ext uri="{FF2B5EF4-FFF2-40B4-BE49-F238E27FC236}">
                <a16:creationId xmlns:a16="http://schemas.microsoft.com/office/drawing/2014/main" id="{A66D5B2D-700D-79FC-49D5-17F52C5C7FE6}"/>
              </a:ext>
              <a:ext uri="{C183D7F6-B498-43B3-948B-1728B52AA6E4}">
                <adec:decorative xmlns:adec="http://schemas.microsoft.com/office/drawing/2017/decorative" val="1"/>
              </a:ext>
            </a:extLst>
          </p:cNvPr>
          <p:cNvSpPr txBox="1"/>
          <p:nvPr/>
        </p:nvSpPr>
        <p:spPr>
          <a:xfrm>
            <a:off x="1230327" y="2758201"/>
            <a:ext cx="99927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KATHERINE OF ARAGON</a:t>
            </a:r>
            <a:endParaRPr lang="en-GB" sz="1000">
              <a:solidFill>
                <a:srgbClr val="9D691F"/>
              </a:solidFill>
              <a:effectLst/>
              <a:latin typeface="Georgia"/>
            </a:endParaRPr>
          </a:p>
        </p:txBody>
      </p:sp>
      <p:sp>
        <p:nvSpPr>
          <p:cNvPr id="153" name="TextBox 152">
            <a:extLst>
              <a:ext uri="{FF2B5EF4-FFF2-40B4-BE49-F238E27FC236}">
                <a16:creationId xmlns:a16="http://schemas.microsoft.com/office/drawing/2014/main" id="{78E9AD00-0B69-9635-EB69-A42CD71BB9DD}"/>
              </a:ext>
              <a:ext uri="{C183D7F6-B498-43B3-948B-1728B52AA6E4}">
                <adec:decorative xmlns:adec="http://schemas.microsoft.com/office/drawing/2017/decorative" val="1"/>
              </a:ext>
            </a:extLst>
          </p:cNvPr>
          <p:cNvSpPr txBox="1"/>
          <p:nvPr/>
        </p:nvSpPr>
        <p:spPr>
          <a:xfrm>
            <a:off x="4280734" y="2756643"/>
            <a:ext cx="76735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ANNE</a:t>
            </a:r>
            <a:r>
              <a:rPr lang="en-GB" sz="1000">
                <a:solidFill>
                  <a:srgbClr val="9D691F"/>
                </a:solidFill>
                <a:latin typeface="Georgia"/>
              </a:rPr>
              <a:t> </a:t>
            </a:r>
            <a:r>
              <a:rPr lang="en-GB" sz="1000">
                <a:solidFill>
                  <a:srgbClr val="9D691F"/>
                </a:solidFill>
                <a:effectLst/>
                <a:latin typeface="Georgia"/>
              </a:rPr>
              <a:t>BOLEYN</a:t>
            </a:r>
          </a:p>
        </p:txBody>
      </p:sp>
      <p:sp>
        <p:nvSpPr>
          <p:cNvPr id="154" name="TextBox 153">
            <a:extLst>
              <a:ext uri="{FF2B5EF4-FFF2-40B4-BE49-F238E27FC236}">
                <a16:creationId xmlns:a16="http://schemas.microsoft.com/office/drawing/2014/main" id="{A4737668-0ADF-C53E-064B-6609FDC83DDA}"/>
              </a:ext>
              <a:ext uri="{C183D7F6-B498-43B3-948B-1728B52AA6E4}">
                <adec:decorative xmlns:adec="http://schemas.microsoft.com/office/drawing/2017/decorative" val="1"/>
              </a:ext>
            </a:extLst>
          </p:cNvPr>
          <p:cNvSpPr txBox="1"/>
          <p:nvPr/>
        </p:nvSpPr>
        <p:spPr>
          <a:xfrm>
            <a:off x="5475431" y="2757429"/>
            <a:ext cx="836031"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JANE SEYMOUR</a:t>
            </a:r>
            <a:endParaRPr lang="en-GB" sz="1000">
              <a:solidFill>
                <a:srgbClr val="9D691F"/>
              </a:solidFill>
              <a:effectLst/>
              <a:latin typeface="Georgia"/>
            </a:endParaRPr>
          </a:p>
        </p:txBody>
      </p:sp>
      <p:sp>
        <p:nvSpPr>
          <p:cNvPr id="155" name="TextBox 154">
            <a:extLst>
              <a:ext uri="{FF2B5EF4-FFF2-40B4-BE49-F238E27FC236}">
                <a16:creationId xmlns:a16="http://schemas.microsoft.com/office/drawing/2014/main" id="{D843C3E3-1FB5-4285-0B57-0CC8DD31813F}"/>
              </a:ext>
              <a:ext uri="{C183D7F6-B498-43B3-948B-1728B52AA6E4}">
                <adec:decorative xmlns:adec="http://schemas.microsoft.com/office/drawing/2017/decorative" val="1"/>
              </a:ext>
            </a:extLst>
          </p:cNvPr>
          <p:cNvSpPr txBox="1"/>
          <p:nvPr/>
        </p:nvSpPr>
        <p:spPr>
          <a:xfrm>
            <a:off x="6488751" y="2759622"/>
            <a:ext cx="1041252"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ANNE </a:t>
            </a:r>
            <a:br>
              <a:rPr lang="en-GB" sz="1000">
                <a:solidFill>
                  <a:srgbClr val="9D691F"/>
                </a:solidFill>
                <a:latin typeface="Georgia"/>
              </a:rPr>
            </a:br>
            <a:r>
              <a:rPr lang="en-GB" sz="1000">
                <a:solidFill>
                  <a:srgbClr val="9D691F"/>
                </a:solidFill>
                <a:latin typeface="Georgia"/>
              </a:rPr>
              <a:t>OF</a:t>
            </a:r>
            <a:r>
              <a:rPr lang="en-GB" sz="1000">
                <a:solidFill>
                  <a:srgbClr val="9D691F"/>
                </a:solidFill>
                <a:effectLst/>
                <a:latin typeface="Georgia"/>
              </a:rPr>
              <a:t> CLEVES</a:t>
            </a:r>
          </a:p>
        </p:txBody>
      </p:sp>
      <p:sp>
        <p:nvSpPr>
          <p:cNvPr id="156" name="TextBox 155">
            <a:extLst>
              <a:ext uri="{FF2B5EF4-FFF2-40B4-BE49-F238E27FC236}">
                <a16:creationId xmlns:a16="http://schemas.microsoft.com/office/drawing/2014/main" id="{C254FE28-F072-1494-102A-1BAA56A07699}"/>
              </a:ext>
              <a:ext uri="{C183D7F6-B498-43B3-948B-1728B52AA6E4}">
                <adec:decorative xmlns:adec="http://schemas.microsoft.com/office/drawing/2017/decorative" val="1"/>
              </a:ext>
            </a:extLst>
          </p:cNvPr>
          <p:cNvSpPr txBox="1"/>
          <p:nvPr/>
        </p:nvSpPr>
        <p:spPr>
          <a:xfrm>
            <a:off x="7454839" y="2756921"/>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HOWARD</a:t>
            </a:r>
          </a:p>
        </p:txBody>
      </p:sp>
      <p:sp>
        <p:nvSpPr>
          <p:cNvPr id="157" name="TextBox 156">
            <a:extLst>
              <a:ext uri="{FF2B5EF4-FFF2-40B4-BE49-F238E27FC236}">
                <a16:creationId xmlns:a16="http://schemas.microsoft.com/office/drawing/2014/main" id="{8C034859-9727-17EE-469B-3F7D532357D9}"/>
              </a:ext>
              <a:ext uri="{C183D7F6-B498-43B3-948B-1728B52AA6E4}">
                <adec:decorative xmlns:adec="http://schemas.microsoft.com/office/drawing/2017/decorative" val="1"/>
              </a:ext>
            </a:extLst>
          </p:cNvPr>
          <p:cNvSpPr txBox="1"/>
          <p:nvPr/>
        </p:nvSpPr>
        <p:spPr>
          <a:xfrm>
            <a:off x="8746291" y="2756348"/>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KATHERINE        PARR</a:t>
            </a:r>
          </a:p>
        </p:txBody>
      </p:sp>
      <p:sp>
        <p:nvSpPr>
          <p:cNvPr id="160" name="TextBox 159">
            <a:extLst>
              <a:ext uri="{FF2B5EF4-FFF2-40B4-BE49-F238E27FC236}">
                <a16:creationId xmlns:a16="http://schemas.microsoft.com/office/drawing/2014/main" id="{F05B455A-A239-CFF2-FA66-D73F4BDEC7DB}"/>
              </a:ext>
              <a:ext uri="{C183D7F6-B498-43B3-948B-1728B52AA6E4}">
                <adec:decorative xmlns:adec="http://schemas.microsoft.com/office/drawing/2017/decorative" val="1"/>
              </a:ext>
            </a:extLst>
          </p:cNvPr>
          <p:cNvSpPr txBox="1"/>
          <p:nvPr/>
        </p:nvSpPr>
        <p:spPr>
          <a:xfrm>
            <a:off x="2170370" y="4488793"/>
            <a:ext cx="89750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MARY I</a:t>
            </a:r>
            <a:endParaRPr lang="en-GB" sz="1000">
              <a:solidFill>
                <a:srgbClr val="9D691F"/>
              </a:solidFill>
              <a:effectLst/>
              <a:latin typeface="Georgia" panose="02040502050405020303" pitchFamily="18" charset="0"/>
            </a:endParaRPr>
          </a:p>
        </p:txBody>
      </p:sp>
      <p:pic>
        <p:nvPicPr>
          <p:cNvPr id="161" name="Picture 160">
            <a:extLst>
              <a:ext uri="{FF2B5EF4-FFF2-40B4-BE49-F238E27FC236}">
                <a16:creationId xmlns:a16="http://schemas.microsoft.com/office/drawing/2014/main" id="{D8E44E83-15F9-4FC0-A15B-4000A8DF5AE3}"/>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826928" y="4378871"/>
            <a:ext cx="408100" cy="408100"/>
          </a:xfrm>
          <a:prstGeom prst="rect">
            <a:avLst/>
          </a:prstGeom>
        </p:spPr>
      </p:pic>
      <p:sp>
        <p:nvSpPr>
          <p:cNvPr id="162" name="TextBox 161">
            <a:extLst>
              <a:ext uri="{FF2B5EF4-FFF2-40B4-BE49-F238E27FC236}">
                <a16:creationId xmlns:a16="http://schemas.microsoft.com/office/drawing/2014/main" id="{E3C163F6-C2E3-4A76-0C78-3C164D99C347}"/>
              </a:ext>
              <a:ext uri="{C183D7F6-B498-43B3-948B-1728B52AA6E4}">
                <adec:decorative xmlns:adec="http://schemas.microsoft.com/office/drawing/2017/decorative" val="1"/>
              </a:ext>
            </a:extLst>
          </p:cNvPr>
          <p:cNvSpPr txBox="1"/>
          <p:nvPr/>
        </p:nvSpPr>
        <p:spPr>
          <a:xfrm>
            <a:off x="3398388" y="4489268"/>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 I</a:t>
            </a:r>
            <a:endParaRPr lang="en-GB" sz="1000">
              <a:solidFill>
                <a:srgbClr val="9D691F"/>
              </a:solidFill>
              <a:effectLst/>
              <a:latin typeface="Georgia" panose="02040502050405020303" pitchFamily="18" charset="0"/>
            </a:endParaRPr>
          </a:p>
        </p:txBody>
      </p:sp>
      <p:pic>
        <p:nvPicPr>
          <p:cNvPr id="163" name="Picture 162">
            <a:extLst>
              <a:ext uri="{FF2B5EF4-FFF2-40B4-BE49-F238E27FC236}">
                <a16:creationId xmlns:a16="http://schemas.microsoft.com/office/drawing/2014/main" id="{F6BAB1B5-6FBA-331B-250A-FC98DC2AE4AF}"/>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514913" y="4378023"/>
            <a:ext cx="408100" cy="408100"/>
          </a:xfrm>
          <a:prstGeom prst="rect">
            <a:avLst/>
          </a:prstGeom>
        </p:spPr>
      </p:pic>
      <p:sp>
        <p:nvSpPr>
          <p:cNvPr id="41" name="TextBox 40">
            <a:extLst>
              <a:ext uri="{FF2B5EF4-FFF2-40B4-BE49-F238E27FC236}">
                <a16:creationId xmlns:a16="http://schemas.microsoft.com/office/drawing/2014/main" id="{BDC44063-6836-80B8-246F-DAF3625B4BF2}"/>
              </a:ext>
              <a:ext uri="{C183D7F6-B498-43B3-948B-1728B52AA6E4}">
                <adec:decorative xmlns:adec="http://schemas.microsoft.com/office/drawing/2017/decorative" val="1"/>
              </a:ext>
            </a:extLst>
          </p:cNvPr>
          <p:cNvSpPr txBox="1"/>
          <p:nvPr/>
        </p:nvSpPr>
        <p:spPr>
          <a:xfrm>
            <a:off x="9518349" y="5464026"/>
            <a:ext cx="1462697"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MARY</a:t>
            </a:r>
            <a:br>
              <a:rPr lang="en-GB" sz="1000">
                <a:latin typeface="Georgia"/>
              </a:rPr>
            </a:br>
            <a:r>
              <a:rPr lang="en-GB" sz="1000">
                <a:latin typeface="Georgia"/>
              </a:rPr>
              <a:t>QUEEN OF SCOTS</a:t>
            </a:r>
            <a:endParaRPr lang="en-GB" sz="1000">
              <a:effectLst/>
              <a:latin typeface="Georgia"/>
            </a:endParaRPr>
          </a:p>
        </p:txBody>
      </p:sp>
      <p:sp>
        <p:nvSpPr>
          <p:cNvPr id="44" name="TextBox 43">
            <a:extLst>
              <a:ext uri="{FF2B5EF4-FFF2-40B4-BE49-F238E27FC236}">
                <a16:creationId xmlns:a16="http://schemas.microsoft.com/office/drawing/2014/main" id="{8ACB1013-5705-F5B6-929F-6A4A5FC14639}"/>
              </a:ext>
              <a:ext uri="{C183D7F6-B498-43B3-948B-1728B52AA6E4}">
                <adec:decorative xmlns:adec="http://schemas.microsoft.com/office/drawing/2017/decorative" val="1"/>
              </a:ext>
            </a:extLst>
          </p:cNvPr>
          <p:cNvSpPr txBox="1"/>
          <p:nvPr/>
        </p:nvSpPr>
        <p:spPr>
          <a:xfrm>
            <a:off x="9575218" y="5756136"/>
            <a:ext cx="1337855"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1542-87</a:t>
            </a:r>
          </a:p>
        </p:txBody>
      </p:sp>
      <p:sp>
        <p:nvSpPr>
          <p:cNvPr id="45" name="TextBox 44">
            <a:extLst>
              <a:ext uri="{FF2B5EF4-FFF2-40B4-BE49-F238E27FC236}">
                <a16:creationId xmlns:a16="http://schemas.microsoft.com/office/drawing/2014/main" id="{571D26E1-2D42-5FDF-0703-94590D114680}"/>
              </a:ext>
              <a:ext uri="{C183D7F6-B498-43B3-948B-1728B52AA6E4}">
                <adec:decorative xmlns:adec="http://schemas.microsoft.com/office/drawing/2017/decorative" val="1"/>
              </a:ext>
            </a:extLst>
          </p:cNvPr>
          <p:cNvSpPr txBox="1"/>
          <p:nvPr/>
        </p:nvSpPr>
        <p:spPr>
          <a:xfrm>
            <a:off x="9594179" y="4082317"/>
            <a:ext cx="1337855"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1512-42</a:t>
            </a:r>
            <a:br>
              <a:rPr lang="en-GB" sz="900">
                <a:latin typeface="Georgia"/>
              </a:rPr>
            </a:br>
            <a:r>
              <a:rPr lang="en-GB" sz="900" i="1">
                <a:effectLst/>
                <a:latin typeface="Georgia"/>
              </a:rPr>
              <a:t>(</a:t>
            </a:r>
            <a:r>
              <a:rPr lang="en-GB" sz="900" i="1">
                <a:latin typeface="Georgia"/>
              </a:rPr>
              <a:t>r</a:t>
            </a:r>
            <a:r>
              <a:rPr lang="en-GB" sz="900" i="1">
                <a:effectLst/>
                <a:latin typeface="Georgia"/>
              </a:rPr>
              <a:t>. 1513-42)</a:t>
            </a:r>
          </a:p>
        </p:txBody>
      </p:sp>
      <p:sp>
        <p:nvSpPr>
          <p:cNvPr id="46" name="TextBox 45">
            <a:extLst>
              <a:ext uri="{FF2B5EF4-FFF2-40B4-BE49-F238E27FC236}">
                <a16:creationId xmlns:a16="http://schemas.microsoft.com/office/drawing/2014/main" id="{487FC53B-1DAD-67FC-59EB-E068DF88A220}"/>
              </a:ext>
              <a:ext uri="{C183D7F6-B498-43B3-948B-1728B52AA6E4}">
                <adec:decorative xmlns:adec="http://schemas.microsoft.com/office/drawing/2017/decorative" val="1"/>
              </a:ext>
            </a:extLst>
          </p:cNvPr>
          <p:cNvSpPr txBox="1"/>
          <p:nvPr/>
        </p:nvSpPr>
        <p:spPr>
          <a:xfrm>
            <a:off x="10713333" y="4110975"/>
            <a:ext cx="133785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1517-59</a:t>
            </a:r>
            <a:endParaRPr lang="en-GB" sz="900">
              <a:effectLst/>
              <a:latin typeface="Georgia" panose="02040502050405020303" pitchFamily="18" charset="0"/>
            </a:endParaRPr>
          </a:p>
        </p:txBody>
      </p:sp>
      <p:sp>
        <p:nvSpPr>
          <p:cNvPr id="51" name="TextBox 50">
            <a:extLst>
              <a:ext uri="{FF2B5EF4-FFF2-40B4-BE49-F238E27FC236}">
                <a16:creationId xmlns:a16="http://schemas.microsoft.com/office/drawing/2014/main" id="{3F6D3022-233A-DC7E-0522-490982EC0A9E}"/>
              </a:ext>
              <a:ext uri="{C183D7F6-B498-43B3-948B-1728B52AA6E4}">
                <adec:decorative xmlns:adec="http://schemas.microsoft.com/office/drawing/2017/decorative" val="1"/>
              </a:ext>
            </a:extLst>
          </p:cNvPr>
          <p:cNvSpPr txBox="1"/>
          <p:nvPr/>
        </p:nvSpPr>
        <p:spPr>
          <a:xfrm>
            <a:off x="9589720" y="2093138"/>
            <a:ext cx="133785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1489-1541</a:t>
            </a:r>
            <a:endParaRPr lang="en-GB" sz="900">
              <a:effectLst/>
              <a:latin typeface="Georgia" panose="02040502050405020303" pitchFamily="18" charset="0"/>
            </a:endParaRPr>
          </a:p>
        </p:txBody>
      </p:sp>
      <p:sp>
        <p:nvSpPr>
          <p:cNvPr id="53" name="TextBox 52">
            <a:extLst>
              <a:ext uri="{FF2B5EF4-FFF2-40B4-BE49-F238E27FC236}">
                <a16:creationId xmlns:a16="http://schemas.microsoft.com/office/drawing/2014/main" id="{44A29AA1-6E30-DFAA-F8FE-F8F407455C43}"/>
              </a:ext>
              <a:ext uri="{C183D7F6-B498-43B3-948B-1728B52AA6E4}">
                <adec:decorative xmlns:adec="http://schemas.microsoft.com/office/drawing/2017/decorative" val="1"/>
              </a:ext>
            </a:extLst>
          </p:cNvPr>
          <p:cNvSpPr txBox="1"/>
          <p:nvPr/>
        </p:nvSpPr>
        <p:spPr>
          <a:xfrm>
            <a:off x="10709733" y="2083191"/>
            <a:ext cx="1337855"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1496-1533</a:t>
            </a:r>
          </a:p>
        </p:txBody>
      </p:sp>
      <p:sp>
        <p:nvSpPr>
          <p:cNvPr id="54" name="TextBox 53">
            <a:extLst>
              <a:ext uri="{FF2B5EF4-FFF2-40B4-BE49-F238E27FC236}">
                <a16:creationId xmlns:a16="http://schemas.microsoft.com/office/drawing/2014/main" id="{F29E17EF-0CD2-C644-49F4-B83DF72FCBF3}"/>
              </a:ext>
              <a:ext uri="{C183D7F6-B498-43B3-948B-1728B52AA6E4}">
                <adec:decorative xmlns:adec="http://schemas.microsoft.com/office/drawing/2017/decorative" val="1"/>
              </a:ext>
            </a:extLst>
          </p:cNvPr>
          <p:cNvSpPr txBox="1"/>
          <p:nvPr/>
        </p:nvSpPr>
        <p:spPr>
          <a:xfrm>
            <a:off x="4148020" y="3067286"/>
            <a:ext cx="1031784"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1501-36</a:t>
            </a:r>
            <a:br>
              <a:rPr lang="en-GB" sz="900">
                <a:latin typeface="Georgia"/>
              </a:rPr>
            </a:br>
            <a:r>
              <a:rPr lang="en-GB" sz="900" i="1">
                <a:effectLst/>
                <a:latin typeface="Georgia"/>
              </a:rPr>
              <a:t>(</a:t>
            </a:r>
            <a:r>
              <a:rPr lang="en-GB" sz="900" i="1">
                <a:latin typeface="Georgia"/>
              </a:rPr>
              <a:t>r</a:t>
            </a:r>
            <a:r>
              <a:rPr lang="en-GB" sz="900" i="1">
                <a:effectLst/>
                <a:latin typeface="Georgia"/>
              </a:rPr>
              <a:t>. 1533-36)</a:t>
            </a:r>
          </a:p>
        </p:txBody>
      </p:sp>
      <p:sp>
        <p:nvSpPr>
          <p:cNvPr id="59" name="TextBox 58">
            <a:extLst>
              <a:ext uri="{FF2B5EF4-FFF2-40B4-BE49-F238E27FC236}">
                <a16:creationId xmlns:a16="http://schemas.microsoft.com/office/drawing/2014/main" id="{DA66D16C-F8D2-FFB8-6BA7-E033FC2694D9}"/>
              </a:ext>
              <a:ext uri="{C183D7F6-B498-43B3-948B-1728B52AA6E4}">
                <adec:decorative xmlns:adec="http://schemas.microsoft.com/office/drawing/2017/decorative" val="1"/>
              </a:ext>
            </a:extLst>
          </p:cNvPr>
          <p:cNvSpPr txBox="1"/>
          <p:nvPr/>
        </p:nvSpPr>
        <p:spPr>
          <a:xfrm>
            <a:off x="959002" y="305572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1485-1536</a:t>
            </a:r>
            <a:br>
              <a:rPr lang="en-GB" sz="900">
                <a:latin typeface="Georgia"/>
              </a:rPr>
            </a:br>
            <a:r>
              <a:rPr lang="en-GB" sz="900" i="1">
                <a:effectLst/>
                <a:latin typeface="Georgia"/>
              </a:rPr>
              <a:t>(</a:t>
            </a:r>
            <a:r>
              <a:rPr lang="en-GB" sz="900" i="1">
                <a:latin typeface="Georgia"/>
              </a:rPr>
              <a:t>r</a:t>
            </a:r>
            <a:r>
              <a:rPr lang="en-GB" sz="900" i="1">
                <a:effectLst/>
                <a:latin typeface="Georgia"/>
              </a:rPr>
              <a:t>. 1509-33)</a:t>
            </a:r>
          </a:p>
        </p:txBody>
      </p:sp>
      <p:sp>
        <p:nvSpPr>
          <p:cNvPr id="60" name="TextBox 59">
            <a:extLst>
              <a:ext uri="{FF2B5EF4-FFF2-40B4-BE49-F238E27FC236}">
                <a16:creationId xmlns:a16="http://schemas.microsoft.com/office/drawing/2014/main" id="{73E4AD68-E8CF-2CF6-126F-7C0AACCFED00}"/>
              </a:ext>
              <a:ext uri="{C183D7F6-B498-43B3-948B-1728B52AA6E4}">
                <adec:decorative xmlns:adec="http://schemas.microsoft.com/office/drawing/2017/decorative" val="1"/>
              </a:ext>
            </a:extLst>
          </p:cNvPr>
          <p:cNvSpPr txBox="1"/>
          <p:nvPr/>
        </p:nvSpPr>
        <p:spPr>
          <a:xfrm>
            <a:off x="135199" y="2915586"/>
            <a:ext cx="816357"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1486-1502</a:t>
            </a:r>
            <a:endParaRPr lang="en-GB" sz="900">
              <a:effectLst/>
              <a:latin typeface="Georgia" panose="02040502050405020303" pitchFamily="18" charset="0"/>
            </a:endParaRPr>
          </a:p>
        </p:txBody>
      </p:sp>
      <p:sp>
        <p:nvSpPr>
          <p:cNvPr id="62" name="TextBox 61">
            <a:extLst>
              <a:ext uri="{FF2B5EF4-FFF2-40B4-BE49-F238E27FC236}">
                <a16:creationId xmlns:a16="http://schemas.microsoft.com/office/drawing/2014/main" id="{8212E038-F278-51F9-D65B-F8B754E525A8}"/>
              </a:ext>
              <a:ext uri="{C183D7F6-B498-43B3-948B-1728B52AA6E4}">
                <adec:decorative xmlns:adec="http://schemas.microsoft.com/office/drawing/2017/decorative" val="1"/>
              </a:ext>
            </a:extLst>
          </p:cNvPr>
          <p:cNvSpPr txBox="1"/>
          <p:nvPr/>
        </p:nvSpPr>
        <p:spPr>
          <a:xfrm>
            <a:off x="5448715" y="3071980"/>
            <a:ext cx="85873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 </a:t>
            </a:r>
            <a:r>
              <a:rPr lang="en-GB" sz="900">
                <a:effectLst/>
                <a:latin typeface="Georgia" panose="02040502050405020303" pitchFamily="18" charset="0"/>
              </a:rPr>
              <a:t>1508-37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1536-37)</a:t>
            </a:r>
          </a:p>
        </p:txBody>
      </p:sp>
      <p:sp>
        <p:nvSpPr>
          <p:cNvPr id="63" name="TextBox 62">
            <a:extLst>
              <a:ext uri="{FF2B5EF4-FFF2-40B4-BE49-F238E27FC236}">
                <a16:creationId xmlns:a16="http://schemas.microsoft.com/office/drawing/2014/main" id="{90DFB01F-9919-F959-6B86-1707FFC73014}"/>
              </a:ext>
              <a:ext uri="{C183D7F6-B498-43B3-948B-1728B52AA6E4}">
                <adec:decorative xmlns:adec="http://schemas.microsoft.com/office/drawing/2017/decorative" val="1"/>
              </a:ext>
            </a:extLst>
          </p:cNvPr>
          <p:cNvSpPr txBox="1"/>
          <p:nvPr/>
        </p:nvSpPr>
        <p:spPr>
          <a:xfrm>
            <a:off x="7698082" y="3075762"/>
            <a:ext cx="983618" cy="369332"/>
          </a:xfrm>
          <a:prstGeom prst="rect">
            <a:avLst/>
          </a:prstGeom>
          <a:noFill/>
        </p:spPr>
        <p:txBody>
          <a:bodyPr wrap="square" lIns="91440" tIns="45720" rIns="91440" bIns="45720" rtlCol="0" anchor="t">
            <a:spAutoFit/>
          </a:bodyPr>
          <a:lstStyle/>
          <a:p>
            <a:pPr algn="ctr" defTabSz="144000">
              <a:spcBef>
                <a:spcPts val="600"/>
              </a:spcBef>
            </a:pPr>
            <a:r>
              <a:rPr lang="en-GB" sz="900" i="1">
                <a:effectLst/>
                <a:latin typeface="Georgia"/>
              </a:rPr>
              <a:t>c. </a:t>
            </a:r>
            <a:r>
              <a:rPr lang="en-GB" sz="900">
                <a:effectLst/>
                <a:latin typeface="Georgia"/>
              </a:rPr>
              <a:t>1524-42</a:t>
            </a:r>
            <a:br>
              <a:rPr lang="en-GB" sz="900">
                <a:latin typeface="Georgia"/>
              </a:rPr>
            </a:br>
            <a:r>
              <a:rPr lang="en-GB" sz="900" i="1">
                <a:effectLst/>
                <a:latin typeface="Georgia"/>
              </a:rPr>
              <a:t>(</a:t>
            </a:r>
            <a:r>
              <a:rPr lang="en-GB" sz="900" i="1">
                <a:latin typeface="Georgia"/>
              </a:rPr>
              <a:t>r</a:t>
            </a:r>
            <a:r>
              <a:rPr lang="en-GB" sz="900" i="1">
                <a:effectLst/>
                <a:latin typeface="Georgia"/>
              </a:rPr>
              <a:t>. 1540-41)</a:t>
            </a:r>
          </a:p>
        </p:txBody>
      </p:sp>
      <p:sp>
        <p:nvSpPr>
          <p:cNvPr id="64" name="TextBox 63">
            <a:extLst>
              <a:ext uri="{FF2B5EF4-FFF2-40B4-BE49-F238E27FC236}">
                <a16:creationId xmlns:a16="http://schemas.microsoft.com/office/drawing/2014/main" id="{D107BB71-2C46-5EB5-D83D-729C825B003F}"/>
              </a:ext>
              <a:ext uri="{C183D7F6-B498-43B3-948B-1728B52AA6E4}">
                <adec:decorative xmlns:adec="http://schemas.microsoft.com/office/drawing/2017/decorative" val="1"/>
              </a:ext>
            </a:extLst>
          </p:cNvPr>
          <p:cNvSpPr txBox="1"/>
          <p:nvPr/>
        </p:nvSpPr>
        <p:spPr>
          <a:xfrm>
            <a:off x="9085706" y="3065500"/>
            <a:ext cx="807674" cy="3693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c</a:t>
            </a:r>
            <a:r>
              <a:rPr lang="en-GB" sz="900">
                <a:effectLst/>
                <a:latin typeface="Georgia" panose="02040502050405020303" pitchFamily="18" charset="0"/>
              </a:rPr>
              <a:t>. 1512-48  </a:t>
            </a: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1543-47)</a:t>
            </a:r>
          </a:p>
        </p:txBody>
      </p:sp>
      <p:sp>
        <p:nvSpPr>
          <p:cNvPr id="65" name="TextBox 64">
            <a:extLst>
              <a:ext uri="{FF2B5EF4-FFF2-40B4-BE49-F238E27FC236}">
                <a16:creationId xmlns:a16="http://schemas.microsoft.com/office/drawing/2014/main" id="{186E78C6-2C95-F167-8EA6-4B6995AC7740}"/>
              </a:ext>
              <a:ext uri="{C183D7F6-B498-43B3-948B-1728B52AA6E4}">
                <adec:decorative xmlns:adec="http://schemas.microsoft.com/office/drawing/2017/decorative" val="1"/>
              </a:ext>
            </a:extLst>
          </p:cNvPr>
          <p:cNvSpPr txBox="1"/>
          <p:nvPr/>
        </p:nvSpPr>
        <p:spPr>
          <a:xfrm>
            <a:off x="3655912" y="4657101"/>
            <a:ext cx="98118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1533-1603</a:t>
            </a:r>
            <a:br>
              <a:rPr lang="en-GB" sz="900">
                <a:latin typeface="Georgia"/>
              </a:rPr>
            </a:br>
            <a:r>
              <a:rPr lang="en-GB" sz="900" i="1">
                <a:effectLst/>
                <a:latin typeface="Georgia"/>
              </a:rPr>
              <a:t>(</a:t>
            </a:r>
            <a:r>
              <a:rPr lang="en-GB" sz="900" i="1">
                <a:latin typeface="Georgia"/>
              </a:rPr>
              <a:t>r</a:t>
            </a:r>
            <a:r>
              <a:rPr lang="en-GB" sz="900" i="1">
                <a:effectLst/>
                <a:latin typeface="Georgia"/>
              </a:rPr>
              <a:t>. 1558-1603)</a:t>
            </a:r>
          </a:p>
        </p:txBody>
      </p:sp>
      <p:cxnSp>
        <p:nvCxnSpPr>
          <p:cNvPr id="66" name="Straight Connector 65">
            <a:extLst>
              <a:ext uri="{FF2B5EF4-FFF2-40B4-BE49-F238E27FC236}">
                <a16:creationId xmlns:a16="http://schemas.microsoft.com/office/drawing/2014/main" id="{56042E3B-5D3C-01B9-FFC7-CF26239FAD29}"/>
              </a:ext>
              <a:ext uri="{C183D7F6-B498-43B3-948B-1728B52AA6E4}">
                <adec:decorative xmlns:adec="http://schemas.microsoft.com/office/drawing/2017/decorative" val="1"/>
              </a:ext>
            </a:extLst>
          </p:cNvPr>
          <p:cNvCxnSpPr>
            <a:cxnSpLocks/>
          </p:cNvCxnSpPr>
          <p:nvPr/>
        </p:nvCxnSpPr>
        <p:spPr>
          <a:xfrm>
            <a:off x="4148026" y="3068638"/>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5E02452-4B62-0BF7-6191-44BC5156CA5D}"/>
              </a:ext>
              <a:ext uri="{C183D7F6-B498-43B3-948B-1728B52AA6E4}">
                <adec:decorative xmlns:adec="http://schemas.microsoft.com/office/drawing/2017/decorative" val="1"/>
              </a:ext>
            </a:extLst>
          </p:cNvPr>
          <p:cNvCxnSpPr>
            <a:cxnSpLocks/>
          </p:cNvCxnSpPr>
          <p:nvPr/>
        </p:nvCxnSpPr>
        <p:spPr>
          <a:xfrm>
            <a:off x="5356906" y="3068886"/>
            <a:ext cx="0" cy="46508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3977F86-DDAC-8D1B-6CEC-2FB68D69278B}"/>
              </a:ext>
              <a:ext uri="{C183D7F6-B498-43B3-948B-1728B52AA6E4}">
                <adec:decorative xmlns:adec="http://schemas.microsoft.com/office/drawing/2017/decorative" val="1"/>
              </a:ext>
            </a:extLst>
          </p:cNvPr>
          <p:cNvCxnSpPr>
            <a:cxnSpLocks/>
          </p:cNvCxnSpPr>
          <p:nvPr/>
        </p:nvCxnSpPr>
        <p:spPr>
          <a:xfrm>
            <a:off x="10247076" y="2380528"/>
            <a:ext cx="0" cy="133956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2C558536-0A62-79B0-3898-9054535A2169}"/>
              </a:ext>
              <a:ext uri="{C183D7F6-B498-43B3-948B-1728B52AA6E4}">
                <adec:decorative xmlns:adec="http://schemas.microsoft.com/office/drawing/2017/decorative" val="1"/>
              </a:ext>
            </a:extLst>
          </p:cNvPr>
          <p:cNvSpPr/>
          <p:nvPr/>
        </p:nvSpPr>
        <p:spPr>
          <a:xfrm>
            <a:off x="2321648" y="3721544"/>
            <a:ext cx="588935" cy="748800"/>
          </a:xfrm>
          <a:prstGeom prst="ellipse">
            <a:avLst/>
          </a:prstGeom>
          <a:blipFill dpi="0" rotWithShape="1">
            <a:blip r:embed="rId1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93533868-10CB-4033-EDAF-43EA4DB8FE90}"/>
              </a:ext>
              <a:ext uri="{C183D7F6-B498-43B3-948B-1728B52AA6E4}">
                <adec:decorative xmlns:adec="http://schemas.microsoft.com/office/drawing/2017/decorative" val="1"/>
              </a:ext>
            </a:extLst>
          </p:cNvPr>
          <p:cNvCxnSpPr>
            <a:cxnSpLocks/>
          </p:cNvCxnSpPr>
          <p:nvPr/>
        </p:nvCxnSpPr>
        <p:spPr>
          <a:xfrm>
            <a:off x="11356738" y="2380528"/>
            <a:ext cx="0" cy="133956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7994BC3-3028-2605-DE18-F7D3710E0B11}"/>
              </a:ext>
              <a:ext uri="{C183D7F6-B498-43B3-948B-1728B52AA6E4}">
                <adec:decorative xmlns:adec="http://schemas.microsoft.com/office/drawing/2017/decorative" val="1"/>
              </a:ext>
            </a:extLst>
          </p:cNvPr>
          <p:cNvCxnSpPr>
            <a:cxnSpLocks/>
          </p:cNvCxnSpPr>
          <p:nvPr/>
        </p:nvCxnSpPr>
        <p:spPr>
          <a:xfrm>
            <a:off x="7599669"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F6C2D22-032C-AD1A-2FF6-E691B1C3A0C8}"/>
              </a:ext>
              <a:ext uri="{C183D7F6-B498-43B3-948B-1728B52AA6E4}">
                <adec:decorative xmlns:adec="http://schemas.microsoft.com/office/drawing/2017/decorative" val="1"/>
              </a:ext>
            </a:extLst>
          </p:cNvPr>
          <p:cNvCxnSpPr>
            <a:cxnSpLocks/>
          </p:cNvCxnSpPr>
          <p:nvPr/>
        </p:nvCxnSpPr>
        <p:spPr>
          <a:xfrm>
            <a:off x="7599669"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2EC402E-4B79-D16D-FD4A-66BCED79009E}"/>
              </a:ext>
              <a:ext uri="{C183D7F6-B498-43B3-948B-1728B52AA6E4}">
                <adec:decorative xmlns:adec="http://schemas.microsoft.com/office/drawing/2017/decorative" val="1"/>
              </a:ext>
            </a:extLst>
          </p:cNvPr>
          <p:cNvCxnSpPr>
            <a:cxnSpLocks/>
          </p:cNvCxnSpPr>
          <p:nvPr/>
        </p:nvCxnSpPr>
        <p:spPr>
          <a:xfrm>
            <a:off x="8872546" y="2917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C0B717C-D99B-35C4-C803-E60FA8C43AE9}"/>
              </a:ext>
              <a:ext uri="{C183D7F6-B498-43B3-948B-1728B52AA6E4}">
                <adec:decorative xmlns:adec="http://schemas.microsoft.com/office/drawing/2017/decorative" val="1"/>
              </a:ext>
            </a:extLst>
          </p:cNvPr>
          <p:cNvCxnSpPr>
            <a:cxnSpLocks/>
          </p:cNvCxnSpPr>
          <p:nvPr/>
        </p:nvCxnSpPr>
        <p:spPr>
          <a:xfrm>
            <a:off x="8872546" y="296441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116CA20-DA59-5846-061B-2F889B128C90}"/>
              </a:ext>
              <a:ext uri="{C183D7F6-B498-43B3-948B-1728B52AA6E4}">
                <adec:decorative xmlns:adec="http://schemas.microsoft.com/office/drawing/2017/decorative" val="1"/>
              </a:ext>
            </a:extLst>
          </p:cNvPr>
          <p:cNvCxnSpPr>
            <a:cxnSpLocks/>
          </p:cNvCxnSpPr>
          <p:nvPr/>
        </p:nvCxnSpPr>
        <p:spPr>
          <a:xfrm>
            <a:off x="6474640"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30FA9A2-0235-D5DA-D2F6-B650BF1786B3}"/>
              </a:ext>
              <a:ext uri="{C183D7F6-B498-43B3-948B-1728B52AA6E4}">
                <adec:decorative xmlns:adec="http://schemas.microsoft.com/office/drawing/2017/decorative" val="1"/>
              </a:ext>
            </a:extLst>
          </p:cNvPr>
          <p:cNvCxnSpPr>
            <a:cxnSpLocks/>
          </p:cNvCxnSpPr>
          <p:nvPr/>
        </p:nvCxnSpPr>
        <p:spPr>
          <a:xfrm>
            <a:off x="6474640"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07C7FDE-0D6C-6781-2B02-745525BBFDEE}"/>
              </a:ext>
              <a:ext uri="{C183D7F6-B498-43B3-948B-1728B52AA6E4}">
                <adec:decorative xmlns:adec="http://schemas.microsoft.com/office/drawing/2017/decorative" val="1"/>
              </a:ext>
            </a:extLst>
          </p:cNvPr>
          <p:cNvCxnSpPr>
            <a:cxnSpLocks/>
          </p:cNvCxnSpPr>
          <p:nvPr/>
        </p:nvCxnSpPr>
        <p:spPr>
          <a:xfrm>
            <a:off x="5290739"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6F76A-2F16-E67B-997F-1C5396D74246}"/>
              </a:ext>
              <a:ext uri="{C183D7F6-B498-43B3-948B-1728B52AA6E4}">
                <adec:decorative xmlns:adec="http://schemas.microsoft.com/office/drawing/2017/decorative" val="1"/>
              </a:ext>
            </a:extLst>
          </p:cNvPr>
          <p:cNvCxnSpPr>
            <a:cxnSpLocks/>
          </p:cNvCxnSpPr>
          <p:nvPr/>
        </p:nvCxnSpPr>
        <p:spPr>
          <a:xfrm>
            <a:off x="5290739"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15D5159-68AC-2E0E-287C-4C914CCCC012}"/>
              </a:ext>
              <a:ext uri="{C183D7F6-B498-43B3-948B-1728B52AA6E4}">
                <adec:decorative xmlns:adec="http://schemas.microsoft.com/office/drawing/2017/decorative" val="1"/>
              </a:ext>
            </a:extLst>
          </p:cNvPr>
          <p:cNvCxnSpPr>
            <a:cxnSpLocks/>
          </p:cNvCxnSpPr>
          <p:nvPr/>
        </p:nvCxnSpPr>
        <p:spPr>
          <a:xfrm>
            <a:off x="407436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9894EE1-E730-2A36-55E3-A6A7356275D4}"/>
              </a:ext>
              <a:ext uri="{C183D7F6-B498-43B3-948B-1728B52AA6E4}">
                <adec:decorative xmlns:adec="http://schemas.microsoft.com/office/drawing/2017/decorative" val="1"/>
              </a:ext>
            </a:extLst>
          </p:cNvPr>
          <p:cNvCxnSpPr>
            <a:cxnSpLocks/>
          </p:cNvCxnSpPr>
          <p:nvPr/>
        </p:nvCxnSpPr>
        <p:spPr>
          <a:xfrm>
            <a:off x="407436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FA12BF8-52C1-0266-061E-BCC2232B92FF}"/>
              </a:ext>
              <a:ext uri="{C183D7F6-B498-43B3-948B-1728B52AA6E4}">
                <adec:decorative xmlns:adec="http://schemas.microsoft.com/office/drawing/2017/decorative" val="1"/>
              </a:ext>
            </a:extLst>
          </p:cNvPr>
          <p:cNvCxnSpPr>
            <a:cxnSpLocks/>
          </p:cNvCxnSpPr>
          <p:nvPr/>
        </p:nvCxnSpPr>
        <p:spPr>
          <a:xfrm>
            <a:off x="2539286"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114990-2BEA-629F-7900-0E0C255B076E}"/>
              </a:ext>
              <a:ext uri="{C183D7F6-B498-43B3-948B-1728B52AA6E4}">
                <adec:decorative xmlns:adec="http://schemas.microsoft.com/office/drawing/2017/decorative" val="1"/>
              </a:ext>
            </a:extLst>
          </p:cNvPr>
          <p:cNvCxnSpPr>
            <a:cxnSpLocks/>
          </p:cNvCxnSpPr>
          <p:nvPr/>
        </p:nvCxnSpPr>
        <p:spPr>
          <a:xfrm>
            <a:off x="2539286"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14230B7-B7D3-A535-0629-B4BB4B95F57D}"/>
              </a:ext>
              <a:ext uri="{C183D7F6-B498-43B3-948B-1728B52AA6E4}">
                <adec:decorative xmlns:adec="http://schemas.microsoft.com/office/drawing/2017/decorative" val="1"/>
              </a:ext>
            </a:extLst>
          </p:cNvPr>
          <p:cNvCxnSpPr>
            <a:cxnSpLocks/>
          </p:cNvCxnSpPr>
          <p:nvPr/>
        </p:nvCxnSpPr>
        <p:spPr>
          <a:xfrm>
            <a:off x="970725" y="2917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DFC99BE-EF81-43DA-D6C8-5F58086CDBBB}"/>
              </a:ext>
              <a:ext uri="{C183D7F6-B498-43B3-948B-1728B52AA6E4}">
                <adec:decorative xmlns:adec="http://schemas.microsoft.com/office/drawing/2017/decorative" val="1"/>
              </a:ext>
            </a:extLst>
          </p:cNvPr>
          <p:cNvCxnSpPr>
            <a:cxnSpLocks/>
          </p:cNvCxnSpPr>
          <p:nvPr/>
        </p:nvCxnSpPr>
        <p:spPr>
          <a:xfrm>
            <a:off x="970725" y="296435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3AF0047-736B-6E67-DB8C-24E17658CCAA}"/>
              </a:ext>
              <a:ext uri="{C183D7F6-B498-43B3-948B-1728B52AA6E4}">
                <adec:decorative xmlns:adec="http://schemas.microsoft.com/office/drawing/2017/decorative" val="1"/>
              </a:ext>
            </a:extLst>
          </p:cNvPr>
          <p:cNvCxnSpPr>
            <a:cxnSpLocks/>
          </p:cNvCxnSpPr>
          <p:nvPr/>
        </p:nvCxnSpPr>
        <p:spPr>
          <a:xfrm>
            <a:off x="1976342" y="464623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452365FA-1283-61B7-C938-162B8B101BB9}"/>
              </a:ext>
              <a:ext uri="{C183D7F6-B498-43B3-948B-1728B52AA6E4}">
                <adec:decorative xmlns:adec="http://schemas.microsoft.com/office/drawing/2017/decorative" val="1"/>
              </a:ext>
            </a:extLst>
          </p:cNvPr>
          <p:cNvCxnSpPr>
            <a:cxnSpLocks/>
          </p:cNvCxnSpPr>
          <p:nvPr/>
        </p:nvCxnSpPr>
        <p:spPr>
          <a:xfrm>
            <a:off x="1976342" y="46927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3993D34-D189-36B0-F37E-D8131B0E7E86}"/>
              </a:ext>
              <a:ext uri="{C183D7F6-B498-43B3-948B-1728B52AA6E4}">
                <adec:decorative xmlns:adec="http://schemas.microsoft.com/office/drawing/2017/decorative" val="1"/>
              </a:ext>
            </a:extLst>
          </p:cNvPr>
          <p:cNvCxnSpPr>
            <a:cxnSpLocks/>
          </p:cNvCxnSpPr>
          <p:nvPr/>
        </p:nvCxnSpPr>
        <p:spPr>
          <a:xfrm>
            <a:off x="10247076" y="4473575"/>
            <a:ext cx="0" cy="99045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3691620-E828-0789-D7A9-52817E004066}"/>
              </a:ext>
              <a:ext uri="{C183D7F6-B498-43B3-948B-1728B52AA6E4}">
                <adec:decorative xmlns:adec="http://schemas.microsoft.com/office/drawing/2017/decorative" val="1"/>
              </a:ext>
            </a:extLst>
          </p:cNvPr>
          <p:cNvCxnSpPr>
            <a:cxnSpLocks/>
          </p:cNvCxnSpPr>
          <p:nvPr/>
        </p:nvCxnSpPr>
        <p:spPr>
          <a:xfrm>
            <a:off x="11356077" y="4363475"/>
            <a:ext cx="0" cy="261322"/>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EC0FD9AA-AB1F-A8C5-9B61-08541120025F}"/>
              </a:ext>
              <a:ext uri="{C183D7F6-B498-43B3-948B-1728B52AA6E4}">
                <adec:decorative xmlns:adec="http://schemas.microsoft.com/office/drawing/2017/decorative" val="1"/>
              </a:ext>
            </a:extLst>
          </p:cNvPr>
          <p:cNvSpPr/>
          <p:nvPr/>
        </p:nvSpPr>
        <p:spPr>
          <a:xfrm>
            <a:off x="10187865" y="229084"/>
            <a:ext cx="1129407" cy="1162493"/>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B9176471-28E5-CAA0-2868-F3C2175A653B}"/>
              </a:ext>
              <a:ext uri="{C183D7F6-B498-43B3-948B-1728B52AA6E4}">
                <adec:decorative xmlns:adec="http://schemas.microsoft.com/office/drawing/2017/decorative" val="1"/>
              </a:ext>
            </a:extLst>
          </p:cNvPr>
          <p:cNvSpPr txBox="1"/>
          <p:nvPr/>
        </p:nvSpPr>
        <p:spPr>
          <a:xfrm>
            <a:off x="10252425" y="323081"/>
            <a:ext cx="64881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96" name="Picture 95">
            <a:extLst>
              <a:ext uri="{FF2B5EF4-FFF2-40B4-BE49-F238E27FC236}">
                <a16:creationId xmlns:a16="http://schemas.microsoft.com/office/drawing/2014/main" id="{05C56131-A75B-3DBD-2240-171CCD49958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10224361" y="801929"/>
            <a:ext cx="353153" cy="353153"/>
          </a:xfrm>
          <a:prstGeom prst="rect">
            <a:avLst/>
          </a:prstGeom>
        </p:spPr>
      </p:pic>
      <p:cxnSp>
        <p:nvCxnSpPr>
          <p:cNvPr id="97" name="Straight Connector 96">
            <a:extLst>
              <a:ext uri="{FF2B5EF4-FFF2-40B4-BE49-F238E27FC236}">
                <a16:creationId xmlns:a16="http://schemas.microsoft.com/office/drawing/2014/main" id="{9C5C1732-0E89-CE12-30C9-E09F7947AC21}"/>
              </a:ext>
              <a:ext uri="{C183D7F6-B498-43B3-948B-1728B52AA6E4}">
                <adec:decorative xmlns:adec="http://schemas.microsoft.com/office/drawing/2017/decorative" val="1"/>
              </a:ext>
            </a:extLst>
          </p:cNvPr>
          <p:cNvCxnSpPr>
            <a:cxnSpLocks/>
          </p:cNvCxnSpPr>
          <p:nvPr/>
        </p:nvCxnSpPr>
        <p:spPr>
          <a:xfrm>
            <a:off x="10330222" y="11336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832D0BC-B245-003B-B4E4-04E889136D26}"/>
              </a:ext>
              <a:ext uri="{C183D7F6-B498-43B3-948B-1728B52AA6E4}">
                <adec:decorative xmlns:adec="http://schemas.microsoft.com/office/drawing/2017/decorative" val="1"/>
              </a:ext>
            </a:extLst>
          </p:cNvPr>
          <p:cNvCxnSpPr>
            <a:cxnSpLocks/>
          </p:cNvCxnSpPr>
          <p:nvPr/>
        </p:nvCxnSpPr>
        <p:spPr>
          <a:xfrm>
            <a:off x="10330222" y="11851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pic>
        <p:nvPicPr>
          <p:cNvPr id="105" name="Picture 104">
            <a:extLst>
              <a:ext uri="{FF2B5EF4-FFF2-40B4-BE49-F238E27FC236}">
                <a16:creationId xmlns:a16="http://schemas.microsoft.com/office/drawing/2014/main" id="{86FCFED7-9594-1EDA-7CDF-A1625443E8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32507" y="2651641"/>
            <a:ext cx="408100" cy="408100"/>
          </a:xfrm>
          <a:prstGeom prst="rect">
            <a:avLst/>
          </a:prstGeom>
        </p:spPr>
      </p:pic>
      <p:pic>
        <p:nvPicPr>
          <p:cNvPr id="109" name="Picture 108">
            <a:extLst>
              <a:ext uri="{FF2B5EF4-FFF2-40B4-BE49-F238E27FC236}">
                <a16:creationId xmlns:a16="http://schemas.microsoft.com/office/drawing/2014/main" id="{8B4C036F-9B03-E82F-F890-740D6CE0CD2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64494" y="2655637"/>
            <a:ext cx="408100" cy="408100"/>
          </a:xfrm>
          <a:prstGeom prst="rect">
            <a:avLst/>
          </a:prstGeom>
        </p:spPr>
      </p:pic>
      <p:pic>
        <p:nvPicPr>
          <p:cNvPr id="112" name="Picture 111">
            <a:extLst>
              <a:ext uri="{FF2B5EF4-FFF2-40B4-BE49-F238E27FC236}">
                <a16:creationId xmlns:a16="http://schemas.microsoft.com/office/drawing/2014/main" id="{6B3B7E02-DC3A-0F9C-8C37-4C004555F57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04287" y="2650412"/>
            <a:ext cx="408100" cy="408100"/>
          </a:xfrm>
          <a:prstGeom prst="rect">
            <a:avLst/>
          </a:prstGeom>
        </p:spPr>
      </p:pic>
      <p:pic>
        <p:nvPicPr>
          <p:cNvPr id="113" name="Picture 112">
            <a:extLst>
              <a:ext uri="{FF2B5EF4-FFF2-40B4-BE49-F238E27FC236}">
                <a16:creationId xmlns:a16="http://schemas.microsoft.com/office/drawing/2014/main" id="{08C607C3-8219-306E-E7E7-FD412EF713D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532832" y="2646973"/>
            <a:ext cx="408100" cy="408100"/>
          </a:xfrm>
          <a:prstGeom prst="rect">
            <a:avLst/>
          </a:prstGeom>
        </p:spPr>
      </p:pic>
      <p:pic>
        <p:nvPicPr>
          <p:cNvPr id="114" name="Picture 113">
            <a:extLst>
              <a:ext uri="{FF2B5EF4-FFF2-40B4-BE49-F238E27FC236}">
                <a16:creationId xmlns:a16="http://schemas.microsoft.com/office/drawing/2014/main" id="{BA295AE6-E820-A7F3-E560-A48F3AB4207B}"/>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18852" y="2646973"/>
            <a:ext cx="408100" cy="408100"/>
          </a:xfrm>
          <a:prstGeom prst="rect">
            <a:avLst/>
          </a:prstGeom>
        </p:spPr>
      </p:pic>
      <p:sp>
        <p:nvSpPr>
          <p:cNvPr id="9" name="TextBox 8">
            <a:extLst>
              <a:ext uri="{FF2B5EF4-FFF2-40B4-BE49-F238E27FC236}">
                <a16:creationId xmlns:a16="http://schemas.microsoft.com/office/drawing/2014/main" id="{D1EDC76E-31E6-2588-F068-9B65D49E1305}"/>
              </a:ext>
              <a:ext uri="{C183D7F6-B498-43B3-948B-1728B52AA6E4}">
                <adec:decorative xmlns:adec="http://schemas.microsoft.com/office/drawing/2017/decorative" val="1"/>
              </a:ext>
            </a:extLst>
          </p:cNvPr>
          <p:cNvSpPr txBox="1"/>
          <p:nvPr/>
        </p:nvSpPr>
        <p:spPr>
          <a:xfrm>
            <a:off x="10267263" y="510550"/>
            <a:ext cx="1054975" cy="938719"/>
          </a:xfrm>
          <a:prstGeom prst="rect">
            <a:avLst/>
          </a:prstGeom>
          <a:noFill/>
        </p:spPr>
        <p:txBody>
          <a:bodyPr wrap="square" rtlCol="0">
            <a:spAutoFit/>
          </a:bodyPr>
          <a:lstStyle/>
          <a:p>
            <a:r>
              <a:rPr lang="en-GB" sz="1100" i="1">
                <a:effectLst/>
                <a:latin typeface="Georgia" panose="02040502050405020303" pitchFamily="18" charset="0"/>
              </a:rPr>
              <a:t>r.    reigned</a:t>
            </a:r>
          </a:p>
          <a:p>
            <a:r>
              <a:rPr lang="en-GB" sz="1100" i="1">
                <a:effectLst/>
                <a:latin typeface="Georgia" panose="02040502050405020303" pitchFamily="18" charset="0"/>
              </a:rPr>
              <a:t>c.    </a:t>
            </a:r>
            <a:r>
              <a:rPr lang="en-GB" sz="1100" i="1">
                <a:latin typeface="Georgia" panose="02040502050405020303" pitchFamily="18" charset="0"/>
              </a:rPr>
              <a:t>about</a:t>
            </a:r>
            <a:endParaRPr lang="en-GB" sz="1100" i="1">
              <a:effectLst/>
              <a:latin typeface="Georgia" panose="02040502050405020303" pitchFamily="18" charset="0"/>
            </a:endParaRPr>
          </a:p>
          <a:p>
            <a:r>
              <a:rPr lang="en-GB" sz="1100" i="1">
                <a:latin typeface="Georgia" panose="02040502050405020303" pitchFamily="18" charset="0"/>
              </a:rPr>
              <a:t>       monarch</a:t>
            </a:r>
          </a:p>
          <a:p>
            <a:r>
              <a:rPr lang="en-GB" sz="1100" i="1">
                <a:latin typeface="Georgia" panose="02040502050405020303" pitchFamily="18" charset="0"/>
              </a:rPr>
              <a:t>       married</a:t>
            </a:r>
          </a:p>
          <a:p>
            <a:r>
              <a:rPr lang="en-GB" sz="1100" i="1">
                <a:latin typeface="Georgia" panose="02040502050405020303" pitchFamily="18" charset="0"/>
              </a:rPr>
              <a:t>      </a:t>
            </a:r>
          </a:p>
        </p:txBody>
      </p:sp>
      <p:pic>
        <p:nvPicPr>
          <p:cNvPr id="6" name="Picture 5">
            <a:extLst>
              <a:ext uri="{FF2B5EF4-FFF2-40B4-BE49-F238E27FC236}">
                <a16:creationId xmlns:a16="http://schemas.microsoft.com/office/drawing/2014/main" id="{2D29D2DC-03F2-F971-087E-D2879CE49380}"/>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7769656" y="117635"/>
            <a:ext cx="2091809" cy="1626139"/>
          </a:xfrm>
          <a:prstGeom prst="rect">
            <a:avLst/>
          </a:prstGeom>
        </p:spPr>
      </p:pic>
      <p:pic>
        <p:nvPicPr>
          <p:cNvPr id="7" name="Picture 6">
            <a:extLst>
              <a:ext uri="{FF2B5EF4-FFF2-40B4-BE49-F238E27FC236}">
                <a16:creationId xmlns:a16="http://schemas.microsoft.com/office/drawing/2014/main" id="{2310EAFF-5AFE-28D0-EB47-75D210B1C6DD}"/>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2805657" y="5077630"/>
            <a:ext cx="2091809" cy="1626139"/>
          </a:xfrm>
          <a:prstGeom prst="rect">
            <a:avLst/>
          </a:prstGeom>
        </p:spPr>
      </p:pic>
      <p:sp>
        <p:nvSpPr>
          <p:cNvPr id="11" name="TextBox 10">
            <a:extLst>
              <a:ext uri="{FF2B5EF4-FFF2-40B4-BE49-F238E27FC236}">
                <a16:creationId xmlns:a16="http://schemas.microsoft.com/office/drawing/2014/main" id="{C100E3C6-A22B-E7AB-F55D-5A4D2057178D}"/>
              </a:ext>
            </a:extLst>
          </p:cNvPr>
          <p:cNvSpPr txBox="1"/>
          <p:nvPr/>
        </p:nvSpPr>
        <p:spPr>
          <a:xfrm>
            <a:off x="7893051" y="236959"/>
            <a:ext cx="1856568"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before?</a:t>
            </a:r>
          </a:p>
        </p:txBody>
      </p:sp>
      <p:sp>
        <p:nvSpPr>
          <p:cNvPr id="13" name="TextBox 12">
            <a:extLst>
              <a:ext uri="{FF2B5EF4-FFF2-40B4-BE49-F238E27FC236}">
                <a16:creationId xmlns:a16="http://schemas.microsoft.com/office/drawing/2014/main" id="{D51D6D12-E379-364A-389D-0C9AA1C21857}"/>
              </a:ext>
            </a:extLst>
          </p:cNvPr>
          <p:cNvSpPr txBox="1"/>
          <p:nvPr/>
        </p:nvSpPr>
        <p:spPr>
          <a:xfrm>
            <a:off x="7890230" y="617893"/>
            <a:ext cx="1856567" cy="507831"/>
          </a:xfrm>
          <a:prstGeom prst="rect">
            <a:avLst/>
          </a:prstGeom>
          <a:noFill/>
        </p:spPr>
        <p:txBody>
          <a:bodyPr wrap="square" rtlCol="0">
            <a:spAutoFit/>
          </a:bodyPr>
          <a:lstStyle/>
          <a:p>
            <a:pPr algn="ctr"/>
            <a:r>
              <a:rPr lang="en-GB" sz="900">
                <a:effectLst/>
                <a:latin typeface="Georgia" panose="02040502050405020303" pitchFamily="18" charset="0"/>
                <a:ea typeface="Calibri" panose="020F0502020204030204" pitchFamily="34" charset="0"/>
                <a:cs typeface="Times New Roman" panose="02020603050405020304" pitchFamily="18" charset="0"/>
              </a:rPr>
              <a:t>King Richard III was killed at </a:t>
            </a:r>
          </a:p>
          <a:p>
            <a:pPr algn="ctr"/>
            <a:r>
              <a:rPr lang="en-GB" sz="900">
                <a:effectLst/>
                <a:latin typeface="Georgia" panose="02040502050405020303" pitchFamily="18" charset="0"/>
                <a:ea typeface="Calibri" panose="020F0502020204030204" pitchFamily="34" charset="0"/>
                <a:cs typeface="Times New Roman" panose="02020603050405020304" pitchFamily="18" charset="0"/>
              </a:rPr>
              <a:t>the Battle of Bosworth on </a:t>
            </a:r>
          </a:p>
          <a:p>
            <a:pPr algn="ctr"/>
            <a:r>
              <a:rPr lang="en-GB" sz="900">
                <a:effectLst/>
                <a:latin typeface="Georgia" panose="02040502050405020303" pitchFamily="18" charset="0"/>
                <a:ea typeface="Calibri" panose="020F0502020204030204" pitchFamily="34" charset="0"/>
                <a:cs typeface="Times New Roman" panose="02020603050405020304" pitchFamily="18" charset="0"/>
              </a:rPr>
              <a:t>22 August 1485.</a:t>
            </a:r>
            <a:r>
              <a:rPr lang="en-GB" sz="900">
                <a:effectLst/>
                <a:latin typeface="Georgia" panose="02040502050405020303" pitchFamily="18" charset="0"/>
              </a:rPr>
              <a:t> </a:t>
            </a:r>
            <a:endParaRPr lang="en-US" sz="900">
              <a:latin typeface="Georgia" panose="02040502050405020303" pitchFamily="18" charset="0"/>
            </a:endParaRPr>
          </a:p>
        </p:txBody>
      </p:sp>
      <p:sp>
        <p:nvSpPr>
          <p:cNvPr id="8" name="TextBox 7">
            <a:extLst>
              <a:ext uri="{FF2B5EF4-FFF2-40B4-BE49-F238E27FC236}">
                <a16:creationId xmlns:a16="http://schemas.microsoft.com/office/drawing/2014/main" id="{1BB7D632-05CF-AA46-768F-4DE171F98AB4}"/>
              </a:ext>
            </a:extLst>
          </p:cNvPr>
          <p:cNvSpPr txBox="1"/>
          <p:nvPr/>
        </p:nvSpPr>
        <p:spPr>
          <a:xfrm>
            <a:off x="2958250" y="5192037"/>
            <a:ext cx="1796274"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after?</a:t>
            </a:r>
          </a:p>
        </p:txBody>
      </p:sp>
      <p:sp>
        <p:nvSpPr>
          <p:cNvPr id="10" name="TextBox 9">
            <a:extLst>
              <a:ext uri="{FF2B5EF4-FFF2-40B4-BE49-F238E27FC236}">
                <a16:creationId xmlns:a16="http://schemas.microsoft.com/office/drawing/2014/main" id="{F85A669C-9FF5-7872-D7E4-AB4A8B1A492B}"/>
              </a:ext>
            </a:extLst>
          </p:cNvPr>
          <p:cNvSpPr txBox="1"/>
          <p:nvPr/>
        </p:nvSpPr>
        <p:spPr>
          <a:xfrm>
            <a:off x="2913800" y="5516967"/>
            <a:ext cx="1889784" cy="674736"/>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Queen Elizabeth I died without an </a:t>
            </a:r>
            <a:r>
              <a:rPr lang="en-GB" sz="900" b="1" kern="100">
                <a:effectLst/>
                <a:latin typeface="Georgia" panose="02040502050405020303" pitchFamily="18" charset="0"/>
                <a:ea typeface="Calibri" panose="020F0502020204030204" pitchFamily="34" charset="0"/>
                <a:cs typeface="Times New Roman" panose="02020603050405020304" pitchFamily="18" charset="0"/>
              </a:rPr>
              <a:t>heir.</a:t>
            </a:r>
            <a:r>
              <a:rPr lang="en-GB" sz="900" kern="100">
                <a:effectLst/>
                <a:latin typeface="Georgia" panose="02040502050405020303" pitchFamily="18" charset="0"/>
                <a:ea typeface="Calibri" panose="020F0502020204030204" pitchFamily="34" charset="0"/>
                <a:cs typeface="Times New Roman" panose="02020603050405020304" pitchFamily="18" charset="0"/>
              </a:rPr>
              <a:t> Mary Queen of Scots’s son, James VI of Scotland, became James I of England. </a:t>
            </a:r>
          </a:p>
        </p:txBody>
      </p:sp>
    </p:spTree>
    <p:extLst>
      <p:ext uri="{BB962C8B-B14F-4D97-AF65-F5344CB8AC3E}">
        <p14:creationId xmlns:p14="http://schemas.microsoft.com/office/powerpoint/2010/main" val="50163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8982578"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What were the first names of Henry VII’s and Elizabeth of York’s four children?</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Q1</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4" y="1725587"/>
            <a:ext cx="8434294"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much older than Anne of Cleves was Henry VIII?</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lIns="91440" tIns="45720" rIns="91440" bIns="45720" rtlCol="0" anchor="t">
            <a:spAutoFit/>
          </a:bodyPr>
          <a:lstStyle/>
          <a:p>
            <a:r>
              <a:rPr lang="en-GB" sz="1600" b="1" spc="30">
                <a:latin typeface="Open Sans Condensed"/>
                <a:ea typeface="Open Sans Condensed Light" panose="020B0306030504020204" pitchFamily="34" charset="0"/>
                <a:cs typeface="Open Sans Condensed Light" panose="020B0306030504020204" pitchFamily="34" charset="0"/>
              </a:rPr>
              <a:t>Q2</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90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342"/>
            <a:ext cx="774567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What was the relationship between Katherine Parr and Elizabeth I?</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883"/>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Q3</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266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3624"/>
            <a:ext cx="9318225"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old was Lady Jane Grey when she became Queen?</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165"/>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Q4</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205245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lIns="91440" tIns="45720" rIns="91440" bIns="45720" rtlCol="0" anchor="t">
            <a:spAutoFit/>
          </a:bodyPr>
          <a:lstStyle/>
          <a:p>
            <a:r>
              <a:rPr lang="en-GB" sz="1600" b="1">
                <a:solidFill>
                  <a:srgbClr val="9D691F"/>
                </a:solidFill>
                <a:latin typeface="Georgia"/>
                <a:ea typeface="Open Sans"/>
                <a:cs typeface="Open Sans"/>
              </a:rPr>
              <a:t>heir</a:t>
            </a:r>
            <a:r>
              <a:rPr lang="en-GB" sz="1600">
                <a:latin typeface="Georgia"/>
                <a:ea typeface="Open Sans"/>
                <a:cs typeface="Open Sans"/>
              </a:rPr>
              <a:t>  </a:t>
            </a:r>
            <a:r>
              <a:rPr lang="en-GB" sz="1600">
                <a:effectLst/>
                <a:latin typeface="Georgia"/>
                <a:ea typeface="Open Sans"/>
                <a:cs typeface="Open Sans"/>
              </a:rPr>
              <a:t>|</a:t>
            </a:r>
            <a:r>
              <a:rPr lang="en-GB" sz="1600">
                <a:latin typeface="Georgia"/>
                <a:ea typeface="Open Sans"/>
                <a:cs typeface="Open Sans"/>
              </a:rPr>
              <a:t> </a:t>
            </a:r>
            <a:r>
              <a:rPr lang="en-GB" sz="1600">
                <a:effectLst/>
                <a:latin typeface="Georgia"/>
                <a:ea typeface="Open Sans"/>
                <a:cs typeface="Open Sans"/>
              </a:rPr>
              <a:t> the person who will become the next king or queen</a:t>
            </a: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63226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 uri="{C183D7F6-B498-43B3-948B-1728B52AA6E4}">
                <adec:decorative xmlns:adec="http://schemas.microsoft.com/office/drawing/2017/decorative" val="0"/>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IMAGES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4569" y="107573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Henry VII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4569" y="1403154"/>
            <a:ext cx="10613273" cy="261610"/>
          </a:xfrm>
          <a:prstGeom prst="rect">
            <a:avLst/>
          </a:prstGeom>
          <a:noFill/>
        </p:spPr>
        <p:txBody>
          <a:bodyPr wrap="square" rtlCol="0">
            <a:spAutoFit/>
          </a:bodyPr>
          <a:lstStyle/>
          <a:p>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Elizabeth of York</a:t>
            </a:r>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4569" y="173057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Henry VIII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4569" y="205799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Katherine of Aragon</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Philip Mould &amp; Company, London</a:t>
            </a:r>
          </a:p>
        </p:txBody>
      </p: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4569" y="2385414"/>
            <a:ext cx="10613273" cy="261610"/>
          </a:xfrm>
          <a:prstGeom prst="rect">
            <a:avLst/>
          </a:prstGeom>
          <a:noFill/>
        </p:spPr>
        <p:txBody>
          <a:bodyPr wrap="square" rtlCol="0">
            <a:spAutoFit/>
          </a:bodyPr>
          <a:lstStyle/>
          <a:p>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Anne Boleyn</a:t>
            </a:r>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4569" y="2712834"/>
            <a:ext cx="10613273" cy="261610"/>
          </a:xfrm>
          <a:prstGeom prst="rect">
            <a:avLst/>
          </a:prstGeom>
          <a:noFill/>
        </p:spPr>
        <p:txBody>
          <a:bodyPr wrap="square" rtlCol="0">
            <a:spAutoFit/>
          </a:bodyPr>
          <a:lstStyle/>
          <a:p>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Jane Seymour</a:t>
            </a:r>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4569" y="304025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Anne of Cleves</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4569" y="137024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4569" y="16976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4569" y="202508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4569" y="235250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4569" y="267992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4569" y="300734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Google Shape;408;g2b6d011acb8_0_8">
            <a:extLst>
              <a:ext uri="{FF2B5EF4-FFF2-40B4-BE49-F238E27FC236}">
                <a16:creationId xmlns:a16="http://schemas.microsoft.com/office/drawing/2014/main" id="{D738FBD5-BDDB-C91B-5184-D432E8E88914}"/>
              </a:ext>
              <a:ext uri="{C183D7F6-B498-43B3-948B-1728B52AA6E4}">
                <adec:decorative xmlns:adec="http://schemas.microsoft.com/office/drawing/2017/decorative" val="1"/>
              </a:ext>
            </a:extLst>
          </p:cNvPr>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142052" y="5203597"/>
            <a:ext cx="1569577" cy="1569577"/>
          </a:xfrm>
          <a:prstGeom prst="rect">
            <a:avLst/>
          </a:prstGeom>
          <a:noFill/>
          <a:ln>
            <a:noFill/>
          </a:ln>
        </p:spPr>
      </p:pic>
      <p:sp>
        <p:nvSpPr>
          <p:cNvPr id="3" name="TextBox 2">
            <a:extLst>
              <a:ext uri="{FF2B5EF4-FFF2-40B4-BE49-F238E27FC236}">
                <a16:creationId xmlns:a16="http://schemas.microsoft.com/office/drawing/2014/main" id="{75088EC8-B996-7462-9C43-1A36F517BAC2}"/>
              </a:ext>
            </a:extLst>
          </p:cNvPr>
          <p:cNvSpPr txBox="1">
            <a:spLocks/>
          </p:cNvSpPr>
          <p:nvPr/>
        </p:nvSpPr>
        <p:spPr>
          <a:xfrm>
            <a:off x="594569" y="3367674"/>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C</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atherine Howard</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4" name="TextBox 3">
            <a:extLst>
              <a:ext uri="{FF2B5EF4-FFF2-40B4-BE49-F238E27FC236}">
                <a16:creationId xmlns:a16="http://schemas.microsoft.com/office/drawing/2014/main" id="{C585FECC-4848-6C89-3108-3152A54A3173}"/>
              </a:ext>
            </a:extLst>
          </p:cNvPr>
          <p:cNvSpPr txBox="1">
            <a:spLocks/>
          </p:cNvSpPr>
          <p:nvPr/>
        </p:nvSpPr>
        <p:spPr>
          <a:xfrm>
            <a:off x="594569" y="3695094"/>
            <a:ext cx="10613273" cy="261610"/>
          </a:xfrm>
          <a:prstGeom prst="rect">
            <a:avLst/>
          </a:prstGeom>
          <a:noFill/>
        </p:spPr>
        <p:txBody>
          <a:bodyPr wrap="square" rtlCol="0">
            <a:spAutoFit/>
          </a:bodyPr>
          <a:lstStyle/>
          <a:p>
            <a:r>
              <a:rPr lang="en-GB" sz="1100" b="1" dirty="0">
                <a:solidFill>
                  <a:srgbClr val="9D691F"/>
                </a:solidFill>
                <a:latin typeface="Georgia" panose="02040502050405020303" pitchFamily="18" charset="0"/>
                <a:ea typeface="Open Sans" panose="020B0606030504020204" pitchFamily="34" charset="0"/>
                <a:cs typeface="Open Sans" panose="020B0606030504020204" pitchFamily="34" charset="0"/>
                <a:hlinkClick r:id="rId12">
                  <a:extLst>
                    <a:ext uri="{A12FA001-AC4F-418D-AE19-62706E023703}">
                      <ahyp:hlinkClr xmlns:ahyp="http://schemas.microsoft.com/office/drawing/2018/hyperlinkcolor" val="tx"/>
                    </a:ext>
                  </a:extLst>
                </a:hlinkClick>
              </a:rPr>
              <a:t>Katherine Parr </a:t>
            </a:r>
            <a:r>
              <a:rPr lang="en-GB" sz="1100" b="1" dirty="0">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Historic Royal Palaces</a:t>
            </a:r>
          </a:p>
        </p:txBody>
      </p:sp>
      <p:sp>
        <p:nvSpPr>
          <p:cNvPr id="5" name="TextBox 4">
            <a:extLst>
              <a:ext uri="{FF2B5EF4-FFF2-40B4-BE49-F238E27FC236}">
                <a16:creationId xmlns:a16="http://schemas.microsoft.com/office/drawing/2014/main" id="{2415F4CA-F4C1-5743-ABF9-92AD0321B22A}"/>
              </a:ext>
            </a:extLst>
          </p:cNvPr>
          <p:cNvSpPr txBox="1">
            <a:spLocks/>
          </p:cNvSpPr>
          <p:nvPr/>
        </p:nvSpPr>
        <p:spPr>
          <a:xfrm>
            <a:off x="594569" y="4022514"/>
            <a:ext cx="10613273" cy="261610"/>
          </a:xfrm>
          <a:prstGeom prst="rect">
            <a:avLst/>
          </a:prstGeom>
          <a:noFill/>
        </p:spPr>
        <p:txBody>
          <a:bodyPr wrap="square" rtlCol="0">
            <a:spAutoFit/>
          </a:bodyPr>
          <a:lstStyle/>
          <a:p>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3">
                  <a:extLst>
                    <a:ext uri="{A12FA001-AC4F-418D-AE19-62706E023703}">
                      <ahyp:hlinkClr xmlns:ahyp="http://schemas.microsoft.com/office/drawing/2018/hyperlinkcolor" val="tx"/>
                    </a:ext>
                  </a:extLst>
                </a:hlinkClick>
              </a:rPr>
              <a:t>Mary I</a:t>
            </a:r>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6" name="TextBox 5">
            <a:extLst>
              <a:ext uri="{FF2B5EF4-FFF2-40B4-BE49-F238E27FC236}">
                <a16:creationId xmlns:a16="http://schemas.microsoft.com/office/drawing/2014/main" id="{C0E9D2CA-D57A-C43C-BB53-8ED022B5C7C1}"/>
              </a:ext>
            </a:extLst>
          </p:cNvPr>
          <p:cNvSpPr txBox="1">
            <a:spLocks/>
          </p:cNvSpPr>
          <p:nvPr/>
        </p:nvSpPr>
        <p:spPr>
          <a:xfrm>
            <a:off x="594569" y="4349934"/>
            <a:ext cx="10613273" cy="261610"/>
          </a:xfrm>
          <a:prstGeom prst="rect">
            <a:avLst/>
          </a:prstGeom>
          <a:noFill/>
        </p:spPr>
        <p:txBody>
          <a:bodyPr wrap="square" rtlCol="0">
            <a:spAutoFit/>
          </a:bodyPr>
          <a:lstStyle/>
          <a:p>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4">
                  <a:extLst>
                    <a:ext uri="{A12FA001-AC4F-418D-AE19-62706E023703}">
                      <ahyp:hlinkClr xmlns:ahyp="http://schemas.microsoft.com/office/drawing/2018/hyperlinkcolor" val="tx"/>
                    </a:ext>
                  </a:extLst>
                </a:hlinkClick>
              </a:rPr>
              <a:t>Elizabeth I</a:t>
            </a:r>
            <a:r>
              <a:rPr lang="en-GB" sz="11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dirty="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cxnSp>
        <p:nvCxnSpPr>
          <p:cNvPr id="8" name="Straight Connector 7">
            <a:extLst>
              <a:ext uri="{FF2B5EF4-FFF2-40B4-BE49-F238E27FC236}">
                <a16:creationId xmlns:a16="http://schemas.microsoft.com/office/drawing/2014/main" id="{AA365009-4D48-1CEA-2147-015AABFB96CD}"/>
              </a:ext>
              <a:ext uri="{C183D7F6-B498-43B3-948B-1728B52AA6E4}">
                <adec:decorative xmlns:adec="http://schemas.microsoft.com/office/drawing/2017/decorative" val="1"/>
              </a:ext>
            </a:extLst>
          </p:cNvPr>
          <p:cNvCxnSpPr>
            <a:cxnSpLocks/>
          </p:cNvCxnSpPr>
          <p:nvPr/>
        </p:nvCxnSpPr>
        <p:spPr>
          <a:xfrm>
            <a:off x="594569" y="366218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E41AB64-D555-EE6F-1A01-504F9BA439E9}"/>
              </a:ext>
              <a:ext uri="{C183D7F6-B498-43B3-948B-1728B52AA6E4}">
                <adec:decorative xmlns:adec="http://schemas.microsoft.com/office/drawing/2017/decorative" val="1"/>
              </a:ext>
            </a:extLst>
          </p:cNvPr>
          <p:cNvCxnSpPr>
            <a:cxnSpLocks/>
          </p:cNvCxnSpPr>
          <p:nvPr/>
        </p:nvCxnSpPr>
        <p:spPr>
          <a:xfrm>
            <a:off x="594569" y="398960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7163179-A2E5-CC9C-92B2-EAD250BD2D61}"/>
              </a:ext>
              <a:ext uri="{C183D7F6-B498-43B3-948B-1728B52AA6E4}">
                <adec:decorative xmlns:adec="http://schemas.microsoft.com/office/drawing/2017/decorative" val="1"/>
              </a:ext>
            </a:extLst>
          </p:cNvPr>
          <p:cNvCxnSpPr>
            <a:cxnSpLocks/>
          </p:cNvCxnSpPr>
          <p:nvPr/>
        </p:nvCxnSpPr>
        <p:spPr>
          <a:xfrm>
            <a:off x="594569" y="431702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2204C1-09FB-B45B-10C7-D507144A3A82}"/>
              </a:ext>
              <a:ext uri="{C183D7F6-B498-43B3-948B-1728B52AA6E4}">
                <adec:decorative xmlns:adec="http://schemas.microsoft.com/office/drawing/2017/decorative" val="1"/>
              </a:ext>
            </a:extLst>
          </p:cNvPr>
          <p:cNvCxnSpPr>
            <a:cxnSpLocks/>
          </p:cNvCxnSpPr>
          <p:nvPr/>
        </p:nvCxnSpPr>
        <p:spPr>
          <a:xfrm>
            <a:off x="594569" y="33347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7ED4847-3A24-AA0D-33E6-E1AD2C4204B8}"/>
              </a:ext>
            </a:extLst>
          </p:cNvPr>
          <p:cNvSpPr txBox="1">
            <a:spLocks/>
          </p:cNvSpPr>
          <p:nvPr/>
        </p:nvSpPr>
        <p:spPr>
          <a:xfrm>
            <a:off x="594569" y="467735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5">
                  <a:extLst>
                    <a:ext uri="{A12FA001-AC4F-418D-AE19-62706E023703}">
                      <ahyp:hlinkClr xmlns:ahyp="http://schemas.microsoft.com/office/drawing/2018/hyperlinkcolor" val="tx"/>
                    </a:ext>
                  </a:extLst>
                </a:hlinkClick>
              </a:rPr>
              <a:t>Edward VI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15" name="TextBox 14">
            <a:extLst>
              <a:ext uri="{FF2B5EF4-FFF2-40B4-BE49-F238E27FC236}">
                <a16:creationId xmlns:a16="http://schemas.microsoft.com/office/drawing/2014/main" id="{3398BA74-CDDA-5E2F-7E77-232CC4619EEB}"/>
              </a:ext>
            </a:extLst>
          </p:cNvPr>
          <p:cNvSpPr txBox="1">
            <a:spLocks/>
          </p:cNvSpPr>
          <p:nvPr/>
        </p:nvSpPr>
        <p:spPr>
          <a:xfrm>
            <a:off x="594569" y="5004785"/>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16">
                  <a:extLst>
                    <a:ext uri="{A12FA001-AC4F-418D-AE19-62706E023703}">
                      <ahyp:hlinkClr xmlns:ahyp="http://schemas.microsoft.com/office/drawing/2018/hyperlinkcolor" val="tx"/>
                    </a:ext>
                  </a:extLst>
                </a:hlinkClick>
              </a:rPr>
              <a:t>Lady Jane Grey</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cxnSp>
        <p:nvCxnSpPr>
          <p:cNvPr id="16" name="Straight Connector 15">
            <a:extLst>
              <a:ext uri="{FF2B5EF4-FFF2-40B4-BE49-F238E27FC236}">
                <a16:creationId xmlns:a16="http://schemas.microsoft.com/office/drawing/2014/main" id="{49AE1239-5E96-B89D-FBBD-67F4AC670FF1}"/>
              </a:ext>
              <a:ext uri="{C183D7F6-B498-43B3-948B-1728B52AA6E4}">
                <adec:decorative xmlns:adec="http://schemas.microsoft.com/office/drawing/2017/decorative" val="1"/>
              </a:ext>
            </a:extLst>
          </p:cNvPr>
          <p:cNvCxnSpPr>
            <a:cxnSpLocks/>
          </p:cNvCxnSpPr>
          <p:nvPr/>
        </p:nvCxnSpPr>
        <p:spPr>
          <a:xfrm>
            <a:off x="594569" y="464444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BD16DAB-C325-67B6-69E2-11BC3F9CB545}"/>
              </a:ext>
              <a:ext uri="{C183D7F6-B498-43B3-948B-1728B52AA6E4}">
                <adec:decorative xmlns:adec="http://schemas.microsoft.com/office/drawing/2017/decorative" val="1"/>
              </a:ext>
            </a:extLst>
          </p:cNvPr>
          <p:cNvCxnSpPr>
            <a:cxnSpLocks/>
          </p:cNvCxnSpPr>
          <p:nvPr/>
        </p:nvCxnSpPr>
        <p:spPr>
          <a:xfrm>
            <a:off x="594569" y="49718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126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TMSDE-177636704-53377</_dlc_DocId>
    <_dlc_DocIdUrl xmlns="6a0bfff4-67be-4a96-b973-4401e8ac1668">
      <Url>https://historicroyalpalaces2.sharepoint.com/sites/TMS_Digital_Engagement_Workspace/_layouts/15/DocIdRedir.aspx?ID=TMSDE-177636704-53377</Url>
      <Description>TMSDE-177636704-53377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B657FA-118C-44F9-87F0-AC4650D1ACEB}">
  <ds:schemaRefs>
    <ds:schemaRef ds:uri="http://schemas.microsoft.com/sharepoint/v3/contenttype/forms"/>
  </ds:schemaRefs>
</ds:datastoreItem>
</file>

<file path=customXml/itemProps2.xml><?xml version="1.0" encoding="utf-8"?>
<ds:datastoreItem xmlns:ds="http://schemas.openxmlformats.org/officeDocument/2006/customXml" ds:itemID="{4C9F2DDE-5C09-41A8-8824-509A9DE573F7}">
  <ds:schemaRefs>
    <ds:schemaRef ds:uri="http://schemas.microsoft.com/office/infopath/2007/PartnerControls"/>
    <ds:schemaRef ds:uri="http://purl.org/dc/terms/"/>
    <ds:schemaRef ds:uri="http://purl.org/dc/elements/1.1/"/>
    <ds:schemaRef ds:uri="6a0bfff4-67be-4a96-b973-4401e8ac1668"/>
    <ds:schemaRef ds:uri="http://schemas.microsoft.com/office/2006/documentManagement/types"/>
    <ds:schemaRef ds:uri="http://schemas.openxmlformats.org/package/2006/metadata/core-properties"/>
    <ds:schemaRef ds:uri="311830fd-edab-4bb4-afbf-658c422cd60d"/>
    <ds:schemaRef ds:uri="http://www.w3.org/XML/1998/namespace"/>
    <ds:schemaRef ds:uri="c12aeb96-693d-4a38-af2e-b31719837d9a"/>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33BF77E-4AC8-42C4-BFDB-B214C8AFD52E}">
  <ds:schemaRefs>
    <ds:schemaRef ds:uri="http://schemas.microsoft.com/sharepoint/events"/>
  </ds:schemaRefs>
</ds:datastoreItem>
</file>

<file path=customXml/itemProps4.xml><?xml version="1.0" encoding="utf-8"?>
<ds:datastoreItem xmlns:ds="http://schemas.openxmlformats.org/officeDocument/2006/customXml" ds:itemID="{9F6E9CD3-D2B6-4358-A2A3-B3DBF3AB4244}">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1011</Words>
  <Application>Microsoft Office PowerPoint</Application>
  <PresentationFormat>Widescreen</PresentationFormat>
  <Paragraphs>194</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FAMILY TREE PART EXTRA DETAILS</vt:lpstr>
      <vt:lpstr>FAMILY TREE PART EXTRA DETAILS</vt:lpstr>
      <vt:lpstr>FAMILY TREE PART EXTRA DETAILS</vt:lpstr>
      <vt:lpstr>FAMILY TREE PART EXTRA DETAILS</vt:lpstr>
      <vt:lpstr>CLASSROOM TASKS</vt:lpstr>
      <vt:lpstr>VOCABULARY LIST</vt:lpstr>
      <vt:lpstr>IMAGES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1</cp:revision>
  <dcterms:created xsi:type="dcterms:W3CDTF">2023-08-03T09:37:27Z</dcterms:created>
  <dcterms:modified xsi:type="dcterms:W3CDTF">2024-03-22T17:43:46Z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_dlc_DocIdItemGuid">
    <vt:lpwstr>a949684d-b343-4cc0-b44f-e4fe20f338eb</vt:lpwstr>
  </property>
  <property fmtid="{D5CDD505-2E9C-101B-9397-08002B2CF9AE}" pid="4" name="MediaServiceImageTags">
    <vt:lpwstr/>
  </property>
</Properties>
</file>