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sldIdLst>
    <p:sldId id="257" r:id="rId2"/>
    <p:sldId id="258"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6176" userDrawn="1">
          <p15:clr>
            <a:srgbClr val="A4A3A4"/>
          </p15:clr>
        </p15:guide>
        <p15:guide id="3" pos="3908" userDrawn="1">
          <p15:clr>
            <a:srgbClr val="A4A3A4"/>
          </p15:clr>
        </p15:guide>
        <p15:guide id="4" pos="2683" userDrawn="1">
          <p15:clr>
            <a:srgbClr val="A4A3A4"/>
          </p15:clr>
        </p15:guide>
        <p15:guide id="5" pos="7401" userDrawn="1">
          <p15:clr>
            <a:srgbClr val="A4A3A4"/>
          </p15:clr>
        </p15:guide>
        <p15:guide id="6" pos="5586" userDrawn="1">
          <p15:clr>
            <a:srgbClr val="A4A3A4"/>
          </p15:clr>
        </p15:guide>
        <p15:guide id="7" pos="5722" userDrawn="1">
          <p15:clr>
            <a:srgbClr val="A4A3A4"/>
          </p15:clr>
        </p15:guide>
        <p15:guide id="8" pos="4362" userDrawn="1">
          <p15:clr>
            <a:srgbClr val="A4A3A4"/>
          </p15:clr>
        </p15:guide>
        <p15:guide id="9" pos="4498" userDrawn="1">
          <p15:clr>
            <a:srgbClr val="A4A3A4"/>
          </p15:clr>
        </p15:guide>
        <p15:guide id="10" pos="279" userDrawn="1">
          <p15:clr>
            <a:srgbClr val="A4A3A4"/>
          </p15:clr>
        </p15:guide>
        <p15:guide id="11" orient="horz" pos="4178" userDrawn="1">
          <p15:clr>
            <a:srgbClr val="A4A3A4"/>
          </p15:clr>
        </p15:guide>
        <p15:guide id="12" orient="horz" pos="3748" userDrawn="1">
          <p15:clr>
            <a:srgbClr val="A4A3A4"/>
          </p15:clr>
        </p15:guide>
        <p15:guide id="13" pos="6312" userDrawn="1">
          <p15:clr>
            <a:srgbClr val="A4A3A4"/>
          </p15:clr>
        </p15:guide>
        <p15:guide id="14" pos="1481" userDrawn="1">
          <p15:clr>
            <a:srgbClr val="A4A3A4"/>
          </p15:clr>
        </p15:guide>
        <p15:guide id="15" pos="3885" userDrawn="1">
          <p15:clr>
            <a:srgbClr val="A4A3A4"/>
          </p15:clr>
        </p15:guide>
        <p15:guide id="16" pos="6289" userDrawn="1">
          <p15:clr>
            <a:srgbClr val="A4A3A4"/>
          </p15:clr>
        </p15:guide>
        <p15:guide id="17" pos="5087" userDrawn="1">
          <p15:clr>
            <a:srgbClr val="A4A3A4"/>
          </p15:clr>
        </p15:guide>
        <p15:guide id="18" orient="horz" pos="414" userDrawn="1">
          <p15:clr>
            <a:srgbClr val="A4A3A4"/>
          </p15:clr>
        </p15:guide>
        <p15:guide id="19" orient="horz" pos="572" userDrawn="1">
          <p15:clr>
            <a:srgbClr val="A4A3A4"/>
          </p15:clr>
        </p15:guide>
        <p15:guide id="20" orient="horz" pos="913" userDrawn="1">
          <p15:clr>
            <a:srgbClr val="A4A3A4"/>
          </p15:clr>
        </p15:guide>
        <p15:guide id="21" orient="horz" pos="2976" userDrawn="1">
          <p15:clr>
            <a:srgbClr val="A4A3A4"/>
          </p15:clr>
        </p15:guide>
        <p15:guide id="22" pos="3840" userDrawn="1">
          <p15:clr>
            <a:srgbClr val="A4A3A4"/>
          </p15:clr>
        </p15:guide>
        <p15:guide id="23" orient="horz" pos="187" userDrawn="1">
          <p15:clr>
            <a:srgbClr val="A4A3A4"/>
          </p15:clr>
        </p15:guide>
        <p15:guide id="24" orient="horz" pos="254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1632"/>
    <a:srgbClr val="3F265B"/>
    <a:srgbClr val="C587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36C72E-0134-4A8B-B448-BBA5268087E1}" v="7" dt="2025-03-31T09:09:17.3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86395"/>
  </p:normalViewPr>
  <p:slideViewPr>
    <p:cSldViewPr snapToGrid="0">
      <p:cViewPr varScale="1">
        <p:scale>
          <a:sx n="59" d="100"/>
          <a:sy n="59" d="100"/>
        </p:scale>
        <p:origin x="816" y="537"/>
      </p:cViewPr>
      <p:guideLst>
        <p:guide orient="horz" pos="2137"/>
        <p:guide pos="6176"/>
        <p:guide pos="3908"/>
        <p:guide pos="2683"/>
        <p:guide pos="7401"/>
        <p:guide pos="5586"/>
        <p:guide pos="5722"/>
        <p:guide pos="4362"/>
        <p:guide pos="4498"/>
        <p:guide pos="279"/>
        <p:guide orient="horz" pos="4178"/>
        <p:guide orient="horz" pos="3748"/>
        <p:guide pos="6312"/>
        <p:guide pos="1481"/>
        <p:guide pos="3885"/>
        <p:guide pos="6289"/>
        <p:guide pos="5087"/>
        <p:guide orient="horz" pos="414"/>
        <p:guide orient="horz" pos="572"/>
        <p:guide orient="horz" pos="913"/>
        <p:guide orient="horz" pos="2976"/>
        <p:guide pos="3840"/>
        <p:guide orient="horz" pos="187"/>
        <p:guide orient="horz" pos="2546"/>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notesMaster" Target="notesMasters/notes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ie Cooper" userId="bf124abb-9a2b-4602-9121-6ae61623fa8e" providerId="ADAL" clId="{6036C72E-0134-4A8B-B448-BBA5268087E1}"/>
    <pc:docChg chg="custSel modSld">
      <pc:chgData name="Rosie Cooper" userId="bf124abb-9a2b-4602-9121-6ae61623fa8e" providerId="ADAL" clId="{6036C72E-0134-4A8B-B448-BBA5268087E1}" dt="2025-03-31T09:10:39.945" v="149" actId="962"/>
      <pc:docMkLst>
        <pc:docMk/>
      </pc:docMkLst>
      <pc:sldChg chg="addSp delSp modSp mod">
        <pc:chgData name="Rosie Cooper" userId="bf124abb-9a2b-4602-9121-6ae61623fa8e" providerId="ADAL" clId="{6036C72E-0134-4A8B-B448-BBA5268087E1}" dt="2025-03-31T09:10:39.945" v="149" actId="962"/>
        <pc:sldMkLst>
          <pc:docMk/>
          <pc:sldMk cId="4191014491" sldId="257"/>
        </pc:sldMkLst>
        <pc:spChg chg="del mod modVis">
          <ac:chgData name="Rosie Cooper" userId="bf124abb-9a2b-4602-9121-6ae61623fa8e" providerId="ADAL" clId="{6036C72E-0134-4A8B-B448-BBA5268087E1}" dt="2025-03-28T13:45:08.533" v="12" actId="478"/>
          <ac:spMkLst>
            <pc:docMk/>
            <pc:sldMk cId="4191014491" sldId="257"/>
            <ac:spMk id="4" creationId="{E988BD15-0354-2841-EF07-92BCCCE197A5}"/>
          </ac:spMkLst>
        </pc:spChg>
        <pc:spChg chg="add del mod">
          <ac:chgData name="Rosie Cooper" userId="bf124abb-9a2b-4602-9121-6ae61623fa8e" providerId="ADAL" clId="{6036C72E-0134-4A8B-B448-BBA5268087E1}" dt="2025-03-28T13:45:11.347" v="13" actId="478"/>
          <ac:spMkLst>
            <pc:docMk/>
            <pc:sldMk cId="4191014491" sldId="257"/>
            <ac:spMk id="7" creationId="{F69217CA-DE7C-7D61-0E56-DB6FE8102217}"/>
          </ac:spMkLst>
        </pc:spChg>
        <pc:spChg chg="mod">
          <ac:chgData name="Rosie Cooper" userId="bf124abb-9a2b-4602-9121-6ae61623fa8e" providerId="ADAL" clId="{6036C72E-0134-4A8B-B448-BBA5268087E1}" dt="2025-03-28T13:44:04.197" v="0" actId="20577"/>
          <ac:spMkLst>
            <pc:docMk/>
            <pc:sldMk cId="4191014491" sldId="257"/>
            <ac:spMk id="17" creationId="{C268FC8D-EA78-8316-F459-0215FCFBD543}"/>
          </ac:spMkLst>
        </pc:spChg>
        <pc:spChg chg="mod">
          <ac:chgData name="Rosie Cooper" userId="bf124abb-9a2b-4602-9121-6ae61623fa8e" providerId="ADAL" clId="{6036C72E-0134-4A8B-B448-BBA5268087E1}" dt="2025-03-28T13:45:13.507" v="14" actId="33553"/>
          <ac:spMkLst>
            <pc:docMk/>
            <pc:sldMk cId="4191014491" sldId="257"/>
            <ac:spMk id="34" creationId="{732C9630-0E20-8479-5E8C-92C0B168317E}"/>
          </ac:spMkLst>
        </pc:spChg>
        <pc:picChg chg="mod">
          <ac:chgData name="Rosie Cooper" userId="bf124abb-9a2b-4602-9121-6ae61623fa8e" providerId="ADAL" clId="{6036C72E-0134-4A8B-B448-BBA5268087E1}" dt="2025-03-31T09:09:58.281" v="29" actId="1076"/>
          <ac:picMkLst>
            <pc:docMk/>
            <pc:sldMk cId="4191014491" sldId="257"/>
            <ac:picMk id="8" creationId="{83BC78DD-F378-B12C-996A-4EA30923818B}"/>
          </ac:picMkLst>
        </pc:picChg>
        <pc:picChg chg="mod modCrop">
          <ac:chgData name="Rosie Cooper" userId="bf124abb-9a2b-4602-9121-6ae61623fa8e" providerId="ADAL" clId="{6036C72E-0134-4A8B-B448-BBA5268087E1}" dt="2025-03-31T09:10:39.945" v="149" actId="962"/>
          <ac:picMkLst>
            <pc:docMk/>
            <pc:sldMk cId="4191014491" sldId="257"/>
            <ac:picMk id="9" creationId="{EBA5B09B-263C-33C9-D5FD-70FCF9B6E7CC}"/>
          </ac:picMkLst>
        </pc:picChg>
      </pc:sldChg>
      <pc:sldChg chg="delSp modSp mod">
        <pc:chgData name="Rosie Cooper" userId="bf124abb-9a2b-4602-9121-6ae61623fa8e" providerId="ADAL" clId="{6036C72E-0134-4A8B-B448-BBA5268087E1}" dt="2025-03-28T13:56:42.421" v="18" actId="478"/>
        <pc:sldMkLst>
          <pc:docMk/>
          <pc:sldMk cId="2653748676" sldId="258"/>
        </pc:sldMkLst>
        <pc:spChg chg="mod">
          <ac:chgData name="Rosie Cooper" userId="bf124abb-9a2b-4602-9121-6ae61623fa8e" providerId="ADAL" clId="{6036C72E-0134-4A8B-B448-BBA5268087E1}" dt="2025-03-28T13:45:00.959" v="9" actId="962"/>
          <ac:spMkLst>
            <pc:docMk/>
            <pc:sldMk cId="2653748676" sldId="258"/>
            <ac:spMk id="2" creationId="{4BDF63D0-DA15-2A16-391E-BDA0AD2AF499}"/>
          </ac:spMkLst>
        </pc:spChg>
        <pc:spChg chg="mod">
          <ac:chgData name="Rosie Cooper" userId="bf124abb-9a2b-4602-9121-6ae61623fa8e" providerId="ADAL" clId="{6036C72E-0134-4A8B-B448-BBA5268087E1}" dt="2025-03-28T13:45:02.208" v="10" actId="962"/>
          <ac:spMkLst>
            <pc:docMk/>
            <pc:sldMk cId="2653748676" sldId="258"/>
            <ac:spMk id="3" creationId="{78159748-F427-6A97-53CA-846C15125886}"/>
          </ac:spMkLst>
        </pc:spChg>
        <pc:spChg chg="del mod modVis">
          <ac:chgData name="Rosie Cooper" userId="bf124abb-9a2b-4602-9121-6ae61623fa8e" providerId="ADAL" clId="{6036C72E-0134-4A8B-B448-BBA5268087E1}" dt="2025-03-28T13:56:42.421" v="18" actId="478"/>
          <ac:spMkLst>
            <pc:docMk/>
            <pc:sldMk cId="2653748676" sldId="258"/>
            <ac:spMk id="4" creationId="{DAC506B4-80DB-2F7C-778A-D5A7028BAAC4}"/>
          </ac:spMkLst>
        </pc:spChg>
        <pc:spChg chg="mod topLvl">
          <ac:chgData name="Rosie Cooper" userId="bf124abb-9a2b-4602-9121-6ae61623fa8e" providerId="ADAL" clId="{6036C72E-0134-4A8B-B448-BBA5268087E1}" dt="2025-03-28T13:44:21.674" v="3" actId="165"/>
          <ac:spMkLst>
            <pc:docMk/>
            <pc:sldMk cId="2653748676" sldId="258"/>
            <ac:spMk id="16" creationId="{6F1D1D68-60B8-DA18-F392-88F7414D7658}"/>
          </ac:spMkLst>
        </pc:spChg>
        <pc:spChg chg="mod">
          <ac:chgData name="Rosie Cooper" userId="bf124abb-9a2b-4602-9121-6ae61623fa8e" providerId="ADAL" clId="{6036C72E-0134-4A8B-B448-BBA5268087E1}" dt="2025-03-28T13:44:46.355" v="8" actId="33524"/>
          <ac:spMkLst>
            <pc:docMk/>
            <pc:sldMk cId="2653748676" sldId="258"/>
            <ac:spMk id="27" creationId="{ACDD6163-759D-C4C0-72E1-40EF15144493}"/>
          </ac:spMkLst>
        </pc:spChg>
        <pc:spChg chg="mod topLvl">
          <ac:chgData name="Rosie Cooper" userId="bf124abb-9a2b-4602-9121-6ae61623fa8e" providerId="ADAL" clId="{6036C72E-0134-4A8B-B448-BBA5268087E1}" dt="2025-03-28T13:44:18.287" v="2" actId="165"/>
          <ac:spMkLst>
            <pc:docMk/>
            <pc:sldMk cId="2653748676" sldId="258"/>
            <ac:spMk id="30" creationId="{1D878AAE-A0EE-BE18-6A2C-BBAF11A4C930}"/>
          </ac:spMkLst>
        </pc:spChg>
        <pc:spChg chg="mod topLvl">
          <ac:chgData name="Rosie Cooper" userId="bf124abb-9a2b-4602-9121-6ae61623fa8e" providerId="ADAL" clId="{6036C72E-0134-4A8B-B448-BBA5268087E1}" dt="2025-03-28T13:44:21.674" v="3" actId="165"/>
          <ac:spMkLst>
            <pc:docMk/>
            <pc:sldMk cId="2653748676" sldId="258"/>
            <ac:spMk id="33" creationId="{4B5A00BD-CE0E-E390-1038-C16627AAF6E1}"/>
          </ac:spMkLst>
        </pc:spChg>
        <pc:spChg chg="mod topLvl">
          <ac:chgData name="Rosie Cooper" userId="bf124abb-9a2b-4602-9121-6ae61623fa8e" providerId="ADAL" clId="{6036C72E-0134-4A8B-B448-BBA5268087E1}" dt="2025-03-28T13:44:24.949" v="4" actId="165"/>
          <ac:spMkLst>
            <pc:docMk/>
            <pc:sldMk cId="2653748676" sldId="258"/>
            <ac:spMk id="34" creationId="{D7E4A9B6-B839-604A-052F-D0DC5D91E3DC}"/>
          </ac:spMkLst>
        </pc:spChg>
        <pc:spChg chg="mod topLvl">
          <ac:chgData name="Rosie Cooper" userId="bf124abb-9a2b-4602-9121-6ae61623fa8e" providerId="ADAL" clId="{6036C72E-0134-4A8B-B448-BBA5268087E1}" dt="2025-03-28T13:44:31.272" v="5" actId="165"/>
          <ac:spMkLst>
            <pc:docMk/>
            <pc:sldMk cId="2653748676" sldId="258"/>
            <ac:spMk id="35" creationId="{41F7739A-60DE-5F89-E5AE-75B4924301D9}"/>
          </ac:spMkLst>
        </pc:spChg>
        <pc:spChg chg="mod topLvl">
          <ac:chgData name="Rosie Cooper" userId="bf124abb-9a2b-4602-9121-6ae61623fa8e" providerId="ADAL" clId="{6036C72E-0134-4A8B-B448-BBA5268087E1}" dt="2025-03-28T13:44:34.813" v="6" actId="165"/>
          <ac:spMkLst>
            <pc:docMk/>
            <pc:sldMk cId="2653748676" sldId="258"/>
            <ac:spMk id="36" creationId="{31509D55-C78A-FC54-DFB3-7E5B6B431047}"/>
          </ac:spMkLst>
        </pc:spChg>
        <pc:spChg chg="mod topLvl">
          <ac:chgData name="Rosie Cooper" userId="bf124abb-9a2b-4602-9121-6ae61623fa8e" providerId="ADAL" clId="{6036C72E-0134-4A8B-B448-BBA5268087E1}" dt="2025-03-28T13:44:39.531" v="7" actId="165"/>
          <ac:spMkLst>
            <pc:docMk/>
            <pc:sldMk cId="2653748676" sldId="258"/>
            <ac:spMk id="37" creationId="{62286B8D-A1E3-01E3-0BB9-F2BD8E22908C}"/>
          </ac:spMkLst>
        </pc:spChg>
        <pc:spChg chg="mod topLvl">
          <ac:chgData name="Rosie Cooper" userId="bf124abb-9a2b-4602-9121-6ae61623fa8e" providerId="ADAL" clId="{6036C72E-0134-4A8B-B448-BBA5268087E1}" dt="2025-03-28T13:44:18.287" v="2" actId="165"/>
          <ac:spMkLst>
            <pc:docMk/>
            <pc:sldMk cId="2653748676" sldId="258"/>
            <ac:spMk id="38" creationId="{DE770084-CA8A-CB3B-5A46-695F6B72FFDD}"/>
          </ac:spMkLst>
        </pc:spChg>
        <pc:spChg chg="mod topLvl">
          <ac:chgData name="Rosie Cooper" userId="bf124abb-9a2b-4602-9121-6ae61623fa8e" providerId="ADAL" clId="{6036C72E-0134-4A8B-B448-BBA5268087E1}" dt="2025-03-28T13:44:18.287" v="2" actId="165"/>
          <ac:spMkLst>
            <pc:docMk/>
            <pc:sldMk cId="2653748676" sldId="258"/>
            <ac:spMk id="39" creationId="{CAE1B15A-152A-C488-A178-F1D0DDABFC65}"/>
          </ac:spMkLst>
        </pc:spChg>
        <pc:spChg chg="mod topLvl">
          <ac:chgData name="Rosie Cooper" userId="bf124abb-9a2b-4602-9121-6ae61623fa8e" providerId="ADAL" clId="{6036C72E-0134-4A8B-B448-BBA5268087E1}" dt="2025-03-28T13:44:21.674" v="3" actId="165"/>
          <ac:spMkLst>
            <pc:docMk/>
            <pc:sldMk cId="2653748676" sldId="258"/>
            <ac:spMk id="40" creationId="{3B200B8B-F068-0720-9128-54F5CE82E105}"/>
          </ac:spMkLst>
        </pc:spChg>
        <pc:spChg chg="mod topLvl">
          <ac:chgData name="Rosie Cooper" userId="bf124abb-9a2b-4602-9121-6ae61623fa8e" providerId="ADAL" clId="{6036C72E-0134-4A8B-B448-BBA5268087E1}" dt="2025-03-28T13:44:24.949" v="4" actId="165"/>
          <ac:spMkLst>
            <pc:docMk/>
            <pc:sldMk cId="2653748676" sldId="258"/>
            <ac:spMk id="41" creationId="{C17C64B9-CDAE-1C0C-40FD-86F04ECAB403}"/>
          </ac:spMkLst>
        </pc:spChg>
        <pc:spChg chg="mod topLvl">
          <ac:chgData name="Rosie Cooper" userId="bf124abb-9a2b-4602-9121-6ae61623fa8e" providerId="ADAL" clId="{6036C72E-0134-4A8B-B448-BBA5268087E1}" dt="2025-03-28T13:44:24.949" v="4" actId="165"/>
          <ac:spMkLst>
            <pc:docMk/>
            <pc:sldMk cId="2653748676" sldId="258"/>
            <ac:spMk id="42" creationId="{8E74FA18-D6B0-9347-7E34-F361B2E7415F}"/>
          </ac:spMkLst>
        </pc:spChg>
        <pc:spChg chg="mod topLvl">
          <ac:chgData name="Rosie Cooper" userId="bf124abb-9a2b-4602-9121-6ae61623fa8e" providerId="ADAL" clId="{6036C72E-0134-4A8B-B448-BBA5268087E1}" dt="2025-03-28T13:44:31.272" v="5" actId="165"/>
          <ac:spMkLst>
            <pc:docMk/>
            <pc:sldMk cId="2653748676" sldId="258"/>
            <ac:spMk id="43" creationId="{D8786539-287E-123F-A106-789C4FA97497}"/>
          </ac:spMkLst>
        </pc:spChg>
        <pc:spChg chg="mod topLvl">
          <ac:chgData name="Rosie Cooper" userId="bf124abb-9a2b-4602-9121-6ae61623fa8e" providerId="ADAL" clId="{6036C72E-0134-4A8B-B448-BBA5268087E1}" dt="2025-03-28T13:44:31.272" v="5" actId="165"/>
          <ac:spMkLst>
            <pc:docMk/>
            <pc:sldMk cId="2653748676" sldId="258"/>
            <ac:spMk id="44" creationId="{4B73DAC7-6994-40CA-64B0-8C5A3BFCCF6A}"/>
          </ac:spMkLst>
        </pc:spChg>
        <pc:spChg chg="mod topLvl">
          <ac:chgData name="Rosie Cooper" userId="bf124abb-9a2b-4602-9121-6ae61623fa8e" providerId="ADAL" clId="{6036C72E-0134-4A8B-B448-BBA5268087E1}" dt="2025-03-28T13:44:34.813" v="6" actId="165"/>
          <ac:spMkLst>
            <pc:docMk/>
            <pc:sldMk cId="2653748676" sldId="258"/>
            <ac:spMk id="45" creationId="{EB5D1AD1-2107-3A21-E1EB-3657DB3EB6E5}"/>
          </ac:spMkLst>
        </pc:spChg>
        <pc:spChg chg="mod topLvl">
          <ac:chgData name="Rosie Cooper" userId="bf124abb-9a2b-4602-9121-6ae61623fa8e" providerId="ADAL" clId="{6036C72E-0134-4A8B-B448-BBA5268087E1}" dt="2025-03-28T13:44:34.813" v="6" actId="165"/>
          <ac:spMkLst>
            <pc:docMk/>
            <pc:sldMk cId="2653748676" sldId="258"/>
            <ac:spMk id="46" creationId="{30415952-06D2-009D-ACC2-1454BED75BBE}"/>
          </ac:spMkLst>
        </pc:spChg>
        <pc:spChg chg="mod topLvl">
          <ac:chgData name="Rosie Cooper" userId="bf124abb-9a2b-4602-9121-6ae61623fa8e" providerId="ADAL" clId="{6036C72E-0134-4A8B-B448-BBA5268087E1}" dt="2025-03-28T13:44:39.531" v="7" actId="165"/>
          <ac:spMkLst>
            <pc:docMk/>
            <pc:sldMk cId="2653748676" sldId="258"/>
            <ac:spMk id="47" creationId="{CB8B6DD1-6DA0-52E9-6B11-410ED7CE27C0}"/>
          </ac:spMkLst>
        </pc:spChg>
        <pc:spChg chg="mod topLvl">
          <ac:chgData name="Rosie Cooper" userId="bf124abb-9a2b-4602-9121-6ae61623fa8e" providerId="ADAL" clId="{6036C72E-0134-4A8B-B448-BBA5268087E1}" dt="2025-03-28T13:44:39.531" v="7" actId="165"/>
          <ac:spMkLst>
            <pc:docMk/>
            <pc:sldMk cId="2653748676" sldId="258"/>
            <ac:spMk id="48" creationId="{3AAA2BF1-E90B-24B9-9BBC-3F7B25990BD4}"/>
          </ac:spMkLst>
        </pc:spChg>
        <pc:spChg chg="mod">
          <ac:chgData name="Rosie Cooper" userId="bf124abb-9a2b-4602-9121-6ae61623fa8e" providerId="ADAL" clId="{6036C72E-0134-4A8B-B448-BBA5268087E1}" dt="2025-03-28T13:56:39.844" v="16" actId="33553"/>
          <ac:spMkLst>
            <pc:docMk/>
            <pc:sldMk cId="2653748676" sldId="258"/>
            <ac:spMk id="53" creationId="{31ED1ED2-DB5B-DFDB-1D13-B4407508DE18}"/>
          </ac:spMkLst>
        </pc:spChg>
        <pc:grpChg chg="del">
          <ac:chgData name="Rosie Cooper" userId="bf124abb-9a2b-4602-9121-6ae61623fa8e" providerId="ADAL" clId="{6036C72E-0134-4A8B-B448-BBA5268087E1}" dt="2025-03-28T13:44:18.287" v="2" actId="165"/>
          <ac:grpSpMkLst>
            <pc:docMk/>
            <pc:sldMk cId="2653748676" sldId="258"/>
            <ac:grpSpMk id="7" creationId="{3BDA4374-A5F8-C2A0-86C5-265896F10C50}"/>
          </ac:grpSpMkLst>
        </pc:grpChg>
        <pc:grpChg chg="del">
          <ac:chgData name="Rosie Cooper" userId="bf124abb-9a2b-4602-9121-6ae61623fa8e" providerId="ADAL" clId="{6036C72E-0134-4A8B-B448-BBA5268087E1}" dt="2025-03-28T13:44:21.674" v="3" actId="165"/>
          <ac:grpSpMkLst>
            <pc:docMk/>
            <pc:sldMk cId="2653748676" sldId="258"/>
            <ac:grpSpMk id="8" creationId="{BC56697D-A854-85D6-F57D-482FCC5FE16A}"/>
          </ac:grpSpMkLst>
        </pc:grpChg>
        <pc:grpChg chg="del">
          <ac:chgData name="Rosie Cooper" userId="bf124abb-9a2b-4602-9121-6ae61623fa8e" providerId="ADAL" clId="{6036C72E-0134-4A8B-B448-BBA5268087E1}" dt="2025-03-28T13:44:24.949" v="4" actId="165"/>
          <ac:grpSpMkLst>
            <pc:docMk/>
            <pc:sldMk cId="2653748676" sldId="258"/>
            <ac:grpSpMk id="9" creationId="{CB28152F-40DF-87F4-FFB6-4871C4621E1D}"/>
          </ac:grpSpMkLst>
        </pc:grpChg>
        <pc:grpChg chg="del">
          <ac:chgData name="Rosie Cooper" userId="bf124abb-9a2b-4602-9121-6ae61623fa8e" providerId="ADAL" clId="{6036C72E-0134-4A8B-B448-BBA5268087E1}" dt="2025-03-28T13:44:31.272" v="5" actId="165"/>
          <ac:grpSpMkLst>
            <pc:docMk/>
            <pc:sldMk cId="2653748676" sldId="258"/>
            <ac:grpSpMk id="10" creationId="{C4DD882E-7676-2501-EB20-901997835A08}"/>
          </ac:grpSpMkLst>
        </pc:grpChg>
        <pc:grpChg chg="del">
          <ac:chgData name="Rosie Cooper" userId="bf124abb-9a2b-4602-9121-6ae61623fa8e" providerId="ADAL" clId="{6036C72E-0134-4A8B-B448-BBA5268087E1}" dt="2025-03-28T13:44:34.813" v="6" actId="165"/>
          <ac:grpSpMkLst>
            <pc:docMk/>
            <pc:sldMk cId="2653748676" sldId="258"/>
            <ac:grpSpMk id="11" creationId="{BEBAF3A6-14DA-6F05-7114-58AED6B8343A}"/>
          </ac:grpSpMkLst>
        </pc:grpChg>
        <pc:grpChg chg="del">
          <ac:chgData name="Rosie Cooper" userId="bf124abb-9a2b-4602-9121-6ae61623fa8e" providerId="ADAL" clId="{6036C72E-0134-4A8B-B448-BBA5268087E1}" dt="2025-03-28T13:44:39.531" v="7" actId="165"/>
          <ac:grpSpMkLst>
            <pc:docMk/>
            <pc:sldMk cId="2653748676" sldId="258"/>
            <ac:grpSpMk id="12" creationId="{1C466E0E-EF14-8119-189C-4CFC8BCA9EE9}"/>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BB0341-C8CE-8D4B-91C2-9A9206E861F0}" type="datetimeFigureOut">
              <a:rPr lang="en-US" smtClean="0"/>
              <a:t>3/31/2025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3EC70E-6A82-294B-81F9-5DA11C706A45}" type="slidenum">
              <a:rPr lang="en-US" smtClean="0"/>
              <a:t>‹#›</a:t>
            </a:fld>
            <a:endParaRPr lang="en-US"/>
          </a:p>
        </p:txBody>
      </p:sp>
    </p:spTree>
    <p:extLst>
      <p:ext uri="{BB962C8B-B14F-4D97-AF65-F5344CB8AC3E}">
        <p14:creationId xmlns:p14="http://schemas.microsoft.com/office/powerpoint/2010/main" val="18185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3EC70E-6A82-294B-81F9-5DA11C706A45}" type="slidenum">
              <a:rPr lang="en-US" smtClean="0"/>
              <a:t>1</a:t>
            </a:fld>
            <a:endParaRPr lang="en-US"/>
          </a:p>
        </p:txBody>
      </p:sp>
    </p:spTree>
    <p:extLst>
      <p:ext uri="{BB962C8B-B14F-4D97-AF65-F5344CB8AC3E}">
        <p14:creationId xmlns:p14="http://schemas.microsoft.com/office/powerpoint/2010/main" val="1664327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43EC70E-6A82-294B-81F9-5DA11C706A45}" type="slidenum">
              <a:rPr lang="en-US" smtClean="0"/>
              <a:t>2</a:t>
            </a:fld>
            <a:endParaRPr lang="en-US"/>
          </a:p>
        </p:txBody>
      </p:sp>
    </p:spTree>
    <p:extLst>
      <p:ext uri="{BB962C8B-B14F-4D97-AF65-F5344CB8AC3E}">
        <p14:creationId xmlns:p14="http://schemas.microsoft.com/office/powerpoint/2010/main" val="1980473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64703-82CD-8318-008B-64553787AD9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1FB1F9E-A126-5322-9A9E-DD0425D99A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1659353-CFBA-A07C-3602-335AF11201F3}"/>
              </a:ext>
            </a:extLst>
          </p:cNvPr>
          <p:cNvSpPr>
            <a:spLocks noGrp="1"/>
          </p:cNvSpPr>
          <p:nvPr>
            <p:ph type="dt" sz="half" idx="10"/>
          </p:nvPr>
        </p:nvSpPr>
        <p:spPr/>
        <p:txBody>
          <a:bodyPr/>
          <a:lstStyle/>
          <a:p>
            <a:fld id="{7EF94D3E-CD4E-0748-95DA-54AB6F9C56CD}" type="datetimeFigureOut">
              <a:rPr lang="en-US" smtClean="0"/>
              <a:t>3/31/2025</a:t>
            </a:fld>
            <a:endParaRPr lang="en-US"/>
          </a:p>
        </p:txBody>
      </p:sp>
      <p:sp>
        <p:nvSpPr>
          <p:cNvPr id="5" name="Footer Placeholder 4">
            <a:extLst>
              <a:ext uri="{FF2B5EF4-FFF2-40B4-BE49-F238E27FC236}">
                <a16:creationId xmlns:a16="http://schemas.microsoft.com/office/drawing/2014/main" id="{AF98CE74-E67C-667B-C937-70B42EC7E6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14C106-EB49-96F3-1348-C4FC008C6292}"/>
              </a:ext>
            </a:extLst>
          </p:cNvPr>
          <p:cNvSpPr>
            <a:spLocks noGrp="1"/>
          </p:cNvSpPr>
          <p:nvPr>
            <p:ph type="sldNum" sz="quarter" idx="12"/>
          </p:nvPr>
        </p:nvSpPr>
        <p:spPr/>
        <p:txBody>
          <a:bodyPr/>
          <a:lstStyle/>
          <a:p>
            <a:fld id="{48B2E70E-CBD8-A240-936C-95856E8EBB69}" type="slidenum">
              <a:rPr lang="en-US" smtClean="0"/>
              <a:t>‹#›</a:t>
            </a:fld>
            <a:endParaRPr lang="en-US"/>
          </a:p>
        </p:txBody>
      </p:sp>
    </p:spTree>
    <p:extLst>
      <p:ext uri="{BB962C8B-B14F-4D97-AF65-F5344CB8AC3E}">
        <p14:creationId xmlns:p14="http://schemas.microsoft.com/office/powerpoint/2010/main" val="4194193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35FFC-E534-9D98-7C85-ECB4352ABEA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5AEAB85-572B-3F3B-57DF-084B742182B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6FCF59B-26EA-540A-665A-8318DA901AC3}"/>
              </a:ext>
            </a:extLst>
          </p:cNvPr>
          <p:cNvSpPr>
            <a:spLocks noGrp="1"/>
          </p:cNvSpPr>
          <p:nvPr>
            <p:ph type="dt" sz="half" idx="10"/>
          </p:nvPr>
        </p:nvSpPr>
        <p:spPr/>
        <p:txBody>
          <a:bodyPr/>
          <a:lstStyle/>
          <a:p>
            <a:fld id="{7EF94D3E-CD4E-0748-95DA-54AB6F9C56CD}" type="datetimeFigureOut">
              <a:rPr lang="en-US" smtClean="0"/>
              <a:t>3/31/2025</a:t>
            </a:fld>
            <a:endParaRPr lang="en-US"/>
          </a:p>
        </p:txBody>
      </p:sp>
      <p:sp>
        <p:nvSpPr>
          <p:cNvPr id="5" name="Footer Placeholder 4">
            <a:extLst>
              <a:ext uri="{FF2B5EF4-FFF2-40B4-BE49-F238E27FC236}">
                <a16:creationId xmlns:a16="http://schemas.microsoft.com/office/drawing/2014/main" id="{2B2801B3-833D-8B6D-E025-73AC4EF38A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6BD152-5450-AE12-187C-C9F9788ED47B}"/>
              </a:ext>
            </a:extLst>
          </p:cNvPr>
          <p:cNvSpPr>
            <a:spLocks noGrp="1"/>
          </p:cNvSpPr>
          <p:nvPr>
            <p:ph type="sldNum" sz="quarter" idx="12"/>
          </p:nvPr>
        </p:nvSpPr>
        <p:spPr/>
        <p:txBody>
          <a:bodyPr/>
          <a:lstStyle/>
          <a:p>
            <a:fld id="{48B2E70E-CBD8-A240-936C-95856E8EBB69}" type="slidenum">
              <a:rPr lang="en-US" smtClean="0"/>
              <a:t>‹#›</a:t>
            </a:fld>
            <a:endParaRPr lang="en-US"/>
          </a:p>
        </p:txBody>
      </p:sp>
    </p:spTree>
    <p:extLst>
      <p:ext uri="{BB962C8B-B14F-4D97-AF65-F5344CB8AC3E}">
        <p14:creationId xmlns:p14="http://schemas.microsoft.com/office/powerpoint/2010/main" val="716846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D4AAF4-CE06-1145-5708-9B8A10ADA08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800D048-A2B0-9E73-1323-A2484E7AC09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F360346-6A4D-FB54-9F86-EC83B1CAB13E}"/>
              </a:ext>
            </a:extLst>
          </p:cNvPr>
          <p:cNvSpPr>
            <a:spLocks noGrp="1"/>
          </p:cNvSpPr>
          <p:nvPr>
            <p:ph type="dt" sz="half" idx="10"/>
          </p:nvPr>
        </p:nvSpPr>
        <p:spPr/>
        <p:txBody>
          <a:bodyPr/>
          <a:lstStyle/>
          <a:p>
            <a:fld id="{7EF94D3E-CD4E-0748-95DA-54AB6F9C56CD}" type="datetimeFigureOut">
              <a:rPr lang="en-US" smtClean="0"/>
              <a:t>3/31/2025</a:t>
            </a:fld>
            <a:endParaRPr lang="en-US"/>
          </a:p>
        </p:txBody>
      </p:sp>
      <p:sp>
        <p:nvSpPr>
          <p:cNvPr id="5" name="Footer Placeholder 4">
            <a:extLst>
              <a:ext uri="{FF2B5EF4-FFF2-40B4-BE49-F238E27FC236}">
                <a16:creationId xmlns:a16="http://schemas.microsoft.com/office/drawing/2014/main" id="{02645F56-48A5-100C-26FC-95169C9223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69B5BA-EDB9-5AD7-5EC3-3951177A327D}"/>
              </a:ext>
            </a:extLst>
          </p:cNvPr>
          <p:cNvSpPr>
            <a:spLocks noGrp="1"/>
          </p:cNvSpPr>
          <p:nvPr>
            <p:ph type="sldNum" sz="quarter" idx="12"/>
          </p:nvPr>
        </p:nvSpPr>
        <p:spPr/>
        <p:txBody>
          <a:bodyPr/>
          <a:lstStyle/>
          <a:p>
            <a:fld id="{48B2E70E-CBD8-A240-936C-95856E8EBB69}" type="slidenum">
              <a:rPr lang="en-US" smtClean="0"/>
              <a:t>‹#›</a:t>
            </a:fld>
            <a:endParaRPr lang="en-US"/>
          </a:p>
        </p:txBody>
      </p:sp>
    </p:spTree>
    <p:extLst>
      <p:ext uri="{BB962C8B-B14F-4D97-AF65-F5344CB8AC3E}">
        <p14:creationId xmlns:p14="http://schemas.microsoft.com/office/powerpoint/2010/main" val="1694000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2E043-7F87-D347-CBCF-89E013CE6E2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15829CD-4DD2-4042-49BB-53E037B5325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C0EE288-90FF-AB9C-982F-1D93A86E3153}"/>
              </a:ext>
            </a:extLst>
          </p:cNvPr>
          <p:cNvSpPr>
            <a:spLocks noGrp="1"/>
          </p:cNvSpPr>
          <p:nvPr>
            <p:ph type="dt" sz="half" idx="10"/>
          </p:nvPr>
        </p:nvSpPr>
        <p:spPr/>
        <p:txBody>
          <a:bodyPr/>
          <a:lstStyle/>
          <a:p>
            <a:fld id="{7EF94D3E-CD4E-0748-95DA-54AB6F9C56CD}" type="datetimeFigureOut">
              <a:rPr lang="en-US" smtClean="0"/>
              <a:t>3/31/2025</a:t>
            </a:fld>
            <a:endParaRPr lang="en-US"/>
          </a:p>
        </p:txBody>
      </p:sp>
      <p:sp>
        <p:nvSpPr>
          <p:cNvPr id="5" name="Footer Placeholder 4">
            <a:extLst>
              <a:ext uri="{FF2B5EF4-FFF2-40B4-BE49-F238E27FC236}">
                <a16:creationId xmlns:a16="http://schemas.microsoft.com/office/drawing/2014/main" id="{75E140EC-1185-A893-1428-1BF2E410ED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5A6208-A27B-1CE8-7184-9CFAF3F2C7BD}"/>
              </a:ext>
            </a:extLst>
          </p:cNvPr>
          <p:cNvSpPr>
            <a:spLocks noGrp="1"/>
          </p:cNvSpPr>
          <p:nvPr>
            <p:ph type="sldNum" sz="quarter" idx="12"/>
          </p:nvPr>
        </p:nvSpPr>
        <p:spPr/>
        <p:txBody>
          <a:bodyPr/>
          <a:lstStyle/>
          <a:p>
            <a:fld id="{48B2E70E-CBD8-A240-936C-95856E8EBB69}" type="slidenum">
              <a:rPr lang="en-US" smtClean="0"/>
              <a:t>‹#›</a:t>
            </a:fld>
            <a:endParaRPr lang="en-US"/>
          </a:p>
        </p:txBody>
      </p:sp>
    </p:spTree>
    <p:extLst>
      <p:ext uri="{BB962C8B-B14F-4D97-AF65-F5344CB8AC3E}">
        <p14:creationId xmlns:p14="http://schemas.microsoft.com/office/powerpoint/2010/main" val="1754254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13DDC-F8A6-38D1-75CC-13CEBC61DAD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3AF46C9-9523-1C40-0857-D057289484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5E9770F-1217-1BD0-7F23-1CC144F80EC6}"/>
              </a:ext>
            </a:extLst>
          </p:cNvPr>
          <p:cNvSpPr>
            <a:spLocks noGrp="1"/>
          </p:cNvSpPr>
          <p:nvPr>
            <p:ph type="dt" sz="half" idx="10"/>
          </p:nvPr>
        </p:nvSpPr>
        <p:spPr/>
        <p:txBody>
          <a:bodyPr/>
          <a:lstStyle/>
          <a:p>
            <a:fld id="{7EF94D3E-CD4E-0748-95DA-54AB6F9C56CD}" type="datetimeFigureOut">
              <a:rPr lang="en-US" smtClean="0"/>
              <a:t>3/31/2025</a:t>
            </a:fld>
            <a:endParaRPr lang="en-US"/>
          </a:p>
        </p:txBody>
      </p:sp>
      <p:sp>
        <p:nvSpPr>
          <p:cNvPr id="5" name="Footer Placeholder 4">
            <a:extLst>
              <a:ext uri="{FF2B5EF4-FFF2-40B4-BE49-F238E27FC236}">
                <a16:creationId xmlns:a16="http://schemas.microsoft.com/office/drawing/2014/main" id="{ED203BFA-DAC5-F4A3-FEB8-DA801AAB50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8B45A6-950F-9200-D31B-59111AED4701}"/>
              </a:ext>
            </a:extLst>
          </p:cNvPr>
          <p:cNvSpPr>
            <a:spLocks noGrp="1"/>
          </p:cNvSpPr>
          <p:nvPr>
            <p:ph type="sldNum" sz="quarter" idx="12"/>
          </p:nvPr>
        </p:nvSpPr>
        <p:spPr/>
        <p:txBody>
          <a:bodyPr/>
          <a:lstStyle/>
          <a:p>
            <a:fld id="{48B2E70E-CBD8-A240-936C-95856E8EBB69}" type="slidenum">
              <a:rPr lang="en-US" smtClean="0"/>
              <a:t>‹#›</a:t>
            </a:fld>
            <a:endParaRPr lang="en-US"/>
          </a:p>
        </p:txBody>
      </p:sp>
    </p:spTree>
    <p:extLst>
      <p:ext uri="{BB962C8B-B14F-4D97-AF65-F5344CB8AC3E}">
        <p14:creationId xmlns:p14="http://schemas.microsoft.com/office/powerpoint/2010/main" val="1784318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FBBB0-0E13-B46A-87CF-4985A061D53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A66EBDC-950D-5E2E-ECA2-B99E72283BA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136DCEF-DED3-86C1-82F7-4D05A9966FE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D49C427-33E5-FCCC-727C-5EBD72E2AE84}"/>
              </a:ext>
            </a:extLst>
          </p:cNvPr>
          <p:cNvSpPr>
            <a:spLocks noGrp="1"/>
          </p:cNvSpPr>
          <p:nvPr>
            <p:ph type="dt" sz="half" idx="10"/>
          </p:nvPr>
        </p:nvSpPr>
        <p:spPr/>
        <p:txBody>
          <a:bodyPr/>
          <a:lstStyle/>
          <a:p>
            <a:fld id="{7EF94D3E-CD4E-0748-95DA-54AB6F9C56CD}" type="datetimeFigureOut">
              <a:rPr lang="en-US" smtClean="0"/>
              <a:t>3/31/2025</a:t>
            </a:fld>
            <a:endParaRPr lang="en-US"/>
          </a:p>
        </p:txBody>
      </p:sp>
      <p:sp>
        <p:nvSpPr>
          <p:cNvPr id="6" name="Footer Placeholder 5">
            <a:extLst>
              <a:ext uri="{FF2B5EF4-FFF2-40B4-BE49-F238E27FC236}">
                <a16:creationId xmlns:a16="http://schemas.microsoft.com/office/drawing/2014/main" id="{821F69AC-182E-E6C7-9964-1FDA4DA87C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DFA916-DFB6-C180-9CD3-FF0C2526F945}"/>
              </a:ext>
            </a:extLst>
          </p:cNvPr>
          <p:cNvSpPr>
            <a:spLocks noGrp="1"/>
          </p:cNvSpPr>
          <p:nvPr>
            <p:ph type="sldNum" sz="quarter" idx="12"/>
          </p:nvPr>
        </p:nvSpPr>
        <p:spPr/>
        <p:txBody>
          <a:bodyPr/>
          <a:lstStyle/>
          <a:p>
            <a:fld id="{48B2E70E-CBD8-A240-936C-95856E8EBB69}" type="slidenum">
              <a:rPr lang="en-US" smtClean="0"/>
              <a:t>‹#›</a:t>
            </a:fld>
            <a:endParaRPr lang="en-US"/>
          </a:p>
        </p:txBody>
      </p:sp>
    </p:spTree>
    <p:extLst>
      <p:ext uri="{BB962C8B-B14F-4D97-AF65-F5344CB8AC3E}">
        <p14:creationId xmlns:p14="http://schemas.microsoft.com/office/powerpoint/2010/main" val="1962308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350F2-C4EC-EF0C-C918-2B5CE93EA094}"/>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3D6A352-1546-D768-E0FE-99B2D4A4F7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A701B20-AC72-379B-67F5-07C4EAE5E35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B8E3210-95C0-CA5E-12F0-8F8A39E6E1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1A874A1-A5A8-4D90-690B-F51273010C2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FB4A011-ED2A-D8B4-1A51-9B013638847E}"/>
              </a:ext>
            </a:extLst>
          </p:cNvPr>
          <p:cNvSpPr>
            <a:spLocks noGrp="1"/>
          </p:cNvSpPr>
          <p:nvPr>
            <p:ph type="dt" sz="half" idx="10"/>
          </p:nvPr>
        </p:nvSpPr>
        <p:spPr/>
        <p:txBody>
          <a:bodyPr/>
          <a:lstStyle/>
          <a:p>
            <a:fld id="{7EF94D3E-CD4E-0748-95DA-54AB6F9C56CD}" type="datetimeFigureOut">
              <a:rPr lang="en-US" smtClean="0"/>
              <a:t>3/31/2025</a:t>
            </a:fld>
            <a:endParaRPr lang="en-US"/>
          </a:p>
        </p:txBody>
      </p:sp>
      <p:sp>
        <p:nvSpPr>
          <p:cNvPr id="8" name="Footer Placeholder 7">
            <a:extLst>
              <a:ext uri="{FF2B5EF4-FFF2-40B4-BE49-F238E27FC236}">
                <a16:creationId xmlns:a16="http://schemas.microsoft.com/office/drawing/2014/main" id="{8E404E6C-70CB-3496-255F-5E51933CAF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277F90-5953-8B8D-F339-F5DF4B71BAD4}"/>
              </a:ext>
            </a:extLst>
          </p:cNvPr>
          <p:cNvSpPr>
            <a:spLocks noGrp="1"/>
          </p:cNvSpPr>
          <p:nvPr>
            <p:ph type="sldNum" sz="quarter" idx="12"/>
          </p:nvPr>
        </p:nvSpPr>
        <p:spPr/>
        <p:txBody>
          <a:bodyPr/>
          <a:lstStyle/>
          <a:p>
            <a:fld id="{48B2E70E-CBD8-A240-936C-95856E8EBB69}" type="slidenum">
              <a:rPr lang="en-US" smtClean="0"/>
              <a:t>‹#›</a:t>
            </a:fld>
            <a:endParaRPr lang="en-US"/>
          </a:p>
        </p:txBody>
      </p:sp>
    </p:spTree>
    <p:extLst>
      <p:ext uri="{BB962C8B-B14F-4D97-AF65-F5344CB8AC3E}">
        <p14:creationId xmlns:p14="http://schemas.microsoft.com/office/powerpoint/2010/main" val="1604824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880F6-743A-0C53-62AF-F48A2F27F35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B3E9CDC-C362-EC16-CCD1-733C1C68F85D}"/>
              </a:ext>
            </a:extLst>
          </p:cNvPr>
          <p:cNvSpPr>
            <a:spLocks noGrp="1"/>
          </p:cNvSpPr>
          <p:nvPr>
            <p:ph type="dt" sz="half" idx="10"/>
          </p:nvPr>
        </p:nvSpPr>
        <p:spPr/>
        <p:txBody>
          <a:bodyPr/>
          <a:lstStyle/>
          <a:p>
            <a:fld id="{7EF94D3E-CD4E-0748-95DA-54AB6F9C56CD}" type="datetimeFigureOut">
              <a:rPr lang="en-US" smtClean="0"/>
              <a:t>3/31/2025</a:t>
            </a:fld>
            <a:endParaRPr lang="en-US"/>
          </a:p>
        </p:txBody>
      </p:sp>
      <p:sp>
        <p:nvSpPr>
          <p:cNvPr id="4" name="Footer Placeholder 3">
            <a:extLst>
              <a:ext uri="{FF2B5EF4-FFF2-40B4-BE49-F238E27FC236}">
                <a16:creationId xmlns:a16="http://schemas.microsoft.com/office/drawing/2014/main" id="{E49E9856-9875-9F72-E59A-1645264666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DA808A9-5BB0-EBCE-F9B3-3BF23FEDAE5F}"/>
              </a:ext>
            </a:extLst>
          </p:cNvPr>
          <p:cNvSpPr>
            <a:spLocks noGrp="1"/>
          </p:cNvSpPr>
          <p:nvPr>
            <p:ph type="sldNum" sz="quarter" idx="12"/>
          </p:nvPr>
        </p:nvSpPr>
        <p:spPr/>
        <p:txBody>
          <a:bodyPr/>
          <a:lstStyle/>
          <a:p>
            <a:fld id="{48B2E70E-CBD8-A240-936C-95856E8EBB69}" type="slidenum">
              <a:rPr lang="en-US" smtClean="0"/>
              <a:t>‹#›</a:t>
            </a:fld>
            <a:endParaRPr lang="en-US"/>
          </a:p>
        </p:txBody>
      </p:sp>
    </p:spTree>
    <p:extLst>
      <p:ext uri="{BB962C8B-B14F-4D97-AF65-F5344CB8AC3E}">
        <p14:creationId xmlns:p14="http://schemas.microsoft.com/office/powerpoint/2010/main" val="3669853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BC457C-84D4-8F17-6DCB-10DDD297D98C}"/>
              </a:ext>
            </a:extLst>
          </p:cNvPr>
          <p:cNvSpPr>
            <a:spLocks noGrp="1"/>
          </p:cNvSpPr>
          <p:nvPr>
            <p:ph type="dt" sz="half" idx="10"/>
          </p:nvPr>
        </p:nvSpPr>
        <p:spPr/>
        <p:txBody>
          <a:bodyPr/>
          <a:lstStyle/>
          <a:p>
            <a:fld id="{7EF94D3E-CD4E-0748-95DA-54AB6F9C56CD}" type="datetimeFigureOut">
              <a:rPr lang="en-US" smtClean="0"/>
              <a:t>3/31/2025</a:t>
            </a:fld>
            <a:endParaRPr lang="en-US"/>
          </a:p>
        </p:txBody>
      </p:sp>
      <p:sp>
        <p:nvSpPr>
          <p:cNvPr id="3" name="Footer Placeholder 2">
            <a:extLst>
              <a:ext uri="{FF2B5EF4-FFF2-40B4-BE49-F238E27FC236}">
                <a16:creationId xmlns:a16="http://schemas.microsoft.com/office/drawing/2014/main" id="{E8DD942D-D86D-9176-EF04-2B1C5B2A2C6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B737BC-3C21-96C7-A294-CB911A5F93BD}"/>
              </a:ext>
            </a:extLst>
          </p:cNvPr>
          <p:cNvSpPr>
            <a:spLocks noGrp="1"/>
          </p:cNvSpPr>
          <p:nvPr>
            <p:ph type="sldNum" sz="quarter" idx="12"/>
          </p:nvPr>
        </p:nvSpPr>
        <p:spPr/>
        <p:txBody>
          <a:bodyPr/>
          <a:lstStyle/>
          <a:p>
            <a:fld id="{48B2E70E-CBD8-A240-936C-95856E8EBB69}" type="slidenum">
              <a:rPr lang="en-US" smtClean="0"/>
              <a:t>‹#›</a:t>
            </a:fld>
            <a:endParaRPr lang="en-US"/>
          </a:p>
        </p:txBody>
      </p:sp>
    </p:spTree>
    <p:extLst>
      <p:ext uri="{BB962C8B-B14F-4D97-AF65-F5344CB8AC3E}">
        <p14:creationId xmlns:p14="http://schemas.microsoft.com/office/powerpoint/2010/main" val="4063992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A6E14-6155-3DE1-790D-19029262567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E7051BA-BEDF-BD9F-FE63-5295700F35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2BB29D6-01A2-F127-5EC4-EC8EB499C5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2F17525-CC94-B715-CE69-6E3C7BBB5D2C}"/>
              </a:ext>
            </a:extLst>
          </p:cNvPr>
          <p:cNvSpPr>
            <a:spLocks noGrp="1"/>
          </p:cNvSpPr>
          <p:nvPr>
            <p:ph type="dt" sz="half" idx="10"/>
          </p:nvPr>
        </p:nvSpPr>
        <p:spPr/>
        <p:txBody>
          <a:bodyPr/>
          <a:lstStyle/>
          <a:p>
            <a:fld id="{7EF94D3E-CD4E-0748-95DA-54AB6F9C56CD}" type="datetimeFigureOut">
              <a:rPr lang="en-US" smtClean="0"/>
              <a:t>3/31/2025</a:t>
            </a:fld>
            <a:endParaRPr lang="en-US"/>
          </a:p>
        </p:txBody>
      </p:sp>
      <p:sp>
        <p:nvSpPr>
          <p:cNvPr id="6" name="Footer Placeholder 5">
            <a:extLst>
              <a:ext uri="{FF2B5EF4-FFF2-40B4-BE49-F238E27FC236}">
                <a16:creationId xmlns:a16="http://schemas.microsoft.com/office/drawing/2014/main" id="{C478B884-7F25-DEB9-056A-2E02992857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2A826D-9495-95D4-5704-D9C6FFE08C19}"/>
              </a:ext>
            </a:extLst>
          </p:cNvPr>
          <p:cNvSpPr>
            <a:spLocks noGrp="1"/>
          </p:cNvSpPr>
          <p:nvPr>
            <p:ph type="sldNum" sz="quarter" idx="12"/>
          </p:nvPr>
        </p:nvSpPr>
        <p:spPr/>
        <p:txBody>
          <a:bodyPr/>
          <a:lstStyle/>
          <a:p>
            <a:fld id="{48B2E70E-CBD8-A240-936C-95856E8EBB69}" type="slidenum">
              <a:rPr lang="en-US" smtClean="0"/>
              <a:t>‹#›</a:t>
            </a:fld>
            <a:endParaRPr lang="en-US"/>
          </a:p>
        </p:txBody>
      </p:sp>
    </p:spTree>
    <p:extLst>
      <p:ext uri="{BB962C8B-B14F-4D97-AF65-F5344CB8AC3E}">
        <p14:creationId xmlns:p14="http://schemas.microsoft.com/office/powerpoint/2010/main" val="3643620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673BC-CDB5-C679-6A23-06DD768B73F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33550A6-8B26-461F-B26E-94EE7D9520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2D531C-2B42-CE5D-2F69-4B7B36506D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56D43A9-69F9-EEC1-8B38-E0DE00B39D59}"/>
              </a:ext>
            </a:extLst>
          </p:cNvPr>
          <p:cNvSpPr>
            <a:spLocks noGrp="1"/>
          </p:cNvSpPr>
          <p:nvPr>
            <p:ph type="dt" sz="half" idx="10"/>
          </p:nvPr>
        </p:nvSpPr>
        <p:spPr/>
        <p:txBody>
          <a:bodyPr/>
          <a:lstStyle/>
          <a:p>
            <a:fld id="{7EF94D3E-CD4E-0748-95DA-54AB6F9C56CD}" type="datetimeFigureOut">
              <a:rPr lang="en-US" smtClean="0"/>
              <a:t>3/31/2025</a:t>
            </a:fld>
            <a:endParaRPr lang="en-US"/>
          </a:p>
        </p:txBody>
      </p:sp>
      <p:sp>
        <p:nvSpPr>
          <p:cNvPr id="6" name="Footer Placeholder 5">
            <a:extLst>
              <a:ext uri="{FF2B5EF4-FFF2-40B4-BE49-F238E27FC236}">
                <a16:creationId xmlns:a16="http://schemas.microsoft.com/office/drawing/2014/main" id="{EE689A0F-5D14-20D6-2126-01F49A44F4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6A07AA-59C2-2EC0-29D6-3155902F85A8}"/>
              </a:ext>
            </a:extLst>
          </p:cNvPr>
          <p:cNvSpPr>
            <a:spLocks noGrp="1"/>
          </p:cNvSpPr>
          <p:nvPr>
            <p:ph type="sldNum" sz="quarter" idx="12"/>
          </p:nvPr>
        </p:nvSpPr>
        <p:spPr/>
        <p:txBody>
          <a:bodyPr/>
          <a:lstStyle/>
          <a:p>
            <a:fld id="{48B2E70E-CBD8-A240-936C-95856E8EBB69}" type="slidenum">
              <a:rPr lang="en-US" smtClean="0"/>
              <a:t>‹#›</a:t>
            </a:fld>
            <a:endParaRPr lang="en-US"/>
          </a:p>
        </p:txBody>
      </p:sp>
    </p:spTree>
    <p:extLst>
      <p:ext uri="{BB962C8B-B14F-4D97-AF65-F5344CB8AC3E}">
        <p14:creationId xmlns:p14="http://schemas.microsoft.com/office/powerpoint/2010/main" val="3532437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5FBA21-B0DA-9C67-9A0C-D0A4E033E5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6D5B32C-EE66-2CE9-04EC-266C4293DF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0BDF805-0212-383F-8539-31A71EF77B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F94D3E-CD4E-0748-95DA-54AB6F9C56CD}" type="datetimeFigureOut">
              <a:rPr lang="en-US" smtClean="0"/>
              <a:t>3/31/2025</a:t>
            </a:fld>
            <a:endParaRPr lang="en-US"/>
          </a:p>
        </p:txBody>
      </p:sp>
      <p:sp>
        <p:nvSpPr>
          <p:cNvPr id="5" name="Footer Placeholder 4">
            <a:extLst>
              <a:ext uri="{FF2B5EF4-FFF2-40B4-BE49-F238E27FC236}">
                <a16:creationId xmlns:a16="http://schemas.microsoft.com/office/drawing/2014/main" id="{CFD1A66C-1352-6D62-CF44-28BC5E70AE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34D26D-8DC9-FE76-4125-87F2390410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B2E70E-CBD8-A240-936C-95856E8EBB69}" type="slidenum">
              <a:rPr lang="en-US" smtClean="0"/>
              <a:t>‹#›</a:t>
            </a:fld>
            <a:endParaRPr lang="en-US"/>
          </a:p>
        </p:txBody>
      </p:sp>
    </p:spTree>
    <p:extLst>
      <p:ext uri="{BB962C8B-B14F-4D97-AF65-F5344CB8AC3E}">
        <p14:creationId xmlns:p14="http://schemas.microsoft.com/office/powerpoint/2010/main" val="3483844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937A8D-843C-9721-0899-D044028183E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
            <a:ext cx="12233058" cy="6908121"/>
          </a:xfrm>
          <a:prstGeom prst="rect">
            <a:avLst/>
          </a:prstGeom>
        </p:spPr>
      </p:pic>
      <p:pic>
        <p:nvPicPr>
          <p:cNvPr id="5" name="Picture 4">
            <a:extLst>
              <a:ext uri="{FF2B5EF4-FFF2-40B4-BE49-F238E27FC236}">
                <a16:creationId xmlns:a16="http://schemas.microsoft.com/office/drawing/2014/main" id="{C8EA3EC2-DAE1-8FD9-93AA-EEB3A148386B}"/>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5528" y="-32985"/>
            <a:ext cx="4039399" cy="6941105"/>
          </a:xfrm>
          <a:prstGeom prst="rect">
            <a:avLst/>
          </a:prstGeom>
        </p:spPr>
      </p:pic>
      <p:sp>
        <p:nvSpPr>
          <p:cNvPr id="16" name="TextBox 15">
            <a:extLst>
              <a:ext uri="{FF2B5EF4-FFF2-40B4-BE49-F238E27FC236}">
                <a16:creationId xmlns:a16="http://schemas.microsoft.com/office/drawing/2014/main" id="{6F1D1D68-60B8-DA18-F392-88F7414D7658}"/>
              </a:ext>
            </a:extLst>
          </p:cNvPr>
          <p:cNvSpPr txBox="1"/>
          <p:nvPr/>
        </p:nvSpPr>
        <p:spPr>
          <a:xfrm>
            <a:off x="-35527" y="4389644"/>
            <a:ext cx="4039398" cy="923330"/>
          </a:xfrm>
          <a:prstGeom prst="rect">
            <a:avLst/>
          </a:prstGeom>
          <a:noFill/>
        </p:spPr>
        <p:txBody>
          <a:bodyPr wrap="square" lIns="91440" tIns="45720" rIns="91440" bIns="45720" rtlCol="0" anchor="t">
            <a:spAutoFit/>
          </a:bodyPr>
          <a:lstStyle/>
          <a:p>
            <a:pPr algn="ctr"/>
            <a:r>
              <a:rPr lang="en-US" sz="5400" b="1" dirty="0">
                <a:solidFill>
                  <a:schemeClr val="bg1"/>
                </a:solidFill>
                <a:latin typeface="Gill Sans Nova Cond"/>
                <a:ea typeface="Open Sans Condensed" panose="020B0306030504020204" pitchFamily="34" charset="0"/>
                <a:cs typeface="Open Sans Condensed" panose="020B0306030504020204" pitchFamily="34" charset="0"/>
              </a:rPr>
              <a:t>WILL SOMER</a:t>
            </a:r>
          </a:p>
        </p:txBody>
      </p:sp>
      <p:pic>
        <p:nvPicPr>
          <p:cNvPr id="9" name="Picture 8" descr="Illustration of a man in a long robe holding a horn.">
            <a:extLst>
              <a:ext uri="{FF2B5EF4-FFF2-40B4-BE49-F238E27FC236}">
                <a16:creationId xmlns:a16="http://schemas.microsoft.com/office/drawing/2014/main" id="{EBA5B09B-263C-33C9-D5FD-70FCF9B6E7CC}"/>
              </a:ext>
            </a:extLst>
          </p:cNvPr>
          <p:cNvPicPr>
            <a:picLocks noChangeAspect="1"/>
          </p:cNvPicPr>
          <p:nvPr/>
        </p:nvPicPr>
        <p:blipFill>
          <a:blip r:embed="rId5"/>
          <a:srcRect b="26103"/>
          <a:stretch/>
        </p:blipFill>
        <p:spPr>
          <a:xfrm>
            <a:off x="453073" y="385517"/>
            <a:ext cx="3168087" cy="3664117"/>
          </a:xfrm>
          <a:prstGeom prst="rect">
            <a:avLst/>
          </a:prstGeom>
        </p:spPr>
      </p:pic>
      <p:pic>
        <p:nvPicPr>
          <p:cNvPr id="8" name="Picture 7">
            <a:extLst>
              <a:ext uri="{FF2B5EF4-FFF2-40B4-BE49-F238E27FC236}">
                <a16:creationId xmlns:a16="http://schemas.microsoft.com/office/drawing/2014/main" id="{83BC78DD-F378-B12C-996A-4EA30923818B}"/>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46922" y="-32985"/>
            <a:ext cx="8262186" cy="4647480"/>
          </a:xfrm>
          <a:prstGeom prst="rect">
            <a:avLst/>
          </a:prstGeom>
        </p:spPr>
      </p:pic>
      <p:sp>
        <p:nvSpPr>
          <p:cNvPr id="34" name="Title 33">
            <a:extLst>
              <a:ext uri="{FF2B5EF4-FFF2-40B4-BE49-F238E27FC236}">
                <a16:creationId xmlns:a16="http://schemas.microsoft.com/office/drawing/2014/main" id="{732C9630-0E20-8479-5E8C-92C0B168317E}"/>
              </a:ext>
            </a:extLst>
          </p:cNvPr>
          <p:cNvSpPr txBox="1">
            <a:spLocks noGrp="1"/>
          </p:cNvSpPr>
          <p:nvPr>
            <p:ph type="title" idx="4294967295"/>
          </p:nvPr>
        </p:nvSpPr>
        <p:spPr>
          <a:xfrm>
            <a:off x="-35528" y="5844832"/>
            <a:ext cx="4039399"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Gill Sans Nova Cond"/>
                <a:ea typeface="Open Sans Condensed" panose="020B0306030504020204" pitchFamily="34" charset="0"/>
                <a:cs typeface="Open Sans Condensed" panose="020B0306030504020204" pitchFamily="34" charset="0"/>
              </a:rPr>
              <a:t>WATCH-ALONG GUIDE</a:t>
            </a:r>
          </a:p>
        </p:txBody>
      </p:sp>
      <p:sp>
        <p:nvSpPr>
          <p:cNvPr id="37" name="TextBox 36">
            <a:extLst>
              <a:ext uri="{FF2B5EF4-FFF2-40B4-BE49-F238E27FC236}">
                <a16:creationId xmlns:a16="http://schemas.microsoft.com/office/drawing/2014/main" id="{9BC7600D-EBEB-A4AC-4A92-D2037F807A12}"/>
              </a:ext>
            </a:extLst>
          </p:cNvPr>
          <p:cNvSpPr txBox="1"/>
          <p:nvPr/>
        </p:nvSpPr>
        <p:spPr>
          <a:xfrm>
            <a:off x="6068904" y="215273"/>
            <a:ext cx="4039399" cy="400110"/>
          </a:xfrm>
          <a:prstGeom prst="rect">
            <a:avLst/>
          </a:prstGeom>
          <a:noFill/>
        </p:spPr>
        <p:txBody>
          <a:bodyPr wrap="square" rtlCol="0">
            <a:spAutoFit/>
          </a:bodyPr>
          <a:lstStyle/>
          <a:p>
            <a:pPr algn="ctr"/>
            <a:r>
              <a:rPr lang="en-US" sz="2000" b="1" dirty="0">
                <a:solidFill>
                  <a:srgbClr val="CC1632"/>
                </a:solidFill>
                <a:latin typeface="Gill Sans Nova Cond"/>
                <a:ea typeface="Open Sans Condensed" panose="020B0306030504020204" pitchFamily="34" charset="0"/>
                <a:cs typeface="Open Sans Condensed" panose="020B0306030504020204" pitchFamily="34" charset="0"/>
              </a:rPr>
              <a:t>BEFORE WATCHING</a:t>
            </a:r>
          </a:p>
        </p:txBody>
      </p:sp>
      <p:sp>
        <p:nvSpPr>
          <p:cNvPr id="22" name="TextBox 21">
            <a:extLst>
              <a:ext uri="{FF2B5EF4-FFF2-40B4-BE49-F238E27FC236}">
                <a16:creationId xmlns:a16="http://schemas.microsoft.com/office/drawing/2014/main" id="{A9216EF2-CF39-70ED-2313-78D3CE7254B3}"/>
              </a:ext>
            </a:extLst>
          </p:cNvPr>
          <p:cNvSpPr txBox="1"/>
          <p:nvPr/>
        </p:nvSpPr>
        <p:spPr>
          <a:xfrm>
            <a:off x="4250740" y="731656"/>
            <a:ext cx="2506601" cy="338554"/>
          </a:xfrm>
          <a:prstGeom prst="rect">
            <a:avLst/>
          </a:prstGeom>
          <a:noFill/>
        </p:spPr>
        <p:txBody>
          <a:bodyPr wrap="square" rtlCol="0">
            <a:spAutoFit/>
          </a:bodyPr>
          <a:lstStyle/>
          <a:p>
            <a:r>
              <a:rPr lang="en-US" sz="1600" b="1" dirty="0">
                <a:solidFill>
                  <a:srgbClr val="CC1632"/>
                </a:solidFill>
                <a:latin typeface="Gill Sans Nova Cond"/>
                <a:ea typeface="Open Sans Condensed" panose="020B0306030504020204" pitchFamily="34" charset="0"/>
                <a:cs typeface="Open Sans Condensed" panose="020B0306030504020204" pitchFamily="34" charset="0"/>
              </a:rPr>
              <a:t>KEY THEMES</a:t>
            </a:r>
          </a:p>
        </p:txBody>
      </p:sp>
      <p:sp>
        <p:nvSpPr>
          <p:cNvPr id="17" name="TextBox 16">
            <a:extLst>
              <a:ext uri="{FF2B5EF4-FFF2-40B4-BE49-F238E27FC236}">
                <a16:creationId xmlns:a16="http://schemas.microsoft.com/office/drawing/2014/main" id="{C268FC8D-EA78-8316-F459-0215FCFBD543}"/>
              </a:ext>
            </a:extLst>
          </p:cNvPr>
          <p:cNvSpPr txBox="1"/>
          <p:nvPr/>
        </p:nvSpPr>
        <p:spPr>
          <a:xfrm>
            <a:off x="4245332" y="1048512"/>
            <a:ext cx="2746018" cy="3893374"/>
          </a:xfrm>
          <a:prstGeom prst="rect">
            <a:avLst/>
          </a:prstGeom>
          <a:noFill/>
        </p:spPr>
        <p:txBody>
          <a:bodyPr wrap="square" rtlCol="0">
            <a:spAutoFit/>
          </a:bodyPr>
          <a:lstStyle/>
          <a:p>
            <a:r>
              <a:rPr lang="en-GB" sz="1100" dirty="0">
                <a:effectLst/>
                <a:latin typeface="Georgia" panose="02040502050405020303" pitchFamily="18" charset="0"/>
              </a:rPr>
              <a:t>Will </a:t>
            </a:r>
            <a:r>
              <a:rPr lang="en-GB" sz="1100" dirty="0" err="1">
                <a:effectLst/>
                <a:latin typeface="Georgia" panose="02040502050405020303" pitchFamily="18" charset="0"/>
              </a:rPr>
              <a:t>Somer</a:t>
            </a:r>
            <a:r>
              <a:rPr lang="en-GB" sz="1100" dirty="0">
                <a:effectLst/>
                <a:latin typeface="Georgia" panose="02040502050405020303" pitchFamily="18" charset="0"/>
              </a:rPr>
              <a:t> is a significant individual because he had a fun and important job at the Tudor court. He worked as an entertainer for the royal family for many years and was even included in a painting with them. </a:t>
            </a:r>
          </a:p>
          <a:p>
            <a:endParaRPr lang="en-GB" sz="800" dirty="0"/>
          </a:p>
          <a:p>
            <a:r>
              <a:rPr lang="en-GB" sz="1100" dirty="0">
                <a:effectLst/>
                <a:latin typeface="Georgia" panose="02040502050405020303" pitchFamily="18" charset="0"/>
              </a:rPr>
              <a:t>There is also some evidence that Will had a learning disability. This video can be used to explore how people with disabilities were viewed during the </a:t>
            </a:r>
            <a:br>
              <a:rPr lang="en-GB" sz="1100" dirty="0">
                <a:effectLst/>
                <a:latin typeface="Georgia" panose="02040502050405020303" pitchFamily="18" charset="0"/>
              </a:rPr>
            </a:br>
            <a:r>
              <a:rPr lang="en-GB" sz="1100" dirty="0">
                <a:effectLst/>
                <a:latin typeface="Georgia" panose="02040502050405020303" pitchFamily="18" charset="0"/>
              </a:rPr>
              <a:t>Tudor period. </a:t>
            </a:r>
          </a:p>
          <a:p>
            <a:endParaRPr lang="en-GB" sz="800" dirty="0"/>
          </a:p>
          <a:p>
            <a:r>
              <a:rPr lang="en-GB" sz="1100" dirty="0">
                <a:effectLst/>
                <a:latin typeface="Georgia" panose="02040502050405020303" pitchFamily="18" charset="0"/>
              </a:rPr>
              <a:t>Students may be curious about how the actor portraying Will </a:t>
            </a:r>
            <a:r>
              <a:rPr lang="en-GB" sz="1100" dirty="0" err="1">
                <a:effectLst/>
                <a:latin typeface="Georgia" panose="02040502050405020303" pitchFamily="18" charset="0"/>
              </a:rPr>
              <a:t>Somer</a:t>
            </a:r>
            <a:r>
              <a:rPr lang="en-GB" sz="1100" dirty="0">
                <a:effectLst/>
                <a:latin typeface="Georgia" panose="02040502050405020303" pitchFamily="18" charset="0"/>
              </a:rPr>
              <a:t> speaks. It may be helpful to discuss learning disabilities before watching the video to answer any questions in advance. </a:t>
            </a:r>
          </a:p>
          <a:p>
            <a:endParaRPr lang="en-GB" sz="800" dirty="0">
              <a:latin typeface="Georgia" panose="02040502050405020303" pitchFamily="18" charset="0"/>
            </a:endParaRPr>
          </a:p>
          <a:p>
            <a:r>
              <a:rPr lang="en-GB" sz="1100" dirty="0">
                <a:effectLst/>
                <a:latin typeface="Georgia" panose="02040502050405020303" pitchFamily="18" charset="0"/>
              </a:rPr>
              <a:t>You could also explain that people with learning disabilities might speak differently than others, which is part of who they are. </a:t>
            </a:r>
            <a:endParaRPr lang="en-GB" sz="1100" dirty="0"/>
          </a:p>
        </p:txBody>
      </p:sp>
      <p:sp>
        <p:nvSpPr>
          <p:cNvPr id="39" name="TextBox 38">
            <a:extLst>
              <a:ext uri="{FF2B5EF4-FFF2-40B4-BE49-F238E27FC236}">
                <a16:creationId xmlns:a16="http://schemas.microsoft.com/office/drawing/2014/main" id="{360F0D0B-5217-BD6A-6D96-FB9AA08DDE42}"/>
              </a:ext>
            </a:extLst>
          </p:cNvPr>
          <p:cNvSpPr txBox="1"/>
          <p:nvPr/>
        </p:nvSpPr>
        <p:spPr>
          <a:xfrm>
            <a:off x="7125056" y="731656"/>
            <a:ext cx="2506601" cy="338554"/>
          </a:xfrm>
          <a:prstGeom prst="rect">
            <a:avLst/>
          </a:prstGeom>
          <a:noFill/>
        </p:spPr>
        <p:txBody>
          <a:bodyPr wrap="square" rtlCol="0">
            <a:spAutoFit/>
          </a:bodyPr>
          <a:lstStyle/>
          <a:p>
            <a:r>
              <a:rPr lang="en-US" sz="1600" b="1" dirty="0">
                <a:solidFill>
                  <a:srgbClr val="CC1632"/>
                </a:solidFill>
                <a:latin typeface="Gill Sans Nova Cond"/>
                <a:ea typeface="Open Sans Condensed" panose="020B0306030504020204" pitchFamily="34" charset="0"/>
                <a:cs typeface="Open Sans Condensed" panose="020B0306030504020204" pitchFamily="34" charset="0"/>
              </a:rPr>
              <a:t>WIDER HISTORICAL THEMES</a:t>
            </a:r>
          </a:p>
        </p:txBody>
      </p:sp>
      <p:sp>
        <p:nvSpPr>
          <p:cNvPr id="20" name="TextBox 19">
            <a:extLst>
              <a:ext uri="{FF2B5EF4-FFF2-40B4-BE49-F238E27FC236}">
                <a16:creationId xmlns:a16="http://schemas.microsoft.com/office/drawing/2014/main" id="{3460F4AE-70FA-42A0-567B-F010899EE75F}"/>
              </a:ext>
            </a:extLst>
          </p:cNvPr>
          <p:cNvSpPr txBox="1"/>
          <p:nvPr/>
        </p:nvSpPr>
        <p:spPr>
          <a:xfrm>
            <a:off x="7125056" y="1054151"/>
            <a:ext cx="2754286" cy="6017032"/>
          </a:xfrm>
          <a:prstGeom prst="rect">
            <a:avLst/>
          </a:prstGeom>
          <a:noFill/>
        </p:spPr>
        <p:txBody>
          <a:bodyPr wrap="square" rtlCol="0">
            <a:spAutoFit/>
          </a:bodyPr>
          <a:lstStyle/>
          <a:p>
            <a:r>
              <a:rPr lang="en-GB" sz="1100" i="1" dirty="0">
                <a:effectLst/>
                <a:latin typeface="Georgia" panose="02040502050405020303" pitchFamily="18" charset="0"/>
              </a:rPr>
              <a:t>Society </a:t>
            </a:r>
            <a:r>
              <a:rPr lang="en-GB" sz="1100" dirty="0">
                <a:effectLst/>
                <a:latin typeface="Georgia" panose="02040502050405020303" pitchFamily="18" charset="0"/>
              </a:rPr>
              <a:t>| People with learning disabilities were sometimes seen as having</a:t>
            </a:r>
            <a:br>
              <a:rPr lang="en-GB" sz="1100" dirty="0">
                <a:effectLst/>
                <a:latin typeface="Georgia" panose="02040502050405020303" pitchFamily="18" charset="0"/>
              </a:rPr>
            </a:br>
            <a:r>
              <a:rPr lang="en-GB" sz="1100" dirty="0">
                <a:effectLst/>
                <a:latin typeface="Georgia" panose="02040502050405020303" pitchFamily="18" charset="0"/>
              </a:rPr>
              <a:t>an important gift. Some worked at the Tudor Court as entertainers and were often called ‘natural fools’. ‘Natural fools’ held valued positions at court and could speak openly when others could not. However, disabled people also faced discrimination, ridicule and mistreatment. </a:t>
            </a:r>
          </a:p>
          <a:p>
            <a:endParaRPr lang="en-GB" sz="800" dirty="0"/>
          </a:p>
          <a:p>
            <a:r>
              <a:rPr lang="en-GB" sz="1100" dirty="0">
                <a:effectLst/>
                <a:latin typeface="Georgia" panose="02040502050405020303" pitchFamily="18" charset="0"/>
              </a:rPr>
              <a:t>There is some evidence that Will </a:t>
            </a:r>
            <a:r>
              <a:rPr lang="en-GB" sz="1100" dirty="0" err="1">
                <a:effectLst/>
                <a:latin typeface="Georgia" panose="02040502050405020303" pitchFamily="18" charset="0"/>
              </a:rPr>
              <a:t>Somer</a:t>
            </a:r>
            <a:r>
              <a:rPr lang="en-GB" sz="1100" dirty="0">
                <a:effectLst/>
                <a:latin typeface="Georgia" panose="02040502050405020303" pitchFamily="18" charset="0"/>
              </a:rPr>
              <a:t> had a learning disability, but we cannot be sure. While Will seems to have been treated well by the royal family, there is also some evidence to suggest that other peoples may have treated him unkindly. In the video, Will says, “Some people can be a bit mean to me,”. </a:t>
            </a:r>
            <a:endParaRPr lang="en-GB" sz="1100" dirty="0"/>
          </a:p>
          <a:p>
            <a:endParaRPr lang="en-GB" sz="800" dirty="0">
              <a:effectLst/>
              <a:latin typeface="Georgia" panose="02040502050405020303" pitchFamily="18" charset="0"/>
            </a:endParaRPr>
          </a:p>
          <a:p>
            <a:r>
              <a:rPr lang="en-GB" sz="1100" dirty="0">
                <a:effectLst/>
                <a:latin typeface="Georgia" panose="02040502050405020303" pitchFamily="18" charset="0"/>
              </a:rPr>
              <a:t>The idea of a “natural fool” would not be acceptable today. It is important to help students understand that people’s beliefs and how they treat others have changed over time. Read more about disability in the Tudor Court “Fools” and disability in the Tudor court. </a:t>
            </a:r>
          </a:p>
          <a:p>
            <a:endParaRPr lang="en-GB" sz="800" dirty="0">
              <a:latin typeface="Georgia" panose="02040502050405020303" pitchFamily="18" charset="0"/>
            </a:endParaRPr>
          </a:p>
          <a:p>
            <a:r>
              <a:rPr lang="en-GB" sz="1100" i="1" dirty="0">
                <a:effectLst/>
                <a:latin typeface="Georgia" panose="02040502050405020303" pitchFamily="18" charset="0"/>
              </a:rPr>
              <a:t>Exploration </a:t>
            </a:r>
            <a:r>
              <a:rPr lang="en-GB" sz="1100" dirty="0">
                <a:effectLst/>
                <a:latin typeface="Georgia" panose="02040502050405020303" pitchFamily="18" charset="0"/>
              </a:rPr>
              <a:t>| The Tudor period was a time of exploration. Explorers brought back new and unusual things from faraway places. In the video, Will talks about his pet monkey, which likely came to England as part of these discoveries. </a:t>
            </a:r>
            <a:endParaRPr lang="en-GB" sz="1100" dirty="0"/>
          </a:p>
          <a:p>
            <a:endParaRPr lang="en-GB" sz="1100" dirty="0"/>
          </a:p>
        </p:txBody>
      </p:sp>
      <p:sp>
        <p:nvSpPr>
          <p:cNvPr id="43" name="TextBox 42">
            <a:extLst>
              <a:ext uri="{FF2B5EF4-FFF2-40B4-BE49-F238E27FC236}">
                <a16:creationId xmlns:a16="http://schemas.microsoft.com/office/drawing/2014/main" id="{1008EEE8-5F90-BF9E-7A10-9DB4993BA272}"/>
              </a:ext>
            </a:extLst>
          </p:cNvPr>
          <p:cNvSpPr txBox="1"/>
          <p:nvPr/>
        </p:nvSpPr>
        <p:spPr>
          <a:xfrm>
            <a:off x="4250740" y="4925452"/>
            <a:ext cx="2506601" cy="338554"/>
          </a:xfrm>
          <a:prstGeom prst="rect">
            <a:avLst/>
          </a:prstGeom>
          <a:noFill/>
        </p:spPr>
        <p:txBody>
          <a:bodyPr wrap="square" rtlCol="0">
            <a:spAutoFit/>
          </a:bodyPr>
          <a:lstStyle/>
          <a:p>
            <a:r>
              <a:rPr lang="en-US" sz="1600" b="1" dirty="0">
                <a:solidFill>
                  <a:srgbClr val="CC1632"/>
                </a:solidFill>
                <a:latin typeface="Gill Sans Nova Cond"/>
                <a:ea typeface="Open Sans Condensed" panose="020B0306030504020204" pitchFamily="34" charset="0"/>
                <a:cs typeface="Open Sans Condensed" panose="020B0306030504020204" pitchFamily="34" charset="0"/>
              </a:rPr>
              <a:t>SOURCES USED IN THE VIDEO</a:t>
            </a:r>
          </a:p>
        </p:txBody>
      </p:sp>
      <p:sp>
        <p:nvSpPr>
          <p:cNvPr id="40" name="TextBox 39">
            <a:extLst>
              <a:ext uri="{FF2B5EF4-FFF2-40B4-BE49-F238E27FC236}">
                <a16:creationId xmlns:a16="http://schemas.microsoft.com/office/drawing/2014/main" id="{A95A2337-639D-E27F-D7CB-38C4D7939750}"/>
              </a:ext>
            </a:extLst>
          </p:cNvPr>
          <p:cNvSpPr txBox="1"/>
          <p:nvPr/>
        </p:nvSpPr>
        <p:spPr>
          <a:xfrm>
            <a:off x="4252587" y="5248620"/>
            <a:ext cx="2754286" cy="938719"/>
          </a:xfrm>
          <a:prstGeom prst="rect">
            <a:avLst/>
          </a:prstGeom>
          <a:noFill/>
        </p:spPr>
        <p:txBody>
          <a:bodyPr wrap="square" rtlCol="0">
            <a:spAutoFit/>
          </a:bodyPr>
          <a:lstStyle/>
          <a:p>
            <a:r>
              <a:rPr lang="en-GB" sz="1100" i="1" dirty="0">
                <a:effectLst/>
                <a:latin typeface="Georgia" panose="02040502050405020303" pitchFamily="18" charset="0"/>
              </a:rPr>
              <a:t>Portraits </a:t>
            </a:r>
            <a:r>
              <a:rPr lang="en-GB" sz="1100" dirty="0">
                <a:effectLst/>
                <a:latin typeface="Georgia" panose="02040502050405020303" pitchFamily="18" charset="0"/>
              </a:rPr>
              <a:t>| Several images</a:t>
            </a:r>
            <a:br>
              <a:rPr lang="en-GB" sz="1100" dirty="0">
                <a:effectLst/>
                <a:latin typeface="Georgia" panose="02040502050405020303" pitchFamily="18" charset="0"/>
              </a:rPr>
            </a:br>
            <a:r>
              <a:rPr lang="en-GB" sz="1100" dirty="0">
                <a:effectLst/>
                <a:latin typeface="Georgia" panose="02040502050405020303" pitchFamily="18" charset="0"/>
              </a:rPr>
              <a:t>of Will are featured in the video, including a royal family portrait. Will </a:t>
            </a:r>
          </a:p>
          <a:p>
            <a:r>
              <a:rPr lang="en-GB" sz="1100" dirty="0">
                <a:effectLst/>
                <a:latin typeface="Georgia" panose="02040502050405020303" pitchFamily="18" charset="0"/>
              </a:rPr>
              <a:t>was included in this image, which suggests they valued him and his role. </a:t>
            </a:r>
            <a:endParaRPr lang="en-GB" sz="1100" dirty="0"/>
          </a:p>
        </p:txBody>
      </p:sp>
      <p:sp>
        <p:nvSpPr>
          <p:cNvPr id="21" name="TextBox 20">
            <a:extLst>
              <a:ext uri="{FF2B5EF4-FFF2-40B4-BE49-F238E27FC236}">
                <a16:creationId xmlns:a16="http://schemas.microsoft.com/office/drawing/2014/main" id="{FBFEAC3A-D75D-00A8-57FB-8090CB198DD9}"/>
              </a:ext>
            </a:extLst>
          </p:cNvPr>
          <p:cNvSpPr txBox="1"/>
          <p:nvPr/>
        </p:nvSpPr>
        <p:spPr>
          <a:xfrm>
            <a:off x="10013048" y="2427484"/>
            <a:ext cx="1812240" cy="3477875"/>
          </a:xfrm>
          <a:prstGeom prst="rect">
            <a:avLst/>
          </a:prstGeom>
          <a:noFill/>
        </p:spPr>
        <p:txBody>
          <a:bodyPr wrap="square" rtlCol="0">
            <a:spAutoFit/>
          </a:bodyPr>
          <a:lstStyle/>
          <a:p>
            <a:r>
              <a:rPr lang="en-GB" sz="1100" b="1" dirty="0">
                <a:solidFill>
                  <a:srgbClr val="CC1433"/>
                </a:solidFill>
                <a:effectLst/>
                <a:latin typeface="Georgia" panose="02040502050405020303" pitchFamily="18" charset="0"/>
              </a:rPr>
              <a:t>Entertainer </a:t>
            </a:r>
            <a:endParaRPr lang="en-GB" sz="1100" dirty="0"/>
          </a:p>
          <a:p>
            <a:r>
              <a:rPr lang="en-GB" sz="1100" i="1" dirty="0">
                <a:effectLst/>
                <a:latin typeface="Georgia" panose="02040502050405020303" pitchFamily="18" charset="0"/>
              </a:rPr>
              <a:t>A person whose job is to make people happy by singing, dancing, telling jokes, or performing. </a:t>
            </a:r>
            <a:endParaRPr lang="en-GB" sz="1100" dirty="0"/>
          </a:p>
          <a:p>
            <a:endParaRPr lang="en-GB" sz="1100" b="1" dirty="0">
              <a:solidFill>
                <a:srgbClr val="CC1433"/>
              </a:solidFill>
              <a:effectLst/>
              <a:latin typeface="Georgia" panose="02040502050405020303" pitchFamily="18" charset="0"/>
            </a:endParaRPr>
          </a:p>
          <a:p>
            <a:r>
              <a:rPr lang="en-GB" sz="1100" b="1" dirty="0">
                <a:solidFill>
                  <a:srgbClr val="CC1433"/>
                </a:solidFill>
                <a:effectLst/>
                <a:latin typeface="Georgia" panose="02040502050405020303" pitchFamily="18" charset="0"/>
              </a:rPr>
              <a:t>Jester </a:t>
            </a:r>
            <a:endParaRPr lang="en-GB" sz="1100" dirty="0"/>
          </a:p>
          <a:p>
            <a:r>
              <a:rPr lang="en-GB" sz="1100" i="1" dirty="0">
                <a:effectLst/>
                <a:latin typeface="Georgia" panose="02040502050405020303" pitchFamily="18" charset="0"/>
              </a:rPr>
              <a:t>A person whose job was to make people laugh by telling jokes or acting silly. They often worked for kings and queens. </a:t>
            </a:r>
            <a:endParaRPr lang="en-GB" sz="1100" dirty="0"/>
          </a:p>
          <a:p>
            <a:endParaRPr lang="en-GB" sz="1100" b="1" dirty="0">
              <a:solidFill>
                <a:srgbClr val="CC1433"/>
              </a:solidFill>
              <a:effectLst/>
              <a:latin typeface="Georgia" panose="02040502050405020303" pitchFamily="18" charset="0"/>
            </a:endParaRPr>
          </a:p>
          <a:p>
            <a:r>
              <a:rPr lang="en-GB" sz="1100" b="1" dirty="0">
                <a:solidFill>
                  <a:srgbClr val="CC1433"/>
                </a:solidFill>
                <a:effectLst/>
                <a:latin typeface="Georgia" panose="02040502050405020303" pitchFamily="18" charset="0"/>
              </a:rPr>
              <a:t>Learning disability </a:t>
            </a:r>
            <a:endParaRPr lang="en-GB" sz="1100" dirty="0"/>
          </a:p>
          <a:p>
            <a:r>
              <a:rPr lang="en-GB" sz="1100" i="1" dirty="0">
                <a:effectLst/>
                <a:latin typeface="Georgia" panose="02040502050405020303" pitchFamily="18" charset="0"/>
              </a:rPr>
              <a:t>A condition that makes learning new things harder. People with learning disabilities might need extra help to understand or do things. </a:t>
            </a:r>
            <a:endParaRPr lang="en-GB" sz="1100" dirty="0"/>
          </a:p>
        </p:txBody>
      </p:sp>
      <p:pic>
        <p:nvPicPr>
          <p:cNvPr id="45" name="Picture 44" descr="Illustration of a Tudor Rose.">
            <a:extLst>
              <a:ext uri="{FF2B5EF4-FFF2-40B4-BE49-F238E27FC236}">
                <a16:creationId xmlns:a16="http://schemas.microsoft.com/office/drawing/2014/main" id="{479558F2-9D27-14AF-9164-6CA0681CBFA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175541" y="686025"/>
            <a:ext cx="1406897" cy="1393780"/>
          </a:xfrm>
          <a:prstGeom prst="rect">
            <a:avLst/>
          </a:prstGeom>
        </p:spPr>
      </p:pic>
      <p:sp>
        <p:nvSpPr>
          <p:cNvPr id="3" name="Rectangle 2">
            <a:extLst>
              <a:ext uri="{FF2B5EF4-FFF2-40B4-BE49-F238E27FC236}">
                <a16:creationId xmlns:a16="http://schemas.microsoft.com/office/drawing/2014/main" id="{69850380-E2C0-6073-8521-BDBC410D4D14}"/>
              </a:ext>
              <a:ext uri="{C183D7F6-B498-43B3-948B-1728B52AA6E4}">
                <adec:decorative xmlns:adec="http://schemas.microsoft.com/office/drawing/2017/decorative" val="1"/>
              </a:ext>
            </a:extLst>
          </p:cNvPr>
          <p:cNvSpPr/>
          <p:nvPr/>
        </p:nvSpPr>
        <p:spPr>
          <a:xfrm>
            <a:off x="4330172" y="287875"/>
            <a:ext cx="2794884" cy="216000"/>
          </a:xfrm>
          <a:prstGeom prst="rect">
            <a:avLst/>
          </a:prstGeom>
          <a:solidFill>
            <a:srgbClr val="CC16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6D93EF4A-96AA-75C8-699A-8D7B217893A5}"/>
              </a:ext>
              <a:ext uri="{C183D7F6-B498-43B3-948B-1728B52AA6E4}">
                <adec:decorative xmlns:adec="http://schemas.microsoft.com/office/drawing/2017/decorative" val="1"/>
              </a:ext>
            </a:extLst>
          </p:cNvPr>
          <p:cNvSpPr/>
          <p:nvPr/>
        </p:nvSpPr>
        <p:spPr>
          <a:xfrm>
            <a:off x="3047365" y="5935508"/>
            <a:ext cx="447675" cy="216000"/>
          </a:xfrm>
          <a:prstGeom prst="rect">
            <a:avLst/>
          </a:prstGeom>
          <a:solidFill>
            <a:srgbClr val="CC16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3139F11-4FCD-224D-19E2-8F4E1CA815DA}"/>
              </a:ext>
              <a:ext uri="{C183D7F6-B498-43B3-948B-1728B52AA6E4}">
                <adec:decorative xmlns:adec="http://schemas.microsoft.com/office/drawing/2017/decorative" val="1"/>
              </a:ext>
            </a:extLst>
          </p:cNvPr>
          <p:cNvSpPr/>
          <p:nvPr/>
        </p:nvSpPr>
        <p:spPr>
          <a:xfrm>
            <a:off x="453073" y="5926672"/>
            <a:ext cx="447675" cy="216000"/>
          </a:xfrm>
          <a:prstGeom prst="rect">
            <a:avLst/>
          </a:prstGeom>
          <a:solidFill>
            <a:srgbClr val="CC16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D1EA8757-8944-DC4C-5F62-FF18D86B0CF2}"/>
              </a:ext>
              <a:ext uri="{C183D7F6-B498-43B3-948B-1728B52AA6E4}">
                <adec:decorative xmlns:adec="http://schemas.microsoft.com/office/drawing/2017/decorative" val="1"/>
              </a:ext>
            </a:extLst>
          </p:cNvPr>
          <p:cNvSpPr/>
          <p:nvPr/>
        </p:nvSpPr>
        <p:spPr>
          <a:xfrm>
            <a:off x="9030404" y="287875"/>
            <a:ext cx="2794884" cy="216000"/>
          </a:xfrm>
          <a:prstGeom prst="rect">
            <a:avLst/>
          </a:prstGeom>
          <a:solidFill>
            <a:srgbClr val="CC16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1014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937A8D-843C-9721-0899-D044028183E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
            <a:ext cx="12233058" cy="6908121"/>
          </a:xfrm>
          <a:prstGeom prst="rect">
            <a:avLst/>
          </a:prstGeom>
        </p:spPr>
      </p:pic>
      <p:sp>
        <p:nvSpPr>
          <p:cNvPr id="53" name="Title 52">
            <a:extLst>
              <a:ext uri="{FF2B5EF4-FFF2-40B4-BE49-F238E27FC236}">
                <a16:creationId xmlns:a16="http://schemas.microsoft.com/office/drawing/2014/main" id="{31ED1ED2-DB5B-DFDB-1D13-B4407508DE18}"/>
              </a:ext>
            </a:extLst>
          </p:cNvPr>
          <p:cNvSpPr txBox="1">
            <a:spLocks noGrp="1"/>
          </p:cNvSpPr>
          <p:nvPr>
            <p:ph type="title" idx="4294967295"/>
          </p:nvPr>
        </p:nvSpPr>
        <p:spPr>
          <a:xfrm>
            <a:off x="4089006" y="213070"/>
            <a:ext cx="4039399"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C1632"/>
                </a:solidFill>
                <a:effectLst/>
                <a:uLnTx/>
                <a:uFillTx/>
                <a:latin typeface="Gill Sans Nova Cond"/>
                <a:ea typeface="Open Sans Condensed" panose="020B0306030504020204" pitchFamily="34" charset="0"/>
                <a:cs typeface="Open Sans Condensed" panose="020B0306030504020204" pitchFamily="34" charset="0"/>
              </a:rPr>
              <a:t>WHILE WATCHING</a:t>
            </a:r>
          </a:p>
        </p:txBody>
      </p:sp>
      <p:sp>
        <p:nvSpPr>
          <p:cNvPr id="39" name="TextBox 38">
            <a:extLst>
              <a:ext uri="{FF2B5EF4-FFF2-40B4-BE49-F238E27FC236}">
                <a16:creationId xmlns:a16="http://schemas.microsoft.com/office/drawing/2014/main" id="{CAE1B15A-152A-C488-A178-F1D0DDABFC65}"/>
              </a:ext>
            </a:extLst>
          </p:cNvPr>
          <p:cNvSpPr txBox="1"/>
          <p:nvPr/>
        </p:nvSpPr>
        <p:spPr>
          <a:xfrm>
            <a:off x="352639" y="571729"/>
            <a:ext cx="811282" cy="307777"/>
          </a:xfrm>
          <a:prstGeom prst="rect">
            <a:avLst/>
          </a:prstGeom>
          <a:noFill/>
        </p:spPr>
        <p:txBody>
          <a:bodyPr wrap="square" lIns="91440" tIns="45720" rIns="91440" bIns="45720" rtlCol="0" anchor="t">
            <a:spAutoFit/>
          </a:bodyPr>
          <a:lstStyle/>
          <a:p>
            <a:r>
              <a:rPr lang="en-US" sz="1400" b="1" dirty="0">
                <a:latin typeface="Gill Sans Nova Cond"/>
                <a:ea typeface="Open Sans Condensed" panose="020B0306030504020204" pitchFamily="34" charset="0"/>
                <a:cs typeface="Open Sans Condensed" panose="020B0306030504020204" pitchFamily="34" charset="0"/>
              </a:rPr>
              <a:t>00:38</a:t>
            </a:r>
          </a:p>
        </p:txBody>
      </p:sp>
      <p:sp>
        <p:nvSpPr>
          <p:cNvPr id="38" name="TextBox 37">
            <a:extLst>
              <a:ext uri="{FF2B5EF4-FFF2-40B4-BE49-F238E27FC236}">
                <a16:creationId xmlns:a16="http://schemas.microsoft.com/office/drawing/2014/main" id="{DE770084-CA8A-CB3B-5A46-695F6B72FFDD}"/>
              </a:ext>
            </a:extLst>
          </p:cNvPr>
          <p:cNvSpPr txBox="1"/>
          <p:nvPr/>
        </p:nvSpPr>
        <p:spPr>
          <a:xfrm>
            <a:off x="350672" y="822471"/>
            <a:ext cx="2506601" cy="338554"/>
          </a:xfrm>
          <a:prstGeom prst="rect">
            <a:avLst/>
          </a:prstGeom>
          <a:noFill/>
        </p:spPr>
        <p:txBody>
          <a:bodyPr wrap="square" rtlCol="0">
            <a:spAutoFit/>
          </a:bodyPr>
          <a:lstStyle/>
          <a:p>
            <a:r>
              <a:rPr lang="en-US" sz="1600" b="1" dirty="0">
                <a:solidFill>
                  <a:srgbClr val="CC1632"/>
                </a:solidFill>
                <a:latin typeface="Gill Sans Nova Cond"/>
                <a:ea typeface="Open Sans Condensed" panose="020B0306030504020204" pitchFamily="34" charset="0"/>
                <a:cs typeface="Open Sans Condensed" panose="020B0306030504020204" pitchFamily="34" charset="0"/>
              </a:rPr>
              <a:t>FINDING WILL</a:t>
            </a:r>
          </a:p>
        </p:txBody>
      </p:sp>
      <p:sp>
        <p:nvSpPr>
          <p:cNvPr id="30" name="TextBox 29">
            <a:extLst>
              <a:ext uri="{FF2B5EF4-FFF2-40B4-BE49-F238E27FC236}">
                <a16:creationId xmlns:a16="http://schemas.microsoft.com/office/drawing/2014/main" id="{1D878AAE-A0EE-BE18-6A2C-BBAF11A4C930}"/>
              </a:ext>
            </a:extLst>
          </p:cNvPr>
          <p:cNvSpPr txBox="1"/>
          <p:nvPr/>
        </p:nvSpPr>
        <p:spPr>
          <a:xfrm>
            <a:off x="354040" y="1148571"/>
            <a:ext cx="1923897" cy="1831271"/>
          </a:xfrm>
          <a:prstGeom prst="rect">
            <a:avLst/>
          </a:prstGeom>
          <a:noFill/>
        </p:spPr>
        <p:txBody>
          <a:bodyPr wrap="square" rtlCol="0">
            <a:spAutoFit/>
          </a:bodyPr>
          <a:lstStyle/>
          <a:p>
            <a:r>
              <a:rPr lang="en-GB" sz="1100" i="1" dirty="0">
                <a:effectLst/>
                <a:latin typeface="Georgia" panose="02040502050405020303" pitchFamily="18" charset="0"/>
              </a:rPr>
              <a:t>Can you spot Will? What do you notice about him?</a:t>
            </a:r>
          </a:p>
          <a:p>
            <a:r>
              <a:rPr lang="en-GB" sz="800" i="1" dirty="0">
                <a:effectLst/>
                <a:latin typeface="Georgia" panose="02040502050405020303" pitchFamily="18" charset="0"/>
              </a:rPr>
              <a:t> </a:t>
            </a:r>
            <a:endParaRPr lang="en-GB" sz="800" dirty="0"/>
          </a:p>
          <a:p>
            <a:r>
              <a:rPr lang="en-GB" sz="1000" dirty="0">
                <a:effectLst/>
                <a:latin typeface="Georgia" panose="02040502050405020303" pitchFamily="18" charset="0"/>
              </a:rPr>
              <a:t>He is standing through the doorway on the right and has a monkey on his shoulder! Only two people outside the Tudor family are included in the painting, showing Will’s special place at court.</a:t>
            </a:r>
          </a:p>
          <a:p>
            <a:r>
              <a:rPr lang="en-GB" sz="1000" dirty="0">
                <a:effectLst/>
                <a:latin typeface="Georgia" panose="02040502050405020303" pitchFamily="18" charset="0"/>
              </a:rPr>
              <a:t> </a:t>
            </a:r>
            <a:endParaRPr lang="en-GB" sz="1000" dirty="0"/>
          </a:p>
        </p:txBody>
      </p:sp>
      <p:sp>
        <p:nvSpPr>
          <p:cNvPr id="40" name="TextBox 39">
            <a:extLst>
              <a:ext uri="{FF2B5EF4-FFF2-40B4-BE49-F238E27FC236}">
                <a16:creationId xmlns:a16="http://schemas.microsoft.com/office/drawing/2014/main" id="{3B200B8B-F068-0720-9128-54F5CE82E105}"/>
              </a:ext>
            </a:extLst>
          </p:cNvPr>
          <p:cNvSpPr txBox="1"/>
          <p:nvPr/>
        </p:nvSpPr>
        <p:spPr>
          <a:xfrm>
            <a:off x="2257409" y="576592"/>
            <a:ext cx="684142" cy="307777"/>
          </a:xfrm>
          <a:prstGeom prst="rect">
            <a:avLst/>
          </a:prstGeom>
          <a:noFill/>
        </p:spPr>
        <p:txBody>
          <a:bodyPr wrap="square" lIns="91440" tIns="45720" rIns="91440" bIns="45720" rtlCol="0" anchor="t">
            <a:spAutoFit/>
          </a:bodyPr>
          <a:lstStyle/>
          <a:p>
            <a:r>
              <a:rPr lang="en-US" sz="1400" b="1" dirty="0">
                <a:latin typeface="Gill Sans Nova Cond"/>
                <a:ea typeface="Open Sans Condensed" panose="020B0306030504020204" pitchFamily="34" charset="0"/>
                <a:cs typeface="Open Sans Condensed" panose="020B0306030504020204" pitchFamily="34" charset="0"/>
              </a:rPr>
              <a:t>00:59</a:t>
            </a:r>
          </a:p>
        </p:txBody>
      </p:sp>
      <p:sp>
        <p:nvSpPr>
          <p:cNvPr id="16" name="TextBox 15">
            <a:extLst>
              <a:ext uri="{FF2B5EF4-FFF2-40B4-BE49-F238E27FC236}">
                <a16:creationId xmlns:a16="http://schemas.microsoft.com/office/drawing/2014/main" id="{6F1D1D68-60B8-DA18-F392-88F7414D7658}"/>
              </a:ext>
            </a:extLst>
          </p:cNvPr>
          <p:cNvSpPr txBox="1"/>
          <p:nvPr/>
        </p:nvSpPr>
        <p:spPr>
          <a:xfrm>
            <a:off x="2263827" y="832571"/>
            <a:ext cx="1921385" cy="584775"/>
          </a:xfrm>
          <a:prstGeom prst="rect">
            <a:avLst/>
          </a:prstGeom>
          <a:noFill/>
        </p:spPr>
        <p:txBody>
          <a:bodyPr wrap="square" lIns="91440" tIns="45720" rIns="91440" bIns="45720" rtlCol="0" anchor="t">
            <a:spAutoFit/>
          </a:bodyPr>
          <a:lstStyle/>
          <a:p>
            <a:r>
              <a:rPr lang="en-US" sz="1600" b="1" dirty="0">
                <a:solidFill>
                  <a:srgbClr val="CC1632"/>
                </a:solidFill>
                <a:latin typeface="Gill Sans Nova Cond"/>
                <a:ea typeface="Open Sans Condensed" panose="020B0306030504020204" pitchFamily="34" charset="0"/>
                <a:cs typeface="Open Sans Condensed" panose="020B0306030504020204" pitchFamily="34" charset="0"/>
              </a:rPr>
              <a:t>LEARNING </a:t>
            </a:r>
          </a:p>
          <a:p>
            <a:r>
              <a:rPr lang="en-US" sz="1600" b="1" dirty="0">
                <a:solidFill>
                  <a:srgbClr val="CC1632"/>
                </a:solidFill>
                <a:latin typeface="Gill Sans Nova Cond"/>
                <a:ea typeface="Open Sans Condensed" panose="020B0306030504020204" pitchFamily="34" charset="0"/>
                <a:cs typeface="Open Sans Condensed" panose="020B0306030504020204" pitchFamily="34" charset="0"/>
              </a:rPr>
              <a:t>DISABILITIES</a:t>
            </a:r>
          </a:p>
        </p:txBody>
      </p:sp>
      <p:sp>
        <p:nvSpPr>
          <p:cNvPr id="33" name="TextBox 32">
            <a:extLst>
              <a:ext uri="{FF2B5EF4-FFF2-40B4-BE49-F238E27FC236}">
                <a16:creationId xmlns:a16="http://schemas.microsoft.com/office/drawing/2014/main" id="{4B5A00BD-CE0E-E390-1038-C16627AAF6E1}"/>
              </a:ext>
            </a:extLst>
          </p:cNvPr>
          <p:cNvSpPr txBox="1"/>
          <p:nvPr/>
        </p:nvSpPr>
        <p:spPr>
          <a:xfrm>
            <a:off x="2263827" y="1352830"/>
            <a:ext cx="1931810" cy="938719"/>
          </a:xfrm>
          <a:prstGeom prst="rect">
            <a:avLst/>
          </a:prstGeom>
          <a:noFill/>
        </p:spPr>
        <p:txBody>
          <a:bodyPr wrap="square" rtlCol="0">
            <a:spAutoFit/>
          </a:bodyPr>
          <a:lstStyle/>
          <a:p>
            <a:r>
              <a:rPr lang="en-GB" sz="1100" dirty="0">
                <a:effectLst/>
                <a:latin typeface="Georgia" panose="02040502050405020303" pitchFamily="18" charset="0"/>
              </a:rPr>
              <a:t>This moment introduces the idea that some people in the Tudor period believed people with learning disabilities had a gift. </a:t>
            </a:r>
            <a:endParaRPr lang="en-GB" sz="1100" dirty="0"/>
          </a:p>
        </p:txBody>
      </p:sp>
      <p:sp>
        <p:nvSpPr>
          <p:cNvPr id="42" name="TextBox 41">
            <a:extLst>
              <a:ext uri="{FF2B5EF4-FFF2-40B4-BE49-F238E27FC236}">
                <a16:creationId xmlns:a16="http://schemas.microsoft.com/office/drawing/2014/main" id="{8E74FA18-D6B0-9347-7E34-F361B2E7415F}"/>
              </a:ext>
            </a:extLst>
          </p:cNvPr>
          <p:cNvSpPr txBox="1"/>
          <p:nvPr/>
        </p:nvSpPr>
        <p:spPr>
          <a:xfrm>
            <a:off x="4161321" y="576798"/>
            <a:ext cx="867879" cy="307777"/>
          </a:xfrm>
          <a:prstGeom prst="rect">
            <a:avLst/>
          </a:prstGeom>
          <a:noFill/>
        </p:spPr>
        <p:txBody>
          <a:bodyPr wrap="square" lIns="91440" tIns="45720" rIns="91440" bIns="45720" rtlCol="0" anchor="t">
            <a:spAutoFit/>
          </a:bodyPr>
          <a:lstStyle/>
          <a:p>
            <a:r>
              <a:rPr lang="en-US" sz="1400" b="1" dirty="0">
                <a:latin typeface="Gill Sans Nova Cond"/>
                <a:ea typeface="Open Sans Condensed" panose="020B0306030504020204" pitchFamily="34" charset="0"/>
                <a:cs typeface="Open Sans Condensed" panose="020B0306030504020204" pitchFamily="34" charset="0"/>
              </a:rPr>
              <a:t>2:27</a:t>
            </a:r>
          </a:p>
        </p:txBody>
      </p:sp>
      <p:sp>
        <p:nvSpPr>
          <p:cNvPr id="41" name="TextBox 40">
            <a:extLst>
              <a:ext uri="{FF2B5EF4-FFF2-40B4-BE49-F238E27FC236}">
                <a16:creationId xmlns:a16="http://schemas.microsoft.com/office/drawing/2014/main" id="{C17C64B9-CDAE-1C0C-40FD-86F04ECAB403}"/>
              </a:ext>
            </a:extLst>
          </p:cNvPr>
          <p:cNvSpPr txBox="1"/>
          <p:nvPr/>
        </p:nvSpPr>
        <p:spPr>
          <a:xfrm>
            <a:off x="4170719" y="827842"/>
            <a:ext cx="1441497" cy="584775"/>
          </a:xfrm>
          <a:prstGeom prst="rect">
            <a:avLst/>
          </a:prstGeom>
          <a:noFill/>
        </p:spPr>
        <p:txBody>
          <a:bodyPr wrap="square" lIns="91440" tIns="45720" rIns="91440" bIns="45720" rtlCol="0" anchor="t">
            <a:spAutoFit/>
          </a:bodyPr>
          <a:lstStyle/>
          <a:p>
            <a:r>
              <a:rPr lang="en-US" sz="1600" b="1" dirty="0">
                <a:solidFill>
                  <a:srgbClr val="CC1632"/>
                </a:solidFill>
                <a:latin typeface="Gill Sans Nova Cond"/>
                <a:ea typeface="Open Sans Condensed" panose="020B0306030504020204" pitchFamily="34" charset="0"/>
                <a:cs typeface="Open Sans Condensed" panose="020B0306030504020204" pitchFamily="34" charset="0"/>
              </a:rPr>
              <a:t>GIFTS FROM THE ROYAL FAMILY</a:t>
            </a:r>
          </a:p>
        </p:txBody>
      </p:sp>
      <p:sp>
        <p:nvSpPr>
          <p:cNvPr id="34" name="TextBox 33">
            <a:extLst>
              <a:ext uri="{FF2B5EF4-FFF2-40B4-BE49-F238E27FC236}">
                <a16:creationId xmlns:a16="http://schemas.microsoft.com/office/drawing/2014/main" id="{D7E4A9B6-B839-604A-052F-D0DC5D91E3DC}"/>
              </a:ext>
            </a:extLst>
          </p:cNvPr>
          <p:cNvSpPr txBox="1"/>
          <p:nvPr/>
        </p:nvSpPr>
        <p:spPr>
          <a:xfrm>
            <a:off x="4175153" y="1353801"/>
            <a:ext cx="1920847" cy="1015663"/>
          </a:xfrm>
          <a:prstGeom prst="rect">
            <a:avLst/>
          </a:prstGeom>
          <a:noFill/>
        </p:spPr>
        <p:txBody>
          <a:bodyPr wrap="square" rtlCol="0">
            <a:spAutoFit/>
          </a:bodyPr>
          <a:lstStyle/>
          <a:p>
            <a:r>
              <a:rPr lang="en-GB" sz="1100" i="1" dirty="0">
                <a:effectLst/>
                <a:latin typeface="Georgia" panose="02040502050405020303" pitchFamily="18" charset="0"/>
              </a:rPr>
              <a:t>What did the royal family give Will as gifts?</a:t>
            </a:r>
          </a:p>
          <a:p>
            <a:r>
              <a:rPr lang="en-GB" sz="800" i="1" dirty="0">
                <a:effectLst/>
                <a:latin typeface="Georgia" panose="02040502050405020303" pitchFamily="18" charset="0"/>
              </a:rPr>
              <a:t> </a:t>
            </a:r>
            <a:endParaRPr lang="en-GB" sz="800" dirty="0"/>
          </a:p>
          <a:p>
            <a:r>
              <a:rPr lang="en-GB" sz="1000" dirty="0">
                <a:effectLst/>
                <a:latin typeface="Georgia" panose="02040502050405020303" pitchFamily="18" charset="0"/>
              </a:rPr>
              <a:t>They gave him green clothing (a “joyful colour”) and fun disguises. </a:t>
            </a:r>
            <a:endParaRPr lang="en-GB" sz="1000" dirty="0"/>
          </a:p>
        </p:txBody>
      </p:sp>
      <p:sp>
        <p:nvSpPr>
          <p:cNvPr id="44" name="TextBox 43">
            <a:extLst>
              <a:ext uri="{FF2B5EF4-FFF2-40B4-BE49-F238E27FC236}">
                <a16:creationId xmlns:a16="http://schemas.microsoft.com/office/drawing/2014/main" id="{4B73DAC7-6994-40CA-64B0-8C5A3BFCCF6A}"/>
              </a:ext>
            </a:extLst>
          </p:cNvPr>
          <p:cNvSpPr txBox="1"/>
          <p:nvPr/>
        </p:nvSpPr>
        <p:spPr>
          <a:xfrm>
            <a:off x="6082453" y="576923"/>
            <a:ext cx="867879" cy="307777"/>
          </a:xfrm>
          <a:prstGeom prst="rect">
            <a:avLst/>
          </a:prstGeom>
          <a:noFill/>
        </p:spPr>
        <p:txBody>
          <a:bodyPr wrap="square" lIns="91440" tIns="45720" rIns="91440" bIns="45720" rtlCol="0" anchor="t">
            <a:spAutoFit/>
          </a:bodyPr>
          <a:lstStyle/>
          <a:p>
            <a:r>
              <a:rPr lang="en-US" sz="1400" b="1" dirty="0">
                <a:latin typeface="Gill Sans Nova Cond"/>
                <a:ea typeface="Open Sans Condensed" panose="020B0306030504020204" pitchFamily="34" charset="0"/>
                <a:cs typeface="Open Sans Condensed" panose="020B0306030504020204" pitchFamily="34" charset="0"/>
              </a:rPr>
              <a:t>3:02</a:t>
            </a:r>
          </a:p>
        </p:txBody>
      </p:sp>
      <p:sp>
        <p:nvSpPr>
          <p:cNvPr id="43" name="TextBox 42">
            <a:extLst>
              <a:ext uri="{FF2B5EF4-FFF2-40B4-BE49-F238E27FC236}">
                <a16:creationId xmlns:a16="http://schemas.microsoft.com/office/drawing/2014/main" id="{D8786539-287E-123F-A106-789C4FA97497}"/>
              </a:ext>
            </a:extLst>
          </p:cNvPr>
          <p:cNvSpPr txBox="1"/>
          <p:nvPr/>
        </p:nvSpPr>
        <p:spPr>
          <a:xfrm>
            <a:off x="6069448" y="832277"/>
            <a:ext cx="1423718" cy="584775"/>
          </a:xfrm>
          <a:prstGeom prst="rect">
            <a:avLst/>
          </a:prstGeom>
          <a:noFill/>
        </p:spPr>
        <p:txBody>
          <a:bodyPr wrap="square" lIns="91440" tIns="45720" rIns="91440" bIns="45720" rtlCol="0" anchor="t">
            <a:spAutoFit/>
          </a:bodyPr>
          <a:lstStyle/>
          <a:p>
            <a:r>
              <a:rPr lang="en-US" sz="1600" b="1" dirty="0">
                <a:solidFill>
                  <a:srgbClr val="CC1632"/>
                </a:solidFill>
                <a:latin typeface="Gill Sans Nova Cond"/>
                <a:ea typeface="Open Sans Condensed" panose="020B0306030504020204" pitchFamily="34" charset="0"/>
                <a:cs typeface="Open Sans Condensed" panose="020B0306030504020204" pitchFamily="34" charset="0"/>
              </a:rPr>
              <a:t>EXPLORATION AND DISCOVERY</a:t>
            </a:r>
          </a:p>
        </p:txBody>
      </p:sp>
      <p:sp>
        <p:nvSpPr>
          <p:cNvPr id="35" name="TextBox 34">
            <a:extLst>
              <a:ext uri="{FF2B5EF4-FFF2-40B4-BE49-F238E27FC236}">
                <a16:creationId xmlns:a16="http://schemas.microsoft.com/office/drawing/2014/main" id="{41F7739A-60DE-5F89-E5AE-75B4924301D9}"/>
              </a:ext>
            </a:extLst>
          </p:cNvPr>
          <p:cNvSpPr txBox="1"/>
          <p:nvPr/>
        </p:nvSpPr>
        <p:spPr>
          <a:xfrm>
            <a:off x="6068469" y="1351110"/>
            <a:ext cx="1931810" cy="1369606"/>
          </a:xfrm>
          <a:prstGeom prst="rect">
            <a:avLst/>
          </a:prstGeom>
          <a:noFill/>
        </p:spPr>
        <p:txBody>
          <a:bodyPr wrap="square" rtlCol="0">
            <a:spAutoFit/>
          </a:bodyPr>
          <a:lstStyle/>
          <a:p>
            <a:r>
              <a:rPr lang="en-GB" sz="1100" i="1" dirty="0">
                <a:effectLst/>
                <a:latin typeface="Georgia" panose="02040502050405020303" pitchFamily="18" charset="0"/>
              </a:rPr>
              <a:t>Where did Will’s monkey come from?</a:t>
            </a:r>
          </a:p>
          <a:p>
            <a:r>
              <a:rPr lang="en-GB" sz="800" i="1" dirty="0">
                <a:effectLst/>
                <a:latin typeface="Georgia" panose="02040502050405020303" pitchFamily="18" charset="0"/>
              </a:rPr>
              <a:t> </a:t>
            </a:r>
            <a:endParaRPr lang="en-GB" sz="800" dirty="0"/>
          </a:p>
          <a:p>
            <a:r>
              <a:rPr lang="en-GB" sz="1000" dirty="0">
                <a:effectLst/>
                <a:latin typeface="Georgia" panose="02040502050405020303" pitchFamily="18" charset="0"/>
              </a:rPr>
              <a:t>It came from the new lands that Tudor explorers visited. Ships brought back items that were rare to England, like exotic animals. </a:t>
            </a:r>
            <a:endParaRPr lang="en-GB" sz="1000" dirty="0"/>
          </a:p>
        </p:txBody>
      </p:sp>
      <p:sp>
        <p:nvSpPr>
          <p:cNvPr id="46" name="TextBox 45">
            <a:extLst>
              <a:ext uri="{FF2B5EF4-FFF2-40B4-BE49-F238E27FC236}">
                <a16:creationId xmlns:a16="http://schemas.microsoft.com/office/drawing/2014/main" id="{30415952-06D2-009D-ACC2-1454BED75BBE}"/>
              </a:ext>
            </a:extLst>
          </p:cNvPr>
          <p:cNvSpPr txBox="1"/>
          <p:nvPr/>
        </p:nvSpPr>
        <p:spPr>
          <a:xfrm>
            <a:off x="7984165" y="581760"/>
            <a:ext cx="1423718" cy="307777"/>
          </a:xfrm>
          <a:prstGeom prst="rect">
            <a:avLst/>
          </a:prstGeom>
          <a:noFill/>
        </p:spPr>
        <p:txBody>
          <a:bodyPr wrap="square" lIns="91440" tIns="45720" rIns="91440" bIns="45720" rtlCol="0" anchor="t">
            <a:spAutoFit/>
          </a:bodyPr>
          <a:lstStyle/>
          <a:p>
            <a:r>
              <a:rPr lang="en-US" sz="1400" b="1" dirty="0">
                <a:latin typeface="Gill Sans Nova Cond"/>
                <a:ea typeface="Open Sans Condensed" panose="020B0306030504020204" pitchFamily="34" charset="0"/>
                <a:cs typeface="Open Sans Condensed" panose="020B0306030504020204" pitchFamily="34" charset="0"/>
              </a:rPr>
              <a:t>4:32</a:t>
            </a:r>
          </a:p>
        </p:txBody>
      </p:sp>
      <p:sp>
        <p:nvSpPr>
          <p:cNvPr id="45" name="TextBox 44">
            <a:extLst>
              <a:ext uri="{FF2B5EF4-FFF2-40B4-BE49-F238E27FC236}">
                <a16:creationId xmlns:a16="http://schemas.microsoft.com/office/drawing/2014/main" id="{EB5D1AD1-2107-3A21-E1EB-3657DB3EB6E5}"/>
              </a:ext>
            </a:extLst>
          </p:cNvPr>
          <p:cNvSpPr txBox="1"/>
          <p:nvPr/>
        </p:nvSpPr>
        <p:spPr>
          <a:xfrm>
            <a:off x="7986983" y="830465"/>
            <a:ext cx="1423718" cy="338554"/>
          </a:xfrm>
          <a:prstGeom prst="rect">
            <a:avLst/>
          </a:prstGeom>
          <a:noFill/>
        </p:spPr>
        <p:txBody>
          <a:bodyPr wrap="square" lIns="91440" tIns="45720" rIns="91440" bIns="45720" rtlCol="0" anchor="t">
            <a:spAutoFit/>
          </a:bodyPr>
          <a:lstStyle/>
          <a:p>
            <a:r>
              <a:rPr lang="en-US" sz="1600" b="1" dirty="0">
                <a:solidFill>
                  <a:srgbClr val="CC1632"/>
                </a:solidFill>
                <a:latin typeface="Gill Sans Nova Cond"/>
                <a:ea typeface="Open Sans Condensed" panose="020B0306030504020204" pitchFamily="34" charset="0"/>
                <a:cs typeface="Open Sans Condensed" panose="020B0306030504020204" pitchFamily="34" charset="0"/>
              </a:rPr>
              <a:t>THE MONKEY</a:t>
            </a:r>
          </a:p>
        </p:txBody>
      </p:sp>
      <p:sp>
        <p:nvSpPr>
          <p:cNvPr id="36" name="TextBox 35">
            <a:extLst>
              <a:ext uri="{FF2B5EF4-FFF2-40B4-BE49-F238E27FC236}">
                <a16:creationId xmlns:a16="http://schemas.microsoft.com/office/drawing/2014/main" id="{31509D55-C78A-FC54-DFB3-7E5B6B431047}"/>
              </a:ext>
            </a:extLst>
          </p:cNvPr>
          <p:cNvSpPr txBox="1"/>
          <p:nvPr/>
        </p:nvSpPr>
        <p:spPr>
          <a:xfrm>
            <a:off x="7996266" y="1156039"/>
            <a:ext cx="1931810" cy="1215717"/>
          </a:xfrm>
          <a:prstGeom prst="rect">
            <a:avLst/>
          </a:prstGeom>
          <a:noFill/>
        </p:spPr>
        <p:txBody>
          <a:bodyPr wrap="square" rtlCol="0">
            <a:spAutoFit/>
          </a:bodyPr>
          <a:lstStyle/>
          <a:p>
            <a:r>
              <a:rPr lang="en-GB" sz="1100" i="1" dirty="0">
                <a:effectLst/>
                <a:latin typeface="Georgia" panose="02040502050405020303" pitchFamily="18" charset="0"/>
              </a:rPr>
              <a:t>How does this object help tell Will’s story? </a:t>
            </a:r>
          </a:p>
          <a:p>
            <a:endParaRPr lang="en-GB" sz="800" dirty="0"/>
          </a:p>
          <a:p>
            <a:r>
              <a:rPr lang="en-GB" sz="1000" dirty="0">
                <a:effectLst/>
                <a:latin typeface="Georgia" panose="02040502050405020303" pitchFamily="18" charset="0"/>
              </a:rPr>
              <a:t>The monkey reminds us that Will’s job was fun and playful. It shows that he was liked and valued at the royal court. </a:t>
            </a:r>
            <a:endParaRPr lang="en-GB" sz="1000" dirty="0"/>
          </a:p>
        </p:txBody>
      </p:sp>
      <p:sp>
        <p:nvSpPr>
          <p:cNvPr id="48" name="TextBox 47">
            <a:extLst>
              <a:ext uri="{FF2B5EF4-FFF2-40B4-BE49-F238E27FC236}">
                <a16:creationId xmlns:a16="http://schemas.microsoft.com/office/drawing/2014/main" id="{3AAA2BF1-E90B-24B9-9BBC-3F7B25990BD4}"/>
              </a:ext>
            </a:extLst>
          </p:cNvPr>
          <p:cNvSpPr txBox="1"/>
          <p:nvPr/>
        </p:nvSpPr>
        <p:spPr>
          <a:xfrm>
            <a:off x="9894937" y="586494"/>
            <a:ext cx="1423718" cy="307777"/>
          </a:xfrm>
          <a:prstGeom prst="rect">
            <a:avLst/>
          </a:prstGeom>
          <a:noFill/>
        </p:spPr>
        <p:txBody>
          <a:bodyPr wrap="square" lIns="91440" tIns="45720" rIns="91440" bIns="45720" rtlCol="0" anchor="t">
            <a:spAutoFit/>
          </a:bodyPr>
          <a:lstStyle/>
          <a:p>
            <a:r>
              <a:rPr lang="en-US" sz="1400" b="1" dirty="0">
                <a:latin typeface="Gill Sans Nova Cond"/>
                <a:ea typeface="Open Sans Condensed" panose="020B0306030504020204" pitchFamily="34" charset="0"/>
                <a:cs typeface="Open Sans Condensed" panose="020B0306030504020204" pitchFamily="34" charset="0"/>
              </a:rPr>
              <a:t>END</a:t>
            </a:r>
          </a:p>
        </p:txBody>
      </p:sp>
      <p:sp>
        <p:nvSpPr>
          <p:cNvPr id="47" name="TextBox 46">
            <a:extLst>
              <a:ext uri="{FF2B5EF4-FFF2-40B4-BE49-F238E27FC236}">
                <a16:creationId xmlns:a16="http://schemas.microsoft.com/office/drawing/2014/main" id="{CB8B6DD1-6DA0-52E9-6B11-410ED7CE27C0}"/>
              </a:ext>
            </a:extLst>
          </p:cNvPr>
          <p:cNvSpPr txBox="1"/>
          <p:nvPr/>
        </p:nvSpPr>
        <p:spPr>
          <a:xfrm>
            <a:off x="9888519" y="825574"/>
            <a:ext cx="1423718" cy="584775"/>
          </a:xfrm>
          <a:prstGeom prst="rect">
            <a:avLst/>
          </a:prstGeom>
          <a:noFill/>
        </p:spPr>
        <p:txBody>
          <a:bodyPr wrap="square" lIns="91440" tIns="45720" rIns="91440" bIns="45720" rtlCol="0" anchor="t">
            <a:spAutoFit/>
          </a:bodyPr>
          <a:lstStyle/>
          <a:p>
            <a:r>
              <a:rPr lang="en-US" sz="1600" b="1" dirty="0">
                <a:solidFill>
                  <a:srgbClr val="CC1632"/>
                </a:solidFill>
                <a:latin typeface="Gill Sans Nova Cond"/>
                <a:ea typeface="Open Sans Condensed" panose="020B0306030504020204" pitchFamily="34" charset="0"/>
                <a:cs typeface="Open Sans Condensed" panose="020B0306030504020204" pitchFamily="34" charset="0"/>
              </a:rPr>
              <a:t>REMEMBERING WILL SOMER</a:t>
            </a:r>
          </a:p>
        </p:txBody>
      </p:sp>
      <p:sp>
        <p:nvSpPr>
          <p:cNvPr id="37" name="TextBox 36">
            <a:extLst>
              <a:ext uri="{FF2B5EF4-FFF2-40B4-BE49-F238E27FC236}">
                <a16:creationId xmlns:a16="http://schemas.microsoft.com/office/drawing/2014/main" id="{62286B8D-A1E3-01E3-0BB9-F2BD8E22908C}"/>
              </a:ext>
            </a:extLst>
          </p:cNvPr>
          <p:cNvSpPr txBox="1"/>
          <p:nvPr/>
        </p:nvSpPr>
        <p:spPr>
          <a:xfrm>
            <a:off x="9887285" y="1353255"/>
            <a:ext cx="1931810" cy="2292935"/>
          </a:xfrm>
          <a:prstGeom prst="rect">
            <a:avLst/>
          </a:prstGeom>
          <a:noFill/>
        </p:spPr>
        <p:txBody>
          <a:bodyPr wrap="square" rtlCol="0">
            <a:spAutoFit/>
          </a:bodyPr>
          <a:lstStyle/>
          <a:p>
            <a:r>
              <a:rPr lang="en-GB" sz="1100" dirty="0">
                <a:effectLst/>
                <a:latin typeface="Georgia" panose="02040502050405020303" pitchFamily="18" charset="0"/>
              </a:rPr>
              <a:t>Will had an important</a:t>
            </a:r>
            <a:br>
              <a:rPr lang="en-GB" sz="1100" dirty="0">
                <a:effectLst/>
                <a:latin typeface="Georgia" panose="02040502050405020303" pitchFamily="18" charset="0"/>
              </a:rPr>
            </a:br>
            <a:r>
              <a:rPr lang="en-GB" sz="1100" dirty="0">
                <a:effectLst/>
                <a:latin typeface="Georgia" panose="02040502050405020303" pitchFamily="18" charset="0"/>
              </a:rPr>
              <a:t>job as an entertainer and was respected by the royal family. His story shows</a:t>
            </a:r>
            <a:br>
              <a:rPr lang="en-GB" sz="1100" dirty="0">
                <a:effectLst/>
                <a:latin typeface="Georgia" panose="02040502050405020303" pitchFamily="18" charset="0"/>
              </a:rPr>
            </a:br>
            <a:r>
              <a:rPr lang="en-GB" sz="1100" dirty="0">
                <a:effectLst/>
                <a:latin typeface="Georgia" panose="02040502050405020303" pitchFamily="18" charset="0"/>
              </a:rPr>
              <a:t>us that people in the past enjoyed fun and laughter. </a:t>
            </a:r>
            <a:br>
              <a:rPr lang="en-GB" sz="1100" dirty="0">
                <a:effectLst/>
                <a:latin typeface="Georgia" panose="02040502050405020303" pitchFamily="18" charset="0"/>
              </a:rPr>
            </a:br>
            <a:r>
              <a:rPr lang="en-GB" sz="1100" dirty="0">
                <a:effectLst/>
                <a:latin typeface="Georgia" panose="02040502050405020303" pitchFamily="18" charset="0"/>
              </a:rPr>
              <a:t>It also helps us understand how people with learning disabilities were treated in the past. Finding out more about Will’s life reminds us that all kinds of people have shaped history. </a:t>
            </a:r>
            <a:endParaRPr lang="en-GB" sz="1100" dirty="0"/>
          </a:p>
        </p:txBody>
      </p:sp>
      <p:sp>
        <p:nvSpPr>
          <p:cNvPr id="55" name="TextBox 54">
            <a:extLst>
              <a:ext uri="{FF2B5EF4-FFF2-40B4-BE49-F238E27FC236}">
                <a16:creationId xmlns:a16="http://schemas.microsoft.com/office/drawing/2014/main" id="{EF7526AE-D2D0-763D-C55D-C6578C4A6305}"/>
              </a:ext>
            </a:extLst>
          </p:cNvPr>
          <p:cNvSpPr txBox="1"/>
          <p:nvPr/>
        </p:nvSpPr>
        <p:spPr>
          <a:xfrm>
            <a:off x="4100156" y="3895788"/>
            <a:ext cx="4039399" cy="400110"/>
          </a:xfrm>
          <a:prstGeom prst="rect">
            <a:avLst/>
          </a:prstGeom>
          <a:noFill/>
        </p:spPr>
        <p:txBody>
          <a:bodyPr wrap="square" rtlCol="0">
            <a:spAutoFit/>
          </a:bodyPr>
          <a:lstStyle/>
          <a:p>
            <a:pPr algn="ctr"/>
            <a:r>
              <a:rPr lang="en-US" sz="2000" b="1" dirty="0">
                <a:solidFill>
                  <a:srgbClr val="CC1632"/>
                </a:solidFill>
                <a:latin typeface="Gill Sans Nova Cond"/>
                <a:ea typeface="Open Sans Condensed" panose="020B0306030504020204" pitchFamily="34" charset="0"/>
                <a:cs typeface="Open Sans Condensed" panose="020B0306030504020204" pitchFamily="34" charset="0"/>
              </a:rPr>
              <a:t>AFTER WATCHING</a:t>
            </a:r>
          </a:p>
        </p:txBody>
      </p:sp>
      <p:sp>
        <p:nvSpPr>
          <p:cNvPr id="14" name="TextBox 13">
            <a:extLst>
              <a:ext uri="{FF2B5EF4-FFF2-40B4-BE49-F238E27FC236}">
                <a16:creationId xmlns:a16="http://schemas.microsoft.com/office/drawing/2014/main" id="{B2297589-5050-7914-6656-DB0CD71950DC}"/>
              </a:ext>
            </a:extLst>
          </p:cNvPr>
          <p:cNvSpPr txBox="1"/>
          <p:nvPr/>
        </p:nvSpPr>
        <p:spPr>
          <a:xfrm>
            <a:off x="367716" y="4383231"/>
            <a:ext cx="2019883" cy="338554"/>
          </a:xfrm>
          <a:prstGeom prst="rect">
            <a:avLst/>
          </a:prstGeom>
          <a:noFill/>
        </p:spPr>
        <p:txBody>
          <a:bodyPr wrap="square" rtlCol="0">
            <a:spAutoFit/>
          </a:bodyPr>
          <a:lstStyle/>
          <a:p>
            <a:r>
              <a:rPr lang="en-US" sz="1600" b="1" dirty="0">
                <a:solidFill>
                  <a:srgbClr val="CC1632"/>
                </a:solidFill>
                <a:latin typeface="Gill Sans Nova Cond"/>
                <a:ea typeface="Open Sans Condensed" panose="020B0306030504020204" pitchFamily="34" charset="0"/>
                <a:cs typeface="Open Sans Condensed" panose="020B0306030504020204" pitchFamily="34" charset="0"/>
              </a:rPr>
              <a:t>HOW DO WE KNOW?</a:t>
            </a:r>
          </a:p>
        </p:txBody>
      </p:sp>
      <p:sp>
        <p:nvSpPr>
          <p:cNvPr id="15" name="TextBox 14">
            <a:extLst>
              <a:ext uri="{FF2B5EF4-FFF2-40B4-BE49-F238E27FC236}">
                <a16:creationId xmlns:a16="http://schemas.microsoft.com/office/drawing/2014/main" id="{8870A835-A54D-B6D3-11A8-7EB36705887A}"/>
              </a:ext>
            </a:extLst>
          </p:cNvPr>
          <p:cNvSpPr txBox="1"/>
          <p:nvPr/>
        </p:nvSpPr>
        <p:spPr>
          <a:xfrm>
            <a:off x="363372" y="4653139"/>
            <a:ext cx="5262134" cy="1523494"/>
          </a:xfrm>
          <a:prstGeom prst="rect">
            <a:avLst/>
          </a:prstGeom>
          <a:noFill/>
        </p:spPr>
        <p:txBody>
          <a:bodyPr wrap="square" rtlCol="0">
            <a:spAutoFit/>
          </a:bodyPr>
          <a:lstStyle/>
          <a:p>
            <a:r>
              <a:rPr lang="en-GB" sz="1100" dirty="0">
                <a:effectLst/>
                <a:latin typeface="Georgia" panose="02040502050405020303" pitchFamily="18" charset="0"/>
              </a:rPr>
              <a:t>Introduce the idea of a </a:t>
            </a:r>
            <a:r>
              <a:rPr lang="en-GB" sz="1100" b="1" dirty="0">
                <a:effectLst/>
                <a:latin typeface="Georgia" panose="02040502050405020303" pitchFamily="18" charset="0"/>
              </a:rPr>
              <a:t>historical source</a:t>
            </a:r>
            <a:r>
              <a:rPr lang="en-GB" sz="1100" dirty="0">
                <a:effectLst/>
                <a:latin typeface="Georgia" panose="02040502050405020303" pitchFamily="18" charset="0"/>
              </a:rPr>
              <a:t>—something historians use to study the past. Explain that </a:t>
            </a:r>
            <a:r>
              <a:rPr lang="en-GB" sz="1100" b="1" dirty="0">
                <a:effectLst/>
                <a:latin typeface="Georgia" panose="02040502050405020303" pitchFamily="18" charset="0"/>
              </a:rPr>
              <a:t>evidence </a:t>
            </a:r>
            <a:r>
              <a:rPr lang="en-GB" sz="1100" dirty="0">
                <a:effectLst/>
                <a:latin typeface="Georgia" panose="02040502050405020303" pitchFamily="18" charset="0"/>
              </a:rPr>
              <a:t>is the information we get from these sources to understand and explain history. </a:t>
            </a:r>
            <a:endParaRPr lang="en-GB" sz="1100" dirty="0">
              <a:latin typeface="Georgia" panose="02040502050405020303" pitchFamily="18" charset="0"/>
            </a:endParaRPr>
          </a:p>
          <a:p>
            <a:endParaRPr lang="en-GB" sz="800" dirty="0">
              <a:effectLst/>
              <a:latin typeface="Georgia" panose="02040502050405020303" pitchFamily="18" charset="0"/>
            </a:endParaRPr>
          </a:p>
          <a:p>
            <a:r>
              <a:rPr lang="en-GB" sz="1100" dirty="0">
                <a:effectLst/>
                <a:latin typeface="Georgia" panose="02040502050405020303" pitchFamily="18" charset="0"/>
              </a:rPr>
              <a:t>A supporting PowerPoint is available to help students study sources from the video, including the engraving and the royal family portrait. </a:t>
            </a:r>
            <a:endParaRPr lang="en-GB" sz="1100" dirty="0"/>
          </a:p>
          <a:p>
            <a:endParaRPr lang="en-GB" sz="800" dirty="0">
              <a:latin typeface="Georgia" panose="02040502050405020303" pitchFamily="18" charset="0"/>
            </a:endParaRPr>
          </a:p>
          <a:p>
            <a:r>
              <a:rPr lang="en-GB" sz="1100" dirty="0">
                <a:effectLst/>
                <a:latin typeface="Georgia" panose="02040502050405020303" pitchFamily="18" charset="0"/>
              </a:rPr>
              <a:t>These activities help students explore how sources shape what we know about historical figures. </a:t>
            </a:r>
            <a:endParaRPr lang="en-GB" sz="1100" dirty="0">
              <a:latin typeface="Georgia" panose="02040502050405020303" pitchFamily="18" charset="0"/>
            </a:endParaRPr>
          </a:p>
        </p:txBody>
      </p:sp>
      <p:sp>
        <p:nvSpPr>
          <p:cNvPr id="49" name="TextBox 48">
            <a:extLst>
              <a:ext uri="{FF2B5EF4-FFF2-40B4-BE49-F238E27FC236}">
                <a16:creationId xmlns:a16="http://schemas.microsoft.com/office/drawing/2014/main" id="{F3F0488A-90F4-96E5-DD0F-DF81749E2BC9}"/>
              </a:ext>
            </a:extLst>
          </p:cNvPr>
          <p:cNvSpPr txBox="1"/>
          <p:nvPr/>
        </p:nvSpPr>
        <p:spPr>
          <a:xfrm>
            <a:off x="6092853" y="4383230"/>
            <a:ext cx="2019883" cy="338554"/>
          </a:xfrm>
          <a:prstGeom prst="rect">
            <a:avLst/>
          </a:prstGeom>
          <a:noFill/>
        </p:spPr>
        <p:txBody>
          <a:bodyPr wrap="square" rtlCol="0">
            <a:spAutoFit/>
          </a:bodyPr>
          <a:lstStyle/>
          <a:p>
            <a:r>
              <a:rPr lang="en-US" sz="1600" b="1" dirty="0">
                <a:solidFill>
                  <a:srgbClr val="CC1632"/>
                </a:solidFill>
                <a:latin typeface="Gill Sans Nova Cond"/>
                <a:ea typeface="Open Sans Condensed" panose="020B0306030504020204" pitchFamily="34" charset="0"/>
                <a:cs typeface="Open Sans Condensed" panose="020B0306030504020204" pitchFamily="34" charset="0"/>
              </a:rPr>
              <a:t>KNOWLEDGE SUMMARY</a:t>
            </a:r>
          </a:p>
        </p:txBody>
      </p:sp>
      <p:sp>
        <p:nvSpPr>
          <p:cNvPr id="27" name="TextBox 26">
            <a:extLst>
              <a:ext uri="{FF2B5EF4-FFF2-40B4-BE49-F238E27FC236}">
                <a16:creationId xmlns:a16="http://schemas.microsoft.com/office/drawing/2014/main" id="{ACDD6163-759D-C4C0-72E1-40EF15144493}"/>
              </a:ext>
            </a:extLst>
          </p:cNvPr>
          <p:cNvSpPr txBox="1"/>
          <p:nvPr/>
        </p:nvSpPr>
        <p:spPr>
          <a:xfrm>
            <a:off x="6178550" y="4652841"/>
            <a:ext cx="5246749" cy="1615827"/>
          </a:xfrm>
          <a:prstGeom prst="rect">
            <a:avLst/>
          </a:prstGeom>
          <a:noFill/>
        </p:spPr>
        <p:txBody>
          <a:bodyPr wrap="square" rtlCol="0">
            <a:spAutoFit/>
          </a:bodyPr>
          <a:lstStyle/>
          <a:p>
            <a:pPr marL="171450" indent="-171450">
              <a:buFont typeface="Arial" panose="020B0604020202020204" pitchFamily="34" charset="0"/>
              <a:buChar char="•"/>
            </a:pPr>
            <a:r>
              <a:rPr lang="en-GB" sz="1100" dirty="0">
                <a:latin typeface="Georgia" panose="02040502050405020303" pitchFamily="18" charset="0"/>
              </a:rPr>
              <a:t>Will </a:t>
            </a:r>
            <a:r>
              <a:rPr lang="en-GB" sz="1100" dirty="0" err="1">
                <a:latin typeface="Georgia" panose="02040502050405020303" pitchFamily="18" charset="0"/>
              </a:rPr>
              <a:t>Somer</a:t>
            </a:r>
            <a:r>
              <a:rPr lang="en-GB" sz="1100" dirty="0">
                <a:effectLst/>
                <a:latin typeface="Georgia" panose="02040502050405020303" pitchFamily="18" charset="0"/>
              </a:rPr>
              <a:t> is a significant individual.</a:t>
            </a:r>
            <a:endParaRPr lang="en-GB" sz="1100" dirty="0">
              <a:latin typeface="Georgia" panose="02040502050405020303" pitchFamily="18" charset="0"/>
            </a:endParaRPr>
          </a:p>
          <a:p>
            <a:pPr marL="171450" indent="-171450">
              <a:buFont typeface="Arial" panose="020B0604020202020204" pitchFamily="34" charset="0"/>
              <a:buChar char="•"/>
            </a:pPr>
            <a:r>
              <a:rPr lang="en-GB" sz="1100" dirty="0">
                <a:effectLst/>
                <a:latin typeface="Georgia" panose="02040502050405020303" pitchFamily="18" charset="0"/>
              </a:rPr>
              <a:t>As the king’s entertainer Will had an important job entertaining the royal family at the Tudor court. </a:t>
            </a:r>
            <a:endParaRPr lang="en-GB" sz="1100" dirty="0"/>
          </a:p>
          <a:p>
            <a:pPr marL="171450" indent="-171450">
              <a:buFont typeface="Arial" panose="020B0604020202020204" pitchFamily="34" charset="0"/>
              <a:buChar char="•"/>
            </a:pPr>
            <a:r>
              <a:rPr lang="en-GB" sz="1100" dirty="0">
                <a:effectLst/>
                <a:latin typeface="Georgia" panose="02040502050405020303" pitchFamily="18" charset="0"/>
              </a:rPr>
              <a:t>Will was well liked by the royal family, included in their portraits, and given many gifts. </a:t>
            </a:r>
            <a:endParaRPr lang="en-GB" sz="1100" dirty="0"/>
          </a:p>
          <a:p>
            <a:pPr marL="171450" indent="-171450">
              <a:buFont typeface="Arial" panose="020B0604020202020204" pitchFamily="34" charset="0"/>
              <a:buChar char="•"/>
            </a:pPr>
            <a:r>
              <a:rPr lang="en-GB" sz="1100" dirty="0">
                <a:effectLst/>
                <a:latin typeface="Georgia" panose="02040502050405020303" pitchFamily="18" charset="0"/>
              </a:rPr>
              <a:t>There is some evidence that Will had a learning disability. </a:t>
            </a:r>
            <a:endParaRPr lang="en-GB" sz="1100" dirty="0"/>
          </a:p>
          <a:p>
            <a:pPr marL="171450" indent="-171450">
              <a:buFont typeface="Arial" panose="020B0604020202020204" pitchFamily="34" charset="0"/>
              <a:buChar char="•"/>
            </a:pPr>
            <a:r>
              <a:rPr lang="en-GB" sz="1100" dirty="0">
                <a:effectLst/>
                <a:latin typeface="Georgia" panose="02040502050405020303" pitchFamily="18" charset="0"/>
              </a:rPr>
              <a:t>Some people with learning disabilities had important roles at Tudor court and were seen as being closer to God. </a:t>
            </a:r>
            <a:endParaRPr lang="en-GB" sz="1100" dirty="0"/>
          </a:p>
          <a:p>
            <a:pPr marL="171450" indent="-171450">
              <a:buFont typeface="Arial" panose="020B0604020202020204" pitchFamily="34" charset="0"/>
              <a:buChar char="•"/>
            </a:pPr>
            <a:endParaRPr lang="en-GB" sz="1100" dirty="0"/>
          </a:p>
        </p:txBody>
      </p:sp>
      <p:sp>
        <p:nvSpPr>
          <p:cNvPr id="52" name="TextBox 51">
            <a:extLst>
              <a:ext uri="{FF2B5EF4-FFF2-40B4-BE49-F238E27FC236}">
                <a16:creationId xmlns:a16="http://schemas.microsoft.com/office/drawing/2014/main" id="{0A3B2F5A-0860-A53F-AED3-3833DAA0F47C}"/>
              </a:ext>
            </a:extLst>
          </p:cNvPr>
          <p:cNvSpPr txBox="1"/>
          <p:nvPr/>
        </p:nvSpPr>
        <p:spPr>
          <a:xfrm>
            <a:off x="359774" y="6492635"/>
            <a:ext cx="7994793" cy="215444"/>
          </a:xfrm>
          <a:prstGeom prst="rect">
            <a:avLst/>
          </a:prstGeom>
          <a:noFill/>
        </p:spPr>
        <p:txBody>
          <a:bodyPr wrap="square" rtlCol="0">
            <a:spAutoFit/>
          </a:bodyPr>
          <a:lstStyle/>
          <a:p>
            <a:r>
              <a:rPr lang="en-GB" sz="800" dirty="0">
                <a:effectLst/>
                <a:latin typeface="Georgia" panose="02040502050405020303" pitchFamily="18" charset="0"/>
              </a:rPr>
              <a:t>Image credit: © Historic Royal Palaces </a:t>
            </a:r>
            <a:endParaRPr lang="en-GB" sz="800" dirty="0"/>
          </a:p>
        </p:txBody>
      </p:sp>
      <p:sp>
        <p:nvSpPr>
          <p:cNvPr id="2" name="Rectangle 1">
            <a:extLst>
              <a:ext uri="{FF2B5EF4-FFF2-40B4-BE49-F238E27FC236}">
                <a16:creationId xmlns:a16="http://schemas.microsoft.com/office/drawing/2014/main" id="{4BDF63D0-DA15-2A16-391E-BDA0AD2AF499}"/>
              </a:ext>
              <a:ext uri="{C183D7F6-B498-43B3-948B-1728B52AA6E4}">
                <adec:decorative xmlns:adec="http://schemas.microsoft.com/office/drawing/2017/decorative" val="1"/>
              </a:ext>
            </a:extLst>
          </p:cNvPr>
          <p:cNvSpPr/>
          <p:nvPr/>
        </p:nvSpPr>
        <p:spPr>
          <a:xfrm>
            <a:off x="453747" y="302038"/>
            <a:ext cx="4738184" cy="216000"/>
          </a:xfrm>
          <a:prstGeom prst="rect">
            <a:avLst/>
          </a:prstGeom>
          <a:solidFill>
            <a:srgbClr val="CC16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8159748-F427-6A97-53CA-846C15125886}"/>
              </a:ext>
              <a:ext uri="{C183D7F6-B498-43B3-948B-1728B52AA6E4}">
                <adec:decorative xmlns:adec="http://schemas.microsoft.com/office/drawing/2017/decorative" val="1"/>
              </a:ext>
            </a:extLst>
          </p:cNvPr>
          <p:cNvSpPr/>
          <p:nvPr/>
        </p:nvSpPr>
        <p:spPr>
          <a:xfrm>
            <a:off x="453747" y="3980852"/>
            <a:ext cx="4738185" cy="216000"/>
          </a:xfrm>
          <a:prstGeom prst="rect">
            <a:avLst/>
          </a:prstGeom>
          <a:solidFill>
            <a:srgbClr val="CC16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615CE640-FCED-6B2A-367D-7EE3839FEF91}"/>
              </a:ext>
              <a:ext uri="{C183D7F6-B498-43B3-948B-1728B52AA6E4}">
                <adec:decorative xmlns:adec="http://schemas.microsoft.com/office/drawing/2017/decorative" val="1"/>
              </a:ext>
            </a:extLst>
          </p:cNvPr>
          <p:cNvSpPr/>
          <p:nvPr/>
        </p:nvSpPr>
        <p:spPr>
          <a:xfrm>
            <a:off x="7016401" y="300174"/>
            <a:ext cx="4738182" cy="216000"/>
          </a:xfrm>
          <a:prstGeom prst="rect">
            <a:avLst/>
          </a:prstGeom>
          <a:solidFill>
            <a:srgbClr val="CC16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F6577806-28A1-EBA8-AB48-59848CB9A520}"/>
              </a:ext>
              <a:ext uri="{C183D7F6-B498-43B3-948B-1728B52AA6E4}">
                <adec:decorative xmlns:adec="http://schemas.microsoft.com/office/drawing/2017/decorative" val="1"/>
              </a:ext>
            </a:extLst>
          </p:cNvPr>
          <p:cNvSpPr/>
          <p:nvPr/>
        </p:nvSpPr>
        <p:spPr>
          <a:xfrm>
            <a:off x="7011222" y="3980852"/>
            <a:ext cx="4738185" cy="216000"/>
          </a:xfrm>
          <a:prstGeom prst="rect">
            <a:avLst/>
          </a:prstGeom>
          <a:solidFill>
            <a:srgbClr val="CC16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50" descr="Illustration of a Tudor-era sailing ship.">
            <a:extLst>
              <a:ext uri="{FF2B5EF4-FFF2-40B4-BE49-F238E27FC236}">
                <a16:creationId xmlns:a16="http://schemas.microsoft.com/office/drawing/2014/main" id="{79B0F9FA-8AC7-4B25-28EB-DCEE798B33D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563408" y="2460192"/>
            <a:ext cx="2334870" cy="1739267"/>
          </a:xfrm>
          <a:prstGeom prst="rect">
            <a:avLst/>
          </a:prstGeom>
        </p:spPr>
      </p:pic>
    </p:spTree>
    <p:extLst>
      <p:ext uri="{BB962C8B-B14F-4D97-AF65-F5344CB8AC3E}">
        <p14:creationId xmlns:p14="http://schemas.microsoft.com/office/powerpoint/2010/main" val="26537486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803</TotalTime>
  <Words>892</Words>
  <Application>Microsoft Office PowerPoint</Application>
  <PresentationFormat>Widescreen</PresentationFormat>
  <Paragraphs>75</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Georgia</vt:lpstr>
      <vt:lpstr>Gill Sans Nova Cond</vt:lpstr>
      <vt:lpstr>Office Theme</vt:lpstr>
      <vt:lpstr>WATCH-ALONG GUIDE</vt:lpstr>
      <vt:lpstr>WHILE WATCHING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cwalsh26.307</dc:creator>
  <cp:lastModifiedBy>Rosie Cooper</cp:lastModifiedBy>
  <cp:revision>49</cp:revision>
  <dcterms:created xsi:type="dcterms:W3CDTF">2025-03-26T20:00:24Z</dcterms:created>
  <dcterms:modified xsi:type="dcterms:W3CDTF">2025-03-31T09:10:42Z</dcterms:modified>
</cp:coreProperties>
</file>