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5"/>
  </p:notesMasterIdLst>
  <p:sldIdLst>
    <p:sldId id="267" r:id="rId6"/>
    <p:sldId id="257" r:id="rId7"/>
    <p:sldId id="275" r:id="rId8"/>
    <p:sldId id="271" r:id="rId9"/>
    <p:sldId id="272" r:id="rId10"/>
    <p:sldId id="273" r:id="rId11"/>
    <p:sldId id="268" r:id="rId12"/>
    <p:sldId id="269"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1E0C00"/>
    <a:srgbClr val="969696"/>
    <a:srgbClr val="311102"/>
    <a:srgbClr val="F3734A"/>
    <a:srgbClr val="F36F32"/>
    <a:srgbClr val="F45637"/>
    <a:srgbClr val="85D272"/>
    <a:srgbClr val="61DF83"/>
    <a:srgbClr val="8FBD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011" autoAdjust="0"/>
  </p:normalViewPr>
  <p:slideViewPr>
    <p:cSldViewPr snapToGrid="0">
      <p:cViewPr varScale="1">
        <p:scale>
          <a:sx n="72" d="100"/>
          <a:sy n="72" d="100"/>
        </p:scale>
        <p:origin x="140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C18E8BFB-1EE4-48A7-AA69-D23BFDB8A2E0}"/>
    <pc:docChg chg="delSld modSld">
      <pc:chgData name="Rosie Cooper" userId="bf124abb-9a2b-4602-9121-6ae61623fa8e" providerId="ADAL" clId="{C18E8BFB-1EE4-48A7-AA69-D23BFDB8A2E0}" dt="2023-11-17T10:00:32.209" v="172" actId="47"/>
      <pc:docMkLst>
        <pc:docMk/>
      </pc:docMkLst>
      <pc:sldChg chg="delSp modSp mod">
        <pc:chgData name="Rosie Cooper" userId="bf124abb-9a2b-4602-9121-6ae61623fa8e" providerId="ADAL" clId="{C18E8BFB-1EE4-48A7-AA69-D23BFDB8A2E0}" dt="2023-11-17T09:58:52.369" v="30"/>
        <pc:sldMkLst>
          <pc:docMk/>
          <pc:sldMk cId="3922173898" sldId="257"/>
        </pc:sldMkLst>
        <pc:spChg chg="mod">
          <ac:chgData name="Rosie Cooper" userId="bf124abb-9a2b-4602-9121-6ae61623fa8e" providerId="ADAL" clId="{C18E8BFB-1EE4-48A7-AA69-D23BFDB8A2E0}" dt="2023-11-17T09:58:36.723" v="11" actId="20577"/>
          <ac:spMkLst>
            <pc:docMk/>
            <pc:sldMk cId="3922173898" sldId="257"/>
            <ac:spMk id="7" creationId="{F20E0EA5-C155-FC04-E81C-7220D9BAB4EE}"/>
          </ac:spMkLst>
        </pc:spChg>
        <pc:spChg chg="del mod">
          <ac:chgData name="Rosie Cooper" userId="bf124abb-9a2b-4602-9121-6ae61623fa8e" providerId="ADAL" clId="{C18E8BFB-1EE4-48A7-AA69-D23BFDB8A2E0}" dt="2023-11-17T09:58:52.369" v="30"/>
          <ac:spMkLst>
            <pc:docMk/>
            <pc:sldMk cId="3922173898" sldId="257"/>
            <ac:spMk id="34" creationId="{2DFA32BC-5DCD-623A-37B1-E739559331A6}"/>
          </ac:spMkLst>
        </pc:spChg>
        <pc:spChg chg="mod">
          <ac:chgData name="Rosie Cooper" userId="bf124abb-9a2b-4602-9121-6ae61623fa8e" providerId="ADAL" clId="{C18E8BFB-1EE4-48A7-AA69-D23BFDB8A2E0}" dt="2023-11-17T09:58:45.800" v="20" actId="20577"/>
          <ac:spMkLst>
            <pc:docMk/>
            <pc:sldMk cId="3922173898" sldId="257"/>
            <ac:spMk id="55" creationId="{72F0FC16-6FED-23AD-56D2-75DCD7F59477}"/>
          </ac:spMkLst>
        </pc:spChg>
        <pc:spChg chg="mod">
          <ac:chgData name="Rosie Cooper" userId="bf124abb-9a2b-4602-9121-6ae61623fa8e" providerId="ADAL" clId="{C18E8BFB-1EE4-48A7-AA69-D23BFDB8A2E0}" dt="2023-11-17T09:58:48.733" v="28" actId="20577"/>
          <ac:spMkLst>
            <pc:docMk/>
            <pc:sldMk cId="3922173898" sldId="257"/>
            <ac:spMk id="66" creationId="{1AE10A05-0AB2-E32B-62AF-B5BCB9405FD9}"/>
          </ac:spMkLst>
        </pc:spChg>
      </pc:sldChg>
      <pc:sldChg chg="delSp modSp mod">
        <pc:chgData name="Rosie Cooper" userId="bf124abb-9a2b-4602-9121-6ae61623fa8e" providerId="ADAL" clId="{C18E8BFB-1EE4-48A7-AA69-D23BFDB8A2E0}" dt="2023-11-17T09:59:34.622" v="94"/>
        <pc:sldMkLst>
          <pc:docMk/>
          <pc:sldMk cId="1277387276" sldId="271"/>
        </pc:sldMkLst>
        <pc:spChg chg="mod">
          <ac:chgData name="Rosie Cooper" userId="bf124abb-9a2b-4602-9121-6ae61623fa8e" providerId="ADAL" clId="{C18E8BFB-1EE4-48A7-AA69-D23BFDB8A2E0}" dt="2023-11-17T09:59:03.596" v="43" actId="20577"/>
          <ac:spMkLst>
            <pc:docMk/>
            <pc:sldMk cId="1277387276" sldId="271"/>
            <ac:spMk id="7" creationId="{F20E0EA5-C155-FC04-E81C-7220D9BAB4EE}"/>
          </ac:spMkLst>
        </pc:spChg>
        <pc:spChg chg="del mod">
          <ac:chgData name="Rosie Cooper" userId="bf124abb-9a2b-4602-9121-6ae61623fa8e" providerId="ADAL" clId="{C18E8BFB-1EE4-48A7-AA69-D23BFDB8A2E0}" dt="2023-11-17T09:59:34.622" v="94"/>
          <ac:spMkLst>
            <pc:docMk/>
            <pc:sldMk cId="1277387276" sldId="271"/>
            <ac:spMk id="34" creationId="{2DFA32BC-5DCD-623A-37B1-E739559331A6}"/>
          </ac:spMkLst>
        </pc:spChg>
        <pc:spChg chg="mod">
          <ac:chgData name="Rosie Cooper" userId="bf124abb-9a2b-4602-9121-6ae61623fa8e" providerId="ADAL" clId="{C18E8BFB-1EE4-48A7-AA69-D23BFDB8A2E0}" dt="2023-11-17T09:59:23.031" v="70" actId="20577"/>
          <ac:spMkLst>
            <pc:docMk/>
            <pc:sldMk cId="1277387276" sldId="271"/>
            <ac:spMk id="55" creationId="{72F0FC16-6FED-23AD-56D2-75DCD7F59477}"/>
          </ac:spMkLst>
        </pc:spChg>
        <pc:spChg chg="mod">
          <ac:chgData name="Rosie Cooper" userId="bf124abb-9a2b-4602-9121-6ae61623fa8e" providerId="ADAL" clId="{C18E8BFB-1EE4-48A7-AA69-D23BFDB8A2E0}" dt="2023-11-17T09:59:34.066" v="92" actId="20577"/>
          <ac:spMkLst>
            <pc:docMk/>
            <pc:sldMk cId="1277387276" sldId="271"/>
            <ac:spMk id="66" creationId="{1AE10A05-0AB2-E32B-62AF-B5BCB9405FD9}"/>
          </ac:spMkLst>
        </pc:spChg>
      </pc:sldChg>
      <pc:sldChg chg="delSp modSp mod">
        <pc:chgData name="Rosie Cooper" userId="bf124abb-9a2b-4602-9121-6ae61623fa8e" providerId="ADAL" clId="{C18E8BFB-1EE4-48A7-AA69-D23BFDB8A2E0}" dt="2023-11-17T10:00:09.283" v="145"/>
        <pc:sldMkLst>
          <pc:docMk/>
          <pc:sldMk cId="2798364081" sldId="272"/>
        </pc:sldMkLst>
        <pc:spChg chg="mod">
          <ac:chgData name="Rosie Cooper" userId="bf124abb-9a2b-4602-9121-6ae61623fa8e" providerId="ADAL" clId="{C18E8BFB-1EE4-48A7-AA69-D23BFDB8A2E0}" dt="2023-11-17T09:59:49.048" v="109" actId="20577"/>
          <ac:spMkLst>
            <pc:docMk/>
            <pc:sldMk cId="2798364081" sldId="272"/>
            <ac:spMk id="7" creationId="{F20E0EA5-C155-FC04-E81C-7220D9BAB4EE}"/>
          </ac:spMkLst>
        </pc:spChg>
        <pc:spChg chg="del mod">
          <ac:chgData name="Rosie Cooper" userId="bf124abb-9a2b-4602-9121-6ae61623fa8e" providerId="ADAL" clId="{C18E8BFB-1EE4-48A7-AA69-D23BFDB8A2E0}" dt="2023-11-17T10:00:09.283" v="145"/>
          <ac:spMkLst>
            <pc:docMk/>
            <pc:sldMk cId="2798364081" sldId="272"/>
            <ac:spMk id="34" creationId="{2DFA32BC-5DCD-623A-37B1-E739559331A6}"/>
          </ac:spMkLst>
        </pc:spChg>
        <pc:spChg chg="mod">
          <ac:chgData name="Rosie Cooper" userId="bf124abb-9a2b-4602-9121-6ae61623fa8e" providerId="ADAL" clId="{C18E8BFB-1EE4-48A7-AA69-D23BFDB8A2E0}" dt="2023-11-17T10:00:00.084" v="128" actId="20577"/>
          <ac:spMkLst>
            <pc:docMk/>
            <pc:sldMk cId="2798364081" sldId="272"/>
            <ac:spMk id="55" creationId="{72F0FC16-6FED-23AD-56D2-75DCD7F59477}"/>
          </ac:spMkLst>
        </pc:spChg>
        <pc:spChg chg="mod">
          <ac:chgData name="Rosie Cooper" userId="bf124abb-9a2b-4602-9121-6ae61623fa8e" providerId="ADAL" clId="{C18E8BFB-1EE4-48A7-AA69-D23BFDB8A2E0}" dt="2023-11-17T10:00:06.528" v="143" actId="20577"/>
          <ac:spMkLst>
            <pc:docMk/>
            <pc:sldMk cId="2798364081" sldId="272"/>
            <ac:spMk id="66" creationId="{1AE10A05-0AB2-E32B-62AF-B5BCB9405FD9}"/>
          </ac:spMkLst>
        </pc:spChg>
      </pc:sldChg>
      <pc:sldChg chg="delSp modSp mod">
        <pc:chgData name="Rosie Cooper" userId="bf124abb-9a2b-4602-9121-6ae61623fa8e" providerId="ADAL" clId="{C18E8BFB-1EE4-48A7-AA69-D23BFDB8A2E0}" dt="2023-11-17T10:00:31.455" v="171"/>
        <pc:sldMkLst>
          <pc:docMk/>
          <pc:sldMk cId="3563777604" sldId="273"/>
        </pc:sldMkLst>
        <pc:spChg chg="mod">
          <ac:chgData name="Rosie Cooper" userId="bf124abb-9a2b-4602-9121-6ae61623fa8e" providerId="ADAL" clId="{C18E8BFB-1EE4-48A7-AA69-D23BFDB8A2E0}" dt="2023-11-17T10:00:18.504" v="158" actId="20577"/>
          <ac:spMkLst>
            <pc:docMk/>
            <pc:sldMk cId="3563777604" sldId="273"/>
            <ac:spMk id="7" creationId="{F20E0EA5-C155-FC04-E81C-7220D9BAB4EE}"/>
          </ac:spMkLst>
        </pc:spChg>
        <pc:spChg chg="del mod">
          <ac:chgData name="Rosie Cooper" userId="bf124abb-9a2b-4602-9121-6ae61623fa8e" providerId="ADAL" clId="{C18E8BFB-1EE4-48A7-AA69-D23BFDB8A2E0}" dt="2023-11-17T10:00:31.455" v="169"/>
          <ac:spMkLst>
            <pc:docMk/>
            <pc:sldMk cId="3563777604" sldId="273"/>
            <ac:spMk id="34" creationId="{2DFA32BC-5DCD-623A-37B1-E739559331A6}"/>
          </ac:spMkLst>
        </pc:spChg>
        <pc:spChg chg="mod">
          <ac:chgData name="Rosie Cooper" userId="bf124abb-9a2b-4602-9121-6ae61623fa8e" providerId="ADAL" clId="{C18E8BFB-1EE4-48A7-AA69-D23BFDB8A2E0}" dt="2023-11-17T10:00:27.567" v="166" actId="20577"/>
          <ac:spMkLst>
            <pc:docMk/>
            <pc:sldMk cId="3563777604" sldId="273"/>
            <ac:spMk id="55" creationId="{72F0FC16-6FED-23AD-56D2-75DCD7F59477}"/>
          </ac:spMkLst>
        </pc:spChg>
        <pc:spChg chg="del mod">
          <ac:chgData name="Rosie Cooper" userId="bf124abb-9a2b-4602-9121-6ae61623fa8e" providerId="ADAL" clId="{C18E8BFB-1EE4-48A7-AA69-D23BFDB8A2E0}" dt="2023-11-17T10:00:31.455" v="171"/>
          <ac:spMkLst>
            <pc:docMk/>
            <pc:sldMk cId="3563777604" sldId="273"/>
            <ac:spMk id="66" creationId="{1AE10A05-0AB2-E32B-62AF-B5BCB9405FD9}"/>
          </ac:spMkLst>
        </pc:spChg>
      </pc:sldChg>
      <pc:sldChg chg="del">
        <pc:chgData name="Rosie Cooper" userId="bf124abb-9a2b-4602-9121-6ae61623fa8e" providerId="ADAL" clId="{C18E8BFB-1EE4-48A7-AA69-D23BFDB8A2E0}" dt="2023-11-17T10:00:32.209" v="172" actId="47"/>
        <pc:sldMkLst>
          <pc:docMk/>
          <pc:sldMk cId="3444085625" sldId="274"/>
        </pc:sldMkLst>
      </pc:sldChg>
    </pc:docChg>
  </pc:docChgLst>
  <pc:docChgLst>
    <pc:chgData name="Rosie Cooper" userId="bf124abb-9a2b-4602-9121-6ae61623fa8e" providerId="ADAL" clId="{AF51134A-BAFE-4FAF-BBDA-5F0959A08875}"/>
    <pc:docChg chg="modSld">
      <pc:chgData name="Rosie Cooper" userId="bf124abb-9a2b-4602-9121-6ae61623fa8e" providerId="ADAL" clId="{AF51134A-BAFE-4FAF-BBDA-5F0959A08875}" dt="2024-04-29T11:06:16.777" v="102" actId="20577"/>
      <pc:docMkLst>
        <pc:docMk/>
      </pc:docMkLst>
      <pc:sldChg chg="modSp mod">
        <pc:chgData name="Rosie Cooper" userId="bf124abb-9a2b-4602-9121-6ae61623fa8e" providerId="ADAL" clId="{AF51134A-BAFE-4FAF-BBDA-5F0959A08875}" dt="2024-04-25T08:59:11.016" v="2" actId="20577"/>
        <pc:sldMkLst>
          <pc:docMk/>
          <pc:sldMk cId="3922173898" sldId="257"/>
        </pc:sldMkLst>
        <pc:spChg chg="mod">
          <ac:chgData name="Rosie Cooper" userId="bf124abb-9a2b-4602-9121-6ae61623fa8e" providerId="ADAL" clId="{AF51134A-BAFE-4FAF-BBDA-5F0959A08875}" dt="2024-04-24T15:27:12.791" v="0"/>
          <ac:spMkLst>
            <pc:docMk/>
            <pc:sldMk cId="3922173898" sldId="257"/>
            <ac:spMk id="10" creationId="{B7014030-16B1-8381-CFFE-DF9CD913BD74}"/>
          </ac:spMkLst>
        </pc:spChg>
        <pc:spChg chg="mod">
          <ac:chgData name="Rosie Cooper" userId="bf124abb-9a2b-4602-9121-6ae61623fa8e" providerId="ADAL" clId="{AF51134A-BAFE-4FAF-BBDA-5F0959A08875}" dt="2024-04-25T08:59:06.775" v="1" actId="20577"/>
          <ac:spMkLst>
            <pc:docMk/>
            <pc:sldMk cId="3922173898" sldId="257"/>
            <ac:spMk id="21" creationId="{C0FA1DF2-EDEE-4FA5-11FB-F03FD1A2AF11}"/>
          </ac:spMkLst>
        </pc:spChg>
        <pc:spChg chg="mod">
          <ac:chgData name="Rosie Cooper" userId="bf124abb-9a2b-4602-9121-6ae61623fa8e" providerId="ADAL" clId="{AF51134A-BAFE-4FAF-BBDA-5F0959A08875}" dt="2024-04-25T08:59:11.016" v="2" actId="20577"/>
          <ac:spMkLst>
            <pc:docMk/>
            <pc:sldMk cId="3922173898" sldId="257"/>
            <ac:spMk id="57" creationId="{B1BCF1E7-A7A5-DCEC-00AA-4DA4F4090463}"/>
          </ac:spMkLst>
        </pc:spChg>
      </pc:sldChg>
      <pc:sldChg chg="modSp mod">
        <pc:chgData name="Rosie Cooper" userId="bf124abb-9a2b-4602-9121-6ae61623fa8e" providerId="ADAL" clId="{AF51134A-BAFE-4FAF-BBDA-5F0959A08875}" dt="2024-04-29T11:06:16.777" v="102" actId="20577"/>
        <pc:sldMkLst>
          <pc:docMk/>
          <pc:sldMk cId="2050982568" sldId="275"/>
        </pc:sldMkLst>
        <pc:spChg chg="mod">
          <ac:chgData name="Rosie Cooper" userId="bf124abb-9a2b-4602-9121-6ae61623fa8e" providerId="ADAL" clId="{AF51134A-BAFE-4FAF-BBDA-5F0959A08875}" dt="2024-04-29T11:05:12.348" v="21" actId="20577"/>
          <ac:spMkLst>
            <pc:docMk/>
            <pc:sldMk cId="2050982568" sldId="275"/>
            <ac:spMk id="32" creationId="{D24D32C4-E7C1-2E79-0E7D-8D1D79FF4A83}"/>
          </ac:spMkLst>
        </pc:spChg>
        <pc:spChg chg="mod ord">
          <ac:chgData name="Rosie Cooper" userId="bf124abb-9a2b-4602-9121-6ae61623fa8e" providerId="ADAL" clId="{AF51134A-BAFE-4FAF-BBDA-5F0959A08875}" dt="2024-04-29T11:06:16.777" v="102" actId="20577"/>
          <ac:spMkLst>
            <pc:docMk/>
            <pc:sldMk cId="2050982568" sldId="275"/>
            <ac:spMk id="41" creationId="{86B1B974-9D6D-5F15-B68C-8F92F8010430}"/>
          </ac:spMkLst>
        </pc:spChg>
        <pc:picChg chg="mod ord">
          <ac:chgData name="Rosie Cooper" userId="bf124abb-9a2b-4602-9121-6ae61623fa8e" providerId="ADAL" clId="{AF51134A-BAFE-4FAF-BBDA-5F0959A08875}" dt="2024-04-29T11:02:34.188" v="7" actId="1076"/>
          <ac:picMkLst>
            <pc:docMk/>
            <pc:sldMk cId="2050982568" sldId="275"/>
            <ac:picMk id="40" creationId="{4889B263-57BE-7A3B-83BC-64F9418CCC55}"/>
          </ac:picMkLst>
        </pc:picChg>
      </pc:sldChg>
    </pc:docChg>
  </pc:docChgLst>
  <pc:docChgLst>
    <pc:chgData name="Rosie Cooper" userId="bf124abb-9a2b-4602-9121-6ae61623fa8e" providerId="ADAL" clId="{9E328FDC-70FF-4C57-B2AA-25B2BE6BC1AB}"/>
    <pc:docChg chg="undo custSel addSld delSld modSld">
      <pc:chgData name="Rosie Cooper" userId="bf124abb-9a2b-4602-9121-6ae61623fa8e" providerId="ADAL" clId="{9E328FDC-70FF-4C57-B2AA-25B2BE6BC1AB}" dt="2023-11-17T09:57:53.480" v="325" actId="20577"/>
      <pc:docMkLst>
        <pc:docMk/>
      </pc:docMkLst>
      <pc:sldChg chg="del">
        <pc:chgData name="Rosie Cooper" userId="bf124abb-9a2b-4602-9121-6ae61623fa8e" providerId="ADAL" clId="{9E328FDC-70FF-4C57-B2AA-25B2BE6BC1AB}" dt="2023-11-17T09:52:58.946" v="0" actId="47"/>
        <pc:sldMkLst>
          <pc:docMk/>
          <pc:sldMk cId="1248512973" sldId="256"/>
        </pc:sldMkLst>
      </pc:sldChg>
      <pc:sldChg chg="modSp mod">
        <pc:chgData name="Rosie Cooper" userId="bf124abb-9a2b-4602-9121-6ae61623fa8e" providerId="ADAL" clId="{9E328FDC-70FF-4C57-B2AA-25B2BE6BC1AB}" dt="2023-11-17T09:57:53.480" v="325" actId="20577"/>
        <pc:sldMkLst>
          <pc:docMk/>
          <pc:sldMk cId="3922173898" sldId="257"/>
        </pc:sldMkLst>
        <pc:spChg chg="mod">
          <ac:chgData name="Rosie Cooper" userId="bf124abb-9a2b-4602-9121-6ae61623fa8e" providerId="ADAL" clId="{9E328FDC-70FF-4C57-B2AA-25B2BE6BC1AB}" dt="2023-11-17T09:53:29.563" v="39" actId="20577"/>
          <ac:spMkLst>
            <pc:docMk/>
            <pc:sldMk cId="3922173898" sldId="257"/>
            <ac:spMk id="7" creationId="{F20E0EA5-C155-FC04-E81C-7220D9BAB4EE}"/>
          </ac:spMkLst>
        </pc:spChg>
        <pc:spChg chg="mod">
          <ac:chgData name="Rosie Cooper" userId="bf124abb-9a2b-4602-9121-6ae61623fa8e" providerId="ADAL" clId="{9E328FDC-70FF-4C57-B2AA-25B2BE6BC1AB}" dt="2023-11-17T09:53:36.474" v="52" actId="20577"/>
          <ac:spMkLst>
            <pc:docMk/>
            <pc:sldMk cId="3922173898" sldId="257"/>
            <ac:spMk id="34" creationId="{2DFA32BC-5DCD-623A-37B1-E739559331A6}"/>
          </ac:spMkLst>
        </pc:spChg>
        <pc:spChg chg="mod">
          <ac:chgData name="Rosie Cooper" userId="bf124abb-9a2b-4602-9121-6ae61623fa8e" providerId="ADAL" clId="{9E328FDC-70FF-4C57-B2AA-25B2BE6BC1AB}" dt="2023-11-17T09:57:53.480" v="325" actId="20577"/>
          <ac:spMkLst>
            <pc:docMk/>
            <pc:sldMk cId="3922173898" sldId="257"/>
            <ac:spMk id="55" creationId="{72F0FC16-6FED-23AD-56D2-75DCD7F59477}"/>
          </ac:spMkLst>
        </pc:spChg>
        <pc:spChg chg="mod">
          <ac:chgData name="Rosie Cooper" userId="bf124abb-9a2b-4602-9121-6ae61623fa8e" providerId="ADAL" clId="{9E328FDC-70FF-4C57-B2AA-25B2BE6BC1AB}" dt="2023-11-17T09:54:03.036" v="96" actId="6549"/>
          <ac:spMkLst>
            <pc:docMk/>
            <pc:sldMk cId="3922173898" sldId="257"/>
            <ac:spMk id="66" creationId="{1AE10A05-0AB2-E32B-62AF-B5BCB9405FD9}"/>
          </ac:spMkLst>
        </pc:spChg>
      </pc:sldChg>
      <pc:sldChg chg="del">
        <pc:chgData name="Rosie Cooper" userId="bf124abb-9a2b-4602-9121-6ae61623fa8e" providerId="ADAL" clId="{9E328FDC-70FF-4C57-B2AA-25B2BE6BC1AB}" dt="2023-11-17T09:53:12.500" v="6" actId="47"/>
        <pc:sldMkLst>
          <pc:docMk/>
          <pc:sldMk cId="3141421128" sldId="258"/>
        </pc:sldMkLst>
      </pc:sldChg>
      <pc:sldChg chg="del">
        <pc:chgData name="Rosie Cooper" userId="bf124abb-9a2b-4602-9121-6ae61623fa8e" providerId="ADAL" clId="{9E328FDC-70FF-4C57-B2AA-25B2BE6BC1AB}" dt="2023-11-17T09:53:13.136" v="7" actId="47"/>
        <pc:sldMkLst>
          <pc:docMk/>
          <pc:sldMk cId="1282211870" sldId="259"/>
        </pc:sldMkLst>
      </pc:sldChg>
      <pc:sldChg chg="del">
        <pc:chgData name="Rosie Cooper" userId="bf124abb-9a2b-4602-9121-6ae61623fa8e" providerId="ADAL" clId="{9E328FDC-70FF-4C57-B2AA-25B2BE6BC1AB}" dt="2023-11-17T09:53:13.843" v="8" actId="47"/>
        <pc:sldMkLst>
          <pc:docMk/>
          <pc:sldMk cId="1717883" sldId="260"/>
        </pc:sldMkLst>
      </pc:sldChg>
      <pc:sldChg chg="del">
        <pc:chgData name="Rosie Cooper" userId="bf124abb-9a2b-4602-9121-6ae61623fa8e" providerId="ADAL" clId="{9E328FDC-70FF-4C57-B2AA-25B2BE6BC1AB}" dt="2023-11-17T09:53:14.675" v="9" actId="47"/>
        <pc:sldMkLst>
          <pc:docMk/>
          <pc:sldMk cId="639713211" sldId="261"/>
        </pc:sldMkLst>
      </pc:sldChg>
      <pc:sldChg chg="del">
        <pc:chgData name="Rosie Cooper" userId="bf124abb-9a2b-4602-9121-6ae61623fa8e" providerId="ADAL" clId="{9E328FDC-70FF-4C57-B2AA-25B2BE6BC1AB}" dt="2023-11-17T09:53:15.440" v="10" actId="47"/>
        <pc:sldMkLst>
          <pc:docMk/>
          <pc:sldMk cId="3140366966" sldId="262"/>
        </pc:sldMkLst>
      </pc:sldChg>
      <pc:sldChg chg="del">
        <pc:chgData name="Rosie Cooper" userId="bf124abb-9a2b-4602-9121-6ae61623fa8e" providerId="ADAL" clId="{9E328FDC-70FF-4C57-B2AA-25B2BE6BC1AB}" dt="2023-11-17T09:53:17.278" v="13" actId="47"/>
        <pc:sldMkLst>
          <pc:docMk/>
          <pc:sldMk cId="758187235" sldId="263"/>
        </pc:sldMkLst>
      </pc:sldChg>
      <pc:sldChg chg="del">
        <pc:chgData name="Rosie Cooper" userId="bf124abb-9a2b-4602-9121-6ae61623fa8e" providerId="ADAL" clId="{9E328FDC-70FF-4C57-B2AA-25B2BE6BC1AB}" dt="2023-11-17T09:53:16.398" v="12" actId="47"/>
        <pc:sldMkLst>
          <pc:docMk/>
          <pc:sldMk cId="489831976" sldId="264"/>
        </pc:sldMkLst>
      </pc:sldChg>
      <pc:sldChg chg="del">
        <pc:chgData name="Rosie Cooper" userId="bf124abb-9a2b-4602-9121-6ae61623fa8e" providerId="ADAL" clId="{9E328FDC-70FF-4C57-B2AA-25B2BE6BC1AB}" dt="2023-11-17T09:53:15.866" v="11" actId="47"/>
        <pc:sldMkLst>
          <pc:docMk/>
          <pc:sldMk cId="2833983038" sldId="265"/>
        </pc:sldMkLst>
      </pc:sldChg>
      <pc:sldChg chg="del">
        <pc:chgData name="Rosie Cooper" userId="bf124abb-9a2b-4602-9121-6ae61623fa8e" providerId="ADAL" clId="{9E328FDC-70FF-4C57-B2AA-25B2BE6BC1AB}" dt="2023-11-17T09:53:18.806" v="14" actId="47"/>
        <pc:sldMkLst>
          <pc:docMk/>
          <pc:sldMk cId="3885894406" sldId="266"/>
        </pc:sldMkLst>
      </pc:sldChg>
      <pc:sldChg chg="addSp modSp mod">
        <pc:chgData name="Rosie Cooper" userId="bf124abb-9a2b-4602-9121-6ae61623fa8e" providerId="ADAL" clId="{9E328FDC-70FF-4C57-B2AA-25B2BE6BC1AB}" dt="2023-11-17T09:57:06.924" v="322" actId="20577"/>
        <pc:sldMkLst>
          <pc:docMk/>
          <pc:sldMk cId="789785739" sldId="269"/>
        </pc:sldMkLst>
        <pc:spChg chg="add mod">
          <ac:chgData name="Rosie Cooper" userId="bf124abb-9a2b-4602-9121-6ae61623fa8e" providerId="ADAL" clId="{9E328FDC-70FF-4C57-B2AA-25B2BE6BC1AB}" dt="2023-11-17T09:56:54.091" v="320" actId="12789"/>
          <ac:spMkLst>
            <pc:docMk/>
            <pc:sldMk cId="789785739" sldId="269"/>
            <ac:spMk id="2" creationId="{DBBE8B8C-FAE7-2E93-0423-70895FA74D69}"/>
          </ac:spMkLst>
        </pc:spChg>
        <pc:spChg chg="add mod">
          <ac:chgData name="Rosie Cooper" userId="bf124abb-9a2b-4602-9121-6ae61623fa8e" providerId="ADAL" clId="{9E328FDC-70FF-4C57-B2AA-25B2BE6BC1AB}" dt="2023-11-17T09:57:06.924" v="322" actId="20577"/>
          <ac:spMkLst>
            <pc:docMk/>
            <pc:sldMk cId="789785739" sldId="269"/>
            <ac:spMk id="8" creationId="{A6C5F9A9-6C6D-FF46-A5BC-422D049D73F9}"/>
          </ac:spMkLst>
        </pc:spChg>
        <pc:cxnChg chg="add mod">
          <ac:chgData name="Rosie Cooper" userId="bf124abb-9a2b-4602-9121-6ae61623fa8e" providerId="ADAL" clId="{9E328FDC-70FF-4C57-B2AA-25B2BE6BC1AB}" dt="2023-11-17T09:56:54.091" v="320" actId="12789"/>
          <ac:cxnSpMkLst>
            <pc:docMk/>
            <pc:sldMk cId="789785739" sldId="269"/>
            <ac:cxnSpMk id="12" creationId="{96475FA0-483C-9C79-ED05-2166B5131770}"/>
          </ac:cxnSpMkLst>
        </pc:cxnChg>
        <pc:cxnChg chg="mod">
          <ac:chgData name="Rosie Cooper" userId="bf124abb-9a2b-4602-9121-6ae61623fa8e" providerId="ADAL" clId="{9E328FDC-70FF-4C57-B2AA-25B2BE6BC1AB}" dt="2023-11-17T09:56:54.091" v="320" actId="12789"/>
          <ac:cxnSpMkLst>
            <pc:docMk/>
            <pc:sldMk cId="789785739" sldId="269"/>
            <ac:cxnSpMk id="43" creationId="{0C8E428F-DEF2-67FE-6FEA-2FA49F1AE7FD}"/>
          </ac:cxnSpMkLst>
        </pc:cxnChg>
      </pc:sldChg>
      <pc:sldChg chg="del">
        <pc:chgData name="Rosie Cooper" userId="bf124abb-9a2b-4602-9121-6ae61623fa8e" providerId="ADAL" clId="{9E328FDC-70FF-4C57-B2AA-25B2BE6BC1AB}" dt="2023-11-17T09:53:11.245" v="5" actId="47"/>
        <pc:sldMkLst>
          <pc:docMk/>
          <pc:sldMk cId="1287725198" sldId="270"/>
        </pc:sldMkLst>
      </pc:sldChg>
      <pc:sldChg chg="modSp add mod">
        <pc:chgData name="Rosie Cooper" userId="bf124abb-9a2b-4602-9121-6ae61623fa8e" providerId="ADAL" clId="{9E328FDC-70FF-4C57-B2AA-25B2BE6BC1AB}" dt="2023-11-17T09:54:40.887" v="157" actId="20577"/>
        <pc:sldMkLst>
          <pc:docMk/>
          <pc:sldMk cId="1277387276" sldId="271"/>
        </pc:sldMkLst>
        <pc:spChg chg="mod">
          <ac:chgData name="Rosie Cooper" userId="bf124abb-9a2b-4602-9121-6ae61623fa8e" providerId="ADAL" clId="{9E328FDC-70FF-4C57-B2AA-25B2BE6BC1AB}" dt="2023-11-17T09:54:21.081" v="116" actId="20577"/>
          <ac:spMkLst>
            <pc:docMk/>
            <pc:sldMk cId="1277387276" sldId="271"/>
            <ac:spMk id="7" creationId="{F20E0EA5-C155-FC04-E81C-7220D9BAB4EE}"/>
          </ac:spMkLst>
        </pc:spChg>
        <pc:spChg chg="mod">
          <ac:chgData name="Rosie Cooper" userId="bf124abb-9a2b-4602-9121-6ae61623fa8e" providerId="ADAL" clId="{9E328FDC-70FF-4C57-B2AA-25B2BE6BC1AB}" dt="2023-11-17T09:54:24.421" v="125" actId="20577"/>
          <ac:spMkLst>
            <pc:docMk/>
            <pc:sldMk cId="1277387276" sldId="271"/>
            <ac:spMk id="34" creationId="{2DFA32BC-5DCD-623A-37B1-E739559331A6}"/>
          </ac:spMkLst>
        </pc:spChg>
        <pc:spChg chg="mod">
          <ac:chgData name="Rosie Cooper" userId="bf124abb-9a2b-4602-9121-6ae61623fa8e" providerId="ADAL" clId="{9E328FDC-70FF-4C57-B2AA-25B2BE6BC1AB}" dt="2023-11-17T09:54:35.937" v="143" actId="20577"/>
          <ac:spMkLst>
            <pc:docMk/>
            <pc:sldMk cId="1277387276" sldId="271"/>
            <ac:spMk id="55" creationId="{72F0FC16-6FED-23AD-56D2-75DCD7F59477}"/>
          </ac:spMkLst>
        </pc:spChg>
        <pc:spChg chg="mod">
          <ac:chgData name="Rosie Cooper" userId="bf124abb-9a2b-4602-9121-6ae61623fa8e" providerId="ADAL" clId="{9E328FDC-70FF-4C57-B2AA-25B2BE6BC1AB}" dt="2023-11-17T09:54:40.887" v="157" actId="20577"/>
          <ac:spMkLst>
            <pc:docMk/>
            <pc:sldMk cId="1277387276" sldId="271"/>
            <ac:spMk id="66" creationId="{1AE10A05-0AB2-E32B-62AF-B5BCB9405FD9}"/>
          </ac:spMkLst>
        </pc:spChg>
      </pc:sldChg>
      <pc:sldChg chg="modSp add mod">
        <pc:chgData name="Rosie Cooper" userId="bf124abb-9a2b-4602-9121-6ae61623fa8e" providerId="ADAL" clId="{9E328FDC-70FF-4C57-B2AA-25B2BE6BC1AB}" dt="2023-11-17T09:55:07.416" v="194" actId="20577"/>
        <pc:sldMkLst>
          <pc:docMk/>
          <pc:sldMk cId="2798364081" sldId="272"/>
        </pc:sldMkLst>
        <pc:spChg chg="mod">
          <ac:chgData name="Rosie Cooper" userId="bf124abb-9a2b-4602-9121-6ae61623fa8e" providerId="ADAL" clId="{9E328FDC-70FF-4C57-B2AA-25B2BE6BC1AB}" dt="2023-11-17T09:54:52.140" v="167" actId="20577"/>
          <ac:spMkLst>
            <pc:docMk/>
            <pc:sldMk cId="2798364081" sldId="272"/>
            <ac:spMk id="7" creationId="{F20E0EA5-C155-FC04-E81C-7220D9BAB4EE}"/>
          </ac:spMkLst>
        </pc:spChg>
        <pc:spChg chg="mod">
          <ac:chgData name="Rosie Cooper" userId="bf124abb-9a2b-4602-9121-6ae61623fa8e" providerId="ADAL" clId="{9E328FDC-70FF-4C57-B2AA-25B2BE6BC1AB}" dt="2023-11-17T09:54:55.767" v="175" actId="20577"/>
          <ac:spMkLst>
            <pc:docMk/>
            <pc:sldMk cId="2798364081" sldId="272"/>
            <ac:spMk id="34" creationId="{2DFA32BC-5DCD-623A-37B1-E739559331A6}"/>
          </ac:spMkLst>
        </pc:spChg>
        <pc:spChg chg="mod">
          <ac:chgData name="Rosie Cooper" userId="bf124abb-9a2b-4602-9121-6ae61623fa8e" providerId="ADAL" clId="{9E328FDC-70FF-4C57-B2AA-25B2BE6BC1AB}" dt="2023-11-17T09:55:05.246" v="189" actId="20577"/>
          <ac:spMkLst>
            <pc:docMk/>
            <pc:sldMk cId="2798364081" sldId="272"/>
            <ac:spMk id="55" creationId="{72F0FC16-6FED-23AD-56D2-75DCD7F59477}"/>
          </ac:spMkLst>
        </pc:spChg>
        <pc:spChg chg="mod">
          <ac:chgData name="Rosie Cooper" userId="bf124abb-9a2b-4602-9121-6ae61623fa8e" providerId="ADAL" clId="{9E328FDC-70FF-4C57-B2AA-25B2BE6BC1AB}" dt="2023-11-17T09:55:07.416" v="194" actId="20577"/>
          <ac:spMkLst>
            <pc:docMk/>
            <pc:sldMk cId="2798364081" sldId="272"/>
            <ac:spMk id="66" creationId="{1AE10A05-0AB2-E32B-62AF-B5BCB9405FD9}"/>
          </ac:spMkLst>
        </pc:spChg>
      </pc:sldChg>
      <pc:sldChg chg="modSp add mod">
        <pc:chgData name="Rosie Cooper" userId="bf124abb-9a2b-4602-9121-6ae61623fa8e" providerId="ADAL" clId="{9E328FDC-70FF-4C57-B2AA-25B2BE6BC1AB}" dt="2023-11-17T09:55:39.976" v="236" actId="20577"/>
        <pc:sldMkLst>
          <pc:docMk/>
          <pc:sldMk cId="3563777604" sldId="273"/>
        </pc:sldMkLst>
        <pc:spChg chg="mod">
          <ac:chgData name="Rosie Cooper" userId="bf124abb-9a2b-4602-9121-6ae61623fa8e" providerId="ADAL" clId="{9E328FDC-70FF-4C57-B2AA-25B2BE6BC1AB}" dt="2023-11-17T09:55:18.697" v="204" actId="20577"/>
          <ac:spMkLst>
            <pc:docMk/>
            <pc:sldMk cId="3563777604" sldId="273"/>
            <ac:spMk id="7" creationId="{F20E0EA5-C155-FC04-E81C-7220D9BAB4EE}"/>
          </ac:spMkLst>
        </pc:spChg>
        <pc:spChg chg="mod">
          <ac:chgData name="Rosie Cooper" userId="bf124abb-9a2b-4602-9121-6ae61623fa8e" providerId="ADAL" clId="{9E328FDC-70FF-4C57-B2AA-25B2BE6BC1AB}" dt="2023-11-17T09:55:21.593" v="212" actId="20577"/>
          <ac:spMkLst>
            <pc:docMk/>
            <pc:sldMk cId="3563777604" sldId="273"/>
            <ac:spMk id="34" creationId="{2DFA32BC-5DCD-623A-37B1-E739559331A6}"/>
          </ac:spMkLst>
        </pc:spChg>
        <pc:spChg chg="mod">
          <ac:chgData name="Rosie Cooper" userId="bf124abb-9a2b-4602-9121-6ae61623fa8e" providerId="ADAL" clId="{9E328FDC-70FF-4C57-B2AA-25B2BE6BC1AB}" dt="2023-11-17T09:55:36.870" v="230" actId="20577"/>
          <ac:spMkLst>
            <pc:docMk/>
            <pc:sldMk cId="3563777604" sldId="273"/>
            <ac:spMk id="55" creationId="{72F0FC16-6FED-23AD-56D2-75DCD7F59477}"/>
          </ac:spMkLst>
        </pc:spChg>
        <pc:spChg chg="mod">
          <ac:chgData name="Rosie Cooper" userId="bf124abb-9a2b-4602-9121-6ae61623fa8e" providerId="ADAL" clId="{9E328FDC-70FF-4C57-B2AA-25B2BE6BC1AB}" dt="2023-11-17T09:55:39.976" v="236" actId="20577"/>
          <ac:spMkLst>
            <pc:docMk/>
            <pc:sldMk cId="3563777604" sldId="273"/>
            <ac:spMk id="66" creationId="{1AE10A05-0AB2-E32B-62AF-B5BCB9405FD9}"/>
          </ac:spMkLst>
        </pc:spChg>
      </pc:sldChg>
      <pc:sldChg chg="addSp delSp modSp add mod">
        <pc:chgData name="Rosie Cooper" userId="bf124abb-9a2b-4602-9121-6ae61623fa8e" providerId="ADAL" clId="{9E328FDC-70FF-4C57-B2AA-25B2BE6BC1AB}" dt="2023-11-17T09:56:09.679" v="276"/>
        <pc:sldMkLst>
          <pc:docMk/>
          <pc:sldMk cId="3444085625" sldId="274"/>
        </pc:sldMkLst>
        <pc:spChg chg="mod">
          <ac:chgData name="Rosie Cooper" userId="bf124abb-9a2b-4602-9121-6ae61623fa8e" providerId="ADAL" clId="{9E328FDC-70FF-4C57-B2AA-25B2BE6BC1AB}" dt="2023-11-17T09:55:47.557" v="243" actId="20577"/>
          <ac:spMkLst>
            <pc:docMk/>
            <pc:sldMk cId="3444085625" sldId="274"/>
            <ac:spMk id="7" creationId="{F20E0EA5-C155-FC04-E81C-7220D9BAB4EE}"/>
          </ac:spMkLst>
        </pc:spChg>
        <pc:spChg chg="mod">
          <ac:chgData name="Rosie Cooper" userId="bf124abb-9a2b-4602-9121-6ae61623fa8e" providerId="ADAL" clId="{9E328FDC-70FF-4C57-B2AA-25B2BE6BC1AB}" dt="2023-11-17T09:55:50.582" v="249" actId="20577"/>
          <ac:spMkLst>
            <pc:docMk/>
            <pc:sldMk cId="3444085625" sldId="274"/>
            <ac:spMk id="34" creationId="{2DFA32BC-5DCD-623A-37B1-E739559331A6}"/>
          </ac:spMkLst>
        </pc:spChg>
        <pc:spChg chg="add del mod">
          <ac:chgData name="Rosie Cooper" userId="bf124abb-9a2b-4602-9121-6ae61623fa8e" providerId="ADAL" clId="{9E328FDC-70FF-4C57-B2AA-25B2BE6BC1AB}" dt="2023-11-17T09:56:00.833" v="273" actId="20577"/>
          <ac:spMkLst>
            <pc:docMk/>
            <pc:sldMk cId="3444085625" sldId="274"/>
            <ac:spMk id="55" creationId="{72F0FC16-6FED-23AD-56D2-75DCD7F59477}"/>
          </ac:spMkLst>
        </pc:spChg>
        <pc:spChg chg="del mod">
          <ac:chgData name="Rosie Cooper" userId="bf124abb-9a2b-4602-9121-6ae61623fa8e" providerId="ADAL" clId="{9E328FDC-70FF-4C57-B2AA-25B2BE6BC1AB}" dt="2023-11-17T09:56:09.679" v="276"/>
          <ac:spMkLst>
            <pc:docMk/>
            <pc:sldMk cId="3444085625" sldId="274"/>
            <ac:spMk id="66" creationId="{1AE10A05-0AB2-E32B-62AF-B5BCB9405FD9}"/>
          </ac:spMkLst>
        </pc:spChg>
        <pc:picChg chg="add del">
          <ac:chgData name="Rosie Cooper" userId="bf124abb-9a2b-4602-9121-6ae61623fa8e" providerId="ADAL" clId="{9E328FDC-70FF-4C57-B2AA-25B2BE6BC1AB}" dt="2023-11-17T09:55:57.408" v="259" actId="478"/>
          <ac:picMkLst>
            <pc:docMk/>
            <pc:sldMk cId="3444085625" sldId="274"/>
            <ac:picMk id="71" creationId="{7AD663A2-4F99-64FB-FB7A-6D70A27ADC10}"/>
          </ac:picMkLst>
        </pc:picChg>
      </pc:sldChg>
    </pc:docChg>
  </pc:docChgLst>
  <pc:docChgLst>
    <pc:chgData name="Rosie Cooper" userId="bf124abb-9a2b-4602-9121-6ae61623fa8e" providerId="ADAL" clId="{13F74E23-E325-4EA0-9F95-A4195E3A20AF}"/>
    <pc:docChg chg="modSld">
      <pc:chgData name="Rosie Cooper" userId="bf124abb-9a2b-4602-9121-6ae61623fa8e" providerId="ADAL" clId="{13F74E23-E325-4EA0-9F95-A4195E3A20AF}" dt="2023-11-17T10:14:55.112" v="534" actId="20577"/>
      <pc:docMkLst>
        <pc:docMk/>
      </pc:docMkLst>
      <pc:sldChg chg="modSp mod">
        <pc:chgData name="Rosie Cooper" userId="bf124abb-9a2b-4602-9121-6ae61623fa8e" providerId="ADAL" clId="{13F74E23-E325-4EA0-9F95-A4195E3A20AF}" dt="2023-11-17T10:12:37.179" v="33" actId="20577"/>
        <pc:sldMkLst>
          <pc:docMk/>
          <pc:sldMk cId="3922173898" sldId="257"/>
        </pc:sldMkLst>
        <pc:spChg chg="mod">
          <ac:chgData name="Rosie Cooper" userId="bf124abb-9a2b-4602-9121-6ae61623fa8e" providerId="ADAL" clId="{13F74E23-E325-4EA0-9F95-A4195E3A20AF}" dt="2023-11-17T10:12:28.496" v="16" actId="20577"/>
          <ac:spMkLst>
            <pc:docMk/>
            <pc:sldMk cId="3922173898" sldId="257"/>
            <ac:spMk id="7" creationId="{F20E0EA5-C155-FC04-E81C-7220D9BAB4EE}"/>
          </ac:spMkLst>
        </pc:spChg>
        <pc:spChg chg="mod">
          <ac:chgData name="Rosie Cooper" userId="bf124abb-9a2b-4602-9121-6ae61623fa8e" providerId="ADAL" clId="{13F74E23-E325-4EA0-9F95-A4195E3A20AF}" dt="2023-11-17T10:12:32.647" v="26" actId="20577"/>
          <ac:spMkLst>
            <pc:docMk/>
            <pc:sldMk cId="3922173898" sldId="257"/>
            <ac:spMk id="55" creationId="{72F0FC16-6FED-23AD-56D2-75DCD7F59477}"/>
          </ac:spMkLst>
        </pc:spChg>
        <pc:spChg chg="mod">
          <ac:chgData name="Rosie Cooper" userId="bf124abb-9a2b-4602-9121-6ae61623fa8e" providerId="ADAL" clId="{13F74E23-E325-4EA0-9F95-A4195E3A20AF}" dt="2023-11-17T10:12:37.179" v="33" actId="20577"/>
          <ac:spMkLst>
            <pc:docMk/>
            <pc:sldMk cId="3922173898" sldId="257"/>
            <ac:spMk id="66" creationId="{1AE10A05-0AB2-E32B-62AF-B5BCB9405FD9}"/>
          </ac:spMkLst>
        </pc:spChg>
      </pc:sldChg>
      <pc:sldChg chg="addSp modSp mod">
        <pc:chgData name="Rosie Cooper" userId="bf124abb-9a2b-4602-9121-6ae61623fa8e" providerId="ADAL" clId="{13F74E23-E325-4EA0-9F95-A4195E3A20AF}" dt="2023-11-17T10:13:19.613" v="246" actId="20577"/>
        <pc:sldMkLst>
          <pc:docMk/>
          <pc:sldMk cId="1277387276" sldId="271"/>
        </pc:sldMkLst>
        <pc:spChg chg="add mod">
          <ac:chgData name="Rosie Cooper" userId="bf124abb-9a2b-4602-9121-6ae61623fa8e" providerId="ADAL" clId="{13F74E23-E325-4EA0-9F95-A4195E3A20AF}" dt="2023-11-17T10:13:12.328" v="233" actId="20577"/>
          <ac:spMkLst>
            <pc:docMk/>
            <pc:sldMk cId="1277387276" sldId="271"/>
            <ac:spMk id="3" creationId="{908D75F8-243D-CCF6-482C-CC52CA604A5A}"/>
          </ac:spMkLst>
        </pc:spChg>
        <pc:spChg chg="mod">
          <ac:chgData name="Rosie Cooper" userId="bf124abb-9a2b-4602-9121-6ae61623fa8e" providerId="ADAL" clId="{13F74E23-E325-4EA0-9F95-A4195E3A20AF}" dt="2023-11-17T10:12:44.488" v="44" actId="20577"/>
          <ac:spMkLst>
            <pc:docMk/>
            <pc:sldMk cId="1277387276" sldId="271"/>
            <ac:spMk id="7" creationId="{F20E0EA5-C155-FC04-E81C-7220D9BAB4EE}"/>
          </ac:spMkLst>
        </pc:spChg>
        <pc:spChg chg="mod">
          <ac:chgData name="Rosie Cooper" userId="bf124abb-9a2b-4602-9121-6ae61623fa8e" providerId="ADAL" clId="{13F74E23-E325-4EA0-9F95-A4195E3A20AF}" dt="2023-11-17T10:13:17.289" v="242" actId="20577"/>
          <ac:spMkLst>
            <pc:docMk/>
            <pc:sldMk cId="1277387276" sldId="271"/>
            <ac:spMk id="55" creationId="{72F0FC16-6FED-23AD-56D2-75DCD7F59477}"/>
          </ac:spMkLst>
        </pc:spChg>
        <pc:spChg chg="mod">
          <ac:chgData name="Rosie Cooper" userId="bf124abb-9a2b-4602-9121-6ae61623fa8e" providerId="ADAL" clId="{13F74E23-E325-4EA0-9F95-A4195E3A20AF}" dt="2023-11-17T10:13:19.613" v="246" actId="20577"/>
          <ac:spMkLst>
            <pc:docMk/>
            <pc:sldMk cId="1277387276" sldId="271"/>
            <ac:spMk id="66" creationId="{1AE10A05-0AB2-E32B-62AF-B5BCB9405FD9}"/>
          </ac:spMkLst>
        </pc:spChg>
      </pc:sldChg>
      <pc:sldChg chg="addSp modSp mod">
        <pc:chgData name="Rosie Cooper" userId="bf124abb-9a2b-4602-9121-6ae61623fa8e" providerId="ADAL" clId="{13F74E23-E325-4EA0-9F95-A4195E3A20AF}" dt="2023-11-17T10:14:13.178" v="460" actId="20577"/>
        <pc:sldMkLst>
          <pc:docMk/>
          <pc:sldMk cId="2798364081" sldId="272"/>
        </pc:sldMkLst>
        <pc:spChg chg="add mod">
          <ac:chgData name="Rosie Cooper" userId="bf124abb-9a2b-4602-9121-6ae61623fa8e" providerId="ADAL" clId="{13F74E23-E325-4EA0-9F95-A4195E3A20AF}" dt="2023-11-17T10:14:03.929" v="449" actId="20577"/>
          <ac:spMkLst>
            <pc:docMk/>
            <pc:sldMk cId="2798364081" sldId="272"/>
            <ac:spMk id="3" creationId="{E21829AC-135D-946D-20E8-4D0D558CBC74}"/>
          </ac:spMkLst>
        </pc:spChg>
        <pc:spChg chg="mod">
          <ac:chgData name="Rosie Cooper" userId="bf124abb-9a2b-4602-9121-6ae61623fa8e" providerId="ADAL" clId="{13F74E23-E325-4EA0-9F95-A4195E3A20AF}" dt="2023-11-17T10:13:38.329" v="268" actId="20577"/>
          <ac:spMkLst>
            <pc:docMk/>
            <pc:sldMk cId="2798364081" sldId="272"/>
            <ac:spMk id="7" creationId="{F20E0EA5-C155-FC04-E81C-7220D9BAB4EE}"/>
          </ac:spMkLst>
        </pc:spChg>
        <pc:spChg chg="mod">
          <ac:chgData name="Rosie Cooper" userId="bf124abb-9a2b-4602-9121-6ae61623fa8e" providerId="ADAL" clId="{13F74E23-E325-4EA0-9F95-A4195E3A20AF}" dt="2023-11-17T10:14:09.844" v="455" actId="20577"/>
          <ac:spMkLst>
            <pc:docMk/>
            <pc:sldMk cId="2798364081" sldId="272"/>
            <ac:spMk id="55" creationId="{72F0FC16-6FED-23AD-56D2-75DCD7F59477}"/>
          </ac:spMkLst>
        </pc:spChg>
        <pc:spChg chg="mod">
          <ac:chgData name="Rosie Cooper" userId="bf124abb-9a2b-4602-9121-6ae61623fa8e" providerId="ADAL" clId="{13F74E23-E325-4EA0-9F95-A4195E3A20AF}" dt="2023-11-17T10:14:13.178" v="460" actId="20577"/>
          <ac:spMkLst>
            <pc:docMk/>
            <pc:sldMk cId="2798364081" sldId="272"/>
            <ac:spMk id="66" creationId="{1AE10A05-0AB2-E32B-62AF-B5BCB9405FD9}"/>
          </ac:spMkLst>
        </pc:spChg>
      </pc:sldChg>
      <pc:sldChg chg="modSp mod">
        <pc:chgData name="Rosie Cooper" userId="bf124abb-9a2b-4602-9121-6ae61623fa8e" providerId="ADAL" clId="{13F74E23-E325-4EA0-9F95-A4195E3A20AF}" dt="2023-11-17T10:14:30.053" v="492" actId="20577"/>
        <pc:sldMkLst>
          <pc:docMk/>
          <pc:sldMk cId="3563777604" sldId="273"/>
        </pc:sldMkLst>
        <pc:spChg chg="mod">
          <ac:chgData name="Rosie Cooper" userId="bf124abb-9a2b-4602-9121-6ae61623fa8e" providerId="ADAL" clId="{13F74E23-E325-4EA0-9F95-A4195E3A20AF}" dt="2023-11-17T10:14:21.778" v="473" actId="20577"/>
          <ac:spMkLst>
            <pc:docMk/>
            <pc:sldMk cId="3563777604" sldId="273"/>
            <ac:spMk id="3" creationId="{C167B748-07CA-6D02-54AD-599C4500A35E}"/>
          </ac:spMkLst>
        </pc:spChg>
        <pc:spChg chg="mod">
          <ac:chgData name="Rosie Cooper" userId="bf124abb-9a2b-4602-9121-6ae61623fa8e" providerId="ADAL" clId="{13F74E23-E325-4EA0-9F95-A4195E3A20AF}" dt="2023-11-17T10:14:30.053" v="492" actId="20577"/>
          <ac:spMkLst>
            <pc:docMk/>
            <pc:sldMk cId="3563777604" sldId="273"/>
            <ac:spMk id="6" creationId="{505CEAF0-218E-67E3-E3CB-A96D53943775}"/>
          </ac:spMkLst>
        </pc:spChg>
        <pc:spChg chg="mod">
          <ac:chgData name="Rosie Cooper" userId="bf124abb-9a2b-4602-9121-6ae61623fa8e" providerId="ADAL" clId="{13F74E23-E325-4EA0-9F95-A4195E3A20AF}" dt="2023-11-17T10:14:19.160" v="469" actId="20577"/>
          <ac:spMkLst>
            <pc:docMk/>
            <pc:sldMk cId="3563777604" sldId="273"/>
            <ac:spMk id="7" creationId="{F20E0EA5-C155-FC04-E81C-7220D9BAB4EE}"/>
          </ac:spMkLst>
        </pc:spChg>
        <pc:spChg chg="mod">
          <ac:chgData name="Rosie Cooper" userId="bf124abb-9a2b-4602-9121-6ae61623fa8e" providerId="ADAL" clId="{13F74E23-E325-4EA0-9F95-A4195E3A20AF}" dt="2023-11-17T10:14:26.544" v="483" actId="20577"/>
          <ac:spMkLst>
            <pc:docMk/>
            <pc:sldMk cId="3563777604" sldId="273"/>
            <ac:spMk id="55" creationId="{72F0FC16-6FED-23AD-56D2-75DCD7F59477}"/>
          </ac:spMkLst>
        </pc:spChg>
      </pc:sldChg>
      <pc:sldChg chg="modSp mod">
        <pc:chgData name="Rosie Cooper" userId="bf124abb-9a2b-4602-9121-6ae61623fa8e" providerId="ADAL" clId="{13F74E23-E325-4EA0-9F95-A4195E3A20AF}" dt="2023-11-17T10:14:55.112" v="534" actId="20577"/>
        <pc:sldMkLst>
          <pc:docMk/>
          <pc:sldMk cId="743800619" sldId="274"/>
        </pc:sldMkLst>
        <pc:spChg chg="mod">
          <ac:chgData name="Rosie Cooper" userId="bf124abb-9a2b-4602-9121-6ae61623fa8e" providerId="ADAL" clId="{13F74E23-E325-4EA0-9F95-A4195E3A20AF}" dt="2023-11-17T10:14:44.928" v="520" actId="20577"/>
          <ac:spMkLst>
            <pc:docMk/>
            <pc:sldMk cId="743800619" sldId="274"/>
            <ac:spMk id="3" creationId="{C167B748-07CA-6D02-54AD-599C4500A35E}"/>
          </ac:spMkLst>
        </pc:spChg>
        <pc:spChg chg="mod">
          <ac:chgData name="Rosie Cooper" userId="bf124abb-9a2b-4602-9121-6ae61623fa8e" providerId="ADAL" clId="{13F74E23-E325-4EA0-9F95-A4195E3A20AF}" dt="2023-11-17T10:14:55.112" v="534" actId="20577"/>
          <ac:spMkLst>
            <pc:docMk/>
            <pc:sldMk cId="743800619" sldId="274"/>
            <ac:spMk id="6" creationId="{505CEAF0-218E-67E3-E3CB-A96D53943775}"/>
          </ac:spMkLst>
        </pc:spChg>
        <pc:spChg chg="mod">
          <ac:chgData name="Rosie Cooper" userId="bf124abb-9a2b-4602-9121-6ae61623fa8e" providerId="ADAL" clId="{13F74E23-E325-4EA0-9F95-A4195E3A20AF}" dt="2023-11-17T10:14:40.730" v="515" actId="20577"/>
          <ac:spMkLst>
            <pc:docMk/>
            <pc:sldMk cId="743800619" sldId="274"/>
            <ac:spMk id="7" creationId="{F20E0EA5-C155-FC04-E81C-7220D9BAB4EE}"/>
          </ac:spMkLst>
        </pc:spChg>
        <pc:spChg chg="mod">
          <ac:chgData name="Rosie Cooper" userId="bf124abb-9a2b-4602-9121-6ae61623fa8e" providerId="ADAL" clId="{13F74E23-E325-4EA0-9F95-A4195E3A20AF}" dt="2023-11-17T10:14:52.171" v="528" actId="20577"/>
          <ac:spMkLst>
            <pc:docMk/>
            <pc:sldMk cId="743800619" sldId="274"/>
            <ac:spMk id="55" creationId="{72F0FC16-6FED-23AD-56D2-75DCD7F59477}"/>
          </ac:spMkLst>
        </pc:spChg>
      </pc:sldChg>
    </pc:docChg>
  </pc:docChgLst>
  <pc:docChgLst>
    <pc:chgData name="Rosie Cooper" userId="bf124abb-9a2b-4602-9121-6ae61623fa8e" providerId="ADAL" clId="{957AE196-13B2-4542-8BA5-47A916F25838}"/>
    <pc:docChg chg="undo custSel modSld">
      <pc:chgData name="Rosie Cooper" userId="bf124abb-9a2b-4602-9121-6ae61623fa8e" providerId="ADAL" clId="{957AE196-13B2-4542-8BA5-47A916F25838}" dt="2023-10-31T14:35:11.697" v="177" actId="20577"/>
      <pc:docMkLst>
        <pc:docMk/>
      </pc:docMkLst>
      <pc:sldChg chg="modSp mod">
        <pc:chgData name="Rosie Cooper" userId="bf124abb-9a2b-4602-9121-6ae61623fa8e" providerId="ADAL" clId="{957AE196-13B2-4542-8BA5-47A916F25838}" dt="2023-10-31T14:35:11.697" v="177" actId="20577"/>
        <pc:sldMkLst>
          <pc:docMk/>
          <pc:sldMk cId="1248512973" sldId="256"/>
        </pc:sldMkLst>
        <pc:spChg chg="mod">
          <ac:chgData name="Rosie Cooper" userId="bf124abb-9a2b-4602-9121-6ae61623fa8e" providerId="ADAL" clId="{957AE196-13B2-4542-8BA5-47A916F25838}" dt="2023-10-31T14:32:58.594" v="102" actId="20577"/>
          <ac:spMkLst>
            <pc:docMk/>
            <pc:sldMk cId="1248512973" sldId="256"/>
            <ac:spMk id="20" creationId="{8EF1E5E4-D4E4-2461-6588-FCEC11B04F50}"/>
          </ac:spMkLst>
        </pc:spChg>
        <pc:spChg chg="mod">
          <ac:chgData name="Rosie Cooper" userId="bf124abb-9a2b-4602-9121-6ae61623fa8e" providerId="ADAL" clId="{957AE196-13B2-4542-8BA5-47A916F25838}" dt="2023-10-31T14:35:11.697" v="177" actId="20577"/>
          <ac:spMkLst>
            <pc:docMk/>
            <pc:sldMk cId="1248512973" sldId="256"/>
            <ac:spMk id="25" creationId="{7239B626-E470-0840-109D-8271BFADF3F8}"/>
          </ac:spMkLst>
        </pc:spChg>
        <pc:spChg chg="mod">
          <ac:chgData name="Rosie Cooper" userId="bf124abb-9a2b-4602-9121-6ae61623fa8e" providerId="ADAL" clId="{957AE196-13B2-4542-8BA5-47A916F25838}" dt="2023-10-31T14:34:55.299" v="141"/>
          <ac:spMkLst>
            <pc:docMk/>
            <pc:sldMk cId="1248512973" sldId="256"/>
            <ac:spMk id="28" creationId="{C53C6135-DF6F-5771-7B09-328B3128BCD4}"/>
          </ac:spMkLst>
        </pc:spChg>
        <pc:spChg chg="mod">
          <ac:chgData name="Rosie Cooper" userId="bf124abb-9a2b-4602-9121-6ae61623fa8e" providerId="ADAL" clId="{957AE196-13B2-4542-8BA5-47A916F25838}" dt="2023-10-31T14:34:26.203" v="130" actId="1076"/>
          <ac:spMkLst>
            <pc:docMk/>
            <pc:sldMk cId="1248512973" sldId="256"/>
            <ac:spMk id="44" creationId="{C15B7CD0-E2EB-50E3-7551-7D54FD5C7457}"/>
          </ac:spMkLst>
        </pc:spChg>
        <pc:spChg chg="mod">
          <ac:chgData name="Rosie Cooper" userId="bf124abb-9a2b-4602-9121-6ae61623fa8e" providerId="ADAL" clId="{957AE196-13B2-4542-8BA5-47A916F25838}" dt="2023-10-31T14:34:05.670" v="125"/>
          <ac:spMkLst>
            <pc:docMk/>
            <pc:sldMk cId="1248512973" sldId="256"/>
            <ac:spMk id="45" creationId="{9C0BEE9B-F041-AB87-A5A0-B6787CC59622}"/>
          </ac:spMkLst>
        </pc:spChg>
        <pc:picChg chg="mod">
          <ac:chgData name="Rosie Cooper" userId="bf124abb-9a2b-4602-9121-6ae61623fa8e" providerId="ADAL" clId="{957AE196-13B2-4542-8BA5-47A916F25838}" dt="2023-10-31T14:34:35.552" v="132" actId="1076"/>
          <ac:picMkLst>
            <pc:docMk/>
            <pc:sldMk cId="1248512973" sldId="256"/>
            <ac:picMk id="7" creationId="{496E6DED-7DF3-3BBC-7758-DF055B03D279}"/>
          </ac:picMkLst>
        </pc:picChg>
      </pc:sldChg>
      <pc:sldChg chg="addSp delSp modSp mod">
        <pc:chgData name="Rosie Cooper" userId="bf124abb-9a2b-4602-9121-6ae61623fa8e" providerId="ADAL" clId="{957AE196-13B2-4542-8BA5-47A916F25838}" dt="2023-10-30T15:29:25.257" v="94" actId="1076"/>
        <pc:sldMkLst>
          <pc:docMk/>
          <pc:sldMk cId="3922173898" sldId="257"/>
        </pc:sldMkLst>
        <pc:spChg chg="mod">
          <ac:chgData name="Rosie Cooper" userId="bf124abb-9a2b-4602-9121-6ae61623fa8e" providerId="ADAL" clId="{957AE196-13B2-4542-8BA5-47A916F25838}" dt="2023-10-30T15:29:25.257" v="94" actId="1076"/>
          <ac:spMkLst>
            <pc:docMk/>
            <pc:sldMk cId="3922173898" sldId="257"/>
            <ac:spMk id="10" creationId="{B7014030-16B1-8381-CFFE-DF9CD913BD74}"/>
          </ac:spMkLst>
        </pc:spChg>
        <pc:spChg chg="mod">
          <ac:chgData name="Rosie Cooper" userId="bf124abb-9a2b-4602-9121-6ae61623fa8e" providerId="ADAL" clId="{957AE196-13B2-4542-8BA5-47A916F25838}" dt="2023-10-30T12:29:22.824" v="58"/>
          <ac:spMkLst>
            <pc:docMk/>
            <pc:sldMk cId="3922173898" sldId="257"/>
            <ac:spMk id="15" creationId="{69308B54-F3F6-EA8F-8BAF-6A7C4A4C9DD9}"/>
          </ac:spMkLst>
        </pc:spChg>
        <pc:spChg chg="mod">
          <ac:chgData name="Rosie Cooper" userId="bf124abb-9a2b-4602-9121-6ae61623fa8e" providerId="ADAL" clId="{957AE196-13B2-4542-8BA5-47A916F25838}" dt="2023-10-30T12:28:32.176" v="26" actId="14100"/>
          <ac:spMkLst>
            <pc:docMk/>
            <pc:sldMk cId="3922173898" sldId="257"/>
            <ac:spMk id="16" creationId="{A91398DD-6224-0967-1561-F60F0EC54225}"/>
          </ac:spMkLst>
        </pc:spChg>
        <pc:spChg chg="mod">
          <ac:chgData name="Rosie Cooper" userId="bf124abb-9a2b-4602-9121-6ae61623fa8e" providerId="ADAL" clId="{957AE196-13B2-4542-8BA5-47A916F25838}" dt="2023-10-30T13:14:21.271" v="68"/>
          <ac:spMkLst>
            <pc:docMk/>
            <pc:sldMk cId="3922173898" sldId="257"/>
            <ac:spMk id="17" creationId="{C508096B-EEBB-A045-3200-98CD00185345}"/>
          </ac:spMkLst>
        </pc:spChg>
        <pc:spChg chg="mod">
          <ac:chgData name="Rosie Cooper" userId="bf124abb-9a2b-4602-9121-6ae61623fa8e" providerId="ADAL" clId="{957AE196-13B2-4542-8BA5-47A916F25838}" dt="2023-10-30T12:28:48.976" v="49" actId="1035"/>
          <ac:spMkLst>
            <pc:docMk/>
            <pc:sldMk cId="3922173898" sldId="257"/>
            <ac:spMk id="18" creationId="{815F2FE8-A9AF-4EA2-228C-BB20EC480995}"/>
          </ac:spMkLst>
        </pc:spChg>
        <pc:spChg chg="add del mod">
          <ac:chgData name="Rosie Cooper" userId="bf124abb-9a2b-4602-9121-6ae61623fa8e" providerId="ADAL" clId="{957AE196-13B2-4542-8BA5-47A916F25838}" dt="2023-10-30T13:15:14.376" v="83" actId="478"/>
          <ac:spMkLst>
            <pc:docMk/>
            <pc:sldMk cId="3922173898" sldId="257"/>
            <ac:spMk id="30" creationId="{3DBD9A53-D6AE-BA12-D3C2-BF0A338B6F2D}"/>
          </ac:spMkLst>
        </pc:spChg>
        <pc:spChg chg="mod">
          <ac:chgData name="Rosie Cooper" userId="bf124abb-9a2b-4602-9121-6ae61623fa8e" providerId="ADAL" clId="{957AE196-13B2-4542-8BA5-47A916F25838}" dt="2023-10-30T13:15:14.026" v="82"/>
          <ac:spMkLst>
            <pc:docMk/>
            <pc:sldMk cId="3922173898" sldId="257"/>
            <ac:spMk id="39" creationId="{A3F3180D-8B62-06ED-BD1D-69038AF2D70A}"/>
          </ac:spMkLst>
        </pc:spChg>
        <pc:picChg chg="add del mod">
          <ac:chgData name="Rosie Cooper" userId="bf124abb-9a2b-4602-9121-6ae61623fa8e" providerId="ADAL" clId="{957AE196-13B2-4542-8BA5-47A916F25838}" dt="2023-10-30T13:14:57.648" v="77" actId="1076"/>
          <ac:picMkLst>
            <pc:docMk/>
            <pc:sldMk cId="3922173898" sldId="257"/>
            <ac:picMk id="4" creationId="{953FD517-85C6-8398-F65F-76B87B0194A0}"/>
          </ac:picMkLst>
        </pc:picChg>
        <pc:picChg chg="add del mod">
          <ac:chgData name="Rosie Cooper" userId="bf124abb-9a2b-4602-9121-6ae61623fa8e" providerId="ADAL" clId="{957AE196-13B2-4542-8BA5-47A916F25838}" dt="2023-10-30T13:15:14.864" v="84" actId="478"/>
          <ac:picMkLst>
            <pc:docMk/>
            <pc:sldMk cId="3922173898" sldId="257"/>
            <ac:picMk id="5" creationId="{9D00CFFF-76C1-0D0D-F1C0-4C19853F3E39}"/>
          </ac:picMkLst>
        </pc:picChg>
      </pc:sldChg>
    </pc:docChg>
  </pc:docChgLst>
  <pc:docChgLst>
    <pc:chgData name="Rosie Cooper" userId="S::rosie.cooper@hrp.org.uk::bf124abb-9a2b-4602-9121-6ae61623fa8e" providerId="AD" clId="Web-{10BFDE6E-FF7A-38FD-327C-56A9792E837C}"/>
    <pc:docChg chg="modSld">
      <pc:chgData name="Rosie Cooper" userId="S::rosie.cooper@hrp.org.uk::bf124abb-9a2b-4602-9121-6ae61623fa8e" providerId="AD" clId="Web-{10BFDE6E-FF7A-38FD-327C-56A9792E837C}" dt="2024-02-01T13:45:48.880" v="6" actId="20577"/>
      <pc:docMkLst>
        <pc:docMk/>
      </pc:docMkLst>
      <pc:sldChg chg="modSp">
        <pc:chgData name="Rosie Cooper" userId="S::rosie.cooper@hrp.org.uk::bf124abb-9a2b-4602-9121-6ae61623fa8e" providerId="AD" clId="Web-{10BFDE6E-FF7A-38FD-327C-56A9792E837C}" dt="2024-02-01T13:45:06.707" v="2" actId="1076"/>
        <pc:sldMkLst>
          <pc:docMk/>
          <pc:sldMk cId="3922173898" sldId="257"/>
        </pc:sldMkLst>
        <pc:spChg chg="mod">
          <ac:chgData name="Rosie Cooper" userId="S::rosie.cooper@hrp.org.uk::bf124abb-9a2b-4602-9121-6ae61623fa8e" providerId="AD" clId="Web-{10BFDE6E-FF7A-38FD-327C-56A9792E837C}" dt="2024-02-01T13:45:06.660" v="0" actId="1076"/>
          <ac:spMkLst>
            <pc:docMk/>
            <pc:sldMk cId="3922173898" sldId="257"/>
            <ac:spMk id="60" creationId="{190AF622-C76D-9075-0C82-7E30126C55FB}"/>
          </ac:spMkLst>
        </pc:spChg>
        <pc:spChg chg="mod">
          <ac:chgData name="Rosie Cooper" userId="S::rosie.cooper@hrp.org.uk::bf124abb-9a2b-4602-9121-6ae61623fa8e" providerId="AD" clId="Web-{10BFDE6E-FF7A-38FD-327C-56A9792E837C}" dt="2024-02-01T13:45:06.691" v="1" actId="1076"/>
          <ac:spMkLst>
            <pc:docMk/>
            <pc:sldMk cId="3922173898" sldId="257"/>
            <ac:spMk id="61" creationId="{CA483A1E-EE5D-9711-A7C2-AC8796A416BE}"/>
          </ac:spMkLst>
        </pc:spChg>
        <pc:spChg chg="mod">
          <ac:chgData name="Rosie Cooper" userId="S::rosie.cooper@hrp.org.uk::bf124abb-9a2b-4602-9121-6ae61623fa8e" providerId="AD" clId="Web-{10BFDE6E-FF7A-38FD-327C-56A9792E837C}" dt="2024-02-01T13:45:06.707" v="2" actId="1076"/>
          <ac:spMkLst>
            <pc:docMk/>
            <pc:sldMk cId="3922173898" sldId="257"/>
            <ac:spMk id="62" creationId="{DAE95FC0-D07B-A3F7-A83D-A1C78DC5D951}"/>
          </ac:spMkLst>
        </pc:spChg>
      </pc:sldChg>
      <pc:sldChg chg="modSp">
        <pc:chgData name="Rosie Cooper" userId="S::rosie.cooper@hrp.org.uk::bf124abb-9a2b-4602-9121-6ae61623fa8e" providerId="AD" clId="Web-{10BFDE6E-FF7A-38FD-327C-56A9792E837C}" dt="2024-02-01T13:45:48.880" v="6" actId="20577"/>
        <pc:sldMkLst>
          <pc:docMk/>
          <pc:sldMk cId="1277387276" sldId="271"/>
        </pc:sldMkLst>
        <pc:spChg chg="mod">
          <ac:chgData name="Rosie Cooper" userId="S::rosie.cooper@hrp.org.uk::bf124abb-9a2b-4602-9121-6ae61623fa8e" providerId="AD" clId="Web-{10BFDE6E-FF7A-38FD-327C-56A9792E837C}" dt="2024-02-01T13:45:42.067" v="4" actId="14100"/>
          <ac:spMkLst>
            <pc:docMk/>
            <pc:sldMk cId="1277387276" sldId="271"/>
            <ac:spMk id="3" creationId="{908D75F8-243D-CCF6-482C-CC52CA604A5A}"/>
          </ac:spMkLst>
        </pc:spChg>
        <pc:spChg chg="mod">
          <ac:chgData name="Rosie Cooper" userId="S::rosie.cooper@hrp.org.uk::bf124abb-9a2b-4602-9121-6ae61623fa8e" providerId="AD" clId="Web-{10BFDE6E-FF7A-38FD-327C-56A9792E837C}" dt="2024-02-01T13:45:48.880" v="6" actId="20577"/>
          <ac:spMkLst>
            <pc:docMk/>
            <pc:sldMk cId="1277387276" sldId="271"/>
            <ac:spMk id="7" creationId="{F20E0EA5-C155-FC04-E81C-7220D9BAB4EE}"/>
          </ac:spMkLst>
        </pc:spChg>
      </pc:sldChg>
    </pc:docChg>
  </pc:docChgLst>
  <pc:docChgLst>
    <pc:chgData name="Rosie Cooper" userId="bf124abb-9a2b-4602-9121-6ae61623fa8e" providerId="ADAL" clId="{204A87BF-45FE-41EB-9EBE-19259936D62E}"/>
    <pc:docChg chg="undo custSel modSld">
      <pc:chgData name="Rosie Cooper" userId="bf124abb-9a2b-4602-9121-6ae61623fa8e" providerId="ADAL" clId="{204A87BF-45FE-41EB-9EBE-19259936D62E}" dt="2024-03-19T11:24:15.453" v="121" actId="1076"/>
      <pc:docMkLst>
        <pc:docMk/>
      </pc:docMkLst>
      <pc:sldChg chg="modSp mod">
        <pc:chgData name="Rosie Cooper" userId="bf124abb-9a2b-4602-9121-6ae61623fa8e" providerId="ADAL" clId="{204A87BF-45FE-41EB-9EBE-19259936D62E}" dt="2024-03-19T11:24:15.453" v="121" actId="1076"/>
        <pc:sldMkLst>
          <pc:docMk/>
          <pc:sldMk cId="3922173898" sldId="257"/>
        </pc:sldMkLst>
        <pc:spChg chg="mod">
          <ac:chgData name="Rosie Cooper" userId="bf124abb-9a2b-4602-9121-6ae61623fa8e" providerId="ADAL" clId="{204A87BF-45FE-41EB-9EBE-19259936D62E}" dt="2024-03-12T14:48:06.254" v="1" actId="6549"/>
          <ac:spMkLst>
            <pc:docMk/>
            <pc:sldMk cId="3922173898" sldId="257"/>
            <ac:spMk id="10" creationId="{B7014030-16B1-8381-CFFE-DF9CD913BD74}"/>
          </ac:spMkLst>
        </pc:spChg>
        <pc:spChg chg="mod">
          <ac:chgData name="Rosie Cooper" userId="bf124abb-9a2b-4602-9121-6ae61623fa8e" providerId="ADAL" clId="{204A87BF-45FE-41EB-9EBE-19259936D62E}" dt="2024-03-19T11:24:15.453" v="121" actId="1076"/>
          <ac:spMkLst>
            <pc:docMk/>
            <pc:sldMk cId="3922173898" sldId="257"/>
            <ac:spMk id="21" creationId="{C0FA1DF2-EDEE-4FA5-11FB-F03FD1A2AF11}"/>
          </ac:spMkLst>
        </pc:spChg>
        <pc:spChg chg="mod">
          <ac:chgData name="Rosie Cooper" userId="bf124abb-9a2b-4602-9121-6ae61623fa8e" providerId="ADAL" clId="{204A87BF-45FE-41EB-9EBE-19259936D62E}" dt="2024-03-12T14:50:09.725" v="15" actId="6549"/>
          <ac:spMkLst>
            <pc:docMk/>
            <pc:sldMk cId="3922173898" sldId="257"/>
            <ac:spMk id="57" creationId="{B1BCF1E7-A7A5-DCEC-00AA-4DA4F4090463}"/>
          </ac:spMkLst>
        </pc:spChg>
        <pc:spChg chg="mod">
          <ac:chgData name="Rosie Cooper" userId="bf124abb-9a2b-4602-9121-6ae61623fa8e" providerId="ADAL" clId="{204A87BF-45FE-41EB-9EBE-19259936D62E}" dt="2024-03-12T14:49:01.212" v="6" actId="20577"/>
          <ac:spMkLst>
            <pc:docMk/>
            <pc:sldMk cId="3922173898" sldId="257"/>
            <ac:spMk id="74" creationId="{D80B84DE-E378-02D8-95C8-C84DE219BCE0}"/>
          </ac:spMkLst>
        </pc:spChg>
        <pc:spChg chg="mod">
          <ac:chgData name="Rosie Cooper" userId="bf124abb-9a2b-4602-9121-6ae61623fa8e" providerId="ADAL" clId="{204A87BF-45FE-41EB-9EBE-19259936D62E}" dt="2024-03-19T11:24:07.112" v="118" actId="12789"/>
          <ac:spMkLst>
            <pc:docMk/>
            <pc:sldMk cId="3922173898" sldId="257"/>
            <ac:spMk id="76" creationId="{33DA7CCB-A97D-555C-5DF7-FE038A495208}"/>
          </ac:spMkLst>
        </pc:spChg>
        <pc:picChg chg="mod">
          <ac:chgData name="Rosie Cooper" userId="bf124abb-9a2b-4602-9121-6ae61623fa8e" providerId="ADAL" clId="{204A87BF-45FE-41EB-9EBE-19259936D62E}" dt="2024-03-19T11:24:07.112" v="118" actId="12789"/>
          <ac:picMkLst>
            <pc:docMk/>
            <pc:sldMk cId="3922173898" sldId="257"/>
            <ac:picMk id="11" creationId="{22B93149-2942-8599-5E51-EE367D974502}"/>
          </ac:picMkLst>
        </pc:picChg>
      </pc:sldChg>
      <pc:sldChg chg="modSp mod">
        <pc:chgData name="Rosie Cooper" userId="bf124abb-9a2b-4602-9121-6ae61623fa8e" providerId="ADAL" clId="{204A87BF-45FE-41EB-9EBE-19259936D62E}" dt="2024-03-12T14:58:50.125" v="101" actId="14429"/>
        <pc:sldMkLst>
          <pc:docMk/>
          <pc:sldMk cId="789785739" sldId="269"/>
        </pc:sldMkLst>
        <pc:spChg chg="mod">
          <ac:chgData name="Rosie Cooper" userId="bf124abb-9a2b-4602-9121-6ae61623fa8e" providerId="ADAL" clId="{204A87BF-45FE-41EB-9EBE-19259936D62E}" dt="2024-03-12T14:57:46.347" v="92"/>
          <ac:spMkLst>
            <pc:docMk/>
            <pc:sldMk cId="789785739" sldId="269"/>
            <ac:spMk id="10" creationId="{D845CFDD-E078-E193-4727-8B67D6F700F3}"/>
          </ac:spMkLst>
        </pc:spChg>
        <pc:spChg chg="mod">
          <ac:chgData name="Rosie Cooper" userId="bf124abb-9a2b-4602-9121-6ae61623fa8e" providerId="ADAL" clId="{204A87BF-45FE-41EB-9EBE-19259936D62E}" dt="2024-03-12T14:58:48.408" v="100" actId="465"/>
          <ac:spMkLst>
            <pc:docMk/>
            <pc:sldMk cId="789785739" sldId="269"/>
            <ac:spMk id="76" creationId="{4F910C85-0973-6C4E-7F8A-86224D837953}"/>
          </ac:spMkLst>
        </pc:spChg>
        <pc:spChg chg="mod">
          <ac:chgData name="Rosie Cooper" userId="bf124abb-9a2b-4602-9121-6ae61623fa8e" providerId="ADAL" clId="{204A87BF-45FE-41EB-9EBE-19259936D62E}" dt="2024-03-12T14:58:48.408" v="100" actId="465"/>
          <ac:spMkLst>
            <pc:docMk/>
            <pc:sldMk cId="789785739" sldId="269"/>
            <ac:spMk id="79" creationId="{1E863A37-F0E6-F099-695D-70642992B512}"/>
          </ac:spMkLst>
        </pc:spChg>
        <pc:spChg chg="mod">
          <ac:chgData name="Rosie Cooper" userId="bf124abb-9a2b-4602-9121-6ae61623fa8e" providerId="ADAL" clId="{204A87BF-45FE-41EB-9EBE-19259936D62E}" dt="2024-03-12T14:58:48.408" v="100" actId="465"/>
          <ac:spMkLst>
            <pc:docMk/>
            <pc:sldMk cId="789785739" sldId="269"/>
            <ac:spMk id="82" creationId="{88FE2E61-157E-1C69-B8DD-3934B4CB815E}"/>
          </ac:spMkLst>
        </pc:spChg>
        <pc:spChg chg="mod">
          <ac:chgData name="Rosie Cooper" userId="bf124abb-9a2b-4602-9121-6ae61623fa8e" providerId="ADAL" clId="{204A87BF-45FE-41EB-9EBE-19259936D62E}" dt="2024-03-12T14:58:48.408" v="100" actId="465"/>
          <ac:spMkLst>
            <pc:docMk/>
            <pc:sldMk cId="789785739" sldId="269"/>
            <ac:spMk id="91" creationId="{DBFB54E3-A83A-8B8D-5CAD-830115C982EF}"/>
          </ac:spMkLst>
        </pc:spChg>
        <pc:spChg chg="mod">
          <ac:chgData name="Rosie Cooper" userId="bf124abb-9a2b-4602-9121-6ae61623fa8e" providerId="ADAL" clId="{204A87BF-45FE-41EB-9EBE-19259936D62E}" dt="2024-03-12T14:58:48.408" v="100" actId="465"/>
          <ac:spMkLst>
            <pc:docMk/>
            <pc:sldMk cId="789785739" sldId="269"/>
            <ac:spMk id="94" creationId="{316ACEB5-91F0-1690-97DB-F2C29EA1B03F}"/>
          </ac:spMkLst>
        </pc:spChg>
        <pc:spChg chg="mod">
          <ac:chgData name="Rosie Cooper" userId="bf124abb-9a2b-4602-9121-6ae61623fa8e" providerId="ADAL" clId="{204A87BF-45FE-41EB-9EBE-19259936D62E}" dt="2024-03-12T14:58:48.408" v="100" actId="465"/>
          <ac:spMkLst>
            <pc:docMk/>
            <pc:sldMk cId="789785739" sldId="269"/>
            <ac:spMk id="97" creationId="{5C169D68-789C-81C5-C2F4-D592C4B12250}"/>
          </ac:spMkLst>
        </pc:spChg>
        <pc:spChg chg="mod">
          <ac:chgData name="Rosie Cooper" userId="bf124abb-9a2b-4602-9121-6ae61623fa8e" providerId="ADAL" clId="{204A87BF-45FE-41EB-9EBE-19259936D62E}" dt="2024-03-12T14:58:48.408" v="100" actId="465"/>
          <ac:spMkLst>
            <pc:docMk/>
            <pc:sldMk cId="789785739" sldId="269"/>
            <ac:spMk id="100" creationId="{A5AC3E77-5DA7-1B61-3F8E-37F49F9F5BA0}"/>
          </ac:spMkLst>
        </pc:spChg>
        <pc:spChg chg="mod">
          <ac:chgData name="Rosie Cooper" userId="bf124abb-9a2b-4602-9121-6ae61623fa8e" providerId="ADAL" clId="{204A87BF-45FE-41EB-9EBE-19259936D62E}" dt="2024-03-12T14:58:48.408" v="100" actId="465"/>
          <ac:spMkLst>
            <pc:docMk/>
            <pc:sldMk cId="789785739" sldId="269"/>
            <ac:spMk id="103" creationId="{117BC865-21C3-CDD4-BB12-2EC3A930D99C}"/>
          </ac:spMkLst>
        </pc:spChg>
        <pc:spChg chg="mod">
          <ac:chgData name="Rosie Cooper" userId="bf124abb-9a2b-4602-9121-6ae61623fa8e" providerId="ADAL" clId="{204A87BF-45FE-41EB-9EBE-19259936D62E}" dt="2024-03-12T14:58:48.408" v="100" actId="465"/>
          <ac:spMkLst>
            <pc:docMk/>
            <pc:sldMk cId="789785739" sldId="269"/>
            <ac:spMk id="106" creationId="{B242F1EA-7DFF-6433-0EE7-D37CE9ECE83E}"/>
          </ac:spMkLst>
        </pc:spChg>
        <pc:spChg chg="mod">
          <ac:chgData name="Rosie Cooper" userId="bf124abb-9a2b-4602-9121-6ae61623fa8e" providerId="ADAL" clId="{204A87BF-45FE-41EB-9EBE-19259936D62E}" dt="2024-03-12T14:58:48.408" v="100" actId="465"/>
          <ac:spMkLst>
            <pc:docMk/>
            <pc:sldMk cId="789785739" sldId="269"/>
            <ac:spMk id="109" creationId="{A28FD74D-AC09-286B-4D00-B5D5B5E187A1}"/>
          </ac:spMkLst>
        </pc:spChg>
        <pc:spChg chg="mod">
          <ac:chgData name="Rosie Cooper" userId="bf124abb-9a2b-4602-9121-6ae61623fa8e" providerId="ADAL" clId="{204A87BF-45FE-41EB-9EBE-19259936D62E}" dt="2024-03-12T14:58:48.408" v="100" actId="465"/>
          <ac:spMkLst>
            <pc:docMk/>
            <pc:sldMk cId="789785739" sldId="269"/>
            <ac:spMk id="112" creationId="{5F4B14DB-7EA2-0A7B-60D3-A64F4DB68AC1}"/>
          </ac:spMkLst>
        </pc:spChg>
        <pc:spChg chg="mod">
          <ac:chgData name="Rosie Cooper" userId="bf124abb-9a2b-4602-9121-6ae61623fa8e" providerId="ADAL" clId="{204A87BF-45FE-41EB-9EBE-19259936D62E}" dt="2024-03-12T14:58:48.408" v="100" actId="465"/>
          <ac:spMkLst>
            <pc:docMk/>
            <pc:sldMk cId="789785739" sldId="269"/>
            <ac:spMk id="115" creationId="{10971D7F-BCE5-B696-BFF1-1436CF97D928}"/>
          </ac:spMkLst>
        </pc:spChg>
        <pc:spChg chg="mod">
          <ac:chgData name="Rosie Cooper" userId="bf124abb-9a2b-4602-9121-6ae61623fa8e" providerId="ADAL" clId="{204A87BF-45FE-41EB-9EBE-19259936D62E}" dt="2024-03-12T14:58:48.408" v="100" actId="465"/>
          <ac:spMkLst>
            <pc:docMk/>
            <pc:sldMk cId="789785739" sldId="269"/>
            <ac:spMk id="118" creationId="{F26483E9-1D1D-FD3A-6FD1-2813E00BA620}"/>
          </ac:spMkLst>
        </pc:spChg>
        <pc:spChg chg="mod">
          <ac:chgData name="Rosie Cooper" userId="bf124abb-9a2b-4602-9121-6ae61623fa8e" providerId="ADAL" clId="{204A87BF-45FE-41EB-9EBE-19259936D62E}" dt="2024-03-12T14:58:48.408" v="100" actId="465"/>
          <ac:spMkLst>
            <pc:docMk/>
            <pc:sldMk cId="789785739" sldId="269"/>
            <ac:spMk id="121" creationId="{BAA3352C-8503-D8C2-9AE4-8BBDE3F78D40}"/>
          </ac:spMkLst>
        </pc:spChg>
        <pc:picChg chg="mod modVis">
          <ac:chgData name="Rosie Cooper" userId="bf124abb-9a2b-4602-9121-6ae61623fa8e" providerId="ADAL" clId="{204A87BF-45FE-41EB-9EBE-19259936D62E}" dt="2024-03-12T14:58:50.125" v="101" actId="14429"/>
          <ac:picMkLst>
            <pc:docMk/>
            <pc:sldMk cId="789785739" sldId="269"/>
            <ac:picMk id="7" creationId="{3DF10A4F-4098-B769-B2BE-FFDDF0A4B4C7}"/>
          </ac:picMkLst>
        </pc:picChg>
        <pc:cxnChg chg="mod">
          <ac:chgData name="Rosie Cooper" userId="bf124abb-9a2b-4602-9121-6ae61623fa8e" providerId="ADAL" clId="{204A87BF-45FE-41EB-9EBE-19259936D62E}" dt="2024-03-12T14:58:48.408" v="100" actId="465"/>
          <ac:cxnSpMkLst>
            <pc:docMk/>
            <pc:sldMk cId="789785739" sldId="269"/>
            <ac:cxnSpMk id="18" creationId="{8D09B037-E551-0C2B-88B3-DC93918B7C27}"/>
          </ac:cxnSpMkLst>
        </pc:cxnChg>
        <pc:cxnChg chg="mod">
          <ac:chgData name="Rosie Cooper" userId="bf124abb-9a2b-4602-9121-6ae61623fa8e" providerId="ADAL" clId="{204A87BF-45FE-41EB-9EBE-19259936D62E}" dt="2024-03-12T14:58:48.408" v="100" actId="465"/>
          <ac:cxnSpMkLst>
            <pc:docMk/>
            <pc:sldMk cId="789785739" sldId="269"/>
            <ac:cxnSpMk id="77" creationId="{C1689333-9F67-3156-44D9-9F160ECD9D5D}"/>
          </ac:cxnSpMkLst>
        </pc:cxnChg>
        <pc:cxnChg chg="mod">
          <ac:chgData name="Rosie Cooper" userId="bf124abb-9a2b-4602-9121-6ae61623fa8e" providerId="ADAL" clId="{204A87BF-45FE-41EB-9EBE-19259936D62E}" dt="2024-03-12T14:58:48.408" v="100" actId="465"/>
          <ac:cxnSpMkLst>
            <pc:docMk/>
            <pc:sldMk cId="789785739" sldId="269"/>
            <ac:cxnSpMk id="80" creationId="{7F388366-3CDF-95E3-4F71-2496A67AB25E}"/>
          </ac:cxnSpMkLst>
        </pc:cxnChg>
        <pc:cxnChg chg="mod">
          <ac:chgData name="Rosie Cooper" userId="bf124abb-9a2b-4602-9121-6ae61623fa8e" providerId="ADAL" clId="{204A87BF-45FE-41EB-9EBE-19259936D62E}" dt="2024-03-12T14:58:48.408" v="100" actId="465"/>
          <ac:cxnSpMkLst>
            <pc:docMk/>
            <pc:sldMk cId="789785739" sldId="269"/>
            <ac:cxnSpMk id="83" creationId="{4C2D98E9-7686-C557-75AB-853536F2F1D1}"/>
          </ac:cxnSpMkLst>
        </pc:cxnChg>
        <pc:cxnChg chg="mod">
          <ac:chgData name="Rosie Cooper" userId="bf124abb-9a2b-4602-9121-6ae61623fa8e" providerId="ADAL" clId="{204A87BF-45FE-41EB-9EBE-19259936D62E}" dt="2024-03-12T14:58:48.408" v="100" actId="465"/>
          <ac:cxnSpMkLst>
            <pc:docMk/>
            <pc:sldMk cId="789785739" sldId="269"/>
            <ac:cxnSpMk id="92" creationId="{BB0A895A-7AED-4D48-67D2-B08791CBF3A8}"/>
          </ac:cxnSpMkLst>
        </pc:cxnChg>
        <pc:cxnChg chg="mod">
          <ac:chgData name="Rosie Cooper" userId="bf124abb-9a2b-4602-9121-6ae61623fa8e" providerId="ADAL" clId="{204A87BF-45FE-41EB-9EBE-19259936D62E}" dt="2024-03-12T14:58:48.408" v="100" actId="465"/>
          <ac:cxnSpMkLst>
            <pc:docMk/>
            <pc:sldMk cId="789785739" sldId="269"/>
            <ac:cxnSpMk id="95" creationId="{05C5A27B-CAAC-DA69-CC69-684B47F74333}"/>
          </ac:cxnSpMkLst>
        </pc:cxnChg>
        <pc:cxnChg chg="mod">
          <ac:chgData name="Rosie Cooper" userId="bf124abb-9a2b-4602-9121-6ae61623fa8e" providerId="ADAL" clId="{204A87BF-45FE-41EB-9EBE-19259936D62E}" dt="2024-03-12T14:58:48.408" v="100" actId="465"/>
          <ac:cxnSpMkLst>
            <pc:docMk/>
            <pc:sldMk cId="789785739" sldId="269"/>
            <ac:cxnSpMk id="98" creationId="{3ACADB2E-4B4B-8368-9090-D585B185718A}"/>
          </ac:cxnSpMkLst>
        </pc:cxnChg>
        <pc:cxnChg chg="mod">
          <ac:chgData name="Rosie Cooper" userId="bf124abb-9a2b-4602-9121-6ae61623fa8e" providerId="ADAL" clId="{204A87BF-45FE-41EB-9EBE-19259936D62E}" dt="2024-03-12T14:58:48.408" v="100" actId="465"/>
          <ac:cxnSpMkLst>
            <pc:docMk/>
            <pc:sldMk cId="789785739" sldId="269"/>
            <ac:cxnSpMk id="101" creationId="{CAF60A3C-3322-586F-B8D7-0455726E36F7}"/>
          </ac:cxnSpMkLst>
        </pc:cxnChg>
        <pc:cxnChg chg="mod">
          <ac:chgData name="Rosie Cooper" userId="bf124abb-9a2b-4602-9121-6ae61623fa8e" providerId="ADAL" clId="{204A87BF-45FE-41EB-9EBE-19259936D62E}" dt="2024-03-12T14:58:48.408" v="100" actId="465"/>
          <ac:cxnSpMkLst>
            <pc:docMk/>
            <pc:sldMk cId="789785739" sldId="269"/>
            <ac:cxnSpMk id="104" creationId="{9AD66956-9E25-CB57-19BD-58B5238C7DA9}"/>
          </ac:cxnSpMkLst>
        </pc:cxnChg>
        <pc:cxnChg chg="mod">
          <ac:chgData name="Rosie Cooper" userId="bf124abb-9a2b-4602-9121-6ae61623fa8e" providerId="ADAL" clId="{204A87BF-45FE-41EB-9EBE-19259936D62E}" dt="2024-03-12T14:58:48.408" v="100" actId="465"/>
          <ac:cxnSpMkLst>
            <pc:docMk/>
            <pc:sldMk cId="789785739" sldId="269"/>
            <ac:cxnSpMk id="107" creationId="{87FE6B26-64C8-3F06-8C22-6C98FAB47FD8}"/>
          </ac:cxnSpMkLst>
        </pc:cxnChg>
        <pc:cxnChg chg="mod">
          <ac:chgData name="Rosie Cooper" userId="bf124abb-9a2b-4602-9121-6ae61623fa8e" providerId="ADAL" clId="{204A87BF-45FE-41EB-9EBE-19259936D62E}" dt="2024-03-12T14:58:48.408" v="100" actId="465"/>
          <ac:cxnSpMkLst>
            <pc:docMk/>
            <pc:sldMk cId="789785739" sldId="269"/>
            <ac:cxnSpMk id="110" creationId="{89272BEF-9E9C-7709-B157-EE6248BB2E04}"/>
          </ac:cxnSpMkLst>
        </pc:cxnChg>
        <pc:cxnChg chg="mod">
          <ac:chgData name="Rosie Cooper" userId="bf124abb-9a2b-4602-9121-6ae61623fa8e" providerId="ADAL" clId="{204A87BF-45FE-41EB-9EBE-19259936D62E}" dt="2024-03-12T14:58:48.408" v="100" actId="465"/>
          <ac:cxnSpMkLst>
            <pc:docMk/>
            <pc:sldMk cId="789785739" sldId="269"/>
            <ac:cxnSpMk id="113" creationId="{9654BCB3-5770-BC9C-7244-36CAB8E89268}"/>
          </ac:cxnSpMkLst>
        </pc:cxnChg>
        <pc:cxnChg chg="mod">
          <ac:chgData name="Rosie Cooper" userId="bf124abb-9a2b-4602-9121-6ae61623fa8e" providerId="ADAL" clId="{204A87BF-45FE-41EB-9EBE-19259936D62E}" dt="2024-03-12T14:58:48.408" v="100" actId="465"/>
          <ac:cxnSpMkLst>
            <pc:docMk/>
            <pc:sldMk cId="789785739" sldId="269"/>
            <ac:cxnSpMk id="116" creationId="{08BA5BB2-FE0C-1192-7A7D-4534D2A149DC}"/>
          </ac:cxnSpMkLst>
        </pc:cxnChg>
        <pc:cxnChg chg="mod">
          <ac:chgData name="Rosie Cooper" userId="bf124abb-9a2b-4602-9121-6ae61623fa8e" providerId="ADAL" clId="{204A87BF-45FE-41EB-9EBE-19259936D62E}" dt="2024-03-12T14:58:48.408" v="100" actId="465"/>
          <ac:cxnSpMkLst>
            <pc:docMk/>
            <pc:sldMk cId="789785739" sldId="269"/>
            <ac:cxnSpMk id="119" creationId="{E2CD502D-6C2F-755D-088E-1AB90A26454E}"/>
          </ac:cxnSpMkLst>
        </pc:cxnChg>
        <pc:cxnChg chg="mod">
          <ac:chgData name="Rosie Cooper" userId="bf124abb-9a2b-4602-9121-6ae61623fa8e" providerId="ADAL" clId="{204A87BF-45FE-41EB-9EBE-19259936D62E}" dt="2024-03-12T14:58:48.408" v="100" actId="465"/>
          <ac:cxnSpMkLst>
            <pc:docMk/>
            <pc:sldMk cId="789785739" sldId="269"/>
            <ac:cxnSpMk id="122" creationId="{0B0C083E-1F36-4820-992E-DE8D71958D6F}"/>
          </ac:cxnSpMkLst>
        </pc:cxnChg>
      </pc:sldChg>
      <pc:sldChg chg="modSp mod">
        <pc:chgData name="Rosie Cooper" userId="bf124abb-9a2b-4602-9121-6ae61623fa8e" providerId="ADAL" clId="{204A87BF-45FE-41EB-9EBE-19259936D62E}" dt="2024-03-12T14:55:48.884" v="78" actId="20577"/>
        <pc:sldMkLst>
          <pc:docMk/>
          <pc:sldMk cId="2798364081" sldId="272"/>
        </pc:sldMkLst>
        <pc:spChg chg="mod">
          <ac:chgData name="Rosie Cooper" userId="bf124abb-9a2b-4602-9121-6ae61623fa8e" providerId="ADAL" clId="{204A87BF-45FE-41EB-9EBE-19259936D62E}" dt="2024-03-12T14:54:12.572" v="32" actId="6549"/>
          <ac:spMkLst>
            <pc:docMk/>
            <pc:sldMk cId="2798364081" sldId="272"/>
            <ac:spMk id="10" creationId="{B7014030-16B1-8381-CFFE-DF9CD913BD74}"/>
          </ac:spMkLst>
        </pc:spChg>
        <pc:spChg chg="mod">
          <ac:chgData name="Rosie Cooper" userId="bf124abb-9a2b-4602-9121-6ae61623fa8e" providerId="ADAL" clId="{204A87BF-45FE-41EB-9EBE-19259936D62E}" dt="2024-03-12T14:55:38.504" v="67" actId="1076"/>
          <ac:spMkLst>
            <pc:docMk/>
            <pc:sldMk cId="2798364081" sldId="272"/>
            <ac:spMk id="22" creationId="{B34AF1FE-0CFB-BCB4-9FE9-56A6870E06CA}"/>
          </ac:spMkLst>
        </pc:spChg>
        <pc:spChg chg="mod">
          <ac:chgData name="Rosie Cooper" userId="bf124abb-9a2b-4602-9121-6ae61623fa8e" providerId="ADAL" clId="{204A87BF-45FE-41EB-9EBE-19259936D62E}" dt="2024-03-12T14:55:37.398" v="64" actId="1036"/>
          <ac:spMkLst>
            <pc:docMk/>
            <pc:sldMk cId="2798364081" sldId="272"/>
            <ac:spMk id="23" creationId="{1DFFF6A3-F59C-E8CB-6120-71DA43589AA6}"/>
          </ac:spMkLst>
        </pc:spChg>
        <pc:spChg chg="mod">
          <ac:chgData name="Rosie Cooper" userId="bf124abb-9a2b-4602-9121-6ae61623fa8e" providerId="ADAL" clId="{204A87BF-45FE-41EB-9EBE-19259936D62E}" dt="2024-03-12T14:55:37.398" v="64" actId="1036"/>
          <ac:spMkLst>
            <pc:docMk/>
            <pc:sldMk cId="2798364081" sldId="272"/>
            <ac:spMk id="24" creationId="{3419FFA0-20AC-E6C0-35ED-4BB77C1B309A}"/>
          </ac:spMkLst>
        </pc:spChg>
        <pc:spChg chg="mod">
          <ac:chgData name="Rosie Cooper" userId="bf124abb-9a2b-4602-9121-6ae61623fa8e" providerId="ADAL" clId="{204A87BF-45FE-41EB-9EBE-19259936D62E}" dt="2024-03-12T14:55:48.884" v="78" actId="20577"/>
          <ac:spMkLst>
            <pc:docMk/>
            <pc:sldMk cId="2798364081" sldId="272"/>
            <ac:spMk id="59" creationId="{05BDCEB7-CC92-D34E-0F66-2EC3577B6B5F}"/>
          </ac:spMkLst>
        </pc:spChg>
        <pc:spChg chg="mod">
          <ac:chgData name="Rosie Cooper" userId="bf124abb-9a2b-4602-9121-6ae61623fa8e" providerId="ADAL" clId="{204A87BF-45FE-41EB-9EBE-19259936D62E}" dt="2024-03-12T14:54:54.050" v="38" actId="20577"/>
          <ac:spMkLst>
            <pc:docMk/>
            <pc:sldMk cId="2798364081" sldId="272"/>
            <ac:spMk id="74" creationId="{D80B84DE-E378-02D8-95C8-C84DE219BCE0}"/>
          </ac:spMkLst>
        </pc:spChg>
      </pc:sldChg>
      <pc:sldChg chg="modSp mod">
        <pc:chgData name="Rosie Cooper" userId="bf124abb-9a2b-4602-9121-6ae61623fa8e" providerId="ADAL" clId="{204A87BF-45FE-41EB-9EBE-19259936D62E}" dt="2024-03-12T14:57:19.305" v="91" actId="6549"/>
        <pc:sldMkLst>
          <pc:docMk/>
          <pc:sldMk cId="3563777604" sldId="273"/>
        </pc:sldMkLst>
        <pc:spChg chg="mod">
          <ac:chgData name="Rosie Cooper" userId="bf124abb-9a2b-4602-9121-6ae61623fa8e" providerId="ADAL" clId="{204A87BF-45FE-41EB-9EBE-19259936D62E}" dt="2024-03-12T14:56:11.349" v="82" actId="20577"/>
          <ac:spMkLst>
            <pc:docMk/>
            <pc:sldMk cId="3563777604" sldId="273"/>
            <ac:spMk id="10" creationId="{B7014030-16B1-8381-CFFE-DF9CD913BD74}"/>
          </ac:spMkLst>
        </pc:spChg>
        <pc:spChg chg="mod">
          <ac:chgData name="Rosie Cooper" userId="bf124abb-9a2b-4602-9121-6ae61623fa8e" providerId="ADAL" clId="{204A87BF-45FE-41EB-9EBE-19259936D62E}" dt="2024-03-12T14:57:05.314" v="88" actId="20577"/>
          <ac:spMkLst>
            <pc:docMk/>
            <pc:sldMk cId="3563777604" sldId="273"/>
            <ac:spMk id="20" creationId="{96694856-6677-9549-7164-B1A9552DFAF6}"/>
          </ac:spMkLst>
        </pc:spChg>
        <pc:spChg chg="mod">
          <ac:chgData name="Rosie Cooper" userId="bf124abb-9a2b-4602-9121-6ae61623fa8e" providerId="ADAL" clId="{204A87BF-45FE-41EB-9EBE-19259936D62E}" dt="2024-03-12T14:57:19.305" v="91" actId="6549"/>
          <ac:spMkLst>
            <pc:docMk/>
            <pc:sldMk cId="3563777604" sldId="273"/>
            <ac:spMk id="21" creationId="{CEA0409F-F58C-910A-503F-981C266FA7A3}"/>
          </ac:spMkLst>
        </pc:spChg>
        <pc:spChg chg="mod">
          <ac:chgData name="Rosie Cooper" userId="bf124abb-9a2b-4602-9121-6ae61623fa8e" providerId="ADAL" clId="{204A87BF-45FE-41EB-9EBE-19259936D62E}" dt="2024-03-12T14:56:27.680" v="85" actId="1076"/>
          <ac:spMkLst>
            <pc:docMk/>
            <pc:sldMk cId="3563777604" sldId="273"/>
            <ac:spMk id="30" creationId="{3DBD9A53-D6AE-BA12-D3C2-BF0A338B6F2D}"/>
          </ac:spMkLst>
        </pc:spChg>
      </pc:sldChg>
      <pc:sldChg chg="modSp mod">
        <pc:chgData name="Rosie Cooper" userId="bf124abb-9a2b-4602-9121-6ae61623fa8e" providerId="ADAL" clId="{204A87BF-45FE-41EB-9EBE-19259936D62E}" dt="2024-03-15T12:17:27.522" v="111"/>
        <pc:sldMkLst>
          <pc:docMk/>
          <pc:sldMk cId="2050982568" sldId="275"/>
        </pc:sldMkLst>
        <pc:spChg chg="mod">
          <ac:chgData name="Rosie Cooper" userId="bf124abb-9a2b-4602-9121-6ae61623fa8e" providerId="ADAL" clId="{204A87BF-45FE-41EB-9EBE-19259936D62E}" dt="2024-03-12T14:50:37.661" v="18" actId="14100"/>
          <ac:spMkLst>
            <pc:docMk/>
            <pc:sldMk cId="2050982568" sldId="275"/>
            <ac:spMk id="3" creationId="{8D31C204-0B3B-6154-6411-12045D8149E8}"/>
          </ac:spMkLst>
        </pc:spChg>
        <pc:spChg chg="mod">
          <ac:chgData name="Rosie Cooper" userId="bf124abb-9a2b-4602-9121-6ae61623fa8e" providerId="ADAL" clId="{204A87BF-45FE-41EB-9EBE-19259936D62E}" dt="2024-03-12T14:51:13.150" v="21" actId="20577"/>
          <ac:spMkLst>
            <pc:docMk/>
            <pc:sldMk cId="2050982568" sldId="275"/>
            <ac:spMk id="10" creationId="{B7014030-16B1-8381-CFFE-DF9CD913BD74}"/>
          </ac:spMkLst>
        </pc:spChg>
        <pc:spChg chg="mod">
          <ac:chgData name="Rosie Cooper" userId="bf124abb-9a2b-4602-9121-6ae61623fa8e" providerId="ADAL" clId="{204A87BF-45FE-41EB-9EBE-19259936D62E}" dt="2024-03-12T14:50:54.336" v="20" actId="20577"/>
          <ac:spMkLst>
            <pc:docMk/>
            <pc:sldMk cId="2050982568" sldId="275"/>
            <ac:spMk id="24" creationId="{40936766-AAAE-6072-A795-5838E231BDD7}"/>
          </ac:spMkLst>
        </pc:spChg>
        <pc:spChg chg="mod">
          <ac:chgData name="Rosie Cooper" userId="bf124abb-9a2b-4602-9121-6ae61623fa8e" providerId="ADAL" clId="{204A87BF-45FE-41EB-9EBE-19259936D62E}" dt="2024-03-12T14:51:33.423" v="29" actId="20577"/>
          <ac:spMkLst>
            <pc:docMk/>
            <pc:sldMk cId="2050982568" sldId="275"/>
            <ac:spMk id="32" creationId="{D24D32C4-E7C1-2E79-0E7D-8D1D79FF4A83}"/>
          </ac:spMkLst>
        </pc:spChg>
        <pc:picChg chg="ord">
          <ac:chgData name="Rosie Cooper" userId="bf124abb-9a2b-4602-9121-6ae61623fa8e" providerId="ADAL" clId="{204A87BF-45FE-41EB-9EBE-19259936D62E}" dt="2024-03-12T14:50:50.547" v="19" actId="13244"/>
          <ac:picMkLst>
            <pc:docMk/>
            <pc:sldMk cId="2050982568" sldId="275"/>
            <ac:picMk id="6" creationId="{52B67924-BE5D-BC01-8942-1A9B61D15963}"/>
          </ac:picMkLst>
        </pc:picChg>
        <pc:picChg chg="mod">
          <ac:chgData name="Rosie Cooper" userId="bf124abb-9a2b-4602-9121-6ae61623fa8e" providerId="ADAL" clId="{204A87BF-45FE-41EB-9EBE-19259936D62E}" dt="2024-03-15T12:17:27.522" v="111"/>
          <ac:picMkLst>
            <pc:docMk/>
            <pc:sldMk cId="2050982568" sldId="275"/>
            <ac:picMk id="71" creationId="{7AD663A2-4F99-64FB-FB7A-6D70A27ADC10}"/>
          </ac:picMkLst>
        </pc:picChg>
      </pc:sldChg>
      <pc:sldChg chg="modSp mod">
        <pc:chgData name="Rosie Cooper" userId="bf124abb-9a2b-4602-9121-6ae61623fa8e" providerId="ADAL" clId="{204A87BF-45FE-41EB-9EBE-19259936D62E}" dt="2024-03-12T14:59:09.448" v="110" actId="14429"/>
        <pc:sldMkLst>
          <pc:docMk/>
          <pc:sldMk cId="4005359521" sldId="276"/>
        </pc:sldMkLst>
        <pc:spChg chg="mod">
          <ac:chgData name="Rosie Cooper" userId="bf124abb-9a2b-4602-9121-6ae61623fa8e" providerId="ADAL" clId="{204A87BF-45FE-41EB-9EBE-19259936D62E}" dt="2024-03-12T14:59:08.032" v="109" actId="465"/>
          <ac:spMkLst>
            <pc:docMk/>
            <pc:sldMk cId="4005359521" sldId="276"/>
            <ac:spMk id="76" creationId="{4F910C85-0973-6C4E-7F8A-86224D837953}"/>
          </ac:spMkLst>
        </pc:spChg>
        <pc:spChg chg="mod">
          <ac:chgData name="Rosie Cooper" userId="bf124abb-9a2b-4602-9121-6ae61623fa8e" providerId="ADAL" clId="{204A87BF-45FE-41EB-9EBE-19259936D62E}" dt="2024-03-12T14:59:08.032" v="109" actId="465"/>
          <ac:spMkLst>
            <pc:docMk/>
            <pc:sldMk cId="4005359521" sldId="276"/>
            <ac:spMk id="79" creationId="{1E863A37-F0E6-F099-695D-70642992B512}"/>
          </ac:spMkLst>
        </pc:spChg>
        <pc:spChg chg="mod">
          <ac:chgData name="Rosie Cooper" userId="bf124abb-9a2b-4602-9121-6ae61623fa8e" providerId="ADAL" clId="{204A87BF-45FE-41EB-9EBE-19259936D62E}" dt="2024-03-12T14:59:08.032" v="109" actId="465"/>
          <ac:spMkLst>
            <pc:docMk/>
            <pc:sldMk cId="4005359521" sldId="276"/>
            <ac:spMk id="82" creationId="{88FE2E61-157E-1C69-B8DD-3934B4CB815E}"/>
          </ac:spMkLst>
        </pc:spChg>
        <pc:spChg chg="mod">
          <ac:chgData name="Rosie Cooper" userId="bf124abb-9a2b-4602-9121-6ae61623fa8e" providerId="ADAL" clId="{204A87BF-45FE-41EB-9EBE-19259936D62E}" dt="2024-03-12T14:59:08.032" v="109" actId="465"/>
          <ac:spMkLst>
            <pc:docMk/>
            <pc:sldMk cId="4005359521" sldId="276"/>
            <ac:spMk id="91" creationId="{DBFB54E3-A83A-8B8D-5CAD-830115C982EF}"/>
          </ac:spMkLst>
        </pc:spChg>
        <pc:spChg chg="mod">
          <ac:chgData name="Rosie Cooper" userId="bf124abb-9a2b-4602-9121-6ae61623fa8e" providerId="ADAL" clId="{204A87BF-45FE-41EB-9EBE-19259936D62E}" dt="2024-03-12T14:59:08.032" v="109" actId="465"/>
          <ac:spMkLst>
            <pc:docMk/>
            <pc:sldMk cId="4005359521" sldId="276"/>
            <ac:spMk id="94" creationId="{316ACEB5-91F0-1690-97DB-F2C29EA1B03F}"/>
          </ac:spMkLst>
        </pc:spChg>
        <pc:spChg chg="mod">
          <ac:chgData name="Rosie Cooper" userId="bf124abb-9a2b-4602-9121-6ae61623fa8e" providerId="ADAL" clId="{204A87BF-45FE-41EB-9EBE-19259936D62E}" dt="2024-03-12T14:59:08.032" v="109" actId="465"/>
          <ac:spMkLst>
            <pc:docMk/>
            <pc:sldMk cId="4005359521" sldId="276"/>
            <ac:spMk id="97" creationId="{5C169D68-789C-81C5-C2F4-D592C4B12250}"/>
          </ac:spMkLst>
        </pc:spChg>
        <pc:spChg chg="mod">
          <ac:chgData name="Rosie Cooper" userId="bf124abb-9a2b-4602-9121-6ae61623fa8e" providerId="ADAL" clId="{204A87BF-45FE-41EB-9EBE-19259936D62E}" dt="2024-03-12T14:59:08.032" v="109" actId="465"/>
          <ac:spMkLst>
            <pc:docMk/>
            <pc:sldMk cId="4005359521" sldId="276"/>
            <ac:spMk id="100" creationId="{A5AC3E77-5DA7-1B61-3F8E-37F49F9F5BA0}"/>
          </ac:spMkLst>
        </pc:spChg>
        <pc:spChg chg="mod">
          <ac:chgData name="Rosie Cooper" userId="bf124abb-9a2b-4602-9121-6ae61623fa8e" providerId="ADAL" clId="{204A87BF-45FE-41EB-9EBE-19259936D62E}" dt="2024-03-12T14:59:08.032" v="109" actId="465"/>
          <ac:spMkLst>
            <pc:docMk/>
            <pc:sldMk cId="4005359521" sldId="276"/>
            <ac:spMk id="103" creationId="{117BC865-21C3-CDD4-BB12-2EC3A930D99C}"/>
          </ac:spMkLst>
        </pc:spChg>
        <pc:spChg chg="mod">
          <ac:chgData name="Rosie Cooper" userId="bf124abb-9a2b-4602-9121-6ae61623fa8e" providerId="ADAL" clId="{204A87BF-45FE-41EB-9EBE-19259936D62E}" dt="2024-03-12T14:59:08.032" v="109" actId="465"/>
          <ac:spMkLst>
            <pc:docMk/>
            <pc:sldMk cId="4005359521" sldId="276"/>
            <ac:spMk id="106" creationId="{B242F1EA-7DFF-6433-0EE7-D37CE9ECE83E}"/>
          </ac:spMkLst>
        </pc:spChg>
        <pc:spChg chg="mod">
          <ac:chgData name="Rosie Cooper" userId="bf124abb-9a2b-4602-9121-6ae61623fa8e" providerId="ADAL" clId="{204A87BF-45FE-41EB-9EBE-19259936D62E}" dt="2024-03-12T14:59:08.032" v="109" actId="465"/>
          <ac:spMkLst>
            <pc:docMk/>
            <pc:sldMk cId="4005359521" sldId="276"/>
            <ac:spMk id="109" creationId="{A28FD74D-AC09-286B-4D00-B5D5B5E187A1}"/>
          </ac:spMkLst>
        </pc:spChg>
        <pc:picChg chg="mod modVis">
          <ac:chgData name="Rosie Cooper" userId="bf124abb-9a2b-4602-9121-6ae61623fa8e" providerId="ADAL" clId="{204A87BF-45FE-41EB-9EBE-19259936D62E}" dt="2024-03-12T14:59:09.448" v="110" actId="14429"/>
          <ac:picMkLst>
            <pc:docMk/>
            <pc:sldMk cId="4005359521" sldId="276"/>
            <ac:picMk id="7" creationId="{3DF10A4F-4098-B769-B2BE-FFDDF0A4B4C7}"/>
          </ac:picMkLst>
        </pc:picChg>
        <pc:cxnChg chg="mod">
          <ac:chgData name="Rosie Cooper" userId="bf124abb-9a2b-4602-9121-6ae61623fa8e" providerId="ADAL" clId="{204A87BF-45FE-41EB-9EBE-19259936D62E}" dt="2024-03-12T14:59:08.032" v="109" actId="465"/>
          <ac:cxnSpMkLst>
            <pc:docMk/>
            <pc:sldMk cId="4005359521" sldId="276"/>
            <ac:cxnSpMk id="18" creationId="{8D09B037-E551-0C2B-88B3-DC93918B7C27}"/>
          </ac:cxnSpMkLst>
        </pc:cxnChg>
        <pc:cxnChg chg="mod">
          <ac:chgData name="Rosie Cooper" userId="bf124abb-9a2b-4602-9121-6ae61623fa8e" providerId="ADAL" clId="{204A87BF-45FE-41EB-9EBE-19259936D62E}" dt="2024-03-12T14:59:08.032" v="109" actId="465"/>
          <ac:cxnSpMkLst>
            <pc:docMk/>
            <pc:sldMk cId="4005359521" sldId="276"/>
            <ac:cxnSpMk id="77" creationId="{C1689333-9F67-3156-44D9-9F160ECD9D5D}"/>
          </ac:cxnSpMkLst>
        </pc:cxnChg>
        <pc:cxnChg chg="mod">
          <ac:chgData name="Rosie Cooper" userId="bf124abb-9a2b-4602-9121-6ae61623fa8e" providerId="ADAL" clId="{204A87BF-45FE-41EB-9EBE-19259936D62E}" dt="2024-03-12T14:59:08.032" v="109" actId="465"/>
          <ac:cxnSpMkLst>
            <pc:docMk/>
            <pc:sldMk cId="4005359521" sldId="276"/>
            <ac:cxnSpMk id="80" creationId="{7F388366-3CDF-95E3-4F71-2496A67AB25E}"/>
          </ac:cxnSpMkLst>
        </pc:cxnChg>
        <pc:cxnChg chg="mod">
          <ac:chgData name="Rosie Cooper" userId="bf124abb-9a2b-4602-9121-6ae61623fa8e" providerId="ADAL" clId="{204A87BF-45FE-41EB-9EBE-19259936D62E}" dt="2024-03-12T14:59:08.032" v="109" actId="465"/>
          <ac:cxnSpMkLst>
            <pc:docMk/>
            <pc:sldMk cId="4005359521" sldId="276"/>
            <ac:cxnSpMk id="83" creationId="{4C2D98E9-7686-C557-75AB-853536F2F1D1}"/>
          </ac:cxnSpMkLst>
        </pc:cxnChg>
        <pc:cxnChg chg="mod">
          <ac:chgData name="Rosie Cooper" userId="bf124abb-9a2b-4602-9121-6ae61623fa8e" providerId="ADAL" clId="{204A87BF-45FE-41EB-9EBE-19259936D62E}" dt="2024-03-12T14:59:08.032" v="109" actId="465"/>
          <ac:cxnSpMkLst>
            <pc:docMk/>
            <pc:sldMk cId="4005359521" sldId="276"/>
            <ac:cxnSpMk id="92" creationId="{BB0A895A-7AED-4D48-67D2-B08791CBF3A8}"/>
          </ac:cxnSpMkLst>
        </pc:cxnChg>
        <pc:cxnChg chg="mod">
          <ac:chgData name="Rosie Cooper" userId="bf124abb-9a2b-4602-9121-6ae61623fa8e" providerId="ADAL" clId="{204A87BF-45FE-41EB-9EBE-19259936D62E}" dt="2024-03-12T14:59:08.032" v="109" actId="465"/>
          <ac:cxnSpMkLst>
            <pc:docMk/>
            <pc:sldMk cId="4005359521" sldId="276"/>
            <ac:cxnSpMk id="95" creationId="{05C5A27B-CAAC-DA69-CC69-684B47F74333}"/>
          </ac:cxnSpMkLst>
        </pc:cxnChg>
        <pc:cxnChg chg="mod">
          <ac:chgData name="Rosie Cooper" userId="bf124abb-9a2b-4602-9121-6ae61623fa8e" providerId="ADAL" clId="{204A87BF-45FE-41EB-9EBE-19259936D62E}" dt="2024-03-12T14:59:08.032" v="109" actId="465"/>
          <ac:cxnSpMkLst>
            <pc:docMk/>
            <pc:sldMk cId="4005359521" sldId="276"/>
            <ac:cxnSpMk id="98" creationId="{3ACADB2E-4B4B-8368-9090-D585B185718A}"/>
          </ac:cxnSpMkLst>
        </pc:cxnChg>
        <pc:cxnChg chg="mod">
          <ac:chgData name="Rosie Cooper" userId="bf124abb-9a2b-4602-9121-6ae61623fa8e" providerId="ADAL" clId="{204A87BF-45FE-41EB-9EBE-19259936D62E}" dt="2024-03-12T14:59:08.032" v="109" actId="465"/>
          <ac:cxnSpMkLst>
            <pc:docMk/>
            <pc:sldMk cId="4005359521" sldId="276"/>
            <ac:cxnSpMk id="101" creationId="{CAF60A3C-3322-586F-B8D7-0455726E36F7}"/>
          </ac:cxnSpMkLst>
        </pc:cxnChg>
        <pc:cxnChg chg="mod">
          <ac:chgData name="Rosie Cooper" userId="bf124abb-9a2b-4602-9121-6ae61623fa8e" providerId="ADAL" clId="{204A87BF-45FE-41EB-9EBE-19259936D62E}" dt="2024-03-12T14:59:08.032" v="109" actId="465"/>
          <ac:cxnSpMkLst>
            <pc:docMk/>
            <pc:sldMk cId="4005359521" sldId="276"/>
            <ac:cxnSpMk id="104" creationId="{9AD66956-9E25-CB57-19BD-58B5238C7DA9}"/>
          </ac:cxnSpMkLst>
        </pc:cxnChg>
        <pc:cxnChg chg="mod">
          <ac:chgData name="Rosie Cooper" userId="bf124abb-9a2b-4602-9121-6ae61623fa8e" providerId="ADAL" clId="{204A87BF-45FE-41EB-9EBE-19259936D62E}" dt="2024-03-12T14:59:08.032" v="109" actId="465"/>
          <ac:cxnSpMkLst>
            <pc:docMk/>
            <pc:sldMk cId="4005359521" sldId="276"/>
            <ac:cxnSpMk id="107" creationId="{87FE6B26-64C8-3F06-8C22-6C98FAB47FD8}"/>
          </ac:cxnSpMkLst>
        </pc:cxnChg>
        <pc:cxnChg chg="mod">
          <ac:chgData name="Rosie Cooper" userId="bf124abb-9a2b-4602-9121-6ae61623fa8e" providerId="ADAL" clId="{204A87BF-45FE-41EB-9EBE-19259936D62E}" dt="2024-03-12T14:59:08.032" v="109" actId="465"/>
          <ac:cxnSpMkLst>
            <pc:docMk/>
            <pc:sldMk cId="4005359521" sldId="276"/>
            <ac:cxnSpMk id="110" creationId="{89272BEF-9E9C-7709-B157-EE6248BB2E04}"/>
          </ac:cxnSpMkLst>
        </pc:cxnChg>
      </pc:sldChg>
    </pc:docChg>
  </pc:docChgLst>
  <pc:docChgLst>
    <pc:chgData name="Rosie Cooper" userId="bf124abb-9a2b-4602-9121-6ae61623fa8e" providerId="ADAL" clId="{FF46F98B-2610-4D6D-A027-B73A7BF444D5}"/>
    <pc:docChg chg="undo custSel addSld delSld modSld">
      <pc:chgData name="Rosie Cooper" userId="bf124abb-9a2b-4602-9121-6ae61623fa8e" providerId="ADAL" clId="{FF46F98B-2610-4D6D-A027-B73A7BF444D5}" dt="2024-02-19T16:56:16.486" v="5580" actId="962"/>
      <pc:docMkLst>
        <pc:docMk/>
      </pc:docMkLst>
      <pc:sldChg chg="addSp delSp modSp mod modNotesTx">
        <pc:chgData name="Rosie Cooper" userId="bf124abb-9a2b-4602-9121-6ae61623fa8e" providerId="ADAL" clId="{FF46F98B-2610-4D6D-A027-B73A7BF444D5}" dt="2024-02-19T16:48:14.580" v="5401" actId="13244"/>
        <pc:sldMkLst>
          <pc:docMk/>
          <pc:sldMk cId="3922173898" sldId="257"/>
        </pc:sldMkLst>
        <pc:spChg chg="add mod">
          <ac:chgData name="Rosie Cooper" userId="bf124abb-9a2b-4602-9121-6ae61623fa8e" providerId="ADAL" clId="{FF46F98B-2610-4D6D-A027-B73A7BF444D5}" dt="2024-02-19T16:48:09.821" v="5396" actId="13244"/>
          <ac:spMkLst>
            <pc:docMk/>
            <pc:sldMk cId="3922173898" sldId="257"/>
            <ac:spMk id="3" creationId="{8D31C204-0B3B-6154-6411-12045D8149E8}"/>
          </ac:spMkLst>
        </pc:spChg>
        <pc:spChg chg="add mod">
          <ac:chgData name="Rosie Cooper" userId="bf124abb-9a2b-4602-9121-6ae61623fa8e" providerId="ADAL" clId="{FF46F98B-2610-4D6D-A027-B73A7BF444D5}" dt="2024-02-19T16:48:14.580" v="5401" actId="13244"/>
          <ac:spMkLst>
            <pc:docMk/>
            <pc:sldMk cId="3922173898" sldId="257"/>
            <ac:spMk id="5" creationId="{40B7095A-3CBD-FE57-7A2A-9B2270F6619B}"/>
          </ac:spMkLst>
        </pc:spChg>
        <pc:spChg chg="mod">
          <ac:chgData name="Rosie Cooper" userId="bf124abb-9a2b-4602-9121-6ae61623fa8e" providerId="ADAL" clId="{FF46F98B-2610-4D6D-A027-B73A7BF444D5}" dt="2024-02-01T11:35:09.861" v="5" actId="14100"/>
          <ac:spMkLst>
            <pc:docMk/>
            <pc:sldMk cId="3922173898" sldId="257"/>
            <ac:spMk id="7" creationId="{F20E0EA5-C155-FC04-E81C-7220D9BAB4EE}"/>
          </ac:spMkLst>
        </pc:spChg>
        <pc:spChg chg="mod topLvl">
          <ac:chgData name="Rosie Cooper" userId="bf124abb-9a2b-4602-9121-6ae61623fa8e" providerId="ADAL" clId="{FF46F98B-2610-4D6D-A027-B73A7BF444D5}" dt="2024-02-19T16:48:11.527" v="5397" actId="962"/>
          <ac:spMkLst>
            <pc:docMk/>
            <pc:sldMk cId="3922173898" sldId="257"/>
            <ac:spMk id="8" creationId="{93E6F6AB-AFD7-717B-8AA1-1B8422E260FE}"/>
          </ac:spMkLst>
        </pc:spChg>
        <pc:spChg chg="mod">
          <ac:chgData name="Rosie Cooper" userId="bf124abb-9a2b-4602-9121-6ae61623fa8e" providerId="ADAL" clId="{FF46F98B-2610-4D6D-A027-B73A7BF444D5}" dt="2024-02-19T16:46:59.113" v="5361" actId="962"/>
          <ac:spMkLst>
            <pc:docMk/>
            <pc:sldMk cId="3922173898" sldId="257"/>
            <ac:spMk id="9" creationId="{2A5F54AF-226A-8F02-9FC9-A1E8A892D8DF}"/>
          </ac:spMkLst>
        </pc:spChg>
        <pc:spChg chg="mod">
          <ac:chgData name="Rosie Cooper" userId="bf124abb-9a2b-4602-9121-6ae61623fa8e" providerId="ADAL" clId="{FF46F98B-2610-4D6D-A027-B73A7BF444D5}" dt="2024-02-19T16:46:50.385" v="5358" actId="13244"/>
          <ac:spMkLst>
            <pc:docMk/>
            <pc:sldMk cId="3922173898" sldId="257"/>
            <ac:spMk id="10" creationId="{B7014030-16B1-8381-CFFE-DF9CD913BD74}"/>
          </ac:spMkLst>
        </pc:spChg>
        <pc:spChg chg="mod">
          <ac:chgData name="Rosie Cooper" userId="bf124abb-9a2b-4602-9121-6ae61623fa8e" providerId="ADAL" clId="{FF46F98B-2610-4D6D-A027-B73A7BF444D5}" dt="2024-02-19T16:48:05.185" v="5395" actId="962"/>
          <ac:spMkLst>
            <pc:docMk/>
            <pc:sldMk cId="3922173898" sldId="257"/>
            <ac:spMk id="12" creationId="{FFA67371-01B1-B137-965B-7FBDEA96B67C}"/>
          </ac:spMkLst>
        </pc:spChg>
        <pc:spChg chg="mod">
          <ac:chgData name="Rosie Cooper" userId="bf124abb-9a2b-4602-9121-6ae61623fa8e" providerId="ADAL" clId="{FF46F98B-2610-4D6D-A027-B73A7BF444D5}" dt="2024-02-19T16:46:44.421" v="5355" actId="13244"/>
          <ac:spMkLst>
            <pc:docMk/>
            <pc:sldMk cId="3922173898" sldId="257"/>
            <ac:spMk id="13" creationId="{7AA1EF8F-1D4F-6011-5249-B62E99C3DB0C}"/>
          </ac:spMkLst>
        </pc:spChg>
        <pc:spChg chg="mod ord">
          <ac:chgData name="Rosie Cooper" userId="bf124abb-9a2b-4602-9121-6ae61623fa8e" providerId="ADAL" clId="{FF46F98B-2610-4D6D-A027-B73A7BF444D5}" dt="2024-02-19T16:48:11.934" v="5398" actId="962"/>
          <ac:spMkLst>
            <pc:docMk/>
            <pc:sldMk cId="3922173898" sldId="257"/>
            <ac:spMk id="14" creationId="{C26045C1-953A-77D4-6C6B-8E14C160BDBE}"/>
          </ac:spMkLst>
        </pc:spChg>
        <pc:spChg chg="mod">
          <ac:chgData name="Rosie Cooper" userId="bf124abb-9a2b-4602-9121-6ae61623fa8e" providerId="ADAL" clId="{FF46F98B-2610-4D6D-A027-B73A7BF444D5}" dt="2024-02-19T16:46:48.288" v="5357" actId="13244"/>
          <ac:spMkLst>
            <pc:docMk/>
            <pc:sldMk cId="3922173898" sldId="257"/>
            <ac:spMk id="15" creationId="{69308B54-F3F6-EA8F-8BAF-6A7C4A4C9DD9}"/>
          </ac:spMkLst>
        </pc:spChg>
        <pc:spChg chg="add del mod">
          <ac:chgData name="Rosie Cooper" userId="bf124abb-9a2b-4602-9121-6ae61623fa8e" providerId="ADAL" clId="{FF46F98B-2610-4D6D-A027-B73A7BF444D5}" dt="2024-02-01T11:38:05.004" v="69" actId="164"/>
          <ac:spMkLst>
            <pc:docMk/>
            <pc:sldMk cId="3922173898" sldId="257"/>
            <ac:spMk id="16" creationId="{A91398DD-6224-0967-1561-F60F0EC54225}"/>
          </ac:spMkLst>
        </pc:spChg>
        <pc:spChg chg="add del mod">
          <ac:chgData name="Rosie Cooper" userId="bf124abb-9a2b-4602-9121-6ae61623fa8e" providerId="ADAL" clId="{FF46F98B-2610-4D6D-A027-B73A7BF444D5}" dt="2024-02-01T13:06:06.379" v="1932" actId="21"/>
          <ac:spMkLst>
            <pc:docMk/>
            <pc:sldMk cId="3922173898" sldId="257"/>
            <ac:spMk id="17" creationId="{C508096B-EEBB-A045-3200-98CD00185345}"/>
          </ac:spMkLst>
        </pc:spChg>
        <pc:spChg chg="mod">
          <ac:chgData name="Rosie Cooper" userId="bf124abb-9a2b-4602-9121-6ae61623fa8e" providerId="ADAL" clId="{FF46F98B-2610-4D6D-A027-B73A7BF444D5}" dt="2024-02-01T11:38:05.004" v="69" actId="164"/>
          <ac:spMkLst>
            <pc:docMk/>
            <pc:sldMk cId="3922173898" sldId="257"/>
            <ac:spMk id="18" creationId="{815F2FE8-A9AF-4EA2-228C-BB20EC480995}"/>
          </ac:spMkLst>
        </pc:spChg>
        <pc:spChg chg="del mod topLvl">
          <ac:chgData name="Rosie Cooper" userId="bf124abb-9a2b-4602-9121-6ae61623fa8e" providerId="ADAL" clId="{FF46F98B-2610-4D6D-A027-B73A7BF444D5}" dt="2024-02-01T11:35:50.958" v="24" actId="478"/>
          <ac:spMkLst>
            <pc:docMk/>
            <pc:sldMk cId="3922173898" sldId="257"/>
            <ac:spMk id="19" creationId="{9A382E34-8FEB-083B-171E-BCCA3731A4C7}"/>
          </ac:spMkLst>
        </pc:spChg>
        <pc:spChg chg="add mod">
          <ac:chgData name="Rosie Cooper" userId="bf124abb-9a2b-4602-9121-6ae61623fa8e" providerId="ADAL" clId="{FF46F98B-2610-4D6D-A027-B73A7BF444D5}" dt="2024-02-19T16:46:54.751" v="5359" actId="13244"/>
          <ac:spMkLst>
            <pc:docMk/>
            <pc:sldMk cId="3922173898" sldId="257"/>
            <ac:spMk id="21" creationId="{C0FA1DF2-EDEE-4FA5-11FB-F03FD1A2AF11}"/>
          </ac:spMkLst>
        </pc:spChg>
        <pc:spChg chg="add mod ord">
          <ac:chgData name="Rosie Cooper" userId="bf124abb-9a2b-4602-9121-6ae61623fa8e" providerId="ADAL" clId="{FF46F98B-2610-4D6D-A027-B73A7BF444D5}" dt="2024-02-19T16:47:33.500" v="5385" actId="13244"/>
          <ac:spMkLst>
            <pc:docMk/>
            <pc:sldMk cId="3922173898" sldId="257"/>
            <ac:spMk id="24" creationId="{C59A89FC-6E24-4D4E-93C6-2E8140B54F1E}"/>
          </ac:spMkLst>
        </pc:spChg>
        <pc:spChg chg="add mod topLvl">
          <ac:chgData name="Rosie Cooper" userId="bf124abb-9a2b-4602-9121-6ae61623fa8e" providerId="ADAL" clId="{FF46F98B-2610-4D6D-A027-B73A7BF444D5}" dt="2024-02-19T16:48:12.564" v="5399" actId="962"/>
          <ac:spMkLst>
            <pc:docMk/>
            <pc:sldMk cId="3922173898" sldId="257"/>
            <ac:spMk id="25" creationId="{5A07A240-7A63-0F25-DAFE-F34C752D8869}"/>
          </ac:spMkLst>
        </pc:spChg>
        <pc:spChg chg="add mod topLvl">
          <ac:chgData name="Rosie Cooper" userId="bf124abb-9a2b-4602-9121-6ae61623fa8e" providerId="ADAL" clId="{FF46F98B-2610-4D6D-A027-B73A7BF444D5}" dt="2024-02-19T16:46:58.058" v="5360" actId="13244"/>
          <ac:spMkLst>
            <pc:docMk/>
            <pc:sldMk cId="3922173898" sldId="257"/>
            <ac:spMk id="26" creationId="{9A9E5A9F-E258-F339-05CF-CDD1CCE2B046}"/>
          </ac:spMkLst>
        </pc:spChg>
        <pc:spChg chg="add mod topLvl">
          <ac:chgData name="Rosie Cooper" userId="bf124abb-9a2b-4602-9121-6ae61623fa8e" providerId="ADAL" clId="{FF46F98B-2610-4D6D-A027-B73A7BF444D5}" dt="2024-02-19T16:48:12.928" v="5400" actId="962"/>
          <ac:spMkLst>
            <pc:docMk/>
            <pc:sldMk cId="3922173898" sldId="257"/>
            <ac:spMk id="27" creationId="{51F43A40-C043-D61C-D097-E84FABDAAE98}"/>
          </ac:spMkLst>
        </pc:spChg>
        <pc:spChg chg="del mod">
          <ac:chgData name="Rosie Cooper" userId="bf124abb-9a2b-4602-9121-6ae61623fa8e" providerId="ADAL" clId="{FF46F98B-2610-4D6D-A027-B73A7BF444D5}" dt="2024-02-01T11:36:29.024" v="46" actId="478"/>
          <ac:spMkLst>
            <pc:docMk/>
            <pc:sldMk cId="3922173898" sldId="257"/>
            <ac:spMk id="30" creationId="{3DBD9A53-D6AE-BA12-D3C2-BF0A338B6F2D}"/>
          </ac:spMkLst>
        </pc:spChg>
        <pc:spChg chg="mod">
          <ac:chgData name="Rosie Cooper" userId="bf124abb-9a2b-4602-9121-6ae61623fa8e" providerId="ADAL" clId="{FF46F98B-2610-4D6D-A027-B73A7BF444D5}" dt="2024-02-19T16:46:46.548" v="5356" actId="13244"/>
          <ac:spMkLst>
            <pc:docMk/>
            <pc:sldMk cId="3922173898" sldId="257"/>
            <ac:spMk id="33" creationId="{EF32A54C-E6D5-A3D5-4E12-ADD107B11EEC}"/>
          </ac:spMkLst>
        </pc:spChg>
        <pc:spChg chg="del">
          <ac:chgData name="Rosie Cooper" userId="bf124abb-9a2b-4602-9121-6ae61623fa8e" providerId="ADAL" clId="{FF46F98B-2610-4D6D-A027-B73A7BF444D5}" dt="2024-02-01T11:31:54.982" v="2" actId="478"/>
          <ac:spMkLst>
            <pc:docMk/>
            <pc:sldMk cId="3922173898" sldId="257"/>
            <ac:spMk id="39" creationId="{A3F3180D-8B62-06ED-BD1D-69038AF2D70A}"/>
          </ac:spMkLst>
        </pc:spChg>
        <pc:spChg chg="mod">
          <ac:chgData name="Rosie Cooper" userId="bf124abb-9a2b-4602-9121-6ae61623fa8e" providerId="ADAL" clId="{FF46F98B-2610-4D6D-A027-B73A7BF444D5}" dt="2024-02-19T16:47:06.684" v="5368" actId="962"/>
          <ac:spMkLst>
            <pc:docMk/>
            <pc:sldMk cId="3922173898" sldId="257"/>
            <ac:spMk id="55" creationId="{72F0FC16-6FED-23AD-56D2-75DCD7F59477}"/>
          </ac:spMkLst>
        </pc:spChg>
        <pc:spChg chg="mod">
          <ac:chgData name="Rosie Cooper" userId="bf124abb-9a2b-4602-9121-6ae61623fa8e" providerId="ADAL" clId="{FF46F98B-2610-4D6D-A027-B73A7BF444D5}" dt="2024-02-19T16:47:18.269" v="5374" actId="962"/>
          <ac:spMkLst>
            <pc:docMk/>
            <pc:sldMk cId="3922173898" sldId="257"/>
            <ac:spMk id="56" creationId="{82F2B5B9-7031-5AFB-BAF8-461A755C246A}"/>
          </ac:spMkLst>
        </pc:spChg>
        <pc:spChg chg="mod">
          <ac:chgData name="Rosie Cooper" userId="bf124abb-9a2b-4602-9121-6ae61623fa8e" providerId="ADAL" clId="{FF46F98B-2610-4D6D-A027-B73A7BF444D5}" dt="2024-02-19T16:47:54.690" v="5389" actId="13244"/>
          <ac:spMkLst>
            <pc:docMk/>
            <pc:sldMk cId="3922173898" sldId="257"/>
            <ac:spMk id="57" creationId="{B1BCF1E7-A7A5-DCEC-00AA-4DA4F4090463}"/>
          </ac:spMkLst>
        </pc:spChg>
        <pc:spChg chg="mod">
          <ac:chgData name="Rosie Cooper" userId="bf124abb-9a2b-4602-9121-6ae61623fa8e" providerId="ADAL" clId="{FF46F98B-2610-4D6D-A027-B73A7BF444D5}" dt="2024-02-19T16:47:46.328" v="5386" actId="13244"/>
          <ac:spMkLst>
            <pc:docMk/>
            <pc:sldMk cId="3922173898" sldId="257"/>
            <ac:spMk id="58" creationId="{B075A3A9-3577-2A68-33EA-0E2C30D7E861}"/>
          </ac:spMkLst>
        </pc:spChg>
        <pc:spChg chg="mod">
          <ac:chgData name="Rosie Cooper" userId="bf124abb-9a2b-4602-9121-6ae61623fa8e" providerId="ADAL" clId="{FF46F98B-2610-4D6D-A027-B73A7BF444D5}" dt="2024-02-19T16:47:52.170" v="5388" actId="13244"/>
          <ac:spMkLst>
            <pc:docMk/>
            <pc:sldMk cId="3922173898" sldId="257"/>
            <ac:spMk id="59" creationId="{05BDCEB7-CC92-D34E-0F66-2EC3577B6B5F}"/>
          </ac:spMkLst>
        </pc:spChg>
        <pc:spChg chg="mod">
          <ac:chgData name="Rosie Cooper" userId="bf124abb-9a2b-4602-9121-6ae61623fa8e" providerId="ADAL" clId="{FF46F98B-2610-4D6D-A027-B73A7BF444D5}" dt="2024-02-19T16:48:03.468" v="5393" actId="962"/>
          <ac:spMkLst>
            <pc:docMk/>
            <pc:sldMk cId="3922173898" sldId="257"/>
            <ac:spMk id="60" creationId="{190AF622-C76D-9075-0C82-7E30126C55FB}"/>
          </ac:spMkLst>
        </pc:spChg>
        <pc:spChg chg="mod">
          <ac:chgData name="Rosie Cooper" userId="bf124abb-9a2b-4602-9121-6ae61623fa8e" providerId="ADAL" clId="{FF46F98B-2610-4D6D-A027-B73A7BF444D5}" dt="2024-02-19T16:48:01.889" v="5392" actId="13244"/>
          <ac:spMkLst>
            <pc:docMk/>
            <pc:sldMk cId="3922173898" sldId="257"/>
            <ac:spMk id="61" creationId="{CA483A1E-EE5D-9711-A7C2-AC8796A416BE}"/>
          </ac:spMkLst>
        </pc:spChg>
        <pc:spChg chg="mod">
          <ac:chgData name="Rosie Cooper" userId="bf124abb-9a2b-4602-9121-6ae61623fa8e" providerId="ADAL" clId="{FF46F98B-2610-4D6D-A027-B73A7BF444D5}" dt="2024-02-19T16:48:04.353" v="5394" actId="962"/>
          <ac:spMkLst>
            <pc:docMk/>
            <pc:sldMk cId="3922173898" sldId="257"/>
            <ac:spMk id="62" creationId="{DAE95FC0-D07B-A3F7-A83D-A1C78DC5D951}"/>
          </ac:spMkLst>
        </pc:spChg>
        <pc:spChg chg="mod">
          <ac:chgData name="Rosie Cooper" userId="bf124abb-9a2b-4602-9121-6ae61623fa8e" providerId="ADAL" clId="{FF46F98B-2610-4D6D-A027-B73A7BF444D5}" dt="2024-02-19T16:47:49.478" v="5387" actId="13244"/>
          <ac:spMkLst>
            <pc:docMk/>
            <pc:sldMk cId="3922173898" sldId="257"/>
            <ac:spMk id="65" creationId="{5F5E9072-3CA2-A0BF-6A2B-F0048FB91933}"/>
          </ac:spMkLst>
        </pc:spChg>
        <pc:spChg chg="mod">
          <ac:chgData name="Rosie Cooper" userId="bf124abb-9a2b-4602-9121-6ae61623fa8e" providerId="ADAL" clId="{FF46F98B-2610-4D6D-A027-B73A7BF444D5}" dt="2024-02-19T16:47:07.935" v="5369" actId="13244"/>
          <ac:spMkLst>
            <pc:docMk/>
            <pc:sldMk cId="3922173898" sldId="257"/>
            <ac:spMk id="66" creationId="{1AE10A05-0AB2-E32B-62AF-B5BCB9405FD9}"/>
          </ac:spMkLst>
        </pc:spChg>
        <pc:spChg chg="mod">
          <ac:chgData name="Rosie Cooper" userId="bf124abb-9a2b-4602-9121-6ae61623fa8e" providerId="ADAL" clId="{FF46F98B-2610-4D6D-A027-B73A7BF444D5}" dt="2024-02-19T16:47:56.953" v="5390" actId="13244"/>
          <ac:spMkLst>
            <pc:docMk/>
            <pc:sldMk cId="3922173898" sldId="257"/>
            <ac:spMk id="74" creationId="{D80B84DE-E378-02D8-95C8-C84DE219BCE0}"/>
          </ac:spMkLst>
        </pc:spChg>
        <pc:spChg chg="mod">
          <ac:chgData name="Rosie Cooper" userId="bf124abb-9a2b-4602-9121-6ae61623fa8e" providerId="ADAL" clId="{FF46F98B-2610-4D6D-A027-B73A7BF444D5}" dt="2024-02-19T16:47:59.246" v="5391" actId="13244"/>
          <ac:spMkLst>
            <pc:docMk/>
            <pc:sldMk cId="3922173898" sldId="257"/>
            <ac:spMk id="76" creationId="{33DA7CCB-A97D-555C-5DF7-FE038A495208}"/>
          </ac:spMkLst>
        </pc:spChg>
        <pc:grpChg chg="add del mod">
          <ac:chgData name="Rosie Cooper" userId="bf124abb-9a2b-4602-9121-6ae61623fa8e" providerId="ADAL" clId="{FF46F98B-2610-4D6D-A027-B73A7BF444D5}" dt="2024-02-01T11:35:50.958" v="24" actId="478"/>
          <ac:grpSpMkLst>
            <pc:docMk/>
            <pc:sldMk cId="3922173898" sldId="257"/>
            <ac:grpSpMk id="6" creationId="{5DD7E1A8-76E0-A32D-6726-714342045A9D}"/>
          </ac:grpSpMkLst>
        </pc:grpChg>
        <pc:grpChg chg="add del mod">
          <ac:chgData name="Rosie Cooper" userId="bf124abb-9a2b-4602-9121-6ae61623fa8e" providerId="ADAL" clId="{FF46F98B-2610-4D6D-A027-B73A7BF444D5}" dt="2024-02-01T13:06:09.366" v="1934" actId="478"/>
          <ac:grpSpMkLst>
            <pc:docMk/>
            <pc:sldMk cId="3922173898" sldId="257"/>
            <ac:grpSpMk id="20" creationId="{E687DEB0-C397-77C6-38DD-ADEDFD5708AD}"/>
          </ac:grpSpMkLst>
        </pc:grpChg>
        <pc:grpChg chg="add del mod">
          <ac:chgData name="Rosie Cooper" userId="bf124abb-9a2b-4602-9121-6ae61623fa8e" providerId="ADAL" clId="{FF46F98B-2610-4D6D-A027-B73A7BF444D5}" dt="2024-02-19T16:28:26.661" v="3034" actId="165"/>
          <ac:grpSpMkLst>
            <pc:docMk/>
            <pc:sldMk cId="3922173898" sldId="257"/>
            <ac:grpSpMk id="28" creationId="{6F957BF7-81A6-2D97-9407-7BBA5D99521E}"/>
          </ac:grpSpMkLst>
        </pc:grpChg>
        <pc:picChg chg="del">
          <ac:chgData name="Rosie Cooper" userId="bf124abb-9a2b-4602-9121-6ae61623fa8e" providerId="ADAL" clId="{FF46F98B-2610-4D6D-A027-B73A7BF444D5}" dt="2024-02-19T16:22:51.209" v="2768" actId="478"/>
          <ac:picMkLst>
            <pc:docMk/>
            <pc:sldMk cId="3922173898" sldId="257"/>
            <ac:picMk id="2" creationId="{A79E9C2D-BA39-FA1A-B67D-7240AFC603D2}"/>
          </ac:picMkLst>
        </pc:picChg>
        <pc:picChg chg="add del mod modVis">
          <ac:chgData name="Rosie Cooper" userId="bf124abb-9a2b-4602-9121-6ae61623fa8e" providerId="ADAL" clId="{FF46F98B-2610-4D6D-A027-B73A7BF444D5}" dt="2024-02-19T16:46:38.960" v="5352" actId="962"/>
          <ac:picMkLst>
            <pc:docMk/>
            <pc:sldMk cId="3922173898" sldId="257"/>
            <ac:picMk id="4" creationId="{953FD517-85C6-8398-F65F-76B87B0194A0}"/>
          </ac:picMkLst>
        </pc:picChg>
        <pc:picChg chg="del">
          <ac:chgData name="Rosie Cooper" userId="bf124abb-9a2b-4602-9121-6ae61623fa8e" providerId="ADAL" clId="{FF46F98B-2610-4D6D-A027-B73A7BF444D5}" dt="2024-02-01T11:36:26.494" v="45" actId="478"/>
          <ac:picMkLst>
            <pc:docMk/>
            <pc:sldMk cId="3922173898" sldId="257"/>
            <ac:picMk id="5" creationId="{9D00CFFF-76C1-0D0D-F1C0-4C19853F3E39}"/>
          </ac:picMkLst>
        </pc:picChg>
        <pc:picChg chg="mod">
          <ac:chgData name="Rosie Cooper" userId="bf124abb-9a2b-4602-9121-6ae61623fa8e" providerId="ADAL" clId="{FF46F98B-2610-4D6D-A027-B73A7BF444D5}" dt="2024-02-19T16:46:39.456" v="5353" actId="962"/>
          <ac:picMkLst>
            <pc:docMk/>
            <pc:sldMk cId="3922173898" sldId="257"/>
            <ac:picMk id="11" creationId="{22B93149-2942-8599-5E51-EE367D974502}"/>
          </ac:picMkLst>
        </pc:picChg>
        <pc:picChg chg="add mod">
          <ac:chgData name="Rosie Cooper" userId="bf124abb-9a2b-4602-9121-6ae61623fa8e" providerId="ADAL" clId="{FF46F98B-2610-4D6D-A027-B73A7BF444D5}" dt="2024-02-19T16:47:10.736" v="5370" actId="13244"/>
          <ac:picMkLst>
            <pc:docMk/>
            <pc:sldMk cId="3922173898" sldId="257"/>
            <ac:picMk id="23" creationId="{9BB43971-867F-21A3-F66D-4F6F780605D1}"/>
          </ac:picMkLst>
        </pc:picChg>
        <pc:picChg chg="mod modCrop">
          <ac:chgData name="Rosie Cooper" userId="bf124abb-9a2b-4602-9121-6ae61623fa8e" providerId="ADAL" clId="{FF46F98B-2610-4D6D-A027-B73A7BF444D5}" dt="2024-02-19T16:46:42.639" v="5354" actId="13244"/>
          <ac:picMkLst>
            <pc:docMk/>
            <pc:sldMk cId="3922173898" sldId="257"/>
            <ac:picMk id="38" creationId="{7B74210B-AA0D-D7BD-B043-C3F72B7EE7F4}"/>
          </ac:picMkLst>
        </pc:picChg>
        <pc:picChg chg="add del mod">
          <ac:chgData name="Rosie Cooper" userId="bf124abb-9a2b-4602-9121-6ae61623fa8e" providerId="ADAL" clId="{FF46F98B-2610-4D6D-A027-B73A7BF444D5}" dt="2024-02-01T12:07:30.760" v="618" actId="478"/>
          <ac:picMkLst>
            <pc:docMk/>
            <pc:sldMk cId="3922173898" sldId="257"/>
            <ac:picMk id="71" creationId="{7AD663A2-4F99-64FB-FB7A-6D70A27ADC10}"/>
          </ac:picMkLst>
        </pc:picChg>
      </pc:sldChg>
      <pc:sldChg chg="add del">
        <pc:chgData name="Rosie Cooper" userId="bf124abb-9a2b-4602-9121-6ae61623fa8e" providerId="ADAL" clId="{FF46F98B-2610-4D6D-A027-B73A7BF444D5}" dt="2024-02-19T16:22:47.879" v="2767"/>
        <pc:sldMkLst>
          <pc:docMk/>
          <pc:sldMk cId="4032837913" sldId="267"/>
        </pc:sldMkLst>
      </pc:sldChg>
      <pc:sldChg chg="delSp modSp add del mod">
        <pc:chgData name="Rosie Cooper" userId="bf124abb-9a2b-4602-9121-6ae61623fa8e" providerId="ADAL" clId="{FF46F98B-2610-4D6D-A027-B73A7BF444D5}" dt="2024-02-19T16:41:24.528" v="3451" actId="207"/>
        <pc:sldMkLst>
          <pc:docMk/>
          <pc:sldMk cId="3803241487" sldId="268"/>
        </pc:sldMkLst>
        <pc:spChg chg="mod">
          <ac:chgData name="Rosie Cooper" userId="bf124abb-9a2b-4602-9121-6ae61623fa8e" providerId="ADAL" clId="{FF46F98B-2610-4D6D-A027-B73A7BF444D5}" dt="2024-02-19T16:41:24.528" v="3451" actId="207"/>
          <ac:spMkLst>
            <pc:docMk/>
            <pc:sldMk cId="3803241487" sldId="268"/>
            <ac:spMk id="15" creationId="{43555F1B-B056-6CD9-2082-0DE3D76A7807}"/>
          </ac:spMkLst>
        </pc:spChg>
        <pc:spChg chg="mod">
          <ac:chgData name="Rosie Cooper" userId="bf124abb-9a2b-4602-9121-6ae61623fa8e" providerId="ADAL" clId="{FF46F98B-2610-4D6D-A027-B73A7BF444D5}" dt="2024-02-01T13:25:38.479" v="2564" actId="33524"/>
          <ac:spMkLst>
            <pc:docMk/>
            <pc:sldMk cId="3803241487" sldId="268"/>
            <ac:spMk id="33" creationId="{EF32A54C-E6D5-A3D5-4E12-ADD107B11EEC}"/>
          </ac:spMkLst>
        </pc:spChg>
        <pc:spChg chg="mod">
          <ac:chgData name="Rosie Cooper" userId="bf124abb-9a2b-4602-9121-6ae61623fa8e" providerId="ADAL" clId="{FF46F98B-2610-4D6D-A027-B73A7BF444D5}" dt="2024-02-01T13:25:40.403" v="2565" actId="33524"/>
          <ac:spMkLst>
            <pc:docMk/>
            <pc:sldMk cId="3803241487" sldId="268"/>
            <ac:spMk id="65" creationId="{5F5E9072-3CA2-A0BF-6A2B-F0048FB91933}"/>
          </ac:spMkLst>
        </pc:spChg>
        <pc:picChg chg="del">
          <ac:chgData name="Rosie Cooper" userId="bf124abb-9a2b-4602-9121-6ae61623fa8e" providerId="ADAL" clId="{FF46F98B-2610-4D6D-A027-B73A7BF444D5}" dt="2024-02-19T16:23:03.606" v="2773" actId="478"/>
          <ac:picMkLst>
            <pc:docMk/>
            <pc:sldMk cId="3803241487" sldId="268"/>
            <ac:picMk id="2" creationId="{C7324B1E-98AB-702C-1A57-FF52295E1077}"/>
          </ac:picMkLst>
        </pc:picChg>
        <pc:picChg chg="del">
          <ac:chgData name="Rosie Cooper" userId="bf124abb-9a2b-4602-9121-6ae61623fa8e" providerId="ADAL" clId="{FF46F98B-2610-4D6D-A027-B73A7BF444D5}" dt="2024-02-01T13:26:20.153" v="2567"/>
          <ac:picMkLst>
            <pc:docMk/>
            <pc:sldMk cId="3803241487" sldId="268"/>
            <ac:picMk id="6" creationId="{4AF5412E-376D-D0B5-0B80-0657C2ECDD3B}"/>
          </ac:picMkLst>
        </pc:picChg>
      </pc:sldChg>
      <pc:sldChg chg="addSp delSp modSp add del mod">
        <pc:chgData name="Rosie Cooper" userId="bf124abb-9a2b-4602-9121-6ae61623fa8e" providerId="ADAL" clId="{FF46F98B-2610-4D6D-A027-B73A7BF444D5}" dt="2024-02-19T16:56:12.046" v="5579" actId="962"/>
        <pc:sldMkLst>
          <pc:docMk/>
          <pc:sldMk cId="789785739" sldId="269"/>
        </pc:sldMkLst>
        <pc:spChg chg="add mod">
          <ac:chgData name="Rosie Cooper" userId="bf124abb-9a2b-4602-9121-6ae61623fa8e" providerId="ADAL" clId="{FF46F98B-2610-4D6D-A027-B73A7BF444D5}" dt="2024-02-01T16:03:01.471" v="2650"/>
          <ac:spMkLst>
            <pc:docMk/>
            <pc:sldMk cId="789785739" sldId="269"/>
            <ac:spMk id="2" creationId="{29001B14-B837-68EC-485E-0DB41DAE4B40}"/>
          </ac:spMkLst>
        </pc:spChg>
        <pc:spChg chg="del">
          <ac:chgData name="Rosie Cooper" userId="bf124abb-9a2b-4602-9121-6ae61623fa8e" providerId="ADAL" clId="{FF46F98B-2610-4D6D-A027-B73A7BF444D5}" dt="2024-02-01T15:56:51.113" v="2617" actId="478"/>
          <ac:spMkLst>
            <pc:docMk/>
            <pc:sldMk cId="789785739" sldId="269"/>
            <ac:spMk id="3" creationId="{02D7E09B-4867-C968-13FC-E1877D9E1B94}"/>
          </ac:spMkLst>
        </pc:spChg>
        <pc:spChg chg="del">
          <ac:chgData name="Rosie Cooper" userId="bf124abb-9a2b-4602-9121-6ae61623fa8e" providerId="ADAL" clId="{FF46F98B-2610-4D6D-A027-B73A7BF444D5}" dt="2024-02-01T15:56:52.533" v="2618" actId="478"/>
          <ac:spMkLst>
            <pc:docMk/>
            <pc:sldMk cId="789785739" sldId="269"/>
            <ac:spMk id="4" creationId="{975C11E4-5722-BE81-8F03-8C76BDE39B5D}"/>
          </ac:spMkLst>
        </pc:spChg>
        <pc:spChg chg="del">
          <ac:chgData name="Rosie Cooper" userId="bf124abb-9a2b-4602-9121-6ae61623fa8e" providerId="ADAL" clId="{FF46F98B-2610-4D6D-A027-B73A7BF444D5}" dt="2024-02-01T15:56:53.362" v="2619" actId="478"/>
          <ac:spMkLst>
            <pc:docMk/>
            <pc:sldMk cId="789785739" sldId="269"/>
            <ac:spMk id="5" creationId="{049B7D8D-4935-50A3-7ECF-6E8FA1BB6F08}"/>
          </ac:spMkLst>
        </pc:spChg>
        <pc:spChg chg="mod">
          <ac:chgData name="Rosie Cooper" userId="bf124abb-9a2b-4602-9121-6ae61623fa8e" providerId="ADAL" clId="{FF46F98B-2610-4D6D-A027-B73A7BF444D5}" dt="2024-02-19T16:41:50.941" v="3481" actId="33553"/>
          <ac:spMkLst>
            <pc:docMk/>
            <pc:sldMk cId="789785739" sldId="269"/>
            <ac:spMk id="9" creationId="{B12204E2-A0DB-3756-FC77-31F68340F65B}"/>
          </ac:spMkLst>
        </pc:spChg>
        <pc:spChg chg="mod topLvl">
          <ac:chgData name="Rosie Cooper" userId="bf124abb-9a2b-4602-9121-6ae61623fa8e" providerId="ADAL" clId="{FF46F98B-2610-4D6D-A027-B73A7BF444D5}" dt="2024-02-19T16:23:39.519" v="2779" actId="165"/>
          <ac:spMkLst>
            <pc:docMk/>
            <pc:sldMk cId="789785739" sldId="269"/>
            <ac:spMk id="10" creationId="{D845CFDD-E078-E193-4727-8B67D6F700F3}"/>
          </ac:spMkLst>
        </pc:spChg>
        <pc:spChg chg="mod topLvl">
          <ac:chgData name="Rosie Cooper" userId="bf124abb-9a2b-4602-9121-6ae61623fa8e" providerId="ADAL" clId="{FF46F98B-2610-4D6D-A027-B73A7BF444D5}" dt="2024-02-19T16:23:39.519" v="2779" actId="165"/>
          <ac:spMkLst>
            <pc:docMk/>
            <pc:sldMk cId="789785739" sldId="269"/>
            <ac:spMk id="76" creationId="{4F910C85-0973-6C4E-7F8A-86224D837953}"/>
          </ac:spMkLst>
        </pc:spChg>
        <pc:spChg chg="mod topLvl">
          <ac:chgData name="Rosie Cooper" userId="bf124abb-9a2b-4602-9121-6ae61623fa8e" providerId="ADAL" clId="{FF46F98B-2610-4D6D-A027-B73A7BF444D5}" dt="2024-02-19T16:23:39.519" v="2779" actId="165"/>
          <ac:spMkLst>
            <pc:docMk/>
            <pc:sldMk cId="789785739" sldId="269"/>
            <ac:spMk id="79" creationId="{1E863A37-F0E6-F099-695D-70642992B512}"/>
          </ac:spMkLst>
        </pc:spChg>
        <pc:spChg chg="mod topLvl">
          <ac:chgData name="Rosie Cooper" userId="bf124abb-9a2b-4602-9121-6ae61623fa8e" providerId="ADAL" clId="{FF46F98B-2610-4D6D-A027-B73A7BF444D5}" dt="2024-02-19T16:23:39.519" v="2779" actId="165"/>
          <ac:spMkLst>
            <pc:docMk/>
            <pc:sldMk cId="789785739" sldId="269"/>
            <ac:spMk id="82" creationId="{88FE2E61-157E-1C69-B8DD-3934B4CB815E}"/>
          </ac:spMkLst>
        </pc:spChg>
        <pc:spChg chg="mod topLvl">
          <ac:chgData name="Rosie Cooper" userId="bf124abb-9a2b-4602-9121-6ae61623fa8e" providerId="ADAL" clId="{FF46F98B-2610-4D6D-A027-B73A7BF444D5}" dt="2024-02-19T16:23:39.519" v="2779" actId="165"/>
          <ac:spMkLst>
            <pc:docMk/>
            <pc:sldMk cId="789785739" sldId="269"/>
            <ac:spMk id="91" creationId="{DBFB54E3-A83A-8B8D-5CAD-830115C982EF}"/>
          </ac:spMkLst>
        </pc:spChg>
        <pc:spChg chg="mod topLvl">
          <ac:chgData name="Rosie Cooper" userId="bf124abb-9a2b-4602-9121-6ae61623fa8e" providerId="ADAL" clId="{FF46F98B-2610-4D6D-A027-B73A7BF444D5}" dt="2024-02-19T16:23:39.519" v="2779" actId="165"/>
          <ac:spMkLst>
            <pc:docMk/>
            <pc:sldMk cId="789785739" sldId="269"/>
            <ac:spMk id="94" creationId="{316ACEB5-91F0-1690-97DB-F2C29EA1B03F}"/>
          </ac:spMkLst>
        </pc:spChg>
        <pc:spChg chg="mod topLvl">
          <ac:chgData name="Rosie Cooper" userId="bf124abb-9a2b-4602-9121-6ae61623fa8e" providerId="ADAL" clId="{FF46F98B-2610-4D6D-A027-B73A7BF444D5}" dt="2024-02-19T16:23:39.519" v="2779" actId="165"/>
          <ac:spMkLst>
            <pc:docMk/>
            <pc:sldMk cId="789785739" sldId="269"/>
            <ac:spMk id="97" creationId="{5C169D68-789C-81C5-C2F4-D592C4B12250}"/>
          </ac:spMkLst>
        </pc:spChg>
        <pc:spChg chg="mod topLvl">
          <ac:chgData name="Rosie Cooper" userId="bf124abb-9a2b-4602-9121-6ae61623fa8e" providerId="ADAL" clId="{FF46F98B-2610-4D6D-A027-B73A7BF444D5}" dt="2024-02-19T16:23:39.519" v="2779" actId="165"/>
          <ac:spMkLst>
            <pc:docMk/>
            <pc:sldMk cId="789785739" sldId="269"/>
            <ac:spMk id="100" creationId="{A5AC3E77-5DA7-1B61-3F8E-37F49F9F5BA0}"/>
          </ac:spMkLst>
        </pc:spChg>
        <pc:spChg chg="mod topLvl">
          <ac:chgData name="Rosie Cooper" userId="bf124abb-9a2b-4602-9121-6ae61623fa8e" providerId="ADAL" clId="{FF46F98B-2610-4D6D-A027-B73A7BF444D5}" dt="2024-02-19T16:23:39.519" v="2779" actId="165"/>
          <ac:spMkLst>
            <pc:docMk/>
            <pc:sldMk cId="789785739" sldId="269"/>
            <ac:spMk id="103" creationId="{117BC865-21C3-CDD4-BB12-2EC3A930D99C}"/>
          </ac:spMkLst>
        </pc:spChg>
        <pc:spChg chg="mod topLvl">
          <ac:chgData name="Rosie Cooper" userId="bf124abb-9a2b-4602-9121-6ae61623fa8e" providerId="ADAL" clId="{FF46F98B-2610-4D6D-A027-B73A7BF444D5}" dt="2024-02-19T16:23:39.519" v="2779" actId="165"/>
          <ac:spMkLst>
            <pc:docMk/>
            <pc:sldMk cId="789785739" sldId="269"/>
            <ac:spMk id="106" creationId="{B242F1EA-7DFF-6433-0EE7-D37CE9ECE83E}"/>
          </ac:spMkLst>
        </pc:spChg>
        <pc:spChg chg="mod topLvl">
          <ac:chgData name="Rosie Cooper" userId="bf124abb-9a2b-4602-9121-6ae61623fa8e" providerId="ADAL" clId="{FF46F98B-2610-4D6D-A027-B73A7BF444D5}" dt="2024-02-19T16:23:39.519" v="2779" actId="165"/>
          <ac:spMkLst>
            <pc:docMk/>
            <pc:sldMk cId="789785739" sldId="269"/>
            <ac:spMk id="109" creationId="{A28FD74D-AC09-286B-4D00-B5D5B5E187A1}"/>
          </ac:spMkLst>
        </pc:spChg>
        <pc:spChg chg="mod topLvl">
          <ac:chgData name="Rosie Cooper" userId="bf124abb-9a2b-4602-9121-6ae61623fa8e" providerId="ADAL" clId="{FF46F98B-2610-4D6D-A027-B73A7BF444D5}" dt="2024-02-19T16:23:39.519" v="2779" actId="165"/>
          <ac:spMkLst>
            <pc:docMk/>
            <pc:sldMk cId="789785739" sldId="269"/>
            <ac:spMk id="112" creationId="{5F4B14DB-7EA2-0A7B-60D3-A64F4DB68AC1}"/>
          </ac:spMkLst>
        </pc:spChg>
        <pc:spChg chg="mod topLvl">
          <ac:chgData name="Rosie Cooper" userId="bf124abb-9a2b-4602-9121-6ae61623fa8e" providerId="ADAL" clId="{FF46F98B-2610-4D6D-A027-B73A7BF444D5}" dt="2024-02-19T16:23:39.519" v="2779" actId="165"/>
          <ac:spMkLst>
            <pc:docMk/>
            <pc:sldMk cId="789785739" sldId="269"/>
            <ac:spMk id="115" creationId="{10971D7F-BCE5-B696-BFF1-1436CF97D928}"/>
          </ac:spMkLst>
        </pc:spChg>
        <pc:spChg chg="mod topLvl">
          <ac:chgData name="Rosie Cooper" userId="bf124abb-9a2b-4602-9121-6ae61623fa8e" providerId="ADAL" clId="{FF46F98B-2610-4D6D-A027-B73A7BF444D5}" dt="2024-02-19T16:23:39.519" v="2779" actId="165"/>
          <ac:spMkLst>
            <pc:docMk/>
            <pc:sldMk cId="789785739" sldId="269"/>
            <ac:spMk id="118" creationId="{F26483E9-1D1D-FD3A-6FD1-2813E00BA620}"/>
          </ac:spMkLst>
        </pc:spChg>
        <pc:spChg chg="mod topLvl">
          <ac:chgData name="Rosie Cooper" userId="bf124abb-9a2b-4602-9121-6ae61623fa8e" providerId="ADAL" clId="{FF46F98B-2610-4D6D-A027-B73A7BF444D5}" dt="2024-02-19T16:23:39.519" v="2779" actId="165"/>
          <ac:spMkLst>
            <pc:docMk/>
            <pc:sldMk cId="789785739" sldId="269"/>
            <ac:spMk id="121" creationId="{BAA3352C-8503-D8C2-9AE4-8BBDE3F78D40}"/>
          </ac:spMkLst>
        </pc:spChg>
        <pc:grpChg chg="del">
          <ac:chgData name="Rosie Cooper" userId="bf124abb-9a2b-4602-9121-6ae61623fa8e" providerId="ADAL" clId="{FF46F98B-2610-4D6D-A027-B73A7BF444D5}" dt="2024-02-19T16:23:39.519" v="2779" actId="165"/>
          <ac:grpSpMkLst>
            <pc:docMk/>
            <pc:sldMk cId="789785739" sldId="269"/>
            <ac:grpSpMk id="74" creationId="{F3889220-ABEE-F413-1AB8-2981C88E00BC}"/>
          </ac:grpSpMkLst>
        </pc:grpChg>
        <pc:grpChg chg="del">
          <ac:chgData name="Rosie Cooper" userId="bf124abb-9a2b-4602-9121-6ae61623fa8e" providerId="ADAL" clId="{FF46F98B-2610-4D6D-A027-B73A7BF444D5}" dt="2024-02-19T16:23:39.519" v="2779" actId="165"/>
          <ac:grpSpMkLst>
            <pc:docMk/>
            <pc:sldMk cId="789785739" sldId="269"/>
            <ac:grpSpMk id="75" creationId="{F77E98AA-E29E-4961-6C70-D3BC0946B4C7}"/>
          </ac:grpSpMkLst>
        </pc:grpChg>
        <pc:grpChg chg="del">
          <ac:chgData name="Rosie Cooper" userId="bf124abb-9a2b-4602-9121-6ae61623fa8e" providerId="ADAL" clId="{FF46F98B-2610-4D6D-A027-B73A7BF444D5}" dt="2024-02-19T16:23:39.519" v="2779" actId="165"/>
          <ac:grpSpMkLst>
            <pc:docMk/>
            <pc:sldMk cId="789785739" sldId="269"/>
            <ac:grpSpMk id="78" creationId="{E35FC237-C4FB-9FE0-17F4-147EBDE83FAF}"/>
          </ac:grpSpMkLst>
        </pc:grpChg>
        <pc:grpChg chg="del">
          <ac:chgData name="Rosie Cooper" userId="bf124abb-9a2b-4602-9121-6ae61623fa8e" providerId="ADAL" clId="{FF46F98B-2610-4D6D-A027-B73A7BF444D5}" dt="2024-02-19T16:23:39.519" v="2779" actId="165"/>
          <ac:grpSpMkLst>
            <pc:docMk/>
            <pc:sldMk cId="789785739" sldId="269"/>
            <ac:grpSpMk id="81" creationId="{5132C410-E436-9616-AFDA-8B6D3F03D097}"/>
          </ac:grpSpMkLst>
        </pc:grpChg>
        <pc:grpChg chg="del">
          <ac:chgData name="Rosie Cooper" userId="bf124abb-9a2b-4602-9121-6ae61623fa8e" providerId="ADAL" clId="{FF46F98B-2610-4D6D-A027-B73A7BF444D5}" dt="2024-02-19T16:23:39.519" v="2779" actId="165"/>
          <ac:grpSpMkLst>
            <pc:docMk/>
            <pc:sldMk cId="789785739" sldId="269"/>
            <ac:grpSpMk id="90" creationId="{F8892437-6C42-4CFB-3607-3530B6A0DF60}"/>
          </ac:grpSpMkLst>
        </pc:grpChg>
        <pc:grpChg chg="del">
          <ac:chgData name="Rosie Cooper" userId="bf124abb-9a2b-4602-9121-6ae61623fa8e" providerId="ADAL" clId="{FF46F98B-2610-4D6D-A027-B73A7BF444D5}" dt="2024-02-19T16:23:39.519" v="2779" actId="165"/>
          <ac:grpSpMkLst>
            <pc:docMk/>
            <pc:sldMk cId="789785739" sldId="269"/>
            <ac:grpSpMk id="93" creationId="{4E4BB71E-4330-B2DB-F3CA-2F5D1FE5DD71}"/>
          </ac:grpSpMkLst>
        </pc:grpChg>
        <pc:grpChg chg="del">
          <ac:chgData name="Rosie Cooper" userId="bf124abb-9a2b-4602-9121-6ae61623fa8e" providerId="ADAL" clId="{FF46F98B-2610-4D6D-A027-B73A7BF444D5}" dt="2024-02-19T16:23:39.519" v="2779" actId="165"/>
          <ac:grpSpMkLst>
            <pc:docMk/>
            <pc:sldMk cId="789785739" sldId="269"/>
            <ac:grpSpMk id="96" creationId="{5871C532-645F-A4AC-7E49-B56CCF8E0A98}"/>
          </ac:grpSpMkLst>
        </pc:grpChg>
        <pc:grpChg chg="del">
          <ac:chgData name="Rosie Cooper" userId="bf124abb-9a2b-4602-9121-6ae61623fa8e" providerId="ADAL" clId="{FF46F98B-2610-4D6D-A027-B73A7BF444D5}" dt="2024-02-19T16:23:39.519" v="2779" actId="165"/>
          <ac:grpSpMkLst>
            <pc:docMk/>
            <pc:sldMk cId="789785739" sldId="269"/>
            <ac:grpSpMk id="99" creationId="{606BAD87-466F-76FC-AD87-7BFDF36C3EB0}"/>
          </ac:grpSpMkLst>
        </pc:grpChg>
        <pc:grpChg chg="del">
          <ac:chgData name="Rosie Cooper" userId="bf124abb-9a2b-4602-9121-6ae61623fa8e" providerId="ADAL" clId="{FF46F98B-2610-4D6D-A027-B73A7BF444D5}" dt="2024-02-19T16:23:39.519" v="2779" actId="165"/>
          <ac:grpSpMkLst>
            <pc:docMk/>
            <pc:sldMk cId="789785739" sldId="269"/>
            <ac:grpSpMk id="102" creationId="{47D509A7-E872-C43A-8408-FE3901CFC778}"/>
          </ac:grpSpMkLst>
        </pc:grpChg>
        <pc:grpChg chg="del">
          <ac:chgData name="Rosie Cooper" userId="bf124abb-9a2b-4602-9121-6ae61623fa8e" providerId="ADAL" clId="{FF46F98B-2610-4D6D-A027-B73A7BF444D5}" dt="2024-02-19T16:23:39.519" v="2779" actId="165"/>
          <ac:grpSpMkLst>
            <pc:docMk/>
            <pc:sldMk cId="789785739" sldId="269"/>
            <ac:grpSpMk id="105" creationId="{6E2E0A41-4622-EF8D-2200-E2FE87246739}"/>
          </ac:grpSpMkLst>
        </pc:grpChg>
        <pc:grpChg chg="del">
          <ac:chgData name="Rosie Cooper" userId="bf124abb-9a2b-4602-9121-6ae61623fa8e" providerId="ADAL" clId="{FF46F98B-2610-4D6D-A027-B73A7BF444D5}" dt="2024-02-19T16:23:39.519" v="2779" actId="165"/>
          <ac:grpSpMkLst>
            <pc:docMk/>
            <pc:sldMk cId="789785739" sldId="269"/>
            <ac:grpSpMk id="108" creationId="{FB9BC271-57D6-B2D6-6CEB-A18AC57E47BE}"/>
          </ac:grpSpMkLst>
        </pc:grpChg>
        <pc:grpChg chg="del">
          <ac:chgData name="Rosie Cooper" userId="bf124abb-9a2b-4602-9121-6ae61623fa8e" providerId="ADAL" clId="{FF46F98B-2610-4D6D-A027-B73A7BF444D5}" dt="2024-02-19T16:23:39.519" v="2779" actId="165"/>
          <ac:grpSpMkLst>
            <pc:docMk/>
            <pc:sldMk cId="789785739" sldId="269"/>
            <ac:grpSpMk id="111" creationId="{0F4EDFB2-530A-BE2F-21A7-A5135B3606CD}"/>
          </ac:grpSpMkLst>
        </pc:grpChg>
        <pc:grpChg chg="del">
          <ac:chgData name="Rosie Cooper" userId="bf124abb-9a2b-4602-9121-6ae61623fa8e" providerId="ADAL" clId="{FF46F98B-2610-4D6D-A027-B73A7BF444D5}" dt="2024-02-19T16:23:39.519" v="2779" actId="165"/>
          <ac:grpSpMkLst>
            <pc:docMk/>
            <pc:sldMk cId="789785739" sldId="269"/>
            <ac:grpSpMk id="114" creationId="{EE2E12B5-E1ED-69EF-F40D-E88CECEACFD8}"/>
          </ac:grpSpMkLst>
        </pc:grpChg>
        <pc:grpChg chg="del">
          <ac:chgData name="Rosie Cooper" userId="bf124abb-9a2b-4602-9121-6ae61623fa8e" providerId="ADAL" clId="{FF46F98B-2610-4D6D-A027-B73A7BF444D5}" dt="2024-02-19T16:23:39.519" v="2779" actId="165"/>
          <ac:grpSpMkLst>
            <pc:docMk/>
            <pc:sldMk cId="789785739" sldId="269"/>
            <ac:grpSpMk id="117" creationId="{396658AC-4F32-2026-9DD1-225C24DC0A67}"/>
          </ac:grpSpMkLst>
        </pc:grpChg>
        <pc:grpChg chg="del">
          <ac:chgData name="Rosie Cooper" userId="bf124abb-9a2b-4602-9121-6ae61623fa8e" providerId="ADAL" clId="{FF46F98B-2610-4D6D-A027-B73A7BF444D5}" dt="2024-02-19T16:23:39.519" v="2779" actId="165"/>
          <ac:grpSpMkLst>
            <pc:docMk/>
            <pc:sldMk cId="789785739" sldId="269"/>
            <ac:grpSpMk id="120" creationId="{592A4F1E-3788-81E5-0FF0-D29C59167D2A}"/>
          </ac:grpSpMkLst>
        </pc:grpChg>
        <pc:picChg chg="add mod">
          <ac:chgData name="Rosie Cooper" userId="bf124abb-9a2b-4602-9121-6ae61623fa8e" providerId="ADAL" clId="{FF46F98B-2610-4D6D-A027-B73A7BF444D5}" dt="2024-02-19T16:23:32.689" v="2778"/>
          <ac:picMkLst>
            <pc:docMk/>
            <pc:sldMk cId="789785739" sldId="269"/>
            <ac:picMk id="3" creationId="{642647B5-8F1E-BFFC-9688-376D3747213E}"/>
          </ac:picMkLst>
        </pc:picChg>
        <pc:picChg chg="del">
          <ac:chgData name="Rosie Cooper" userId="bf124abb-9a2b-4602-9121-6ae61623fa8e" providerId="ADAL" clId="{FF46F98B-2610-4D6D-A027-B73A7BF444D5}" dt="2024-02-19T16:23:07.759" v="2775" actId="478"/>
          <ac:picMkLst>
            <pc:docMk/>
            <pc:sldMk cId="789785739" sldId="269"/>
            <ac:picMk id="6" creationId="{56BC7F7B-9978-9989-42F5-17E4B3F3AA7E}"/>
          </ac:picMkLst>
        </pc:picChg>
        <pc:picChg chg="mod">
          <ac:chgData name="Rosie Cooper" userId="bf124abb-9a2b-4602-9121-6ae61623fa8e" providerId="ADAL" clId="{FF46F98B-2610-4D6D-A027-B73A7BF444D5}" dt="2024-02-19T16:56:12.046" v="5579" actId="962"/>
          <ac:picMkLst>
            <pc:docMk/>
            <pc:sldMk cId="789785739" sldId="269"/>
            <ac:picMk id="7" creationId="{3DF10A4F-4098-B769-B2BE-FFDDF0A4B4C7}"/>
          </ac:picMkLst>
        </pc:picChg>
        <pc:cxnChg chg="mod topLvl">
          <ac:chgData name="Rosie Cooper" userId="bf124abb-9a2b-4602-9121-6ae61623fa8e" providerId="ADAL" clId="{FF46F98B-2610-4D6D-A027-B73A7BF444D5}" dt="2024-02-19T16:55:03.515" v="5545" actId="1036"/>
          <ac:cxnSpMkLst>
            <pc:docMk/>
            <pc:sldMk cId="789785739" sldId="269"/>
            <ac:cxnSpMk id="18" creationId="{8D09B037-E551-0C2B-88B3-DC93918B7C27}"/>
          </ac:cxnSpMkLst>
        </pc:cxnChg>
        <pc:cxnChg chg="mod topLvl">
          <ac:chgData name="Rosie Cooper" userId="bf124abb-9a2b-4602-9121-6ae61623fa8e" providerId="ADAL" clId="{FF46F98B-2610-4D6D-A027-B73A7BF444D5}" dt="2024-02-19T16:55:48.926" v="5574" actId="962"/>
          <ac:cxnSpMkLst>
            <pc:docMk/>
            <pc:sldMk cId="789785739" sldId="269"/>
            <ac:cxnSpMk id="77" creationId="{C1689333-9F67-3156-44D9-9F160ECD9D5D}"/>
          </ac:cxnSpMkLst>
        </pc:cxnChg>
        <pc:cxnChg chg="mod topLvl">
          <ac:chgData name="Rosie Cooper" userId="bf124abb-9a2b-4602-9121-6ae61623fa8e" providerId="ADAL" clId="{FF46F98B-2610-4D6D-A027-B73A7BF444D5}" dt="2024-02-19T16:55:52.311" v="5575" actId="962"/>
          <ac:cxnSpMkLst>
            <pc:docMk/>
            <pc:sldMk cId="789785739" sldId="269"/>
            <ac:cxnSpMk id="80" creationId="{7F388366-3CDF-95E3-4F71-2496A67AB25E}"/>
          </ac:cxnSpMkLst>
        </pc:cxnChg>
        <pc:cxnChg chg="mod topLvl">
          <ac:chgData name="Rosie Cooper" userId="bf124abb-9a2b-4602-9121-6ae61623fa8e" providerId="ADAL" clId="{FF46F98B-2610-4D6D-A027-B73A7BF444D5}" dt="2024-02-19T16:55:53.437" v="5576" actId="962"/>
          <ac:cxnSpMkLst>
            <pc:docMk/>
            <pc:sldMk cId="789785739" sldId="269"/>
            <ac:cxnSpMk id="83" creationId="{4C2D98E9-7686-C557-75AB-853536F2F1D1}"/>
          </ac:cxnSpMkLst>
        </pc:cxnChg>
        <pc:cxnChg chg="mod topLvl">
          <ac:chgData name="Rosie Cooper" userId="bf124abb-9a2b-4602-9121-6ae61623fa8e" providerId="ADAL" clId="{FF46F98B-2610-4D6D-A027-B73A7BF444D5}" dt="2024-02-19T16:55:54.786" v="5577" actId="962"/>
          <ac:cxnSpMkLst>
            <pc:docMk/>
            <pc:sldMk cId="789785739" sldId="269"/>
            <ac:cxnSpMk id="92" creationId="{BB0A895A-7AED-4D48-67D2-B08791CBF3A8}"/>
          </ac:cxnSpMkLst>
        </pc:cxnChg>
        <pc:cxnChg chg="mod topLvl">
          <ac:chgData name="Rosie Cooper" userId="bf124abb-9a2b-4602-9121-6ae61623fa8e" providerId="ADAL" clId="{FF46F98B-2610-4D6D-A027-B73A7BF444D5}" dt="2024-02-19T16:55:56.283" v="5578" actId="962"/>
          <ac:cxnSpMkLst>
            <pc:docMk/>
            <pc:sldMk cId="789785739" sldId="269"/>
            <ac:cxnSpMk id="95" creationId="{05C5A27B-CAAC-DA69-CC69-684B47F74333}"/>
          </ac:cxnSpMkLst>
        </pc:cxnChg>
        <pc:cxnChg chg="mod topLvl">
          <ac:chgData name="Rosie Cooper" userId="bf124abb-9a2b-4602-9121-6ae61623fa8e" providerId="ADAL" clId="{FF46F98B-2610-4D6D-A027-B73A7BF444D5}" dt="2024-02-19T16:55:40.085" v="5565" actId="962"/>
          <ac:cxnSpMkLst>
            <pc:docMk/>
            <pc:sldMk cId="789785739" sldId="269"/>
            <ac:cxnSpMk id="98" creationId="{3ACADB2E-4B4B-8368-9090-D585B185718A}"/>
          </ac:cxnSpMkLst>
        </pc:cxnChg>
        <pc:cxnChg chg="mod topLvl">
          <ac:chgData name="Rosie Cooper" userId="bf124abb-9a2b-4602-9121-6ae61623fa8e" providerId="ADAL" clId="{FF46F98B-2610-4D6D-A027-B73A7BF444D5}" dt="2024-02-19T16:55:35.064" v="5563" actId="962"/>
          <ac:cxnSpMkLst>
            <pc:docMk/>
            <pc:sldMk cId="789785739" sldId="269"/>
            <ac:cxnSpMk id="101" creationId="{CAF60A3C-3322-586F-B8D7-0455726E36F7}"/>
          </ac:cxnSpMkLst>
        </pc:cxnChg>
        <pc:cxnChg chg="mod topLvl">
          <ac:chgData name="Rosie Cooper" userId="bf124abb-9a2b-4602-9121-6ae61623fa8e" providerId="ADAL" clId="{FF46F98B-2610-4D6D-A027-B73A7BF444D5}" dt="2024-02-19T16:55:36.504" v="5564" actId="962"/>
          <ac:cxnSpMkLst>
            <pc:docMk/>
            <pc:sldMk cId="789785739" sldId="269"/>
            <ac:cxnSpMk id="104" creationId="{9AD66956-9E25-CB57-19BD-58B5238C7DA9}"/>
          </ac:cxnSpMkLst>
        </pc:cxnChg>
        <pc:cxnChg chg="mod topLvl">
          <ac:chgData name="Rosie Cooper" userId="bf124abb-9a2b-4602-9121-6ae61623fa8e" providerId="ADAL" clId="{FF46F98B-2610-4D6D-A027-B73A7BF444D5}" dt="2024-02-19T16:55:33.904" v="5562" actId="962"/>
          <ac:cxnSpMkLst>
            <pc:docMk/>
            <pc:sldMk cId="789785739" sldId="269"/>
            <ac:cxnSpMk id="107" creationId="{87FE6B26-64C8-3F06-8C22-6C98FAB47FD8}"/>
          </ac:cxnSpMkLst>
        </pc:cxnChg>
        <pc:cxnChg chg="mod topLvl">
          <ac:chgData name="Rosie Cooper" userId="bf124abb-9a2b-4602-9121-6ae61623fa8e" providerId="ADAL" clId="{FF46F98B-2610-4D6D-A027-B73A7BF444D5}" dt="2024-02-19T16:55:32.026" v="5561" actId="962"/>
          <ac:cxnSpMkLst>
            <pc:docMk/>
            <pc:sldMk cId="789785739" sldId="269"/>
            <ac:cxnSpMk id="110" creationId="{89272BEF-9E9C-7709-B157-EE6248BB2E04}"/>
          </ac:cxnSpMkLst>
        </pc:cxnChg>
        <pc:cxnChg chg="mod topLvl">
          <ac:chgData name="Rosie Cooper" userId="bf124abb-9a2b-4602-9121-6ae61623fa8e" providerId="ADAL" clId="{FF46F98B-2610-4D6D-A027-B73A7BF444D5}" dt="2024-02-19T16:55:29.035" v="5559" actId="962"/>
          <ac:cxnSpMkLst>
            <pc:docMk/>
            <pc:sldMk cId="789785739" sldId="269"/>
            <ac:cxnSpMk id="113" creationId="{9654BCB3-5770-BC9C-7244-36CAB8E89268}"/>
          </ac:cxnSpMkLst>
        </pc:cxnChg>
        <pc:cxnChg chg="mod topLvl">
          <ac:chgData name="Rosie Cooper" userId="bf124abb-9a2b-4602-9121-6ae61623fa8e" providerId="ADAL" clId="{FF46F98B-2610-4D6D-A027-B73A7BF444D5}" dt="2024-02-19T16:55:30.586" v="5560" actId="962"/>
          <ac:cxnSpMkLst>
            <pc:docMk/>
            <pc:sldMk cId="789785739" sldId="269"/>
            <ac:cxnSpMk id="116" creationId="{08BA5BB2-FE0C-1192-7A7D-4534D2A149DC}"/>
          </ac:cxnSpMkLst>
        </pc:cxnChg>
        <pc:cxnChg chg="mod topLvl">
          <ac:chgData name="Rosie Cooper" userId="bf124abb-9a2b-4602-9121-6ae61623fa8e" providerId="ADAL" clId="{FF46F98B-2610-4D6D-A027-B73A7BF444D5}" dt="2024-02-19T16:55:27.977" v="5558" actId="962"/>
          <ac:cxnSpMkLst>
            <pc:docMk/>
            <pc:sldMk cId="789785739" sldId="269"/>
            <ac:cxnSpMk id="119" creationId="{E2CD502D-6C2F-755D-088E-1AB90A26454E}"/>
          </ac:cxnSpMkLst>
        </pc:cxnChg>
        <pc:cxnChg chg="mod topLvl">
          <ac:chgData name="Rosie Cooper" userId="bf124abb-9a2b-4602-9121-6ae61623fa8e" providerId="ADAL" clId="{FF46F98B-2610-4D6D-A027-B73A7BF444D5}" dt="2024-02-19T16:55:26.842" v="5557" actId="962"/>
          <ac:cxnSpMkLst>
            <pc:docMk/>
            <pc:sldMk cId="789785739" sldId="269"/>
            <ac:cxnSpMk id="122" creationId="{0B0C083E-1F36-4820-992E-DE8D71958D6F}"/>
          </ac:cxnSpMkLst>
        </pc:cxnChg>
      </pc:sldChg>
      <pc:sldChg chg="addSp delSp modSp mod modNotesTx">
        <pc:chgData name="Rosie Cooper" userId="bf124abb-9a2b-4602-9121-6ae61623fa8e" providerId="ADAL" clId="{FF46F98B-2610-4D6D-A027-B73A7BF444D5}" dt="2024-02-19T16:50:43.917" v="5457" actId="962"/>
        <pc:sldMkLst>
          <pc:docMk/>
          <pc:sldMk cId="1277387276" sldId="271"/>
        </pc:sldMkLst>
        <pc:spChg chg="mod">
          <ac:chgData name="Rosie Cooper" userId="bf124abb-9a2b-4602-9121-6ae61623fa8e" providerId="ADAL" clId="{FF46F98B-2610-4D6D-A027-B73A7BF444D5}" dt="2024-02-19T16:49:44.787" v="5434" actId="13244"/>
          <ac:spMkLst>
            <pc:docMk/>
            <pc:sldMk cId="1277387276" sldId="271"/>
            <ac:spMk id="3" creationId="{908D75F8-243D-CCF6-482C-CC52CA604A5A}"/>
          </ac:spMkLst>
        </pc:spChg>
        <pc:spChg chg="add mod">
          <ac:chgData name="Rosie Cooper" userId="bf124abb-9a2b-4602-9121-6ae61623fa8e" providerId="ADAL" clId="{FF46F98B-2610-4D6D-A027-B73A7BF444D5}" dt="2024-02-19T16:49:36.952" v="5432" actId="13244"/>
          <ac:spMkLst>
            <pc:docMk/>
            <pc:sldMk cId="1277387276" sldId="271"/>
            <ac:spMk id="5" creationId="{563C5324-B0B1-8A71-78F8-BAD1751026C9}"/>
          </ac:spMkLst>
        </pc:spChg>
        <pc:spChg chg="mod">
          <ac:chgData name="Rosie Cooper" userId="bf124abb-9a2b-4602-9121-6ae61623fa8e" providerId="ADAL" clId="{FF46F98B-2610-4D6D-A027-B73A7BF444D5}" dt="2024-02-01T12:29:31.344" v="1092" actId="14100"/>
          <ac:spMkLst>
            <pc:docMk/>
            <pc:sldMk cId="1277387276" sldId="271"/>
            <ac:spMk id="7" creationId="{F20E0EA5-C155-FC04-E81C-7220D9BAB4EE}"/>
          </ac:spMkLst>
        </pc:spChg>
        <pc:spChg chg="add mod">
          <ac:chgData name="Rosie Cooper" userId="bf124abb-9a2b-4602-9121-6ae61623fa8e" providerId="ADAL" clId="{FF46F98B-2610-4D6D-A027-B73A7BF444D5}" dt="2024-02-19T16:50:05.277" v="5440" actId="13244"/>
          <ac:spMkLst>
            <pc:docMk/>
            <pc:sldMk cId="1277387276" sldId="271"/>
            <ac:spMk id="8" creationId="{3D9824BD-913B-80CB-04AB-604D91C5EB30}"/>
          </ac:spMkLst>
        </pc:spChg>
        <pc:spChg chg="mod">
          <ac:chgData name="Rosie Cooper" userId="bf124abb-9a2b-4602-9121-6ae61623fa8e" providerId="ADAL" clId="{FF46F98B-2610-4D6D-A027-B73A7BF444D5}" dt="2024-02-19T16:50:09.386" v="5442" actId="962"/>
          <ac:spMkLst>
            <pc:docMk/>
            <pc:sldMk cId="1277387276" sldId="271"/>
            <ac:spMk id="9" creationId="{2A5F54AF-226A-8F02-9FC9-A1E8A892D8DF}"/>
          </ac:spMkLst>
        </pc:spChg>
        <pc:spChg chg="mod">
          <ac:chgData name="Rosie Cooper" userId="bf124abb-9a2b-4602-9121-6ae61623fa8e" providerId="ADAL" clId="{FF46F98B-2610-4D6D-A027-B73A7BF444D5}" dt="2024-02-19T16:50:02.467" v="5439" actId="13244"/>
          <ac:spMkLst>
            <pc:docMk/>
            <pc:sldMk cId="1277387276" sldId="271"/>
            <ac:spMk id="10" creationId="{B7014030-16B1-8381-CFFE-DF9CD913BD74}"/>
          </ac:spMkLst>
        </pc:spChg>
        <pc:spChg chg="mod ord">
          <ac:chgData name="Rosie Cooper" userId="bf124abb-9a2b-4602-9121-6ae61623fa8e" providerId="ADAL" clId="{FF46F98B-2610-4D6D-A027-B73A7BF444D5}" dt="2024-02-19T16:50:42.796" v="5456" actId="962"/>
          <ac:spMkLst>
            <pc:docMk/>
            <pc:sldMk cId="1277387276" sldId="271"/>
            <ac:spMk id="12" creationId="{FFA67371-01B1-B137-965B-7FBDEA96B67C}"/>
          </ac:spMkLst>
        </pc:spChg>
        <pc:spChg chg="mod">
          <ac:chgData name="Rosie Cooper" userId="bf124abb-9a2b-4602-9121-6ae61623fa8e" providerId="ADAL" clId="{FF46F98B-2610-4D6D-A027-B73A7BF444D5}" dt="2024-02-19T16:49:52.897" v="5436" actId="13244"/>
          <ac:spMkLst>
            <pc:docMk/>
            <pc:sldMk cId="1277387276" sldId="271"/>
            <ac:spMk id="13" creationId="{7AA1EF8F-1D4F-6011-5249-B62E99C3DB0C}"/>
          </ac:spMkLst>
        </pc:spChg>
        <pc:spChg chg="mod">
          <ac:chgData name="Rosie Cooper" userId="bf124abb-9a2b-4602-9121-6ae61623fa8e" providerId="ADAL" clId="{FF46F98B-2610-4D6D-A027-B73A7BF444D5}" dt="2024-02-19T16:50:41.448" v="5454" actId="962"/>
          <ac:spMkLst>
            <pc:docMk/>
            <pc:sldMk cId="1277387276" sldId="271"/>
            <ac:spMk id="14" creationId="{C26045C1-953A-77D4-6C6B-8E14C160BDBE}"/>
          </ac:spMkLst>
        </pc:spChg>
        <pc:spChg chg="mod">
          <ac:chgData name="Rosie Cooper" userId="bf124abb-9a2b-4602-9121-6ae61623fa8e" providerId="ADAL" clId="{FF46F98B-2610-4D6D-A027-B73A7BF444D5}" dt="2024-02-19T16:49:59.968" v="5438" actId="13244"/>
          <ac:spMkLst>
            <pc:docMk/>
            <pc:sldMk cId="1277387276" sldId="271"/>
            <ac:spMk id="15" creationId="{69308B54-F3F6-EA8F-8BAF-6A7C4A4C9DD9}"/>
          </ac:spMkLst>
        </pc:spChg>
        <pc:spChg chg="mod">
          <ac:chgData name="Rosie Cooper" userId="bf124abb-9a2b-4602-9121-6ae61623fa8e" providerId="ADAL" clId="{FF46F98B-2610-4D6D-A027-B73A7BF444D5}" dt="2024-02-19T16:50:10.050" v="5443" actId="962"/>
          <ac:spMkLst>
            <pc:docMk/>
            <pc:sldMk cId="1277387276" sldId="271"/>
            <ac:spMk id="16" creationId="{A91398DD-6224-0967-1561-F60F0EC54225}"/>
          </ac:spMkLst>
        </pc:spChg>
        <pc:spChg chg="mod">
          <ac:chgData name="Rosie Cooper" userId="bf124abb-9a2b-4602-9121-6ae61623fa8e" providerId="ADAL" clId="{FF46F98B-2610-4D6D-A027-B73A7BF444D5}" dt="2024-02-19T16:50:08.262" v="5441" actId="13244"/>
          <ac:spMkLst>
            <pc:docMk/>
            <pc:sldMk cId="1277387276" sldId="271"/>
            <ac:spMk id="17" creationId="{C508096B-EEBB-A045-3200-98CD00185345}"/>
          </ac:spMkLst>
        </pc:spChg>
        <pc:spChg chg="mod">
          <ac:chgData name="Rosie Cooper" userId="bf124abb-9a2b-4602-9121-6ae61623fa8e" providerId="ADAL" clId="{FF46F98B-2610-4D6D-A027-B73A7BF444D5}" dt="2024-02-19T16:50:13.727" v="5444" actId="962"/>
          <ac:spMkLst>
            <pc:docMk/>
            <pc:sldMk cId="1277387276" sldId="271"/>
            <ac:spMk id="18" creationId="{815F2FE8-A9AF-4EA2-228C-BB20EC480995}"/>
          </ac:spMkLst>
        </pc:spChg>
        <pc:spChg chg="add del">
          <ac:chgData name="Rosie Cooper" userId="bf124abb-9a2b-4602-9121-6ae61623fa8e" providerId="ADAL" clId="{FF46F98B-2610-4D6D-A027-B73A7BF444D5}" dt="2024-02-01T12:38:03.009" v="1270" actId="22"/>
          <ac:spMkLst>
            <pc:docMk/>
            <pc:sldMk cId="1277387276" sldId="271"/>
            <ac:spMk id="20" creationId="{93403744-357E-663C-78D4-3E024AD0C816}"/>
          </ac:spMkLst>
        </pc:spChg>
        <pc:spChg chg="add mod">
          <ac:chgData name="Rosie Cooper" userId="bf124abb-9a2b-4602-9121-6ae61623fa8e" providerId="ADAL" clId="{FF46F98B-2610-4D6D-A027-B73A7BF444D5}" dt="2024-02-19T16:50:30.324" v="5450" actId="13244"/>
          <ac:spMkLst>
            <pc:docMk/>
            <pc:sldMk cId="1277387276" sldId="271"/>
            <ac:spMk id="21" creationId="{077CDDB6-A24E-79ED-E3A9-00E3DAE5CF45}"/>
          </ac:spMkLst>
        </pc:spChg>
        <pc:spChg chg="mod">
          <ac:chgData name="Rosie Cooper" userId="bf124abb-9a2b-4602-9121-6ae61623fa8e" providerId="ADAL" clId="{FF46F98B-2610-4D6D-A027-B73A7BF444D5}" dt="2024-02-01T12:38:11.930" v="1271"/>
          <ac:spMkLst>
            <pc:docMk/>
            <pc:sldMk cId="1277387276" sldId="271"/>
            <ac:spMk id="23" creationId="{95444DD2-6FE3-CE4A-4C5B-95EC51227F2B}"/>
          </ac:spMkLst>
        </pc:spChg>
        <pc:spChg chg="mod">
          <ac:chgData name="Rosie Cooper" userId="bf124abb-9a2b-4602-9121-6ae61623fa8e" providerId="ADAL" clId="{FF46F98B-2610-4D6D-A027-B73A7BF444D5}" dt="2024-02-01T12:38:11.930" v="1271"/>
          <ac:spMkLst>
            <pc:docMk/>
            <pc:sldMk cId="1277387276" sldId="271"/>
            <ac:spMk id="24" creationId="{6590A85F-4AC5-3E80-D9E1-D6A682CAAC1B}"/>
          </ac:spMkLst>
        </pc:spChg>
        <pc:spChg chg="mod">
          <ac:chgData name="Rosie Cooper" userId="bf124abb-9a2b-4602-9121-6ae61623fa8e" providerId="ADAL" clId="{FF46F98B-2610-4D6D-A027-B73A7BF444D5}" dt="2024-02-01T12:38:11.930" v="1271"/>
          <ac:spMkLst>
            <pc:docMk/>
            <pc:sldMk cId="1277387276" sldId="271"/>
            <ac:spMk id="25" creationId="{7BE078C9-24A4-D10C-2D09-63E6B0D5C077}"/>
          </ac:spMkLst>
        </pc:spChg>
        <pc:spChg chg="add mod">
          <ac:chgData name="Rosie Cooper" userId="bf124abb-9a2b-4602-9121-6ae61623fa8e" providerId="ADAL" clId="{FF46F98B-2610-4D6D-A027-B73A7BF444D5}" dt="2024-02-19T16:50:32.856" v="5451" actId="13244"/>
          <ac:spMkLst>
            <pc:docMk/>
            <pc:sldMk cId="1277387276" sldId="271"/>
            <ac:spMk id="26" creationId="{F8A7BC5C-CBCC-108E-26D8-B0253BFD9963}"/>
          </ac:spMkLst>
        </pc:spChg>
        <pc:spChg chg="del mod">
          <ac:chgData name="Rosie Cooper" userId="bf124abb-9a2b-4602-9121-6ae61623fa8e" providerId="ADAL" clId="{FF46F98B-2610-4D6D-A027-B73A7BF444D5}" dt="2024-02-01T12:33:44.491" v="1232"/>
          <ac:spMkLst>
            <pc:docMk/>
            <pc:sldMk cId="1277387276" sldId="271"/>
            <ac:spMk id="30" creationId="{3DBD9A53-D6AE-BA12-D3C2-BF0A338B6F2D}"/>
          </ac:spMkLst>
        </pc:spChg>
        <pc:spChg chg="add mod">
          <ac:chgData name="Rosie Cooper" userId="bf124abb-9a2b-4602-9121-6ae61623fa8e" providerId="ADAL" clId="{FF46F98B-2610-4D6D-A027-B73A7BF444D5}" dt="2024-02-19T16:50:35.229" v="5452" actId="13244"/>
          <ac:spMkLst>
            <pc:docMk/>
            <pc:sldMk cId="1277387276" sldId="271"/>
            <ac:spMk id="31" creationId="{6320C7AA-AA4E-B08A-CA52-F0E536F32096}"/>
          </ac:spMkLst>
        </pc:spChg>
        <pc:spChg chg="mod">
          <ac:chgData name="Rosie Cooper" userId="bf124abb-9a2b-4602-9121-6ae61623fa8e" providerId="ADAL" clId="{FF46F98B-2610-4D6D-A027-B73A7BF444D5}" dt="2024-02-19T16:49:57.338" v="5437" actId="13244"/>
          <ac:spMkLst>
            <pc:docMk/>
            <pc:sldMk cId="1277387276" sldId="271"/>
            <ac:spMk id="33" creationId="{EF32A54C-E6D5-A3D5-4E12-ADD107B11EEC}"/>
          </ac:spMkLst>
        </pc:spChg>
        <pc:spChg chg="del">
          <ac:chgData name="Rosie Cooper" userId="bf124abb-9a2b-4602-9121-6ae61623fa8e" providerId="ADAL" clId="{FF46F98B-2610-4D6D-A027-B73A7BF444D5}" dt="2024-02-01T12:33:15.332" v="1210" actId="478"/>
          <ac:spMkLst>
            <pc:docMk/>
            <pc:sldMk cId="1277387276" sldId="271"/>
            <ac:spMk id="39" creationId="{A3F3180D-8B62-06ED-BD1D-69038AF2D70A}"/>
          </ac:spMkLst>
        </pc:spChg>
        <pc:spChg chg="mod">
          <ac:chgData name="Rosie Cooper" userId="bf124abb-9a2b-4602-9121-6ae61623fa8e" providerId="ADAL" clId="{FF46F98B-2610-4D6D-A027-B73A7BF444D5}" dt="2024-02-01T12:37:12.468" v="1250" actId="20577"/>
          <ac:spMkLst>
            <pc:docMk/>
            <pc:sldMk cId="1277387276" sldId="271"/>
            <ac:spMk id="55" creationId="{72F0FC16-6FED-23AD-56D2-75DCD7F59477}"/>
          </ac:spMkLst>
        </pc:spChg>
        <pc:spChg chg="mod">
          <ac:chgData name="Rosie Cooper" userId="bf124abb-9a2b-4602-9121-6ae61623fa8e" providerId="ADAL" clId="{FF46F98B-2610-4D6D-A027-B73A7BF444D5}" dt="2024-02-19T16:50:40.640" v="5453" actId="962"/>
          <ac:spMkLst>
            <pc:docMk/>
            <pc:sldMk cId="1277387276" sldId="271"/>
            <ac:spMk id="56" creationId="{82F2B5B9-7031-5AFB-BAF8-461A755C246A}"/>
          </ac:spMkLst>
        </pc:spChg>
        <pc:spChg chg="del">
          <ac:chgData name="Rosie Cooper" userId="bf124abb-9a2b-4602-9121-6ae61623fa8e" providerId="ADAL" clId="{FF46F98B-2610-4D6D-A027-B73A7BF444D5}" dt="2024-02-01T12:37:51.307" v="1263" actId="478"/>
          <ac:spMkLst>
            <pc:docMk/>
            <pc:sldMk cId="1277387276" sldId="271"/>
            <ac:spMk id="57" creationId="{B1BCF1E7-A7A5-DCEC-00AA-4DA4F4090463}"/>
          </ac:spMkLst>
        </pc:spChg>
        <pc:spChg chg="mod">
          <ac:chgData name="Rosie Cooper" userId="bf124abb-9a2b-4602-9121-6ae61623fa8e" providerId="ADAL" clId="{FF46F98B-2610-4D6D-A027-B73A7BF444D5}" dt="2024-02-19T16:50:20.957" v="5447" actId="13244"/>
          <ac:spMkLst>
            <pc:docMk/>
            <pc:sldMk cId="1277387276" sldId="271"/>
            <ac:spMk id="58" creationId="{B075A3A9-3577-2A68-33EA-0E2C30D7E861}"/>
          </ac:spMkLst>
        </pc:spChg>
        <pc:spChg chg="mod">
          <ac:chgData name="Rosie Cooper" userId="bf124abb-9a2b-4602-9121-6ae61623fa8e" providerId="ADAL" clId="{FF46F98B-2610-4D6D-A027-B73A7BF444D5}" dt="2024-02-19T16:50:27.986" v="5449" actId="13244"/>
          <ac:spMkLst>
            <pc:docMk/>
            <pc:sldMk cId="1277387276" sldId="271"/>
            <ac:spMk id="59" creationId="{05BDCEB7-CC92-D34E-0F66-2EC3577B6B5F}"/>
          </ac:spMkLst>
        </pc:spChg>
        <pc:spChg chg="del">
          <ac:chgData name="Rosie Cooper" userId="bf124abb-9a2b-4602-9121-6ae61623fa8e" providerId="ADAL" clId="{FF46F98B-2610-4D6D-A027-B73A7BF444D5}" dt="2024-02-01T12:37:56.011" v="1266" actId="478"/>
          <ac:spMkLst>
            <pc:docMk/>
            <pc:sldMk cId="1277387276" sldId="271"/>
            <ac:spMk id="60" creationId="{190AF622-C76D-9075-0C82-7E30126C55FB}"/>
          </ac:spMkLst>
        </pc:spChg>
        <pc:spChg chg="del">
          <ac:chgData name="Rosie Cooper" userId="bf124abb-9a2b-4602-9121-6ae61623fa8e" providerId="ADAL" clId="{FF46F98B-2610-4D6D-A027-B73A7BF444D5}" dt="2024-02-01T12:37:57.422" v="1267" actId="478"/>
          <ac:spMkLst>
            <pc:docMk/>
            <pc:sldMk cId="1277387276" sldId="271"/>
            <ac:spMk id="61" creationId="{CA483A1E-EE5D-9711-A7C2-AC8796A416BE}"/>
          </ac:spMkLst>
        </pc:spChg>
        <pc:spChg chg="del">
          <ac:chgData name="Rosie Cooper" userId="bf124abb-9a2b-4602-9121-6ae61623fa8e" providerId="ADAL" clId="{FF46F98B-2610-4D6D-A027-B73A7BF444D5}" dt="2024-02-01T12:37:59.414" v="1268" actId="478"/>
          <ac:spMkLst>
            <pc:docMk/>
            <pc:sldMk cId="1277387276" sldId="271"/>
            <ac:spMk id="62" creationId="{DAE95FC0-D07B-A3F7-A83D-A1C78DC5D951}"/>
          </ac:spMkLst>
        </pc:spChg>
        <pc:spChg chg="mod">
          <ac:chgData name="Rosie Cooper" userId="bf124abb-9a2b-4602-9121-6ae61623fa8e" providerId="ADAL" clId="{FF46F98B-2610-4D6D-A027-B73A7BF444D5}" dt="2024-02-19T16:50:24.418" v="5448" actId="13244"/>
          <ac:spMkLst>
            <pc:docMk/>
            <pc:sldMk cId="1277387276" sldId="271"/>
            <ac:spMk id="65" creationId="{5F5E9072-3CA2-A0BF-6A2B-F0048FB91933}"/>
          </ac:spMkLst>
        </pc:spChg>
        <pc:spChg chg="mod">
          <ac:chgData name="Rosie Cooper" userId="bf124abb-9a2b-4602-9121-6ae61623fa8e" providerId="ADAL" clId="{FF46F98B-2610-4D6D-A027-B73A7BF444D5}" dt="2024-02-19T16:50:15.507" v="5445" actId="13244"/>
          <ac:spMkLst>
            <pc:docMk/>
            <pc:sldMk cId="1277387276" sldId="271"/>
            <ac:spMk id="66" creationId="{1AE10A05-0AB2-E32B-62AF-B5BCB9405FD9}"/>
          </ac:spMkLst>
        </pc:spChg>
        <pc:spChg chg="del">
          <ac:chgData name="Rosie Cooper" userId="bf124abb-9a2b-4602-9121-6ae61623fa8e" providerId="ADAL" clId="{FF46F98B-2610-4D6D-A027-B73A7BF444D5}" dt="2024-02-01T12:37:48.262" v="1259" actId="478"/>
          <ac:spMkLst>
            <pc:docMk/>
            <pc:sldMk cId="1277387276" sldId="271"/>
            <ac:spMk id="74" creationId="{D80B84DE-E378-02D8-95C8-C84DE219BCE0}"/>
          </ac:spMkLst>
        </pc:spChg>
        <pc:spChg chg="del mod">
          <ac:chgData name="Rosie Cooper" userId="bf124abb-9a2b-4602-9121-6ae61623fa8e" providerId="ADAL" clId="{FF46F98B-2610-4D6D-A027-B73A7BF444D5}" dt="2024-02-01T12:37:50.160" v="1262" actId="478"/>
          <ac:spMkLst>
            <pc:docMk/>
            <pc:sldMk cId="1277387276" sldId="271"/>
            <ac:spMk id="76" creationId="{33DA7CCB-A97D-555C-5DF7-FE038A495208}"/>
          </ac:spMkLst>
        </pc:spChg>
        <pc:grpChg chg="add del mod">
          <ac:chgData name="Rosie Cooper" userId="bf124abb-9a2b-4602-9121-6ae61623fa8e" providerId="ADAL" clId="{FF46F98B-2610-4D6D-A027-B73A7BF444D5}" dt="2024-02-01T12:46:06.751" v="1582" actId="478"/>
          <ac:grpSpMkLst>
            <pc:docMk/>
            <pc:sldMk cId="1277387276" sldId="271"/>
            <ac:grpSpMk id="22" creationId="{A8339EE6-2C59-68BB-C8C8-DE3EB3F0726A}"/>
          </ac:grpSpMkLst>
        </pc:grpChg>
        <pc:picChg chg="del">
          <ac:chgData name="Rosie Cooper" userId="bf124abb-9a2b-4602-9121-6ae61623fa8e" providerId="ADAL" clId="{FF46F98B-2610-4D6D-A027-B73A7BF444D5}" dt="2024-02-19T16:22:56.719" v="2770" actId="478"/>
          <ac:picMkLst>
            <pc:docMk/>
            <pc:sldMk cId="1277387276" sldId="271"/>
            <ac:picMk id="2" creationId="{A79E9C2D-BA39-FA1A-B67D-7240AFC603D2}"/>
          </ac:picMkLst>
        </pc:picChg>
        <pc:picChg chg="add del mod modVis">
          <ac:chgData name="Rosie Cooper" userId="bf124abb-9a2b-4602-9121-6ae61623fa8e" providerId="ADAL" clId="{FF46F98B-2610-4D6D-A027-B73A7BF444D5}" dt="2024-02-19T16:49:38.748" v="5433" actId="962"/>
          <ac:picMkLst>
            <pc:docMk/>
            <pc:sldMk cId="1277387276" sldId="271"/>
            <ac:picMk id="4" creationId="{953FD517-85C6-8398-F65F-76B87B0194A0}"/>
          </ac:picMkLst>
        </pc:picChg>
        <pc:picChg chg="del">
          <ac:chgData name="Rosie Cooper" userId="bf124abb-9a2b-4602-9121-6ae61623fa8e" providerId="ADAL" clId="{FF46F98B-2610-4D6D-A027-B73A7BF444D5}" dt="2024-02-01T12:33:28.553" v="1212" actId="478"/>
          <ac:picMkLst>
            <pc:docMk/>
            <pc:sldMk cId="1277387276" sldId="271"/>
            <ac:picMk id="5" creationId="{9D00CFFF-76C1-0D0D-F1C0-4C19853F3E39}"/>
          </ac:picMkLst>
        </pc:picChg>
        <pc:picChg chg="add mod modVis">
          <ac:chgData name="Rosie Cooper" userId="bf124abb-9a2b-4602-9121-6ae61623fa8e" providerId="ADAL" clId="{FF46F98B-2610-4D6D-A027-B73A7BF444D5}" dt="2024-02-19T16:50:41.901" v="5455" actId="962"/>
          <ac:picMkLst>
            <pc:docMk/>
            <pc:sldMk cId="1277387276" sldId="271"/>
            <ac:picMk id="6" creationId="{A4FE66D4-E76C-7EE7-061B-70B13C7CA6D9}"/>
          </ac:picMkLst>
        </pc:picChg>
        <pc:picChg chg="del">
          <ac:chgData name="Rosie Cooper" userId="bf124abb-9a2b-4602-9121-6ae61623fa8e" providerId="ADAL" clId="{FF46F98B-2610-4D6D-A027-B73A7BF444D5}" dt="2024-02-01T12:37:48.941" v="1260" actId="478"/>
          <ac:picMkLst>
            <pc:docMk/>
            <pc:sldMk cId="1277387276" sldId="271"/>
            <ac:picMk id="11" creationId="{22B93149-2942-8599-5E51-EE367D974502}"/>
          </ac:picMkLst>
        </pc:picChg>
        <pc:picChg chg="add del mod">
          <ac:chgData name="Rosie Cooper" userId="bf124abb-9a2b-4602-9121-6ae61623fa8e" providerId="ADAL" clId="{FF46F98B-2610-4D6D-A027-B73A7BF444D5}" dt="2024-02-01T12:45:01.403" v="1575" actId="478"/>
          <ac:picMkLst>
            <pc:docMk/>
            <pc:sldMk cId="1277387276" sldId="271"/>
            <ac:picMk id="28" creationId="{9EF41458-05CA-1464-FF3C-65F05FB3C4BD}"/>
          </ac:picMkLst>
        </pc:picChg>
        <pc:picChg chg="add mod">
          <ac:chgData name="Rosie Cooper" userId="bf124abb-9a2b-4602-9121-6ae61623fa8e" providerId="ADAL" clId="{FF46F98B-2610-4D6D-A027-B73A7BF444D5}" dt="2024-02-19T16:50:43.917" v="5457" actId="962"/>
          <ac:picMkLst>
            <pc:docMk/>
            <pc:sldMk cId="1277387276" sldId="271"/>
            <ac:picMk id="29" creationId="{AB07ED69-A373-6BD1-8F9C-CF1AD451D88D}"/>
          </ac:picMkLst>
        </pc:picChg>
        <pc:picChg chg="mod modVis">
          <ac:chgData name="Rosie Cooper" userId="bf124abb-9a2b-4602-9121-6ae61623fa8e" providerId="ADAL" clId="{FF46F98B-2610-4D6D-A027-B73A7BF444D5}" dt="2024-02-19T16:49:48.090" v="5435" actId="13244"/>
          <ac:picMkLst>
            <pc:docMk/>
            <pc:sldMk cId="1277387276" sldId="271"/>
            <ac:picMk id="38" creationId="{7B74210B-AA0D-D7BD-B043-C3F72B7EE7F4}"/>
          </ac:picMkLst>
        </pc:picChg>
        <pc:picChg chg="mod">
          <ac:chgData name="Rosie Cooper" userId="bf124abb-9a2b-4602-9121-6ae61623fa8e" providerId="ADAL" clId="{FF46F98B-2610-4D6D-A027-B73A7BF444D5}" dt="2024-02-19T16:50:17.835" v="5446" actId="13244"/>
          <ac:picMkLst>
            <pc:docMk/>
            <pc:sldMk cId="1277387276" sldId="271"/>
            <ac:picMk id="71" creationId="{7AD663A2-4F99-64FB-FB7A-6D70A27ADC10}"/>
          </ac:picMkLst>
        </pc:picChg>
      </pc:sldChg>
      <pc:sldChg chg="addSp delSp modSp mod modNotesTx">
        <pc:chgData name="Rosie Cooper" userId="bf124abb-9a2b-4602-9121-6ae61623fa8e" providerId="ADAL" clId="{FF46F98B-2610-4D6D-A027-B73A7BF444D5}" dt="2024-02-19T16:52:46.805" v="5502" actId="962"/>
        <pc:sldMkLst>
          <pc:docMk/>
          <pc:sldMk cId="2798364081" sldId="272"/>
        </pc:sldMkLst>
        <pc:spChg chg="mod">
          <ac:chgData name="Rosie Cooper" userId="bf124abb-9a2b-4602-9121-6ae61623fa8e" providerId="ADAL" clId="{FF46F98B-2610-4D6D-A027-B73A7BF444D5}" dt="2024-02-19T16:50:54.263" v="5461" actId="13244"/>
          <ac:spMkLst>
            <pc:docMk/>
            <pc:sldMk cId="2798364081" sldId="272"/>
            <ac:spMk id="3" creationId="{E21829AC-135D-946D-20E8-4D0D558CBC74}"/>
          </ac:spMkLst>
        </pc:spChg>
        <pc:spChg chg="add mod">
          <ac:chgData name="Rosie Cooper" userId="bf124abb-9a2b-4602-9121-6ae61623fa8e" providerId="ADAL" clId="{FF46F98B-2610-4D6D-A027-B73A7BF444D5}" dt="2024-02-19T16:50:51.596" v="5460" actId="13244"/>
          <ac:spMkLst>
            <pc:docMk/>
            <pc:sldMk cId="2798364081" sldId="272"/>
            <ac:spMk id="5" creationId="{45C39A62-5A06-D966-E076-BBBDA9456831}"/>
          </ac:spMkLst>
        </pc:spChg>
        <pc:spChg chg="mod">
          <ac:chgData name="Rosie Cooper" userId="bf124abb-9a2b-4602-9121-6ae61623fa8e" providerId="ADAL" clId="{FF46F98B-2610-4D6D-A027-B73A7BF444D5}" dt="2024-02-01T12:53:50.062" v="1710" actId="6549"/>
          <ac:spMkLst>
            <pc:docMk/>
            <pc:sldMk cId="2798364081" sldId="272"/>
            <ac:spMk id="7" creationId="{F20E0EA5-C155-FC04-E81C-7220D9BAB4EE}"/>
          </ac:spMkLst>
        </pc:spChg>
        <pc:spChg chg="add mod">
          <ac:chgData name="Rosie Cooper" userId="bf124abb-9a2b-4602-9121-6ae61623fa8e" providerId="ADAL" clId="{FF46F98B-2610-4D6D-A027-B73A7BF444D5}" dt="2024-02-19T16:51:16.556" v="5468" actId="13244"/>
          <ac:spMkLst>
            <pc:docMk/>
            <pc:sldMk cId="2798364081" sldId="272"/>
            <ac:spMk id="8" creationId="{CEE868C5-6246-26FF-25A5-7CAB7B3ABFD0}"/>
          </ac:spMkLst>
        </pc:spChg>
        <pc:spChg chg="mod">
          <ac:chgData name="Rosie Cooper" userId="bf124abb-9a2b-4602-9121-6ae61623fa8e" providerId="ADAL" clId="{FF46F98B-2610-4D6D-A027-B73A7BF444D5}" dt="2024-02-19T16:51:09.867" v="5466" actId="962"/>
          <ac:spMkLst>
            <pc:docMk/>
            <pc:sldMk cId="2798364081" sldId="272"/>
            <ac:spMk id="9" creationId="{2A5F54AF-226A-8F02-9FC9-A1E8A892D8DF}"/>
          </ac:spMkLst>
        </pc:spChg>
        <pc:spChg chg="mod">
          <ac:chgData name="Rosie Cooper" userId="bf124abb-9a2b-4602-9121-6ae61623fa8e" providerId="ADAL" clId="{FF46F98B-2610-4D6D-A027-B73A7BF444D5}" dt="2024-02-19T16:51:12.917" v="5467" actId="13244"/>
          <ac:spMkLst>
            <pc:docMk/>
            <pc:sldMk cId="2798364081" sldId="272"/>
            <ac:spMk id="10" creationId="{B7014030-16B1-8381-CFFE-DF9CD913BD74}"/>
          </ac:spMkLst>
        </pc:spChg>
        <pc:spChg chg="mod">
          <ac:chgData name="Rosie Cooper" userId="bf124abb-9a2b-4602-9121-6ae61623fa8e" providerId="ADAL" clId="{FF46F98B-2610-4D6D-A027-B73A7BF444D5}" dt="2024-02-19T16:51:55.046" v="5483" actId="962"/>
          <ac:spMkLst>
            <pc:docMk/>
            <pc:sldMk cId="2798364081" sldId="272"/>
            <ac:spMk id="12" creationId="{FFA67371-01B1-B137-965B-7FBDEA96B67C}"/>
          </ac:spMkLst>
        </pc:spChg>
        <pc:spChg chg="mod">
          <ac:chgData name="Rosie Cooper" userId="bf124abb-9a2b-4602-9121-6ae61623fa8e" providerId="ADAL" clId="{FF46F98B-2610-4D6D-A027-B73A7BF444D5}" dt="2024-02-19T16:51:01.057" v="5463" actId="13244"/>
          <ac:spMkLst>
            <pc:docMk/>
            <pc:sldMk cId="2798364081" sldId="272"/>
            <ac:spMk id="13" creationId="{7AA1EF8F-1D4F-6011-5249-B62E99C3DB0C}"/>
          </ac:spMkLst>
        </pc:spChg>
        <pc:spChg chg="mod ord">
          <ac:chgData name="Rosie Cooper" userId="bf124abb-9a2b-4602-9121-6ae61623fa8e" providerId="ADAL" clId="{FF46F98B-2610-4D6D-A027-B73A7BF444D5}" dt="2024-02-19T16:51:57.689" v="5486" actId="962"/>
          <ac:spMkLst>
            <pc:docMk/>
            <pc:sldMk cId="2798364081" sldId="272"/>
            <ac:spMk id="14" creationId="{C26045C1-953A-77D4-6C6B-8E14C160BDBE}"/>
          </ac:spMkLst>
        </pc:spChg>
        <pc:spChg chg="mod">
          <ac:chgData name="Rosie Cooper" userId="bf124abb-9a2b-4602-9121-6ae61623fa8e" providerId="ADAL" clId="{FF46F98B-2610-4D6D-A027-B73A7BF444D5}" dt="2024-02-19T16:51:08.449" v="5465" actId="13244"/>
          <ac:spMkLst>
            <pc:docMk/>
            <pc:sldMk cId="2798364081" sldId="272"/>
            <ac:spMk id="15" creationId="{69308B54-F3F6-EA8F-8BAF-6A7C4A4C9DD9}"/>
          </ac:spMkLst>
        </pc:spChg>
        <pc:spChg chg="mod">
          <ac:chgData name="Rosie Cooper" userId="bf124abb-9a2b-4602-9121-6ae61623fa8e" providerId="ADAL" clId="{FF46F98B-2610-4D6D-A027-B73A7BF444D5}" dt="2024-02-19T16:51:21.026" v="5470" actId="962"/>
          <ac:spMkLst>
            <pc:docMk/>
            <pc:sldMk cId="2798364081" sldId="272"/>
            <ac:spMk id="16" creationId="{A91398DD-6224-0967-1561-F60F0EC54225}"/>
          </ac:spMkLst>
        </pc:spChg>
        <pc:spChg chg="mod">
          <ac:chgData name="Rosie Cooper" userId="bf124abb-9a2b-4602-9121-6ae61623fa8e" providerId="ADAL" clId="{FF46F98B-2610-4D6D-A027-B73A7BF444D5}" dt="2024-02-19T16:51:19.115" v="5469" actId="13244"/>
          <ac:spMkLst>
            <pc:docMk/>
            <pc:sldMk cId="2798364081" sldId="272"/>
            <ac:spMk id="17" creationId="{C508096B-EEBB-A045-3200-98CD00185345}"/>
          </ac:spMkLst>
        </pc:spChg>
        <pc:spChg chg="mod">
          <ac:chgData name="Rosie Cooper" userId="bf124abb-9a2b-4602-9121-6ae61623fa8e" providerId="ADAL" clId="{FF46F98B-2610-4D6D-A027-B73A7BF444D5}" dt="2024-02-19T16:51:22.522" v="5471" actId="962"/>
          <ac:spMkLst>
            <pc:docMk/>
            <pc:sldMk cId="2798364081" sldId="272"/>
            <ac:spMk id="18" creationId="{815F2FE8-A9AF-4EA2-228C-BB20EC480995}"/>
          </ac:spMkLst>
        </pc:spChg>
        <pc:spChg chg="add del mod">
          <ac:chgData name="Rosie Cooper" userId="bf124abb-9a2b-4602-9121-6ae61623fa8e" providerId="ADAL" clId="{FF46F98B-2610-4D6D-A027-B73A7BF444D5}" dt="2024-02-01T12:59:57.982" v="1866" actId="478"/>
          <ac:spMkLst>
            <pc:docMk/>
            <pc:sldMk cId="2798364081" sldId="272"/>
            <ac:spMk id="19" creationId="{C33B182F-33E6-70B8-3FC8-37FF1038D149}"/>
          </ac:spMkLst>
        </pc:spChg>
        <pc:spChg chg="add del mod">
          <ac:chgData name="Rosie Cooper" userId="bf124abb-9a2b-4602-9121-6ae61623fa8e" providerId="ADAL" clId="{FF46F98B-2610-4D6D-A027-B73A7BF444D5}" dt="2024-02-01T13:00:00.063" v="1867" actId="478"/>
          <ac:spMkLst>
            <pc:docMk/>
            <pc:sldMk cId="2798364081" sldId="272"/>
            <ac:spMk id="20" creationId="{0C065E9D-1D4E-9716-2215-9CC3BAAB56EA}"/>
          </ac:spMkLst>
        </pc:spChg>
        <pc:spChg chg="mod topLvl">
          <ac:chgData name="Rosie Cooper" userId="bf124abb-9a2b-4602-9121-6ae61623fa8e" providerId="ADAL" clId="{FF46F98B-2610-4D6D-A027-B73A7BF444D5}" dt="2024-02-19T16:52:39.723" v="5501" actId="1038"/>
          <ac:spMkLst>
            <pc:docMk/>
            <pc:sldMk cId="2798364081" sldId="272"/>
            <ac:spMk id="22" creationId="{B34AF1FE-0CFB-BCB4-9FE9-56A6870E06CA}"/>
          </ac:spMkLst>
        </pc:spChg>
        <pc:spChg chg="mod topLvl">
          <ac:chgData name="Rosie Cooper" userId="bf124abb-9a2b-4602-9121-6ae61623fa8e" providerId="ADAL" clId="{FF46F98B-2610-4D6D-A027-B73A7BF444D5}" dt="2024-02-19T16:52:39.723" v="5501" actId="1038"/>
          <ac:spMkLst>
            <pc:docMk/>
            <pc:sldMk cId="2798364081" sldId="272"/>
            <ac:spMk id="23" creationId="{1DFFF6A3-F59C-E8CB-6120-71DA43589AA6}"/>
          </ac:spMkLst>
        </pc:spChg>
        <pc:spChg chg="mod topLvl">
          <ac:chgData name="Rosie Cooper" userId="bf124abb-9a2b-4602-9121-6ae61623fa8e" providerId="ADAL" clId="{FF46F98B-2610-4D6D-A027-B73A7BF444D5}" dt="2024-02-19T16:52:39.723" v="5501" actId="1038"/>
          <ac:spMkLst>
            <pc:docMk/>
            <pc:sldMk cId="2798364081" sldId="272"/>
            <ac:spMk id="24" creationId="{3419FFA0-20AC-E6C0-35ED-4BB77C1B309A}"/>
          </ac:spMkLst>
        </pc:spChg>
        <pc:spChg chg="del mod">
          <ac:chgData name="Rosie Cooper" userId="bf124abb-9a2b-4602-9121-6ae61623fa8e" providerId="ADAL" clId="{FF46F98B-2610-4D6D-A027-B73A7BF444D5}" dt="2024-02-01T12:50:40.626" v="1667" actId="478"/>
          <ac:spMkLst>
            <pc:docMk/>
            <pc:sldMk cId="2798364081" sldId="272"/>
            <ac:spMk id="30" creationId="{3DBD9A53-D6AE-BA12-D3C2-BF0A338B6F2D}"/>
          </ac:spMkLst>
        </pc:spChg>
        <pc:spChg chg="mod">
          <ac:chgData name="Rosie Cooper" userId="bf124abb-9a2b-4602-9121-6ae61623fa8e" providerId="ADAL" clId="{FF46F98B-2610-4D6D-A027-B73A7BF444D5}" dt="2024-02-19T16:51:05.334" v="5464" actId="13244"/>
          <ac:spMkLst>
            <pc:docMk/>
            <pc:sldMk cId="2798364081" sldId="272"/>
            <ac:spMk id="33" creationId="{EF32A54C-E6D5-A3D5-4E12-ADD107B11EEC}"/>
          </ac:spMkLst>
        </pc:spChg>
        <pc:spChg chg="del">
          <ac:chgData name="Rosie Cooper" userId="bf124abb-9a2b-4602-9121-6ae61623fa8e" providerId="ADAL" clId="{FF46F98B-2610-4D6D-A027-B73A7BF444D5}" dt="2024-02-01T12:50:27.487" v="1666" actId="478"/>
          <ac:spMkLst>
            <pc:docMk/>
            <pc:sldMk cId="2798364081" sldId="272"/>
            <ac:spMk id="39" creationId="{A3F3180D-8B62-06ED-BD1D-69038AF2D70A}"/>
          </ac:spMkLst>
        </pc:spChg>
        <pc:spChg chg="mod">
          <ac:chgData name="Rosie Cooper" userId="bf124abb-9a2b-4602-9121-6ae61623fa8e" providerId="ADAL" clId="{FF46F98B-2610-4D6D-A027-B73A7BF444D5}" dt="2024-02-01T12:55:28.477" v="1720" actId="20577"/>
          <ac:spMkLst>
            <pc:docMk/>
            <pc:sldMk cId="2798364081" sldId="272"/>
            <ac:spMk id="55" creationId="{72F0FC16-6FED-23AD-56D2-75DCD7F59477}"/>
          </ac:spMkLst>
        </pc:spChg>
        <pc:spChg chg="mod">
          <ac:chgData name="Rosie Cooper" userId="bf124abb-9a2b-4602-9121-6ae61623fa8e" providerId="ADAL" clId="{FF46F98B-2610-4D6D-A027-B73A7BF444D5}" dt="2024-02-19T16:51:54.518" v="5482" actId="962"/>
          <ac:spMkLst>
            <pc:docMk/>
            <pc:sldMk cId="2798364081" sldId="272"/>
            <ac:spMk id="56" creationId="{82F2B5B9-7031-5AFB-BAF8-461A755C246A}"/>
          </ac:spMkLst>
        </pc:spChg>
        <pc:spChg chg="mod">
          <ac:chgData name="Rosie Cooper" userId="bf124abb-9a2b-4602-9121-6ae61623fa8e" providerId="ADAL" clId="{FF46F98B-2610-4D6D-A027-B73A7BF444D5}" dt="2024-02-19T16:51:39.507" v="5477" actId="13244"/>
          <ac:spMkLst>
            <pc:docMk/>
            <pc:sldMk cId="2798364081" sldId="272"/>
            <ac:spMk id="57" creationId="{B1BCF1E7-A7A5-DCEC-00AA-4DA4F4090463}"/>
          </ac:spMkLst>
        </pc:spChg>
        <pc:spChg chg="mod">
          <ac:chgData name="Rosie Cooper" userId="bf124abb-9a2b-4602-9121-6ae61623fa8e" providerId="ADAL" clId="{FF46F98B-2610-4D6D-A027-B73A7BF444D5}" dt="2024-02-19T16:51:29.136" v="5474" actId="13244"/>
          <ac:spMkLst>
            <pc:docMk/>
            <pc:sldMk cId="2798364081" sldId="272"/>
            <ac:spMk id="58" creationId="{B075A3A9-3577-2A68-33EA-0E2C30D7E861}"/>
          </ac:spMkLst>
        </pc:spChg>
        <pc:spChg chg="mod">
          <ac:chgData name="Rosie Cooper" userId="bf124abb-9a2b-4602-9121-6ae61623fa8e" providerId="ADAL" clId="{FF46F98B-2610-4D6D-A027-B73A7BF444D5}" dt="2024-02-19T16:51:35.700" v="5476" actId="13244"/>
          <ac:spMkLst>
            <pc:docMk/>
            <pc:sldMk cId="2798364081" sldId="272"/>
            <ac:spMk id="59" creationId="{05BDCEB7-CC92-D34E-0F66-2EC3577B6B5F}"/>
          </ac:spMkLst>
        </pc:spChg>
        <pc:spChg chg="del">
          <ac:chgData name="Rosie Cooper" userId="bf124abb-9a2b-4602-9121-6ae61623fa8e" providerId="ADAL" clId="{FF46F98B-2610-4D6D-A027-B73A7BF444D5}" dt="2024-02-01T12:58:16.150" v="1845" actId="478"/>
          <ac:spMkLst>
            <pc:docMk/>
            <pc:sldMk cId="2798364081" sldId="272"/>
            <ac:spMk id="60" creationId="{190AF622-C76D-9075-0C82-7E30126C55FB}"/>
          </ac:spMkLst>
        </pc:spChg>
        <pc:spChg chg="del">
          <ac:chgData name="Rosie Cooper" userId="bf124abb-9a2b-4602-9121-6ae61623fa8e" providerId="ADAL" clId="{FF46F98B-2610-4D6D-A027-B73A7BF444D5}" dt="2024-02-01T12:58:17.518" v="1846" actId="478"/>
          <ac:spMkLst>
            <pc:docMk/>
            <pc:sldMk cId="2798364081" sldId="272"/>
            <ac:spMk id="61" creationId="{CA483A1E-EE5D-9711-A7C2-AC8796A416BE}"/>
          </ac:spMkLst>
        </pc:spChg>
        <pc:spChg chg="del">
          <ac:chgData name="Rosie Cooper" userId="bf124abb-9a2b-4602-9121-6ae61623fa8e" providerId="ADAL" clId="{FF46F98B-2610-4D6D-A027-B73A7BF444D5}" dt="2024-02-01T12:58:20.052" v="1847" actId="478"/>
          <ac:spMkLst>
            <pc:docMk/>
            <pc:sldMk cId="2798364081" sldId="272"/>
            <ac:spMk id="62" creationId="{DAE95FC0-D07B-A3F7-A83D-A1C78DC5D951}"/>
          </ac:spMkLst>
        </pc:spChg>
        <pc:spChg chg="mod">
          <ac:chgData name="Rosie Cooper" userId="bf124abb-9a2b-4602-9121-6ae61623fa8e" providerId="ADAL" clId="{FF46F98B-2610-4D6D-A027-B73A7BF444D5}" dt="2024-02-19T16:51:32.379" v="5475" actId="13244"/>
          <ac:spMkLst>
            <pc:docMk/>
            <pc:sldMk cId="2798364081" sldId="272"/>
            <ac:spMk id="65" creationId="{5F5E9072-3CA2-A0BF-6A2B-F0048FB91933}"/>
          </ac:spMkLst>
        </pc:spChg>
        <pc:spChg chg="mod">
          <ac:chgData name="Rosie Cooper" userId="bf124abb-9a2b-4602-9121-6ae61623fa8e" providerId="ADAL" clId="{FF46F98B-2610-4D6D-A027-B73A7BF444D5}" dt="2024-02-19T16:51:23.893" v="5472" actId="13244"/>
          <ac:spMkLst>
            <pc:docMk/>
            <pc:sldMk cId="2798364081" sldId="272"/>
            <ac:spMk id="66" creationId="{1AE10A05-0AB2-E32B-62AF-B5BCB9405FD9}"/>
          </ac:spMkLst>
        </pc:spChg>
        <pc:spChg chg="mod">
          <ac:chgData name="Rosie Cooper" userId="bf124abb-9a2b-4602-9121-6ae61623fa8e" providerId="ADAL" clId="{FF46F98B-2610-4D6D-A027-B73A7BF444D5}" dt="2024-02-19T16:51:43.920" v="5479" actId="13244"/>
          <ac:spMkLst>
            <pc:docMk/>
            <pc:sldMk cId="2798364081" sldId="272"/>
            <ac:spMk id="74" creationId="{D80B84DE-E378-02D8-95C8-C84DE219BCE0}"/>
          </ac:spMkLst>
        </pc:spChg>
        <pc:spChg chg="mod">
          <ac:chgData name="Rosie Cooper" userId="bf124abb-9a2b-4602-9121-6ae61623fa8e" providerId="ADAL" clId="{FF46F98B-2610-4D6D-A027-B73A7BF444D5}" dt="2024-02-19T16:51:45.789" v="5480" actId="13244"/>
          <ac:spMkLst>
            <pc:docMk/>
            <pc:sldMk cId="2798364081" sldId="272"/>
            <ac:spMk id="76" creationId="{33DA7CCB-A97D-555C-5DF7-FE038A495208}"/>
          </ac:spMkLst>
        </pc:spChg>
        <pc:grpChg chg="add del mod">
          <ac:chgData name="Rosie Cooper" userId="bf124abb-9a2b-4602-9121-6ae61623fa8e" providerId="ADAL" clId="{FF46F98B-2610-4D6D-A027-B73A7BF444D5}" dt="2024-02-19T16:34:08.822" v="3188" actId="165"/>
          <ac:grpSpMkLst>
            <pc:docMk/>
            <pc:sldMk cId="2798364081" sldId="272"/>
            <ac:grpSpMk id="21" creationId="{249DD6E8-40CA-EF2D-734B-D8B0B6BDB328}"/>
          </ac:grpSpMkLst>
        </pc:grpChg>
        <pc:picChg chg="del">
          <ac:chgData name="Rosie Cooper" userId="bf124abb-9a2b-4602-9121-6ae61623fa8e" providerId="ADAL" clId="{FF46F98B-2610-4D6D-A027-B73A7BF444D5}" dt="2024-02-19T16:22:58.969" v="2771" actId="478"/>
          <ac:picMkLst>
            <pc:docMk/>
            <pc:sldMk cId="2798364081" sldId="272"/>
            <ac:picMk id="2" creationId="{A79E9C2D-BA39-FA1A-B67D-7240AFC603D2}"/>
          </ac:picMkLst>
        </pc:picChg>
        <pc:picChg chg="add del mod">
          <ac:chgData name="Rosie Cooper" userId="bf124abb-9a2b-4602-9121-6ae61623fa8e" providerId="ADAL" clId="{FF46F98B-2610-4D6D-A027-B73A7BF444D5}" dt="2024-02-19T16:50:48.874" v="5458" actId="962"/>
          <ac:picMkLst>
            <pc:docMk/>
            <pc:sldMk cId="2798364081" sldId="272"/>
            <ac:picMk id="4" creationId="{953FD517-85C6-8398-F65F-76B87B0194A0}"/>
          </ac:picMkLst>
        </pc:picChg>
        <pc:picChg chg="del">
          <ac:chgData name="Rosie Cooper" userId="bf124abb-9a2b-4602-9121-6ae61623fa8e" providerId="ADAL" clId="{FF46F98B-2610-4D6D-A027-B73A7BF444D5}" dt="2024-02-01T12:50:41.299" v="1668" actId="478"/>
          <ac:picMkLst>
            <pc:docMk/>
            <pc:sldMk cId="2798364081" sldId="272"/>
            <ac:picMk id="5" creationId="{9D00CFFF-76C1-0D0D-F1C0-4C19853F3E39}"/>
          </ac:picMkLst>
        </pc:picChg>
        <pc:picChg chg="add mod">
          <ac:chgData name="Rosie Cooper" userId="bf124abb-9a2b-4602-9121-6ae61623fa8e" providerId="ADAL" clId="{FF46F98B-2610-4D6D-A027-B73A7BF444D5}" dt="2024-02-19T16:52:46.805" v="5502" actId="962"/>
          <ac:picMkLst>
            <pc:docMk/>
            <pc:sldMk cId="2798364081" sldId="272"/>
            <ac:picMk id="6" creationId="{DF7BADBA-FEAE-129C-3E40-F47D53BF8311}"/>
          </ac:picMkLst>
        </pc:picChg>
        <pc:picChg chg="mod">
          <ac:chgData name="Rosie Cooper" userId="bf124abb-9a2b-4602-9121-6ae61623fa8e" providerId="ADAL" clId="{FF46F98B-2610-4D6D-A027-B73A7BF444D5}" dt="2024-02-19T16:50:49.607" v="5459" actId="962"/>
          <ac:picMkLst>
            <pc:docMk/>
            <pc:sldMk cId="2798364081" sldId="272"/>
            <ac:picMk id="11" creationId="{22B93149-2942-8599-5E51-EE367D974502}"/>
          </ac:picMkLst>
        </pc:picChg>
        <pc:picChg chg="add mod modVis">
          <ac:chgData name="Rosie Cooper" userId="bf124abb-9a2b-4602-9121-6ae61623fa8e" providerId="ADAL" clId="{FF46F98B-2610-4D6D-A027-B73A7BF444D5}" dt="2024-02-19T16:51:41.327" v="5478" actId="13244"/>
          <ac:picMkLst>
            <pc:docMk/>
            <pc:sldMk cId="2798364081" sldId="272"/>
            <ac:picMk id="26" creationId="{216246EC-7341-E311-DE77-E9928A24920B}"/>
          </ac:picMkLst>
        </pc:picChg>
        <pc:picChg chg="mod">
          <ac:chgData name="Rosie Cooper" userId="bf124abb-9a2b-4602-9121-6ae61623fa8e" providerId="ADAL" clId="{FF46F98B-2610-4D6D-A027-B73A7BF444D5}" dt="2024-02-19T16:50:57.376" v="5462" actId="13244"/>
          <ac:picMkLst>
            <pc:docMk/>
            <pc:sldMk cId="2798364081" sldId="272"/>
            <ac:picMk id="38" creationId="{7B74210B-AA0D-D7BD-B043-C3F72B7EE7F4}"/>
          </ac:picMkLst>
        </pc:picChg>
        <pc:picChg chg="add del mod">
          <ac:chgData name="Rosie Cooper" userId="bf124abb-9a2b-4602-9121-6ae61623fa8e" providerId="ADAL" clId="{FF46F98B-2610-4D6D-A027-B73A7BF444D5}" dt="2024-02-01T13:04:49.786" v="1924" actId="478"/>
          <ac:picMkLst>
            <pc:docMk/>
            <pc:sldMk cId="2798364081" sldId="272"/>
            <ac:picMk id="71" creationId="{7AD663A2-4F99-64FB-FB7A-6D70A27ADC10}"/>
          </ac:picMkLst>
        </pc:picChg>
      </pc:sldChg>
      <pc:sldChg chg="addSp delSp modSp mod modNotesTx">
        <pc:chgData name="Rosie Cooper" userId="bf124abb-9a2b-4602-9121-6ae61623fa8e" providerId="ADAL" clId="{FF46F98B-2610-4D6D-A027-B73A7BF444D5}" dt="2024-02-19T16:54:24.720" v="5533" actId="113"/>
        <pc:sldMkLst>
          <pc:docMk/>
          <pc:sldMk cId="3563777604" sldId="273"/>
        </pc:sldMkLst>
        <pc:spChg chg="mod">
          <ac:chgData name="Rosie Cooper" userId="bf124abb-9a2b-4602-9121-6ae61623fa8e" providerId="ADAL" clId="{FF46F98B-2610-4D6D-A027-B73A7BF444D5}" dt="2024-02-19T16:52:56.766" v="5506" actId="13244"/>
          <ac:spMkLst>
            <pc:docMk/>
            <pc:sldMk cId="3563777604" sldId="273"/>
            <ac:spMk id="3" creationId="{C167B748-07CA-6D02-54AD-599C4500A35E}"/>
          </ac:spMkLst>
        </pc:spChg>
        <pc:spChg chg="mod">
          <ac:chgData name="Rosie Cooper" userId="bf124abb-9a2b-4602-9121-6ae61623fa8e" providerId="ADAL" clId="{FF46F98B-2610-4D6D-A027-B73A7BF444D5}" dt="2024-02-19T16:53:24.800" v="5517" actId="13244"/>
          <ac:spMkLst>
            <pc:docMk/>
            <pc:sldMk cId="3563777604" sldId="273"/>
            <ac:spMk id="6" creationId="{505CEAF0-218E-67E3-E3CB-A96D53943775}"/>
          </ac:spMkLst>
        </pc:spChg>
        <pc:spChg chg="mod">
          <ac:chgData name="Rosie Cooper" userId="bf124abb-9a2b-4602-9121-6ae61623fa8e" providerId="ADAL" clId="{FF46F98B-2610-4D6D-A027-B73A7BF444D5}" dt="2024-02-01T13:08:03.378" v="1960" actId="20577"/>
          <ac:spMkLst>
            <pc:docMk/>
            <pc:sldMk cId="3563777604" sldId="273"/>
            <ac:spMk id="7" creationId="{F20E0EA5-C155-FC04-E81C-7220D9BAB4EE}"/>
          </ac:spMkLst>
        </pc:spChg>
        <pc:spChg chg="add mod">
          <ac:chgData name="Rosie Cooper" userId="bf124abb-9a2b-4602-9121-6ae61623fa8e" providerId="ADAL" clId="{FF46F98B-2610-4D6D-A027-B73A7BF444D5}" dt="2024-02-19T16:52:52.083" v="5504" actId="13244"/>
          <ac:spMkLst>
            <pc:docMk/>
            <pc:sldMk cId="3563777604" sldId="273"/>
            <ac:spMk id="8" creationId="{623B8C7B-5E40-F99D-2262-22890762FE44}"/>
          </ac:spMkLst>
        </pc:spChg>
        <pc:spChg chg="mod">
          <ac:chgData name="Rosie Cooper" userId="bf124abb-9a2b-4602-9121-6ae61623fa8e" providerId="ADAL" clId="{FF46F98B-2610-4D6D-A027-B73A7BF444D5}" dt="2024-02-19T16:53:21.708" v="5514" actId="962"/>
          <ac:spMkLst>
            <pc:docMk/>
            <pc:sldMk cId="3563777604" sldId="273"/>
            <ac:spMk id="9" creationId="{2A5F54AF-226A-8F02-9FC9-A1E8A892D8DF}"/>
          </ac:spMkLst>
        </pc:spChg>
        <pc:spChg chg="mod">
          <ac:chgData name="Rosie Cooper" userId="bf124abb-9a2b-4602-9121-6ae61623fa8e" providerId="ADAL" clId="{FF46F98B-2610-4D6D-A027-B73A7BF444D5}" dt="2024-02-19T16:53:15.286" v="5511" actId="13244"/>
          <ac:spMkLst>
            <pc:docMk/>
            <pc:sldMk cId="3563777604" sldId="273"/>
            <ac:spMk id="10" creationId="{B7014030-16B1-8381-CFFE-DF9CD913BD74}"/>
          </ac:spMkLst>
        </pc:spChg>
        <pc:spChg chg="mod ord">
          <ac:chgData name="Rosie Cooper" userId="bf124abb-9a2b-4602-9121-6ae61623fa8e" providerId="ADAL" clId="{FF46F98B-2610-4D6D-A027-B73A7BF444D5}" dt="2024-02-19T16:53:49.486" v="5527" actId="962"/>
          <ac:spMkLst>
            <pc:docMk/>
            <pc:sldMk cId="3563777604" sldId="273"/>
            <ac:spMk id="12" creationId="{FFA67371-01B1-B137-965B-7FBDEA96B67C}"/>
          </ac:spMkLst>
        </pc:spChg>
        <pc:spChg chg="mod">
          <ac:chgData name="Rosie Cooper" userId="bf124abb-9a2b-4602-9121-6ae61623fa8e" providerId="ADAL" clId="{FF46F98B-2610-4D6D-A027-B73A7BF444D5}" dt="2024-02-19T16:53:07.217" v="5508" actId="13244"/>
          <ac:spMkLst>
            <pc:docMk/>
            <pc:sldMk cId="3563777604" sldId="273"/>
            <ac:spMk id="13" creationId="{7AA1EF8F-1D4F-6011-5249-B62E99C3DB0C}"/>
          </ac:spMkLst>
        </pc:spChg>
        <pc:spChg chg="mod ord">
          <ac:chgData name="Rosie Cooper" userId="bf124abb-9a2b-4602-9121-6ae61623fa8e" providerId="ADAL" clId="{FF46F98B-2610-4D6D-A027-B73A7BF444D5}" dt="2024-02-19T16:53:50.922" v="5530" actId="962"/>
          <ac:spMkLst>
            <pc:docMk/>
            <pc:sldMk cId="3563777604" sldId="273"/>
            <ac:spMk id="14" creationId="{C26045C1-953A-77D4-6C6B-8E14C160BDBE}"/>
          </ac:spMkLst>
        </pc:spChg>
        <pc:spChg chg="mod">
          <ac:chgData name="Rosie Cooper" userId="bf124abb-9a2b-4602-9121-6ae61623fa8e" providerId="ADAL" clId="{FF46F98B-2610-4D6D-A027-B73A7BF444D5}" dt="2024-02-19T16:53:13.300" v="5510" actId="13244"/>
          <ac:spMkLst>
            <pc:docMk/>
            <pc:sldMk cId="3563777604" sldId="273"/>
            <ac:spMk id="15" creationId="{69308B54-F3F6-EA8F-8BAF-6A7C4A4C9DD9}"/>
          </ac:spMkLst>
        </pc:spChg>
        <pc:spChg chg="mod">
          <ac:chgData name="Rosie Cooper" userId="bf124abb-9a2b-4602-9121-6ae61623fa8e" providerId="ADAL" clId="{FF46F98B-2610-4D6D-A027-B73A7BF444D5}" dt="2024-02-19T16:53:22.438" v="5515" actId="962"/>
          <ac:spMkLst>
            <pc:docMk/>
            <pc:sldMk cId="3563777604" sldId="273"/>
            <ac:spMk id="16" creationId="{A91398DD-6224-0967-1561-F60F0EC54225}"/>
          </ac:spMkLst>
        </pc:spChg>
        <pc:spChg chg="mod">
          <ac:chgData name="Rosie Cooper" userId="bf124abb-9a2b-4602-9121-6ae61623fa8e" providerId="ADAL" clId="{FF46F98B-2610-4D6D-A027-B73A7BF444D5}" dt="2024-02-19T16:53:20.367" v="5513" actId="13244"/>
          <ac:spMkLst>
            <pc:docMk/>
            <pc:sldMk cId="3563777604" sldId="273"/>
            <ac:spMk id="17" creationId="{C508096B-EEBB-A045-3200-98CD00185345}"/>
          </ac:spMkLst>
        </pc:spChg>
        <pc:spChg chg="mod">
          <ac:chgData name="Rosie Cooper" userId="bf124abb-9a2b-4602-9121-6ae61623fa8e" providerId="ADAL" clId="{FF46F98B-2610-4D6D-A027-B73A7BF444D5}" dt="2024-02-19T16:53:23.017" v="5516" actId="962"/>
          <ac:spMkLst>
            <pc:docMk/>
            <pc:sldMk cId="3563777604" sldId="273"/>
            <ac:spMk id="18" creationId="{815F2FE8-A9AF-4EA2-228C-BB20EC480995}"/>
          </ac:spMkLst>
        </pc:spChg>
        <pc:spChg chg="add mod">
          <ac:chgData name="Rosie Cooper" userId="bf124abb-9a2b-4602-9121-6ae61623fa8e" providerId="ADAL" clId="{FF46F98B-2610-4D6D-A027-B73A7BF444D5}" dt="2024-02-19T16:53:35.409" v="5522" actId="13244"/>
          <ac:spMkLst>
            <pc:docMk/>
            <pc:sldMk cId="3563777604" sldId="273"/>
            <ac:spMk id="20" creationId="{96694856-6677-9549-7164-B1A9552DFAF6}"/>
          </ac:spMkLst>
        </pc:spChg>
        <pc:spChg chg="add mod">
          <ac:chgData name="Rosie Cooper" userId="bf124abb-9a2b-4602-9121-6ae61623fa8e" providerId="ADAL" clId="{FF46F98B-2610-4D6D-A027-B73A7BF444D5}" dt="2024-02-19T16:54:24.720" v="5533" actId="113"/>
          <ac:spMkLst>
            <pc:docMk/>
            <pc:sldMk cId="3563777604" sldId="273"/>
            <ac:spMk id="21" creationId="{CEA0409F-F58C-910A-503F-981C266FA7A3}"/>
          </ac:spMkLst>
        </pc:spChg>
        <pc:spChg chg="add del mod">
          <ac:chgData name="Rosie Cooper" userId="bf124abb-9a2b-4602-9121-6ae61623fa8e" providerId="ADAL" clId="{FF46F98B-2610-4D6D-A027-B73A7BF444D5}" dt="2024-02-01T13:19:08.757" v="2295" actId="478"/>
          <ac:spMkLst>
            <pc:docMk/>
            <pc:sldMk cId="3563777604" sldId="273"/>
            <ac:spMk id="23" creationId="{883E10B8-B586-32C3-85C5-9EF154D27772}"/>
          </ac:spMkLst>
        </pc:spChg>
        <pc:spChg chg="add del mod">
          <ac:chgData name="Rosie Cooper" userId="bf124abb-9a2b-4602-9121-6ae61623fa8e" providerId="ADAL" clId="{FF46F98B-2610-4D6D-A027-B73A7BF444D5}" dt="2024-02-01T13:17:32.069" v="2229" actId="478"/>
          <ac:spMkLst>
            <pc:docMk/>
            <pc:sldMk cId="3563777604" sldId="273"/>
            <ac:spMk id="24" creationId="{437F1C10-5F8B-2DDE-6F21-29825D502B7A}"/>
          </ac:spMkLst>
        </pc:spChg>
        <pc:spChg chg="add del mod">
          <ac:chgData name="Rosie Cooper" userId="bf124abb-9a2b-4602-9121-6ae61623fa8e" providerId="ADAL" clId="{FF46F98B-2610-4D6D-A027-B73A7BF444D5}" dt="2024-02-01T13:17:33.503" v="2230" actId="478"/>
          <ac:spMkLst>
            <pc:docMk/>
            <pc:sldMk cId="3563777604" sldId="273"/>
            <ac:spMk id="25" creationId="{25080119-2879-7E87-A642-72BE3C442490}"/>
          </ac:spMkLst>
        </pc:spChg>
        <pc:spChg chg="mod">
          <ac:chgData name="Rosie Cooper" userId="bf124abb-9a2b-4602-9121-6ae61623fa8e" providerId="ADAL" clId="{FF46F98B-2610-4D6D-A027-B73A7BF444D5}" dt="2024-02-01T13:17:28.395" v="2227"/>
          <ac:spMkLst>
            <pc:docMk/>
            <pc:sldMk cId="3563777604" sldId="273"/>
            <ac:spMk id="27" creationId="{526F0E4C-F47C-067C-649A-137076B5F882}"/>
          </ac:spMkLst>
        </pc:spChg>
        <pc:spChg chg="mod">
          <ac:chgData name="Rosie Cooper" userId="bf124abb-9a2b-4602-9121-6ae61623fa8e" providerId="ADAL" clId="{FF46F98B-2610-4D6D-A027-B73A7BF444D5}" dt="2024-02-01T13:17:28.395" v="2227"/>
          <ac:spMkLst>
            <pc:docMk/>
            <pc:sldMk cId="3563777604" sldId="273"/>
            <ac:spMk id="28" creationId="{6A939EC0-D964-01D8-C1A1-5766EDF22869}"/>
          </ac:spMkLst>
        </pc:spChg>
        <pc:spChg chg="mod">
          <ac:chgData name="Rosie Cooper" userId="bf124abb-9a2b-4602-9121-6ae61623fa8e" providerId="ADAL" clId="{FF46F98B-2610-4D6D-A027-B73A7BF444D5}" dt="2024-02-01T13:17:28.395" v="2227"/>
          <ac:spMkLst>
            <pc:docMk/>
            <pc:sldMk cId="3563777604" sldId="273"/>
            <ac:spMk id="29" creationId="{433564BA-328F-3952-EF1C-6F736E899623}"/>
          </ac:spMkLst>
        </pc:spChg>
        <pc:spChg chg="mod">
          <ac:chgData name="Rosie Cooper" userId="bf124abb-9a2b-4602-9121-6ae61623fa8e" providerId="ADAL" clId="{FF46F98B-2610-4D6D-A027-B73A7BF444D5}" dt="2024-02-19T16:53:17.804" v="5512" actId="13244"/>
          <ac:spMkLst>
            <pc:docMk/>
            <pc:sldMk cId="3563777604" sldId="273"/>
            <ac:spMk id="30" creationId="{3DBD9A53-D6AE-BA12-D3C2-BF0A338B6F2D}"/>
          </ac:spMkLst>
        </pc:spChg>
        <pc:spChg chg="mod">
          <ac:chgData name="Rosie Cooper" userId="bf124abb-9a2b-4602-9121-6ae61623fa8e" providerId="ADAL" clId="{FF46F98B-2610-4D6D-A027-B73A7BF444D5}" dt="2024-02-01T13:17:34.301" v="2231"/>
          <ac:spMkLst>
            <pc:docMk/>
            <pc:sldMk cId="3563777604" sldId="273"/>
            <ac:spMk id="32" creationId="{11D01F33-50F6-3DA9-E427-38E489DDAEC5}"/>
          </ac:spMkLst>
        </pc:spChg>
        <pc:spChg chg="mod">
          <ac:chgData name="Rosie Cooper" userId="bf124abb-9a2b-4602-9121-6ae61623fa8e" providerId="ADAL" clId="{FF46F98B-2610-4D6D-A027-B73A7BF444D5}" dt="2024-02-19T16:53:10.616" v="5509" actId="13244"/>
          <ac:spMkLst>
            <pc:docMk/>
            <pc:sldMk cId="3563777604" sldId="273"/>
            <ac:spMk id="33" creationId="{EF32A54C-E6D5-A3D5-4E12-ADD107B11EEC}"/>
          </ac:spMkLst>
        </pc:spChg>
        <pc:spChg chg="mod">
          <ac:chgData name="Rosie Cooper" userId="bf124abb-9a2b-4602-9121-6ae61623fa8e" providerId="ADAL" clId="{FF46F98B-2610-4D6D-A027-B73A7BF444D5}" dt="2024-02-01T13:17:58.592" v="2248" actId="20577"/>
          <ac:spMkLst>
            <pc:docMk/>
            <pc:sldMk cId="3563777604" sldId="273"/>
            <ac:spMk id="34" creationId="{1A13B86F-C2CF-C6CC-A74D-75592EC832A3}"/>
          </ac:spMkLst>
        </pc:spChg>
        <pc:spChg chg="mod">
          <ac:chgData name="Rosie Cooper" userId="bf124abb-9a2b-4602-9121-6ae61623fa8e" providerId="ADAL" clId="{FF46F98B-2610-4D6D-A027-B73A7BF444D5}" dt="2024-02-01T13:17:34.301" v="2231"/>
          <ac:spMkLst>
            <pc:docMk/>
            <pc:sldMk cId="3563777604" sldId="273"/>
            <ac:spMk id="35" creationId="{502407E6-780C-9290-DB37-7604D3F630C3}"/>
          </ac:spMkLst>
        </pc:spChg>
        <pc:spChg chg="mod topLvl">
          <ac:chgData name="Rosie Cooper" userId="bf124abb-9a2b-4602-9121-6ae61623fa8e" providerId="ADAL" clId="{FF46F98B-2610-4D6D-A027-B73A7BF444D5}" dt="2024-02-19T16:53:49.906" v="5528" actId="962"/>
          <ac:spMkLst>
            <pc:docMk/>
            <pc:sldMk cId="3563777604" sldId="273"/>
            <ac:spMk id="37" creationId="{61E927EA-3636-852B-508F-D5B9C5EA750B}"/>
          </ac:spMkLst>
        </pc:spChg>
        <pc:spChg chg="del">
          <ac:chgData name="Rosie Cooper" userId="bf124abb-9a2b-4602-9121-6ae61623fa8e" providerId="ADAL" clId="{FF46F98B-2610-4D6D-A027-B73A7BF444D5}" dt="2024-02-01T13:10:19.119" v="2047" actId="478"/>
          <ac:spMkLst>
            <pc:docMk/>
            <pc:sldMk cId="3563777604" sldId="273"/>
            <ac:spMk id="39" creationId="{A3F3180D-8B62-06ED-BD1D-69038AF2D70A}"/>
          </ac:spMkLst>
        </pc:spChg>
        <pc:spChg chg="mod topLvl">
          <ac:chgData name="Rosie Cooper" userId="bf124abb-9a2b-4602-9121-6ae61623fa8e" providerId="ADAL" clId="{FF46F98B-2610-4D6D-A027-B73A7BF444D5}" dt="2024-02-19T16:53:59.337" v="5532" actId="20577"/>
          <ac:spMkLst>
            <pc:docMk/>
            <pc:sldMk cId="3563777604" sldId="273"/>
            <ac:spMk id="40" creationId="{44E2F57E-CAA7-A92D-DFD8-D8ACD3CEBDB6}"/>
          </ac:spMkLst>
        </pc:spChg>
        <pc:spChg chg="mod topLvl">
          <ac:chgData name="Rosie Cooper" userId="bf124abb-9a2b-4602-9121-6ae61623fa8e" providerId="ADAL" clId="{FF46F98B-2610-4D6D-A027-B73A7BF444D5}" dt="2024-02-19T16:53:50.359" v="5529" actId="962"/>
          <ac:spMkLst>
            <pc:docMk/>
            <pc:sldMk cId="3563777604" sldId="273"/>
            <ac:spMk id="41" creationId="{4524B716-3387-F781-7281-487F0F133B8C}"/>
          </ac:spMkLst>
        </pc:spChg>
        <pc:spChg chg="mod">
          <ac:chgData name="Rosie Cooper" userId="bf124abb-9a2b-4602-9121-6ae61623fa8e" providerId="ADAL" clId="{FF46F98B-2610-4D6D-A027-B73A7BF444D5}" dt="2024-02-01T13:13:50.202" v="2089" actId="20577"/>
          <ac:spMkLst>
            <pc:docMk/>
            <pc:sldMk cId="3563777604" sldId="273"/>
            <ac:spMk id="55" creationId="{72F0FC16-6FED-23AD-56D2-75DCD7F59477}"/>
          </ac:spMkLst>
        </pc:spChg>
        <pc:spChg chg="mod">
          <ac:chgData name="Rosie Cooper" userId="bf124abb-9a2b-4602-9121-6ae61623fa8e" providerId="ADAL" clId="{FF46F98B-2610-4D6D-A027-B73A7BF444D5}" dt="2024-02-19T16:53:48.975" v="5526" actId="962"/>
          <ac:spMkLst>
            <pc:docMk/>
            <pc:sldMk cId="3563777604" sldId="273"/>
            <ac:spMk id="56" creationId="{82F2B5B9-7031-5AFB-BAF8-461A755C246A}"/>
          </ac:spMkLst>
        </pc:spChg>
        <pc:spChg chg="del">
          <ac:chgData name="Rosie Cooper" userId="bf124abb-9a2b-4602-9121-6ae61623fa8e" providerId="ADAL" clId="{FF46F98B-2610-4D6D-A027-B73A7BF444D5}" dt="2024-02-01T13:15:08.757" v="2177" actId="478"/>
          <ac:spMkLst>
            <pc:docMk/>
            <pc:sldMk cId="3563777604" sldId="273"/>
            <ac:spMk id="57" creationId="{B1BCF1E7-A7A5-DCEC-00AA-4DA4F4090463}"/>
          </ac:spMkLst>
        </pc:spChg>
        <pc:spChg chg="mod">
          <ac:chgData name="Rosie Cooper" userId="bf124abb-9a2b-4602-9121-6ae61623fa8e" providerId="ADAL" clId="{FF46F98B-2610-4D6D-A027-B73A7BF444D5}" dt="2024-02-19T16:53:29.267" v="5519" actId="13244"/>
          <ac:spMkLst>
            <pc:docMk/>
            <pc:sldMk cId="3563777604" sldId="273"/>
            <ac:spMk id="58" creationId="{B075A3A9-3577-2A68-33EA-0E2C30D7E861}"/>
          </ac:spMkLst>
        </pc:spChg>
        <pc:spChg chg="mod">
          <ac:chgData name="Rosie Cooper" userId="bf124abb-9a2b-4602-9121-6ae61623fa8e" providerId="ADAL" clId="{FF46F98B-2610-4D6D-A027-B73A7BF444D5}" dt="2024-02-19T16:53:32.945" v="5521" actId="13244"/>
          <ac:spMkLst>
            <pc:docMk/>
            <pc:sldMk cId="3563777604" sldId="273"/>
            <ac:spMk id="59" creationId="{05BDCEB7-CC92-D34E-0F66-2EC3577B6B5F}"/>
          </ac:spMkLst>
        </pc:spChg>
        <pc:spChg chg="del">
          <ac:chgData name="Rosie Cooper" userId="bf124abb-9a2b-4602-9121-6ae61623fa8e" providerId="ADAL" clId="{FF46F98B-2610-4D6D-A027-B73A7BF444D5}" dt="2024-02-01T13:15:17.006" v="2183" actId="478"/>
          <ac:spMkLst>
            <pc:docMk/>
            <pc:sldMk cId="3563777604" sldId="273"/>
            <ac:spMk id="60" creationId="{190AF622-C76D-9075-0C82-7E30126C55FB}"/>
          </ac:spMkLst>
        </pc:spChg>
        <pc:spChg chg="del">
          <ac:chgData name="Rosie Cooper" userId="bf124abb-9a2b-4602-9121-6ae61623fa8e" providerId="ADAL" clId="{FF46F98B-2610-4D6D-A027-B73A7BF444D5}" dt="2024-02-01T13:15:18.317" v="2184" actId="478"/>
          <ac:spMkLst>
            <pc:docMk/>
            <pc:sldMk cId="3563777604" sldId="273"/>
            <ac:spMk id="61" creationId="{CA483A1E-EE5D-9711-A7C2-AC8796A416BE}"/>
          </ac:spMkLst>
        </pc:spChg>
        <pc:spChg chg="del">
          <ac:chgData name="Rosie Cooper" userId="bf124abb-9a2b-4602-9121-6ae61623fa8e" providerId="ADAL" clId="{FF46F98B-2610-4D6D-A027-B73A7BF444D5}" dt="2024-02-01T13:15:20.032" v="2185" actId="478"/>
          <ac:spMkLst>
            <pc:docMk/>
            <pc:sldMk cId="3563777604" sldId="273"/>
            <ac:spMk id="62" creationId="{DAE95FC0-D07B-A3F7-A83D-A1C78DC5D951}"/>
          </ac:spMkLst>
        </pc:spChg>
        <pc:spChg chg="mod">
          <ac:chgData name="Rosie Cooper" userId="bf124abb-9a2b-4602-9121-6ae61623fa8e" providerId="ADAL" clId="{FF46F98B-2610-4D6D-A027-B73A7BF444D5}" dt="2024-02-19T16:53:31.225" v="5520" actId="13244"/>
          <ac:spMkLst>
            <pc:docMk/>
            <pc:sldMk cId="3563777604" sldId="273"/>
            <ac:spMk id="65" creationId="{5F5E9072-3CA2-A0BF-6A2B-F0048FB91933}"/>
          </ac:spMkLst>
        </pc:spChg>
        <pc:spChg chg="del">
          <ac:chgData name="Rosie Cooper" userId="bf124abb-9a2b-4602-9121-6ae61623fa8e" providerId="ADAL" clId="{FF46F98B-2610-4D6D-A027-B73A7BF444D5}" dt="2024-02-01T13:15:13.595" v="2180" actId="478"/>
          <ac:spMkLst>
            <pc:docMk/>
            <pc:sldMk cId="3563777604" sldId="273"/>
            <ac:spMk id="74" creationId="{D80B84DE-E378-02D8-95C8-C84DE219BCE0}"/>
          </ac:spMkLst>
        </pc:spChg>
        <pc:spChg chg="del">
          <ac:chgData name="Rosie Cooper" userId="bf124abb-9a2b-4602-9121-6ae61623fa8e" providerId="ADAL" clId="{FF46F98B-2610-4D6D-A027-B73A7BF444D5}" dt="2024-02-01T13:15:15.947" v="2182" actId="478"/>
          <ac:spMkLst>
            <pc:docMk/>
            <pc:sldMk cId="3563777604" sldId="273"/>
            <ac:spMk id="76" creationId="{33DA7CCB-A97D-555C-5DF7-FE038A495208}"/>
          </ac:spMkLst>
        </pc:spChg>
        <pc:grpChg chg="add del mod">
          <ac:chgData name="Rosie Cooper" userId="bf124abb-9a2b-4602-9121-6ae61623fa8e" providerId="ADAL" clId="{FF46F98B-2610-4D6D-A027-B73A7BF444D5}" dt="2024-02-01T13:17:29.918" v="2228"/>
          <ac:grpSpMkLst>
            <pc:docMk/>
            <pc:sldMk cId="3563777604" sldId="273"/>
            <ac:grpSpMk id="26" creationId="{5195CF43-B7E0-2B7A-A2F3-A17C11547535}"/>
          </ac:grpSpMkLst>
        </pc:grpChg>
        <pc:grpChg chg="add del mod">
          <ac:chgData name="Rosie Cooper" userId="bf124abb-9a2b-4602-9121-6ae61623fa8e" providerId="ADAL" clId="{FF46F98B-2610-4D6D-A027-B73A7BF444D5}" dt="2024-02-01T13:19:12.666" v="2297" actId="478"/>
          <ac:grpSpMkLst>
            <pc:docMk/>
            <pc:sldMk cId="3563777604" sldId="273"/>
            <ac:grpSpMk id="31" creationId="{6CF3E30A-FA34-86CC-FDF1-1C5D14A204BF}"/>
          </ac:grpSpMkLst>
        </pc:grpChg>
        <pc:grpChg chg="add del mod">
          <ac:chgData name="Rosie Cooper" userId="bf124abb-9a2b-4602-9121-6ae61623fa8e" providerId="ADAL" clId="{FF46F98B-2610-4D6D-A027-B73A7BF444D5}" dt="2024-02-19T16:53:43.367" v="5524" actId="165"/>
          <ac:grpSpMkLst>
            <pc:docMk/>
            <pc:sldMk cId="3563777604" sldId="273"/>
            <ac:grpSpMk id="36" creationId="{D3AD4D9A-A51B-EC44-0179-34BF8601DFD4}"/>
          </ac:grpSpMkLst>
        </pc:grpChg>
        <pc:picChg chg="del">
          <ac:chgData name="Rosie Cooper" userId="bf124abb-9a2b-4602-9121-6ae61623fa8e" providerId="ADAL" clId="{FF46F98B-2610-4D6D-A027-B73A7BF444D5}" dt="2024-02-19T16:23:00.879" v="2772" actId="478"/>
          <ac:picMkLst>
            <pc:docMk/>
            <pc:sldMk cId="3563777604" sldId="273"/>
            <ac:picMk id="2" creationId="{A79E9C2D-BA39-FA1A-B67D-7240AFC603D2}"/>
          </ac:picMkLst>
        </pc:picChg>
        <pc:picChg chg="add del mod">
          <ac:chgData name="Rosie Cooper" userId="bf124abb-9a2b-4602-9121-6ae61623fa8e" providerId="ADAL" clId="{FF46F98B-2610-4D6D-A027-B73A7BF444D5}" dt="2024-02-19T16:52:50.250" v="5503" actId="962"/>
          <ac:picMkLst>
            <pc:docMk/>
            <pc:sldMk cId="3563777604" sldId="273"/>
            <ac:picMk id="4" creationId="{953FD517-85C6-8398-F65F-76B87B0194A0}"/>
          </ac:picMkLst>
        </pc:picChg>
        <pc:picChg chg="mod">
          <ac:chgData name="Rosie Cooper" userId="bf124abb-9a2b-4602-9121-6ae61623fa8e" providerId="ADAL" clId="{FF46F98B-2610-4D6D-A027-B73A7BF444D5}" dt="2024-02-19T16:52:53.106" v="5505" actId="962"/>
          <ac:picMkLst>
            <pc:docMk/>
            <pc:sldMk cId="3563777604" sldId="273"/>
            <ac:picMk id="5" creationId="{9D00CFFF-76C1-0D0D-F1C0-4C19853F3E39}"/>
          </ac:picMkLst>
        </pc:picChg>
        <pc:picChg chg="del">
          <ac:chgData name="Rosie Cooper" userId="bf124abb-9a2b-4602-9121-6ae61623fa8e" providerId="ADAL" clId="{FF46F98B-2610-4D6D-A027-B73A7BF444D5}" dt="2024-02-01T13:15:14.229" v="2181" actId="478"/>
          <ac:picMkLst>
            <pc:docMk/>
            <pc:sldMk cId="3563777604" sldId="273"/>
            <ac:picMk id="11" creationId="{22B93149-2942-8599-5E51-EE367D974502}"/>
          </ac:picMkLst>
        </pc:picChg>
        <pc:picChg chg="add mod modVis">
          <ac:chgData name="Rosie Cooper" userId="bf124abb-9a2b-4602-9121-6ae61623fa8e" providerId="ADAL" clId="{FF46F98B-2610-4D6D-A027-B73A7BF444D5}" dt="2024-02-19T16:53:01.017" v="5507" actId="13244"/>
          <ac:picMkLst>
            <pc:docMk/>
            <pc:sldMk cId="3563777604" sldId="273"/>
            <ac:picMk id="19" creationId="{A5FD1EAB-8608-CDEF-3D44-4CE8C5AB571B}"/>
          </ac:picMkLst>
        </pc:picChg>
        <pc:picChg chg="add del mod">
          <ac:chgData name="Rosie Cooper" userId="bf124abb-9a2b-4602-9121-6ae61623fa8e" providerId="ADAL" clId="{FF46F98B-2610-4D6D-A027-B73A7BF444D5}" dt="2024-02-01T13:19:09.341" v="2296" actId="478"/>
          <ac:picMkLst>
            <pc:docMk/>
            <pc:sldMk cId="3563777604" sldId="273"/>
            <ac:picMk id="22" creationId="{B0AAF5E8-E62F-6B12-1DC6-0BABB179922C}"/>
          </ac:picMkLst>
        </pc:picChg>
        <pc:picChg chg="del">
          <ac:chgData name="Rosie Cooper" userId="bf124abb-9a2b-4602-9121-6ae61623fa8e" providerId="ADAL" clId="{FF46F98B-2610-4D6D-A027-B73A7BF444D5}" dt="2024-02-01T13:12:46.112" v="2068" actId="478"/>
          <ac:picMkLst>
            <pc:docMk/>
            <pc:sldMk cId="3563777604" sldId="273"/>
            <ac:picMk id="38" creationId="{7B74210B-AA0D-D7BD-B043-C3F72B7EE7F4}"/>
          </ac:picMkLst>
        </pc:picChg>
        <pc:picChg chg="add mod modVis">
          <ac:chgData name="Rosie Cooper" userId="bf124abb-9a2b-4602-9121-6ae61623fa8e" providerId="ADAL" clId="{FF46F98B-2610-4D6D-A027-B73A7BF444D5}" dt="2024-02-19T16:53:27.355" v="5518" actId="13244"/>
          <ac:picMkLst>
            <pc:docMk/>
            <pc:sldMk cId="3563777604" sldId="273"/>
            <ac:picMk id="43" creationId="{8340E12A-0052-BA43-9D15-B8D4FD17F8AE}"/>
          </ac:picMkLst>
        </pc:picChg>
        <pc:picChg chg="del mod">
          <ac:chgData name="Rosie Cooper" userId="bf124abb-9a2b-4602-9121-6ae61623fa8e" providerId="ADAL" clId="{FF46F98B-2610-4D6D-A027-B73A7BF444D5}" dt="2024-02-01T13:23:41.283" v="2545" actId="478"/>
          <ac:picMkLst>
            <pc:docMk/>
            <pc:sldMk cId="3563777604" sldId="273"/>
            <ac:picMk id="71" creationId="{7AD663A2-4F99-64FB-FB7A-6D70A27ADC10}"/>
          </ac:picMkLst>
        </pc:picChg>
      </pc:sldChg>
      <pc:sldChg chg="del">
        <pc:chgData name="Rosie Cooper" userId="bf124abb-9a2b-4602-9121-6ae61623fa8e" providerId="ADAL" clId="{FF46F98B-2610-4D6D-A027-B73A7BF444D5}" dt="2024-02-01T13:15:41.756" v="2186" actId="47"/>
        <pc:sldMkLst>
          <pc:docMk/>
          <pc:sldMk cId="743800619" sldId="274"/>
        </pc:sldMkLst>
      </pc:sldChg>
      <pc:sldChg chg="addSp delSp modSp add mod modNotesTx">
        <pc:chgData name="Rosie Cooper" userId="bf124abb-9a2b-4602-9121-6ae61623fa8e" providerId="ADAL" clId="{FF46F98B-2610-4D6D-A027-B73A7BF444D5}" dt="2024-02-19T16:49:31.946" v="5431" actId="13244"/>
        <pc:sldMkLst>
          <pc:docMk/>
          <pc:sldMk cId="2050982568" sldId="275"/>
        </pc:sldMkLst>
        <pc:spChg chg="mod">
          <ac:chgData name="Rosie Cooper" userId="bf124abb-9a2b-4602-9121-6ae61623fa8e" providerId="ADAL" clId="{FF46F98B-2610-4D6D-A027-B73A7BF444D5}" dt="2024-02-19T16:48:35.392" v="5406" actId="13244"/>
          <ac:spMkLst>
            <pc:docMk/>
            <pc:sldMk cId="2050982568" sldId="275"/>
            <ac:spMk id="3" creationId="{8D31C204-0B3B-6154-6411-12045D8149E8}"/>
          </ac:spMkLst>
        </pc:spChg>
        <pc:spChg chg="add mod">
          <ac:chgData name="Rosie Cooper" userId="bf124abb-9a2b-4602-9121-6ae61623fa8e" providerId="ADAL" clId="{FF46F98B-2610-4D6D-A027-B73A7BF444D5}" dt="2024-02-19T16:49:25.327" v="5425" actId="13244"/>
          <ac:spMkLst>
            <pc:docMk/>
            <pc:sldMk cId="2050982568" sldId="275"/>
            <ac:spMk id="5" creationId="{610E64D6-4364-81F0-CFC8-5AEC372353B5}"/>
          </ac:spMkLst>
        </pc:spChg>
        <pc:spChg chg="mod">
          <ac:chgData name="Rosie Cooper" userId="bf124abb-9a2b-4602-9121-6ae61623fa8e" providerId="ADAL" clId="{FF46F98B-2610-4D6D-A027-B73A7BF444D5}" dt="2024-02-01T11:51:01.611" v="348" actId="14100"/>
          <ac:spMkLst>
            <pc:docMk/>
            <pc:sldMk cId="2050982568" sldId="275"/>
            <ac:spMk id="7" creationId="{F20E0EA5-C155-FC04-E81C-7220D9BAB4EE}"/>
          </ac:spMkLst>
        </pc:spChg>
        <pc:spChg chg="mod">
          <ac:chgData name="Rosie Cooper" userId="bf124abb-9a2b-4602-9121-6ae61623fa8e" providerId="ADAL" clId="{FF46F98B-2610-4D6D-A027-B73A7BF444D5}" dt="2024-02-19T16:49:20.334" v="5424" actId="962"/>
          <ac:spMkLst>
            <pc:docMk/>
            <pc:sldMk cId="2050982568" sldId="275"/>
            <ac:spMk id="8" creationId="{93E6F6AB-AFD7-717B-8AA1-1B8422E260FE}"/>
          </ac:spMkLst>
        </pc:spChg>
        <pc:spChg chg="mod">
          <ac:chgData name="Rosie Cooper" userId="bf124abb-9a2b-4602-9121-6ae61623fa8e" providerId="ADAL" clId="{FF46F98B-2610-4D6D-A027-B73A7BF444D5}" dt="2024-02-19T16:48:47.677" v="5411" actId="962"/>
          <ac:spMkLst>
            <pc:docMk/>
            <pc:sldMk cId="2050982568" sldId="275"/>
            <ac:spMk id="9" creationId="{2A5F54AF-226A-8F02-9FC9-A1E8A892D8DF}"/>
          </ac:spMkLst>
        </pc:spChg>
        <pc:spChg chg="mod">
          <ac:chgData name="Rosie Cooper" userId="bf124abb-9a2b-4602-9121-6ae61623fa8e" providerId="ADAL" clId="{FF46F98B-2610-4D6D-A027-B73A7BF444D5}" dt="2024-02-19T16:48:40.084" v="5408" actId="13244"/>
          <ac:spMkLst>
            <pc:docMk/>
            <pc:sldMk cId="2050982568" sldId="275"/>
            <ac:spMk id="10" creationId="{B7014030-16B1-8381-CFFE-DF9CD913BD74}"/>
          </ac:spMkLst>
        </pc:spChg>
        <pc:spChg chg="add mod">
          <ac:chgData name="Rosie Cooper" userId="bf124abb-9a2b-4602-9121-6ae61623fa8e" providerId="ADAL" clId="{FF46F98B-2610-4D6D-A027-B73A7BF444D5}" dt="2024-02-19T16:49:31.946" v="5431" actId="13244"/>
          <ac:spMkLst>
            <pc:docMk/>
            <pc:sldMk cId="2050982568" sldId="275"/>
            <ac:spMk id="11" creationId="{F4CE1F76-2AED-F505-E529-63043FF07092}"/>
          </ac:spMkLst>
        </pc:spChg>
        <pc:spChg chg="mod">
          <ac:chgData name="Rosie Cooper" userId="bf124abb-9a2b-4602-9121-6ae61623fa8e" providerId="ADAL" clId="{FF46F98B-2610-4D6D-A027-B73A7BF444D5}" dt="2024-02-19T16:49:17.611" v="5422" actId="962"/>
          <ac:spMkLst>
            <pc:docMk/>
            <pc:sldMk cId="2050982568" sldId="275"/>
            <ac:spMk id="12" creationId="{FFA67371-01B1-B137-965B-7FBDEA96B67C}"/>
          </ac:spMkLst>
        </pc:spChg>
        <pc:spChg chg="mod">
          <ac:chgData name="Rosie Cooper" userId="bf124abb-9a2b-4602-9121-6ae61623fa8e" providerId="ADAL" clId="{FF46F98B-2610-4D6D-A027-B73A7BF444D5}" dt="2024-02-19T16:48:28.007" v="5404" actId="13244"/>
          <ac:spMkLst>
            <pc:docMk/>
            <pc:sldMk cId="2050982568" sldId="275"/>
            <ac:spMk id="13" creationId="{7AA1EF8F-1D4F-6011-5249-B62E99C3DB0C}"/>
          </ac:spMkLst>
        </pc:spChg>
        <pc:spChg chg="mod">
          <ac:chgData name="Rosie Cooper" userId="bf124abb-9a2b-4602-9121-6ae61623fa8e" providerId="ADAL" clId="{FF46F98B-2610-4D6D-A027-B73A7BF444D5}" dt="2024-02-19T16:49:19.199" v="5423" actId="962"/>
          <ac:spMkLst>
            <pc:docMk/>
            <pc:sldMk cId="2050982568" sldId="275"/>
            <ac:spMk id="14" creationId="{C26045C1-953A-77D4-6C6B-8E14C160BDBE}"/>
          </ac:spMkLst>
        </pc:spChg>
        <pc:spChg chg="mod">
          <ac:chgData name="Rosie Cooper" userId="bf124abb-9a2b-4602-9121-6ae61623fa8e" providerId="ADAL" clId="{FF46F98B-2610-4D6D-A027-B73A7BF444D5}" dt="2024-02-19T16:48:37.563" v="5407" actId="13244"/>
          <ac:spMkLst>
            <pc:docMk/>
            <pc:sldMk cId="2050982568" sldId="275"/>
            <ac:spMk id="15" creationId="{69308B54-F3F6-EA8F-8BAF-6A7C4A4C9DD9}"/>
          </ac:spMkLst>
        </pc:spChg>
        <pc:spChg chg="mod">
          <ac:chgData name="Rosie Cooper" userId="bf124abb-9a2b-4602-9121-6ae61623fa8e" providerId="ADAL" clId="{FF46F98B-2610-4D6D-A027-B73A7BF444D5}" dt="2024-02-01T11:53:34.982" v="438" actId="6549"/>
          <ac:spMkLst>
            <pc:docMk/>
            <pc:sldMk cId="2050982568" sldId="275"/>
            <ac:spMk id="17" creationId="{C508096B-EEBB-A045-3200-98CD00185345}"/>
          </ac:spMkLst>
        </pc:spChg>
        <pc:spChg chg="add mod">
          <ac:chgData name="Rosie Cooper" userId="bf124abb-9a2b-4602-9121-6ae61623fa8e" providerId="ADAL" clId="{FF46F98B-2610-4D6D-A027-B73A7BF444D5}" dt="2024-02-19T16:49:27.977" v="5427" actId="962"/>
          <ac:spMkLst>
            <pc:docMk/>
            <pc:sldMk cId="2050982568" sldId="275"/>
            <ac:spMk id="19" creationId="{0EE51276-28FA-E7D1-EDD1-7C51235B89C3}"/>
          </ac:spMkLst>
        </pc:spChg>
        <pc:spChg chg="del">
          <ac:chgData name="Rosie Cooper" userId="bf124abb-9a2b-4602-9121-6ae61623fa8e" providerId="ADAL" clId="{FF46F98B-2610-4D6D-A027-B73A7BF444D5}" dt="2024-02-01T11:53:36.472" v="439" actId="478"/>
          <ac:spMkLst>
            <pc:docMk/>
            <pc:sldMk cId="2050982568" sldId="275"/>
            <ac:spMk id="21" creationId="{C0FA1DF2-EDEE-4FA5-11FB-F03FD1A2AF11}"/>
          </ac:spMkLst>
        </pc:spChg>
        <pc:spChg chg="add mod">
          <ac:chgData name="Rosie Cooper" userId="bf124abb-9a2b-4602-9121-6ae61623fa8e" providerId="ADAL" clId="{FF46F98B-2610-4D6D-A027-B73A7BF444D5}" dt="2024-02-19T16:48:46.284" v="5410" actId="13244"/>
          <ac:spMkLst>
            <pc:docMk/>
            <pc:sldMk cId="2050982568" sldId="275"/>
            <ac:spMk id="22" creationId="{C8D8CAE2-2039-B418-3AC5-8DE72FF1C6D8}"/>
          </ac:spMkLst>
        </pc:spChg>
        <pc:spChg chg="add mod">
          <ac:chgData name="Rosie Cooper" userId="bf124abb-9a2b-4602-9121-6ae61623fa8e" providerId="ADAL" clId="{FF46F98B-2610-4D6D-A027-B73A7BF444D5}" dt="2024-02-19T16:49:28.801" v="5428" actId="962"/>
          <ac:spMkLst>
            <pc:docMk/>
            <pc:sldMk cId="2050982568" sldId="275"/>
            <ac:spMk id="23" creationId="{4F636FE9-7859-948D-16B1-ABCE947C80C2}"/>
          </ac:spMkLst>
        </pc:spChg>
        <pc:spChg chg="add mod">
          <ac:chgData name="Rosie Cooper" userId="bf124abb-9a2b-4602-9121-6ae61623fa8e" providerId="ADAL" clId="{FF46F98B-2610-4D6D-A027-B73A7BF444D5}" dt="2024-02-19T16:48:43.407" v="5409" actId="13244"/>
          <ac:spMkLst>
            <pc:docMk/>
            <pc:sldMk cId="2050982568" sldId="275"/>
            <ac:spMk id="24" creationId="{40936766-AAAE-6072-A795-5838E231BDD7}"/>
          </ac:spMkLst>
        </pc:spChg>
        <pc:spChg chg="add del mod">
          <ac:chgData name="Rosie Cooper" userId="bf124abb-9a2b-4602-9121-6ae61623fa8e" providerId="ADAL" clId="{FF46F98B-2610-4D6D-A027-B73A7BF444D5}" dt="2024-02-01T12:11:53.307" v="772"/>
          <ac:spMkLst>
            <pc:docMk/>
            <pc:sldMk cId="2050982568" sldId="275"/>
            <ac:spMk id="26" creationId="{FC516B84-01A4-89D4-9709-866966929AA8}"/>
          </ac:spMkLst>
        </pc:spChg>
        <pc:spChg chg="add del mod">
          <ac:chgData name="Rosie Cooper" userId="bf124abb-9a2b-4602-9121-6ae61623fa8e" providerId="ADAL" clId="{FF46F98B-2610-4D6D-A027-B73A7BF444D5}" dt="2024-02-01T12:11:53.307" v="772"/>
          <ac:spMkLst>
            <pc:docMk/>
            <pc:sldMk cId="2050982568" sldId="275"/>
            <ac:spMk id="27" creationId="{D33FE3B2-8B7B-8F3A-AD2C-1FA55AAFC436}"/>
          </ac:spMkLst>
        </pc:spChg>
        <pc:spChg chg="add del mod">
          <ac:chgData name="Rosie Cooper" userId="bf124abb-9a2b-4602-9121-6ae61623fa8e" providerId="ADAL" clId="{FF46F98B-2610-4D6D-A027-B73A7BF444D5}" dt="2024-02-01T12:11:53.307" v="772"/>
          <ac:spMkLst>
            <pc:docMk/>
            <pc:sldMk cId="2050982568" sldId="275"/>
            <ac:spMk id="28" creationId="{87B09967-F45B-5912-71E0-7833E41D2C0B}"/>
          </ac:spMkLst>
        </pc:spChg>
        <pc:spChg chg="add del mod">
          <ac:chgData name="Rosie Cooper" userId="bf124abb-9a2b-4602-9121-6ae61623fa8e" providerId="ADAL" clId="{FF46F98B-2610-4D6D-A027-B73A7BF444D5}" dt="2024-02-01T12:11:53.307" v="772"/>
          <ac:spMkLst>
            <pc:docMk/>
            <pc:sldMk cId="2050982568" sldId="275"/>
            <ac:spMk id="29" creationId="{2D6305D2-2560-CD86-3250-FB0359D7BD78}"/>
          </ac:spMkLst>
        </pc:spChg>
        <pc:spChg chg="add del mod">
          <ac:chgData name="Rosie Cooper" userId="bf124abb-9a2b-4602-9121-6ae61623fa8e" providerId="ADAL" clId="{FF46F98B-2610-4D6D-A027-B73A7BF444D5}" dt="2024-02-01T12:11:53.307" v="772"/>
          <ac:spMkLst>
            <pc:docMk/>
            <pc:sldMk cId="2050982568" sldId="275"/>
            <ac:spMk id="30" creationId="{342333D3-2ABD-A044-FD16-371098AEA383}"/>
          </ac:spMkLst>
        </pc:spChg>
        <pc:spChg chg="add del mod modVis">
          <ac:chgData name="Rosie Cooper" userId="bf124abb-9a2b-4602-9121-6ae61623fa8e" providerId="ADAL" clId="{FF46F98B-2610-4D6D-A027-B73A7BF444D5}" dt="2024-02-19T16:49:11.598" v="5419" actId="13244"/>
          <ac:spMkLst>
            <pc:docMk/>
            <pc:sldMk cId="2050982568" sldId="275"/>
            <ac:spMk id="32" creationId="{D24D32C4-E7C1-2E79-0E7D-8D1D79FF4A83}"/>
          </ac:spMkLst>
        </pc:spChg>
        <pc:spChg chg="mod">
          <ac:chgData name="Rosie Cooper" userId="bf124abb-9a2b-4602-9121-6ae61623fa8e" providerId="ADAL" clId="{FF46F98B-2610-4D6D-A027-B73A7BF444D5}" dt="2024-02-19T16:48:32.129" v="5405" actId="13244"/>
          <ac:spMkLst>
            <pc:docMk/>
            <pc:sldMk cId="2050982568" sldId="275"/>
            <ac:spMk id="33" creationId="{EF32A54C-E6D5-A3D5-4E12-ADD107B11EEC}"/>
          </ac:spMkLst>
        </pc:spChg>
        <pc:spChg chg="add del mod">
          <ac:chgData name="Rosie Cooper" userId="bf124abb-9a2b-4602-9121-6ae61623fa8e" providerId="ADAL" clId="{FF46F98B-2610-4D6D-A027-B73A7BF444D5}" dt="2024-02-01T12:13:15.283" v="796" actId="478"/>
          <ac:spMkLst>
            <pc:docMk/>
            <pc:sldMk cId="2050982568" sldId="275"/>
            <ac:spMk id="34" creationId="{FBC1C7B0-CE47-7F7C-88A0-9042EC2EBB9E}"/>
          </ac:spMkLst>
        </pc:spChg>
        <pc:spChg chg="add del mod">
          <ac:chgData name="Rosie Cooper" userId="bf124abb-9a2b-4602-9121-6ae61623fa8e" providerId="ADAL" clId="{FF46F98B-2610-4D6D-A027-B73A7BF444D5}" dt="2024-02-01T12:13:06.228" v="791" actId="478"/>
          <ac:spMkLst>
            <pc:docMk/>
            <pc:sldMk cId="2050982568" sldId="275"/>
            <ac:spMk id="35" creationId="{241C67C3-8C67-799D-F471-BB4659D7864B}"/>
          </ac:spMkLst>
        </pc:spChg>
        <pc:spChg chg="add del mod">
          <ac:chgData name="Rosie Cooper" userId="bf124abb-9a2b-4602-9121-6ae61623fa8e" providerId="ADAL" clId="{FF46F98B-2610-4D6D-A027-B73A7BF444D5}" dt="2024-02-01T12:13:13.834" v="795" actId="478"/>
          <ac:spMkLst>
            <pc:docMk/>
            <pc:sldMk cId="2050982568" sldId="275"/>
            <ac:spMk id="36" creationId="{5FEB388C-8087-5B7B-C067-64453A098611}"/>
          </ac:spMkLst>
        </pc:spChg>
        <pc:spChg chg="add del mod">
          <ac:chgData name="Rosie Cooper" userId="bf124abb-9a2b-4602-9121-6ae61623fa8e" providerId="ADAL" clId="{FF46F98B-2610-4D6D-A027-B73A7BF444D5}" dt="2024-02-01T12:14:24.797" v="811" actId="478"/>
          <ac:spMkLst>
            <pc:docMk/>
            <pc:sldMk cId="2050982568" sldId="275"/>
            <ac:spMk id="37" creationId="{F7793B6B-B15B-F1BA-15D6-8571C0FA4D9C}"/>
          </ac:spMkLst>
        </pc:spChg>
        <pc:spChg chg="add del mod">
          <ac:chgData name="Rosie Cooper" userId="bf124abb-9a2b-4602-9121-6ae61623fa8e" providerId="ADAL" clId="{FF46F98B-2610-4D6D-A027-B73A7BF444D5}" dt="2024-02-01T12:14:15.016" v="810" actId="478"/>
          <ac:spMkLst>
            <pc:docMk/>
            <pc:sldMk cId="2050982568" sldId="275"/>
            <ac:spMk id="39" creationId="{FBDE3F2D-F3E4-F680-0217-DF7030441357}"/>
          </ac:spMkLst>
        </pc:spChg>
        <pc:spChg chg="add mod">
          <ac:chgData name="Rosie Cooper" userId="bf124abb-9a2b-4602-9121-6ae61623fa8e" providerId="ADAL" clId="{FF46F98B-2610-4D6D-A027-B73A7BF444D5}" dt="2024-02-19T16:49:15.307" v="5420" actId="13244"/>
          <ac:spMkLst>
            <pc:docMk/>
            <pc:sldMk cId="2050982568" sldId="275"/>
            <ac:spMk id="41" creationId="{86B1B974-9D6D-5F15-B68C-8F92F8010430}"/>
          </ac:spMkLst>
        </pc:spChg>
        <pc:spChg chg="add mod">
          <ac:chgData name="Rosie Cooper" userId="bf124abb-9a2b-4602-9121-6ae61623fa8e" providerId="ADAL" clId="{FF46F98B-2610-4D6D-A027-B73A7BF444D5}" dt="2024-02-19T16:49:01.377" v="5416" actId="13244"/>
          <ac:spMkLst>
            <pc:docMk/>
            <pc:sldMk cId="2050982568" sldId="275"/>
            <ac:spMk id="42" creationId="{A986EB2A-F5C1-9315-CF4D-8616FC0F8AEE}"/>
          </ac:spMkLst>
        </pc:spChg>
        <pc:spChg chg="add mod">
          <ac:chgData name="Rosie Cooper" userId="bf124abb-9a2b-4602-9121-6ae61623fa8e" providerId="ADAL" clId="{FF46F98B-2610-4D6D-A027-B73A7BF444D5}" dt="2024-02-19T16:49:30.403" v="5430" actId="962"/>
          <ac:spMkLst>
            <pc:docMk/>
            <pc:sldMk cId="2050982568" sldId="275"/>
            <ac:spMk id="43" creationId="{BDAEEE73-5C34-5F35-6A85-DE488185A703}"/>
          </ac:spMkLst>
        </pc:spChg>
        <pc:spChg chg="mod">
          <ac:chgData name="Rosie Cooper" userId="bf124abb-9a2b-4602-9121-6ae61623fa8e" providerId="ADAL" clId="{FF46F98B-2610-4D6D-A027-B73A7BF444D5}" dt="2024-02-01T12:00:57.972" v="550" actId="20577"/>
          <ac:spMkLst>
            <pc:docMk/>
            <pc:sldMk cId="2050982568" sldId="275"/>
            <ac:spMk id="55" creationId="{72F0FC16-6FED-23AD-56D2-75DCD7F59477}"/>
          </ac:spMkLst>
        </pc:spChg>
        <pc:spChg chg="mod">
          <ac:chgData name="Rosie Cooper" userId="bf124abb-9a2b-4602-9121-6ae61623fa8e" providerId="ADAL" clId="{FF46F98B-2610-4D6D-A027-B73A7BF444D5}" dt="2024-02-19T16:49:16.409" v="5421" actId="962"/>
          <ac:spMkLst>
            <pc:docMk/>
            <pc:sldMk cId="2050982568" sldId="275"/>
            <ac:spMk id="56" creationId="{82F2B5B9-7031-5AFB-BAF8-461A755C246A}"/>
          </ac:spMkLst>
        </pc:spChg>
        <pc:spChg chg="del">
          <ac:chgData name="Rosie Cooper" userId="bf124abb-9a2b-4602-9121-6ae61623fa8e" providerId="ADAL" clId="{FF46F98B-2610-4D6D-A027-B73A7BF444D5}" dt="2024-02-01T12:11:14.858" v="647" actId="478"/>
          <ac:spMkLst>
            <pc:docMk/>
            <pc:sldMk cId="2050982568" sldId="275"/>
            <ac:spMk id="57" creationId="{B1BCF1E7-A7A5-DCEC-00AA-4DA4F4090463}"/>
          </ac:spMkLst>
        </pc:spChg>
        <pc:spChg chg="mod">
          <ac:chgData name="Rosie Cooper" userId="bf124abb-9a2b-4602-9121-6ae61623fa8e" providerId="ADAL" clId="{FF46F98B-2610-4D6D-A027-B73A7BF444D5}" dt="2024-02-19T16:48:55.077" v="5414" actId="13244"/>
          <ac:spMkLst>
            <pc:docMk/>
            <pc:sldMk cId="2050982568" sldId="275"/>
            <ac:spMk id="58" creationId="{B075A3A9-3577-2A68-33EA-0E2C30D7E861}"/>
          </ac:spMkLst>
        </pc:spChg>
        <pc:spChg chg="mod">
          <ac:chgData name="Rosie Cooper" userId="bf124abb-9a2b-4602-9121-6ae61623fa8e" providerId="ADAL" clId="{FF46F98B-2610-4D6D-A027-B73A7BF444D5}" dt="2024-02-19T16:49:03.668" v="5417" actId="13244"/>
          <ac:spMkLst>
            <pc:docMk/>
            <pc:sldMk cId="2050982568" sldId="275"/>
            <ac:spMk id="59" creationId="{05BDCEB7-CC92-D34E-0F66-2EC3577B6B5F}"/>
          </ac:spMkLst>
        </pc:spChg>
        <pc:spChg chg="del">
          <ac:chgData name="Rosie Cooper" userId="bf124abb-9a2b-4602-9121-6ae61623fa8e" providerId="ADAL" clId="{FF46F98B-2610-4D6D-A027-B73A7BF444D5}" dt="2024-02-01T12:11:18.283" v="649" actId="478"/>
          <ac:spMkLst>
            <pc:docMk/>
            <pc:sldMk cId="2050982568" sldId="275"/>
            <ac:spMk id="60" creationId="{190AF622-C76D-9075-0C82-7E30126C55FB}"/>
          </ac:spMkLst>
        </pc:spChg>
        <pc:spChg chg="del">
          <ac:chgData name="Rosie Cooper" userId="bf124abb-9a2b-4602-9121-6ae61623fa8e" providerId="ADAL" clId="{FF46F98B-2610-4D6D-A027-B73A7BF444D5}" dt="2024-02-01T12:11:19.653" v="650" actId="478"/>
          <ac:spMkLst>
            <pc:docMk/>
            <pc:sldMk cId="2050982568" sldId="275"/>
            <ac:spMk id="61" creationId="{CA483A1E-EE5D-9711-A7C2-AC8796A416BE}"/>
          </ac:spMkLst>
        </pc:spChg>
        <pc:spChg chg="del">
          <ac:chgData name="Rosie Cooper" userId="bf124abb-9a2b-4602-9121-6ae61623fa8e" providerId="ADAL" clId="{FF46F98B-2610-4D6D-A027-B73A7BF444D5}" dt="2024-02-01T12:11:21.150" v="651" actId="478"/>
          <ac:spMkLst>
            <pc:docMk/>
            <pc:sldMk cId="2050982568" sldId="275"/>
            <ac:spMk id="62" creationId="{DAE95FC0-D07B-A3F7-A83D-A1C78DC5D951}"/>
          </ac:spMkLst>
        </pc:spChg>
        <pc:spChg chg="mod">
          <ac:chgData name="Rosie Cooper" userId="bf124abb-9a2b-4602-9121-6ae61623fa8e" providerId="ADAL" clId="{FF46F98B-2610-4D6D-A027-B73A7BF444D5}" dt="2024-02-19T16:48:58.458" v="5415" actId="13244"/>
          <ac:spMkLst>
            <pc:docMk/>
            <pc:sldMk cId="2050982568" sldId="275"/>
            <ac:spMk id="65" creationId="{5F5E9072-3CA2-A0BF-6A2B-F0048FB91933}"/>
          </ac:spMkLst>
        </pc:spChg>
        <pc:spChg chg="mod">
          <ac:chgData name="Rosie Cooper" userId="bf124abb-9a2b-4602-9121-6ae61623fa8e" providerId="ADAL" clId="{FF46F98B-2610-4D6D-A027-B73A7BF444D5}" dt="2024-02-19T16:48:50.388" v="5412" actId="13244"/>
          <ac:spMkLst>
            <pc:docMk/>
            <pc:sldMk cId="2050982568" sldId="275"/>
            <ac:spMk id="66" creationId="{1AE10A05-0AB2-E32B-62AF-B5BCB9405FD9}"/>
          </ac:spMkLst>
        </pc:spChg>
        <pc:spChg chg="del">
          <ac:chgData name="Rosie Cooper" userId="bf124abb-9a2b-4602-9121-6ae61623fa8e" providerId="ADAL" clId="{FF46F98B-2610-4D6D-A027-B73A7BF444D5}" dt="2024-02-01T12:11:16.141" v="648" actId="478"/>
          <ac:spMkLst>
            <pc:docMk/>
            <pc:sldMk cId="2050982568" sldId="275"/>
            <ac:spMk id="74" creationId="{D80B84DE-E378-02D8-95C8-C84DE219BCE0}"/>
          </ac:spMkLst>
        </pc:spChg>
        <pc:spChg chg="del">
          <ac:chgData name="Rosie Cooper" userId="bf124abb-9a2b-4602-9121-6ae61623fa8e" providerId="ADAL" clId="{FF46F98B-2610-4D6D-A027-B73A7BF444D5}" dt="2024-02-01T12:11:13.223" v="646" actId="478"/>
          <ac:spMkLst>
            <pc:docMk/>
            <pc:sldMk cId="2050982568" sldId="275"/>
            <ac:spMk id="76" creationId="{33DA7CCB-A97D-555C-5DF7-FE038A495208}"/>
          </ac:spMkLst>
        </pc:spChg>
        <pc:grpChg chg="del">
          <ac:chgData name="Rosie Cooper" userId="bf124abb-9a2b-4602-9121-6ae61623fa8e" providerId="ADAL" clId="{FF46F98B-2610-4D6D-A027-B73A7BF444D5}" dt="2024-02-01T11:53:37.250" v="440" actId="478"/>
          <ac:grpSpMkLst>
            <pc:docMk/>
            <pc:sldMk cId="2050982568" sldId="275"/>
            <ac:grpSpMk id="20" creationId="{E687DEB0-C397-77C6-38DD-ADEDFD5708AD}"/>
          </ac:grpSpMkLst>
        </pc:grpChg>
        <pc:picChg chg="del">
          <ac:chgData name="Rosie Cooper" userId="bf124abb-9a2b-4602-9121-6ae61623fa8e" providerId="ADAL" clId="{FF46F98B-2610-4D6D-A027-B73A7BF444D5}" dt="2024-02-19T16:22:53.299" v="2769" actId="478"/>
          <ac:picMkLst>
            <pc:docMk/>
            <pc:sldMk cId="2050982568" sldId="275"/>
            <ac:picMk id="2" creationId="{A79E9C2D-BA39-FA1A-B67D-7240AFC603D2}"/>
          </ac:picMkLst>
        </pc:picChg>
        <pc:picChg chg="mod modVis">
          <ac:chgData name="Rosie Cooper" userId="bf124abb-9a2b-4602-9121-6ae61623fa8e" providerId="ADAL" clId="{FF46F98B-2610-4D6D-A027-B73A7BF444D5}" dt="2024-02-19T16:48:21.339" v="5402" actId="962"/>
          <ac:picMkLst>
            <pc:docMk/>
            <pc:sldMk cId="2050982568" sldId="275"/>
            <ac:picMk id="4" creationId="{953FD517-85C6-8398-F65F-76B87B0194A0}"/>
          </ac:picMkLst>
        </pc:picChg>
        <pc:picChg chg="add mod">
          <ac:chgData name="Rosie Cooper" userId="bf124abb-9a2b-4602-9121-6ae61623fa8e" providerId="ADAL" clId="{FF46F98B-2610-4D6D-A027-B73A7BF444D5}" dt="2024-02-19T16:49:27.105" v="5426" actId="962"/>
          <ac:picMkLst>
            <pc:docMk/>
            <pc:sldMk cId="2050982568" sldId="275"/>
            <ac:picMk id="6" creationId="{52B67924-BE5D-BC01-8942-1A9B61D15963}"/>
          </ac:picMkLst>
        </pc:picChg>
        <pc:picChg chg="del">
          <ac:chgData name="Rosie Cooper" userId="bf124abb-9a2b-4602-9121-6ae61623fa8e" providerId="ADAL" clId="{FF46F98B-2610-4D6D-A027-B73A7BF444D5}" dt="2024-02-01T12:11:11.370" v="645" actId="478"/>
          <ac:picMkLst>
            <pc:docMk/>
            <pc:sldMk cId="2050982568" sldId="275"/>
            <ac:picMk id="11" creationId="{22B93149-2942-8599-5E51-EE367D974502}"/>
          </ac:picMkLst>
        </pc:picChg>
        <pc:picChg chg="add del mod">
          <ac:chgData name="Rosie Cooper" userId="bf124abb-9a2b-4602-9121-6ae61623fa8e" providerId="ADAL" clId="{FF46F98B-2610-4D6D-A027-B73A7BF444D5}" dt="2024-02-01T12:11:53.307" v="772"/>
          <ac:picMkLst>
            <pc:docMk/>
            <pc:sldMk cId="2050982568" sldId="275"/>
            <ac:picMk id="25" creationId="{70136367-D4F5-10DE-A0EB-CF8EE9DB04C2}"/>
          </ac:picMkLst>
        </pc:picChg>
        <pc:picChg chg="add del mod">
          <ac:chgData name="Rosie Cooper" userId="bf124abb-9a2b-4602-9121-6ae61623fa8e" providerId="ADAL" clId="{FF46F98B-2610-4D6D-A027-B73A7BF444D5}" dt="2024-02-01T12:14:25.231" v="812" actId="478"/>
          <ac:picMkLst>
            <pc:docMk/>
            <pc:sldMk cId="2050982568" sldId="275"/>
            <ac:picMk id="31" creationId="{8E9A849B-8E2C-A3BC-B68A-5473B61D10C2}"/>
          </ac:picMkLst>
        </pc:picChg>
        <pc:picChg chg="mod modCrop">
          <ac:chgData name="Rosie Cooper" userId="bf124abb-9a2b-4602-9121-6ae61623fa8e" providerId="ADAL" clId="{FF46F98B-2610-4D6D-A027-B73A7BF444D5}" dt="2024-02-19T16:48:24.718" v="5403" actId="13244"/>
          <ac:picMkLst>
            <pc:docMk/>
            <pc:sldMk cId="2050982568" sldId="275"/>
            <ac:picMk id="38" creationId="{7B74210B-AA0D-D7BD-B043-C3F72B7EE7F4}"/>
          </ac:picMkLst>
        </pc:picChg>
        <pc:picChg chg="add mod">
          <ac:chgData name="Rosie Cooper" userId="bf124abb-9a2b-4602-9121-6ae61623fa8e" providerId="ADAL" clId="{FF46F98B-2610-4D6D-A027-B73A7BF444D5}" dt="2024-02-19T16:49:29.509" v="5429" actId="962"/>
          <ac:picMkLst>
            <pc:docMk/>
            <pc:sldMk cId="2050982568" sldId="275"/>
            <ac:picMk id="40" creationId="{4889B263-57BE-7A3B-83BC-64F9418CCC55}"/>
          </ac:picMkLst>
        </pc:picChg>
        <pc:picChg chg="mod">
          <ac:chgData name="Rosie Cooper" userId="bf124abb-9a2b-4602-9121-6ae61623fa8e" providerId="ADAL" clId="{FF46F98B-2610-4D6D-A027-B73A7BF444D5}" dt="2024-02-19T16:49:06.802" v="5418" actId="13244"/>
          <ac:picMkLst>
            <pc:docMk/>
            <pc:sldMk cId="2050982568" sldId="275"/>
            <ac:picMk id="71" creationId="{7AD663A2-4F99-64FB-FB7A-6D70A27ADC10}"/>
          </ac:picMkLst>
        </pc:picChg>
      </pc:sldChg>
      <pc:sldChg chg="addSp delSp modSp add mod">
        <pc:chgData name="Rosie Cooper" userId="bf124abb-9a2b-4602-9121-6ae61623fa8e" providerId="ADAL" clId="{FF46F98B-2610-4D6D-A027-B73A7BF444D5}" dt="2024-02-19T16:56:16.486" v="5580" actId="962"/>
        <pc:sldMkLst>
          <pc:docMk/>
          <pc:sldMk cId="4005359521" sldId="276"/>
        </pc:sldMkLst>
        <pc:spChg chg="del">
          <ac:chgData name="Rosie Cooper" userId="bf124abb-9a2b-4602-9121-6ae61623fa8e" providerId="ADAL" clId="{FF46F98B-2610-4D6D-A027-B73A7BF444D5}" dt="2024-02-01T16:06:38.600" v="2699" actId="478"/>
          <ac:spMkLst>
            <pc:docMk/>
            <pc:sldMk cId="4005359521" sldId="276"/>
            <ac:spMk id="3" creationId="{02D7E09B-4867-C968-13FC-E1877D9E1B94}"/>
          </ac:spMkLst>
        </pc:spChg>
        <pc:spChg chg="del">
          <ac:chgData name="Rosie Cooper" userId="bf124abb-9a2b-4602-9121-6ae61623fa8e" providerId="ADAL" clId="{FF46F98B-2610-4D6D-A027-B73A7BF444D5}" dt="2024-02-01T16:06:37.998" v="2698" actId="478"/>
          <ac:spMkLst>
            <pc:docMk/>
            <pc:sldMk cId="4005359521" sldId="276"/>
            <ac:spMk id="4" creationId="{975C11E4-5722-BE81-8F03-8C76BDE39B5D}"/>
          </ac:spMkLst>
        </pc:spChg>
        <pc:spChg chg="add mod">
          <ac:chgData name="Rosie Cooper" userId="bf124abb-9a2b-4602-9121-6ae61623fa8e" providerId="ADAL" clId="{FF46F98B-2610-4D6D-A027-B73A7BF444D5}" dt="2024-02-19T16:41:37.265" v="3480" actId="207"/>
          <ac:spMkLst>
            <pc:docMk/>
            <pc:sldMk cId="4005359521" sldId="276"/>
            <ac:spMk id="4" creationId="{B751DAB5-DD28-B7B8-2132-FD11EE5EEEAE}"/>
          </ac:spMkLst>
        </pc:spChg>
        <pc:spChg chg="del">
          <ac:chgData name="Rosie Cooper" userId="bf124abb-9a2b-4602-9121-6ae61623fa8e" providerId="ADAL" clId="{FF46F98B-2610-4D6D-A027-B73A7BF444D5}" dt="2024-02-01T16:06:36.968" v="2697" actId="478"/>
          <ac:spMkLst>
            <pc:docMk/>
            <pc:sldMk cId="4005359521" sldId="276"/>
            <ac:spMk id="5" creationId="{049B7D8D-4935-50A3-7ECF-6E8FA1BB6F08}"/>
          </ac:spMkLst>
        </pc:spChg>
        <pc:spChg chg="del">
          <ac:chgData name="Rosie Cooper" userId="bf124abb-9a2b-4602-9121-6ae61623fa8e" providerId="ADAL" clId="{FF46F98B-2610-4D6D-A027-B73A7BF444D5}" dt="2024-02-01T16:06:34.095" v="2696" actId="478"/>
          <ac:spMkLst>
            <pc:docMk/>
            <pc:sldMk cId="4005359521" sldId="276"/>
            <ac:spMk id="8" creationId="{D8EF2534-E0F0-495B-A171-5791ADF0CE0F}"/>
          </ac:spMkLst>
        </pc:spChg>
        <pc:spChg chg="mod topLvl">
          <ac:chgData name="Rosie Cooper" userId="bf124abb-9a2b-4602-9121-6ae61623fa8e" providerId="ADAL" clId="{FF46F98B-2610-4D6D-A027-B73A7BF444D5}" dt="2024-02-19T16:23:47.022" v="2780" actId="165"/>
          <ac:spMkLst>
            <pc:docMk/>
            <pc:sldMk cId="4005359521" sldId="276"/>
            <ac:spMk id="10" creationId="{D845CFDD-E078-E193-4727-8B67D6F700F3}"/>
          </ac:spMkLst>
        </pc:spChg>
        <pc:spChg chg="mod topLvl">
          <ac:chgData name="Rosie Cooper" userId="bf124abb-9a2b-4602-9121-6ae61623fa8e" providerId="ADAL" clId="{FF46F98B-2610-4D6D-A027-B73A7BF444D5}" dt="2024-02-19T16:23:47.022" v="2780" actId="165"/>
          <ac:spMkLst>
            <pc:docMk/>
            <pc:sldMk cId="4005359521" sldId="276"/>
            <ac:spMk id="76" creationId="{4F910C85-0973-6C4E-7F8A-86224D837953}"/>
          </ac:spMkLst>
        </pc:spChg>
        <pc:spChg chg="mod topLvl">
          <ac:chgData name="Rosie Cooper" userId="bf124abb-9a2b-4602-9121-6ae61623fa8e" providerId="ADAL" clId="{FF46F98B-2610-4D6D-A027-B73A7BF444D5}" dt="2024-02-19T16:23:47.022" v="2780" actId="165"/>
          <ac:spMkLst>
            <pc:docMk/>
            <pc:sldMk cId="4005359521" sldId="276"/>
            <ac:spMk id="79" creationId="{1E863A37-F0E6-F099-695D-70642992B512}"/>
          </ac:spMkLst>
        </pc:spChg>
        <pc:spChg chg="mod topLvl">
          <ac:chgData name="Rosie Cooper" userId="bf124abb-9a2b-4602-9121-6ae61623fa8e" providerId="ADAL" clId="{FF46F98B-2610-4D6D-A027-B73A7BF444D5}" dt="2024-02-19T16:23:47.022" v="2780" actId="165"/>
          <ac:spMkLst>
            <pc:docMk/>
            <pc:sldMk cId="4005359521" sldId="276"/>
            <ac:spMk id="82" creationId="{88FE2E61-157E-1C69-B8DD-3934B4CB815E}"/>
          </ac:spMkLst>
        </pc:spChg>
        <pc:spChg chg="mod topLvl">
          <ac:chgData name="Rosie Cooper" userId="bf124abb-9a2b-4602-9121-6ae61623fa8e" providerId="ADAL" clId="{FF46F98B-2610-4D6D-A027-B73A7BF444D5}" dt="2024-02-19T16:23:47.022" v="2780" actId="165"/>
          <ac:spMkLst>
            <pc:docMk/>
            <pc:sldMk cId="4005359521" sldId="276"/>
            <ac:spMk id="91" creationId="{DBFB54E3-A83A-8B8D-5CAD-830115C982EF}"/>
          </ac:spMkLst>
        </pc:spChg>
        <pc:spChg chg="mod topLvl">
          <ac:chgData name="Rosie Cooper" userId="bf124abb-9a2b-4602-9121-6ae61623fa8e" providerId="ADAL" clId="{FF46F98B-2610-4D6D-A027-B73A7BF444D5}" dt="2024-02-19T16:23:47.022" v="2780" actId="165"/>
          <ac:spMkLst>
            <pc:docMk/>
            <pc:sldMk cId="4005359521" sldId="276"/>
            <ac:spMk id="94" creationId="{316ACEB5-91F0-1690-97DB-F2C29EA1B03F}"/>
          </ac:spMkLst>
        </pc:spChg>
        <pc:spChg chg="mod topLvl">
          <ac:chgData name="Rosie Cooper" userId="bf124abb-9a2b-4602-9121-6ae61623fa8e" providerId="ADAL" clId="{FF46F98B-2610-4D6D-A027-B73A7BF444D5}" dt="2024-02-19T16:23:47.022" v="2780" actId="165"/>
          <ac:spMkLst>
            <pc:docMk/>
            <pc:sldMk cId="4005359521" sldId="276"/>
            <ac:spMk id="97" creationId="{5C169D68-789C-81C5-C2F4-D592C4B12250}"/>
          </ac:spMkLst>
        </pc:spChg>
        <pc:spChg chg="mod topLvl">
          <ac:chgData name="Rosie Cooper" userId="bf124abb-9a2b-4602-9121-6ae61623fa8e" providerId="ADAL" clId="{FF46F98B-2610-4D6D-A027-B73A7BF444D5}" dt="2024-02-19T16:23:47.022" v="2780" actId="165"/>
          <ac:spMkLst>
            <pc:docMk/>
            <pc:sldMk cId="4005359521" sldId="276"/>
            <ac:spMk id="100" creationId="{A5AC3E77-5DA7-1B61-3F8E-37F49F9F5BA0}"/>
          </ac:spMkLst>
        </pc:spChg>
        <pc:spChg chg="mod topLvl">
          <ac:chgData name="Rosie Cooper" userId="bf124abb-9a2b-4602-9121-6ae61623fa8e" providerId="ADAL" clId="{FF46F98B-2610-4D6D-A027-B73A7BF444D5}" dt="2024-02-19T16:23:47.022" v="2780" actId="165"/>
          <ac:spMkLst>
            <pc:docMk/>
            <pc:sldMk cId="4005359521" sldId="276"/>
            <ac:spMk id="103" creationId="{117BC865-21C3-CDD4-BB12-2EC3A930D99C}"/>
          </ac:spMkLst>
        </pc:spChg>
        <pc:spChg chg="mod topLvl">
          <ac:chgData name="Rosie Cooper" userId="bf124abb-9a2b-4602-9121-6ae61623fa8e" providerId="ADAL" clId="{FF46F98B-2610-4D6D-A027-B73A7BF444D5}" dt="2024-02-19T16:23:47.022" v="2780" actId="165"/>
          <ac:spMkLst>
            <pc:docMk/>
            <pc:sldMk cId="4005359521" sldId="276"/>
            <ac:spMk id="106" creationId="{B242F1EA-7DFF-6433-0EE7-D37CE9ECE83E}"/>
          </ac:spMkLst>
        </pc:spChg>
        <pc:spChg chg="mod topLvl">
          <ac:chgData name="Rosie Cooper" userId="bf124abb-9a2b-4602-9121-6ae61623fa8e" providerId="ADAL" clId="{FF46F98B-2610-4D6D-A027-B73A7BF444D5}" dt="2024-02-19T16:23:47.022" v="2780" actId="165"/>
          <ac:spMkLst>
            <pc:docMk/>
            <pc:sldMk cId="4005359521" sldId="276"/>
            <ac:spMk id="109" creationId="{A28FD74D-AC09-286B-4D00-B5D5B5E187A1}"/>
          </ac:spMkLst>
        </pc:spChg>
        <pc:spChg chg="mod topLvl">
          <ac:chgData name="Rosie Cooper" userId="bf124abb-9a2b-4602-9121-6ae61623fa8e" providerId="ADAL" clId="{FF46F98B-2610-4D6D-A027-B73A7BF444D5}" dt="2024-02-06T15:40:26.361" v="2765" actId="165"/>
          <ac:spMkLst>
            <pc:docMk/>
            <pc:sldMk cId="4005359521" sldId="276"/>
            <ac:spMk id="112" creationId="{5F4B14DB-7EA2-0A7B-60D3-A64F4DB68AC1}"/>
          </ac:spMkLst>
        </pc:spChg>
        <pc:spChg chg="del topLvl">
          <ac:chgData name="Rosie Cooper" userId="bf124abb-9a2b-4602-9121-6ae61623fa8e" providerId="ADAL" clId="{FF46F98B-2610-4D6D-A027-B73A7BF444D5}" dt="2024-02-01T16:06:24.285" v="2689" actId="478"/>
          <ac:spMkLst>
            <pc:docMk/>
            <pc:sldMk cId="4005359521" sldId="276"/>
            <ac:spMk id="115" creationId="{10971D7F-BCE5-B696-BFF1-1436CF97D928}"/>
          </ac:spMkLst>
        </pc:spChg>
        <pc:spChg chg="del topLvl">
          <ac:chgData name="Rosie Cooper" userId="bf124abb-9a2b-4602-9121-6ae61623fa8e" providerId="ADAL" clId="{FF46F98B-2610-4D6D-A027-B73A7BF444D5}" dt="2024-02-01T16:06:28.737" v="2692" actId="478"/>
          <ac:spMkLst>
            <pc:docMk/>
            <pc:sldMk cId="4005359521" sldId="276"/>
            <ac:spMk id="118" creationId="{F26483E9-1D1D-FD3A-6FD1-2813E00BA620}"/>
          </ac:spMkLst>
        </pc:spChg>
        <pc:grpChg chg="del">
          <ac:chgData name="Rosie Cooper" userId="bf124abb-9a2b-4602-9121-6ae61623fa8e" providerId="ADAL" clId="{FF46F98B-2610-4D6D-A027-B73A7BF444D5}" dt="2024-02-19T16:23:47.022" v="2780" actId="165"/>
          <ac:grpSpMkLst>
            <pc:docMk/>
            <pc:sldMk cId="4005359521" sldId="276"/>
            <ac:grpSpMk id="74" creationId="{F3889220-ABEE-F413-1AB8-2981C88E00BC}"/>
          </ac:grpSpMkLst>
        </pc:grpChg>
        <pc:grpChg chg="del">
          <ac:chgData name="Rosie Cooper" userId="bf124abb-9a2b-4602-9121-6ae61623fa8e" providerId="ADAL" clId="{FF46F98B-2610-4D6D-A027-B73A7BF444D5}" dt="2024-02-19T16:23:47.022" v="2780" actId="165"/>
          <ac:grpSpMkLst>
            <pc:docMk/>
            <pc:sldMk cId="4005359521" sldId="276"/>
            <ac:grpSpMk id="75" creationId="{F77E98AA-E29E-4961-6C70-D3BC0946B4C7}"/>
          </ac:grpSpMkLst>
        </pc:grpChg>
        <pc:grpChg chg="del">
          <ac:chgData name="Rosie Cooper" userId="bf124abb-9a2b-4602-9121-6ae61623fa8e" providerId="ADAL" clId="{FF46F98B-2610-4D6D-A027-B73A7BF444D5}" dt="2024-02-19T16:23:47.022" v="2780" actId="165"/>
          <ac:grpSpMkLst>
            <pc:docMk/>
            <pc:sldMk cId="4005359521" sldId="276"/>
            <ac:grpSpMk id="78" creationId="{E35FC237-C4FB-9FE0-17F4-147EBDE83FAF}"/>
          </ac:grpSpMkLst>
        </pc:grpChg>
        <pc:grpChg chg="del">
          <ac:chgData name="Rosie Cooper" userId="bf124abb-9a2b-4602-9121-6ae61623fa8e" providerId="ADAL" clId="{FF46F98B-2610-4D6D-A027-B73A7BF444D5}" dt="2024-02-19T16:23:47.022" v="2780" actId="165"/>
          <ac:grpSpMkLst>
            <pc:docMk/>
            <pc:sldMk cId="4005359521" sldId="276"/>
            <ac:grpSpMk id="81" creationId="{5132C410-E436-9616-AFDA-8B6D3F03D097}"/>
          </ac:grpSpMkLst>
        </pc:grpChg>
        <pc:grpChg chg="del">
          <ac:chgData name="Rosie Cooper" userId="bf124abb-9a2b-4602-9121-6ae61623fa8e" providerId="ADAL" clId="{FF46F98B-2610-4D6D-A027-B73A7BF444D5}" dt="2024-02-19T16:23:47.022" v="2780" actId="165"/>
          <ac:grpSpMkLst>
            <pc:docMk/>
            <pc:sldMk cId="4005359521" sldId="276"/>
            <ac:grpSpMk id="90" creationId="{F8892437-6C42-4CFB-3607-3530B6A0DF60}"/>
          </ac:grpSpMkLst>
        </pc:grpChg>
        <pc:grpChg chg="del">
          <ac:chgData name="Rosie Cooper" userId="bf124abb-9a2b-4602-9121-6ae61623fa8e" providerId="ADAL" clId="{FF46F98B-2610-4D6D-A027-B73A7BF444D5}" dt="2024-02-19T16:23:47.022" v="2780" actId="165"/>
          <ac:grpSpMkLst>
            <pc:docMk/>
            <pc:sldMk cId="4005359521" sldId="276"/>
            <ac:grpSpMk id="93" creationId="{4E4BB71E-4330-B2DB-F3CA-2F5D1FE5DD71}"/>
          </ac:grpSpMkLst>
        </pc:grpChg>
        <pc:grpChg chg="del">
          <ac:chgData name="Rosie Cooper" userId="bf124abb-9a2b-4602-9121-6ae61623fa8e" providerId="ADAL" clId="{FF46F98B-2610-4D6D-A027-B73A7BF444D5}" dt="2024-02-19T16:23:47.022" v="2780" actId="165"/>
          <ac:grpSpMkLst>
            <pc:docMk/>
            <pc:sldMk cId="4005359521" sldId="276"/>
            <ac:grpSpMk id="96" creationId="{5871C532-645F-A4AC-7E49-B56CCF8E0A98}"/>
          </ac:grpSpMkLst>
        </pc:grpChg>
        <pc:grpChg chg="del">
          <ac:chgData name="Rosie Cooper" userId="bf124abb-9a2b-4602-9121-6ae61623fa8e" providerId="ADAL" clId="{FF46F98B-2610-4D6D-A027-B73A7BF444D5}" dt="2024-02-19T16:23:47.022" v="2780" actId="165"/>
          <ac:grpSpMkLst>
            <pc:docMk/>
            <pc:sldMk cId="4005359521" sldId="276"/>
            <ac:grpSpMk id="99" creationId="{606BAD87-466F-76FC-AD87-7BFDF36C3EB0}"/>
          </ac:grpSpMkLst>
        </pc:grpChg>
        <pc:grpChg chg="del">
          <ac:chgData name="Rosie Cooper" userId="bf124abb-9a2b-4602-9121-6ae61623fa8e" providerId="ADAL" clId="{FF46F98B-2610-4D6D-A027-B73A7BF444D5}" dt="2024-02-19T16:23:47.022" v="2780" actId="165"/>
          <ac:grpSpMkLst>
            <pc:docMk/>
            <pc:sldMk cId="4005359521" sldId="276"/>
            <ac:grpSpMk id="102" creationId="{47D509A7-E872-C43A-8408-FE3901CFC778}"/>
          </ac:grpSpMkLst>
        </pc:grpChg>
        <pc:grpChg chg="del">
          <ac:chgData name="Rosie Cooper" userId="bf124abb-9a2b-4602-9121-6ae61623fa8e" providerId="ADAL" clId="{FF46F98B-2610-4D6D-A027-B73A7BF444D5}" dt="2024-02-19T16:23:47.022" v="2780" actId="165"/>
          <ac:grpSpMkLst>
            <pc:docMk/>
            <pc:sldMk cId="4005359521" sldId="276"/>
            <ac:grpSpMk id="105" creationId="{6E2E0A41-4622-EF8D-2200-E2FE87246739}"/>
          </ac:grpSpMkLst>
        </pc:grpChg>
        <pc:grpChg chg="del">
          <ac:chgData name="Rosie Cooper" userId="bf124abb-9a2b-4602-9121-6ae61623fa8e" providerId="ADAL" clId="{FF46F98B-2610-4D6D-A027-B73A7BF444D5}" dt="2024-02-19T16:23:47.022" v="2780" actId="165"/>
          <ac:grpSpMkLst>
            <pc:docMk/>
            <pc:sldMk cId="4005359521" sldId="276"/>
            <ac:grpSpMk id="108" creationId="{FB9BC271-57D6-B2D6-6CEB-A18AC57E47BE}"/>
          </ac:grpSpMkLst>
        </pc:grpChg>
        <pc:grpChg chg="del">
          <ac:chgData name="Rosie Cooper" userId="bf124abb-9a2b-4602-9121-6ae61623fa8e" providerId="ADAL" clId="{FF46F98B-2610-4D6D-A027-B73A7BF444D5}" dt="2024-02-06T15:40:26.361" v="2765" actId="165"/>
          <ac:grpSpMkLst>
            <pc:docMk/>
            <pc:sldMk cId="4005359521" sldId="276"/>
            <ac:grpSpMk id="111" creationId="{0F4EDFB2-530A-BE2F-21A7-A5135B3606CD}"/>
          </ac:grpSpMkLst>
        </pc:grpChg>
        <pc:grpChg chg="del">
          <ac:chgData name="Rosie Cooper" userId="bf124abb-9a2b-4602-9121-6ae61623fa8e" providerId="ADAL" clId="{FF46F98B-2610-4D6D-A027-B73A7BF444D5}" dt="2024-02-01T16:06:24.285" v="2689" actId="478"/>
          <ac:grpSpMkLst>
            <pc:docMk/>
            <pc:sldMk cId="4005359521" sldId="276"/>
            <ac:grpSpMk id="114" creationId="{EE2E12B5-E1ED-69EF-F40D-E88CECEACFD8}"/>
          </ac:grpSpMkLst>
        </pc:grpChg>
        <pc:grpChg chg="del">
          <ac:chgData name="Rosie Cooper" userId="bf124abb-9a2b-4602-9121-6ae61623fa8e" providerId="ADAL" clId="{FF46F98B-2610-4D6D-A027-B73A7BF444D5}" dt="2024-02-01T16:06:28.737" v="2692" actId="478"/>
          <ac:grpSpMkLst>
            <pc:docMk/>
            <pc:sldMk cId="4005359521" sldId="276"/>
            <ac:grpSpMk id="117" creationId="{396658AC-4F32-2026-9DD1-225C24DC0A67}"/>
          </ac:grpSpMkLst>
        </pc:grpChg>
        <pc:grpChg chg="del">
          <ac:chgData name="Rosie Cooper" userId="bf124abb-9a2b-4602-9121-6ae61623fa8e" providerId="ADAL" clId="{FF46F98B-2610-4D6D-A027-B73A7BF444D5}" dt="2024-02-01T16:06:29.755" v="2693" actId="478"/>
          <ac:grpSpMkLst>
            <pc:docMk/>
            <pc:sldMk cId="4005359521" sldId="276"/>
            <ac:grpSpMk id="120" creationId="{592A4F1E-3788-81E5-0FF0-D29C59167D2A}"/>
          </ac:grpSpMkLst>
        </pc:grpChg>
        <pc:picChg chg="add mod">
          <ac:chgData name="Rosie Cooper" userId="bf124abb-9a2b-4602-9121-6ae61623fa8e" providerId="ADAL" clId="{FF46F98B-2610-4D6D-A027-B73A7BF444D5}" dt="2024-02-19T16:23:58.246" v="2781"/>
          <ac:picMkLst>
            <pc:docMk/>
            <pc:sldMk cId="4005359521" sldId="276"/>
            <ac:picMk id="2" creationId="{919079DF-8C5D-23DB-366B-9C13B39F7CBC}"/>
          </ac:picMkLst>
        </pc:picChg>
        <pc:picChg chg="add mod">
          <ac:chgData name="Rosie Cooper" userId="bf124abb-9a2b-4602-9121-6ae61623fa8e" providerId="ADAL" clId="{FF46F98B-2610-4D6D-A027-B73A7BF444D5}" dt="2024-02-19T16:23:58.246" v="2781"/>
          <ac:picMkLst>
            <pc:docMk/>
            <pc:sldMk cId="4005359521" sldId="276"/>
            <ac:picMk id="3" creationId="{E0197C5C-C904-FFAB-55B0-753F4728B573}"/>
          </ac:picMkLst>
        </pc:picChg>
        <pc:picChg chg="del">
          <ac:chgData name="Rosie Cooper" userId="bf124abb-9a2b-4602-9121-6ae61623fa8e" providerId="ADAL" clId="{FF46F98B-2610-4D6D-A027-B73A7BF444D5}" dt="2024-02-19T16:23:11.989" v="2776" actId="478"/>
          <ac:picMkLst>
            <pc:docMk/>
            <pc:sldMk cId="4005359521" sldId="276"/>
            <ac:picMk id="6" creationId="{56BC7F7B-9978-9989-42F5-17E4B3F3AA7E}"/>
          </ac:picMkLst>
        </pc:picChg>
        <pc:picChg chg="add del mod">
          <ac:chgData name="Rosie Cooper" userId="bf124abb-9a2b-4602-9121-6ae61623fa8e" providerId="ADAL" clId="{FF46F98B-2610-4D6D-A027-B73A7BF444D5}" dt="2024-02-19T16:56:16.486" v="5580" actId="962"/>
          <ac:picMkLst>
            <pc:docMk/>
            <pc:sldMk cId="4005359521" sldId="276"/>
            <ac:picMk id="7" creationId="{3DF10A4F-4098-B769-B2BE-FFDDF0A4B4C7}"/>
          </ac:picMkLst>
        </pc:picChg>
        <pc:cxnChg chg="mod topLvl">
          <ac:chgData name="Rosie Cooper" userId="bf124abb-9a2b-4602-9121-6ae61623fa8e" providerId="ADAL" clId="{FF46F98B-2610-4D6D-A027-B73A7BF444D5}" dt="2024-02-19T16:55:25.547" v="5556" actId="962"/>
          <ac:cxnSpMkLst>
            <pc:docMk/>
            <pc:sldMk cId="4005359521" sldId="276"/>
            <ac:cxnSpMk id="18" creationId="{8D09B037-E551-0C2B-88B3-DC93918B7C27}"/>
          </ac:cxnSpMkLst>
        </pc:cxnChg>
        <pc:cxnChg chg="mod topLvl">
          <ac:chgData name="Rosie Cooper" userId="bf124abb-9a2b-4602-9121-6ae61623fa8e" providerId="ADAL" clId="{FF46F98B-2610-4D6D-A027-B73A7BF444D5}" dt="2024-02-19T16:55:22.813" v="5555" actId="962"/>
          <ac:cxnSpMkLst>
            <pc:docMk/>
            <pc:sldMk cId="4005359521" sldId="276"/>
            <ac:cxnSpMk id="77" creationId="{C1689333-9F67-3156-44D9-9F160ECD9D5D}"/>
          </ac:cxnSpMkLst>
        </pc:cxnChg>
        <pc:cxnChg chg="mod topLvl">
          <ac:chgData name="Rosie Cooper" userId="bf124abb-9a2b-4602-9121-6ae61623fa8e" providerId="ADAL" clId="{FF46F98B-2610-4D6D-A027-B73A7BF444D5}" dt="2024-02-19T16:55:20.192" v="5553" actId="962"/>
          <ac:cxnSpMkLst>
            <pc:docMk/>
            <pc:sldMk cId="4005359521" sldId="276"/>
            <ac:cxnSpMk id="80" creationId="{7F388366-3CDF-95E3-4F71-2496A67AB25E}"/>
          </ac:cxnSpMkLst>
        </pc:cxnChg>
        <pc:cxnChg chg="mod topLvl">
          <ac:chgData name="Rosie Cooper" userId="bf124abb-9a2b-4602-9121-6ae61623fa8e" providerId="ADAL" clId="{FF46F98B-2610-4D6D-A027-B73A7BF444D5}" dt="2024-02-19T16:55:21.474" v="5554" actId="962"/>
          <ac:cxnSpMkLst>
            <pc:docMk/>
            <pc:sldMk cId="4005359521" sldId="276"/>
            <ac:cxnSpMk id="83" creationId="{4C2D98E9-7686-C557-75AB-853536F2F1D1}"/>
          </ac:cxnSpMkLst>
        </pc:cxnChg>
        <pc:cxnChg chg="mod topLvl">
          <ac:chgData name="Rosie Cooper" userId="bf124abb-9a2b-4602-9121-6ae61623fa8e" providerId="ADAL" clId="{FF46F98B-2610-4D6D-A027-B73A7BF444D5}" dt="2024-02-19T16:55:19.002" v="5552" actId="962"/>
          <ac:cxnSpMkLst>
            <pc:docMk/>
            <pc:sldMk cId="4005359521" sldId="276"/>
            <ac:cxnSpMk id="92" creationId="{BB0A895A-7AED-4D48-67D2-B08791CBF3A8}"/>
          </ac:cxnSpMkLst>
        </pc:cxnChg>
        <pc:cxnChg chg="mod topLvl">
          <ac:chgData name="Rosie Cooper" userId="bf124abb-9a2b-4602-9121-6ae61623fa8e" providerId="ADAL" clId="{FF46F98B-2610-4D6D-A027-B73A7BF444D5}" dt="2024-02-19T16:55:17.885" v="5551" actId="962"/>
          <ac:cxnSpMkLst>
            <pc:docMk/>
            <pc:sldMk cId="4005359521" sldId="276"/>
            <ac:cxnSpMk id="95" creationId="{05C5A27B-CAAC-DA69-CC69-684B47F74333}"/>
          </ac:cxnSpMkLst>
        </pc:cxnChg>
        <pc:cxnChg chg="mod topLvl">
          <ac:chgData name="Rosie Cooper" userId="bf124abb-9a2b-4602-9121-6ae61623fa8e" providerId="ADAL" clId="{FF46F98B-2610-4D6D-A027-B73A7BF444D5}" dt="2024-02-19T16:55:16.380" v="5550" actId="962"/>
          <ac:cxnSpMkLst>
            <pc:docMk/>
            <pc:sldMk cId="4005359521" sldId="276"/>
            <ac:cxnSpMk id="98" creationId="{3ACADB2E-4B4B-8368-9090-D585B185718A}"/>
          </ac:cxnSpMkLst>
        </pc:cxnChg>
        <pc:cxnChg chg="mod topLvl">
          <ac:chgData name="Rosie Cooper" userId="bf124abb-9a2b-4602-9121-6ae61623fa8e" providerId="ADAL" clId="{FF46F98B-2610-4D6D-A027-B73A7BF444D5}" dt="2024-02-19T16:55:14.983" v="5549" actId="962"/>
          <ac:cxnSpMkLst>
            <pc:docMk/>
            <pc:sldMk cId="4005359521" sldId="276"/>
            <ac:cxnSpMk id="101" creationId="{CAF60A3C-3322-586F-B8D7-0455726E36F7}"/>
          </ac:cxnSpMkLst>
        </pc:cxnChg>
        <pc:cxnChg chg="mod topLvl">
          <ac:chgData name="Rosie Cooper" userId="bf124abb-9a2b-4602-9121-6ae61623fa8e" providerId="ADAL" clId="{FF46F98B-2610-4D6D-A027-B73A7BF444D5}" dt="2024-02-19T16:55:13.826" v="5548" actId="962"/>
          <ac:cxnSpMkLst>
            <pc:docMk/>
            <pc:sldMk cId="4005359521" sldId="276"/>
            <ac:cxnSpMk id="104" creationId="{9AD66956-9E25-CB57-19BD-58B5238C7DA9}"/>
          </ac:cxnSpMkLst>
        </pc:cxnChg>
        <pc:cxnChg chg="mod topLvl">
          <ac:chgData name="Rosie Cooper" userId="bf124abb-9a2b-4602-9121-6ae61623fa8e" providerId="ADAL" clId="{FF46F98B-2610-4D6D-A027-B73A7BF444D5}" dt="2024-02-19T16:55:11.597" v="5547" actId="962"/>
          <ac:cxnSpMkLst>
            <pc:docMk/>
            <pc:sldMk cId="4005359521" sldId="276"/>
            <ac:cxnSpMk id="107" creationId="{87FE6B26-64C8-3F06-8C22-6C98FAB47FD8}"/>
          </ac:cxnSpMkLst>
        </pc:cxnChg>
        <pc:cxnChg chg="mod topLvl">
          <ac:chgData name="Rosie Cooper" userId="bf124abb-9a2b-4602-9121-6ae61623fa8e" providerId="ADAL" clId="{FF46F98B-2610-4D6D-A027-B73A7BF444D5}" dt="2024-02-19T16:55:10.327" v="5546" actId="962"/>
          <ac:cxnSpMkLst>
            <pc:docMk/>
            <pc:sldMk cId="4005359521" sldId="276"/>
            <ac:cxnSpMk id="110" creationId="{89272BEF-9E9C-7709-B157-EE6248BB2E04}"/>
          </ac:cxnSpMkLst>
        </pc:cxnChg>
        <pc:cxnChg chg="del mod topLvl">
          <ac:chgData name="Rosie Cooper" userId="bf124abb-9a2b-4602-9121-6ae61623fa8e" providerId="ADAL" clId="{FF46F98B-2610-4D6D-A027-B73A7BF444D5}" dt="2024-02-06T15:40:28.454" v="2766" actId="478"/>
          <ac:cxnSpMkLst>
            <pc:docMk/>
            <pc:sldMk cId="4005359521" sldId="276"/>
            <ac:cxnSpMk id="113" creationId="{9654BCB3-5770-BC9C-7244-36CAB8E89268}"/>
          </ac:cxnSpMkLst>
        </pc:cxnChg>
        <pc:cxnChg chg="del topLvl">
          <ac:chgData name="Rosie Cooper" userId="bf124abb-9a2b-4602-9121-6ae61623fa8e" providerId="ADAL" clId="{FF46F98B-2610-4D6D-A027-B73A7BF444D5}" dt="2024-02-01T16:06:32.565" v="2695" actId="478"/>
          <ac:cxnSpMkLst>
            <pc:docMk/>
            <pc:sldMk cId="4005359521" sldId="276"/>
            <ac:cxnSpMk id="116" creationId="{08BA5BB2-FE0C-1192-7A7D-4534D2A149DC}"/>
          </ac:cxnSpMkLst>
        </pc:cxnChg>
        <pc:cxnChg chg="del topLvl">
          <ac:chgData name="Rosie Cooper" userId="bf124abb-9a2b-4602-9121-6ae61623fa8e" providerId="ADAL" clId="{FF46F98B-2610-4D6D-A027-B73A7BF444D5}" dt="2024-02-01T16:06:31.492" v="2694" actId="478"/>
          <ac:cxnSpMkLst>
            <pc:docMk/>
            <pc:sldMk cId="4005359521" sldId="276"/>
            <ac:cxnSpMk id="119" creationId="{E2CD502D-6C2F-755D-088E-1AB90A26454E}"/>
          </ac:cxnSpMkLst>
        </pc:cxnChg>
      </pc:sldChg>
    </pc:docChg>
  </pc:docChgLst>
  <pc:docChgLst>
    <pc:chgData name="Rosie Cooper" userId="S::rosie.cooper@hrp.org.uk::bf124abb-9a2b-4602-9121-6ae61623fa8e" providerId="AD" clId="Web-{066C6CF1-317E-D6B8-2ECD-16922752BFF5}"/>
    <pc:docChg chg="modSld">
      <pc:chgData name="Rosie Cooper" userId="S::rosie.cooper@hrp.org.uk::bf124abb-9a2b-4602-9121-6ae61623fa8e" providerId="AD" clId="Web-{066C6CF1-317E-D6B8-2ECD-16922752BFF5}" dt="2024-03-19T10:41:03.815" v="0" actId="1076"/>
      <pc:docMkLst>
        <pc:docMk/>
      </pc:docMkLst>
      <pc:sldChg chg="modSp">
        <pc:chgData name="Rosie Cooper" userId="S::rosie.cooper@hrp.org.uk::bf124abb-9a2b-4602-9121-6ae61623fa8e" providerId="AD" clId="Web-{066C6CF1-317E-D6B8-2ECD-16922752BFF5}" dt="2024-03-19T10:41:03.815" v="0" actId="1076"/>
        <pc:sldMkLst>
          <pc:docMk/>
          <pc:sldMk cId="2798364081" sldId="272"/>
        </pc:sldMkLst>
        <pc:spChg chg="mod">
          <ac:chgData name="Rosie Cooper" userId="S::rosie.cooper@hrp.org.uk::bf124abb-9a2b-4602-9121-6ae61623fa8e" providerId="AD" clId="Web-{066C6CF1-317E-D6B8-2ECD-16922752BFF5}" dt="2024-03-19T10:41:03.815" v="0" actId="1076"/>
          <ac:spMkLst>
            <pc:docMk/>
            <pc:sldMk cId="2798364081" sldId="272"/>
            <ac:spMk id="76" creationId="{33DA7CCB-A97D-555C-5DF7-FE038A495208}"/>
          </ac:spMkLst>
        </pc:spChg>
      </pc:sldChg>
    </pc:docChg>
  </pc:docChgLst>
  <pc:docChgLst>
    <pc:chgData name="Louise Quick" userId="S::louise.quick@hrp.org.uk::830c3289-4ca7-43ed-ad7a-41ea76563c00" providerId="AD" clId="Web-{E7B197BD-BB26-3113-B7F9-AC06851ED78E}"/>
    <pc:docChg chg="modSld">
      <pc:chgData name="Louise Quick" userId="S::louise.quick@hrp.org.uk::830c3289-4ca7-43ed-ad7a-41ea76563c00" providerId="AD" clId="Web-{E7B197BD-BB26-3113-B7F9-AC06851ED78E}" dt="2024-03-12T15:57:17.609" v="1" actId="20577"/>
      <pc:docMkLst>
        <pc:docMk/>
      </pc:docMkLst>
      <pc:sldChg chg="modSp">
        <pc:chgData name="Louise Quick" userId="S::louise.quick@hrp.org.uk::830c3289-4ca7-43ed-ad7a-41ea76563c00" providerId="AD" clId="Web-{E7B197BD-BB26-3113-B7F9-AC06851ED78E}" dt="2024-03-12T15:57:17.609" v="1" actId="20577"/>
        <pc:sldMkLst>
          <pc:docMk/>
          <pc:sldMk cId="1277387276" sldId="271"/>
        </pc:sldMkLst>
        <pc:spChg chg="mod">
          <ac:chgData name="Louise Quick" userId="S::louise.quick@hrp.org.uk::830c3289-4ca7-43ed-ad7a-41ea76563c00" providerId="AD" clId="Web-{E7B197BD-BB26-3113-B7F9-AC06851ED78E}" dt="2024-03-12T15:57:17.609" v="1" actId="20577"/>
          <ac:spMkLst>
            <pc:docMk/>
            <pc:sldMk cId="1277387276" sldId="271"/>
            <ac:spMk id="21" creationId="{077CDDB6-A24E-79ED-E3A9-00E3DAE5CF45}"/>
          </ac:spMkLst>
        </pc:spChg>
      </pc:sldChg>
    </pc:docChg>
  </pc:docChgLst>
  <pc:docChgLst>
    <pc:chgData name="Rosie Cooper" userId="bf124abb-9a2b-4602-9121-6ae61623fa8e" providerId="ADAL" clId="{D8C3C6EE-87AD-46E4-B9FF-9CDAE94AF80F}"/>
    <pc:docChg chg="addSld modSld">
      <pc:chgData name="Rosie Cooper" userId="bf124abb-9a2b-4602-9121-6ae61623fa8e" providerId="ADAL" clId="{D8C3C6EE-87AD-46E4-B9FF-9CDAE94AF80F}" dt="2023-11-17T10:03:34.381" v="285" actId="20577"/>
      <pc:docMkLst>
        <pc:docMk/>
      </pc:docMkLst>
      <pc:sldChg chg="modSp mod">
        <pc:chgData name="Rosie Cooper" userId="bf124abb-9a2b-4602-9121-6ae61623fa8e" providerId="ADAL" clId="{D8C3C6EE-87AD-46E4-B9FF-9CDAE94AF80F}" dt="2023-11-17T10:01:48.520" v="44" actId="20577"/>
        <pc:sldMkLst>
          <pc:docMk/>
          <pc:sldMk cId="3922173898" sldId="257"/>
        </pc:sldMkLst>
        <pc:spChg chg="mod">
          <ac:chgData name="Rosie Cooper" userId="bf124abb-9a2b-4602-9121-6ae61623fa8e" providerId="ADAL" clId="{D8C3C6EE-87AD-46E4-B9FF-9CDAE94AF80F}" dt="2023-11-17T10:01:35.316" v="20" actId="20577"/>
          <ac:spMkLst>
            <pc:docMk/>
            <pc:sldMk cId="3922173898" sldId="257"/>
            <ac:spMk id="7" creationId="{F20E0EA5-C155-FC04-E81C-7220D9BAB4EE}"/>
          </ac:spMkLst>
        </pc:spChg>
        <pc:spChg chg="mod">
          <ac:chgData name="Rosie Cooper" userId="bf124abb-9a2b-4602-9121-6ae61623fa8e" providerId="ADAL" clId="{D8C3C6EE-87AD-46E4-B9FF-9CDAE94AF80F}" dt="2023-11-17T10:01:44.758" v="35" actId="20577"/>
          <ac:spMkLst>
            <pc:docMk/>
            <pc:sldMk cId="3922173898" sldId="257"/>
            <ac:spMk id="55" creationId="{72F0FC16-6FED-23AD-56D2-75DCD7F59477}"/>
          </ac:spMkLst>
        </pc:spChg>
        <pc:spChg chg="mod">
          <ac:chgData name="Rosie Cooper" userId="bf124abb-9a2b-4602-9121-6ae61623fa8e" providerId="ADAL" clId="{D8C3C6EE-87AD-46E4-B9FF-9CDAE94AF80F}" dt="2023-11-17T10:01:48.520" v="44" actId="20577"/>
          <ac:spMkLst>
            <pc:docMk/>
            <pc:sldMk cId="3922173898" sldId="257"/>
            <ac:spMk id="66" creationId="{1AE10A05-0AB2-E32B-62AF-B5BCB9405FD9}"/>
          </ac:spMkLst>
        </pc:spChg>
      </pc:sldChg>
      <pc:sldChg chg="modSp mod">
        <pc:chgData name="Rosie Cooper" userId="bf124abb-9a2b-4602-9121-6ae61623fa8e" providerId="ADAL" clId="{D8C3C6EE-87AD-46E4-B9FF-9CDAE94AF80F}" dt="2023-11-17T10:02:05.278" v="72" actId="20577"/>
        <pc:sldMkLst>
          <pc:docMk/>
          <pc:sldMk cId="1277387276" sldId="271"/>
        </pc:sldMkLst>
        <pc:spChg chg="mod">
          <ac:chgData name="Rosie Cooper" userId="bf124abb-9a2b-4602-9121-6ae61623fa8e" providerId="ADAL" clId="{D8C3C6EE-87AD-46E4-B9FF-9CDAE94AF80F}" dt="2023-11-17T10:01:55.504" v="52" actId="20577"/>
          <ac:spMkLst>
            <pc:docMk/>
            <pc:sldMk cId="1277387276" sldId="271"/>
            <ac:spMk id="7" creationId="{F20E0EA5-C155-FC04-E81C-7220D9BAB4EE}"/>
          </ac:spMkLst>
        </pc:spChg>
        <pc:spChg chg="mod">
          <ac:chgData name="Rosie Cooper" userId="bf124abb-9a2b-4602-9121-6ae61623fa8e" providerId="ADAL" clId="{D8C3C6EE-87AD-46E4-B9FF-9CDAE94AF80F}" dt="2023-11-17T10:02:01.066" v="62" actId="20577"/>
          <ac:spMkLst>
            <pc:docMk/>
            <pc:sldMk cId="1277387276" sldId="271"/>
            <ac:spMk id="55" creationId="{72F0FC16-6FED-23AD-56D2-75DCD7F59477}"/>
          </ac:spMkLst>
        </pc:spChg>
        <pc:spChg chg="mod">
          <ac:chgData name="Rosie Cooper" userId="bf124abb-9a2b-4602-9121-6ae61623fa8e" providerId="ADAL" clId="{D8C3C6EE-87AD-46E4-B9FF-9CDAE94AF80F}" dt="2023-11-17T10:02:05.278" v="72" actId="20577"/>
          <ac:spMkLst>
            <pc:docMk/>
            <pc:sldMk cId="1277387276" sldId="271"/>
            <ac:spMk id="66" creationId="{1AE10A05-0AB2-E32B-62AF-B5BCB9405FD9}"/>
          </ac:spMkLst>
        </pc:spChg>
      </pc:sldChg>
      <pc:sldChg chg="modSp mod">
        <pc:chgData name="Rosie Cooper" userId="bf124abb-9a2b-4602-9121-6ae61623fa8e" providerId="ADAL" clId="{D8C3C6EE-87AD-46E4-B9FF-9CDAE94AF80F}" dt="2023-11-17T10:02:18.677" v="88" actId="20577"/>
        <pc:sldMkLst>
          <pc:docMk/>
          <pc:sldMk cId="2798364081" sldId="272"/>
        </pc:sldMkLst>
        <pc:spChg chg="mod">
          <ac:chgData name="Rosie Cooper" userId="bf124abb-9a2b-4602-9121-6ae61623fa8e" providerId="ADAL" clId="{D8C3C6EE-87AD-46E4-B9FF-9CDAE94AF80F}" dt="2023-11-17T10:02:15.177" v="79" actId="20577"/>
          <ac:spMkLst>
            <pc:docMk/>
            <pc:sldMk cId="2798364081" sldId="272"/>
            <ac:spMk id="55" creationId="{72F0FC16-6FED-23AD-56D2-75DCD7F59477}"/>
          </ac:spMkLst>
        </pc:spChg>
        <pc:spChg chg="mod">
          <ac:chgData name="Rosie Cooper" userId="bf124abb-9a2b-4602-9121-6ae61623fa8e" providerId="ADAL" clId="{D8C3C6EE-87AD-46E4-B9FF-9CDAE94AF80F}" dt="2023-11-17T10:02:18.677" v="88" actId="20577"/>
          <ac:spMkLst>
            <pc:docMk/>
            <pc:sldMk cId="2798364081" sldId="272"/>
            <ac:spMk id="66" creationId="{1AE10A05-0AB2-E32B-62AF-B5BCB9405FD9}"/>
          </ac:spMkLst>
        </pc:spChg>
      </pc:sldChg>
      <pc:sldChg chg="addSp modSp mod">
        <pc:chgData name="Rosie Cooper" userId="bf124abb-9a2b-4602-9121-6ae61623fa8e" providerId="ADAL" clId="{D8C3C6EE-87AD-46E4-B9FF-9CDAE94AF80F}" dt="2023-11-17T10:03:12.020" v="258" actId="20577"/>
        <pc:sldMkLst>
          <pc:docMk/>
          <pc:sldMk cId="3563777604" sldId="273"/>
        </pc:sldMkLst>
        <pc:spChg chg="add mod">
          <ac:chgData name="Rosie Cooper" userId="bf124abb-9a2b-4602-9121-6ae61623fa8e" providerId="ADAL" clId="{D8C3C6EE-87AD-46E4-B9FF-9CDAE94AF80F}" dt="2023-11-17T10:02:53.333" v="235" actId="20577"/>
          <ac:spMkLst>
            <pc:docMk/>
            <pc:sldMk cId="3563777604" sldId="273"/>
            <ac:spMk id="3" creationId="{C167B748-07CA-6D02-54AD-599C4500A35E}"/>
          </ac:spMkLst>
        </pc:spChg>
        <pc:spChg chg="add mod">
          <ac:chgData name="Rosie Cooper" userId="bf124abb-9a2b-4602-9121-6ae61623fa8e" providerId="ADAL" clId="{D8C3C6EE-87AD-46E4-B9FF-9CDAE94AF80F}" dt="2023-11-17T10:03:12.020" v="258" actId="20577"/>
          <ac:spMkLst>
            <pc:docMk/>
            <pc:sldMk cId="3563777604" sldId="273"/>
            <ac:spMk id="6" creationId="{505CEAF0-218E-67E3-E3CB-A96D53943775}"/>
          </ac:spMkLst>
        </pc:spChg>
        <pc:spChg chg="mod">
          <ac:chgData name="Rosie Cooper" userId="bf124abb-9a2b-4602-9121-6ae61623fa8e" providerId="ADAL" clId="{D8C3C6EE-87AD-46E4-B9FF-9CDAE94AF80F}" dt="2023-11-17T10:02:26.631" v="95" actId="20577"/>
          <ac:spMkLst>
            <pc:docMk/>
            <pc:sldMk cId="3563777604" sldId="273"/>
            <ac:spMk id="7" creationId="{F20E0EA5-C155-FC04-E81C-7220D9BAB4EE}"/>
          </ac:spMkLst>
        </pc:spChg>
        <pc:spChg chg="mod">
          <ac:chgData name="Rosie Cooper" userId="bf124abb-9a2b-4602-9121-6ae61623fa8e" providerId="ADAL" clId="{D8C3C6EE-87AD-46E4-B9FF-9CDAE94AF80F}" dt="2023-11-17T10:03:03.464" v="246" actId="20577"/>
          <ac:spMkLst>
            <pc:docMk/>
            <pc:sldMk cId="3563777604" sldId="273"/>
            <ac:spMk id="55" creationId="{72F0FC16-6FED-23AD-56D2-75DCD7F59477}"/>
          </ac:spMkLst>
        </pc:spChg>
      </pc:sldChg>
      <pc:sldChg chg="modSp add mod">
        <pc:chgData name="Rosie Cooper" userId="bf124abb-9a2b-4602-9121-6ae61623fa8e" providerId="ADAL" clId="{D8C3C6EE-87AD-46E4-B9FF-9CDAE94AF80F}" dt="2023-11-17T10:03:34.381" v="285" actId="20577"/>
        <pc:sldMkLst>
          <pc:docMk/>
          <pc:sldMk cId="743800619" sldId="274"/>
        </pc:sldMkLst>
        <pc:spChg chg="mod">
          <ac:chgData name="Rosie Cooper" userId="bf124abb-9a2b-4602-9121-6ae61623fa8e" providerId="ADAL" clId="{D8C3C6EE-87AD-46E4-B9FF-9CDAE94AF80F}" dt="2023-11-17T10:03:27.836" v="272" actId="20577"/>
          <ac:spMkLst>
            <pc:docMk/>
            <pc:sldMk cId="743800619" sldId="274"/>
            <ac:spMk id="3" creationId="{C167B748-07CA-6D02-54AD-599C4500A35E}"/>
          </ac:spMkLst>
        </pc:spChg>
        <pc:spChg chg="mod">
          <ac:chgData name="Rosie Cooper" userId="bf124abb-9a2b-4602-9121-6ae61623fa8e" providerId="ADAL" clId="{D8C3C6EE-87AD-46E4-B9FF-9CDAE94AF80F}" dt="2023-11-17T10:03:34.381" v="285" actId="20577"/>
          <ac:spMkLst>
            <pc:docMk/>
            <pc:sldMk cId="743800619" sldId="274"/>
            <ac:spMk id="6" creationId="{505CEAF0-218E-67E3-E3CB-A96D53943775}"/>
          </ac:spMkLst>
        </pc:spChg>
        <pc:spChg chg="mod">
          <ac:chgData name="Rosie Cooper" userId="bf124abb-9a2b-4602-9121-6ae61623fa8e" providerId="ADAL" clId="{D8C3C6EE-87AD-46E4-B9FF-9CDAE94AF80F}" dt="2023-11-17T10:03:24.524" v="266" actId="20577"/>
          <ac:spMkLst>
            <pc:docMk/>
            <pc:sldMk cId="743800619" sldId="274"/>
            <ac:spMk id="7" creationId="{F20E0EA5-C155-FC04-E81C-7220D9BAB4EE}"/>
          </ac:spMkLst>
        </pc:spChg>
        <pc:spChg chg="mod">
          <ac:chgData name="Rosie Cooper" userId="bf124abb-9a2b-4602-9121-6ae61623fa8e" providerId="ADAL" clId="{D8C3C6EE-87AD-46E4-B9FF-9CDAE94AF80F}" dt="2023-11-17T10:03:31.139" v="278" actId="20577"/>
          <ac:spMkLst>
            <pc:docMk/>
            <pc:sldMk cId="743800619" sldId="274"/>
            <ac:spMk id="55" creationId="{72F0FC16-6FED-23AD-56D2-75DCD7F594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E1197-D6B5-FC40-B7DB-CAE57B4C8070}" type="datetimeFigureOut">
              <a:rPr lang="en-US" smtClean="0"/>
              <a:t>4/29/2024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92F05-74A2-E341-9B2C-CAE7807A0D04}" type="slidenum">
              <a:rPr lang="en-US" smtClean="0"/>
              <a:t>‹#›</a:t>
            </a:fld>
            <a:endParaRPr lang="en-US"/>
          </a:p>
        </p:txBody>
      </p:sp>
    </p:spTree>
    <p:extLst>
      <p:ext uri="{BB962C8B-B14F-4D97-AF65-F5344CB8AC3E}">
        <p14:creationId xmlns:p14="http://schemas.microsoft.com/office/powerpoint/2010/main" val="311354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1</a:t>
            </a:fld>
            <a:endParaRPr lang="en-US"/>
          </a:p>
        </p:txBody>
      </p:sp>
    </p:spTree>
    <p:extLst>
      <p:ext uri="{BB962C8B-B14F-4D97-AF65-F5344CB8AC3E}">
        <p14:creationId xmlns:p14="http://schemas.microsoft.com/office/powerpoint/2010/main" val="52899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a:t>Elizabeth I notes:</a:t>
            </a:r>
          </a:p>
          <a:p>
            <a:r>
              <a:rPr lang="en-GB" sz="2000" b="0" i="0">
                <a:solidFill>
                  <a:srgbClr val="000000"/>
                </a:solidFill>
                <a:effectLst/>
                <a:latin typeface="Calibri" panose="020F0502020204030204" pitchFamily="34" charset="0"/>
              </a:rPr>
              <a:t>In the portrait, we can see scenes from the defeat of the Spanish Armada on the wall behind the Queen. This suggests it was painted to celebrate the defeat of the Spanish Armada. (English fireships setting out on the left, and Spanish ships being wrecked in storms on the right.) Also, Elizabeth’s hand rests on a globe, perhaps representing England’s command of the seas.   </a:t>
            </a:r>
          </a:p>
          <a:p>
            <a:endParaRPr lang="en-GB" sz="2000" b="0" i="0">
              <a:solidFill>
                <a:srgbClr val="000000"/>
              </a:solidFill>
              <a:effectLst/>
              <a:latin typeface="Calibri" panose="020F0502020204030204" pitchFamily="34" charset="0"/>
            </a:endParaRPr>
          </a:p>
          <a:p>
            <a:r>
              <a:rPr lang="en-GB" sz="2000" b="0" i="0">
                <a:solidFill>
                  <a:srgbClr val="000000"/>
                </a:solidFill>
                <a:effectLst/>
                <a:latin typeface="Calibri" panose="020F0502020204030204" pitchFamily="34" charset="0"/>
              </a:rPr>
              <a:t>Thomas Wyatt notes:</a:t>
            </a:r>
          </a:p>
          <a:p>
            <a:r>
              <a:rPr lang="en-GB" sz="2000" b="0" i="0">
                <a:solidFill>
                  <a:srgbClr val="000000"/>
                </a:solidFill>
                <a:effectLst/>
                <a:latin typeface="Calibri" panose="020F0502020204030204" pitchFamily="34" charset="0"/>
              </a:rPr>
              <a:t>The main cause of the rebellion was the proposed marriage of Mary I to King Philip of Spain. People did not want England to be subject to foreign rule.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2</a:t>
            </a:fld>
            <a:endParaRPr lang="en-US"/>
          </a:p>
        </p:txBody>
      </p:sp>
    </p:spTree>
    <p:extLst>
      <p:ext uri="{BB962C8B-B14F-4D97-AF65-F5344CB8AC3E}">
        <p14:creationId xmlns:p14="http://schemas.microsoft.com/office/powerpoint/2010/main" val="556947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Mary Queen of Scots notes:</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Mary was a threat because she was a Catholic and had a claim to the throne. She became the focus of Catholic plots to overthrow Elizabeth and make her queen instead. </a:t>
            </a:r>
          </a:p>
          <a:p>
            <a:pPr algn="l" rtl="0" fontAlgn="base">
              <a:buFont typeface="Arial" panose="020B0604020202020204" pitchFamily="34" charset="0"/>
              <a:buChar char="•"/>
            </a:pPr>
            <a:r>
              <a:rPr lang="en-GB" sz="1800" b="0" i="0">
                <a:solidFill>
                  <a:srgbClr val="000000"/>
                </a:solidFill>
                <a:effectLst/>
                <a:latin typeface="Calibri" panose="020F0502020204030204" pitchFamily="34" charset="0"/>
              </a:rPr>
              <a:t>Elizabeth may have been worried about signing Mary’s death warrant because she was signing the death warrant of a relative and fellow queen, which could set a dangerous precedent. She might also have been worried that it would lead to conflict with Catholic monarchs in Europe. (Philip of Spain did indeed launch the Spanish Armada the following year – a failed Catholic invasion of England.)    </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3</a:t>
            </a:fld>
            <a:endParaRPr lang="en-US"/>
          </a:p>
        </p:txBody>
      </p:sp>
    </p:spTree>
    <p:extLst>
      <p:ext uri="{BB962C8B-B14F-4D97-AF65-F5344CB8AC3E}">
        <p14:creationId xmlns:p14="http://schemas.microsoft.com/office/powerpoint/2010/main" val="85624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Katherine Grey notes:</a:t>
            </a:r>
          </a:p>
          <a:p>
            <a:r>
              <a:rPr lang="en-GB" sz="1800" b="0" i="0">
                <a:solidFill>
                  <a:srgbClr val="000000"/>
                </a:solidFill>
                <a:effectLst/>
                <a:latin typeface="Calibri" panose="020F0502020204030204" pitchFamily="34" charset="0"/>
              </a:rPr>
              <a:t>Elizabeth might have been angry about Katherine and Edward’s marriage because it was a threat to her own reign. Katherine had a son and heir and this could make her a focus of rebellions against Elizabeth. (By declaring the marriage invalid, the boys became illegitimate and could not inherit the throne.) </a:t>
            </a:r>
          </a:p>
          <a:p>
            <a:endParaRPr lang="en-GB" sz="1800" b="0" i="0">
              <a:solidFill>
                <a:srgbClr val="000000"/>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4</a:t>
            </a:fld>
            <a:endParaRPr lang="en-US"/>
          </a:p>
        </p:txBody>
      </p:sp>
    </p:spTree>
    <p:extLst>
      <p:ext uri="{BB962C8B-B14F-4D97-AF65-F5344CB8AC3E}">
        <p14:creationId xmlns:p14="http://schemas.microsoft.com/office/powerpoint/2010/main" val="282398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John Gerard notes:</a:t>
            </a:r>
          </a:p>
          <a:p>
            <a:r>
              <a:rPr lang="en-GB" sz="1800" b="0" i="0">
                <a:solidFill>
                  <a:srgbClr val="000000"/>
                </a:solidFill>
                <a:effectLst/>
                <a:latin typeface="Calibri" panose="020F0502020204030204" pitchFamily="34" charset="0"/>
              </a:rPr>
              <a:t>The story of John Gerald’s escape might be famous because it has all the elements of an adventure story: writing messages in invisible ink and swinging across the moat under cover of darkness.  </a:t>
            </a:r>
          </a:p>
          <a:p>
            <a:endParaRPr lang="en-GB" sz="1800" b="0" i="0">
              <a:solidFill>
                <a:srgbClr val="000000"/>
              </a:solidFill>
              <a:effectLst/>
              <a:latin typeface="Calibri" panose="020F0502020204030204" pitchFamily="34" charset="0"/>
            </a:endParaRPr>
          </a:p>
          <a:p>
            <a:r>
              <a:rPr lang="en-GB" sz="1800" b="0" i="0">
                <a:solidFill>
                  <a:srgbClr val="000000"/>
                </a:solidFill>
                <a:effectLst/>
                <a:latin typeface="Calibri" panose="020F0502020204030204" pitchFamily="34" charset="0"/>
              </a:rPr>
              <a:t>Robert Devereux notes:</a:t>
            </a:r>
          </a:p>
          <a:p>
            <a:r>
              <a:rPr lang="en-GB" sz="1800" b="0" i="0">
                <a:solidFill>
                  <a:srgbClr val="000000"/>
                </a:solidFill>
                <a:effectLst/>
                <a:latin typeface="Calibri" panose="020F0502020204030204" pitchFamily="34" charset="0"/>
              </a:rPr>
              <a:t>Robert may have planned the rebellion because he was angry at his loss of positions, and the wealth and power that went with them. He thought he could regain power through James VI and, in his arrogance, thought others would support him.  </a:t>
            </a:r>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5</a:t>
            </a:fld>
            <a:endParaRPr lang="en-US"/>
          </a:p>
        </p:txBody>
      </p:sp>
    </p:spTree>
    <p:extLst>
      <p:ext uri="{BB962C8B-B14F-4D97-AF65-F5344CB8AC3E}">
        <p14:creationId xmlns:p14="http://schemas.microsoft.com/office/powerpoint/2010/main" val="789745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William Cecil notes:</a:t>
            </a:r>
          </a:p>
          <a:p>
            <a:r>
              <a:rPr lang="en-GB" sz="1800" b="0" i="0">
                <a:solidFill>
                  <a:srgbClr val="000000"/>
                </a:solidFill>
                <a:effectLst/>
                <a:latin typeface="Calibri" panose="020F0502020204030204" pitchFamily="34" charset="0"/>
              </a:rPr>
              <a:t>In his portrait, William is richly dressed in expensive fabrics. His clothes make him look grand and stately, rather than fashionable or showy. He wears a chain around his neck with the Tudor red and white rose. These suggest he was important and loyal to Queen Elizabeth. </a:t>
            </a:r>
          </a:p>
          <a:p>
            <a:endParaRPr lang="en-GB" sz="1800" b="0" i="0">
              <a:solidFill>
                <a:srgbClr val="000000"/>
              </a:solidFill>
              <a:effectLst/>
              <a:latin typeface="Calibri" panose="020F0502020204030204" pitchFamily="34" charset="0"/>
            </a:endParaRPr>
          </a:p>
          <a:p>
            <a:r>
              <a:rPr lang="en-GB" sz="1800" b="0" i="0">
                <a:solidFill>
                  <a:srgbClr val="000000"/>
                </a:solidFill>
                <a:effectLst/>
                <a:latin typeface="Calibri" panose="020F0502020204030204" pitchFamily="34" charset="0"/>
              </a:rPr>
              <a:t>Philip Howard notes:</a:t>
            </a:r>
          </a:p>
          <a:p>
            <a:r>
              <a:rPr lang="en-GB" sz="1800" b="0" i="0">
                <a:solidFill>
                  <a:srgbClr val="000000"/>
                </a:solidFill>
                <a:effectLst/>
                <a:latin typeface="Calibri" panose="020F0502020204030204" pitchFamily="34" charset="0"/>
              </a:rPr>
              <a:t>Philip’s words suggest he believes that the more suffering someone has for Christ before they die, the more ‘glory’ they will get after death. This may explain why he decided to remain a prisoner and not change his religion. </a:t>
            </a:r>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6</a:t>
            </a:fld>
            <a:endParaRPr lang="en-US"/>
          </a:p>
        </p:txBody>
      </p:sp>
    </p:spTree>
    <p:extLst>
      <p:ext uri="{BB962C8B-B14F-4D97-AF65-F5344CB8AC3E}">
        <p14:creationId xmlns:p14="http://schemas.microsoft.com/office/powerpoint/2010/main" val="1330769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70BB-28DD-36F2-697E-F6C6B90D61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E50CB64-31E0-D8C1-567E-9E02247BA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876399-2182-024D-AD7C-39D15065B77A}"/>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5" name="Footer Placeholder 4">
            <a:extLst>
              <a:ext uri="{FF2B5EF4-FFF2-40B4-BE49-F238E27FC236}">
                <a16:creationId xmlns:a16="http://schemas.microsoft.com/office/drawing/2014/main" id="{451A61F6-9772-798B-5814-54CCB388F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8AD00-F805-718C-86FD-D68765DBCED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81488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6908-8133-E797-586F-D16025FA1D6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943B42-465C-7849-A5D9-E8A3F7060C6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F017A9-D793-D2E8-5890-B323E5B7A4D2}"/>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5" name="Footer Placeholder 4">
            <a:extLst>
              <a:ext uri="{FF2B5EF4-FFF2-40B4-BE49-F238E27FC236}">
                <a16:creationId xmlns:a16="http://schemas.microsoft.com/office/drawing/2014/main" id="{13FA9C77-3536-DFCB-DF80-4E78AEC05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BA8FB-5D6C-D3ED-A2AE-788EA40D1A4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8237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C0AD4-0443-B027-FC35-11D3E60DAA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1C1D2D-8AAC-B06C-2981-17C0DD04A1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E61C0C-FB21-9D12-22B0-EB2FDEAF199F}"/>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5" name="Footer Placeholder 4">
            <a:extLst>
              <a:ext uri="{FF2B5EF4-FFF2-40B4-BE49-F238E27FC236}">
                <a16:creationId xmlns:a16="http://schemas.microsoft.com/office/drawing/2014/main" id="{BC2C5D1A-7275-F7C4-EE74-D8306F05F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2E0B1-56F8-E71E-ACFA-3845822B8F5A}"/>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54285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A8FD-305C-A2FB-F312-101257CD41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0CCC5B-5DC8-7A0B-DAF9-B959B362D6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EA7262-C632-3D55-4DB1-3C0EF9629854}"/>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5" name="Footer Placeholder 4">
            <a:extLst>
              <a:ext uri="{FF2B5EF4-FFF2-40B4-BE49-F238E27FC236}">
                <a16:creationId xmlns:a16="http://schemas.microsoft.com/office/drawing/2014/main" id="{DD762471-5A22-BDE8-1C2B-E7D19807B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52BA5-B284-F316-9EF1-DF7C7F93FE9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23561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91F8-FAC3-FAA6-FE9F-D1DC8782F6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922D1A2-6E1D-8E82-FF06-CB83CE36F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65B0A6-BE17-E062-30BA-75B19D6262AF}"/>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5" name="Footer Placeholder 4">
            <a:extLst>
              <a:ext uri="{FF2B5EF4-FFF2-40B4-BE49-F238E27FC236}">
                <a16:creationId xmlns:a16="http://schemas.microsoft.com/office/drawing/2014/main" id="{F70252C9-9E03-8432-E6B4-99DC2D3C8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37A46-DA8D-8A05-603A-FCFA2EE1246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16872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514C-0531-0E62-C6FE-EBAD428363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2F2570-696A-EEFD-7A81-A0914595B3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C061F1-9BA9-2F07-3893-813D5D2F33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F6341B9-1A1D-FEB7-C7A5-9D1A7469788A}"/>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6" name="Footer Placeholder 5">
            <a:extLst>
              <a:ext uri="{FF2B5EF4-FFF2-40B4-BE49-F238E27FC236}">
                <a16:creationId xmlns:a16="http://schemas.microsoft.com/office/drawing/2014/main" id="{8224DA3C-25CC-F3FE-A6BD-2582CA283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EF46E-C77D-315E-4FD4-1AADF8E804D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53837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7C6E-E824-D5F9-30B4-39D9EA7D65B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56703E-3F6C-40FE-05EE-C1E0755EE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89AFD6-9F2C-4DFD-0DB6-4947B73A65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9F77032-8C10-4A47-38EC-277AC01E3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E95866-30B3-073A-DD41-8E0E139370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D1772C-BF0E-C652-3BB2-ACE37EF3820A}"/>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8" name="Footer Placeholder 7">
            <a:extLst>
              <a:ext uri="{FF2B5EF4-FFF2-40B4-BE49-F238E27FC236}">
                <a16:creationId xmlns:a16="http://schemas.microsoft.com/office/drawing/2014/main" id="{0CC9BC1D-2BE6-F53B-531C-9E03EE184A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C02A68-CA7E-60DA-74F2-2925238B3EA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6716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5A8C-0261-47C5-F739-AEB2D0B4D2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9B6BCD-4775-77EE-4629-8496A636D5B6}"/>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4" name="Footer Placeholder 3">
            <a:extLst>
              <a:ext uri="{FF2B5EF4-FFF2-40B4-BE49-F238E27FC236}">
                <a16:creationId xmlns:a16="http://schemas.microsoft.com/office/drawing/2014/main" id="{4B85A719-B8D3-E8B6-6D87-7E722ECC24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68596A-0FD2-1FBB-BC7C-ABB26DC95283}"/>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5177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027A7-94DE-409C-EA9D-6F1F956813D2}"/>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3" name="Footer Placeholder 2">
            <a:extLst>
              <a:ext uri="{FF2B5EF4-FFF2-40B4-BE49-F238E27FC236}">
                <a16:creationId xmlns:a16="http://schemas.microsoft.com/office/drawing/2014/main" id="{0A3C1B7E-89B7-9F0A-20DB-AF28CC54BE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4D25EB-CAC8-966F-8A81-6CA99A11882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253454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CBEA-E377-FE49-C293-72E33AD58F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0799FF-8B16-AEB4-94F1-73DA05C44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FD0A99B-CADC-9386-9B82-CE4CA60A7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C03954-DF86-7EFB-6FAC-8EC0284CA224}"/>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6" name="Footer Placeholder 5">
            <a:extLst>
              <a:ext uri="{FF2B5EF4-FFF2-40B4-BE49-F238E27FC236}">
                <a16:creationId xmlns:a16="http://schemas.microsoft.com/office/drawing/2014/main" id="{8E4C24EA-0942-D19E-C509-4541CB4CE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DE439-2FAA-3EE7-04E9-465A2F383068}"/>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73846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4E24-3D25-2D5B-6E06-E281E715D4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42AFE5A-782D-4A96-A7B7-B8293FAB5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9EFFD-9029-E3B9-B438-1B92C9935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5BE3FF-6A87-5BCC-AD43-86D7393ED4FF}"/>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6" name="Footer Placeholder 5">
            <a:extLst>
              <a:ext uri="{FF2B5EF4-FFF2-40B4-BE49-F238E27FC236}">
                <a16:creationId xmlns:a16="http://schemas.microsoft.com/office/drawing/2014/main" id="{7EC2833B-E68D-ED40-B502-774191C15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3BDA7-C60D-33D6-95E3-4E42927AEAC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1986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632DB-EC5F-1F9F-8942-5AB1CE4E4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8145E91-5AE0-7AC2-5BE4-32AF01C84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388312-C3E5-73F5-2CFD-A789D07CB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DA49F-50D0-9E45-B810-3CA58A8B240F}" type="datetimeFigureOut">
              <a:rPr lang="en-US" smtClean="0"/>
              <a:t>4/29/2024</a:t>
            </a:fld>
            <a:endParaRPr lang="en-US"/>
          </a:p>
        </p:txBody>
      </p:sp>
      <p:sp>
        <p:nvSpPr>
          <p:cNvPr id="5" name="Footer Placeholder 4">
            <a:extLst>
              <a:ext uri="{FF2B5EF4-FFF2-40B4-BE49-F238E27FC236}">
                <a16:creationId xmlns:a16="http://schemas.microsoft.com/office/drawing/2014/main" id="{22BB9D77-BCBF-C231-5228-6BC3DCDFE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2D05C0-75E0-A7DD-6869-05E34C2C3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73ACB-50D8-6B49-B158-1A84847CD905}" type="slidenum">
              <a:rPr lang="en-US" smtClean="0"/>
              <a:t>‹#›</a:t>
            </a:fld>
            <a:endParaRPr lang="en-US"/>
          </a:p>
        </p:txBody>
      </p:sp>
    </p:spTree>
    <p:extLst>
      <p:ext uri="{BB962C8B-B14F-4D97-AF65-F5344CB8AC3E}">
        <p14:creationId xmlns:p14="http://schemas.microsoft.com/office/powerpoint/2010/main" val="304901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hyperlink" Target="https://www.npg.org.uk/collections/search/portrait/mw06952/Sir-Thomas-Wyatt?LinkID=mp04947&amp;search=sas&amp;sText=Thomas+Wyatt&amp;OConly=true&amp;role=sit&amp;rNo=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npg.org.uk/collections/search/portrait/mw02077/Queen-Elizabeth-I?LinkID=mp01452&amp;search=sas&amp;sText=queen+elizabeth+I&amp;OConly=true&amp;wPage=0&amp;role=sit&amp;rNo=8"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jpeg"/><Relationship Id="rId7" Type="http://schemas.openxmlformats.org/officeDocument/2006/relationships/hyperlink" Target="https://www.npg.org.uk/collections/search/portrait/mw113910/Lady-Jane-Grey?LinkID=mp01373&amp;search=sas&amp;sText=LADY+JANE+GREY&amp;role=sit&amp;rNo=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www.rct.uk/collection/search#/1/collection/401229/mary-queen-of-scots-1542-87"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npg.org.uk/collections/search/portrait/mw05204/Sir-Walter-Ralegh-Raleigh" TargetMode="External"/><Relationship Id="rId5" Type="http://schemas.openxmlformats.org/officeDocument/2006/relationships/image" Target="../media/image12.jpeg"/><Relationship Id="rId4" Type="http://schemas.openxmlformats.org/officeDocument/2006/relationships/hyperlink" Target="https://collections.vam.ac.uk/item/O74851/portrait-miniature-of-katherine-grey-portrait-miniature-teerlinc-levina/portrait-miniature-of-katherine-grey-portrait-miniature-teerlinc/" TargetMode="Externa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npg.org.uk/collections/search/portrait.php?search=ap&amp;npgno=180&amp;eDate=&amp;lDate=" TargetMode="External"/><Relationship Id="rId5" Type="http://schemas.openxmlformats.org/officeDocument/2006/relationships/image" Target="../media/image15.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5.jpeg"/><Relationship Id="rId7" Type="http://schemas.openxmlformats.org/officeDocument/2006/relationships/hyperlink" Target="https://www.npg.org.uk/collections/search/portrait/mw126682/Philip-Howard-13th-Earl-of-Arunde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s://www.npg.org.uk/collections/search/portrait/mw00920/William-Cecil-1st-Baron-Burghley" TargetMode="Externa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263A2-189D-EC4A-E90B-98F604A91CD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54"/>
            <a:ext cx="12192001" cy="6853344"/>
          </a:xfrm>
          <a:prstGeom prst="rect">
            <a:avLst/>
          </a:prstGeom>
        </p:spPr>
      </p:pic>
      <p:sp>
        <p:nvSpPr>
          <p:cNvPr id="3" name="Title 2">
            <a:extLst>
              <a:ext uri="{FF2B5EF4-FFF2-40B4-BE49-F238E27FC236}">
                <a16:creationId xmlns:a16="http://schemas.microsoft.com/office/drawing/2014/main" id="{E10625AC-537F-792B-C8CD-57FBEDF3145F}"/>
              </a:ext>
            </a:extLst>
          </p:cNvPr>
          <p:cNvSpPr txBox="1">
            <a:spLocks noGrp="1"/>
          </p:cNvSpPr>
          <p:nvPr>
            <p:ph type="title" idx="4294967295"/>
          </p:nvPr>
        </p:nvSpPr>
        <p:spPr>
          <a:xfrm>
            <a:off x="411947" y="386924"/>
            <a:ext cx="92739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HOW TO USE - NOTES FOR TEACHERS</a:t>
            </a:r>
          </a:p>
        </p:txBody>
      </p:sp>
      <p:sp>
        <p:nvSpPr>
          <p:cNvPr id="5" name="TextBox 4">
            <a:extLst>
              <a:ext uri="{FF2B5EF4-FFF2-40B4-BE49-F238E27FC236}">
                <a16:creationId xmlns:a16="http://schemas.microsoft.com/office/drawing/2014/main" id="{609CBFA2-EBFE-C4D6-9755-C34D8E85321B}"/>
              </a:ext>
            </a:extLst>
          </p:cNvPr>
          <p:cNvSpPr txBox="1"/>
          <p:nvPr/>
        </p:nvSpPr>
        <p:spPr>
          <a:xfrm>
            <a:off x="435697" y="912419"/>
            <a:ext cx="539198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These resources from Historic Royal Palaces are multi-purpose.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They are ready for you to tweak and use in your lessons. </a:t>
            </a:r>
          </a:p>
        </p:txBody>
      </p:sp>
      <p:sp>
        <p:nvSpPr>
          <p:cNvPr id="18" name="TextBox 17">
            <a:extLst>
              <a:ext uri="{FF2B5EF4-FFF2-40B4-BE49-F238E27FC236}">
                <a16:creationId xmlns:a16="http://schemas.microsoft.com/office/drawing/2014/main" id="{8DA221DA-E890-DE09-5ECB-D2EBCADB2847}"/>
              </a:ext>
            </a:extLst>
          </p:cNvPr>
          <p:cNvSpPr txBox="1"/>
          <p:nvPr/>
        </p:nvSpPr>
        <p:spPr>
          <a:xfrm>
            <a:off x="381207" y="5609910"/>
            <a:ext cx="8399111" cy="846386"/>
          </a:xfrm>
          <a:prstGeom prst="rect">
            <a:avLst/>
          </a:prstGeom>
          <a:noFill/>
        </p:spPr>
        <p:txBody>
          <a:bodyPr wrap="square" rtlCol="0">
            <a:spAutoFit/>
          </a:bodyPr>
          <a:lstStyle/>
          <a:p>
            <a:pPr algn="l"/>
            <a:r>
              <a:rPr lang="en-GB" sz="1100" b="1">
                <a:solidFill>
                  <a:srgbClr val="38224F"/>
                </a:solidFill>
                <a:effectLst/>
                <a:latin typeface="Georgia" panose="02040502050405020303" pitchFamily="18" charset="0"/>
              </a:rPr>
              <a:t>Disclaimer and Use Terms</a:t>
            </a:r>
            <a:endParaRPr lang="en-GB" sz="1100" b="1">
              <a:solidFill>
                <a:srgbClr val="38224F"/>
              </a:solidFill>
              <a:effectLst/>
              <a:latin typeface="Calibri" panose="020F0502020204030204" pitchFamily="34" charset="0"/>
            </a:endParaRPr>
          </a:p>
          <a:p>
            <a:pPr algn="l"/>
            <a:r>
              <a:rPr lang="en-GB" sz="950" b="0">
                <a:solidFill>
                  <a:srgbClr val="242424"/>
                </a:solidFill>
                <a:effectLst/>
                <a:latin typeface="Georgia" panose="02040502050405020303" pitchFamily="18" charset="0"/>
              </a:rPr>
              <a:t>We are the owner or the licensee of all intellectual property rights in these resources which are protected by copyright laws and treaties around the world. All such rights are reserved. These resources, and the content included within them, may be used by you for educational purposes only. This means that you may download the resources and use or share them solely in educational environments (including for home school lessons) or as part of homework. You may not share the resources other than for the above purposes and you must not use the resources, or any part of them, for any commercial purpose.</a:t>
            </a:r>
            <a:endParaRPr lang="en-GB" sz="950" b="0">
              <a:solidFill>
                <a:srgbClr val="242424"/>
              </a:solidFill>
              <a:effectLst/>
              <a:latin typeface="Calibri" panose="020F0502020204030204" pitchFamily="34" charset="0"/>
            </a:endParaRPr>
          </a:p>
        </p:txBody>
      </p:sp>
      <p:grpSp>
        <p:nvGrpSpPr>
          <p:cNvPr id="15" name="Group 14">
            <a:extLst>
              <a:ext uri="{FF2B5EF4-FFF2-40B4-BE49-F238E27FC236}">
                <a16:creationId xmlns:a16="http://schemas.microsoft.com/office/drawing/2014/main" id="{1B030CDA-8544-B6F8-2F48-ADFAA946D918}"/>
              </a:ext>
              <a:ext uri="{C183D7F6-B498-43B3-948B-1728B52AA6E4}">
                <adec:decorative xmlns:adec="http://schemas.microsoft.com/office/drawing/2017/decorative" val="1"/>
              </a:ext>
            </a:extLst>
          </p:cNvPr>
          <p:cNvGrpSpPr/>
          <p:nvPr/>
        </p:nvGrpSpPr>
        <p:grpSpPr>
          <a:xfrm>
            <a:off x="1858502" y="2254528"/>
            <a:ext cx="2647509" cy="2320115"/>
            <a:chOff x="1858502" y="2254528"/>
            <a:chExt cx="2647509" cy="2320115"/>
          </a:xfrm>
        </p:grpSpPr>
        <p:sp>
          <p:nvSpPr>
            <p:cNvPr id="26" name="Rectangle 25">
              <a:extLst>
                <a:ext uri="{FF2B5EF4-FFF2-40B4-BE49-F238E27FC236}">
                  <a16:creationId xmlns:a16="http://schemas.microsoft.com/office/drawing/2014/main" id="{66BFD516-7DD9-BA02-5DEE-51A6692FBCAD}"/>
                </a:ext>
                <a:ext uri="{C183D7F6-B498-43B3-948B-1728B52AA6E4}">
                  <adec:decorative xmlns:adec="http://schemas.microsoft.com/office/drawing/2017/decorative" val="1"/>
                </a:ext>
              </a:extLst>
            </p:cNvPr>
            <p:cNvSpPr/>
            <p:nvPr/>
          </p:nvSpPr>
          <p:spPr>
            <a:xfrm>
              <a:off x="1858502" y="2254528"/>
              <a:ext cx="2647509" cy="232011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B76C42A-BD4C-FAE0-3B94-98B8841B6DC5}"/>
                </a:ext>
              </a:extLst>
            </p:cNvPr>
            <p:cNvSpPr txBox="1"/>
            <p:nvPr/>
          </p:nvSpPr>
          <p:spPr>
            <a:xfrm>
              <a:off x="2227880" y="3642028"/>
              <a:ext cx="1908753" cy="769441"/>
            </a:xfrm>
            <a:prstGeom prst="rect">
              <a:avLst/>
            </a:prstGeom>
            <a:noFill/>
          </p:spPr>
          <p:txBody>
            <a:bodyPr wrap="square" lIns="91440" tIns="45720" rIns="91440" bIns="45720" rtlCol="0" anchor="t">
              <a:spAutoFit/>
            </a:bodyPr>
            <a:lstStyle/>
            <a:p>
              <a:pPr algn="ctr" defTabSz="144000"/>
              <a:r>
                <a:rPr lang="en-GB" sz="1100">
                  <a:latin typeface="Georgia"/>
                  <a:ea typeface="Open Sans"/>
                  <a:cs typeface="Open Sans"/>
                </a:rPr>
                <a:t>For the best experience, download and open the </a:t>
              </a:r>
              <a:br>
                <a:rPr lang="en-GB" sz="1100">
                  <a:latin typeface="Georgia"/>
                  <a:ea typeface="Open Sans"/>
                  <a:cs typeface="Open Sans"/>
                </a:rPr>
              </a:br>
              <a:r>
                <a:rPr lang="en-GB" sz="1100">
                  <a:latin typeface="Georgia"/>
                  <a:ea typeface="Open Sans"/>
                  <a:cs typeface="Open Sans"/>
                </a:rPr>
                <a:t>file in the PowerPoint </a:t>
              </a:r>
              <a:br>
                <a:rPr lang="en-GB" sz="1100">
                  <a:latin typeface="Georgia"/>
                  <a:ea typeface="Open Sans"/>
                  <a:cs typeface="Open Sans"/>
                </a:rPr>
              </a:br>
              <a:r>
                <a:rPr lang="en-GB" sz="1100">
                  <a:latin typeface="Georgia"/>
                  <a:ea typeface="Open Sans"/>
                  <a:cs typeface="Open Sans"/>
                </a:rPr>
                <a:t>desktop app.</a:t>
              </a:r>
              <a:endParaRPr lang="en-US" sz="1100">
                <a:latin typeface="Georgia"/>
                <a:ea typeface="Open Sans"/>
                <a:cs typeface="Open Sans"/>
              </a:endParaRPr>
            </a:p>
          </p:txBody>
        </p:sp>
        <p:pic>
          <p:nvPicPr>
            <p:cNvPr id="2" name="Google Shape;107;p1">
              <a:extLst>
                <a:ext uri="{FF2B5EF4-FFF2-40B4-BE49-F238E27FC236}">
                  <a16:creationId xmlns:a16="http://schemas.microsoft.com/office/drawing/2014/main" id="{DF0CD452-9611-04F0-8896-B16EC605B50C}"/>
                </a:ex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2516934" y="2478525"/>
              <a:ext cx="1330644" cy="1120542"/>
            </a:xfrm>
            <a:prstGeom prst="rect">
              <a:avLst/>
            </a:prstGeom>
            <a:noFill/>
            <a:ln>
              <a:noFill/>
            </a:ln>
          </p:spPr>
        </p:pic>
      </p:grpSp>
      <p:grpSp>
        <p:nvGrpSpPr>
          <p:cNvPr id="16" name="Group 15">
            <a:extLst>
              <a:ext uri="{FF2B5EF4-FFF2-40B4-BE49-F238E27FC236}">
                <a16:creationId xmlns:a16="http://schemas.microsoft.com/office/drawing/2014/main" id="{5DFC80C1-ECEC-7739-E420-834DB1C12F75}"/>
              </a:ext>
              <a:ext uri="{C183D7F6-B498-43B3-948B-1728B52AA6E4}">
                <adec:decorative xmlns:adec="http://schemas.microsoft.com/office/drawing/2017/decorative" val="1"/>
              </a:ext>
            </a:extLst>
          </p:cNvPr>
          <p:cNvGrpSpPr/>
          <p:nvPr/>
        </p:nvGrpSpPr>
        <p:grpSpPr>
          <a:xfrm>
            <a:off x="4775984" y="2258995"/>
            <a:ext cx="2647509" cy="2311181"/>
            <a:chOff x="4775984" y="2258995"/>
            <a:chExt cx="2647509" cy="2311181"/>
          </a:xfrm>
        </p:grpSpPr>
        <p:sp>
          <p:nvSpPr>
            <p:cNvPr id="21" name="Rectangle 20">
              <a:extLst>
                <a:ext uri="{FF2B5EF4-FFF2-40B4-BE49-F238E27FC236}">
                  <a16:creationId xmlns:a16="http://schemas.microsoft.com/office/drawing/2014/main" id="{DEB4571F-E5D4-0B9D-2BFD-8FA223D5F6C3}"/>
                </a:ext>
                <a:ext uri="{C183D7F6-B498-43B3-948B-1728B52AA6E4}">
                  <adec:decorative xmlns:adec="http://schemas.microsoft.com/office/drawing/2017/decorative" val="1"/>
                </a:ext>
              </a:extLst>
            </p:cNvPr>
            <p:cNvSpPr/>
            <p:nvPr/>
          </p:nvSpPr>
          <p:spPr>
            <a:xfrm>
              <a:off x="4775984" y="2258995"/>
              <a:ext cx="2647509" cy="231118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48A26CE-46FB-34B1-FC5B-67C76652301D}"/>
                </a:ext>
              </a:extLst>
            </p:cNvPr>
            <p:cNvSpPr txBox="1"/>
            <p:nvPr/>
          </p:nvSpPr>
          <p:spPr>
            <a:xfrm>
              <a:off x="5145362" y="3646495"/>
              <a:ext cx="1908753" cy="769441"/>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Answers are found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under the slide. Click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on the notes symbol at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the bottom of the screen.</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9" name="Google Shape;107;p1">
              <a:extLst>
                <a:ext uri="{FF2B5EF4-FFF2-40B4-BE49-F238E27FC236}">
                  <a16:creationId xmlns:a16="http://schemas.microsoft.com/office/drawing/2014/main" id="{03F38FAA-ADD4-D0C2-8831-5A848DE5E66B}"/>
                </a:ext>
                <a:ext uri="{C183D7F6-B498-43B3-948B-1728B52AA6E4}">
                  <adec:decorative xmlns:adec="http://schemas.microsoft.com/office/drawing/2017/decorative" val="1"/>
                </a:ext>
              </a:extLst>
            </p:cNvPr>
            <p:cNvPicPr preferRelativeResize="0">
              <a:picLocks noChangeAspect="1"/>
            </p:cNvPicPr>
            <p:nvPr/>
          </p:nvPicPr>
          <p:blipFill>
            <a:blip r:embed="rId5" cstate="screen">
              <a:extLst>
                <a:ext uri="{28A0092B-C50C-407E-A947-70E740481C1C}">
                  <a14:useLocalDpi xmlns:a14="http://schemas.microsoft.com/office/drawing/2010/main"/>
                </a:ext>
              </a:extLst>
            </a:blip>
            <a:srcRect/>
            <a:stretch/>
          </p:blipFill>
          <p:spPr>
            <a:xfrm>
              <a:off x="5178464" y="2518506"/>
              <a:ext cx="1656267" cy="1049515"/>
            </a:xfrm>
            <a:prstGeom prst="rect">
              <a:avLst/>
            </a:prstGeom>
            <a:noFill/>
            <a:ln>
              <a:noFill/>
            </a:ln>
          </p:spPr>
        </p:pic>
      </p:grpSp>
      <p:grpSp>
        <p:nvGrpSpPr>
          <p:cNvPr id="17" name="Group 16">
            <a:extLst>
              <a:ext uri="{FF2B5EF4-FFF2-40B4-BE49-F238E27FC236}">
                <a16:creationId xmlns:a16="http://schemas.microsoft.com/office/drawing/2014/main" id="{51657291-23F0-8A26-5B73-5E73F2A17CEB}"/>
              </a:ext>
              <a:ext uri="{C183D7F6-B498-43B3-948B-1728B52AA6E4}">
                <adec:decorative xmlns:adec="http://schemas.microsoft.com/office/drawing/2017/decorative" val="1"/>
              </a:ext>
            </a:extLst>
          </p:cNvPr>
          <p:cNvGrpSpPr/>
          <p:nvPr/>
        </p:nvGrpSpPr>
        <p:grpSpPr>
          <a:xfrm>
            <a:off x="7693466" y="2258995"/>
            <a:ext cx="2647509" cy="2311180"/>
            <a:chOff x="7693466" y="2258995"/>
            <a:chExt cx="2647509" cy="2311180"/>
          </a:xfrm>
        </p:grpSpPr>
        <p:sp>
          <p:nvSpPr>
            <p:cNvPr id="11" name="Rectangle 10">
              <a:extLst>
                <a:ext uri="{FF2B5EF4-FFF2-40B4-BE49-F238E27FC236}">
                  <a16:creationId xmlns:a16="http://schemas.microsoft.com/office/drawing/2014/main" id="{E59036A5-DB4B-C88C-B256-C975B00BEEA9}"/>
                </a:ext>
                <a:ext uri="{C183D7F6-B498-43B3-948B-1728B52AA6E4}">
                  <adec:decorative xmlns:adec="http://schemas.microsoft.com/office/drawing/2017/decorative" val="1"/>
                </a:ext>
              </a:extLst>
            </p:cNvPr>
            <p:cNvSpPr/>
            <p:nvPr/>
          </p:nvSpPr>
          <p:spPr>
            <a:xfrm>
              <a:off x="7693466" y="2258995"/>
              <a:ext cx="2647509" cy="231118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E7A237-14F3-6B91-E4C5-77D05967BE45}"/>
                </a:ext>
              </a:extLst>
            </p:cNvPr>
            <p:cNvSpPr txBox="1"/>
            <p:nvPr/>
          </p:nvSpPr>
          <p:spPr>
            <a:xfrm>
              <a:off x="8206111" y="3732720"/>
              <a:ext cx="1622218" cy="600164"/>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Delete text and images to make your own worksheets.</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10" name="Google Shape;107;p1">
              <a:extLst>
                <a:ext uri="{FF2B5EF4-FFF2-40B4-BE49-F238E27FC236}">
                  <a16:creationId xmlns:a16="http://schemas.microsoft.com/office/drawing/2014/main" id="{9EC4FE7C-330E-9B9B-B028-8626D2B708CC}"/>
                </a:ext>
                <a:ext uri="{C183D7F6-B498-43B3-948B-1728B52AA6E4}">
                  <adec:decorative xmlns:adec="http://schemas.microsoft.com/office/drawing/2017/decorative" val="1"/>
                </a:ext>
              </a:extLst>
            </p:cNvPr>
            <p:cNvPicPr preferRelativeResize="0">
              <a:picLocks noChangeAspect="1"/>
            </p:cNvPicPr>
            <p:nvPr/>
          </p:nvPicPr>
          <p:blipFill>
            <a:blip r:embed="rId6" cstate="screen">
              <a:extLst>
                <a:ext uri="{28A0092B-C50C-407E-A947-70E740481C1C}">
                  <a14:useLocalDpi xmlns:a14="http://schemas.microsoft.com/office/drawing/2010/main"/>
                </a:ext>
              </a:extLst>
            </a:blip>
            <a:srcRect/>
            <a:stretch/>
          </p:blipFill>
          <p:spPr>
            <a:xfrm>
              <a:off x="8123924" y="2406069"/>
              <a:ext cx="1786593" cy="1277563"/>
            </a:xfrm>
            <a:prstGeom prst="rect">
              <a:avLst/>
            </a:prstGeom>
            <a:noFill/>
            <a:ln>
              <a:noFill/>
            </a:ln>
          </p:spPr>
        </p:pic>
      </p:grpSp>
    </p:spTree>
    <p:extLst>
      <p:ext uri="{BB962C8B-B14F-4D97-AF65-F5344CB8AC3E}">
        <p14:creationId xmlns:p14="http://schemas.microsoft.com/office/powerpoint/2010/main" val="403283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88751" y="1650812"/>
            <a:ext cx="2148456" cy="2148456"/>
          </a:xfrm>
          <a:prstGeom prst="rect">
            <a:avLst/>
          </a:prstGeom>
        </p:spPr>
      </p:pic>
      <p:sp>
        <p:nvSpPr>
          <p:cNvPr id="5" name="Title 4">
            <a:extLst>
              <a:ext uri="{FF2B5EF4-FFF2-40B4-BE49-F238E27FC236}">
                <a16:creationId xmlns:a16="http://schemas.microsoft.com/office/drawing/2014/main" id="{40B7095A-3CBD-FE57-7A2A-9B2270F6619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ELIZABETH I AND THOMAS WYATT</a:t>
            </a:r>
          </a:p>
        </p:txBody>
      </p:sp>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325622"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ELIZABETH I</a:t>
            </a:r>
          </a:p>
        </p:txBody>
      </p:sp>
      <p:pic>
        <p:nvPicPr>
          <p:cNvPr id="38" name="Picture 37" descr="A painting of a woman in period clothing. She wears a large ruff around her neck and has bows, pearls and other jewels on her clothes and in her hair. ">
            <a:hlinkClick r:id="rId5"/>
            <a:extLst>
              <a:ext uri="{FF2B5EF4-FFF2-40B4-BE49-F238E27FC236}">
                <a16:creationId xmlns:a16="http://schemas.microsoft.com/office/drawing/2014/main" id="{7B74210B-AA0D-D7BD-B043-C3F72B7EE7F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98188" y="507675"/>
            <a:ext cx="2263343" cy="2761530"/>
          </a:xfrm>
          <a:prstGeom prst="rect">
            <a:avLst/>
          </a:prstGeom>
        </p:spPr>
      </p:pic>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1533 - 1603 </a:t>
            </a:r>
          </a:p>
        </p:txBody>
      </p:sp>
      <p:sp>
        <p:nvSpPr>
          <p:cNvPr id="3" name="TextBox 2">
            <a:extLst>
              <a:ext uri="{FF2B5EF4-FFF2-40B4-BE49-F238E27FC236}">
                <a16:creationId xmlns:a16="http://schemas.microsoft.com/office/drawing/2014/main" id="{8D31C204-0B3B-6154-6411-12045D8149E8}"/>
              </a:ext>
            </a:extLst>
          </p:cNvPr>
          <p:cNvSpPr txBox="1"/>
          <p:nvPr/>
        </p:nvSpPr>
        <p:spPr>
          <a:xfrm>
            <a:off x="498187" y="3843705"/>
            <a:ext cx="2108169"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1558 - 1603 </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London</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Last Tudor monarch – a queen who ruled alone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985706"/>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Elizabeth was the daughter of Henry VIII and his second wife, Anne Boleyn.  </a:t>
            </a:r>
          </a:p>
          <a:p>
            <a:pPr algn="l" rtl="0" fontAlgn="base"/>
            <a:endParaRPr lang="en-GB" sz="1100" b="0" i="0" dirty="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She was </a:t>
            </a:r>
            <a:r>
              <a:rPr lang="en-GB" sz="1100" b="1" i="0" dirty="0">
                <a:solidFill>
                  <a:srgbClr val="000000"/>
                </a:solidFill>
                <a:effectLst/>
                <a:latin typeface="Georgia" panose="02040502050405020303" pitchFamily="18" charset="0"/>
              </a:rPr>
              <a:t>Protestant</a:t>
            </a:r>
            <a:r>
              <a:rPr lang="en-GB" sz="1100" b="0" i="0" dirty="0">
                <a:solidFill>
                  <a:srgbClr val="000000"/>
                </a:solidFill>
                <a:effectLst/>
                <a:latin typeface="Georgia" panose="02040502050405020303" pitchFamily="18" charset="0"/>
              </a:rPr>
              <a:t> and was accused of </a:t>
            </a:r>
            <a:r>
              <a:rPr lang="en-GB" sz="1100" b="1" i="0" dirty="0">
                <a:solidFill>
                  <a:srgbClr val="000000"/>
                </a:solidFill>
                <a:effectLst/>
                <a:latin typeface="Georgia" panose="02040502050405020303" pitchFamily="18" charset="0"/>
              </a:rPr>
              <a:t>plotting</a:t>
            </a:r>
            <a:r>
              <a:rPr lang="en-GB" sz="1100" b="0" i="0" dirty="0">
                <a:solidFill>
                  <a:srgbClr val="000000"/>
                </a:solidFill>
                <a:effectLst/>
                <a:latin typeface="Georgia" panose="02040502050405020303" pitchFamily="18" charset="0"/>
              </a:rPr>
              <a:t> against her half-sister, the Catholic Queen Mary I.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In 1554, Mary </a:t>
            </a:r>
            <a:r>
              <a:rPr lang="en-GB" sz="1100" b="1" i="0" dirty="0">
                <a:solidFill>
                  <a:srgbClr val="000000"/>
                </a:solidFill>
                <a:effectLst/>
                <a:latin typeface="Georgia" panose="02040502050405020303" pitchFamily="18" charset="0"/>
              </a:rPr>
              <a:t>imprisoned</a:t>
            </a:r>
            <a:r>
              <a:rPr lang="en-GB" sz="1100" b="0" i="0" dirty="0">
                <a:solidFill>
                  <a:srgbClr val="000000"/>
                </a:solidFill>
                <a:effectLst/>
                <a:latin typeface="Georgia" panose="02040502050405020303" pitchFamily="18" charset="0"/>
              </a:rPr>
              <a:t> Elizabeth briefly in the Tower of London.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Mary thought Elizabeth was involved in a </a:t>
            </a:r>
            <a:r>
              <a:rPr lang="en-GB" sz="1100" b="1" i="0" dirty="0">
                <a:solidFill>
                  <a:srgbClr val="000000"/>
                </a:solidFill>
                <a:effectLst/>
                <a:latin typeface="Georgia" panose="02040502050405020303" pitchFamily="18" charset="0"/>
              </a:rPr>
              <a:t>Protestant Rebellion</a:t>
            </a:r>
            <a:r>
              <a:rPr lang="en-GB" sz="1100" b="0" i="0" dirty="0">
                <a:solidFill>
                  <a:srgbClr val="000000"/>
                </a:solidFill>
                <a:effectLst/>
                <a:latin typeface="Georgia" panose="02040502050405020303" pitchFamily="18" charset="0"/>
              </a:rPr>
              <a:t>.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 Elizabeth became queen in 1558, aged 25. In 1588, Philip of Spain planned an invasion of England and launched the </a:t>
            </a:r>
            <a:r>
              <a:rPr lang="en-GB" sz="1100" b="1" i="0" dirty="0">
                <a:solidFill>
                  <a:srgbClr val="000000"/>
                </a:solidFill>
                <a:effectLst/>
                <a:latin typeface="Georgia" panose="02040502050405020303" pitchFamily="18" charset="0"/>
              </a:rPr>
              <a:t>Spanish Armada</a:t>
            </a:r>
            <a:r>
              <a:rPr lang="en-GB" sz="1100" b="0" i="0" dirty="0">
                <a:solidFill>
                  <a:srgbClr val="000000"/>
                </a:solidFill>
                <a:effectLst/>
                <a:latin typeface="Georgia" panose="02040502050405020303" pitchFamily="18" charset="0"/>
              </a:rPr>
              <a:t>. The Armada was defeated by Elizabeth’s much smaller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English </a:t>
            </a:r>
            <a:r>
              <a:rPr lang="en-GB" sz="1100" b="1" i="0" dirty="0">
                <a:solidFill>
                  <a:srgbClr val="000000"/>
                </a:solidFill>
                <a:effectLst/>
                <a:latin typeface="Georgia" panose="02040502050405020303" pitchFamily="18" charset="0"/>
              </a:rPr>
              <a:t>navy</a:t>
            </a:r>
            <a:r>
              <a:rPr lang="en-GB" sz="1100" b="0" i="0" dirty="0">
                <a:solidFill>
                  <a:srgbClr val="000000"/>
                </a:solidFill>
                <a:effectLst/>
                <a:latin typeface="Georgia" panose="02040502050405020303" pitchFamily="18" charset="0"/>
              </a:rPr>
              <a:t>.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 She was worried there might be more </a:t>
            </a:r>
            <a:r>
              <a:rPr lang="en-GB" sz="1100" b="1" i="0" dirty="0">
                <a:solidFill>
                  <a:srgbClr val="000000"/>
                </a:solidFill>
                <a:effectLst/>
                <a:latin typeface="Georgia" panose="02040502050405020303" pitchFamily="18" charset="0"/>
              </a:rPr>
              <a:t>Catholic</a:t>
            </a:r>
            <a:r>
              <a:rPr lang="en-GB" sz="1100" b="0" i="0" dirty="0">
                <a:solidFill>
                  <a:srgbClr val="000000"/>
                </a:solidFill>
                <a:effectLst/>
                <a:latin typeface="Georgia" panose="02040502050405020303" pitchFamily="18" charset="0"/>
              </a:rPr>
              <a:t> </a:t>
            </a:r>
            <a:r>
              <a:rPr lang="en-GB" sz="1100" b="1" i="0" dirty="0">
                <a:solidFill>
                  <a:srgbClr val="000000"/>
                </a:solidFill>
                <a:effectLst/>
                <a:latin typeface="Georgia" panose="02040502050405020303" pitchFamily="18" charset="0"/>
              </a:rPr>
              <a:t>rebellions</a:t>
            </a:r>
            <a:r>
              <a:rPr lang="en-GB" sz="1100" b="0" i="0" dirty="0">
                <a:solidFill>
                  <a:srgbClr val="000000"/>
                </a:solidFill>
                <a:effectLst/>
                <a:latin typeface="Georgia" panose="02040502050405020303" pitchFamily="18" charset="0"/>
              </a:rPr>
              <a:t> against her as well as other threats. </a:t>
            </a:r>
            <a:r>
              <a:rPr lang="en-GB" sz="1100" b="0" i="0">
                <a:solidFill>
                  <a:srgbClr val="000000"/>
                </a:solidFill>
                <a:effectLst/>
                <a:latin typeface="Georgia" panose="02040502050405020303" pitchFamily="18" charset="0"/>
              </a:rPr>
              <a:t>Elizabeth used the Tower of London as a prison and </a:t>
            </a:r>
            <a:r>
              <a:rPr lang="en-GB" sz="1100" b="1" i="0">
                <a:solidFill>
                  <a:srgbClr val="000000"/>
                </a:solidFill>
                <a:effectLst/>
                <a:latin typeface="Georgia" panose="02040502050405020303" pitchFamily="18" charset="0"/>
              </a:rPr>
              <a:t>imprisoned</a:t>
            </a:r>
            <a:r>
              <a:rPr lang="en-GB" sz="1100" b="0" i="0">
                <a:solidFill>
                  <a:srgbClr val="000000"/>
                </a:solidFill>
                <a:effectLst/>
                <a:latin typeface="Georgia" panose="02040502050405020303" pitchFamily="18" charset="0"/>
              </a:rPr>
              <a:t> many people over several decades. </a:t>
            </a:r>
            <a:endParaRPr lang="en-GB" sz="1100" b="0" i="0" dirty="0">
              <a:solidFill>
                <a:srgbClr val="000000"/>
              </a:solidFill>
              <a:effectLst/>
              <a:latin typeface="Georgia" panose="02040502050405020303" pitchFamily="18" charset="0"/>
            </a:endParaRPr>
          </a:p>
        </p:txBody>
      </p:sp>
      <p:sp>
        <p:nvSpPr>
          <p:cNvPr id="21" name="TextBox 20">
            <a:extLst>
              <a:ext uri="{FF2B5EF4-FFF2-40B4-BE49-F238E27FC236}">
                <a16:creationId xmlns:a16="http://schemas.microsoft.com/office/drawing/2014/main" id="{C0FA1DF2-EDEE-4FA5-11FB-F03FD1A2AF11}"/>
              </a:ext>
            </a:extLst>
          </p:cNvPr>
          <p:cNvSpPr txBox="1"/>
          <p:nvPr/>
        </p:nvSpPr>
        <p:spPr>
          <a:xfrm>
            <a:off x="504491" y="4173086"/>
            <a:ext cx="2265710" cy="1615827"/>
          </a:xfrm>
          <a:prstGeom prst="rect">
            <a:avLst/>
          </a:prstGeom>
          <a:noFill/>
        </p:spPr>
        <p:txBody>
          <a:bodyPr wrap="square" rtlCol="0">
            <a:spAutoFit/>
          </a:bodyPr>
          <a:lstStyle/>
          <a:p>
            <a:r>
              <a:rPr lang="en-GB" sz="1100" i="1" dirty="0">
                <a:solidFill>
                  <a:srgbClr val="9D691F"/>
                </a:solidFill>
                <a:effectLst/>
                <a:latin typeface="Georgia" panose="02040502050405020303" pitchFamily="18" charset="0"/>
              </a:rPr>
              <a:t>“I know I have the body of a weak and feeble woman; but I have the heart and stomach of </a:t>
            </a:r>
            <a:br>
              <a:rPr lang="en-GB" sz="1100" i="1" dirty="0">
                <a:solidFill>
                  <a:srgbClr val="9D691F"/>
                </a:solidFill>
                <a:effectLst/>
                <a:latin typeface="Georgia" panose="02040502050405020303" pitchFamily="18" charset="0"/>
              </a:rPr>
            </a:br>
            <a:r>
              <a:rPr lang="en-GB" sz="1100" i="1" dirty="0">
                <a:solidFill>
                  <a:srgbClr val="9D691F"/>
                </a:solidFill>
                <a:effectLst/>
                <a:latin typeface="Georgia" panose="02040502050405020303" pitchFamily="18" charset="0"/>
              </a:rPr>
              <a:t>a king, and of a king of </a:t>
            </a:r>
            <a:br>
              <a:rPr lang="en-GB" sz="1100" i="1" dirty="0">
                <a:solidFill>
                  <a:srgbClr val="9D691F"/>
                </a:solidFill>
                <a:effectLst/>
                <a:latin typeface="Georgia" panose="02040502050405020303" pitchFamily="18" charset="0"/>
              </a:rPr>
            </a:br>
            <a:r>
              <a:rPr lang="en-GB" sz="1100" i="1" dirty="0">
                <a:solidFill>
                  <a:srgbClr val="9D691F"/>
                </a:solidFill>
                <a:effectLst/>
                <a:latin typeface="Georgia" panose="02040502050405020303" pitchFamily="18" charset="0"/>
              </a:rPr>
              <a:t>England too.” </a:t>
            </a:r>
          </a:p>
          <a:p>
            <a:endParaRPr lang="en-GB" sz="1100" i="1" dirty="0">
              <a:solidFill>
                <a:srgbClr val="9D691F"/>
              </a:solidFill>
              <a:latin typeface="Georgia" panose="02040502050405020303" pitchFamily="18" charset="0"/>
            </a:endParaRPr>
          </a:p>
          <a:p>
            <a:r>
              <a:rPr lang="en-GB" sz="1100" dirty="0">
                <a:solidFill>
                  <a:srgbClr val="9D691F"/>
                </a:solidFill>
                <a:effectLst/>
                <a:latin typeface="Georgia" panose="02040502050405020303" pitchFamily="18" charset="0"/>
              </a:rPr>
              <a:t>Elizabeth’s speech to her </a:t>
            </a:r>
            <a:br>
              <a:rPr lang="en-GB" sz="1100" dirty="0">
                <a:solidFill>
                  <a:srgbClr val="9D691F"/>
                </a:solidFill>
                <a:effectLst/>
                <a:latin typeface="Georgia" panose="02040502050405020303" pitchFamily="18" charset="0"/>
              </a:rPr>
            </a:br>
            <a:r>
              <a:rPr lang="en-GB" sz="1100" dirty="0">
                <a:solidFill>
                  <a:srgbClr val="9D691F"/>
                </a:solidFill>
                <a:effectLst/>
                <a:latin typeface="Georgia" panose="02040502050405020303" pitchFamily="18" charset="0"/>
              </a:rPr>
              <a:t>army at the time of the </a:t>
            </a:r>
            <a:br>
              <a:rPr lang="en-GB" sz="1100" dirty="0">
                <a:solidFill>
                  <a:srgbClr val="9D691F"/>
                </a:solidFill>
                <a:effectLst/>
                <a:latin typeface="Georgia" panose="02040502050405020303" pitchFamily="18" charset="0"/>
              </a:rPr>
            </a:br>
            <a:r>
              <a:rPr lang="en-GB" sz="1100" b="1" dirty="0">
                <a:solidFill>
                  <a:srgbClr val="9D691F"/>
                </a:solidFill>
                <a:effectLst/>
                <a:latin typeface="Georgia" panose="02040502050405020303" pitchFamily="18" charset="0"/>
              </a:rPr>
              <a:t>Spanish Armada.</a:t>
            </a:r>
          </a:p>
        </p:txBody>
      </p:sp>
      <p:sp>
        <p:nvSpPr>
          <p:cNvPr id="26" name="TextBox 25">
            <a:extLst>
              <a:ext uri="{FF2B5EF4-FFF2-40B4-BE49-F238E27FC236}">
                <a16:creationId xmlns:a16="http://schemas.microsoft.com/office/drawing/2014/main" id="{9A9E5A9F-E258-F339-05CF-CDD1CCE2B046}"/>
              </a:ext>
            </a:extLst>
          </p:cNvPr>
          <p:cNvSpPr txBox="1"/>
          <p:nvPr/>
        </p:nvSpPr>
        <p:spPr>
          <a:xfrm>
            <a:off x="796316" y="5928155"/>
            <a:ext cx="4820922" cy="430887"/>
          </a:xfrm>
          <a:prstGeom prst="rect">
            <a:avLst/>
          </a:prstGeom>
          <a:noFill/>
        </p:spPr>
        <p:txBody>
          <a:bodyPr wrap="square" rtlCol="0">
            <a:spAutoFit/>
          </a:bodyPr>
          <a:lstStyle/>
          <a:p>
            <a:pPr algn="l" rtl="0" fontAlgn="base"/>
            <a:r>
              <a:rPr lang="en-GB" sz="1100" b="0" i="0">
                <a:solidFill>
                  <a:srgbClr val="000000"/>
                </a:solidFill>
                <a:effectLst/>
                <a:latin typeface="Georgia" panose="02040502050405020303" pitchFamily="18" charset="0"/>
              </a:rPr>
              <a:t>What clues are there that this portrait was painted to celebrate the defeat of the </a:t>
            </a:r>
            <a:r>
              <a:rPr lang="en-GB" sz="1100" b="1" i="0">
                <a:solidFill>
                  <a:srgbClr val="000000"/>
                </a:solidFill>
                <a:effectLst/>
                <a:latin typeface="Georgia" panose="02040502050405020303" pitchFamily="18" charset="0"/>
              </a:rPr>
              <a:t>Spanish Armada</a:t>
            </a:r>
            <a:r>
              <a:rPr lang="en-GB" sz="1100" b="0" i="0">
                <a:solidFill>
                  <a:srgbClr val="000000"/>
                </a:solidFill>
                <a:effectLst/>
                <a:latin typeface="Georgia" panose="02040502050405020303" pitchFamily="18" charset="0"/>
              </a:rPr>
              <a:t>? </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72F0FC16-6FED-23AD-56D2-75DCD7F59477}"/>
              </a:ext>
              <a:ext uri="{C183D7F6-B498-43B3-948B-1728B52AA6E4}">
                <adec:decorative xmlns:adec="http://schemas.microsoft.com/office/drawing/2017/decorative" val="0"/>
              </a:ext>
            </a:extLst>
          </p:cNvPr>
          <p:cNvSpPr txBox="1"/>
          <p:nvPr/>
        </p:nvSpPr>
        <p:spPr>
          <a:xfrm>
            <a:off x="8686298" y="386924"/>
            <a:ext cx="3624132"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THOMAS</a:t>
            </a:r>
          </a:p>
        </p:txBody>
      </p:sp>
      <p:sp>
        <p:nvSpPr>
          <p:cNvPr id="66" name="TextBox 65">
            <a:extLst>
              <a:ext uri="{FF2B5EF4-FFF2-40B4-BE49-F238E27FC236}">
                <a16:creationId xmlns:a16="http://schemas.microsoft.com/office/drawing/2014/main" id="{1AE10A05-0AB2-E32B-62AF-B5BCB9405FD9}"/>
              </a:ext>
            </a:extLst>
          </p:cNvPr>
          <p:cNvSpPr txBox="1"/>
          <p:nvPr/>
        </p:nvSpPr>
        <p:spPr>
          <a:xfrm>
            <a:off x="8685507" y="749968"/>
            <a:ext cx="3744144"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WYATT</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24" name="Rectangle 23">
            <a:extLst>
              <a:ext uri="{FF2B5EF4-FFF2-40B4-BE49-F238E27FC236}">
                <a16:creationId xmlns:a16="http://schemas.microsoft.com/office/drawing/2014/main" id="{C59A89FC-6E24-4D4E-93C6-2E8140B54F1E}"/>
              </a:ext>
              <a:ext uri="{C183D7F6-B498-43B3-948B-1728B52AA6E4}">
                <adec:decorative xmlns:adec="http://schemas.microsoft.com/office/drawing/2017/decorative" val="1"/>
              </a:ext>
            </a:extLst>
          </p:cNvPr>
          <p:cNvSpPr/>
          <p:nvPr/>
        </p:nvSpPr>
        <p:spPr>
          <a:xfrm>
            <a:off x="6309921" y="501523"/>
            <a:ext cx="2257200" cy="2761530"/>
          </a:xfrm>
          <a:prstGeom prst="rect">
            <a:avLst/>
          </a:prstGeom>
          <a:solidFill>
            <a:srgbClr val="1E0C0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3" name="Picture 22" descr="A painting of a man looking to the left. He has dark hair and a pointy beard.">
            <a:hlinkClick r:id="rId7"/>
            <a:extLst>
              <a:ext uri="{FF2B5EF4-FFF2-40B4-BE49-F238E27FC236}">
                <a16:creationId xmlns:a16="http://schemas.microsoft.com/office/drawing/2014/main" id="{9BB43971-867F-21A3-F66D-4F6F780605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13409" y="778222"/>
            <a:ext cx="2250180" cy="2304921"/>
          </a:xfrm>
          <a:prstGeom prst="rect">
            <a:avLst/>
          </a:prstGeom>
        </p:spPr>
      </p:pic>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1521 - 1554</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Kent</a:t>
            </a:r>
          </a:p>
        </p:txBody>
      </p:sp>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One of the leaders of a rebellion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against Mary I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7" name="TextBox 56">
            <a:extLst>
              <a:ext uri="{FF2B5EF4-FFF2-40B4-BE49-F238E27FC236}">
                <a16:creationId xmlns:a16="http://schemas.microsoft.com/office/drawing/2014/main" id="{B1BCF1E7-A7A5-DCEC-00AA-4DA4F4090463}"/>
              </a:ext>
            </a:extLst>
          </p:cNvPr>
          <p:cNvSpPr txBox="1"/>
          <p:nvPr/>
        </p:nvSpPr>
        <p:spPr>
          <a:xfrm>
            <a:off x="6207638" y="3855849"/>
            <a:ext cx="2738515" cy="1769715"/>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Thomas was a soldier when he </a:t>
            </a:r>
            <a:br>
              <a:rPr lang="en-GB" sz="1100" dirty="0">
                <a:effectLst/>
                <a:latin typeface="Georgia" panose="02040502050405020303" pitchFamily="18" charset="0"/>
              </a:rPr>
            </a:br>
            <a:r>
              <a:rPr lang="en-GB" sz="1100" dirty="0">
                <a:effectLst/>
                <a:latin typeface="Georgia" panose="02040502050405020303" pitchFamily="18" charset="0"/>
              </a:rPr>
              <a:t>was young, later he became a Member</a:t>
            </a:r>
            <a:br>
              <a:rPr lang="en-GB" sz="1100" dirty="0">
                <a:effectLst/>
                <a:latin typeface="Georgia" panose="02040502050405020303" pitchFamily="18" charset="0"/>
              </a:rPr>
            </a:br>
            <a:r>
              <a:rPr lang="en-GB" sz="1100" dirty="0">
                <a:effectLst/>
                <a:latin typeface="Georgia" panose="02040502050405020303" pitchFamily="18" charset="0"/>
              </a:rPr>
              <a:t>of </a:t>
            </a:r>
            <a:r>
              <a:rPr lang="en-GB" sz="1100" b="1" dirty="0">
                <a:effectLst/>
                <a:latin typeface="Georgia" panose="02040502050405020303" pitchFamily="18" charset="0"/>
              </a:rPr>
              <a:t>Parliament</a:t>
            </a:r>
            <a:r>
              <a:rPr lang="en-GB" sz="1100" dirty="0">
                <a:effectLst/>
                <a:latin typeface="Georgia" panose="02040502050405020303" pitchFamily="18" charset="0"/>
              </a:rPr>
              <a:t>. </a:t>
            </a:r>
          </a:p>
          <a:p>
            <a:pPr defTabSz="144000">
              <a:spcBef>
                <a:spcPts val="600"/>
              </a:spcBef>
            </a:pPr>
            <a:r>
              <a:rPr lang="en-GB" sz="1100" dirty="0">
                <a:effectLst/>
                <a:latin typeface="Georgia" panose="02040502050405020303" pitchFamily="18" charset="0"/>
              </a:rPr>
              <a:t>His father was the poet, Sir Thomas Wyatt the Elder. </a:t>
            </a:r>
          </a:p>
          <a:p>
            <a:pPr defTabSz="144000">
              <a:spcBef>
                <a:spcPts val="600"/>
              </a:spcBef>
            </a:pPr>
            <a:r>
              <a:rPr lang="en-GB" sz="1100" dirty="0">
                <a:effectLst/>
                <a:latin typeface="Georgia" panose="02040502050405020303" pitchFamily="18" charset="0"/>
              </a:rPr>
              <a:t>In 1554, he was a leader in the Wyatt </a:t>
            </a:r>
            <a:r>
              <a:rPr lang="en-GB" sz="1100" b="1" dirty="0">
                <a:effectLst/>
                <a:latin typeface="Georgia" panose="02040502050405020303" pitchFamily="18" charset="0"/>
              </a:rPr>
              <a:t>Rebellion</a:t>
            </a:r>
            <a:r>
              <a:rPr lang="en-GB" sz="1100" dirty="0">
                <a:effectLst/>
                <a:latin typeface="Georgia" panose="02040502050405020303" pitchFamily="18" charset="0"/>
              </a:rPr>
              <a:t>. </a:t>
            </a:r>
            <a:r>
              <a:rPr lang="en-GB" sz="1100">
                <a:effectLst/>
                <a:latin typeface="Georgia" panose="02040502050405020303" pitchFamily="18" charset="0"/>
              </a:rPr>
              <a:t>The </a:t>
            </a:r>
            <a:r>
              <a:rPr lang="en-GB" sz="1100" b="1">
                <a:effectLst/>
                <a:latin typeface="Georgia" panose="02040502050405020303" pitchFamily="18" charset="0"/>
              </a:rPr>
              <a:t>rebels </a:t>
            </a:r>
            <a:r>
              <a:rPr lang="en-GB" sz="1100">
                <a:effectLst/>
                <a:latin typeface="Georgia" panose="02040502050405020303" pitchFamily="18" charset="0"/>
              </a:rPr>
              <a:t>were angry about Queen Mary I’s marriage to </a:t>
            </a:r>
            <a:br>
              <a:rPr lang="en-GB" sz="1100">
                <a:effectLst/>
                <a:latin typeface="Georgia" panose="02040502050405020303" pitchFamily="18" charset="0"/>
              </a:rPr>
            </a:br>
            <a:r>
              <a:rPr lang="en-GB" sz="1100">
                <a:effectLst/>
                <a:latin typeface="Georgia" panose="02040502050405020303" pitchFamily="18" charset="0"/>
              </a:rPr>
              <a:t>Philip </a:t>
            </a:r>
            <a:r>
              <a:rPr lang="en-GB" sz="1100">
                <a:latin typeface="Georgia" panose="02040502050405020303" pitchFamily="18" charset="0"/>
              </a:rPr>
              <a:t>of </a:t>
            </a:r>
            <a:r>
              <a:rPr lang="en-GB" sz="1100">
                <a:effectLst/>
                <a:latin typeface="Georgia" panose="02040502050405020303" pitchFamily="18" charset="0"/>
              </a:rPr>
              <a:t>Spain. </a:t>
            </a:r>
          </a:p>
        </p:txBody>
      </p:sp>
      <p:sp>
        <p:nvSpPr>
          <p:cNvPr id="74" name="TextBox 73">
            <a:extLst>
              <a:ext uri="{FF2B5EF4-FFF2-40B4-BE49-F238E27FC236}">
                <a16:creationId xmlns:a16="http://schemas.microsoft.com/office/drawing/2014/main" id="{D80B84DE-E378-02D8-95C8-C84DE219BCE0}"/>
              </a:ext>
            </a:extLst>
          </p:cNvPr>
          <p:cNvSpPr txBox="1"/>
          <p:nvPr/>
        </p:nvSpPr>
        <p:spPr>
          <a:xfrm>
            <a:off x="9013008" y="3852726"/>
            <a:ext cx="2599270" cy="1508105"/>
          </a:xfrm>
          <a:prstGeom prst="rect">
            <a:avLst/>
          </a:prstGeom>
          <a:noFill/>
        </p:spPr>
        <p:txBody>
          <a:bodyPr wrap="square" rtlCol="0">
            <a:spAutoFit/>
          </a:bodyPr>
          <a:lstStyle/>
          <a:p>
            <a:pPr defTabSz="144000">
              <a:spcBef>
                <a:spcPts val="600"/>
              </a:spcBef>
            </a:pPr>
            <a:r>
              <a:rPr lang="en-GB" sz="1100">
                <a:effectLst/>
                <a:latin typeface="Georgia" panose="02040502050405020303" pitchFamily="18" charset="0"/>
              </a:rPr>
              <a:t>They were worried that England would become ruled by Spain. </a:t>
            </a:r>
          </a:p>
          <a:p>
            <a:pPr defTabSz="144000">
              <a:spcBef>
                <a:spcPts val="600"/>
              </a:spcBef>
            </a:pPr>
            <a:r>
              <a:rPr lang="en-GB" sz="1100">
                <a:effectLst/>
                <a:latin typeface="Georgia" panose="02040502050405020303" pitchFamily="18" charset="0"/>
              </a:rPr>
              <a:t>The </a:t>
            </a:r>
            <a:r>
              <a:rPr lang="en-GB" sz="1100" b="1">
                <a:effectLst/>
                <a:latin typeface="Georgia" panose="02040502050405020303" pitchFamily="18" charset="0"/>
              </a:rPr>
              <a:t>rebels</a:t>
            </a:r>
            <a:r>
              <a:rPr lang="en-GB" sz="1100">
                <a:effectLst/>
                <a:latin typeface="Georgia" panose="02040502050405020303" pitchFamily="18" charset="0"/>
              </a:rPr>
              <a:t> marched from Kent to London but were not successful.</a:t>
            </a:r>
          </a:p>
          <a:p>
            <a:pPr defTabSz="144000">
              <a:spcBef>
                <a:spcPts val="600"/>
              </a:spcBef>
            </a:pPr>
            <a:r>
              <a:rPr lang="en-GB" sz="1100">
                <a:effectLst/>
                <a:latin typeface="Georgia" panose="02040502050405020303" pitchFamily="18" charset="0"/>
              </a:rPr>
              <a:t>Thomas was finally arrested and </a:t>
            </a:r>
            <a:r>
              <a:rPr lang="en-GB" sz="1100" b="1">
                <a:effectLst/>
                <a:latin typeface="Georgia" panose="02040502050405020303" pitchFamily="18" charset="0"/>
              </a:rPr>
              <a:t>imprisoned</a:t>
            </a:r>
            <a:r>
              <a:rPr lang="en-GB" sz="1100">
                <a:effectLst/>
                <a:latin typeface="Georgia" panose="02040502050405020303" pitchFamily="18" charset="0"/>
              </a:rPr>
              <a:t> in the Tower of London.</a:t>
            </a:r>
          </a:p>
          <a:p>
            <a:pPr defTabSz="144000">
              <a:spcBef>
                <a:spcPts val="600"/>
              </a:spcBef>
            </a:pPr>
            <a:r>
              <a:rPr lang="en-GB" sz="1100">
                <a:effectLst/>
                <a:latin typeface="Georgia" panose="02040502050405020303" pitchFamily="18" charset="0"/>
              </a:rPr>
              <a:t>He was executed for </a:t>
            </a:r>
            <a:r>
              <a:rPr lang="en-GB" sz="1100" b="1">
                <a:effectLst/>
                <a:latin typeface="Georgia" panose="02040502050405020303" pitchFamily="18" charset="0"/>
              </a:rPr>
              <a:t>treason</a:t>
            </a:r>
            <a:r>
              <a:rPr lang="en-GB" sz="1100">
                <a:effectLst/>
                <a:latin typeface="Georgia" panose="02040502050405020303" pitchFamily="18" charset="0"/>
              </a:rPr>
              <a:t>. </a:t>
            </a:r>
          </a:p>
        </p:txBody>
      </p:sp>
      <p:sp>
        <p:nvSpPr>
          <p:cNvPr id="76" name="TextBox 75">
            <a:extLst>
              <a:ext uri="{FF2B5EF4-FFF2-40B4-BE49-F238E27FC236}">
                <a16:creationId xmlns:a16="http://schemas.microsoft.com/office/drawing/2014/main" id="{33DA7CCB-A97D-555C-5DF7-FE038A495208}"/>
              </a:ext>
            </a:extLst>
          </p:cNvPr>
          <p:cNvSpPr txBox="1"/>
          <p:nvPr/>
        </p:nvSpPr>
        <p:spPr>
          <a:xfrm>
            <a:off x="9096644" y="2448041"/>
            <a:ext cx="2257156" cy="553998"/>
          </a:xfrm>
          <a:prstGeom prst="rect">
            <a:avLst/>
          </a:prstGeom>
          <a:noFill/>
        </p:spPr>
        <p:txBody>
          <a:bodyPr wrap="square" rtlCol="0">
            <a:spAutoFit/>
          </a:bodyPr>
          <a:lstStyle/>
          <a:p>
            <a:pPr algn="ctr"/>
            <a:r>
              <a:rPr lang="en-GB" sz="1000" dirty="0">
                <a:effectLst/>
                <a:latin typeface="Georgia" panose="02040502050405020303" pitchFamily="18" charset="0"/>
              </a:rPr>
              <a:t>Wyatt’s </a:t>
            </a:r>
            <a:r>
              <a:rPr lang="en-GB" sz="1000" b="1" dirty="0">
                <a:effectLst/>
                <a:latin typeface="Georgia" panose="02040502050405020303" pitchFamily="18" charset="0"/>
              </a:rPr>
              <a:t>Rebellion</a:t>
            </a:r>
            <a:r>
              <a:rPr lang="en-GB" sz="1000" dirty="0">
                <a:effectLst/>
                <a:latin typeface="Georgia" panose="02040502050405020303" pitchFamily="18" charset="0"/>
              </a:rPr>
              <a:t> led </a:t>
            </a:r>
            <a:br>
              <a:rPr lang="en-GB" sz="1000" dirty="0">
                <a:effectLst/>
                <a:latin typeface="Georgia" panose="02040502050405020303" pitchFamily="18" charset="0"/>
              </a:rPr>
            </a:br>
            <a:r>
              <a:rPr lang="en-GB" sz="1000" dirty="0">
                <a:effectLst/>
                <a:latin typeface="Georgia" panose="02040502050405020303" pitchFamily="18" charset="0"/>
              </a:rPr>
              <a:t>to Elizabeth’s </a:t>
            </a:r>
            <a:r>
              <a:rPr lang="en-GB" sz="1000" b="1" dirty="0">
                <a:effectLst/>
                <a:latin typeface="Georgia" panose="02040502050405020303" pitchFamily="18" charset="0"/>
              </a:rPr>
              <a:t>imprisonment</a:t>
            </a:r>
            <a:r>
              <a:rPr lang="en-GB" sz="1000" dirty="0">
                <a:effectLst/>
                <a:latin typeface="Georgia" panose="02040502050405020303" pitchFamily="18" charset="0"/>
              </a:rPr>
              <a:t> in the Tower. </a:t>
            </a:r>
          </a:p>
        </p:txBody>
      </p:sp>
      <p:sp>
        <p:nvSpPr>
          <p:cNvPr id="61" name="TextBox 60">
            <a:extLst>
              <a:ext uri="{FF2B5EF4-FFF2-40B4-BE49-F238E27FC236}">
                <a16:creationId xmlns:a16="http://schemas.microsoft.com/office/drawing/2014/main" id="{CA483A1E-EE5D-9711-A7C2-AC8796A416BE}"/>
              </a:ext>
            </a:extLst>
          </p:cNvPr>
          <p:cNvSpPr txBox="1"/>
          <p:nvPr/>
        </p:nvSpPr>
        <p:spPr>
          <a:xfrm>
            <a:off x="6602547" y="5764368"/>
            <a:ext cx="4820922" cy="261610"/>
          </a:xfrm>
          <a:prstGeom prst="rect">
            <a:avLst/>
          </a:prstGeom>
          <a:noFill/>
        </p:spPr>
        <p:txBody>
          <a:bodyPr wrap="square" rtlCol="0">
            <a:spAutoFit/>
          </a:bodyPr>
          <a:lstStyle/>
          <a:p>
            <a:r>
              <a:rPr lang="en-GB" sz="1100">
                <a:effectLst/>
                <a:latin typeface="Georgia" panose="02040502050405020303" pitchFamily="18" charset="0"/>
              </a:rPr>
              <a:t>What was the main cause of Wyatt’s Rebellion? </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190AF622-C76D-9075-0C82-7E30126C55FB}"/>
              </a:ext>
              <a:ext uri="{C183D7F6-B498-43B3-948B-1728B52AA6E4}">
                <adec:decorative xmlns:adec="http://schemas.microsoft.com/office/drawing/2017/decorative" val="1"/>
              </a:ext>
            </a:extLst>
          </p:cNvPr>
          <p:cNvSpPr/>
          <p:nvPr/>
        </p:nvSpPr>
        <p:spPr>
          <a:xfrm>
            <a:off x="6309921" y="5659596"/>
            <a:ext cx="5364146" cy="492443"/>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a:extLst>
              <a:ext uri="{FF2B5EF4-FFF2-40B4-BE49-F238E27FC236}">
                <a16:creationId xmlns:a16="http://schemas.microsoft.com/office/drawing/2014/main" id="{DAE95FC0-D07B-A3F7-A83D-A1C78DC5D951}"/>
              </a:ext>
              <a:ext uri="{C183D7F6-B498-43B3-948B-1728B52AA6E4}">
                <adec:decorative xmlns:adec="http://schemas.microsoft.com/office/drawing/2017/decorative" val="1"/>
              </a:ext>
            </a:extLst>
          </p:cNvPr>
          <p:cNvSpPr txBox="1"/>
          <p:nvPr/>
        </p:nvSpPr>
        <p:spPr>
          <a:xfrm>
            <a:off x="6374481" y="577590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70545"/>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sp>
        <p:nvSpPr>
          <p:cNvPr id="8" name="Rectangle 7">
            <a:extLst>
              <a:ext uri="{FF2B5EF4-FFF2-40B4-BE49-F238E27FC236}">
                <a16:creationId xmlns:a16="http://schemas.microsoft.com/office/drawing/2014/main" id="{93E6F6AB-AFD7-717B-8AA1-1B8422E260FE}"/>
              </a:ext>
              <a:ext uri="{C183D7F6-B498-43B3-948B-1728B52AA6E4}">
                <adec:decorative xmlns:adec="http://schemas.microsoft.com/office/drawing/2017/decorative" val="1"/>
              </a:ext>
            </a:extLst>
          </p:cNvPr>
          <p:cNvSpPr/>
          <p:nvPr/>
        </p:nvSpPr>
        <p:spPr>
          <a:xfrm>
            <a:off x="498187" y="3827756"/>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10723" y="2970582"/>
            <a:ext cx="3044132" cy="307777"/>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CC BY NC ND 3.0</a:t>
            </a:r>
          </a:p>
        </p:txBody>
      </p:sp>
      <p:sp>
        <p:nvSpPr>
          <p:cNvPr id="25" name="Rectangle 24">
            <a:extLst>
              <a:ext uri="{FF2B5EF4-FFF2-40B4-BE49-F238E27FC236}">
                <a16:creationId xmlns:a16="http://schemas.microsoft.com/office/drawing/2014/main" id="{5A07A240-7A63-0F25-DAFE-F34C752D8869}"/>
              </a:ext>
              <a:ext uri="{C183D7F6-B498-43B3-948B-1728B52AA6E4}">
                <adec:decorative xmlns:adec="http://schemas.microsoft.com/office/drawing/2017/decorative" val="1"/>
              </a:ext>
            </a:extLst>
          </p:cNvPr>
          <p:cNvSpPr/>
          <p:nvPr/>
        </p:nvSpPr>
        <p:spPr>
          <a:xfrm>
            <a:off x="503690" y="5832075"/>
            <a:ext cx="5364146" cy="618154"/>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TextBox 26">
            <a:extLst>
              <a:ext uri="{FF2B5EF4-FFF2-40B4-BE49-F238E27FC236}">
                <a16:creationId xmlns:a16="http://schemas.microsoft.com/office/drawing/2014/main" id="{51F43A40-C043-D61C-D097-E84FABDAAE98}"/>
              </a:ext>
              <a:ext uri="{C183D7F6-B498-43B3-948B-1728B52AA6E4}">
                <adec:decorative xmlns:adec="http://schemas.microsoft.com/office/drawing/2017/decorative" val="1"/>
              </a:ext>
            </a:extLst>
          </p:cNvPr>
          <p:cNvSpPr txBox="1"/>
          <p:nvPr/>
        </p:nvSpPr>
        <p:spPr>
          <a:xfrm>
            <a:off x="568250" y="5939696"/>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392217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F4CE1F76-2AED-F505-E529-63043FF0709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MARY QUEEN OF SCOTS AND LADY LAND GREY</a:t>
            </a:r>
          </a:p>
        </p:txBody>
      </p:sp>
      <p:sp>
        <p:nvSpPr>
          <p:cNvPr id="7" name="TextBox 6">
            <a:extLst>
              <a:ext uri="{FF2B5EF4-FFF2-40B4-BE49-F238E27FC236}">
                <a16:creationId xmlns:a16="http://schemas.microsoft.com/office/drawing/2014/main" id="{F20E0EA5-C155-FC04-E81C-7220D9BAB4EE}"/>
              </a:ext>
            </a:extLst>
          </p:cNvPr>
          <p:cNvSpPr txBox="1"/>
          <p:nvPr/>
        </p:nvSpPr>
        <p:spPr>
          <a:xfrm>
            <a:off x="2882015" y="386924"/>
            <a:ext cx="3624131"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MARY QUEEN</a:t>
            </a:r>
          </a:p>
        </p:txBody>
      </p:sp>
      <p:sp>
        <p:nvSpPr>
          <p:cNvPr id="5" name="TextBox 4">
            <a:extLst>
              <a:ext uri="{FF2B5EF4-FFF2-40B4-BE49-F238E27FC236}">
                <a16:creationId xmlns:a16="http://schemas.microsoft.com/office/drawing/2014/main" id="{610E64D6-4364-81F0-CFC8-5AEC372353B5}"/>
              </a:ext>
            </a:extLst>
          </p:cNvPr>
          <p:cNvSpPr txBox="1"/>
          <p:nvPr/>
        </p:nvSpPr>
        <p:spPr>
          <a:xfrm>
            <a:off x="2879067" y="755048"/>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OF SCOTS</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38" name="Picture 37" descr="A painting of a woman in pink and red period clothing. She has jewels in her hair.">
            <a:hlinkClick r:id="rId4"/>
            <a:extLst>
              <a:ext uri="{FF2B5EF4-FFF2-40B4-BE49-F238E27FC236}">
                <a16:creationId xmlns:a16="http://schemas.microsoft.com/office/drawing/2014/main" id="{7B74210B-AA0D-D7BD-B043-C3F72B7EE7F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8188" y="507675"/>
            <a:ext cx="2263343" cy="2761530"/>
          </a:xfrm>
          <a:prstGeom prst="rect">
            <a:avLst/>
          </a:prstGeom>
        </p:spPr>
      </p:pic>
      <p:pic>
        <p:nvPicPr>
          <p:cNvPr id="6" name="Picture 5">
            <a:extLst>
              <a:ext uri="{FF2B5EF4-FFF2-40B4-BE49-F238E27FC236}">
                <a16:creationId xmlns:a16="http://schemas.microsoft.com/office/drawing/2014/main" id="{52B67924-BE5D-BC01-8942-1A9B61D15963}"/>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722" y="4347984"/>
            <a:ext cx="2002341" cy="2002341"/>
          </a:xfrm>
          <a:prstGeom prst="rect">
            <a:avLst/>
          </a:prstGeom>
        </p:spPr>
      </p:pic>
      <p:sp>
        <p:nvSpPr>
          <p:cNvPr id="13" name="TextBox 12">
            <a:extLst>
              <a:ext uri="{FF2B5EF4-FFF2-40B4-BE49-F238E27FC236}">
                <a16:creationId xmlns:a16="http://schemas.microsoft.com/office/drawing/2014/main" id="{7AA1EF8F-1D4F-6011-5249-B62E99C3DB0C}"/>
              </a:ext>
            </a:extLst>
          </p:cNvPr>
          <p:cNvSpPr txBox="1"/>
          <p:nvPr/>
        </p:nvSpPr>
        <p:spPr>
          <a:xfrm>
            <a:off x="469823"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1542 - 1587 </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64320" y="3501383"/>
            <a:ext cx="2463603"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West Lothian,</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Scotland</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3" name="TextBox 2">
            <a:extLst>
              <a:ext uri="{FF2B5EF4-FFF2-40B4-BE49-F238E27FC236}">
                <a16:creationId xmlns:a16="http://schemas.microsoft.com/office/drawing/2014/main" id="{8D31C204-0B3B-6154-6411-12045D8149E8}"/>
              </a:ext>
            </a:extLst>
          </p:cNvPr>
          <p:cNvSpPr txBox="1"/>
          <p:nvPr/>
        </p:nvSpPr>
        <p:spPr>
          <a:xfrm>
            <a:off x="464320" y="3843705"/>
            <a:ext cx="2228173" cy="246221"/>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Scotland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1542 - 1567 </a:t>
            </a:r>
          </a:p>
        </p:txBody>
      </p:sp>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Catholic queen who was a threat to Elizabeth I’s reign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477875"/>
          </a:xfrm>
          <a:prstGeom prst="rect">
            <a:avLst/>
          </a:prstGeom>
          <a:noFill/>
        </p:spPr>
        <p:txBody>
          <a:bodyPr wrap="square" rtlCol="0">
            <a:spAutoFit/>
          </a:bodyPr>
          <a:lstStyle/>
          <a:p>
            <a:pPr algn="l" rtl="0" fontAlgn="base"/>
            <a:r>
              <a:rPr lang="en-GB" sz="1100" b="0" i="0">
                <a:solidFill>
                  <a:srgbClr val="000000"/>
                </a:solidFill>
                <a:effectLst/>
                <a:latin typeface="Georgia" panose="02040502050405020303" pitchFamily="18" charset="0"/>
              </a:rPr>
              <a:t>Mary </a:t>
            </a:r>
            <a:r>
              <a:rPr lang="en-GB" sz="1100" b="1" i="0">
                <a:solidFill>
                  <a:srgbClr val="000000"/>
                </a:solidFill>
                <a:effectLst/>
                <a:latin typeface="Georgia" panose="02040502050405020303" pitchFamily="18" charset="0"/>
              </a:rPr>
              <a:t>inherited</a:t>
            </a:r>
            <a:r>
              <a:rPr lang="en-GB" sz="1100" b="0" i="0">
                <a:solidFill>
                  <a:srgbClr val="000000"/>
                </a:solidFill>
                <a:effectLst/>
                <a:latin typeface="Georgia" panose="02040502050405020303" pitchFamily="18" charset="0"/>
              </a:rPr>
              <a:t> the Scottish throne as baby when her father, James V of Scotland, died. She was </a:t>
            </a:r>
            <a:r>
              <a:rPr lang="en-GB" sz="1100" b="1" i="0">
                <a:solidFill>
                  <a:srgbClr val="000000"/>
                </a:solidFill>
                <a:effectLst/>
                <a:latin typeface="Georgia" panose="02040502050405020303" pitchFamily="18" charset="0"/>
              </a:rPr>
              <a:t>Catholic</a:t>
            </a:r>
            <a:r>
              <a:rPr lang="en-GB" sz="1100" b="0" i="0">
                <a:solidFill>
                  <a:srgbClr val="000000"/>
                </a:solidFill>
                <a:effectLst/>
                <a:latin typeface="Georgia" panose="02040502050405020303" pitchFamily="18" charset="0"/>
              </a:rPr>
              <a:t> and had a claim to the English throne. She was the great-granddaughter of Henry VII. </a:t>
            </a:r>
          </a:p>
          <a:p>
            <a:pPr algn="l" rtl="0" fontAlgn="base"/>
            <a:endParaRPr lang="en-GB" sz="1100" b="0" i="0">
              <a:solidFill>
                <a:srgbClr val="000000"/>
              </a:solidFill>
              <a:effectLst/>
              <a:latin typeface="Georgia" panose="02040502050405020303" pitchFamily="18" charset="0"/>
            </a:endParaRPr>
          </a:p>
          <a:p>
            <a:pPr algn="l" rtl="0" fontAlgn="base"/>
            <a:r>
              <a:rPr lang="en-GB" sz="1100" b="0" i="0">
                <a:solidFill>
                  <a:srgbClr val="000000"/>
                </a:solidFill>
                <a:effectLst/>
                <a:latin typeface="Georgia" panose="02040502050405020303" pitchFamily="18" charset="0"/>
              </a:rPr>
              <a:t>She was forced to </a:t>
            </a:r>
            <a:r>
              <a:rPr lang="en-GB" sz="1100" b="1" i="0">
                <a:solidFill>
                  <a:srgbClr val="000000"/>
                </a:solidFill>
                <a:effectLst/>
                <a:latin typeface="Georgia" panose="02040502050405020303" pitchFamily="18" charset="0"/>
              </a:rPr>
              <a:t>abdicate</a:t>
            </a:r>
            <a:r>
              <a:rPr lang="en-GB" sz="1100" b="0" i="0">
                <a:solidFill>
                  <a:srgbClr val="000000"/>
                </a:solidFill>
                <a:effectLst/>
                <a:latin typeface="Georgia" panose="02040502050405020303" pitchFamily="18" charset="0"/>
              </a:rPr>
              <a:t> in 1567 after the suspicious death of her second husband Lord Darnley. She was imprisoned in Scotland. </a:t>
            </a:r>
          </a:p>
          <a:p>
            <a:pPr algn="l" rtl="0" fontAlgn="base"/>
            <a:endParaRPr lang="en-GB" sz="1100" b="0" i="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a:solidFill>
                  <a:srgbClr val="000000"/>
                </a:solidFill>
                <a:effectLst/>
                <a:latin typeface="Georgia" panose="02040502050405020303" pitchFamily="18" charset="0"/>
              </a:rPr>
              <a:t>In 1568 she escaped from prison and fled.  </a:t>
            </a:r>
          </a:p>
          <a:p>
            <a:pPr marL="171450" indent="-171450" algn="l" rtl="0" fontAlgn="base">
              <a:buFont typeface="Arial" panose="020B0604020202020204" pitchFamily="34" charset="0"/>
              <a:buChar char="•"/>
            </a:pPr>
            <a:r>
              <a:rPr lang="en-GB" sz="1100" b="0" i="0">
                <a:solidFill>
                  <a:srgbClr val="000000"/>
                </a:solidFill>
                <a:effectLst/>
                <a:latin typeface="Georgia" panose="02040502050405020303" pitchFamily="18" charset="0"/>
              </a:rPr>
              <a:t>Elizabeth saw Mary as a threat and kept her under </a:t>
            </a:r>
            <a:r>
              <a:rPr lang="en-GB" sz="1100" b="1" i="0">
                <a:solidFill>
                  <a:srgbClr val="000000"/>
                </a:solidFill>
                <a:effectLst/>
                <a:latin typeface="Georgia" panose="02040502050405020303" pitchFamily="18" charset="0"/>
              </a:rPr>
              <a:t>house-arrest</a:t>
            </a:r>
            <a:r>
              <a:rPr lang="en-GB" sz="1100" b="0" i="0">
                <a:solidFill>
                  <a:srgbClr val="000000"/>
                </a:solidFill>
                <a:effectLst/>
                <a:latin typeface="Georgia" panose="02040502050405020303" pitchFamily="18" charset="0"/>
              </a:rPr>
              <a:t>.  </a:t>
            </a:r>
          </a:p>
          <a:p>
            <a:pPr marL="171450" indent="-171450" algn="l" rtl="0" fontAlgn="base">
              <a:buFont typeface="Arial" panose="020B0604020202020204" pitchFamily="34" charset="0"/>
              <a:buChar char="•"/>
            </a:pPr>
            <a:r>
              <a:rPr lang="en-GB" sz="1100" b="0" i="0">
                <a:solidFill>
                  <a:srgbClr val="000000"/>
                </a:solidFill>
                <a:effectLst/>
                <a:latin typeface="Georgia" panose="02040502050405020303" pitchFamily="18" charset="0"/>
              </a:rPr>
              <a:t>Between 1569 and 1586 there were several </a:t>
            </a:r>
            <a:r>
              <a:rPr lang="en-GB" sz="1100" b="1" i="0">
                <a:solidFill>
                  <a:srgbClr val="000000"/>
                </a:solidFill>
                <a:effectLst/>
                <a:latin typeface="Georgia" panose="02040502050405020303" pitchFamily="18" charset="0"/>
              </a:rPr>
              <a:t>Catholic</a:t>
            </a:r>
            <a:r>
              <a:rPr lang="en-GB" sz="1100" b="0" i="0">
                <a:solidFill>
                  <a:srgbClr val="000000"/>
                </a:solidFill>
                <a:effectLst/>
                <a:latin typeface="Georgia" panose="02040502050405020303" pitchFamily="18" charset="0"/>
              </a:rPr>
              <a:t> plots to put Mary on the throne of England and to make England </a:t>
            </a:r>
            <a:r>
              <a:rPr lang="en-GB" sz="1100" b="1" i="0">
                <a:solidFill>
                  <a:srgbClr val="000000"/>
                </a:solidFill>
                <a:effectLst/>
                <a:latin typeface="Georgia" panose="02040502050405020303" pitchFamily="18" charset="0"/>
              </a:rPr>
              <a:t>Catholic</a:t>
            </a:r>
            <a:r>
              <a:rPr lang="en-GB" sz="1100" b="0" i="0">
                <a:solidFill>
                  <a:srgbClr val="000000"/>
                </a:solidFill>
                <a:effectLst/>
                <a:latin typeface="Georgia" panose="02040502050405020303" pitchFamily="18" charset="0"/>
              </a:rPr>
              <a:t> again. </a:t>
            </a:r>
          </a:p>
          <a:p>
            <a:pPr algn="l" rtl="0" fontAlgn="base"/>
            <a:endParaRPr lang="en-GB" sz="1100" b="0" i="0">
              <a:solidFill>
                <a:srgbClr val="000000"/>
              </a:solidFill>
              <a:effectLst/>
              <a:latin typeface="Georgia" panose="02040502050405020303" pitchFamily="18" charset="0"/>
            </a:endParaRPr>
          </a:p>
          <a:p>
            <a:pPr algn="l" rtl="0" fontAlgn="base"/>
            <a:r>
              <a:rPr lang="en-GB" sz="1100" b="0" i="0">
                <a:solidFill>
                  <a:srgbClr val="000000"/>
                </a:solidFill>
                <a:effectLst/>
                <a:latin typeface="Georgia" panose="02040502050405020303" pitchFamily="18" charset="0"/>
              </a:rPr>
              <a:t>Mary was charged with </a:t>
            </a:r>
            <a:r>
              <a:rPr lang="en-GB" sz="1100" b="1" i="0">
                <a:solidFill>
                  <a:srgbClr val="000000"/>
                </a:solidFill>
                <a:effectLst/>
                <a:latin typeface="Georgia" panose="02040502050405020303" pitchFamily="18" charset="0"/>
              </a:rPr>
              <a:t>treason</a:t>
            </a:r>
            <a:r>
              <a:rPr lang="en-GB" sz="1100" b="0" i="0">
                <a:solidFill>
                  <a:srgbClr val="000000"/>
                </a:solidFill>
                <a:effectLst/>
                <a:latin typeface="Georgia" panose="02040502050405020303" pitchFamily="18" charset="0"/>
              </a:rPr>
              <a:t> and executed at Fotheringhay Castle in 1587. </a:t>
            </a:r>
          </a:p>
        </p:txBody>
      </p:sp>
      <p:sp>
        <p:nvSpPr>
          <p:cNvPr id="24" name="TextBox 23">
            <a:extLst>
              <a:ext uri="{FF2B5EF4-FFF2-40B4-BE49-F238E27FC236}">
                <a16:creationId xmlns:a16="http://schemas.microsoft.com/office/drawing/2014/main" id="{40936766-AAAE-6072-A795-5838E231BDD7}"/>
              </a:ext>
            </a:extLst>
          </p:cNvPr>
          <p:cNvSpPr txBox="1"/>
          <p:nvPr/>
        </p:nvSpPr>
        <p:spPr>
          <a:xfrm>
            <a:off x="622913" y="5133711"/>
            <a:ext cx="1915959" cy="430887"/>
          </a:xfrm>
          <a:prstGeom prst="rect">
            <a:avLst/>
          </a:prstGeom>
          <a:noFill/>
        </p:spPr>
        <p:txBody>
          <a:bodyPr wrap="square" rtlCol="0">
            <a:spAutoFit/>
          </a:bodyPr>
          <a:lstStyle/>
          <a:p>
            <a:pPr algn="ctr"/>
            <a:r>
              <a:rPr lang="en-GB" sz="1100" b="0" i="0">
                <a:solidFill>
                  <a:srgbClr val="000000"/>
                </a:solidFill>
                <a:effectLst/>
                <a:latin typeface="Georgia" panose="02040502050405020303" pitchFamily="18" charset="0"/>
              </a:rPr>
              <a:t>She was held as prisoner </a:t>
            </a:r>
            <a:br>
              <a:rPr lang="en-GB" sz="1100" b="0" i="0">
                <a:solidFill>
                  <a:srgbClr val="000000"/>
                </a:solidFill>
                <a:effectLst/>
                <a:latin typeface="Georgia" panose="02040502050405020303" pitchFamily="18" charset="0"/>
              </a:rPr>
            </a:br>
            <a:r>
              <a:rPr lang="en-GB" sz="1100" b="0" i="0">
                <a:solidFill>
                  <a:srgbClr val="000000"/>
                </a:solidFill>
                <a:effectLst/>
                <a:latin typeface="Georgia" panose="02040502050405020303" pitchFamily="18" charset="0"/>
              </a:rPr>
              <a:t>for 19 years. </a:t>
            </a:r>
            <a:endParaRPr lang="en-GB" sz="1100">
              <a:effectLst/>
              <a:latin typeface="Georgia" panose="02040502050405020303" pitchFamily="18" charset="0"/>
            </a:endParaRPr>
          </a:p>
        </p:txBody>
      </p:sp>
      <p:sp>
        <p:nvSpPr>
          <p:cNvPr id="22" name="TextBox 21">
            <a:extLst>
              <a:ext uri="{FF2B5EF4-FFF2-40B4-BE49-F238E27FC236}">
                <a16:creationId xmlns:a16="http://schemas.microsoft.com/office/drawing/2014/main" id="{C8D8CAE2-2039-B418-3AC5-8DE72FF1C6D8}"/>
              </a:ext>
            </a:extLst>
          </p:cNvPr>
          <p:cNvSpPr txBox="1"/>
          <p:nvPr/>
        </p:nvSpPr>
        <p:spPr>
          <a:xfrm>
            <a:off x="3325547" y="5333402"/>
            <a:ext cx="2513550" cy="938719"/>
          </a:xfrm>
          <a:prstGeom prst="rect">
            <a:avLst/>
          </a:prstGeom>
          <a:noFill/>
        </p:spPr>
        <p:txBody>
          <a:bodyPr wrap="square" rtlCol="0">
            <a:spAutoFit/>
          </a:bodyPr>
          <a:lstStyle/>
          <a:p>
            <a:pPr algn="l" rtl="0" fontAlgn="base"/>
            <a:r>
              <a:rPr lang="en-GB" sz="1100" b="0" i="0">
                <a:solidFill>
                  <a:srgbClr val="000000"/>
                </a:solidFill>
                <a:effectLst/>
                <a:latin typeface="Georgia" panose="02040502050405020303" pitchFamily="18" charset="0"/>
              </a:rPr>
              <a:t>Why was Mary a threat to Elizabeth? </a:t>
            </a:r>
          </a:p>
          <a:p>
            <a:pPr algn="l" rtl="0" fontAlgn="base"/>
            <a:endParaRPr lang="en-GB" sz="1100" b="0" i="0">
              <a:solidFill>
                <a:srgbClr val="000000"/>
              </a:solidFill>
              <a:effectLst/>
              <a:latin typeface="Georgia" panose="02040502050405020303" pitchFamily="18" charset="0"/>
            </a:endParaRPr>
          </a:p>
          <a:p>
            <a:pPr algn="l" rtl="0" fontAlgn="base"/>
            <a:r>
              <a:rPr lang="en-GB" sz="1100" b="0" i="0">
                <a:solidFill>
                  <a:srgbClr val="000000"/>
                </a:solidFill>
                <a:effectLst/>
                <a:latin typeface="Georgia" panose="02040502050405020303" pitchFamily="18" charset="0"/>
              </a:rPr>
              <a:t>Elizabeth was worried about signing Mary’s death warrant. Why do you think that was? </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624132"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LADY JANE</a:t>
            </a:r>
          </a:p>
        </p:txBody>
      </p:sp>
      <p:sp>
        <p:nvSpPr>
          <p:cNvPr id="66" name="TextBox 65">
            <a:extLst>
              <a:ext uri="{FF2B5EF4-FFF2-40B4-BE49-F238E27FC236}">
                <a16:creationId xmlns:a16="http://schemas.microsoft.com/office/drawing/2014/main" id="{1AE10A05-0AB2-E32B-62AF-B5BCB9405FD9}"/>
              </a:ext>
            </a:extLst>
          </p:cNvPr>
          <p:cNvSpPr txBox="1"/>
          <p:nvPr/>
        </p:nvSpPr>
        <p:spPr>
          <a:xfrm>
            <a:off x="8685507" y="749968"/>
            <a:ext cx="3744144"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GREY</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71" name="Picture 70" descr="A painting of a woman in period clothing. She wears a red dress with many pearls and gold decorations. She holds a small book.">
            <a:hlinkClick r:id="rId7"/>
            <a:extLst>
              <a:ext uri="{FF2B5EF4-FFF2-40B4-BE49-F238E27FC236}">
                <a16:creationId xmlns:a16="http://schemas.microsoft.com/office/drawing/2014/main" id="{7AD663A2-4F99-64FB-FB7A-6D70A27ADC1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309921" y="505642"/>
            <a:ext cx="2257156" cy="2761195"/>
          </a:xfrm>
          <a:prstGeom prst="rect">
            <a:avLst/>
          </a:prstGeom>
        </p:spPr>
      </p:pic>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1537 - 1554 </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Leicestershire </a:t>
            </a:r>
          </a:p>
        </p:txBody>
      </p:sp>
      <p:sp>
        <p:nvSpPr>
          <p:cNvPr id="42" name="TextBox 41">
            <a:extLst>
              <a:ext uri="{FF2B5EF4-FFF2-40B4-BE49-F238E27FC236}">
                <a16:creationId xmlns:a16="http://schemas.microsoft.com/office/drawing/2014/main" id="{A986EB2A-F5C1-9315-CF4D-8616FC0F8AEE}"/>
              </a:ext>
            </a:extLst>
          </p:cNvPr>
          <p:cNvSpPr txBox="1"/>
          <p:nvPr/>
        </p:nvSpPr>
        <p:spPr>
          <a:xfrm>
            <a:off x="6261171" y="3849348"/>
            <a:ext cx="2108169" cy="246221"/>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1553 </a:t>
            </a:r>
          </a:p>
        </p:txBody>
      </p:sp>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292388"/>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‘Nine Day Queen’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D24D32C4-E7C1-2E79-0E7D-8D1D79FF4A83}"/>
              </a:ext>
            </a:extLst>
          </p:cNvPr>
          <p:cNvSpPr txBox="1"/>
          <p:nvPr/>
        </p:nvSpPr>
        <p:spPr>
          <a:xfrm>
            <a:off x="8678957" y="1716497"/>
            <a:ext cx="2988559" cy="4539704"/>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Jane was the great-granddaughter of </a:t>
            </a:r>
            <a:br>
              <a:rPr lang="en-GB" sz="1100" dirty="0">
                <a:effectLst/>
                <a:latin typeface="Georgia" panose="02040502050405020303" pitchFamily="18" charset="0"/>
              </a:rPr>
            </a:br>
            <a:r>
              <a:rPr lang="en-GB" sz="1100" dirty="0">
                <a:effectLst/>
                <a:latin typeface="Georgia" panose="02040502050405020303" pitchFamily="18" charset="0"/>
              </a:rPr>
              <a:t>Henry VII and grandniece of Henry VIII. She married Lord Guildford Dudley in 1553. </a:t>
            </a:r>
          </a:p>
          <a:p>
            <a:pPr defTabSz="144000">
              <a:spcBef>
                <a:spcPts val="600"/>
              </a:spcBef>
            </a:pPr>
            <a:r>
              <a:rPr lang="en-GB" sz="1100" dirty="0">
                <a:effectLst/>
                <a:latin typeface="Georgia" panose="02040502050405020303" pitchFamily="18" charset="0"/>
              </a:rPr>
              <a:t>Dudley’s father was King Edward VI’s </a:t>
            </a:r>
            <a:r>
              <a:rPr lang="en-GB" sz="1100" b="1" dirty="0">
                <a:effectLst/>
                <a:latin typeface="Georgia" panose="02040502050405020303" pitchFamily="18" charset="0"/>
              </a:rPr>
              <a:t>chief minister</a:t>
            </a:r>
            <a:r>
              <a:rPr lang="en-GB" sz="1100" dirty="0">
                <a:effectLst/>
                <a:latin typeface="Georgia" panose="02040502050405020303" pitchFamily="18" charset="0"/>
              </a:rPr>
              <a:t> and may have suggested that Jane should be the next queen, as she was </a:t>
            </a:r>
            <a:r>
              <a:rPr lang="en-GB" sz="1100" b="1" dirty="0">
                <a:effectLst/>
                <a:latin typeface="Georgia" panose="02040502050405020303" pitchFamily="18" charset="0"/>
              </a:rPr>
              <a:t>Protestant</a:t>
            </a:r>
            <a:r>
              <a:rPr lang="en-GB" sz="1100" dirty="0">
                <a:effectLst/>
                <a:latin typeface="Georgia" panose="02040502050405020303" pitchFamily="18" charset="0"/>
              </a:rPr>
              <a:t> just like him.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Edward died and Jane was declared Queen of England. </a:t>
            </a:r>
          </a:p>
          <a:p>
            <a:pPr marL="171450" indent="-171450" defTabSz="144000">
              <a:spcBef>
                <a:spcPts val="600"/>
              </a:spcBef>
              <a:buFont typeface="Arial" panose="020B0604020202020204" pitchFamily="34" charset="0"/>
              <a:buChar char="•"/>
            </a:pPr>
            <a:r>
              <a:rPr lang="en-GB" sz="1100" dirty="0">
                <a:latin typeface="Georgia" panose="02040502050405020303" pitchFamily="18" charset="0"/>
              </a:rPr>
              <a:t>Sh</a:t>
            </a:r>
            <a:r>
              <a:rPr lang="en-GB" sz="1100" dirty="0">
                <a:effectLst/>
                <a:latin typeface="Georgia" panose="02040502050405020303" pitchFamily="18" charset="0"/>
              </a:rPr>
              <a:t>e was reportedly surprised and </a:t>
            </a:r>
            <a:br>
              <a:rPr lang="en-GB" sz="1100" dirty="0">
                <a:effectLst/>
                <a:latin typeface="Georgia" panose="02040502050405020303" pitchFamily="18" charset="0"/>
              </a:rPr>
            </a:br>
            <a:r>
              <a:rPr lang="en-GB" sz="1100" dirty="0">
                <a:effectLst/>
                <a:latin typeface="Georgia" panose="02040502050405020303" pitchFamily="18" charset="0"/>
              </a:rPr>
              <a:t>upset by this.</a:t>
            </a:r>
          </a:p>
          <a:p>
            <a:pPr defTabSz="144000">
              <a:spcBef>
                <a:spcPts val="600"/>
              </a:spcBef>
            </a:pPr>
            <a:r>
              <a:rPr lang="en-GB" sz="1100" dirty="0">
                <a:effectLst/>
                <a:latin typeface="Georgia" panose="02040502050405020303" pitchFamily="18" charset="0"/>
              </a:rPr>
              <a:t>However, support was growing for Mary to become queen. Mary was Edward VI’s half-sister and Jane’s cousin. Mary was also </a:t>
            </a:r>
            <a:r>
              <a:rPr lang="en-GB" sz="1100" b="1" dirty="0">
                <a:effectLst/>
                <a:latin typeface="Georgia" panose="02040502050405020303" pitchFamily="18" charset="0"/>
              </a:rPr>
              <a:t>Catholic</a:t>
            </a:r>
            <a:r>
              <a:rPr lang="en-GB" sz="1100" dirty="0">
                <a:effectLst/>
                <a:latin typeface="Georgia" panose="02040502050405020303" pitchFamily="18" charset="0"/>
              </a:rPr>
              <a:t>. Jane was queen for only nine</a:t>
            </a:r>
            <a:br>
              <a:rPr lang="en-GB" sz="1100" dirty="0">
                <a:effectLst/>
                <a:latin typeface="Georgia" panose="02040502050405020303" pitchFamily="18" charset="0"/>
              </a:rPr>
            </a:br>
            <a:r>
              <a:rPr lang="en-GB" sz="1100" dirty="0">
                <a:effectLst/>
                <a:latin typeface="Georgia" panose="02040502050405020303" pitchFamily="18" charset="0"/>
              </a:rPr>
              <a:t>days before Mary was proclaimed queen. Jane and her husband became high-status prisoners and were held separately in the Tower of London. </a:t>
            </a:r>
          </a:p>
          <a:p>
            <a:pPr defTabSz="144000">
              <a:spcBef>
                <a:spcPts val="600"/>
              </a:spcBef>
            </a:pPr>
            <a:r>
              <a:rPr lang="en-GB" sz="1100" dirty="0">
                <a:effectLst/>
                <a:latin typeface="Georgia" panose="02040502050405020303" pitchFamily="18" charset="0"/>
              </a:rPr>
              <a:t>In 1554, Jane and her husband were sentenced to death for </a:t>
            </a:r>
            <a:r>
              <a:rPr lang="en-GB" sz="1100" b="1" dirty="0">
                <a:effectLst/>
                <a:latin typeface="Georgia" panose="02040502050405020303" pitchFamily="18" charset="0"/>
              </a:rPr>
              <a:t>treason</a:t>
            </a:r>
            <a:r>
              <a:rPr lang="en-GB" sz="1100" dirty="0">
                <a:effectLst/>
                <a:latin typeface="Georgia" panose="02040502050405020303" pitchFamily="18" charset="0"/>
              </a:rPr>
              <a:t>. Guildford was beheaded on Tower Hill. Jane saw his body brought back to the Tower of London before her own execution. </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4889B263-57BE-7A3B-83BC-64F9418CCC55}"/>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85861" y="4354491"/>
            <a:ext cx="2002341" cy="2002341"/>
          </a:xfrm>
          <a:prstGeom prst="rect">
            <a:avLst/>
          </a:prstGeom>
        </p:spPr>
      </p:pic>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2941996"/>
            <a:ext cx="1685719" cy="307777"/>
          </a:xfrm>
          <a:prstGeom prst="rect">
            <a:avLst/>
          </a:prstGeom>
          <a:solidFill>
            <a:srgbClr val="1E0C00">
              <a:alpha val="14902"/>
            </a:srgbClr>
          </a:solid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a:t>
            </a:r>
          </a:p>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 Majesty King Charles III 2024</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10680" y="3056845"/>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a:t>
            </a:r>
          </a:p>
        </p:txBody>
      </p:sp>
      <p:sp>
        <p:nvSpPr>
          <p:cNvPr id="8" name="Rectangle 7">
            <a:extLst>
              <a:ext uri="{FF2B5EF4-FFF2-40B4-BE49-F238E27FC236}">
                <a16:creationId xmlns:a16="http://schemas.microsoft.com/office/drawing/2014/main" id="{93E6F6AB-AFD7-717B-8AA1-1B8422E260FE}"/>
              </a:ext>
              <a:ext uri="{C183D7F6-B498-43B3-948B-1728B52AA6E4}">
                <adec:decorative xmlns:adec="http://schemas.microsoft.com/office/drawing/2017/decorative" val="1"/>
              </a:ext>
            </a:extLst>
          </p:cNvPr>
          <p:cNvSpPr/>
          <p:nvPr/>
        </p:nvSpPr>
        <p:spPr>
          <a:xfrm>
            <a:off x="498187" y="3827756"/>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EE51276-28FA-E7D1-EDD1-7C51235B89C3}"/>
              </a:ext>
              <a:ext uri="{C183D7F6-B498-43B3-948B-1728B52AA6E4}">
                <adec:decorative xmlns:adec="http://schemas.microsoft.com/office/drawing/2017/decorative" val="1"/>
              </a:ext>
            </a:extLst>
          </p:cNvPr>
          <p:cNvSpPr/>
          <p:nvPr/>
        </p:nvSpPr>
        <p:spPr>
          <a:xfrm>
            <a:off x="2975457" y="5272022"/>
            <a:ext cx="2894328" cy="104978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636FE9-7859-948D-16B1-ABCE947C80C2}"/>
              </a:ext>
              <a:ext uri="{C183D7F6-B498-43B3-948B-1728B52AA6E4}">
                <adec:decorative xmlns:adec="http://schemas.microsoft.com/office/drawing/2017/decorative" val="1"/>
              </a:ext>
            </a:extLst>
          </p:cNvPr>
          <p:cNvSpPr txBox="1"/>
          <p:nvPr/>
        </p:nvSpPr>
        <p:spPr>
          <a:xfrm>
            <a:off x="3040017" y="536302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41" name="TextBox 40">
            <a:extLst>
              <a:ext uri="{FF2B5EF4-FFF2-40B4-BE49-F238E27FC236}">
                <a16:creationId xmlns:a16="http://schemas.microsoft.com/office/drawing/2014/main" id="{86B1B974-9D6D-5F15-B68C-8F92F8010430}"/>
              </a:ext>
            </a:extLst>
          </p:cNvPr>
          <p:cNvSpPr txBox="1"/>
          <p:nvPr/>
        </p:nvSpPr>
        <p:spPr>
          <a:xfrm>
            <a:off x="6418525" y="5062940"/>
            <a:ext cx="1915959" cy="600164"/>
          </a:xfrm>
          <a:prstGeom prst="rect">
            <a:avLst/>
          </a:prstGeom>
          <a:noFill/>
        </p:spPr>
        <p:txBody>
          <a:bodyPr wrap="square" rtlCol="0">
            <a:spAutoFit/>
          </a:bodyPr>
          <a:lstStyle/>
          <a:p>
            <a:pPr algn="ctr"/>
            <a:r>
              <a:rPr lang="en-GB" sz="1100" b="0" i="0" dirty="0">
                <a:solidFill>
                  <a:srgbClr val="000000"/>
                </a:solidFill>
                <a:effectLst/>
                <a:latin typeface="Georgia" panose="02040502050405020303" pitchFamily="18" charset="0"/>
              </a:rPr>
              <a:t>She was given a comfortable place to stay whilst imprisoned.</a:t>
            </a:r>
            <a:endParaRPr lang="en-GB" sz="1100" dirty="0">
              <a:effectLst/>
              <a:latin typeface="Georgia" panose="02040502050405020303" pitchFamily="18" charset="0"/>
            </a:endParaRPr>
          </a:p>
        </p:txBody>
      </p:sp>
      <p:sp>
        <p:nvSpPr>
          <p:cNvPr id="43" name="Rectangle 42">
            <a:extLst>
              <a:ext uri="{FF2B5EF4-FFF2-40B4-BE49-F238E27FC236}">
                <a16:creationId xmlns:a16="http://schemas.microsoft.com/office/drawing/2014/main" id="{BDAEEE73-5C34-5F35-6A85-DE488185A703}"/>
              </a:ext>
              <a:ext uri="{C183D7F6-B498-43B3-948B-1728B52AA6E4}">
                <adec:decorative xmlns:adec="http://schemas.microsoft.com/office/drawing/2017/decorative" val="1"/>
              </a:ext>
            </a:extLst>
          </p:cNvPr>
          <p:cNvSpPr/>
          <p:nvPr/>
        </p:nvSpPr>
        <p:spPr>
          <a:xfrm>
            <a:off x="6295038" y="3833399"/>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98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563C5324-B0B1-8A71-78F8-BAD1751026C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KATHERINE GREY AND SIR WALTER RALEIGH</a:t>
            </a:r>
          </a:p>
        </p:txBody>
      </p:sp>
      <p:sp>
        <p:nvSpPr>
          <p:cNvPr id="7" name="TextBox 6">
            <a:extLst>
              <a:ext uri="{FF2B5EF4-FFF2-40B4-BE49-F238E27FC236}">
                <a16:creationId xmlns:a16="http://schemas.microsoft.com/office/drawing/2014/main" id="{F20E0EA5-C155-FC04-E81C-7220D9BAB4EE}"/>
              </a:ext>
            </a:extLst>
          </p:cNvPr>
          <p:cNvSpPr txBox="1"/>
          <p:nvPr/>
        </p:nvSpPr>
        <p:spPr>
          <a:xfrm>
            <a:off x="2882015" y="386924"/>
            <a:ext cx="4105621" cy="584775"/>
          </a:xfrm>
          <a:prstGeom prst="rect">
            <a:avLst/>
          </a:prstGeom>
          <a:noFill/>
        </p:spPr>
        <p:txBody>
          <a:bodyPr wrap="square" lIns="91440" tIns="45720" rIns="91440" bIns="45720" rtlCol="0" anchor="t">
            <a:spAutoFit/>
          </a:bodyPr>
          <a:lstStyle/>
          <a:p>
            <a:r>
              <a:rPr lang="en-GB" sz="3200" b="1" spc="100">
                <a:solidFill>
                  <a:srgbClr val="45235E"/>
                </a:solidFill>
                <a:effectLst/>
                <a:latin typeface="Open Sans Condensed"/>
                <a:ea typeface="Open Sans Condensed" panose="020B0606030504020204" pitchFamily="34" charset="0"/>
                <a:cs typeface="Open Sans Condensed" panose="020B0606030504020204" pitchFamily="34" charset="0"/>
              </a:rPr>
              <a:t>KATHERINE</a:t>
            </a:r>
          </a:p>
        </p:txBody>
      </p:sp>
      <p:sp>
        <p:nvSpPr>
          <p:cNvPr id="3" name="TextBox 2">
            <a:extLst>
              <a:ext uri="{FF2B5EF4-FFF2-40B4-BE49-F238E27FC236}">
                <a16:creationId xmlns:a16="http://schemas.microsoft.com/office/drawing/2014/main" id="{908D75F8-243D-CCF6-482C-CC52CA604A5A}"/>
              </a:ext>
            </a:extLst>
          </p:cNvPr>
          <p:cNvSpPr txBox="1"/>
          <p:nvPr/>
        </p:nvSpPr>
        <p:spPr>
          <a:xfrm>
            <a:off x="2879067" y="755048"/>
            <a:ext cx="2788789"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GREY</a:t>
            </a:r>
          </a:p>
        </p:txBody>
      </p:sp>
      <p:pic>
        <p:nvPicPr>
          <p:cNvPr id="38" name="Picture 37" descr="A painting of a woman in period clothing. She wears dark colours with gold and white fur lining.">
            <a:hlinkClick r:id="rId4"/>
            <a:extLst>
              <a:ext uri="{FF2B5EF4-FFF2-40B4-BE49-F238E27FC236}">
                <a16:creationId xmlns:a16="http://schemas.microsoft.com/office/drawing/2014/main" id="{7B74210B-AA0D-D7BD-B043-C3F72B7EE7F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98188" y="507675"/>
            <a:ext cx="2263343" cy="2761530"/>
          </a:xfrm>
          <a:prstGeom prst="rect">
            <a:avLst/>
          </a:prstGeom>
        </p:spPr>
      </p:pic>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1540 - 1568 </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Leicestershire </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a:solidFill>
                  <a:srgbClr val="9D691F"/>
                </a:solidFill>
                <a:latin typeface="Georgia" panose="02040502050405020303" pitchFamily="18" charset="0"/>
                <a:ea typeface="Open Sans" panose="020B0606030504020204" pitchFamily="34" charset="0"/>
                <a:cs typeface="Open Sans" panose="020B0606030504020204" pitchFamily="34" charset="0"/>
              </a:rPr>
              <a:t>A lady who got </a:t>
            </a: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married without the Queen’s permission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647152"/>
          </a:xfrm>
          <a:prstGeom prst="rect">
            <a:avLst/>
          </a:prstGeom>
          <a:noFill/>
        </p:spPr>
        <p:txBody>
          <a:bodyPr wrap="square" rtlCol="0">
            <a:spAutoFit/>
          </a:bodyPr>
          <a:lstStyle/>
          <a:p>
            <a:pPr algn="l" rtl="0" fontAlgn="base"/>
            <a:r>
              <a:rPr lang="en-GB" sz="1100" b="0" i="0">
                <a:solidFill>
                  <a:srgbClr val="000000"/>
                </a:solidFill>
                <a:effectLst/>
                <a:latin typeface="Georgia" panose="02040502050405020303" pitchFamily="18" charset="0"/>
              </a:rPr>
              <a:t>Katherine was Lady Jane Grey’s younger sister. In 1560, she married Edward Seymour. He was the son of the Duke of Somerset, and a cousin of Edward VI. However, they did not ask Queen Elizabeth’s permission to get married and this was</a:t>
            </a:r>
            <a:br>
              <a:rPr lang="en-GB" sz="1100" b="0" i="0">
                <a:solidFill>
                  <a:srgbClr val="000000"/>
                </a:solidFill>
                <a:effectLst/>
                <a:latin typeface="Georgia" panose="02040502050405020303" pitchFamily="18" charset="0"/>
              </a:rPr>
            </a:br>
            <a:r>
              <a:rPr lang="en-GB" sz="1100" b="0" i="0">
                <a:solidFill>
                  <a:srgbClr val="000000"/>
                </a:solidFill>
                <a:effectLst/>
                <a:latin typeface="Georgia" panose="02040502050405020303" pitchFamily="18" charset="0"/>
              </a:rPr>
              <a:t>an act of </a:t>
            </a:r>
            <a:r>
              <a:rPr lang="en-GB" sz="1100" b="1" i="0">
                <a:solidFill>
                  <a:srgbClr val="000000"/>
                </a:solidFill>
                <a:effectLst/>
                <a:latin typeface="Georgia" panose="02040502050405020303" pitchFamily="18" charset="0"/>
              </a:rPr>
              <a:t>treason</a:t>
            </a:r>
            <a:r>
              <a:rPr lang="en-GB" sz="1100" b="0" i="0">
                <a:solidFill>
                  <a:srgbClr val="000000"/>
                </a:solidFill>
                <a:effectLst/>
                <a:latin typeface="Georgia" panose="02040502050405020303" pitchFamily="18" charset="0"/>
              </a:rPr>
              <a:t>.  </a:t>
            </a:r>
          </a:p>
          <a:p>
            <a:pPr algn="l" rtl="0" fontAlgn="base"/>
            <a:r>
              <a:rPr lang="en-GB" sz="1100" b="0" i="0">
                <a:solidFill>
                  <a:srgbClr val="000000"/>
                </a:solidFill>
                <a:effectLst/>
                <a:latin typeface="Georgia" panose="02040502050405020303" pitchFamily="18" charset="0"/>
              </a:rPr>
              <a:t> </a:t>
            </a:r>
          </a:p>
          <a:p>
            <a:pPr algn="l" rtl="0" fontAlgn="base"/>
            <a:r>
              <a:rPr lang="en-GB" sz="1100" b="0" i="0">
                <a:solidFill>
                  <a:srgbClr val="000000"/>
                </a:solidFill>
                <a:effectLst/>
                <a:latin typeface="Georgia" panose="02040502050405020303" pitchFamily="18" charset="0"/>
              </a:rPr>
              <a:t>In 1561 Katherine gave birth to a baby boy. When Elizabeth found out she was furious. She thought the baby would be a threat to her as queen. Katherine and Edward were </a:t>
            </a:r>
            <a:r>
              <a:rPr lang="en-GB" sz="1100" b="1" i="0">
                <a:solidFill>
                  <a:srgbClr val="000000"/>
                </a:solidFill>
                <a:effectLst/>
                <a:latin typeface="Georgia" panose="02040502050405020303" pitchFamily="18" charset="0"/>
              </a:rPr>
              <a:t>imprisoned</a:t>
            </a:r>
            <a:r>
              <a:rPr lang="en-GB" sz="1100" b="0" i="0">
                <a:solidFill>
                  <a:srgbClr val="000000"/>
                </a:solidFill>
                <a:effectLst/>
                <a:latin typeface="Georgia" panose="02040502050405020303" pitchFamily="18" charset="0"/>
              </a:rPr>
              <a:t> separately at the Tower of London and their marriage was declared </a:t>
            </a:r>
            <a:r>
              <a:rPr lang="en-GB" sz="1100" b="1" i="0">
                <a:solidFill>
                  <a:srgbClr val="000000"/>
                </a:solidFill>
                <a:effectLst/>
                <a:latin typeface="Georgia" panose="02040502050405020303" pitchFamily="18" charset="0"/>
              </a:rPr>
              <a:t>invalid</a:t>
            </a:r>
            <a:r>
              <a:rPr lang="en-GB" sz="1100" b="0" i="0">
                <a:solidFill>
                  <a:srgbClr val="000000"/>
                </a:solidFill>
                <a:effectLst/>
                <a:latin typeface="Georgia" panose="02040502050405020303" pitchFamily="18" charset="0"/>
              </a:rPr>
              <a:t>. The guards must have allowed them to spend time together because in 1563 Katherine had another baby boy.</a:t>
            </a:r>
          </a:p>
          <a:p>
            <a:pPr algn="l" rtl="0" fontAlgn="base"/>
            <a:endParaRPr lang="en-GB" sz="1100">
              <a:solidFill>
                <a:srgbClr val="000000"/>
              </a:solidFill>
              <a:latin typeface="Georgia" panose="02040502050405020303" pitchFamily="18" charset="0"/>
            </a:endParaRPr>
          </a:p>
          <a:p>
            <a:pPr algn="l" rtl="0" fontAlgn="base"/>
            <a:r>
              <a:rPr lang="en-GB" sz="1100" b="0" i="0">
                <a:solidFill>
                  <a:srgbClr val="000000"/>
                </a:solidFill>
                <a:effectLst/>
                <a:latin typeface="Georgia" panose="02040502050405020303" pitchFamily="18" charset="0"/>
              </a:rPr>
              <a:t>Elizabeth ordered Katherine and Edward to be permanently separated and Katherine died, heartbroken, in 1568.</a:t>
            </a:r>
          </a:p>
        </p:txBody>
      </p:sp>
      <p:sp>
        <p:nvSpPr>
          <p:cNvPr id="8" name="TextBox 7">
            <a:extLst>
              <a:ext uri="{FF2B5EF4-FFF2-40B4-BE49-F238E27FC236}">
                <a16:creationId xmlns:a16="http://schemas.microsoft.com/office/drawing/2014/main" id="{3D9824BD-913B-80CB-04AB-604D91C5EB30}"/>
              </a:ext>
            </a:extLst>
          </p:cNvPr>
          <p:cNvSpPr txBox="1"/>
          <p:nvPr/>
        </p:nvSpPr>
        <p:spPr>
          <a:xfrm>
            <a:off x="622913" y="4873973"/>
            <a:ext cx="1915959" cy="430887"/>
          </a:xfrm>
          <a:prstGeom prst="rect">
            <a:avLst/>
          </a:prstGeom>
          <a:noFill/>
        </p:spPr>
        <p:txBody>
          <a:bodyPr wrap="square" rtlCol="0">
            <a:spAutoFit/>
          </a:bodyPr>
          <a:lstStyle/>
          <a:p>
            <a:pPr algn="ctr"/>
            <a:r>
              <a:rPr lang="en-GB" sz="1100" b="0" i="0">
                <a:solidFill>
                  <a:srgbClr val="000000"/>
                </a:solidFill>
                <a:effectLst/>
                <a:latin typeface="Georgia" panose="02040502050405020303" pitchFamily="18" charset="0"/>
              </a:rPr>
              <a:t>Her two sons were born at the Tower of London. </a:t>
            </a:r>
            <a:endParaRPr lang="en-GB" sz="1100">
              <a:effectLst/>
              <a:latin typeface="Georgia" panose="02040502050405020303" pitchFamily="18" charset="0"/>
            </a:endParaRPr>
          </a:p>
        </p:txBody>
      </p:sp>
      <p:sp>
        <p:nvSpPr>
          <p:cNvPr id="17" name="TextBox 16">
            <a:extLst>
              <a:ext uri="{FF2B5EF4-FFF2-40B4-BE49-F238E27FC236}">
                <a16:creationId xmlns:a16="http://schemas.microsoft.com/office/drawing/2014/main" id="{C508096B-EEBB-A045-3200-98CD00185345}"/>
              </a:ext>
            </a:extLst>
          </p:cNvPr>
          <p:cNvSpPr txBox="1"/>
          <p:nvPr/>
        </p:nvSpPr>
        <p:spPr>
          <a:xfrm>
            <a:off x="3325547" y="5662173"/>
            <a:ext cx="2428784" cy="600164"/>
          </a:xfrm>
          <a:prstGeom prst="rect">
            <a:avLst/>
          </a:prstGeom>
          <a:noFill/>
        </p:spPr>
        <p:txBody>
          <a:bodyPr wrap="square" rtlCol="0">
            <a:spAutoFit/>
          </a:bodyPr>
          <a:lstStyle/>
          <a:p>
            <a:pPr algn="l" rtl="0" fontAlgn="base"/>
            <a:r>
              <a:rPr lang="en-GB" sz="1100" b="0" i="0">
                <a:solidFill>
                  <a:srgbClr val="000000"/>
                </a:solidFill>
                <a:effectLst/>
                <a:latin typeface="Georgia" panose="02040502050405020303" pitchFamily="18" charset="0"/>
              </a:rPr>
              <a:t>Why do you think Elizabeth was angry about Katherine and Edward Seymour’s  marriage? </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610902"/>
            <a:ext cx="2894328" cy="71090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691793"/>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SIR WALTER</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66" name="TextBox 65">
            <a:extLst>
              <a:ext uri="{FF2B5EF4-FFF2-40B4-BE49-F238E27FC236}">
                <a16:creationId xmlns:a16="http://schemas.microsoft.com/office/drawing/2014/main" id="{1AE10A05-0AB2-E32B-62AF-B5BCB9405FD9}"/>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RALEIGH</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71" name="Picture 70" descr="A painting of a man in period clothing. He wears a puffy white shirt embellished with detail and a dark cloak over one shoulder. ">
            <a:hlinkClick r:id="rId6"/>
            <a:extLst>
              <a:ext uri="{FF2B5EF4-FFF2-40B4-BE49-F238E27FC236}">
                <a16:creationId xmlns:a16="http://schemas.microsoft.com/office/drawing/2014/main" id="{7AD663A2-4F99-64FB-FB7A-6D70A27ADC1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309921" y="505642"/>
            <a:ext cx="2257156" cy="2761195"/>
          </a:xfrm>
          <a:prstGeom prst="rect">
            <a:avLst/>
          </a:prstGeom>
        </p:spPr>
      </p:pic>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1554 - 1618 </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Devon </a:t>
            </a:r>
          </a:p>
        </p:txBody>
      </p:sp>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Famous explorer and one of Queen Elizabeth I’s favourites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077CDDB6-A24E-79ED-E3A9-00E3DAE5CF45}"/>
              </a:ext>
            </a:extLst>
          </p:cNvPr>
          <p:cNvSpPr txBox="1"/>
          <p:nvPr/>
        </p:nvSpPr>
        <p:spPr>
          <a:xfrm>
            <a:off x="8729184" y="1748757"/>
            <a:ext cx="2988559" cy="4662815"/>
          </a:xfrm>
          <a:prstGeom prst="rect">
            <a:avLst/>
          </a:prstGeom>
          <a:noFill/>
        </p:spPr>
        <p:txBody>
          <a:bodyPr wrap="square" lIns="91440" tIns="45720" rIns="91440" bIns="45720" rtlCol="0" anchor="t">
            <a:spAutoFit/>
          </a:bodyPr>
          <a:lstStyle/>
          <a:p>
            <a:pPr algn="l" rtl="0" fontAlgn="base"/>
            <a:r>
              <a:rPr lang="en-GB" sz="1100" b="1" i="0">
                <a:solidFill>
                  <a:srgbClr val="000000"/>
                </a:solidFill>
                <a:effectLst/>
                <a:latin typeface="Georgia" panose="02040502050405020303" pitchFamily="18" charset="0"/>
              </a:rPr>
              <a:t>Walte</a:t>
            </a:r>
            <a:r>
              <a:rPr lang="en-GB" sz="1100" b="0" i="0">
                <a:solidFill>
                  <a:srgbClr val="000000"/>
                </a:solidFill>
                <a:effectLst/>
                <a:latin typeface="Georgia" panose="02040502050405020303" pitchFamily="18" charset="0"/>
              </a:rPr>
              <a:t>r was a soldier as a young man. </a:t>
            </a:r>
            <a:br>
              <a:rPr lang="en-GB" sz="1100" b="0" i="0">
                <a:solidFill>
                  <a:srgbClr val="000000"/>
                </a:solidFill>
                <a:effectLst/>
                <a:latin typeface="Georgia" panose="02040502050405020303" pitchFamily="18" charset="0"/>
              </a:rPr>
            </a:br>
            <a:r>
              <a:rPr lang="en-GB" sz="1100" b="0" i="0">
                <a:solidFill>
                  <a:srgbClr val="000000"/>
                </a:solidFill>
                <a:effectLst/>
                <a:latin typeface="Georgia" panose="02040502050405020303" pitchFamily="18" charset="0"/>
              </a:rPr>
              <a:t>In the 1580s he led voyages to North America, helped suppress </a:t>
            </a:r>
            <a:r>
              <a:rPr lang="en-GB" sz="1100" b="1" i="0">
                <a:solidFill>
                  <a:srgbClr val="000000"/>
                </a:solidFill>
                <a:effectLst/>
                <a:latin typeface="Georgia" panose="02040502050405020303" pitchFamily="18" charset="0"/>
              </a:rPr>
              <a:t>rebellions</a:t>
            </a:r>
            <a:r>
              <a:rPr lang="en-GB" sz="1100" b="0" i="0">
                <a:solidFill>
                  <a:srgbClr val="000000"/>
                </a:solidFill>
                <a:effectLst/>
                <a:latin typeface="Georgia" panose="02040502050405020303" pitchFamily="18" charset="0"/>
              </a:rPr>
              <a:t> in Ireland and defend England against the </a:t>
            </a:r>
            <a:r>
              <a:rPr lang="en-GB" sz="1100" b="1" i="0">
                <a:solidFill>
                  <a:srgbClr val="000000"/>
                </a:solidFill>
                <a:effectLst/>
                <a:latin typeface="Georgia" panose="02040502050405020303" pitchFamily="18" charset="0"/>
              </a:rPr>
              <a:t>Spanish Armada. </a:t>
            </a:r>
          </a:p>
          <a:p>
            <a:pPr algn="l" rtl="0" fontAlgn="base"/>
            <a:endParaRPr lang="en-GB" sz="1100" b="0" i="0">
              <a:solidFill>
                <a:srgbClr val="000000"/>
              </a:solidFill>
              <a:effectLst/>
              <a:latin typeface="Georgia" panose="02040502050405020303" pitchFamily="18" charset="0"/>
            </a:endParaRPr>
          </a:p>
          <a:p>
            <a:pPr fontAlgn="base"/>
            <a:r>
              <a:rPr lang="en-GB" sz="1100" b="0" i="0">
                <a:solidFill>
                  <a:srgbClr val="000000"/>
                </a:solidFill>
                <a:effectLst/>
                <a:latin typeface="Georgia"/>
              </a:rPr>
              <a:t>He was one of Elizabeth I’s favourite people at court and became a </a:t>
            </a:r>
            <a:r>
              <a:rPr lang="en-GB" sz="1100" b="1" i="0">
                <a:solidFill>
                  <a:srgbClr val="000000"/>
                </a:solidFill>
                <a:effectLst/>
                <a:latin typeface="Georgia"/>
              </a:rPr>
              <a:t>Knight</a:t>
            </a:r>
            <a:r>
              <a:rPr lang="en-GB" sz="1100" b="0" i="0">
                <a:solidFill>
                  <a:srgbClr val="000000"/>
                </a:solidFill>
                <a:effectLst/>
                <a:latin typeface="Georgia"/>
              </a:rPr>
              <a:t> in 1584. He secretly married Bess Throckmorton and they had a baby but in 1592, Elizabeth found out. Walter, Bess and the baby were </a:t>
            </a:r>
            <a:r>
              <a:rPr lang="en-GB" sz="1100" b="1" i="0">
                <a:solidFill>
                  <a:srgbClr val="000000"/>
                </a:solidFill>
                <a:effectLst/>
                <a:latin typeface="Georgia"/>
              </a:rPr>
              <a:t>imprisoned</a:t>
            </a:r>
            <a:r>
              <a:rPr lang="en-GB" sz="1100" b="0" i="0">
                <a:solidFill>
                  <a:srgbClr val="000000"/>
                </a:solidFill>
                <a:effectLst/>
                <a:latin typeface="Georgia"/>
              </a:rPr>
              <a:t> in the Tower of London. Sadly, their baby did not survive an outbreak of the plague. Bess was released shortly after. Walter was released a few months later and was banned from court for five years.</a:t>
            </a:r>
            <a:r>
              <a:rPr lang="en-GB" sz="1100">
                <a:solidFill>
                  <a:srgbClr val="000000"/>
                </a:solidFill>
                <a:latin typeface="Georgia"/>
              </a:rPr>
              <a:t> </a:t>
            </a:r>
            <a:endParaRPr lang="en-GB" sz="1100" b="0" i="0">
              <a:solidFill>
                <a:srgbClr val="000000"/>
              </a:solidFill>
              <a:effectLst/>
              <a:latin typeface="Georgia" panose="02040502050405020303" pitchFamily="18" charset="0"/>
            </a:endParaRPr>
          </a:p>
          <a:p>
            <a:pPr algn="l" rtl="0" fontAlgn="base"/>
            <a:endParaRPr lang="en-GB" sz="1100" b="0" i="0">
              <a:solidFill>
                <a:srgbClr val="000000"/>
              </a:solidFill>
              <a:effectLst/>
              <a:latin typeface="Georgia" panose="02040502050405020303" pitchFamily="18" charset="0"/>
            </a:endParaRPr>
          </a:p>
          <a:p>
            <a:pPr algn="l" rtl="0" fontAlgn="base"/>
            <a:r>
              <a:rPr lang="en-GB" sz="1100" b="0" i="0">
                <a:solidFill>
                  <a:srgbClr val="000000"/>
                </a:solidFill>
                <a:effectLst/>
                <a:latin typeface="Georgia" panose="02040502050405020303" pitchFamily="18" charset="0"/>
              </a:rPr>
              <a:t>In 1603, he was accused of </a:t>
            </a:r>
            <a:r>
              <a:rPr lang="en-GB" sz="1100" b="1" i="0">
                <a:solidFill>
                  <a:srgbClr val="000000"/>
                </a:solidFill>
                <a:effectLst/>
                <a:latin typeface="Georgia" panose="02040502050405020303" pitchFamily="18" charset="0"/>
              </a:rPr>
              <a:t>plotting</a:t>
            </a:r>
            <a:r>
              <a:rPr lang="en-GB" sz="1100" b="0" i="0">
                <a:solidFill>
                  <a:srgbClr val="000000"/>
                </a:solidFill>
                <a:effectLst/>
                <a:latin typeface="Georgia" panose="02040502050405020303" pitchFamily="18" charset="0"/>
              </a:rPr>
              <a:t> against James I. He was </a:t>
            </a:r>
            <a:r>
              <a:rPr lang="en-GB" sz="1100" b="1" i="0">
                <a:solidFill>
                  <a:srgbClr val="000000"/>
                </a:solidFill>
                <a:effectLst/>
                <a:latin typeface="Georgia" panose="02040502050405020303" pitchFamily="18" charset="0"/>
              </a:rPr>
              <a:t>imprisoned</a:t>
            </a:r>
            <a:r>
              <a:rPr lang="en-GB" sz="1100" b="0" i="0">
                <a:solidFill>
                  <a:srgbClr val="000000"/>
                </a:solidFill>
                <a:effectLst/>
                <a:latin typeface="Georgia" panose="02040502050405020303" pitchFamily="18" charset="0"/>
              </a:rPr>
              <a:t> in the Tower of London again. He was held for 13 years. During this time, he created a garden and used plants to make herbal remedies.</a:t>
            </a:r>
          </a:p>
          <a:p>
            <a:pPr algn="l" rtl="0" fontAlgn="base"/>
            <a:endParaRPr lang="en-GB" sz="1100" b="0" i="0">
              <a:solidFill>
                <a:srgbClr val="000000"/>
              </a:solidFill>
              <a:effectLst/>
              <a:latin typeface="Georgia" panose="02040502050405020303" pitchFamily="18" charset="0"/>
            </a:endParaRPr>
          </a:p>
          <a:p>
            <a:pPr algn="l" rtl="0" fontAlgn="base"/>
            <a:r>
              <a:rPr lang="en-GB" sz="1100" b="0" i="0">
                <a:solidFill>
                  <a:srgbClr val="000000"/>
                </a:solidFill>
                <a:effectLst/>
                <a:latin typeface="Georgia" panose="02040502050405020303" pitchFamily="18" charset="0"/>
              </a:rPr>
              <a:t>In 1616, he led an </a:t>
            </a:r>
            <a:r>
              <a:rPr lang="en-GB" sz="1100" b="1" i="0">
                <a:solidFill>
                  <a:srgbClr val="000000"/>
                </a:solidFill>
                <a:effectLst/>
                <a:latin typeface="Georgia" panose="02040502050405020303" pitchFamily="18" charset="0"/>
              </a:rPr>
              <a:t>expedition</a:t>
            </a:r>
            <a:r>
              <a:rPr lang="en-GB" sz="1100" b="0" i="0">
                <a:solidFill>
                  <a:srgbClr val="000000"/>
                </a:solidFill>
                <a:effectLst/>
                <a:latin typeface="Georgia" panose="02040502050405020303" pitchFamily="18" charset="0"/>
              </a:rPr>
              <a:t> to South America which went badly. Because of this, he was executed in 1618.</a:t>
            </a:r>
          </a:p>
        </p:txBody>
      </p:sp>
      <p:sp>
        <p:nvSpPr>
          <p:cNvPr id="26" name="TextBox 25">
            <a:extLst>
              <a:ext uri="{FF2B5EF4-FFF2-40B4-BE49-F238E27FC236}">
                <a16:creationId xmlns:a16="http://schemas.microsoft.com/office/drawing/2014/main" id="{F8A7BC5C-CBCC-108E-26D8-B0253BFD9963}"/>
              </a:ext>
            </a:extLst>
          </p:cNvPr>
          <p:cNvSpPr txBox="1"/>
          <p:nvPr/>
        </p:nvSpPr>
        <p:spPr>
          <a:xfrm>
            <a:off x="6258551" y="3813790"/>
            <a:ext cx="2441708" cy="430887"/>
          </a:xfrm>
          <a:prstGeom prst="rect">
            <a:avLst/>
          </a:prstGeom>
          <a:noFill/>
        </p:spPr>
        <p:txBody>
          <a:bodyPr wrap="square" rtlCol="0">
            <a:spAutoFit/>
          </a:bodyPr>
          <a:lstStyle/>
          <a:p>
            <a:r>
              <a:rPr lang="en-GB" sz="1100" i="1">
                <a:solidFill>
                  <a:srgbClr val="9D691F"/>
                </a:solidFill>
                <a:effectLst/>
                <a:latin typeface="Georgia" panose="02040502050405020303" pitchFamily="18" charset="0"/>
              </a:rPr>
              <a:t>‘Strike, man, strike.’  </a:t>
            </a:r>
            <a:r>
              <a:rPr lang="en-GB" sz="1100">
                <a:solidFill>
                  <a:srgbClr val="9D691F"/>
                </a:solidFill>
                <a:effectLst/>
                <a:latin typeface="Georgia" panose="02040502050405020303" pitchFamily="18" charset="0"/>
              </a:rPr>
              <a:t>Walter’s final words to his executioner. </a:t>
            </a:r>
            <a:endParaRPr lang="en-GB" sz="1100" b="1">
              <a:solidFill>
                <a:srgbClr val="9D691F"/>
              </a:solidFill>
              <a:effectLst/>
              <a:latin typeface="Georgia" panose="02040502050405020303" pitchFamily="18" charset="0"/>
            </a:endParaRPr>
          </a:p>
        </p:txBody>
      </p:sp>
      <p:sp>
        <p:nvSpPr>
          <p:cNvPr id="31" name="TextBox 30">
            <a:extLst>
              <a:ext uri="{FF2B5EF4-FFF2-40B4-BE49-F238E27FC236}">
                <a16:creationId xmlns:a16="http://schemas.microsoft.com/office/drawing/2014/main" id="{6320C7AA-AA4E-B08A-CA52-F0E536F32096}"/>
              </a:ext>
            </a:extLst>
          </p:cNvPr>
          <p:cNvSpPr txBox="1"/>
          <p:nvPr/>
        </p:nvSpPr>
        <p:spPr>
          <a:xfrm>
            <a:off x="6459907" y="5107116"/>
            <a:ext cx="2008643" cy="600164"/>
          </a:xfrm>
          <a:prstGeom prst="rect">
            <a:avLst/>
          </a:prstGeom>
          <a:noFill/>
        </p:spPr>
        <p:txBody>
          <a:bodyPr wrap="square" rtlCol="0">
            <a:spAutoFit/>
          </a:bodyPr>
          <a:lstStyle/>
          <a:p>
            <a:pPr algn="ctr"/>
            <a:r>
              <a:rPr lang="en-GB" sz="1100" b="0" i="0">
                <a:solidFill>
                  <a:srgbClr val="000000"/>
                </a:solidFill>
                <a:effectLst/>
                <a:latin typeface="Georgia" panose="02040502050405020303" pitchFamily="18" charset="0"/>
              </a:rPr>
              <a:t>During his </a:t>
            </a:r>
            <a:r>
              <a:rPr lang="en-GB" sz="1100" b="1" i="0">
                <a:solidFill>
                  <a:srgbClr val="000000"/>
                </a:solidFill>
                <a:effectLst/>
                <a:latin typeface="Georgia" panose="02040502050405020303" pitchFamily="18" charset="0"/>
              </a:rPr>
              <a:t>imprisonment</a:t>
            </a:r>
            <a:r>
              <a:rPr lang="en-GB" sz="1100" b="0" i="0">
                <a:solidFill>
                  <a:srgbClr val="000000"/>
                </a:solidFill>
                <a:effectLst/>
                <a:latin typeface="Georgia" panose="02040502050405020303" pitchFamily="18" charset="0"/>
              </a:rPr>
              <a:t> he wrote </a:t>
            </a:r>
            <a:r>
              <a:rPr lang="en-GB" sz="1100">
                <a:solidFill>
                  <a:srgbClr val="000000"/>
                </a:solidFill>
                <a:latin typeface="Georgia" panose="02040502050405020303" pitchFamily="18" charset="0"/>
              </a:rPr>
              <a:t>a </a:t>
            </a:r>
            <a:r>
              <a:rPr lang="en-GB" sz="1100" b="0" i="0">
                <a:solidFill>
                  <a:srgbClr val="000000"/>
                </a:solidFill>
                <a:effectLst/>
                <a:latin typeface="Georgia" panose="02040502050405020303" pitchFamily="18" charset="0"/>
              </a:rPr>
              <a:t>book called ‘The History of the World.’ </a:t>
            </a:r>
            <a:endParaRPr lang="en-GB" sz="1100">
              <a:effectLst/>
              <a:latin typeface="Georgia" panose="02040502050405020303" pitchFamily="18" charset="0"/>
            </a:endParaRP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10723" y="2960948"/>
            <a:ext cx="3044132" cy="307777"/>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a:t>
            </a:r>
          </a:p>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CC BY NC ND 3.0</a:t>
            </a:r>
          </a:p>
        </p:txBody>
      </p:sp>
      <p:pic>
        <p:nvPicPr>
          <p:cNvPr id="6" name="Picture 5">
            <a:extLst>
              <a:ext uri="{FF2B5EF4-FFF2-40B4-BE49-F238E27FC236}">
                <a16:creationId xmlns:a16="http://schemas.microsoft.com/office/drawing/2014/main" id="{A4FE66D4-E76C-7EE7-061B-70B13C7CA6D9}"/>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9722" y="4088246"/>
            <a:ext cx="2002341" cy="2002341"/>
          </a:xfrm>
          <a:prstGeom prst="rect">
            <a:avLst/>
          </a:prstGeom>
        </p:spPr>
      </p:pic>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Victoria and Albert Museum, London</a:t>
            </a:r>
          </a:p>
        </p:txBody>
      </p:sp>
      <p:pic>
        <p:nvPicPr>
          <p:cNvPr id="29" name="Picture 28">
            <a:extLst>
              <a:ext uri="{FF2B5EF4-FFF2-40B4-BE49-F238E27FC236}">
                <a16:creationId xmlns:a16="http://schemas.microsoft.com/office/drawing/2014/main" id="{AB07ED69-A373-6BD1-8F9C-CF1AD451D88D}"/>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61379" y="4304349"/>
            <a:ext cx="2205698" cy="2205698"/>
          </a:xfrm>
          <a:prstGeom prst="rect">
            <a:avLst/>
          </a:prstGeom>
        </p:spPr>
      </p:pic>
    </p:spTree>
    <p:extLst>
      <p:ext uri="{BB962C8B-B14F-4D97-AF65-F5344CB8AC3E}">
        <p14:creationId xmlns:p14="http://schemas.microsoft.com/office/powerpoint/2010/main" val="127738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4797" y="1776846"/>
            <a:ext cx="2004956" cy="2004956"/>
          </a:xfrm>
          <a:prstGeom prst="rect">
            <a:avLst/>
          </a:prstGeom>
        </p:spPr>
      </p:pic>
      <p:sp>
        <p:nvSpPr>
          <p:cNvPr id="5" name="Title 4">
            <a:extLst>
              <a:ext uri="{FF2B5EF4-FFF2-40B4-BE49-F238E27FC236}">
                <a16:creationId xmlns:a16="http://schemas.microsoft.com/office/drawing/2014/main" id="{45C39A62-5A06-D966-E076-BBBDA945683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JOHN GERARD AND ROBERT DEVEREUX</a:t>
            </a:r>
          </a:p>
        </p:txBody>
      </p:sp>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JOHN</a:t>
            </a:r>
          </a:p>
        </p:txBody>
      </p:sp>
      <p:sp>
        <p:nvSpPr>
          <p:cNvPr id="3" name="TextBox 2">
            <a:extLst>
              <a:ext uri="{FF2B5EF4-FFF2-40B4-BE49-F238E27FC236}">
                <a16:creationId xmlns:a16="http://schemas.microsoft.com/office/drawing/2014/main" id="{E21829AC-135D-946D-20E8-4D0D558CBC74}"/>
              </a:ext>
            </a:extLst>
          </p:cNvPr>
          <p:cNvSpPr txBox="1"/>
          <p:nvPr/>
        </p:nvSpPr>
        <p:spPr>
          <a:xfrm>
            <a:off x="2873987" y="744888"/>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GERARD</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38" name="Picture 37" descr="A stencil drawing of a man wearing simple clothing, and a boat in the background. ">
            <a:extLst>
              <a:ext uri="{FF2B5EF4-FFF2-40B4-BE49-F238E27FC236}">
                <a16:creationId xmlns:a16="http://schemas.microsoft.com/office/drawing/2014/main" id="{7B74210B-AA0D-D7BD-B043-C3F72B7EE7F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98188" y="507675"/>
            <a:ext cx="2263343" cy="2761530"/>
          </a:xfrm>
          <a:prstGeom prst="rect">
            <a:avLst/>
          </a:prstGeom>
        </p:spPr>
      </p:pic>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1564 - 1637 </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Lancashire </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Catholic priest famous for escaping from the Tower of London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647152"/>
          </a:xfrm>
          <a:prstGeom prst="rect">
            <a:avLst/>
          </a:prstGeom>
          <a:noFill/>
        </p:spPr>
        <p:txBody>
          <a:bodyPr wrap="square" rtlCol="0">
            <a:spAutoFit/>
          </a:bodyPr>
          <a:lstStyle/>
          <a:p>
            <a:pPr algn="l" rtl="0" fontAlgn="base"/>
            <a:r>
              <a:rPr lang="en-GB" sz="1100" b="0" i="0">
                <a:solidFill>
                  <a:srgbClr val="000000"/>
                </a:solidFill>
                <a:effectLst/>
                <a:latin typeface="Georgia" panose="02040502050405020303" pitchFamily="18" charset="0"/>
              </a:rPr>
              <a:t>John was a </a:t>
            </a:r>
            <a:r>
              <a:rPr lang="en-GB" sz="1100" b="1" i="0">
                <a:solidFill>
                  <a:srgbClr val="000000"/>
                </a:solidFill>
                <a:effectLst/>
                <a:latin typeface="Georgia" panose="02040502050405020303" pitchFamily="18" charset="0"/>
              </a:rPr>
              <a:t>Jesuit</a:t>
            </a:r>
            <a:r>
              <a:rPr lang="en-GB" sz="1100" b="0" i="0">
                <a:solidFill>
                  <a:srgbClr val="000000"/>
                </a:solidFill>
                <a:effectLst/>
                <a:latin typeface="Georgia" panose="02040502050405020303" pitchFamily="18" charset="0"/>
              </a:rPr>
              <a:t> and in 1597 he was </a:t>
            </a:r>
            <a:r>
              <a:rPr lang="en-GB" sz="1100" b="1" i="0">
                <a:solidFill>
                  <a:srgbClr val="000000"/>
                </a:solidFill>
                <a:effectLst/>
                <a:latin typeface="Georgia" panose="02040502050405020303" pitchFamily="18" charset="0"/>
              </a:rPr>
              <a:t>imprisoned</a:t>
            </a:r>
            <a:r>
              <a:rPr lang="en-GB" sz="1100" b="0" i="0">
                <a:solidFill>
                  <a:srgbClr val="000000"/>
                </a:solidFill>
                <a:effectLst/>
                <a:latin typeface="Georgia" panose="02040502050405020303" pitchFamily="18" charset="0"/>
              </a:rPr>
              <a:t> in Salt Tower at the Tower of London. </a:t>
            </a:r>
          </a:p>
          <a:p>
            <a:pPr algn="l" rtl="0" fontAlgn="base"/>
            <a:endParaRPr lang="en-GB" sz="1100">
              <a:solidFill>
                <a:srgbClr val="000000"/>
              </a:solidFill>
              <a:latin typeface="Georgia" panose="02040502050405020303" pitchFamily="18" charset="0"/>
            </a:endParaRPr>
          </a:p>
          <a:p>
            <a:pPr algn="l" rtl="0" fontAlgn="base"/>
            <a:r>
              <a:rPr lang="en-GB" sz="1100" b="0" i="0">
                <a:solidFill>
                  <a:srgbClr val="000000"/>
                </a:solidFill>
                <a:effectLst/>
                <a:latin typeface="Georgia" panose="02040502050405020303" pitchFamily="18" charset="0"/>
              </a:rPr>
              <a:t>He was suspected of being part of a </a:t>
            </a:r>
            <a:r>
              <a:rPr lang="en-GB" sz="1100" b="1" i="0">
                <a:solidFill>
                  <a:srgbClr val="000000"/>
                </a:solidFill>
                <a:effectLst/>
                <a:latin typeface="Georgia" panose="02040502050405020303" pitchFamily="18" charset="0"/>
              </a:rPr>
              <a:t>plot</a:t>
            </a:r>
            <a:r>
              <a:rPr lang="en-GB" sz="1100" b="0" i="0">
                <a:solidFill>
                  <a:srgbClr val="000000"/>
                </a:solidFill>
                <a:effectLst/>
                <a:latin typeface="Georgia" panose="02040502050405020303" pitchFamily="18" charset="0"/>
              </a:rPr>
              <a:t> to take power away from Elizabeth I. He was severely tortured on three occasions but refused to name his </a:t>
            </a:r>
            <a:r>
              <a:rPr lang="en-GB" sz="1100" b="1" i="0">
                <a:solidFill>
                  <a:srgbClr val="000000"/>
                </a:solidFill>
                <a:effectLst/>
                <a:latin typeface="Georgia" panose="02040502050405020303" pitchFamily="18" charset="0"/>
              </a:rPr>
              <a:t>co-conspirators</a:t>
            </a:r>
            <a:r>
              <a:rPr lang="en-GB" sz="1100" b="0" i="0">
                <a:solidFill>
                  <a:srgbClr val="000000"/>
                </a:solidFill>
                <a:effectLst/>
                <a:latin typeface="Georgia" panose="02040502050405020303" pitchFamily="18" charset="0"/>
              </a:rPr>
              <a:t>.      </a:t>
            </a:r>
          </a:p>
          <a:p>
            <a:pPr algn="l" rtl="0" fontAlgn="base"/>
            <a:endParaRPr lang="en-GB" sz="1100" b="0" i="0">
              <a:solidFill>
                <a:srgbClr val="000000"/>
              </a:solidFill>
              <a:effectLst/>
              <a:latin typeface="Georgia" panose="02040502050405020303" pitchFamily="18" charset="0"/>
            </a:endParaRPr>
          </a:p>
          <a:p>
            <a:pPr algn="l" rtl="0" fontAlgn="base"/>
            <a:r>
              <a:rPr lang="en-GB" sz="1100" b="0" i="0">
                <a:solidFill>
                  <a:srgbClr val="000000"/>
                </a:solidFill>
                <a:effectLst/>
                <a:latin typeface="Georgia" panose="02040502050405020303" pitchFamily="18" charset="0"/>
              </a:rPr>
              <a:t>Later that year, John escaped from the </a:t>
            </a:r>
            <a:br>
              <a:rPr lang="en-GB" sz="1100" b="0" i="0">
                <a:solidFill>
                  <a:srgbClr val="000000"/>
                </a:solidFill>
                <a:effectLst/>
                <a:latin typeface="Georgia" panose="02040502050405020303" pitchFamily="18" charset="0"/>
              </a:rPr>
            </a:br>
            <a:r>
              <a:rPr lang="en-GB" sz="1100" b="0" i="0">
                <a:solidFill>
                  <a:srgbClr val="000000"/>
                </a:solidFill>
                <a:effectLst/>
                <a:latin typeface="Georgia" panose="02040502050405020303" pitchFamily="18" charset="0"/>
              </a:rPr>
              <a:t>Tower of London. His escape involved using orange juice as invisible ink and writing secret messages to friends, which were </a:t>
            </a:r>
            <a:br>
              <a:rPr lang="en-GB" sz="1100" b="0" i="0">
                <a:solidFill>
                  <a:srgbClr val="000000"/>
                </a:solidFill>
                <a:effectLst/>
                <a:latin typeface="Georgia" panose="02040502050405020303" pitchFamily="18" charset="0"/>
              </a:rPr>
            </a:br>
            <a:r>
              <a:rPr lang="en-GB" sz="1100" b="0" i="0">
                <a:solidFill>
                  <a:srgbClr val="000000"/>
                </a:solidFill>
                <a:effectLst/>
                <a:latin typeface="Georgia" panose="02040502050405020303" pitchFamily="18" charset="0"/>
              </a:rPr>
              <a:t>hid in baskets of laundry. He planned to escape with another </a:t>
            </a:r>
            <a:r>
              <a:rPr lang="en-GB" sz="1100" b="1" i="0">
                <a:solidFill>
                  <a:srgbClr val="000000"/>
                </a:solidFill>
                <a:effectLst/>
                <a:latin typeface="Georgia" panose="02040502050405020303" pitchFamily="18" charset="0"/>
              </a:rPr>
              <a:t>Catholic</a:t>
            </a:r>
            <a:r>
              <a:rPr lang="en-GB" sz="1100" b="0" i="0">
                <a:solidFill>
                  <a:srgbClr val="000000"/>
                </a:solidFill>
                <a:effectLst/>
                <a:latin typeface="Georgia" panose="02040502050405020303" pitchFamily="18" charset="0"/>
              </a:rPr>
              <a:t> prisoner, Father John Arden.  </a:t>
            </a:r>
          </a:p>
          <a:p>
            <a:pPr algn="l" rtl="0" fontAlgn="base"/>
            <a:endParaRPr lang="en-GB" sz="1100" b="0" i="0">
              <a:solidFill>
                <a:srgbClr val="000000"/>
              </a:solidFill>
              <a:effectLst/>
              <a:latin typeface="Georgia" panose="02040502050405020303" pitchFamily="18" charset="0"/>
            </a:endParaRPr>
          </a:p>
          <a:p>
            <a:pPr algn="l" rtl="0" fontAlgn="base"/>
            <a:r>
              <a:rPr lang="en-GB" sz="1100" b="0" i="0">
                <a:solidFill>
                  <a:srgbClr val="000000"/>
                </a:solidFill>
                <a:effectLst/>
                <a:latin typeface="Georgia" panose="02040502050405020303" pitchFamily="18" charset="0"/>
              </a:rPr>
              <a:t>They both escaped one night, they used a rope to swing across the moat, into a boat. </a:t>
            </a:r>
          </a:p>
          <a:p>
            <a:pPr algn="l" rtl="0" fontAlgn="base"/>
            <a:endParaRPr lang="en-GB" sz="1100">
              <a:solidFill>
                <a:srgbClr val="000000"/>
              </a:solidFill>
              <a:latin typeface="Georgia" panose="02040502050405020303" pitchFamily="18" charset="0"/>
            </a:endParaRPr>
          </a:p>
          <a:p>
            <a:pPr algn="l" rtl="0" fontAlgn="base"/>
            <a:r>
              <a:rPr lang="en-GB" sz="1100" b="0" i="0">
                <a:solidFill>
                  <a:srgbClr val="000000"/>
                </a:solidFill>
                <a:effectLst/>
                <a:latin typeface="Georgia" panose="02040502050405020303" pitchFamily="18" charset="0"/>
              </a:rPr>
              <a:t>He fled to Europe and died in Rome aged 72.</a:t>
            </a:r>
          </a:p>
        </p:txBody>
      </p:sp>
      <p:sp>
        <p:nvSpPr>
          <p:cNvPr id="8" name="TextBox 7">
            <a:extLst>
              <a:ext uri="{FF2B5EF4-FFF2-40B4-BE49-F238E27FC236}">
                <a16:creationId xmlns:a16="http://schemas.microsoft.com/office/drawing/2014/main" id="{CEE868C5-6246-26FF-25A5-7CAB7B3ABFD0}"/>
              </a:ext>
            </a:extLst>
          </p:cNvPr>
          <p:cNvSpPr txBox="1"/>
          <p:nvPr/>
        </p:nvSpPr>
        <p:spPr>
          <a:xfrm>
            <a:off x="622913" y="4873973"/>
            <a:ext cx="1915959" cy="430887"/>
          </a:xfrm>
          <a:prstGeom prst="rect">
            <a:avLst/>
          </a:prstGeom>
          <a:noFill/>
        </p:spPr>
        <p:txBody>
          <a:bodyPr wrap="square" rtlCol="0">
            <a:spAutoFit/>
          </a:bodyPr>
          <a:lstStyle/>
          <a:p>
            <a:pPr algn="ctr"/>
            <a:r>
              <a:rPr lang="en-GB" sz="1100" b="0" i="0">
                <a:solidFill>
                  <a:srgbClr val="000000"/>
                </a:solidFill>
                <a:effectLst/>
                <a:latin typeface="Georgia" panose="02040502050405020303" pitchFamily="18" charset="0"/>
              </a:rPr>
              <a:t>After his escape he was never recaptured.</a:t>
            </a:r>
            <a:endParaRPr lang="en-GB" sz="1100">
              <a:effectLst/>
              <a:latin typeface="Georgia" panose="02040502050405020303" pitchFamily="18" charset="0"/>
            </a:endParaRPr>
          </a:p>
        </p:txBody>
      </p:sp>
      <p:sp>
        <p:nvSpPr>
          <p:cNvPr id="17" name="TextBox 16">
            <a:extLst>
              <a:ext uri="{FF2B5EF4-FFF2-40B4-BE49-F238E27FC236}">
                <a16:creationId xmlns:a16="http://schemas.microsoft.com/office/drawing/2014/main" id="{C508096B-EEBB-A045-3200-98CD00185345}"/>
              </a:ext>
            </a:extLst>
          </p:cNvPr>
          <p:cNvSpPr txBox="1"/>
          <p:nvPr/>
        </p:nvSpPr>
        <p:spPr>
          <a:xfrm>
            <a:off x="3325547" y="5672447"/>
            <a:ext cx="2428784" cy="600164"/>
          </a:xfrm>
          <a:prstGeom prst="rect">
            <a:avLst/>
          </a:prstGeom>
          <a:noFill/>
        </p:spPr>
        <p:txBody>
          <a:bodyPr wrap="square" rtlCol="0">
            <a:spAutoFit/>
          </a:bodyPr>
          <a:lstStyle/>
          <a:p>
            <a:pPr algn="l" rtl="0" fontAlgn="base"/>
            <a:r>
              <a:rPr lang="en-GB" sz="1100" b="0" i="0">
                <a:solidFill>
                  <a:srgbClr val="000000"/>
                </a:solidFill>
                <a:effectLst/>
                <a:latin typeface="Georgia" panose="02040502050405020303" pitchFamily="18" charset="0"/>
              </a:rPr>
              <a:t>Why do you think the story of John Gerard’s escape has become famous? </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617850"/>
            <a:ext cx="2894328" cy="70395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702067"/>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ROBERT</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66" name="TextBox 65">
            <a:extLst>
              <a:ext uri="{FF2B5EF4-FFF2-40B4-BE49-F238E27FC236}">
                <a16:creationId xmlns:a16="http://schemas.microsoft.com/office/drawing/2014/main" id="{1AE10A05-0AB2-E32B-62AF-B5BCB9405FD9}"/>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DEVEREUX</a:t>
            </a:r>
          </a:p>
        </p:txBody>
      </p:sp>
      <p:pic>
        <p:nvPicPr>
          <p:cNvPr id="26" name="Picture 25" descr="A portrait of a man in period clothing. He wears a white shimmery shirt and has a large medal around his neck.">
            <a:hlinkClick r:id="rId6"/>
            <a:extLst>
              <a:ext uri="{FF2B5EF4-FFF2-40B4-BE49-F238E27FC236}">
                <a16:creationId xmlns:a16="http://schemas.microsoft.com/office/drawing/2014/main" id="{216246EC-7341-E311-DE77-E9928A24920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47749" y="510112"/>
            <a:ext cx="2179551" cy="2750222"/>
          </a:xfrm>
          <a:prstGeom prst="rect">
            <a:avLst/>
          </a:prstGeom>
        </p:spPr>
      </p:pic>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1565 - 1601 </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Herefordshire </a:t>
            </a:r>
          </a:p>
        </p:txBody>
      </p:sp>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last person to be beheaded in</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Tower </a:t>
            </a:r>
            <a:r>
              <a:rPr lang="en-GB" sz="1300">
                <a:solidFill>
                  <a:srgbClr val="9D691F"/>
                </a:solidFill>
                <a:latin typeface="Georgia" panose="02040502050405020303" pitchFamily="18" charset="0"/>
                <a:ea typeface="Open Sans" panose="020B0606030504020204" pitchFamily="34" charset="0"/>
                <a:cs typeface="Open Sans" panose="020B0606030504020204" pitchFamily="34" charset="0"/>
              </a:rPr>
              <a:t>of London</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7" name="TextBox 56">
            <a:extLst>
              <a:ext uri="{FF2B5EF4-FFF2-40B4-BE49-F238E27FC236}">
                <a16:creationId xmlns:a16="http://schemas.microsoft.com/office/drawing/2014/main" id="{B1BCF1E7-A7A5-DCEC-00AA-4DA4F4090463}"/>
              </a:ext>
            </a:extLst>
          </p:cNvPr>
          <p:cNvSpPr txBox="1"/>
          <p:nvPr/>
        </p:nvSpPr>
        <p:spPr>
          <a:xfrm>
            <a:off x="6207638" y="3855849"/>
            <a:ext cx="2738515" cy="2754600"/>
          </a:xfrm>
          <a:prstGeom prst="rect">
            <a:avLst/>
          </a:prstGeom>
          <a:noFill/>
        </p:spPr>
        <p:txBody>
          <a:bodyPr wrap="square" rtlCol="0">
            <a:spAutoFit/>
          </a:bodyPr>
          <a:lstStyle/>
          <a:p>
            <a:pPr defTabSz="144000">
              <a:spcBef>
                <a:spcPts val="600"/>
              </a:spcBef>
            </a:pPr>
            <a:r>
              <a:rPr lang="en-GB" sz="1100">
                <a:effectLst/>
                <a:latin typeface="Georgia" panose="02040502050405020303" pitchFamily="18" charset="0"/>
              </a:rPr>
              <a:t>Robert was one of Queen Elizabeth I’s favourite people at court. He was given many important positions and was said to be handsome, arrogant and ambitious.  </a:t>
            </a:r>
          </a:p>
          <a:p>
            <a:pPr marL="171450" indent="-171450" defTabSz="144000">
              <a:spcBef>
                <a:spcPts val="600"/>
              </a:spcBef>
              <a:buFont typeface="Arial" panose="020B0604020202020204" pitchFamily="34" charset="0"/>
              <a:buChar char="•"/>
            </a:pPr>
            <a:r>
              <a:rPr lang="en-GB" sz="1100">
                <a:effectLst/>
                <a:latin typeface="Georgia" panose="02040502050405020303" pitchFamily="18" charset="0"/>
              </a:rPr>
              <a:t>Became </a:t>
            </a:r>
            <a:r>
              <a:rPr lang="en-GB" sz="1100" b="1">
                <a:effectLst/>
                <a:latin typeface="Georgia" panose="02040502050405020303" pitchFamily="18" charset="0"/>
              </a:rPr>
              <a:t>Lord Lieutenant </a:t>
            </a:r>
            <a:r>
              <a:rPr lang="en-GB" sz="1100">
                <a:effectLst/>
                <a:latin typeface="Georgia" panose="02040502050405020303" pitchFamily="18" charset="0"/>
              </a:rPr>
              <a:t>of Ireland.</a:t>
            </a:r>
          </a:p>
          <a:p>
            <a:pPr marL="171450" indent="-171450" defTabSz="144000">
              <a:spcBef>
                <a:spcPts val="600"/>
              </a:spcBef>
              <a:buFont typeface="Arial" panose="020B0604020202020204" pitchFamily="34" charset="0"/>
              <a:buChar char="•"/>
            </a:pPr>
            <a:r>
              <a:rPr lang="en-GB" sz="1100">
                <a:latin typeface="Georgia" panose="02040502050405020303" pitchFamily="18" charset="0"/>
              </a:rPr>
              <a:t>W</a:t>
            </a:r>
            <a:r>
              <a:rPr lang="en-GB" sz="1100">
                <a:effectLst/>
                <a:latin typeface="Georgia" panose="02040502050405020303" pitchFamily="18" charset="0"/>
              </a:rPr>
              <a:t>ent to Ireland with his army to fight a </a:t>
            </a:r>
            <a:r>
              <a:rPr lang="en-GB" sz="1100" b="1">
                <a:effectLst/>
                <a:latin typeface="Georgia" panose="02040502050405020303" pitchFamily="18" charset="0"/>
              </a:rPr>
              <a:t>rebellion</a:t>
            </a:r>
            <a:r>
              <a:rPr lang="en-GB" sz="1100">
                <a:effectLst/>
                <a:latin typeface="Georgia" panose="02040502050405020303" pitchFamily="18" charset="0"/>
              </a:rPr>
              <a:t> but instead made peace.</a:t>
            </a:r>
          </a:p>
          <a:p>
            <a:pPr marL="171450" indent="-171450" defTabSz="144000">
              <a:spcBef>
                <a:spcPts val="600"/>
              </a:spcBef>
              <a:buFont typeface="Arial" panose="020B0604020202020204" pitchFamily="34" charset="0"/>
              <a:buChar char="•"/>
            </a:pPr>
            <a:r>
              <a:rPr lang="en-GB" sz="1100">
                <a:effectLst/>
                <a:latin typeface="Georgia" panose="02040502050405020303" pitchFamily="18" charset="0"/>
              </a:rPr>
              <a:t>Because he failed to follow the queen’s orders, she was furious. </a:t>
            </a:r>
          </a:p>
          <a:p>
            <a:pPr marL="171450" indent="-171450" defTabSz="144000">
              <a:spcBef>
                <a:spcPts val="600"/>
              </a:spcBef>
              <a:buFont typeface="Arial" panose="020B0604020202020204" pitchFamily="34" charset="0"/>
              <a:buChar char="•"/>
            </a:pPr>
            <a:r>
              <a:rPr lang="en-GB" sz="1100">
                <a:effectLst/>
                <a:latin typeface="Georgia" panose="02040502050405020303" pitchFamily="18" charset="0"/>
              </a:rPr>
              <a:t>Robert was put under </a:t>
            </a:r>
            <a:r>
              <a:rPr lang="en-GB" sz="1100" b="1">
                <a:effectLst/>
                <a:latin typeface="Georgia" panose="02040502050405020303" pitchFamily="18" charset="0"/>
              </a:rPr>
              <a:t>house arrest </a:t>
            </a:r>
            <a:r>
              <a:rPr lang="en-GB" sz="1100">
                <a:effectLst/>
                <a:latin typeface="Georgia" panose="02040502050405020303" pitchFamily="18" charset="0"/>
              </a:rPr>
              <a:t>and banned from court.  </a:t>
            </a:r>
          </a:p>
          <a:p>
            <a:pPr marL="171450" indent="-171450" defTabSz="144000">
              <a:spcBef>
                <a:spcPts val="600"/>
              </a:spcBef>
              <a:buFont typeface="Arial" panose="020B0604020202020204" pitchFamily="34" charset="0"/>
              <a:buChar char="•"/>
            </a:pPr>
            <a:r>
              <a:rPr lang="en-GB" sz="1100">
                <a:effectLst/>
                <a:latin typeface="Georgia" panose="02040502050405020303" pitchFamily="18" charset="0"/>
              </a:rPr>
              <a:t>His positions were taken away.  </a:t>
            </a:r>
          </a:p>
          <a:p>
            <a:pPr marL="171450" indent="-171450" defTabSz="144000">
              <a:spcBef>
                <a:spcPts val="600"/>
              </a:spcBef>
              <a:buFont typeface="Arial" panose="020B0604020202020204" pitchFamily="34" charset="0"/>
              <a:buChar char="•"/>
            </a:pPr>
            <a:endParaRPr lang="en-GB" sz="1100" b="1">
              <a:effectLst/>
              <a:latin typeface="Georgia" panose="02040502050405020303" pitchFamily="18" charset="0"/>
            </a:endParaRPr>
          </a:p>
        </p:txBody>
      </p:sp>
      <p:sp>
        <p:nvSpPr>
          <p:cNvPr id="74" name="TextBox 73">
            <a:extLst>
              <a:ext uri="{FF2B5EF4-FFF2-40B4-BE49-F238E27FC236}">
                <a16:creationId xmlns:a16="http://schemas.microsoft.com/office/drawing/2014/main" id="{D80B84DE-E378-02D8-95C8-C84DE219BCE0}"/>
              </a:ext>
            </a:extLst>
          </p:cNvPr>
          <p:cNvSpPr txBox="1"/>
          <p:nvPr/>
        </p:nvSpPr>
        <p:spPr>
          <a:xfrm>
            <a:off x="9013008" y="3852726"/>
            <a:ext cx="2599270" cy="1277273"/>
          </a:xfrm>
          <a:prstGeom prst="rect">
            <a:avLst/>
          </a:prstGeom>
          <a:noFill/>
        </p:spPr>
        <p:txBody>
          <a:bodyPr wrap="square" rtlCol="0">
            <a:spAutoFit/>
          </a:bodyPr>
          <a:lstStyle/>
          <a:p>
            <a:pPr defTabSz="144000">
              <a:spcBef>
                <a:spcPts val="600"/>
              </a:spcBef>
            </a:pPr>
            <a:r>
              <a:rPr lang="en-GB" sz="1100">
                <a:effectLst/>
                <a:latin typeface="Georgia" panose="02040502050405020303" pitchFamily="18" charset="0"/>
              </a:rPr>
              <a:t>In 1601, Robert led a </a:t>
            </a:r>
            <a:r>
              <a:rPr lang="en-GB" sz="1100" b="1">
                <a:effectLst/>
                <a:latin typeface="Georgia" panose="02040502050405020303" pitchFamily="18" charset="0"/>
              </a:rPr>
              <a:t>plot</a:t>
            </a:r>
            <a:r>
              <a:rPr lang="en-GB" sz="1100">
                <a:effectLst/>
                <a:latin typeface="Georgia" panose="02040502050405020303" pitchFamily="18" charset="0"/>
              </a:rPr>
              <a:t> against Elizabeth. He wanted Elizabeth to declare James VI of Scotland as the next monarch. The </a:t>
            </a:r>
            <a:r>
              <a:rPr lang="en-GB" sz="1100" b="1">
                <a:effectLst/>
                <a:latin typeface="Georgia" panose="02040502050405020303" pitchFamily="18" charset="0"/>
              </a:rPr>
              <a:t>rebellion</a:t>
            </a:r>
            <a:r>
              <a:rPr lang="en-GB" sz="1100">
                <a:effectLst/>
                <a:latin typeface="Georgia" panose="02040502050405020303" pitchFamily="18" charset="0"/>
              </a:rPr>
              <a:t> failed and Robert was </a:t>
            </a:r>
            <a:r>
              <a:rPr lang="en-GB" sz="1100" b="1">
                <a:effectLst/>
                <a:latin typeface="Georgia" panose="02040502050405020303" pitchFamily="18" charset="0"/>
              </a:rPr>
              <a:t>imprisoned</a:t>
            </a:r>
            <a:r>
              <a:rPr lang="en-GB" sz="1100">
                <a:effectLst/>
                <a:latin typeface="Georgia" panose="02040502050405020303" pitchFamily="18" charset="0"/>
              </a:rPr>
              <a:t> in </a:t>
            </a:r>
            <a:br>
              <a:rPr lang="en-GB" sz="1100">
                <a:effectLst/>
                <a:latin typeface="Georgia" panose="02040502050405020303" pitchFamily="18" charset="0"/>
              </a:rPr>
            </a:br>
            <a:r>
              <a:rPr lang="en-GB" sz="1100">
                <a:effectLst/>
                <a:latin typeface="Georgia" panose="02040502050405020303" pitchFamily="18" charset="0"/>
              </a:rPr>
              <a:t>the Tower of London and executed </a:t>
            </a:r>
            <a:br>
              <a:rPr lang="en-GB" sz="1100">
                <a:effectLst/>
                <a:latin typeface="Georgia" panose="02040502050405020303" pitchFamily="18" charset="0"/>
              </a:rPr>
            </a:br>
            <a:r>
              <a:rPr lang="en-GB" sz="1100">
                <a:effectLst/>
                <a:latin typeface="Georgia" panose="02040502050405020303" pitchFamily="18" charset="0"/>
              </a:rPr>
              <a:t>for </a:t>
            </a:r>
            <a:r>
              <a:rPr lang="en-GB" sz="1100" b="1">
                <a:effectLst/>
                <a:latin typeface="Georgia" panose="02040502050405020303" pitchFamily="18" charset="0"/>
              </a:rPr>
              <a:t>treason</a:t>
            </a:r>
            <a:r>
              <a:rPr lang="en-GB" sz="1100">
                <a:effectLst/>
                <a:latin typeface="Georgia" panose="02040502050405020303" pitchFamily="18" charset="0"/>
              </a:rPr>
              <a:t>. </a:t>
            </a:r>
          </a:p>
        </p:txBody>
      </p:sp>
      <p:sp>
        <p:nvSpPr>
          <p:cNvPr id="76" name="TextBox 75">
            <a:extLst>
              <a:ext uri="{FF2B5EF4-FFF2-40B4-BE49-F238E27FC236}">
                <a16:creationId xmlns:a16="http://schemas.microsoft.com/office/drawing/2014/main" id="{33DA7CCB-A97D-555C-5DF7-FE038A495208}"/>
              </a:ext>
            </a:extLst>
          </p:cNvPr>
          <p:cNvSpPr txBox="1"/>
          <p:nvPr/>
        </p:nvSpPr>
        <p:spPr>
          <a:xfrm>
            <a:off x="9074798" y="2513634"/>
            <a:ext cx="2004955" cy="600164"/>
          </a:xfrm>
          <a:prstGeom prst="rect">
            <a:avLst/>
          </a:prstGeom>
          <a:noFill/>
        </p:spPr>
        <p:txBody>
          <a:bodyPr wrap="square" rtlCol="0">
            <a:spAutoFit/>
          </a:bodyPr>
          <a:lstStyle/>
          <a:p>
            <a:pPr algn="ctr"/>
            <a:r>
              <a:rPr lang="en-GB" sz="1100">
                <a:effectLst/>
                <a:latin typeface="Georgia" panose="02040502050405020303" pitchFamily="18" charset="0"/>
              </a:rPr>
              <a:t>As well as a nobleman </a:t>
            </a:r>
            <a:br>
              <a:rPr lang="en-GB" sz="1100">
                <a:effectLst/>
                <a:latin typeface="Georgia" panose="02040502050405020303" pitchFamily="18" charset="0"/>
              </a:rPr>
            </a:br>
            <a:r>
              <a:rPr lang="en-GB" sz="1100">
                <a:effectLst/>
                <a:latin typeface="Georgia" panose="02040502050405020303" pitchFamily="18" charset="0"/>
              </a:rPr>
              <a:t>and politician, he was</a:t>
            </a:r>
            <a:br>
              <a:rPr lang="en-GB" sz="1100">
                <a:effectLst/>
                <a:latin typeface="Georgia" panose="02040502050405020303" pitchFamily="18" charset="0"/>
              </a:rPr>
            </a:br>
            <a:r>
              <a:rPr lang="en-GB" sz="1100">
                <a:effectLst/>
                <a:latin typeface="Georgia" panose="02040502050405020303" pitchFamily="18" charset="0"/>
              </a:rPr>
              <a:t>also a poet.</a:t>
            </a:r>
          </a:p>
        </p:txBody>
      </p:sp>
      <p:sp>
        <p:nvSpPr>
          <p:cNvPr id="23" name="TextBox 22">
            <a:extLst>
              <a:ext uri="{FF2B5EF4-FFF2-40B4-BE49-F238E27FC236}">
                <a16:creationId xmlns:a16="http://schemas.microsoft.com/office/drawing/2014/main" id="{1DFFF6A3-F59C-E8CB-6120-71DA43589AA6}"/>
              </a:ext>
            </a:extLst>
          </p:cNvPr>
          <p:cNvSpPr txBox="1"/>
          <p:nvPr/>
        </p:nvSpPr>
        <p:spPr>
          <a:xfrm>
            <a:off x="9440067" y="5472672"/>
            <a:ext cx="2036794" cy="430887"/>
          </a:xfrm>
          <a:prstGeom prst="rect">
            <a:avLst/>
          </a:prstGeom>
          <a:noFill/>
        </p:spPr>
        <p:txBody>
          <a:bodyPr wrap="square" rtlCol="0">
            <a:spAutoFit/>
          </a:bodyPr>
          <a:lstStyle/>
          <a:p>
            <a:pPr algn="l" rtl="0" fontAlgn="base"/>
            <a:r>
              <a:rPr lang="en-GB" sz="1100" b="0" i="0">
                <a:solidFill>
                  <a:srgbClr val="000000"/>
                </a:solidFill>
                <a:effectLst/>
                <a:latin typeface="Georgia" panose="02040502050405020303" pitchFamily="18" charset="0"/>
              </a:rPr>
              <a:t>Why do you think Robert planned the </a:t>
            </a:r>
            <a:r>
              <a:rPr lang="en-GB" sz="1100" b="1" i="0">
                <a:solidFill>
                  <a:srgbClr val="000000"/>
                </a:solidFill>
                <a:effectLst/>
                <a:latin typeface="Georgia" panose="02040502050405020303" pitchFamily="18" charset="0"/>
              </a:rPr>
              <a:t>rebellion</a:t>
            </a:r>
            <a:r>
              <a:rPr lang="en-GB" sz="1100" b="0" i="0">
                <a:solidFill>
                  <a:srgbClr val="000000"/>
                </a:solidFill>
                <a:effectLst/>
                <a:latin typeface="Georgia" panose="02040502050405020303" pitchFamily="18" charset="0"/>
              </a:rPr>
              <a:t>? </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Historic Royal Palaces</a:t>
            </a:r>
          </a:p>
        </p:txBody>
      </p:sp>
      <p:pic>
        <p:nvPicPr>
          <p:cNvPr id="6" name="Picture 5">
            <a:extLst>
              <a:ext uri="{FF2B5EF4-FFF2-40B4-BE49-F238E27FC236}">
                <a16:creationId xmlns:a16="http://schemas.microsoft.com/office/drawing/2014/main" id="{DF7BADBA-FEAE-129C-3E40-F47D53BF831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722" y="4088246"/>
            <a:ext cx="2002341" cy="2002341"/>
          </a:xfrm>
          <a:prstGeom prst="rect">
            <a:avLst/>
          </a:prstGeom>
        </p:spPr>
      </p:pic>
      <p:sp>
        <p:nvSpPr>
          <p:cNvPr id="22" name="Rectangle 21">
            <a:extLst>
              <a:ext uri="{FF2B5EF4-FFF2-40B4-BE49-F238E27FC236}">
                <a16:creationId xmlns:a16="http://schemas.microsoft.com/office/drawing/2014/main" id="{B34AF1FE-0CFB-BCB4-9FE9-56A6870E06CA}"/>
              </a:ext>
              <a:ext uri="{C183D7F6-B498-43B3-948B-1728B52AA6E4}">
                <adec:decorative xmlns:adec="http://schemas.microsoft.com/office/drawing/2017/decorative" val="1"/>
              </a:ext>
            </a:extLst>
          </p:cNvPr>
          <p:cNvSpPr/>
          <p:nvPr/>
        </p:nvSpPr>
        <p:spPr>
          <a:xfrm>
            <a:off x="9073168" y="5360102"/>
            <a:ext cx="2432490" cy="65278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419FFA0-20AC-E6C0-35ED-4BB77C1B309A}"/>
              </a:ext>
              <a:ext uri="{C183D7F6-B498-43B3-948B-1728B52AA6E4}">
                <adec:decorative xmlns:adec="http://schemas.microsoft.com/office/drawing/2017/decorative" val="1"/>
              </a:ext>
            </a:extLst>
          </p:cNvPr>
          <p:cNvSpPr txBox="1"/>
          <p:nvPr/>
        </p:nvSpPr>
        <p:spPr>
          <a:xfrm>
            <a:off x="9173144" y="5492290"/>
            <a:ext cx="369475" cy="168169"/>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46860" y="2952366"/>
            <a:ext cx="3044132" cy="307777"/>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CC BY NC ND 3.0</a:t>
            </a:r>
          </a:p>
        </p:txBody>
      </p:sp>
    </p:spTree>
    <p:extLst>
      <p:ext uri="{BB962C8B-B14F-4D97-AF65-F5344CB8AC3E}">
        <p14:creationId xmlns:p14="http://schemas.microsoft.com/office/powerpoint/2010/main" val="2798364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2963" y="4067103"/>
            <a:ext cx="2120844" cy="2120844"/>
          </a:xfrm>
          <a:prstGeom prst="rect">
            <a:avLst/>
          </a:prstGeom>
        </p:spPr>
      </p:pic>
      <p:sp>
        <p:nvSpPr>
          <p:cNvPr id="8" name="Title 7">
            <a:extLst>
              <a:ext uri="{FF2B5EF4-FFF2-40B4-BE49-F238E27FC236}">
                <a16:creationId xmlns:a16="http://schemas.microsoft.com/office/drawing/2014/main" id="{623B8C7B-5E40-F99D-2262-22890762FE4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WILLIAM CECIL AND PHILIP HOWARD</a:t>
            </a:r>
          </a:p>
        </p:txBody>
      </p:sp>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WILLIAM</a:t>
            </a:r>
          </a:p>
        </p:txBody>
      </p:sp>
      <p:sp>
        <p:nvSpPr>
          <p:cNvPr id="3" name="TextBox 2">
            <a:extLst>
              <a:ext uri="{FF2B5EF4-FFF2-40B4-BE49-F238E27FC236}">
                <a16:creationId xmlns:a16="http://schemas.microsoft.com/office/drawing/2014/main" id="{C167B748-07CA-6D02-54AD-599C4500A35E}"/>
              </a:ext>
            </a:extLst>
          </p:cNvPr>
          <p:cNvSpPr txBox="1"/>
          <p:nvPr/>
        </p:nvSpPr>
        <p:spPr>
          <a:xfrm>
            <a:off x="2873987"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CECIL</a:t>
            </a:r>
          </a:p>
        </p:txBody>
      </p:sp>
      <p:pic>
        <p:nvPicPr>
          <p:cNvPr id="19" name="Picture 18" descr="A painting of a man with a white beard. He wears red velvet colours and has a large white ruff around his neck. ">
            <a:hlinkClick r:id="rId5"/>
            <a:extLst>
              <a:ext uri="{FF2B5EF4-FFF2-40B4-BE49-F238E27FC236}">
                <a16:creationId xmlns:a16="http://schemas.microsoft.com/office/drawing/2014/main" id="{A5FD1EAB-8608-CDEF-3D44-4CE8C5AB571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5461" y="505642"/>
            <a:ext cx="2188795" cy="2757537"/>
          </a:xfrm>
          <a:prstGeom prst="rect">
            <a:avLst/>
          </a:prstGeom>
        </p:spPr>
      </p:pic>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1520 - 1598 </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Lincolnshire </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Queen Elizabeth’s chief minister and trusted advisor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139321"/>
          </a:xfrm>
          <a:prstGeom prst="rect">
            <a:avLst/>
          </a:prstGeom>
          <a:noFill/>
        </p:spPr>
        <p:txBody>
          <a:bodyPr wrap="square" rtlCol="0">
            <a:spAutoFit/>
          </a:bodyPr>
          <a:lstStyle/>
          <a:p>
            <a:pPr algn="l" rtl="0" fontAlgn="base"/>
            <a:r>
              <a:rPr lang="en-GB" sz="1100" b="0" i="0">
                <a:solidFill>
                  <a:srgbClr val="000000"/>
                </a:solidFill>
                <a:effectLst/>
                <a:latin typeface="Georgia" panose="02040502050405020303" pitchFamily="18" charset="0"/>
              </a:rPr>
              <a:t>William began his career by serving Edward Seymour. Edward Seymour was </a:t>
            </a:r>
            <a:r>
              <a:rPr lang="en-GB" sz="1100" b="1" i="0">
                <a:solidFill>
                  <a:srgbClr val="000000"/>
                </a:solidFill>
                <a:effectLst/>
                <a:latin typeface="Georgia" panose="02040502050405020303" pitchFamily="18" charset="0"/>
              </a:rPr>
              <a:t>Lord Protector</a:t>
            </a:r>
            <a:r>
              <a:rPr lang="en-GB" sz="1100" b="0" i="0">
                <a:solidFill>
                  <a:srgbClr val="000000"/>
                </a:solidFill>
                <a:effectLst/>
                <a:latin typeface="Georgia" panose="02040502050405020303" pitchFamily="18" charset="0"/>
              </a:rPr>
              <a:t> to King Edward VI. </a:t>
            </a:r>
          </a:p>
          <a:p>
            <a:pPr algn="l" rtl="0" fontAlgn="base"/>
            <a:endParaRPr lang="en-GB" sz="1100">
              <a:solidFill>
                <a:srgbClr val="000000"/>
              </a:solidFill>
              <a:latin typeface="Georgia" panose="02040502050405020303" pitchFamily="18" charset="0"/>
            </a:endParaRPr>
          </a:p>
          <a:p>
            <a:pPr algn="l" rtl="0" fontAlgn="base"/>
            <a:r>
              <a:rPr lang="en-GB" sz="1100" b="0" i="0">
                <a:solidFill>
                  <a:srgbClr val="000000"/>
                </a:solidFill>
                <a:effectLst/>
                <a:latin typeface="Georgia" panose="02040502050405020303" pitchFamily="18" charset="0"/>
              </a:rPr>
              <a:t>William was briefly </a:t>
            </a:r>
            <a:r>
              <a:rPr lang="en-GB" sz="1100" b="1" i="0">
                <a:solidFill>
                  <a:srgbClr val="000000"/>
                </a:solidFill>
                <a:effectLst/>
                <a:latin typeface="Georgia" panose="02040502050405020303" pitchFamily="18" charset="0"/>
              </a:rPr>
              <a:t>imprisoned</a:t>
            </a:r>
            <a:r>
              <a:rPr lang="en-GB" sz="1100" b="0" i="0">
                <a:solidFill>
                  <a:srgbClr val="000000"/>
                </a:solidFill>
                <a:effectLst/>
                <a:latin typeface="Georgia" panose="02040502050405020303" pitchFamily="18" charset="0"/>
              </a:rPr>
              <a:t> in the Tower of London when the King lost his power in 1549.  </a:t>
            </a:r>
          </a:p>
          <a:p>
            <a:pPr algn="l" rtl="0" fontAlgn="base"/>
            <a:endParaRPr lang="en-GB" sz="1100" b="0" i="0">
              <a:solidFill>
                <a:srgbClr val="000000"/>
              </a:solidFill>
              <a:effectLst/>
              <a:latin typeface="Georgia" panose="02040502050405020303" pitchFamily="18" charset="0"/>
            </a:endParaRPr>
          </a:p>
          <a:p>
            <a:pPr algn="l" rtl="0" fontAlgn="base"/>
            <a:r>
              <a:rPr lang="en-GB" sz="1100" b="0" i="0">
                <a:solidFill>
                  <a:srgbClr val="000000"/>
                </a:solidFill>
                <a:effectLst/>
                <a:latin typeface="Georgia" panose="02040502050405020303" pitchFamily="18" charset="0"/>
              </a:rPr>
              <a:t>In 1558, when Elizabeth became Queen, on the first day of her reign she made William her </a:t>
            </a:r>
            <a:r>
              <a:rPr lang="en-GB" sz="1100" b="1" i="0">
                <a:solidFill>
                  <a:srgbClr val="000000"/>
                </a:solidFill>
                <a:effectLst/>
                <a:latin typeface="Georgia" panose="02040502050405020303" pitchFamily="18" charset="0"/>
              </a:rPr>
              <a:t>Secretary of State</a:t>
            </a:r>
            <a:r>
              <a:rPr lang="en-GB" sz="1100" b="0" i="0">
                <a:solidFill>
                  <a:srgbClr val="000000"/>
                </a:solidFill>
                <a:effectLst/>
                <a:latin typeface="Georgia" panose="02040502050405020303" pitchFamily="18" charset="0"/>
              </a:rPr>
              <a:t>. </a:t>
            </a:r>
          </a:p>
          <a:p>
            <a:pPr algn="l" rtl="0" fontAlgn="base"/>
            <a:endParaRPr lang="en-GB" sz="1100">
              <a:solidFill>
                <a:srgbClr val="000000"/>
              </a:solidFill>
              <a:latin typeface="Georgia" panose="02040502050405020303" pitchFamily="18" charset="0"/>
            </a:endParaRPr>
          </a:p>
          <a:p>
            <a:pPr algn="l" rtl="0" fontAlgn="base"/>
            <a:r>
              <a:rPr lang="en-GB" sz="1100" b="0" i="0">
                <a:solidFill>
                  <a:srgbClr val="000000"/>
                </a:solidFill>
                <a:effectLst/>
                <a:latin typeface="Georgia" panose="02040502050405020303" pitchFamily="18" charset="0"/>
              </a:rPr>
              <a:t>Although he was the youngest member of Elizabeth’s council, Cecil was her most influential </a:t>
            </a:r>
            <a:r>
              <a:rPr lang="en-GB" sz="1100" b="1" i="0">
                <a:solidFill>
                  <a:srgbClr val="000000"/>
                </a:solidFill>
                <a:effectLst/>
                <a:latin typeface="Georgia" panose="02040502050405020303" pitchFamily="18" charset="0"/>
              </a:rPr>
              <a:t>minister</a:t>
            </a:r>
            <a:r>
              <a:rPr lang="en-GB" sz="1100">
                <a:solidFill>
                  <a:srgbClr val="000000"/>
                </a:solidFill>
                <a:latin typeface="Georgia" panose="02040502050405020303" pitchFamily="18" charset="0"/>
              </a:rPr>
              <a:t>. </a:t>
            </a:r>
          </a:p>
          <a:p>
            <a:pPr algn="l" rtl="0" fontAlgn="base"/>
            <a:endParaRPr lang="en-GB" sz="1100">
              <a:solidFill>
                <a:srgbClr val="000000"/>
              </a:solidFill>
              <a:latin typeface="Georgia" panose="02040502050405020303" pitchFamily="18" charset="0"/>
            </a:endParaRPr>
          </a:p>
          <a:p>
            <a:pPr algn="l" rtl="0" fontAlgn="base"/>
            <a:r>
              <a:rPr lang="en-GB" sz="1100">
                <a:solidFill>
                  <a:srgbClr val="000000"/>
                </a:solidFill>
                <a:latin typeface="Georgia" panose="02040502050405020303" pitchFamily="18" charset="0"/>
              </a:rPr>
              <a:t>He</a:t>
            </a:r>
            <a:r>
              <a:rPr lang="en-GB" sz="1100" b="0" i="0">
                <a:solidFill>
                  <a:srgbClr val="000000"/>
                </a:solidFill>
                <a:effectLst/>
                <a:latin typeface="Georgia" panose="02040502050405020303" pitchFamily="18" charset="0"/>
              </a:rPr>
              <a:t> was involved in almost every area of Elizabethan politics until his death. </a:t>
            </a:r>
          </a:p>
        </p:txBody>
      </p:sp>
      <p:sp>
        <p:nvSpPr>
          <p:cNvPr id="30" name="TextBox 29">
            <a:extLst>
              <a:ext uri="{FF2B5EF4-FFF2-40B4-BE49-F238E27FC236}">
                <a16:creationId xmlns:a16="http://schemas.microsoft.com/office/drawing/2014/main" id="{3DBD9A53-D6AE-BA12-D3C2-BF0A338B6F2D}"/>
              </a:ext>
            </a:extLst>
          </p:cNvPr>
          <p:cNvSpPr txBox="1"/>
          <p:nvPr/>
        </p:nvSpPr>
        <p:spPr>
          <a:xfrm>
            <a:off x="612762" y="4826477"/>
            <a:ext cx="2029349" cy="600164"/>
          </a:xfrm>
          <a:prstGeom prst="rect">
            <a:avLst/>
          </a:prstGeom>
          <a:noFill/>
        </p:spPr>
        <p:txBody>
          <a:bodyPr wrap="square" rtlCol="0">
            <a:spAutoFit/>
          </a:bodyPr>
          <a:lstStyle/>
          <a:p>
            <a:pPr algn="ctr"/>
            <a:r>
              <a:rPr lang="en-GB" sz="1100" b="0" i="0">
                <a:solidFill>
                  <a:srgbClr val="000000"/>
                </a:solidFill>
                <a:effectLst/>
                <a:latin typeface="Georgia" panose="02040502050405020303" pitchFamily="18" charset="0"/>
              </a:rPr>
              <a:t>The Queen nicknamed </a:t>
            </a:r>
            <a:br>
              <a:rPr lang="en-GB" sz="1100" b="0" i="0">
                <a:solidFill>
                  <a:srgbClr val="000000"/>
                </a:solidFill>
                <a:effectLst/>
                <a:latin typeface="Georgia" panose="02040502050405020303" pitchFamily="18" charset="0"/>
              </a:rPr>
            </a:br>
            <a:r>
              <a:rPr lang="en-GB" sz="1100" b="0" i="0">
                <a:solidFill>
                  <a:srgbClr val="000000"/>
                </a:solidFill>
                <a:effectLst/>
                <a:latin typeface="Georgia" panose="02040502050405020303" pitchFamily="18" charset="0"/>
              </a:rPr>
              <a:t>him her ‘Spirit’ and </a:t>
            </a:r>
            <a:br>
              <a:rPr lang="en-GB" sz="1100" b="0" i="0">
                <a:solidFill>
                  <a:srgbClr val="000000"/>
                </a:solidFill>
                <a:effectLst/>
                <a:latin typeface="Georgia" panose="02040502050405020303" pitchFamily="18" charset="0"/>
              </a:rPr>
            </a:br>
            <a:r>
              <a:rPr lang="en-GB" sz="1100" b="0" i="0">
                <a:solidFill>
                  <a:srgbClr val="000000"/>
                </a:solidFill>
                <a:effectLst/>
                <a:latin typeface="Georgia" panose="02040502050405020303" pitchFamily="18" charset="0"/>
              </a:rPr>
              <a:t>relied on his advice. </a:t>
            </a:r>
            <a:endParaRPr lang="en-GB" sz="1100">
              <a:effectLst/>
              <a:latin typeface="Georgia" panose="02040502050405020303" pitchFamily="18" charset="0"/>
            </a:endParaRPr>
          </a:p>
        </p:txBody>
      </p:sp>
      <p:sp>
        <p:nvSpPr>
          <p:cNvPr id="17" name="TextBox 16">
            <a:extLst>
              <a:ext uri="{FF2B5EF4-FFF2-40B4-BE49-F238E27FC236}">
                <a16:creationId xmlns:a16="http://schemas.microsoft.com/office/drawing/2014/main" id="{C508096B-EEBB-A045-3200-98CD00185345}"/>
              </a:ext>
            </a:extLst>
          </p:cNvPr>
          <p:cNvSpPr txBox="1"/>
          <p:nvPr/>
        </p:nvSpPr>
        <p:spPr>
          <a:xfrm>
            <a:off x="3325547" y="5405320"/>
            <a:ext cx="2428784" cy="769441"/>
          </a:xfrm>
          <a:prstGeom prst="rect">
            <a:avLst/>
          </a:prstGeom>
          <a:noFill/>
        </p:spPr>
        <p:txBody>
          <a:bodyPr wrap="square" rtlCol="0">
            <a:spAutoFit/>
          </a:bodyPr>
          <a:lstStyle/>
          <a:p>
            <a:pPr algn="l" rtl="0" fontAlgn="base"/>
            <a:r>
              <a:rPr lang="en-GB" sz="1100" b="0" i="0">
                <a:solidFill>
                  <a:srgbClr val="000000"/>
                </a:solidFill>
                <a:effectLst/>
                <a:latin typeface="Georgia" panose="02040502050405020303" pitchFamily="18" charset="0"/>
              </a:rPr>
              <a:t>What clues are there in the portrait that William is a very important </a:t>
            </a:r>
            <a:r>
              <a:rPr lang="en-GB" sz="1100" b="1" i="0">
                <a:solidFill>
                  <a:srgbClr val="000000"/>
                </a:solidFill>
                <a:effectLst/>
                <a:latin typeface="Georgia" panose="02040502050405020303" pitchFamily="18" charset="0"/>
              </a:rPr>
              <a:t>government minister </a:t>
            </a:r>
            <a:r>
              <a:rPr lang="en-GB" sz="1100" b="0" i="0">
                <a:solidFill>
                  <a:srgbClr val="000000"/>
                </a:solidFill>
                <a:effectLst/>
                <a:latin typeface="Georgia" panose="02040502050405020303" pitchFamily="18" charset="0"/>
              </a:rPr>
              <a:t>and loyal to the Tudor Queen Elizabeth? </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272022"/>
            <a:ext cx="2894328" cy="104978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434940"/>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PHILIP</a:t>
            </a:r>
          </a:p>
        </p:txBody>
      </p:sp>
      <p:sp>
        <p:nvSpPr>
          <p:cNvPr id="6" name="TextBox 5">
            <a:extLst>
              <a:ext uri="{FF2B5EF4-FFF2-40B4-BE49-F238E27FC236}">
                <a16:creationId xmlns:a16="http://schemas.microsoft.com/office/drawing/2014/main" id="{505CEAF0-218E-67E3-E3CB-A96D53943775}"/>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HOWARD</a:t>
            </a:r>
          </a:p>
        </p:txBody>
      </p:sp>
      <p:pic>
        <p:nvPicPr>
          <p:cNvPr id="43" name="Picture 42" descr="A portrait of a man in a ruffled collar. He has dark curly hair and a moustache. &#10;">
            <a:hlinkClick r:id="rId7"/>
            <a:extLst>
              <a:ext uri="{FF2B5EF4-FFF2-40B4-BE49-F238E27FC236}">
                <a16:creationId xmlns:a16="http://schemas.microsoft.com/office/drawing/2014/main" id="{8340E12A-0052-BA43-9D15-B8D4FD17F8A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56224" y="511743"/>
            <a:ext cx="2161811" cy="2745157"/>
          </a:xfrm>
          <a:prstGeom prst="rect">
            <a:avLst/>
          </a:prstGeom>
        </p:spPr>
      </p:pic>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1557 - 1595 </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London</a:t>
            </a:r>
          </a:p>
        </p:txBody>
      </p:sp>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Catholic Earl who was imprisoned for his faith</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96694856-6677-9549-7164-B1A9552DFAF6}"/>
              </a:ext>
            </a:extLst>
          </p:cNvPr>
          <p:cNvSpPr txBox="1"/>
          <p:nvPr/>
        </p:nvSpPr>
        <p:spPr>
          <a:xfrm>
            <a:off x="8729184" y="1748757"/>
            <a:ext cx="2988559" cy="3816429"/>
          </a:xfrm>
          <a:prstGeom prst="rect">
            <a:avLst/>
          </a:prstGeom>
          <a:noFill/>
        </p:spPr>
        <p:txBody>
          <a:bodyPr wrap="square" rtlCol="0">
            <a:spAutoFit/>
          </a:bodyPr>
          <a:lstStyle/>
          <a:p>
            <a:pPr algn="l" rtl="0" fontAlgn="base"/>
            <a:r>
              <a:rPr lang="en-GB" sz="1100" i="0">
                <a:solidFill>
                  <a:srgbClr val="000000"/>
                </a:solidFill>
                <a:effectLst/>
                <a:latin typeface="Georgia" panose="02040502050405020303" pitchFamily="18" charset="0"/>
              </a:rPr>
              <a:t>Philip was born into a </a:t>
            </a:r>
            <a:r>
              <a:rPr lang="en-GB" sz="1100" b="1" i="0">
                <a:solidFill>
                  <a:srgbClr val="000000"/>
                </a:solidFill>
                <a:effectLst/>
                <a:latin typeface="Georgia" panose="02040502050405020303" pitchFamily="18" charset="0"/>
              </a:rPr>
              <a:t>noble</a:t>
            </a:r>
            <a:r>
              <a:rPr lang="en-GB" sz="1100" i="0">
                <a:solidFill>
                  <a:srgbClr val="000000"/>
                </a:solidFill>
                <a:effectLst/>
                <a:latin typeface="Georgia" panose="02040502050405020303" pitchFamily="18" charset="0"/>
              </a:rPr>
              <a:t> family. The Queen made him Earl of Arundel in 1580 and he was one of her favourite people at court.  </a:t>
            </a:r>
          </a:p>
          <a:p>
            <a:pPr algn="l" rtl="0" fontAlgn="base"/>
            <a:endParaRPr lang="en-GB" sz="1100" i="0">
              <a:solidFill>
                <a:srgbClr val="000000"/>
              </a:solidFill>
              <a:effectLst/>
              <a:latin typeface="Georgia" panose="02040502050405020303" pitchFamily="18" charset="0"/>
            </a:endParaRPr>
          </a:p>
          <a:p>
            <a:pPr algn="l" rtl="0" fontAlgn="base"/>
            <a:r>
              <a:rPr lang="en-GB" sz="1100" i="0">
                <a:solidFill>
                  <a:srgbClr val="000000"/>
                </a:solidFill>
                <a:effectLst/>
                <a:latin typeface="Georgia" panose="02040502050405020303" pitchFamily="18" charset="0"/>
              </a:rPr>
              <a:t>He was baptised as a </a:t>
            </a:r>
            <a:r>
              <a:rPr lang="en-GB" sz="1100" b="1" i="0">
                <a:solidFill>
                  <a:srgbClr val="000000"/>
                </a:solidFill>
                <a:effectLst/>
                <a:latin typeface="Georgia" panose="02040502050405020303" pitchFamily="18" charset="0"/>
              </a:rPr>
              <a:t>Catholic</a:t>
            </a:r>
            <a:r>
              <a:rPr lang="en-GB" sz="1100" i="0">
                <a:solidFill>
                  <a:srgbClr val="000000"/>
                </a:solidFill>
                <a:effectLst/>
                <a:latin typeface="Georgia" panose="02040502050405020303" pitchFamily="18" charset="0"/>
              </a:rPr>
              <a:t> but raised as a </a:t>
            </a:r>
            <a:r>
              <a:rPr lang="en-GB" sz="1100" b="1" i="0">
                <a:solidFill>
                  <a:srgbClr val="000000"/>
                </a:solidFill>
                <a:effectLst/>
                <a:latin typeface="Georgia" panose="02040502050405020303" pitchFamily="18" charset="0"/>
              </a:rPr>
              <a:t>Protestant</a:t>
            </a:r>
            <a:r>
              <a:rPr lang="en-GB" sz="1100" i="0">
                <a:solidFill>
                  <a:srgbClr val="000000"/>
                </a:solidFill>
                <a:effectLst/>
                <a:latin typeface="Georgia" panose="02040502050405020303" pitchFamily="18" charset="0"/>
              </a:rPr>
              <a:t>, but in 1581 he decided to </a:t>
            </a:r>
            <a:br>
              <a:rPr lang="en-GB" sz="1100" i="0">
                <a:solidFill>
                  <a:srgbClr val="000000"/>
                </a:solidFill>
                <a:effectLst/>
                <a:latin typeface="Georgia" panose="02040502050405020303" pitchFamily="18" charset="0"/>
              </a:rPr>
            </a:br>
            <a:r>
              <a:rPr lang="en-GB" sz="1100" i="0">
                <a:solidFill>
                  <a:srgbClr val="000000"/>
                </a:solidFill>
                <a:effectLst/>
                <a:latin typeface="Georgia" panose="02040502050405020303" pitchFamily="18" charset="0"/>
              </a:rPr>
              <a:t>live a fully </a:t>
            </a:r>
            <a:r>
              <a:rPr lang="en-GB" sz="1100" b="1" i="0">
                <a:solidFill>
                  <a:srgbClr val="000000"/>
                </a:solidFill>
                <a:effectLst/>
                <a:latin typeface="Georgia" panose="02040502050405020303" pitchFamily="18" charset="0"/>
              </a:rPr>
              <a:t>Catholic</a:t>
            </a:r>
            <a:r>
              <a:rPr lang="en-GB" sz="1100" i="0">
                <a:solidFill>
                  <a:srgbClr val="000000"/>
                </a:solidFill>
                <a:effectLst/>
                <a:latin typeface="Georgia" panose="02040502050405020303" pitchFamily="18" charset="0"/>
              </a:rPr>
              <a:t> life. This was a dangerous move. He tried to hide his faith but eventually Elizabeth found out and in 1585 Philip was sent to the Tower of </a:t>
            </a:r>
            <a:br>
              <a:rPr lang="en-GB" sz="1100" i="0">
                <a:solidFill>
                  <a:srgbClr val="000000"/>
                </a:solidFill>
                <a:effectLst/>
                <a:latin typeface="Georgia" panose="02040502050405020303" pitchFamily="18" charset="0"/>
              </a:rPr>
            </a:br>
            <a:r>
              <a:rPr lang="en-GB" sz="1100" i="0">
                <a:solidFill>
                  <a:srgbClr val="000000"/>
                </a:solidFill>
                <a:effectLst/>
                <a:latin typeface="Georgia" panose="02040502050405020303" pitchFamily="18" charset="0"/>
              </a:rPr>
              <a:t>London as a prisoner.  </a:t>
            </a:r>
          </a:p>
          <a:p>
            <a:pPr algn="l" rtl="0" fontAlgn="base"/>
            <a:endParaRPr lang="en-GB" sz="1100" i="0">
              <a:solidFill>
                <a:srgbClr val="000000"/>
              </a:solidFill>
              <a:effectLst/>
              <a:latin typeface="Georgia" panose="02040502050405020303" pitchFamily="18" charset="0"/>
            </a:endParaRPr>
          </a:p>
          <a:p>
            <a:pPr algn="l" rtl="0" fontAlgn="base"/>
            <a:r>
              <a:rPr lang="en-GB" sz="1100" i="0">
                <a:solidFill>
                  <a:srgbClr val="000000"/>
                </a:solidFill>
                <a:effectLst/>
                <a:latin typeface="Georgia" panose="02040502050405020303" pitchFamily="18" charset="0"/>
              </a:rPr>
              <a:t>His wife gave birth to his son whilst he </a:t>
            </a:r>
            <a:br>
              <a:rPr lang="en-GB" sz="1100" i="0">
                <a:solidFill>
                  <a:srgbClr val="000000"/>
                </a:solidFill>
                <a:effectLst/>
                <a:latin typeface="Georgia" panose="02040502050405020303" pitchFamily="18" charset="0"/>
              </a:rPr>
            </a:br>
            <a:r>
              <a:rPr lang="en-GB" sz="1100" i="0">
                <a:solidFill>
                  <a:srgbClr val="000000"/>
                </a:solidFill>
                <a:effectLst/>
                <a:latin typeface="Georgia" panose="02040502050405020303" pitchFamily="18" charset="0"/>
              </a:rPr>
              <a:t>was in prison, and he desperately wanted </a:t>
            </a:r>
            <a:br>
              <a:rPr lang="en-GB" sz="1100" i="0">
                <a:solidFill>
                  <a:srgbClr val="000000"/>
                </a:solidFill>
                <a:effectLst/>
                <a:latin typeface="Georgia" panose="02040502050405020303" pitchFamily="18" charset="0"/>
              </a:rPr>
            </a:br>
            <a:r>
              <a:rPr lang="en-GB" sz="1100" i="0">
                <a:solidFill>
                  <a:srgbClr val="000000"/>
                </a:solidFill>
                <a:effectLst/>
                <a:latin typeface="Georgia" panose="02040502050405020303" pitchFamily="18" charset="0"/>
              </a:rPr>
              <a:t>to see them. He was offered his freedom if he agreed to go to </a:t>
            </a:r>
            <a:r>
              <a:rPr lang="en-GB" sz="1100" b="1" i="0">
                <a:solidFill>
                  <a:srgbClr val="000000"/>
                </a:solidFill>
                <a:effectLst/>
                <a:latin typeface="Georgia" panose="02040502050405020303" pitchFamily="18" charset="0"/>
              </a:rPr>
              <a:t>Protestant</a:t>
            </a:r>
            <a:r>
              <a:rPr lang="en-GB" sz="1100" i="0">
                <a:solidFill>
                  <a:srgbClr val="000000"/>
                </a:solidFill>
                <a:effectLst/>
                <a:latin typeface="Georgia" panose="02040502050405020303" pitchFamily="18" charset="0"/>
              </a:rPr>
              <a:t> Church. </a:t>
            </a:r>
            <a:br>
              <a:rPr lang="en-GB" sz="1100" i="0">
                <a:solidFill>
                  <a:srgbClr val="000000"/>
                </a:solidFill>
                <a:effectLst/>
                <a:latin typeface="Georgia" panose="02040502050405020303" pitchFamily="18" charset="0"/>
              </a:rPr>
            </a:br>
            <a:r>
              <a:rPr lang="en-GB" sz="1100" i="0">
                <a:solidFill>
                  <a:srgbClr val="000000"/>
                </a:solidFill>
                <a:effectLst/>
                <a:latin typeface="Georgia" panose="02040502050405020303" pitchFamily="18" charset="0"/>
              </a:rPr>
              <a:t>He refused. </a:t>
            </a:r>
          </a:p>
          <a:p>
            <a:pPr algn="l" rtl="0" fontAlgn="base"/>
            <a:endParaRPr lang="en-GB" sz="1100">
              <a:solidFill>
                <a:srgbClr val="000000"/>
              </a:solidFill>
              <a:latin typeface="Georgia" panose="02040502050405020303" pitchFamily="18" charset="0"/>
            </a:endParaRPr>
          </a:p>
          <a:p>
            <a:pPr algn="l" rtl="0" fontAlgn="base"/>
            <a:r>
              <a:rPr lang="en-GB" sz="1100" i="0">
                <a:solidFill>
                  <a:srgbClr val="000000"/>
                </a:solidFill>
                <a:effectLst/>
                <a:latin typeface="Georgia" panose="02040502050405020303" pitchFamily="18" charset="0"/>
              </a:rPr>
              <a:t>He carved graffiti into the walls of the Beauchamp Tower, which can still be seen today. He was in prison for 10 years and eventually died there in 1595. </a:t>
            </a:r>
          </a:p>
        </p:txBody>
      </p:sp>
      <p:sp>
        <p:nvSpPr>
          <p:cNvPr id="21" name="TextBox 20">
            <a:extLst>
              <a:ext uri="{FF2B5EF4-FFF2-40B4-BE49-F238E27FC236}">
                <a16:creationId xmlns:a16="http://schemas.microsoft.com/office/drawing/2014/main" id="{CEA0409F-F58C-910A-503F-981C266FA7A3}"/>
              </a:ext>
            </a:extLst>
          </p:cNvPr>
          <p:cNvSpPr txBox="1"/>
          <p:nvPr/>
        </p:nvSpPr>
        <p:spPr>
          <a:xfrm>
            <a:off x="6309921" y="4164058"/>
            <a:ext cx="2257156" cy="1107996"/>
          </a:xfrm>
          <a:prstGeom prst="rect">
            <a:avLst/>
          </a:prstGeom>
          <a:noFill/>
        </p:spPr>
        <p:txBody>
          <a:bodyPr wrap="square" rtlCol="0">
            <a:spAutoFit/>
          </a:bodyPr>
          <a:lstStyle/>
          <a:p>
            <a:r>
              <a:rPr lang="en-GB" sz="1100" i="1">
                <a:solidFill>
                  <a:srgbClr val="9D691F"/>
                </a:solidFill>
                <a:effectLst/>
                <a:latin typeface="Georgia" panose="02040502050405020303" pitchFamily="18" charset="0"/>
              </a:rPr>
              <a:t>‘The more affliction</a:t>
            </a:r>
            <a:r>
              <a:rPr lang="en-GB" sz="1100" b="1" i="1">
                <a:solidFill>
                  <a:srgbClr val="9D691F"/>
                </a:solidFill>
                <a:effectLst/>
                <a:latin typeface="Georgia" panose="02040502050405020303" pitchFamily="18" charset="0"/>
              </a:rPr>
              <a:t> </a:t>
            </a:r>
            <a:r>
              <a:rPr lang="en-GB" sz="1100" i="1">
                <a:solidFill>
                  <a:srgbClr val="9D691F"/>
                </a:solidFill>
                <a:effectLst/>
                <a:latin typeface="Georgia" panose="02040502050405020303" pitchFamily="18" charset="0"/>
              </a:rPr>
              <a:t>we endure for Christ in this world,</a:t>
            </a:r>
            <a:br>
              <a:rPr lang="en-GB" sz="1100" i="1">
                <a:solidFill>
                  <a:srgbClr val="9D691F"/>
                </a:solidFill>
                <a:effectLst/>
                <a:latin typeface="Georgia" panose="02040502050405020303" pitchFamily="18" charset="0"/>
              </a:rPr>
            </a:br>
            <a:r>
              <a:rPr lang="en-GB" sz="1100" i="1">
                <a:solidFill>
                  <a:srgbClr val="9D691F"/>
                </a:solidFill>
                <a:effectLst/>
                <a:latin typeface="Georgia" panose="02040502050405020303" pitchFamily="18" charset="0"/>
              </a:rPr>
              <a:t>the more glory we shall get with Christ in the world to come.’  </a:t>
            </a:r>
          </a:p>
          <a:p>
            <a:br>
              <a:rPr lang="en-GB" sz="1100" i="1">
                <a:solidFill>
                  <a:srgbClr val="9D691F"/>
                </a:solidFill>
                <a:effectLst/>
                <a:latin typeface="Georgia" panose="02040502050405020303" pitchFamily="18" charset="0"/>
              </a:rPr>
            </a:br>
            <a:r>
              <a:rPr lang="en-GB" sz="1100">
                <a:solidFill>
                  <a:srgbClr val="9D691F"/>
                </a:solidFill>
                <a:effectLst/>
                <a:latin typeface="Georgia" panose="02040502050405020303" pitchFamily="18" charset="0"/>
              </a:rPr>
              <a:t>Philip’s carving in the Tower.</a:t>
            </a:r>
            <a:endParaRPr lang="en-GB" sz="1100" b="1">
              <a:solidFill>
                <a:srgbClr val="9D691F"/>
              </a:solidFill>
              <a:effectLst/>
              <a:latin typeface="Georgia" panose="02040502050405020303" pitchFamily="18" charset="0"/>
            </a:endParaRPr>
          </a:p>
        </p:txBody>
      </p:sp>
      <p:sp>
        <p:nvSpPr>
          <p:cNvPr id="40" name="TextBox 39">
            <a:extLst>
              <a:ext uri="{FF2B5EF4-FFF2-40B4-BE49-F238E27FC236}">
                <a16:creationId xmlns:a16="http://schemas.microsoft.com/office/drawing/2014/main" id="{44E2F57E-CAA7-A92D-DFD8-D8ACD3CEBDB6}"/>
              </a:ext>
            </a:extLst>
          </p:cNvPr>
          <p:cNvSpPr txBox="1"/>
          <p:nvPr/>
        </p:nvSpPr>
        <p:spPr>
          <a:xfrm>
            <a:off x="6679669" y="5650404"/>
            <a:ext cx="4820922" cy="430887"/>
          </a:xfrm>
          <a:prstGeom prst="rect">
            <a:avLst/>
          </a:prstGeom>
          <a:noFill/>
        </p:spPr>
        <p:txBody>
          <a:bodyPr wrap="square" rtlCol="0">
            <a:spAutoFit/>
          </a:bodyPr>
          <a:lstStyle/>
          <a:p>
            <a:pPr algn="l" rtl="0" fontAlgn="base"/>
            <a:r>
              <a:rPr lang="en-GB" sz="1100" b="0" i="0">
                <a:solidFill>
                  <a:srgbClr val="000000"/>
                </a:solidFill>
                <a:effectLst/>
                <a:latin typeface="Georgia" panose="02040502050405020303" pitchFamily="18" charset="0"/>
              </a:rPr>
              <a:t>What do you think Philip meant by the words in his carving? </a:t>
            </a:r>
          </a:p>
          <a:p>
            <a:pPr algn="l" rtl="0" fontAlgn="base"/>
            <a:r>
              <a:rPr lang="en-GB" sz="1100" b="0" i="0">
                <a:solidFill>
                  <a:srgbClr val="000000"/>
                </a:solidFill>
                <a:effectLst/>
                <a:latin typeface="Georgia" panose="02040502050405020303" pitchFamily="18" charset="0"/>
              </a:rPr>
              <a:t>How might they explain his actions? </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536403" y="2947343"/>
            <a:ext cx="3044132" cy="307777"/>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CC BY NC ND 3.0</a:t>
            </a:r>
          </a:p>
        </p:txBody>
      </p:sp>
      <p:sp>
        <p:nvSpPr>
          <p:cNvPr id="37" name="Rectangle 36">
            <a:extLst>
              <a:ext uri="{FF2B5EF4-FFF2-40B4-BE49-F238E27FC236}">
                <a16:creationId xmlns:a16="http://schemas.microsoft.com/office/drawing/2014/main" id="{61E927EA-3636-852B-508F-D5B9C5EA750B}"/>
              </a:ext>
              <a:ext uri="{C183D7F6-B498-43B3-948B-1728B52AA6E4}">
                <adec:decorative xmlns:adec="http://schemas.microsoft.com/office/drawing/2017/decorative" val="1"/>
              </a:ext>
            </a:extLst>
          </p:cNvPr>
          <p:cNvSpPr/>
          <p:nvPr/>
        </p:nvSpPr>
        <p:spPr>
          <a:xfrm>
            <a:off x="6387043" y="5581114"/>
            <a:ext cx="5364146" cy="546812"/>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4524B716-3387-F781-7281-487F0F133B8C}"/>
              </a:ext>
              <a:ext uri="{C183D7F6-B498-43B3-948B-1728B52AA6E4}">
                <adec:decorative xmlns:adec="http://schemas.microsoft.com/office/drawing/2017/decorative" val="1"/>
              </a:ext>
            </a:extLst>
          </p:cNvPr>
          <p:cNvSpPr txBox="1"/>
          <p:nvPr/>
        </p:nvSpPr>
        <p:spPr>
          <a:xfrm>
            <a:off x="6451603" y="5659846"/>
            <a:ext cx="379640" cy="207721"/>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55738" y="2942225"/>
            <a:ext cx="3044132" cy="307777"/>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 National Portrait Gallery, London </a:t>
            </a:r>
          </a:p>
          <a:p>
            <a:r>
              <a:rPr lang="en-GB" sz="700">
                <a:effectLst/>
                <a:latin typeface="Georgia" panose="02040502050405020303" pitchFamily="18" charset="0"/>
                <a:ea typeface="Open Sans" panose="020B0606030504020204" pitchFamily="34" charset="0"/>
                <a:cs typeface="Open Sans" panose="020B0606030504020204" pitchFamily="34" charset="0"/>
              </a:rPr>
              <a:t>CC BY NC ND 3.0</a:t>
            </a:r>
          </a:p>
        </p:txBody>
      </p:sp>
    </p:spTree>
    <p:extLst>
      <p:ext uri="{BB962C8B-B14F-4D97-AF65-F5344CB8AC3E}">
        <p14:creationId xmlns:p14="http://schemas.microsoft.com/office/powerpoint/2010/main" val="3563777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3555F1B-B056-6CD9-2082-0DE3D76A7807}"/>
              </a:ext>
            </a:extLst>
          </p:cNvPr>
          <p:cNvSpPr>
            <a:spLocks noGrp="1"/>
          </p:cNvSpPr>
          <p:nvPr>
            <p:ph type="title"/>
          </p:nvPr>
        </p:nvSpPr>
        <p:spPr>
          <a:xfrm>
            <a:off x="285307" y="-2155049"/>
            <a:ext cx="10515600" cy="1325563"/>
          </a:xfrm>
        </p:spPr>
        <p:txBody>
          <a:bodyPr vert="horz" lIns="91440" tIns="45720" rIns="91440" bIns="45720" rtlCol="0" anchor="b">
            <a:normAutofit/>
          </a:bodyPr>
          <a:lstStyle/>
          <a:p>
            <a:r>
              <a:rPr lang="en-GB">
                <a:solidFill>
                  <a:srgbClr val="E6E6E6"/>
                </a:solidFill>
              </a:rPr>
              <a:t>TEMPLATE BIOGRAPHY</a:t>
            </a:r>
          </a:p>
        </p:txBody>
      </p:sp>
      <p:pic>
        <p:nvPicPr>
          <p:cNvPr id="3" name="Picture 2">
            <a:extLst>
              <a:ext uri="{FF2B5EF4-FFF2-40B4-BE49-F238E27FC236}">
                <a16:creationId xmlns:a16="http://schemas.microsoft.com/office/drawing/2014/main" id="{6F9C7F0D-2A5F-1157-DE46-6880614E231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BA9276C-2499-1C64-2A54-B004BD142DF1}"/>
              </a:ext>
              <a:ext uri="{C183D7F6-B498-43B3-948B-1728B52AA6E4}">
                <adec:decorative xmlns:adec="http://schemas.microsoft.com/office/drawing/2017/decorative" val="1"/>
              </a:ext>
            </a:extLst>
          </p:cNvPr>
          <p:cNvSpPr/>
          <p:nvPr/>
        </p:nvSpPr>
        <p:spPr>
          <a:xfrm>
            <a:off x="6309921" y="505642"/>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7344C9-AEBE-1E69-95AD-F33613400799}"/>
              </a:ext>
              <a:ext uri="{C183D7F6-B498-43B3-948B-1728B52AA6E4}">
                <adec:decorative xmlns:adec="http://schemas.microsoft.com/office/drawing/2017/decorative" val="1"/>
              </a:ext>
            </a:extLst>
          </p:cNvPr>
          <p:cNvSpPr/>
          <p:nvPr/>
        </p:nvSpPr>
        <p:spPr>
          <a:xfrm>
            <a:off x="504375" y="504374"/>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015" y="4679252"/>
            <a:ext cx="1790700" cy="1790700"/>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4797" y="1776846"/>
            <a:ext cx="2004956" cy="2004956"/>
          </a:xfrm>
          <a:prstGeom prst="rect">
            <a:avLst/>
          </a:prstGeom>
        </p:spPr>
      </p:pic>
      <p:sp>
        <p:nvSpPr>
          <p:cNvPr id="7" name="TextBox 6">
            <a:extLst>
              <a:ext uri="{FF2B5EF4-FFF2-40B4-BE49-F238E27FC236}">
                <a16:creationId xmlns:a16="http://schemas.microsoft.com/office/drawing/2014/main" id="{F20E0EA5-C155-FC04-E81C-7220D9BAB4EE}"/>
              </a:ext>
              <a:ext uri="{C183D7F6-B498-43B3-948B-1728B52AA6E4}">
                <adec:decorative xmlns:adec="http://schemas.microsoft.com/office/drawing/2017/decorative" val="1"/>
              </a:ext>
            </a:extLst>
          </p:cNvPr>
          <p:cNvSpPr txBox="1"/>
          <p:nvPr/>
        </p:nvSpPr>
        <p:spPr>
          <a:xfrm>
            <a:off x="2882016" y="386924"/>
            <a:ext cx="3059176" cy="584775"/>
          </a:xfrm>
          <a:prstGeom prst="rect">
            <a:avLst/>
          </a:prstGeom>
          <a:noFill/>
        </p:spPr>
        <p:txBody>
          <a:bodyPr wrap="square" lIns="91440" tIns="45720" rIns="91440" bIns="45720" rtlCol="0" anchor="t">
            <a:spAutoFit/>
          </a:bodyPr>
          <a:lstStyle/>
          <a:p>
            <a:r>
              <a:rPr lang="en-GB" sz="3200" b="1" spc="100">
                <a:solidFill>
                  <a:srgbClr val="45235E"/>
                </a:solidFill>
                <a:latin typeface="Open Sans Condensed"/>
                <a:ea typeface="Open Sans Condensed" panose="020B0606030504020204" pitchFamily="34" charset="0"/>
                <a:cs typeface="Open Sans Condensed" panose="020B0606030504020204" pitchFamily="34" charset="0"/>
              </a:rPr>
              <a:t>____________</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014030-16B1-8381-CFFE-DF9CD913BD74}"/>
              </a:ext>
              <a:ext uri="{C183D7F6-B498-43B3-948B-1728B52AA6E4}">
                <adec:decorative xmlns:adec="http://schemas.microsoft.com/office/drawing/2017/decorative" val="1"/>
              </a:ext>
            </a:extLst>
          </p:cNvPr>
          <p:cNvSpPr txBox="1"/>
          <p:nvPr/>
        </p:nvSpPr>
        <p:spPr>
          <a:xfrm>
            <a:off x="2881226" y="1763370"/>
            <a:ext cx="2988559" cy="3462486"/>
          </a:xfrm>
          <a:prstGeom prst="rect">
            <a:avLst/>
          </a:prstGeom>
          <a:noFill/>
          <a:ln>
            <a:solidFill>
              <a:schemeClr val="tx1"/>
            </a:solidFill>
          </a:ln>
        </p:spPr>
        <p:txBody>
          <a:bodyPr wrap="square" rtlCol="0">
            <a:spAutoFit/>
          </a:bodyPr>
          <a:lstStyle/>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3" name="TextBox 12">
            <a:extLst>
              <a:ext uri="{FF2B5EF4-FFF2-40B4-BE49-F238E27FC236}">
                <a16:creationId xmlns:a16="http://schemas.microsoft.com/office/drawing/2014/main" id="{7AA1EF8F-1D4F-6011-5249-B62E99C3DB0C}"/>
              </a:ext>
              <a:ext uri="{C183D7F6-B498-43B3-948B-1728B52AA6E4}">
                <adec:decorative xmlns:adec="http://schemas.microsoft.com/office/drawing/2017/decorative" val="1"/>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530940"/>
            <a:ext cx="2894328"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62718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EF32A54C-E6D5-A3D5-4E12-ADD107B11EEC}"/>
              </a:ext>
              <a:ext uri="{C183D7F6-B498-43B3-948B-1728B52AA6E4}">
                <adec:decorative xmlns:adec="http://schemas.microsoft.com/office/drawing/2017/decorative" val="1"/>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34" name="TextBox 33">
            <a:extLst>
              <a:ext uri="{FF2B5EF4-FFF2-40B4-BE49-F238E27FC236}">
                <a16:creationId xmlns:a16="http://schemas.microsoft.com/office/drawing/2014/main" id="{2DFA32BC-5DCD-623A-37B1-E739559331A6}"/>
              </a:ext>
              <a:ext uri="{C183D7F6-B498-43B3-948B-1728B52AA6E4}">
                <adec:decorative xmlns:adec="http://schemas.microsoft.com/office/drawing/2017/decorative" val="1"/>
              </a:ext>
            </a:extLst>
          </p:cNvPr>
          <p:cNvSpPr txBox="1"/>
          <p:nvPr/>
        </p:nvSpPr>
        <p:spPr>
          <a:xfrm>
            <a:off x="2881225" y="749968"/>
            <a:ext cx="3282200" cy="584775"/>
          </a:xfrm>
          <a:prstGeom prst="rect">
            <a:avLst/>
          </a:prstGeom>
          <a:noFill/>
        </p:spPr>
        <p:txBody>
          <a:bodyPr wrap="square" lIns="91440" tIns="45720" rIns="91440" bIns="45720" rtlCol="0" anchor="t">
            <a:spAutoFit/>
          </a:bodyPr>
          <a:lstStyle/>
          <a:p>
            <a:r>
              <a:rPr lang="en-GB" sz="3200" b="1" spc="100">
                <a:solidFill>
                  <a:srgbClr val="45235E"/>
                </a:solidFill>
                <a:latin typeface="Open Sans Condensed"/>
                <a:ea typeface="Open Sans Condensed" panose="020B0606030504020204" pitchFamily="34" charset="0"/>
                <a:cs typeface="Open Sans Condensed" panose="020B0606030504020204" pitchFamily="34" charset="0"/>
              </a:rPr>
              <a:t>____________</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39" name="TextBox 38">
            <a:extLst>
              <a:ext uri="{FF2B5EF4-FFF2-40B4-BE49-F238E27FC236}">
                <a16:creationId xmlns:a16="http://schemas.microsoft.com/office/drawing/2014/main" id="{A3F3180D-8B62-06ED-BD1D-69038AF2D70A}"/>
              </a:ext>
              <a:ext uri="{C183D7F6-B498-43B3-948B-1728B52AA6E4}">
                <adec:decorative xmlns:adec="http://schemas.microsoft.com/office/drawing/2017/decorative" val="1"/>
              </a:ext>
            </a:extLst>
          </p:cNvPr>
          <p:cNvSpPr txBox="1"/>
          <p:nvPr/>
        </p:nvSpPr>
        <p:spPr>
          <a:xfrm>
            <a:off x="498188" y="3855952"/>
            <a:ext cx="2263343" cy="769441"/>
          </a:xfrm>
          <a:prstGeom prst="rect">
            <a:avLst/>
          </a:prstGeom>
          <a:noFill/>
          <a:ln>
            <a:solidFill>
              <a:schemeClr val="tx1"/>
            </a:solidFill>
          </a:ln>
        </p:spPr>
        <p:txBody>
          <a:bodyPr wrap="square" rtlCol="0">
            <a:spAutoFit/>
          </a:bodyPr>
          <a:lstStyle/>
          <a:p>
            <a:endParaRPr lang="en-GB" sz="1100" i="1">
              <a:solidFill>
                <a:srgbClr val="C48500"/>
              </a:solidFill>
              <a:latin typeface="Georgia" panose="02040502050405020303" pitchFamily="18" charset="0"/>
            </a:endParaRPr>
          </a:p>
          <a:p>
            <a:endParaRPr lang="en-GB" sz="1100" i="1">
              <a:solidFill>
                <a:srgbClr val="C48500"/>
              </a:solidFill>
              <a:effectLst/>
              <a:latin typeface="Georgia" panose="02040502050405020303" pitchFamily="18" charset="0"/>
            </a:endParaRPr>
          </a:p>
          <a:p>
            <a:endParaRPr lang="en-GB" sz="1100" i="1">
              <a:solidFill>
                <a:srgbClr val="C48500"/>
              </a:solidFill>
              <a:latin typeface="Georgia" panose="02040502050405020303" pitchFamily="18" charset="0"/>
            </a:endParaRPr>
          </a:p>
          <a:p>
            <a:endParaRPr lang="en-GB" sz="1100" i="1">
              <a:solidFill>
                <a:srgbClr val="C48500"/>
              </a:solidFill>
              <a:effectLst/>
              <a:latin typeface="Georgia" panose="02040502050405020303" pitchFamily="18" charset="0"/>
            </a:endParaRPr>
          </a:p>
        </p:txBody>
      </p:sp>
      <p:sp>
        <p:nvSpPr>
          <p:cNvPr id="55" name="TextBox 54">
            <a:extLst>
              <a:ext uri="{FF2B5EF4-FFF2-40B4-BE49-F238E27FC236}">
                <a16:creationId xmlns:a16="http://schemas.microsoft.com/office/drawing/2014/main" id="{72F0FC16-6FED-23AD-56D2-75DCD7F59477}"/>
              </a:ext>
              <a:ext uri="{C183D7F6-B498-43B3-948B-1728B52AA6E4}">
                <adec:decorative xmlns:adec="http://schemas.microsoft.com/office/drawing/2017/decorative" val="1"/>
              </a:ext>
            </a:extLst>
          </p:cNvPr>
          <p:cNvSpPr txBox="1"/>
          <p:nvPr/>
        </p:nvSpPr>
        <p:spPr>
          <a:xfrm>
            <a:off x="8686298" y="386924"/>
            <a:ext cx="3059176" cy="584775"/>
          </a:xfrm>
          <a:prstGeom prst="rect">
            <a:avLst/>
          </a:prstGeom>
          <a:noFill/>
        </p:spPr>
        <p:txBody>
          <a:bodyPr wrap="square" lIns="91440" tIns="45720" rIns="91440" bIns="45720" rtlCol="0" anchor="t">
            <a:spAutoFit/>
          </a:bodyPr>
          <a:lstStyle/>
          <a:p>
            <a:r>
              <a:rPr lang="en-GB" sz="3200" b="1" spc="100">
                <a:solidFill>
                  <a:srgbClr val="45235E"/>
                </a:solidFill>
                <a:latin typeface="Open Sans Condensed"/>
                <a:ea typeface="Open Sans Condensed" panose="020B0606030504020204" pitchFamily="34" charset="0"/>
                <a:cs typeface="Open Sans Condensed" panose="020B0606030504020204" pitchFamily="34" charset="0"/>
              </a:rPr>
              <a:t>____________</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1BCF1E7-A7A5-DCEC-00AA-4DA4F4090463}"/>
              </a:ext>
              <a:ext uri="{C183D7F6-B498-43B3-948B-1728B52AA6E4}">
                <adec:decorative xmlns:adec="http://schemas.microsoft.com/office/drawing/2017/decorative" val="1"/>
              </a:ext>
            </a:extLst>
          </p:cNvPr>
          <p:cNvSpPr txBox="1"/>
          <p:nvPr/>
        </p:nvSpPr>
        <p:spPr>
          <a:xfrm>
            <a:off x="6301802" y="3855849"/>
            <a:ext cx="264435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58" name="TextBox 57">
            <a:extLst>
              <a:ext uri="{FF2B5EF4-FFF2-40B4-BE49-F238E27FC236}">
                <a16:creationId xmlns:a16="http://schemas.microsoft.com/office/drawing/2014/main" id="{B075A3A9-3577-2A68-33EA-0E2C30D7E861}"/>
              </a:ext>
              <a:ext uri="{C183D7F6-B498-43B3-948B-1728B52AA6E4}">
                <adec:decorative xmlns:adec="http://schemas.microsoft.com/office/drawing/2017/decorative" val="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0" name="Rectangle 59">
            <a:extLst>
              <a:ext uri="{FF2B5EF4-FFF2-40B4-BE49-F238E27FC236}">
                <a16:creationId xmlns:a16="http://schemas.microsoft.com/office/drawing/2014/main" id="{190AF622-C76D-9075-0C82-7E30126C55FB}"/>
              </a:ext>
              <a:ext uri="{C183D7F6-B498-43B3-948B-1728B52AA6E4}">
                <adec:decorative xmlns:adec="http://schemas.microsoft.com/office/drawing/2017/decorative" val="1"/>
              </a:ext>
            </a:extLst>
          </p:cNvPr>
          <p:cNvSpPr/>
          <p:nvPr/>
        </p:nvSpPr>
        <p:spPr>
          <a:xfrm>
            <a:off x="6309921" y="5299720"/>
            <a:ext cx="5364146"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a:extLst>
              <a:ext uri="{FF2B5EF4-FFF2-40B4-BE49-F238E27FC236}">
                <a16:creationId xmlns:a16="http://schemas.microsoft.com/office/drawing/2014/main" id="{DAE95FC0-D07B-A3F7-A83D-A1C78DC5D951}"/>
              </a:ext>
              <a:ext uri="{C183D7F6-B498-43B3-948B-1728B52AA6E4}">
                <adec:decorative xmlns:adec="http://schemas.microsoft.com/office/drawing/2017/decorative" val="1"/>
              </a:ext>
            </a:extLst>
          </p:cNvPr>
          <p:cNvSpPr txBox="1"/>
          <p:nvPr/>
        </p:nvSpPr>
        <p:spPr>
          <a:xfrm>
            <a:off x="6374481" y="539596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65" name="TextBox 64">
            <a:extLst>
              <a:ext uri="{FF2B5EF4-FFF2-40B4-BE49-F238E27FC236}">
                <a16:creationId xmlns:a16="http://schemas.microsoft.com/office/drawing/2014/main" id="{5F5E9072-3CA2-A0BF-6A2B-F0048FB91933}"/>
              </a:ext>
              <a:ext uri="{C183D7F6-B498-43B3-948B-1728B52AA6E4}">
                <adec:decorative xmlns:adec="http://schemas.microsoft.com/office/drawing/2017/decorative" val="1"/>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6" name="TextBox 65">
            <a:extLst>
              <a:ext uri="{FF2B5EF4-FFF2-40B4-BE49-F238E27FC236}">
                <a16:creationId xmlns:a16="http://schemas.microsoft.com/office/drawing/2014/main" id="{1AE10A05-0AB2-E32B-62AF-B5BCB9405FD9}"/>
              </a:ext>
              <a:ext uri="{C183D7F6-B498-43B3-948B-1728B52AA6E4}">
                <adec:decorative xmlns:adec="http://schemas.microsoft.com/office/drawing/2017/decorative" val="1"/>
              </a:ext>
            </a:extLst>
          </p:cNvPr>
          <p:cNvSpPr txBox="1"/>
          <p:nvPr/>
        </p:nvSpPr>
        <p:spPr>
          <a:xfrm>
            <a:off x="8685507" y="749968"/>
            <a:ext cx="3059176" cy="584775"/>
          </a:xfrm>
          <a:prstGeom prst="rect">
            <a:avLst/>
          </a:prstGeom>
          <a:noFill/>
        </p:spPr>
        <p:txBody>
          <a:bodyPr wrap="square" lIns="91440" tIns="45720" rIns="91440" bIns="45720" rtlCol="0" anchor="t">
            <a:spAutoFit/>
          </a:bodyPr>
          <a:lstStyle/>
          <a:p>
            <a:r>
              <a:rPr lang="en-GB" sz="3200" b="1" spc="100">
                <a:solidFill>
                  <a:srgbClr val="45235E"/>
                </a:solidFill>
                <a:latin typeface="Open Sans Condensed"/>
                <a:ea typeface="Open Sans Condensed" panose="020B0606030504020204" pitchFamily="34" charset="0"/>
                <a:cs typeface="Open Sans Condensed" panose="020B0606030504020204" pitchFamily="34" charset="0"/>
              </a:rPr>
              <a:t>____________</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74" name="TextBox 73">
            <a:extLst>
              <a:ext uri="{FF2B5EF4-FFF2-40B4-BE49-F238E27FC236}">
                <a16:creationId xmlns:a16="http://schemas.microsoft.com/office/drawing/2014/main" id="{D80B84DE-E378-02D8-95C8-C84DE219BCE0}"/>
              </a:ext>
              <a:ext uri="{C183D7F6-B498-43B3-948B-1728B52AA6E4}">
                <adec:decorative xmlns:adec="http://schemas.microsoft.com/office/drawing/2017/decorative" val="1"/>
              </a:ext>
            </a:extLst>
          </p:cNvPr>
          <p:cNvSpPr txBox="1"/>
          <p:nvPr/>
        </p:nvSpPr>
        <p:spPr>
          <a:xfrm>
            <a:off x="9074796" y="3852726"/>
            <a:ext cx="253748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Tree>
    <p:extLst>
      <p:ext uri="{BB962C8B-B14F-4D97-AF65-F5344CB8AC3E}">
        <p14:creationId xmlns:p14="http://schemas.microsoft.com/office/powerpoint/2010/main" val="380324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itle 8">
            <a:extLst>
              <a:ext uri="{FF2B5EF4-FFF2-40B4-BE49-F238E27FC236}">
                <a16:creationId xmlns:a16="http://schemas.microsoft.com/office/drawing/2014/main" id="{B12204E2-A0DB-3756-FC77-31F68340F65B}"/>
              </a:ext>
            </a:extLst>
          </p:cNvPr>
          <p:cNvSpPr txBox="1">
            <a:spLocks noGrp="1"/>
          </p:cNvSpPr>
          <p:nvPr>
            <p:ph type="title" idx="4294967295"/>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07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abdicate  </a:t>
            </a:r>
            <a:r>
              <a:rPr lang="en-GB" sz="1100">
                <a:effectLst/>
                <a:latin typeface="Georgia" panose="02040502050405020303" pitchFamily="18" charset="0"/>
                <a:ea typeface="Open Sans" panose="020B0606030504020204" pitchFamily="34" charset="0"/>
                <a:cs typeface="Open Sans" panose="020B0606030504020204" pitchFamily="34" charset="0"/>
              </a:rPr>
              <a:t>  |  give up the position of being king or queen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74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411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Catholic   </a:t>
            </a:r>
            <a:r>
              <a:rPr lang="en-GB" sz="1100">
                <a:effectLst/>
                <a:latin typeface="Georgia" panose="02040502050405020303" pitchFamily="18" charset="0"/>
                <a:ea typeface="Open Sans" panose="020B0606030504020204" pitchFamily="34" charset="0"/>
                <a:cs typeface="Open Sans" panose="020B0606030504020204" pitchFamily="34" charset="0"/>
              </a:rPr>
              <a:t>  |  member of the Roman Catholic Church. A type of Christianity that follows the teachings of the Pope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10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748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chief minister  </a:t>
            </a:r>
            <a:r>
              <a:rPr lang="en-GB" sz="1100">
                <a:effectLst/>
                <a:latin typeface="Georgia" panose="02040502050405020303" pitchFamily="18" charset="0"/>
                <a:ea typeface="Open Sans" panose="020B0606030504020204" pitchFamily="34" charset="0"/>
                <a:cs typeface="Open Sans" panose="020B0606030504020204" pitchFamily="34" charset="0"/>
              </a:rPr>
              <a:t>  |  the king or queen’s main advisor who holds a lot of power in government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047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084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co-conspirator   </a:t>
            </a:r>
            <a:r>
              <a:rPr lang="en-GB" sz="1100">
                <a:effectLst/>
                <a:latin typeface="Georgia" panose="02040502050405020303" pitchFamily="18" charset="0"/>
                <a:ea typeface="Open Sans" panose="020B0606030504020204" pitchFamily="34" charset="0"/>
                <a:cs typeface="Open Sans" panose="020B0606030504020204" pitchFamily="34" charset="0"/>
              </a:rPr>
              <a:t>  |   someone who plots to commit an illegal act with another person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383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420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expedition   </a:t>
            </a:r>
            <a:r>
              <a:rPr lang="en-GB" sz="1100">
                <a:effectLst/>
                <a:latin typeface="Georgia" panose="02040502050405020303" pitchFamily="18" charset="0"/>
                <a:ea typeface="Open Sans" panose="020B0606030504020204" pitchFamily="34" charset="0"/>
                <a:cs typeface="Open Sans" panose="020B0606030504020204" pitchFamily="34" charset="0"/>
              </a:rPr>
              <a:t>  |  a long journey or voyage for a specific purpose such as exploration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719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756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government   </a:t>
            </a:r>
            <a:r>
              <a:rPr lang="en-GB" sz="1100">
                <a:effectLst/>
                <a:latin typeface="Georgia" panose="02040502050405020303" pitchFamily="18" charset="0"/>
                <a:ea typeface="Open Sans" panose="020B0606030504020204" pitchFamily="34" charset="0"/>
                <a:cs typeface="Open Sans" panose="020B0606030504020204" pitchFamily="34" charset="0"/>
              </a:rPr>
              <a:t>  |  group of people that have the authority to rule a country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055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093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house arrest   </a:t>
            </a:r>
            <a:r>
              <a:rPr lang="en-GB" sz="1100">
                <a:effectLst/>
                <a:latin typeface="Georgia" panose="02040502050405020303" pitchFamily="18" charset="0"/>
                <a:ea typeface="Open Sans" panose="020B0606030504020204" pitchFamily="34" charset="0"/>
                <a:cs typeface="Open Sans" panose="020B0606030504020204" pitchFamily="34" charset="0"/>
              </a:rPr>
              <a:t>  |  kept as a prisoner in a house, castle or palace rather than a prison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392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429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imprisoned   </a:t>
            </a:r>
            <a:r>
              <a:rPr lang="en-GB" sz="1100">
                <a:effectLst/>
                <a:latin typeface="Georgia" panose="02040502050405020303" pitchFamily="18" charset="0"/>
                <a:ea typeface="Open Sans" panose="020B0606030504020204" pitchFamily="34" charset="0"/>
                <a:cs typeface="Open Sans" panose="020B0606030504020204" pitchFamily="34" charset="0"/>
              </a:rPr>
              <a:t>  |  kept in a prison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728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76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inherited   </a:t>
            </a:r>
            <a:r>
              <a:rPr lang="en-GB" sz="1100">
                <a:effectLst/>
                <a:latin typeface="Georgia" panose="02040502050405020303" pitchFamily="18" charset="0"/>
                <a:ea typeface="Open Sans" panose="020B0606030504020204" pitchFamily="34" charset="0"/>
                <a:cs typeface="Open Sans" panose="020B0606030504020204" pitchFamily="34" charset="0"/>
              </a:rPr>
              <a:t>  |  given something such as money or a title after the death of the person who had owned or held them before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064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101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invalid    </a:t>
            </a:r>
            <a:r>
              <a:rPr lang="en-GB" sz="1100">
                <a:effectLst/>
                <a:latin typeface="Georgia" panose="02040502050405020303" pitchFamily="18" charset="0"/>
                <a:ea typeface="Open Sans" panose="020B0606030504020204" pitchFamily="34" charset="0"/>
                <a:cs typeface="Open Sans" panose="020B0606030504020204" pitchFamily="34" charset="0"/>
              </a:rPr>
              <a:t>  |  not legal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400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438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Jesuit   </a:t>
            </a:r>
            <a:r>
              <a:rPr lang="en-GB" sz="1100">
                <a:effectLst/>
                <a:latin typeface="Georgia" panose="02040502050405020303" pitchFamily="18" charset="0"/>
                <a:ea typeface="Open Sans" panose="020B0606030504020204" pitchFamily="34" charset="0"/>
                <a:cs typeface="Open Sans" panose="020B0606030504020204" pitchFamily="34" charset="0"/>
              </a:rPr>
              <a:t>  |  Catholic priest whose mission was to restore the Catholic faith to England </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4737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4774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Knight   </a:t>
            </a:r>
            <a:r>
              <a:rPr lang="en-GB" sz="1100">
                <a:effectLst/>
                <a:latin typeface="Georgia" panose="02040502050405020303" pitchFamily="18" charset="0"/>
                <a:ea typeface="Open Sans" panose="020B0606030504020204" pitchFamily="34" charset="0"/>
                <a:cs typeface="Open Sans" panose="020B0606030504020204" pitchFamily="34" charset="0"/>
              </a:rPr>
              <a:t>  |  title awarded to a man for services to the king or queen; he can then use the title ‘Sir’ before his name </a:t>
            </a:r>
          </a:p>
        </p:txBody>
      </p: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4" y="5073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5110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lady-in-waiting   </a:t>
            </a:r>
            <a:r>
              <a:rPr lang="en-GB" sz="1100">
                <a:effectLst/>
                <a:latin typeface="Georgia" panose="02040502050405020303" pitchFamily="18" charset="0"/>
                <a:ea typeface="Open Sans" panose="020B0606030504020204" pitchFamily="34" charset="0"/>
                <a:cs typeface="Open Sans" panose="020B0606030504020204" pitchFamily="34" charset="0"/>
              </a:rPr>
              <a:t>  |  one of the queen’s companions who is there to do as the queen wishes </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5409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4" y="5446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Lord Lieutenant   </a:t>
            </a:r>
            <a:r>
              <a:rPr lang="en-GB" sz="1100">
                <a:effectLst/>
                <a:latin typeface="Georgia" panose="02040502050405020303" pitchFamily="18" charset="0"/>
                <a:ea typeface="Open Sans" panose="020B0606030504020204" pitchFamily="34" charset="0"/>
                <a:cs typeface="Open Sans" panose="020B0606030504020204" pitchFamily="34" charset="0"/>
              </a:rPr>
              <a:t>  |  person who represents the king or queen </a:t>
            </a:r>
          </a:p>
        </p:txBody>
      </p: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596014" y="5745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4" y="5783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Lord Protector   </a:t>
            </a:r>
            <a:r>
              <a:rPr lang="en-GB" sz="1100">
                <a:effectLst/>
                <a:latin typeface="Georgia" panose="02040502050405020303" pitchFamily="18" charset="0"/>
                <a:ea typeface="Open Sans" panose="020B0606030504020204" pitchFamily="34" charset="0"/>
                <a:cs typeface="Open Sans" panose="020B0606030504020204" pitchFamily="34" charset="0"/>
              </a:rPr>
              <a:t>  |  title used by someone in charge of a country, when the king or queen is unable to rule (if they are unwell or a child, for example) </a:t>
            </a:r>
          </a:p>
        </p:txBody>
      </p:sp>
      <p:cxnSp>
        <p:nvCxnSpPr>
          <p:cNvPr id="122" name="Straight Connector 121">
            <a:extLst>
              <a:ext uri="{FF2B5EF4-FFF2-40B4-BE49-F238E27FC236}">
                <a16:creationId xmlns:a16="http://schemas.microsoft.com/office/drawing/2014/main" id="{0B0C083E-1F36-4820-992E-DE8D71958D6F}"/>
              </a:ext>
              <a:ext uri="{C183D7F6-B498-43B3-948B-1728B52AA6E4}">
                <adec:decorative xmlns:adec="http://schemas.microsoft.com/office/drawing/2017/decorative" val="1"/>
              </a:ext>
            </a:extLst>
          </p:cNvPr>
          <p:cNvCxnSpPr>
            <a:cxnSpLocks/>
          </p:cNvCxnSpPr>
          <p:nvPr/>
        </p:nvCxnSpPr>
        <p:spPr>
          <a:xfrm>
            <a:off x="596014" y="6082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9001B14-B837-68EC-485E-0DB41DAE4B40}"/>
              </a:ext>
            </a:extLst>
          </p:cNvPr>
          <p:cNvSpPr txBox="1">
            <a:spLocks/>
          </p:cNvSpPr>
          <p:nvPr/>
        </p:nvSpPr>
        <p:spPr>
          <a:xfrm>
            <a:off x="596013" y="6119481"/>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minister    </a:t>
            </a:r>
            <a:r>
              <a:rPr lang="en-GB" sz="1100">
                <a:effectLst/>
                <a:latin typeface="Georgia" panose="02040502050405020303" pitchFamily="18" charset="0"/>
                <a:ea typeface="Open Sans" panose="020B0606030504020204" pitchFamily="34" charset="0"/>
                <a:cs typeface="Open Sans" panose="020B0606030504020204" pitchFamily="34" charset="0"/>
              </a:rPr>
              <a:t>  |  someone with a lot of power and responsibility in government </a:t>
            </a:r>
          </a:p>
        </p:txBody>
      </p:sp>
      <p:pic>
        <p:nvPicPr>
          <p:cNvPr id="3" name="Picture 2">
            <a:extLst>
              <a:ext uri="{FF2B5EF4-FFF2-40B4-BE49-F238E27FC236}">
                <a16:creationId xmlns:a16="http://schemas.microsoft.com/office/drawing/2014/main" id="{642647B5-8F1E-BFFC-9688-376D3747213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2232" y="461179"/>
            <a:ext cx="1513754" cy="838790"/>
          </a:xfrm>
          <a:prstGeom prst="rect">
            <a:avLst/>
          </a:prstGeom>
        </p:spPr>
      </p:pic>
    </p:spTree>
    <p:extLst>
      <p:ext uri="{BB962C8B-B14F-4D97-AF65-F5344CB8AC3E}">
        <p14:creationId xmlns:p14="http://schemas.microsoft.com/office/powerpoint/2010/main" val="78978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extBox 8">
            <a:extLst>
              <a:ext uri="{FF2B5EF4-FFF2-40B4-BE49-F238E27FC236}">
                <a16:creationId xmlns:a16="http://schemas.microsoft.com/office/drawing/2014/main" id="{B12204E2-A0DB-3756-FC77-31F68340F65B}"/>
              </a:ext>
            </a:extLst>
          </p:cNvPr>
          <p:cNvSpPr txBox="1"/>
          <p:nvPr/>
        </p:nvSpPr>
        <p:spPr>
          <a:xfrm>
            <a:off x="411947" y="386924"/>
            <a:ext cx="6404489"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07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navy   </a:t>
            </a:r>
            <a:r>
              <a:rPr lang="en-GB" sz="1100">
                <a:effectLst/>
                <a:latin typeface="Georgia" panose="02040502050405020303" pitchFamily="18" charset="0"/>
                <a:ea typeface="Open Sans" panose="020B0606030504020204" pitchFamily="34" charset="0"/>
                <a:cs typeface="Open Sans" panose="020B0606030504020204" pitchFamily="34" charset="0"/>
              </a:rPr>
              <a:t>  |  ships built and maintained to defend a country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7530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41326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noble    </a:t>
            </a:r>
            <a:r>
              <a:rPr lang="en-GB" sz="1100">
                <a:effectLst/>
                <a:latin typeface="Georgia" panose="02040502050405020303" pitchFamily="18" charset="0"/>
                <a:ea typeface="Open Sans" panose="020B0606030504020204" pitchFamily="34" charset="0"/>
                <a:cs typeface="Open Sans" panose="020B0606030504020204" pitchFamily="34" charset="0"/>
              </a:rPr>
              <a:t>  |  someone of high rank in society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1283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75079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Parliament    </a:t>
            </a:r>
            <a:r>
              <a:rPr lang="en-GB" sz="1100">
                <a:effectLst/>
                <a:latin typeface="Georgia" panose="02040502050405020303" pitchFamily="18" charset="0"/>
                <a:ea typeface="Open Sans" panose="020B0606030504020204" pitchFamily="34" charset="0"/>
                <a:cs typeface="Open Sans" panose="020B0606030504020204" pitchFamily="34" charset="0"/>
              </a:rPr>
              <a:t>  |  the group of people elected to make and change laws in a country; in the past only very rich and powerful people were Members of Parliament</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05035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08831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plot/plotting    </a:t>
            </a:r>
            <a:r>
              <a:rPr lang="en-GB" sz="1100">
                <a:effectLst/>
                <a:latin typeface="Georgia" panose="02040502050405020303" pitchFamily="18" charset="0"/>
                <a:ea typeface="Open Sans" panose="020B0606030504020204" pitchFamily="34" charset="0"/>
                <a:cs typeface="Open Sans" panose="020B0606030504020204" pitchFamily="34" charset="0"/>
              </a:rPr>
              <a:t>  |  secretly plan to harm someone, especially a government or ruler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38788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42584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Protestant    </a:t>
            </a:r>
            <a:r>
              <a:rPr lang="en-GB" sz="1100">
                <a:effectLst/>
                <a:latin typeface="Georgia" panose="02040502050405020303" pitchFamily="18" charset="0"/>
                <a:ea typeface="Open Sans" panose="020B0606030504020204" pitchFamily="34" charset="0"/>
                <a:cs typeface="Open Sans" panose="020B0606030504020204" pitchFamily="34" charset="0"/>
              </a:rPr>
              <a:t>  |  </a:t>
            </a:r>
            <a:r>
              <a:rPr lang="en-GB" sz="1100">
                <a:latin typeface="Georgia" panose="02040502050405020303" pitchFamily="18" charset="0"/>
                <a:ea typeface="Open Sans" panose="020B0606030504020204" pitchFamily="34" charset="0"/>
                <a:cs typeface="Open Sans" panose="020B0606030504020204" pitchFamily="34" charset="0"/>
              </a:rPr>
              <a:t>a </a:t>
            </a:r>
            <a:r>
              <a:rPr lang="en-GB" sz="1100">
                <a:effectLst/>
                <a:latin typeface="Georgia" panose="02040502050405020303" pitchFamily="18" charset="0"/>
                <a:ea typeface="Open Sans" panose="020B0606030504020204" pitchFamily="34" charset="0"/>
                <a:cs typeface="Open Sans" panose="020B0606030504020204" pitchFamily="34" charset="0"/>
              </a:rPr>
              <a:t>type of Christianity that believes people do not need officials (such as the Pope or Bishops) to communicate with God.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72541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76337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rebel    </a:t>
            </a:r>
            <a:r>
              <a:rPr lang="en-GB" sz="1100">
                <a:effectLst/>
                <a:latin typeface="Georgia" panose="02040502050405020303" pitchFamily="18" charset="0"/>
                <a:ea typeface="Open Sans" panose="020B0606030504020204" pitchFamily="34" charset="0"/>
                <a:cs typeface="Open Sans" panose="020B0606030504020204" pitchFamily="34" charset="0"/>
              </a:rPr>
              <a:t>  |  person who joins a rebellion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06294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10090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rebellion    </a:t>
            </a:r>
            <a:r>
              <a:rPr lang="en-GB" sz="1100">
                <a:effectLst/>
                <a:latin typeface="Georgia" panose="02040502050405020303" pitchFamily="18" charset="0"/>
                <a:ea typeface="Open Sans" panose="020B0606030504020204" pitchFamily="34" charset="0"/>
                <a:cs typeface="Open Sans" panose="020B0606030504020204" pitchFamily="34" charset="0"/>
              </a:rPr>
              <a:t>  |  a fight by a large group of people against the government or ruler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40047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43843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Roman Catholic Church  </a:t>
            </a:r>
            <a:r>
              <a:rPr lang="en-GB" sz="1100">
                <a:effectLst/>
                <a:latin typeface="Georgia" panose="02040502050405020303" pitchFamily="18" charset="0"/>
                <a:ea typeface="Open Sans" panose="020B0606030504020204" pitchFamily="34" charset="0"/>
                <a:cs typeface="Open Sans" panose="020B0606030504020204" pitchFamily="34" charset="0"/>
              </a:rPr>
              <a:t>|  Christian religion with the Pope as its head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73799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77595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Secretary of State    </a:t>
            </a:r>
            <a:r>
              <a:rPr lang="en-GB" sz="1100">
                <a:effectLst/>
                <a:latin typeface="Georgia" panose="02040502050405020303" pitchFamily="18" charset="0"/>
                <a:ea typeface="Open Sans" panose="020B0606030504020204" pitchFamily="34" charset="0"/>
                <a:cs typeface="Open Sans" panose="020B0606030504020204" pitchFamily="34" charset="0"/>
              </a:rPr>
              <a:t>  |  senior minister in charge of a government department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07552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11348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Spanish Armada     </a:t>
            </a:r>
            <a:r>
              <a:rPr lang="en-GB" sz="1100">
                <a:effectLst/>
                <a:latin typeface="Georgia" panose="02040502050405020303" pitchFamily="18" charset="0"/>
                <a:ea typeface="Open Sans" panose="020B0606030504020204" pitchFamily="34" charset="0"/>
                <a:cs typeface="Open Sans" panose="020B0606030504020204" pitchFamily="34" charset="0"/>
              </a:rPr>
              <a:t>  |  the large fleet of ships sent to invade England by Philip II of Spain in 1588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41305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45101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state prison    </a:t>
            </a:r>
            <a:r>
              <a:rPr lang="en-GB" sz="1100">
                <a:effectLst/>
                <a:latin typeface="Georgia" panose="02040502050405020303" pitchFamily="18" charset="0"/>
                <a:ea typeface="Open Sans" panose="020B0606030504020204" pitchFamily="34" charset="0"/>
                <a:cs typeface="Open Sans" panose="020B0606030504020204" pitchFamily="34" charset="0"/>
              </a:rPr>
              <a:t>  |  in the past, a prison used for political or religious prisoners or people charged with very serious crimes</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475058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478854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treason   </a:t>
            </a:r>
            <a:r>
              <a:rPr lang="en-GB" sz="1100">
                <a:effectLst/>
                <a:latin typeface="Georgia" panose="02040502050405020303" pitchFamily="18" charset="0"/>
                <a:ea typeface="Open Sans" panose="020B0606030504020204" pitchFamily="34" charset="0"/>
                <a:cs typeface="Open Sans" panose="020B0606030504020204" pitchFamily="34" charset="0"/>
              </a:rPr>
              <a:t>  |  the crime of acting against your own country, especially by trying to kill the king or queen, or overthrow the government </a:t>
            </a:r>
          </a:p>
        </p:txBody>
      </p:sp>
      <p:pic>
        <p:nvPicPr>
          <p:cNvPr id="2" name="Picture 1">
            <a:extLst>
              <a:ext uri="{FF2B5EF4-FFF2-40B4-BE49-F238E27FC236}">
                <a16:creationId xmlns:a16="http://schemas.microsoft.com/office/drawing/2014/main" id="{919079DF-8C5D-23DB-366B-9C13B39F7CB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0000">
            <a:off x="2042737" y="5620552"/>
            <a:ext cx="1563689" cy="903622"/>
          </a:xfrm>
          <a:prstGeom prst="rect">
            <a:avLst/>
          </a:prstGeom>
        </p:spPr>
      </p:pic>
      <p:pic>
        <p:nvPicPr>
          <p:cNvPr id="3" name="Picture 2">
            <a:extLst>
              <a:ext uri="{FF2B5EF4-FFF2-40B4-BE49-F238E27FC236}">
                <a16:creationId xmlns:a16="http://schemas.microsoft.com/office/drawing/2014/main" id="{E0197C5C-C904-FFAB-55B0-753F4728B57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0000">
            <a:off x="484904" y="5623975"/>
            <a:ext cx="1563689" cy="889565"/>
          </a:xfrm>
          <a:prstGeom prst="rect">
            <a:avLst/>
          </a:prstGeom>
        </p:spPr>
      </p:pic>
      <p:sp>
        <p:nvSpPr>
          <p:cNvPr id="4" name="Title 3">
            <a:extLst>
              <a:ext uri="{FF2B5EF4-FFF2-40B4-BE49-F238E27FC236}">
                <a16:creationId xmlns:a16="http://schemas.microsoft.com/office/drawing/2014/main" id="{B751DAB5-DD28-B7B8-2132-FD11EE5EEEA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VOCABULARY LIST 2</a:t>
            </a:r>
          </a:p>
        </p:txBody>
      </p:sp>
    </p:spTree>
    <p:extLst>
      <p:ext uri="{BB962C8B-B14F-4D97-AF65-F5344CB8AC3E}">
        <p14:creationId xmlns:p14="http://schemas.microsoft.com/office/powerpoint/2010/main" val="4005359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TMSDE-177636704-51340</_dlc_DocId>
    <_dlc_DocIdUrl xmlns="6a0bfff4-67be-4a96-b973-4401e8ac1668">
      <Url>https://historicroyalpalaces2.sharepoint.com/sites/TMS_Digital_Engagement_Workspace/_layouts/15/DocIdRedir.aspx?ID=TMSDE-177636704-51340</Url>
      <Description>TMSDE-177636704-51340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5" ma:contentTypeDescription="Create a new document." ma:contentTypeScope="" ma:versionID="4e2e7ef4bd3065ec7d33040901211ce9">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d4433ea440af4e636bc7995f39d50dd5"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0B3A45-5F66-481B-8CD7-6C331871FC94}">
  <ds:schemaRefs>
    <ds:schemaRef ds:uri="http://schemas.microsoft.com/sharepoint/events"/>
  </ds:schemaRefs>
</ds:datastoreItem>
</file>

<file path=customXml/itemProps2.xml><?xml version="1.0" encoding="utf-8"?>
<ds:datastoreItem xmlns:ds="http://schemas.openxmlformats.org/officeDocument/2006/customXml" ds:itemID="{3BE394D3-E354-4F8D-84A3-6141E6EB2518}">
  <ds:schemaRefs>
    <ds:schemaRef ds:uri="http://schemas.microsoft.com/sharepoint/v3/contenttype/forms"/>
  </ds:schemaRefs>
</ds:datastoreItem>
</file>

<file path=customXml/itemProps3.xml><?xml version="1.0" encoding="utf-8"?>
<ds:datastoreItem xmlns:ds="http://schemas.openxmlformats.org/officeDocument/2006/customXml" ds:itemID="{72D6CA07-A7FA-4D69-9335-D78B7E1D8953}">
  <ds:schemaRefs>
    <ds:schemaRef ds:uri="http://schemas.microsoft.com/office/2006/metadata/properties"/>
    <ds:schemaRef ds:uri="http://schemas.microsoft.com/office/2006/documentManagement/types"/>
    <ds:schemaRef ds:uri="http://schemas.microsoft.com/office/infopath/2007/PartnerControls"/>
    <ds:schemaRef ds:uri="311830fd-edab-4bb4-afbf-658c422cd60d"/>
    <ds:schemaRef ds:uri="http://www.w3.org/XML/1998/namespace"/>
    <ds:schemaRef ds:uri="http://schemas.openxmlformats.org/package/2006/metadata/core-properties"/>
    <ds:schemaRef ds:uri="6a0bfff4-67be-4a96-b973-4401e8ac1668"/>
    <ds:schemaRef ds:uri="http://purl.org/dc/dcmitype/"/>
    <ds:schemaRef ds:uri="http://purl.org/dc/elements/1.1/"/>
    <ds:schemaRef ds:uri="c12aeb96-693d-4a38-af2e-b31719837d9a"/>
    <ds:schemaRef ds:uri="http://purl.org/dc/terms/"/>
  </ds:schemaRefs>
</ds:datastoreItem>
</file>

<file path=customXml/itemProps4.xml><?xml version="1.0" encoding="utf-8"?>
<ds:datastoreItem xmlns:ds="http://schemas.openxmlformats.org/officeDocument/2006/customXml" ds:itemID="{1F9FF766-67F5-4114-BD22-75F7BB5CBB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0bfff4-67be-4a96-b973-4401e8ac1668"/>
    <ds:schemaRef ds:uri="c12aeb96-693d-4a38-af2e-b31719837d9a"/>
    <ds:schemaRef ds:uri="311830fd-edab-4bb4-afbf-658c422cd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TotalTime>
  <Words>3183</Words>
  <Application>Microsoft Office PowerPoint</Application>
  <PresentationFormat>Widescreen</PresentationFormat>
  <Paragraphs>279</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Georgia</vt:lpstr>
      <vt:lpstr>Open Sans Condensed</vt:lpstr>
      <vt:lpstr>Open Sans Condensed Light</vt:lpstr>
      <vt:lpstr>Office Theme</vt:lpstr>
      <vt:lpstr>HOW TO USE - NOTES FOR TEACHERS</vt:lpstr>
      <vt:lpstr>ELIZABETH I AND THOMAS WYATT</vt:lpstr>
      <vt:lpstr>MARY QUEEN OF SCOTS AND LADY LAND GREY</vt:lpstr>
      <vt:lpstr>KATHERINE GREY AND SIR WALTER RALEIGH</vt:lpstr>
      <vt:lpstr>JOHN GERARD AND ROBERT DEVEREUX</vt:lpstr>
      <vt:lpstr>WILLIAM CECIL AND PHILIP HOWARD</vt:lpstr>
      <vt:lpstr>TEMPLATE BIOGRAPHY</vt:lpstr>
      <vt:lpstr>VOCABULARY LIST</vt:lpstr>
      <vt:lpstr>VOCABULARY LIST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Crockard</dc:creator>
  <cp:lastModifiedBy>Rosie Cooper</cp:lastModifiedBy>
  <cp:revision>1</cp:revision>
  <dcterms:created xsi:type="dcterms:W3CDTF">2023-08-03T09:37:27Z</dcterms:created>
  <dcterms:modified xsi:type="dcterms:W3CDTF">2024-04-29T11:06:21Z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1e5b77a9-4066-4ae6-91fc-a72c560edfc3</vt:lpwstr>
  </property>
  <property fmtid="{D5CDD505-2E9C-101B-9397-08002B2CF9AE}" pid="4" name="MediaServiceImageTags">
    <vt:lpwstr/>
  </property>
</Properties>
</file>