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6176" userDrawn="1">
          <p15:clr>
            <a:srgbClr val="A4A3A4"/>
          </p15:clr>
        </p15:guide>
        <p15:guide id="3" pos="3908" userDrawn="1">
          <p15:clr>
            <a:srgbClr val="A4A3A4"/>
          </p15:clr>
        </p15:guide>
        <p15:guide id="4" pos="2683" userDrawn="1">
          <p15:clr>
            <a:srgbClr val="A4A3A4"/>
          </p15:clr>
        </p15:guide>
        <p15:guide id="5" pos="7401" userDrawn="1">
          <p15:clr>
            <a:srgbClr val="A4A3A4"/>
          </p15:clr>
        </p15:guide>
        <p15:guide id="6" pos="5586" userDrawn="1">
          <p15:clr>
            <a:srgbClr val="A4A3A4"/>
          </p15:clr>
        </p15:guide>
        <p15:guide id="7" pos="5722" userDrawn="1">
          <p15:clr>
            <a:srgbClr val="A4A3A4"/>
          </p15:clr>
        </p15:guide>
        <p15:guide id="8" pos="4362" userDrawn="1">
          <p15:clr>
            <a:srgbClr val="A4A3A4"/>
          </p15:clr>
        </p15:guide>
        <p15:guide id="9" pos="4498" userDrawn="1">
          <p15:clr>
            <a:srgbClr val="A4A3A4"/>
          </p15:clr>
        </p15:guide>
        <p15:guide id="10" pos="279" userDrawn="1">
          <p15:clr>
            <a:srgbClr val="A4A3A4"/>
          </p15:clr>
        </p15:guide>
        <p15:guide id="11" orient="horz" pos="4178" userDrawn="1">
          <p15:clr>
            <a:srgbClr val="A4A3A4"/>
          </p15:clr>
        </p15:guide>
        <p15:guide id="12" orient="horz" pos="3748" userDrawn="1">
          <p15:clr>
            <a:srgbClr val="A4A3A4"/>
          </p15:clr>
        </p15:guide>
        <p15:guide id="13" pos="6312" userDrawn="1">
          <p15:clr>
            <a:srgbClr val="A4A3A4"/>
          </p15:clr>
        </p15:guide>
        <p15:guide id="14" pos="1481" userDrawn="1">
          <p15:clr>
            <a:srgbClr val="A4A3A4"/>
          </p15:clr>
        </p15:guide>
        <p15:guide id="15" pos="3885" userDrawn="1">
          <p15:clr>
            <a:srgbClr val="A4A3A4"/>
          </p15:clr>
        </p15:guide>
        <p15:guide id="16" pos="6289" userDrawn="1">
          <p15:clr>
            <a:srgbClr val="A4A3A4"/>
          </p15:clr>
        </p15:guide>
        <p15:guide id="17" pos="5087" userDrawn="1">
          <p15:clr>
            <a:srgbClr val="A4A3A4"/>
          </p15:clr>
        </p15:guide>
        <p15:guide id="18" orient="horz" pos="414" userDrawn="1">
          <p15:clr>
            <a:srgbClr val="A4A3A4"/>
          </p15:clr>
        </p15:guide>
        <p15:guide id="19" orient="horz" pos="572" userDrawn="1">
          <p15:clr>
            <a:srgbClr val="A4A3A4"/>
          </p15:clr>
        </p15:guide>
        <p15:guide id="20" orient="horz" pos="913" userDrawn="1">
          <p15:clr>
            <a:srgbClr val="A4A3A4"/>
          </p15:clr>
        </p15:guide>
        <p15:guide id="21" orient="horz" pos="2976" userDrawn="1">
          <p15:clr>
            <a:srgbClr val="A4A3A4"/>
          </p15:clr>
        </p15:guide>
        <p15:guide id="22" pos="3840" userDrawn="1">
          <p15:clr>
            <a:srgbClr val="A4A3A4"/>
          </p15:clr>
        </p15:guide>
        <p15:guide id="23" orient="horz" pos="187" userDrawn="1">
          <p15:clr>
            <a:srgbClr val="A4A3A4"/>
          </p15:clr>
        </p15:guide>
        <p15:guide id="24" orient="horz" pos="25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5A3"/>
    <a:srgbClr val="CC1632"/>
    <a:srgbClr val="3F265B"/>
    <a:srgbClr val="C58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095EF-A75F-436E-8FC2-74E6C1E2AEB0}" v="6" dt="2025-03-28T13:47:03.434"/>
    <p1510:client id="{D8DDEB9A-E9D8-7C81-C613-45A2B9C43C7F}" v="131" dt="2025-03-27T23:24:04.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2"/>
    <p:restoredTop sz="86386"/>
  </p:normalViewPr>
  <p:slideViewPr>
    <p:cSldViewPr snapToGrid="0">
      <p:cViewPr>
        <p:scale>
          <a:sx n="75" d="100"/>
          <a:sy n="75" d="100"/>
        </p:scale>
        <p:origin x="1086" y="540"/>
      </p:cViewPr>
      <p:guideLst>
        <p:guide orient="horz" pos="2137"/>
        <p:guide pos="6176"/>
        <p:guide pos="3908"/>
        <p:guide pos="2683"/>
        <p:guide pos="7401"/>
        <p:guide pos="5586"/>
        <p:guide pos="5722"/>
        <p:guide pos="4362"/>
        <p:guide pos="4498"/>
        <p:guide pos="279"/>
        <p:guide orient="horz" pos="4178"/>
        <p:guide orient="horz" pos="3748"/>
        <p:guide pos="6312"/>
        <p:guide pos="1481"/>
        <p:guide pos="3885"/>
        <p:guide pos="6289"/>
        <p:guide pos="5087"/>
        <p:guide orient="horz" pos="414"/>
        <p:guide orient="horz" pos="572"/>
        <p:guide orient="horz" pos="913"/>
        <p:guide orient="horz" pos="2976"/>
        <p:guide pos="3840"/>
        <p:guide orient="horz" pos="187"/>
        <p:guide orient="horz" pos="254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C47095EF-A75F-436E-8FC2-74E6C1E2AEB0}"/>
    <pc:docChg chg="custSel modSld">
      <pc:chgData name="Rosie Cooper" userId="bf124abb-9a2b-4602-9121-6ae61623fa8e" providerId="ADAL" clId="{C47095EF-A75F-436E-8FC2-74E6C1E2AEB0}" dt="2025-03-28T13:48:01.082" v="19" actId="33553"/>
      <pc:docMkLst>
        <pc:docMk/>
      </pc:docMkLst>
      <pc:sldChg chg="addSp delSp modSp mod">
        <pc:chgData name="Rosie Cooper" userId="bf124abb-9a2b-4602-9121-6ae61623fa8e" providerId="ADAL" clId="{C47095EF-A75F-436E-8FC2-74E6C1E2AEB0}" dt="2025-03-28T13:47:41.864" v="15" actId="33553"/>
        <pc:sldMkLst>
          <pc:docMk/>
          <pc:sldMk cId="4191014491" sldId="257"/>
        </pc:sldMkLst>
        <pc:spChg chg="del mod modVis">
          <ac:chgData name="Rosie Cooper" userId="bf124abb-9a2b-4602-9121-6ae61623fa8e" providerId="ADAL" clId="{C47095EF-A75F-436E-8FC2-74E6C1E2AEB0}" dt="2025-03-28T13:47:37.931" v="13" actId="478"/>
          <ac:spMkLst>
            <pc:docMk/>
            <pc:sldMk cId="4191014491" sldId="257"/>
            <ac:spMk id="4" creationId="{E988BD15-0354-2841-EF07-92BCCCE197A5}"/>
          </ac:spMkLst>
        </pc:spChg>
        <pc:spChg chg="add del mod">
          <ac:chgData name="Rosie Cooper" userId="bf124abb-9a2b-4602-9121-6ae61623fa8e" providerId="ADAL" clId="{C47095EF-A75F-436E-8FC2-74E6C1E2AEB0}" dt="2025-03-28T13:47:39.543" v="14" actId="478"/>
          <ac:spMkLst>
            <pc:docMk/>
            <pc:sldMk cId="4191014491" sldId="257"/>
            <ac:spMk id="8" creationId="{5F8F1C3F-0D5E-6EDA-5EDE-CF9AD7E6CE36}"/>
          </ac:spMkLst>
        </pc:spChg>
        <pc:spChg chg="mod">
          <ac:chgData name="Rosie Cooper" userId="bf124abb-9a2b-4602-9121-6ae61623fa8e" providerId="ADAL" clId="{C47095EF-A75F-436E-8FC2-74E6C1E2AEB0}" dt="2025-03-28T13:47:41.864" v="15" actId="33553"/>
          <ac:spMkLst>
            <pc:docMk/>
            <pc:sldMk cId="4191014491" sldId="257"/>
            <ac:spMk id="34" creationId="{732C9630-0E20-8479-5E8C-92C0B168317E}"/>
          </ac:spMkLst>
        </pc:spChg>
      </pc:sldChg>
      <pc:sldChg chg="addSp delSp modSp mod">
        <pc:chgData name="Rosie Cooper" userId="bf124abb-9a2b-4602-9121-6ae61623fa8e" providerId="ADAL" clId="{C47095EF-A75F-436E-8FC2-74E6C1E2AEB0}" dt="2025-03-28T13:48:01.082" v="19" actId="33553"/>
        <pc:sldMkLst>
          <pc:docMk/>
          <pc:sldMk cId="2653748676" sldId="258"/>
        </pc:sldMkLst>
        <pc:spChg chg="mod">
          <ac:chgData name="Rosie Cooper" userId="bf124abb-9a2b-4602-9121-6ae61623fa8e" providerId="ADAL" clId="{C47095EF-A75F-436E-8FC2-74E6C1E2AEB0}" dt="2025-03-28T13:47:25.324" v="10" actId="962"/>
          <ac:spMkLst>
            <pc:docMk/>
            <pc:sldMk cId="2653748676" sldId="258"/>
            <ac:spMk id="2" creationId="{4BDF63D0-DA15-2A16-391E-BDA0AD2AF499}"/>
          </ac:spMkLst>
        </pc:spChg>
        <pc:spChg chg="mod">
          <ac:chgData name="Rosie Cooper" userId="bf124abb-9a2b-4602-9121-6ae61623fa8e" providerId="ADAL" clId="{C47095EF-A75F-436E-8FC2-74E6C1E2AEB0}" dt="2025-03-28T13:47:27.494" v="11" actId="962"/>
          <ac:spMkLst>
            <pc:docMk/>
            <pc:sldMk cId="2653748676" sldId="258"/>
            <ac:spMk id="3" creationId="{78159748-F427-6A97-53CA-846C15125886}"/>
          </ac:spMkLst>
        </pc:spChg>
        <pc:spChg chg="del mod modVis">
          <ac:chgData name="Rosie Cooper" userId="bf124abb-9a2b-4602-9121-6ae61623fa8e" providerId="ADAL" clId="{C47095EF-A75F-436E-8FC2-74E6C1E2AEB0}" dt="2025-03-28T13:47:48.877" v="17" actId="478"/>
          <ac:spMkLst>
            <pc:docMk/>
            <pc:sldMk cId="2653748676" sldId="258"/>
            <ac:spMk id="4" creationId="{DAC506B4-80DB-2F7C-778A-D5A7028BAAC4}"/>
          </ac:spMkLst>
        </pc:spChg>
        <pc:spChg chg="add del mod">
          <ac:chgData name="Rosie Cooper" userId="bf124abb-9a2b-4602-9121-6ae61623fa8e" providerId="ADAL" clId="{C47095EF-A75F-436E-8FC2-74E6C1E2AEB0}" dt="2025-03-28T13:47:57.689" v="18" actId="478"/>
          <ac:spMkLst>
            <pc:docMk/>
            <pc:sldMk cId="2653748676" sldId="258"/>
            <ac:spMk id="13" creationId="{1D91EAA0-60F1-B7E7-BFB0-E39317123F02}"/>
          </ac:spMkLst>
        </pc:spChg>
        <pc:spChg chg="mod topLvl">
          <ac:chgData name="Rosie Cooper" userId="bf124abb-9a2b-4602-9121-6ae61623fa8e" providerId="ADAL" clId="{C47095EF-A75F-436E-8FC2-74E6C1E2AEB0}" dt="2025-03-28T13:46:49.305" v="3" actId="165"/>
          <ac:spMkLst>
            <pc:docMk/>
            <pc:sldMk cId="2653748676" sldId="258"/>
            <ac:spMk id="16" creationId="{6F1D1D68-60B8-DA18-F392-88F7414D7658}"/>
          </ac:spMkLst>
        </pc:spChg>
        <pc:spChg chg="mod topLvl">
          <ac:chgData name="Rosie Cooper" userId="bf124abb-9a2b-4602-9121-6ae61623fa8e" providerId="ADAL" clId="{C47095EF-A75F-436E-8FC2-74E6C1E2AEB0}" dt="2025-03-28T13:46:46.544" v="2" actId="165"/>
          <ac:spMkLst>
            <pc:docMk/>
            <pc:sldMk cId="2653748676" sldId="258"/>
            <ac:spMk id="30" creationId="{1D878AAE-A0EE-BE18-6A2C-BBAF11A4C930}"/>
          </ac:spMkLst>
        </pc:spChg>
        <pc:spChg chg="mod topLvl">
          <ac:chgData name="Rosie Cooper" userId="bf124abb-9a2b-4602-9121-6ae61623fa8e" providerId="ADAL" clId="{C47095EF-A75F-436E-8FC2-74E6C1E2AEB0}" dt="2025-03-28T13:46:49.305" v="3" actId="165"/>
          <ac:spMkLst>
            <pc:docMk/>
            <pc:sldMk cId="2653748676" sldId="258"/>
            <ac:spMk id="33" creationId="{4B5A00BD-CE0E-E390-1038-C16627AAF6E1}"/>
          </ac:spMkLst>
        </pc:spChg>
        <pc:spChg chg="mod topLvl">
          <ac:chgData name="Rosie Cooper" userId="bf124abb-9a2b-4602-9121-6ae61623fa8e" providerId="ADAL" clId="{C47095EF-A75F-436E-8FC2-74E6C1E2AEB0}" dt="2025-03-28T13:46:51.978" v="4" actId="165"/>
          <ac:spMkLst>
            <pc:docMk/>
            <pc:sldMk cId="2653748676" sldId="258"/>
            <ac:spMk id="34" creationId="{D7E4A9B6-B839-604A-052F-D0DC5D91E3DC}"/>
          </ac:spMkLst>
        </pc:spChg>
        <pc:spChg chg="mod topLvl">
          <ac:chgData name="Rosie Cooper" userId="bf124abb-9a2b-4602-9121-6ae61623fa8e" providerId="ADAL" clId="{C47095EF-A75F-436E-8FC2-74E6C1E2AEB0}" dt="2025-03-28T13:46:55.164" v="5" actId="165"/>
          <ac:spMkLst>
            <pc:docMk/>
            <pc:sldMk cId="2653748676" sldId="258"/>
            <ac:spMk id="35" creationId="{41F7739A-60DE-5F89-E5AE-75B4924301D9}"/>
          </ac:spMkLst>
        </pc:spChg>
        <pc:spChg chg="mod topLvl">
          <ac:chgData name="Rosie Cooper" userId="bf124abb-9a2b-4602-9121-6ae61623fa8e" providerId="ADAL" clId="{C47095EF-A75F-436E-8FC2-74E6C1E2AEB0}" dt="2025-03-28T13:46:57.873" v="6" actId="165"/>
          <ac:spMkLst>
            <pc:docMk/>
            <pc:sldMk cId="2653748676" sldId="258"/>
            <ac:spMk id="36" creationId="{31509D55-C78A-FC54-DFB3-7E5B6B431047}"/>
          </ac:spMkLst>
        </pc:spChg>
        <pc:spChg chg="mod topLvl">
          <ac:chgData name="Rosie Cooper" userId="bf124abb-9a2b-4602-9121-6ae61623fa8e" providerId="ADAL" clId="{C47095EF-A75F-436E-8FC2-74E6C1E2AEB0}" dt="2025-03-28T13:47:03.434" v="7" actId="165"/>
          <ac:spMkLst>
            <pc:docMk/>
            <pc:sldMk cId="2653748676" sldId="258"/>
            <ac:spMk id="37" creationId="{62286B8D-A1E3-01E3-0BB9-F2BD8E22908C}"/>
          </ac:spMkLst>
        </pc:spChg>
        <pc:spChg chg="mod topLvl">
          <ac:chgData name="Rosie Cooper" userId="bf124abb-9a2b-4602-9121-6ae61623fa8e" providerId="ADAL" clId="{C47095EF-A75F-436E-8FC2-74E6C1E2AEB0}" dt="2025-03-28T13:46:46.544" v="2" actId="165"/>
          <ac:spMkLst>
            <pc:docMk/>
            <pc:sldMk cId="2653748676" sldId="258"/>
            <ac:spMk id="38" creationId="{DE770084-CA8A-CB3B-5A46-695F6B72FFDD}"/>
          </ac:spMkLst>
        </pc:spChg>
        <pc:spChg chg="mod topLvl">
          <ac:chgData name="Rosie Cooper" userId="bf124abb-9a2b-4602-9121-6ae61623fa8e" providerId="ADAL" clId="{C47095EF-A75F-436E-8FC2-74E6C1E2AEB0}" dt="2025-03-28T13:46:46.544" v="2" actId="165"/>
          <ac:spMkLst>
            <pc:docMk/>
            <pc:sldMk cId="2653748676" sldId="258"/>
            <ac:spMk id="39" creationId="{CAE1B15A-152A-C488-A178-F1D0DDABFC65}"/>
          </ac:spMkLst>
        </pc:spChg>
        <pc:spChg chg="mod topLvl">
          <ac:chgData name="Rosie Cooper" userId="bf124abb-9a2b-4602-9121-6ae61623fa8e" providerId="ADAL" clId="{C47095EF-A75F-436E-8FC2-74E6C1E2AEB0}" dt="2025-03-28T13:46:49.305" v="3" actId="165"/>
          <ac:spMkLst>
            <pc:docMk/>
            <pc:sldMk cId="2653748676" sldId="258"/>
            <ac:spMk id="40" creationId="{3B200B8B-F068-0720-9128-54F5CE82E105}"/>
          </ac:spMkLst>
        </pc:spChg>
        <pc:spChg chg="mod topLvl">
          <ac:chgData name="Rosie Cooper" userId="bf124abb-9a2b-4602-9121-6ae61623fa8e" providerId="ADAL" clId="{C47095EF-A75F-436E-8FC2-74E6C1E2AEB0}" dt="2025-03-28T13:46:51.978" v="4" actId="165"/>
          <ac:spMkLst>
            <pc:docMk/>
            <pc:sldMk cId="2653748676" sldId="258"/>
            <ac:spMk id="41" creationId="{C17C64B9-CDAE-1C0C-40FD-86F04ECAB403}"/>
          </ac:spMkLst>
        </pc:spChg>
        <pc:spChg chg="mod topLvl">
          <ac:chgData name="Rosie Cooper" userId="bf124abb-9a2b-4602-9121-6ae61623fa8e" providerId="ADAL" clId="{C47095EF-A75F-436E-8FC2-74E6C1E2AEB0}" dt="2025-03-28T13:46:51.978" v="4" actId="165"/>
          <ac:spMkLst>
            <pc:docMk/>
            <pc:sldMk cId="2653748676" sldId="258"/>
            <ac:spMk id="42" creationId="{8E74FA18-D6B0-9347-7E34-F361B2E7415F}"/>
          </ac:spMkLst>
        </pc:spChg>
        <pc:spChg chg="mod topLvl">
          <ac:chgData name="Rosie Cooper" userId="bf124abb-9a2b-4602-9121-6ae61623fa8e" providerId="ADAL" clId="{C47095EF-A75F-436E-8FC2-74E6C1E2AEB0}" dt="2025-03-28T13:46:55.164" v="5" actId="165"/>
          <ac:spMkLst>
            <pc:docMk/>
            <pc:sldMk cId="2653748676" sldId="258"/>
            <ac:spMk id="43" creationId="{D8786539-287E-123F-A106-789C4FA97497}"/>
          </ac:spMkLst>
        </pc:spChg>
        <pc:spChg chg="mod topLvl">
          <ac:chgData name="Rosie Cooper" userId="bf124abb-9a2b-4602-9121-6ae61623fa8e" providerId="ADAL" clId="{C47095EF-A75F-436E-8FC2-74E6C1E2AEB0}" dt="2025-03-28T13:46:55.164" v="5" actId="165"/>
          <ac:spMkLst>
            <pc:docMk/>
            <pc:sldMk cId="2653748676" sldId="258"/>
            <ac:spMk id="44" creationId="{4B73DAC7-6994-40CA-64B0-8C5A3BFCCF6A}"/>
          </ac:spMkLst>
        </pc:spChg>
        <pc:spChg chg="mod topLvl">
          <ac:chgData name="Rosie Cooper" userId="bf124abb-9a2b-4602-9121-6ae61623fa8e" providerId="ADAL" clId="{C47095EF-A75F-436E-8FC2-74E6C1E2AEB0}" dt="2025-03-28T13:46:57.873" v="6" actId="165"/>
          <ac:spMkLst>
            <pc:docMk/>
            <pc:sldMk cId="2653748676" sldId="258"/>
            <ac:spMk id="45" creationId="{EB5D1AD1-2107-3A21-E1EB-3657DB3EB6E5}"/>
          </ac:spMkLst>
        </pc:spChg>
        <pc:spChg chg="mod topLvl">
          <ac:chgData name="Rosie Cooper" userId="bf124abb-9a2b-4602-9121-6ae61623fa8e" providerId="ADAL" clId="{C47095EF-A75F-436E-8FC2-74E6C1E2AEB0}" dt="2025-03-28T13:46:57.873" v="6" actId="165"/>
          <ac:spMkLst>
            <pc:docMk/>
            <pc:sldMk cId="2653748676" sldId="258"/>
            <ac:spMk id="46" creationId="{30415952-06D2-009D-ACC2-1454BED75BBE}"/>
          </ac:spMkLst>
        </pc:spChg>
        <pc:spChg chg="mod topLvl">
          <ac:chgData name="Rosie Cooper" userId="bf124abb-9a2b-4602-9121-6ae61623fa8e" providerId="ADAL" clId="{C47095EF-A75F-436E-8FC2-74E6C1E2AEB0}" dt="2025-03-28T13:47:03.434" v="7" actId="165"/>
          <ac:spMkLst>
            <pc:docMk/>
            <pc:sldMk cId="2653748676" sldId="258"/>
            <ac:spMk id="47" creationId="{CB8B6DD1-6DA0-52E9-6B11-410ED7CE27C0}"/>
          </ac:spMkLst>
        </pc:spChg>
        <pc:spChg chg="mod topLvl">
          <ac:chgData name="Rosie Cooper" userId="bf124abb-9a2b-4602-9121-6ae61623fa8e" providerId="ADAL" clId="{C47095EF-A75F-436E-8FC2-74E6C1E2AEB0}" dt="2025-03-28T13:47:03.434" v="7" actId="165"/>
          <ac:spMkLst>
            <pc:docMk/>
            <pc:sldMk cId="2653748676" sldId="258"/>
            <ac:spMk id="48" creationId="{3AAA2BF1-E90B-24B9-9BBC-3F7B25990BD4}"/>
          </ac:spMkLst>
        </pc:spChg>
        <pc:spChg chg="mod">
          <ac:chgData name="Rosie Cooper" userId="bf124abb-9a2b-4602-9121-6ae61623fa8e" providerId="ADAL" clId="{C47095EF-A75F-436E-8FC2-74E6C1E2AEB0}" dt="2025-03-28T13:47:07.725" v="9" actId="20577"/>
          <ac:spMkLst>
            <pc:docMk/>
            <pc:sldMk cId="2653748676" sldId="258"/>
            <ac:spMk id="52" creationId="{0A3B2F5A-0860-A53F-AED3-3833DAA0F47C}"/>
          </ac:spMkLst>
        </pc:spChg>
        <pc:spChg chg="mod">
          <ac:chgData name="Rosie Cooper" userId="bf124abb-9a2b-4602-9121-6ae61623fa8e" providerId="ADAL" clId="{C47095EF-A75F-436E-8FC2-74E6C1E2AEB0}" dt="2025-03-28T13:48:01.082" v="19" actId="33553"/>
          <ac:spMkLst>
            <pc:docMk/>
            <pc:sldMk cId="2653748676" sldId="258"/>
            <ac:spMk id="53" creationId="{31ED1ED2-DB5B-DFDB-1D13-B4407508DE18}"/>
          </ac:spMkLst>
        </pc:spChg>
        <pc:grpChg chg="del">
          <ac:chgData name="Rosie Cooper" userId="bf124abb-9a2b-4602-9121-6ae61623fa8e" providerId="ADAL" clId="{C47095EF-A75F-436E-8FC2-74E6C1E2AEB0}" dt="2025-03-28T13:46:46.544" v="2" actId="165"/>
          <ac:grpSpMkLst>
            <pc:docMk/>
            <pc:sldMk cId="2653748676" sldId="258"/>
            <ac:grpSpMk id="7" creationId="{3BDA4374-A5F8-C2A0-86C5-265896F10C50}"/>
          </ac:grpSpMkLst>
        </pc:grpChg>
        <pc:grpChg chg="del">
          <ac:chgData name="Rosie Cooper" userId="bf124abb-9a2b-4602-9121-6ae61623fa8e" providerId="ADAL" clId="{C47095EF-A75F-436E-8FC2-74E6C1E2AEB0}" dt="2025-03-28T13:46:49.305" v="3" actId="165"/>
          <ac:grpSpMkLst>
            <pc:docMk/>
            <pc:sldMk cId="2653748676" sldId="258"/>
            <ac:grpSpMk id="8" creationId="{BC56697D-A854-85D6-F57D-482FCC5FE16A}"/>
          </ac:grpSpMkLst>
        </pc:grpChg>
        <pc:grpChg chg="del">
          <ac:chgData name="Rosie Cooper" userId="bf124abb-9a2b-4602-9121-6ae61623fa8e" providerId="ADAL" clId="{C47095EF-A75F-436E-8FC2-74E6C1E2AEB0}" dt="2025-03-28T13:46:51.978" v="4" actId="165"/>
          <ac:grpSpMkLst>
            <pc:docMk/>
            <pc:sldMk cId="2653748676" sldId="258"/>
            <ac:grpSpMk id="9" creationId="{CB28152F-40DF-87F4-FFB6-4871C4621E1D}"/>
          </ac:grpSpMkLst>
        </pc:grpChg>
        <pc:grpChg chg="del">
          <ac:chgData name="Rosie Cooper" userId="bf124abb-9a2b-4602-9121-6ae61623fa8e" providerId="ADAL" clId="{C47095EF-A75F-436E-8FC2-74E6C1E2AEB0}" dt="2025-03-28T13:46:55.164" v="5" actId="165"/>
          <ac:grpSpMkLst>
            <pc:docMk/>
            <pc:sldMk cId="2653748676" sldId="258"/>
            <ac:grpSpMk id="10" creationId="{C4DD882E-7676-2501-EB20-901997835A08}"/>
          </ac:grpSpMkLst>
        </pc:grpChg>
        <pc:grpChg chg="del">
          <ac:chgData name="Rosie Cooper" userId="bf124abb-9a2b-4602-9121-6ae61623fa8e" providerId="ADAL" clId="{C47095EF-A75F-436E-8FC2-74E6C1E2AEB0}" dt="2025-03-28T13:46:57.873" v="6" actId="165"/>
          <ac:grpSpMkLst>
            <pc:docMk/>
            <pc:sldMk cId="2653748676" sldId="258"/>
            <ac:grpSpMk id="11" creationId="{BEBAF3A6-14DA-6F05-7114-58AED6B8343A}"/>
          </ac:grpSpMkLst>
        </pc:grpChg>
        <pc:grpChg chg="del">
          <ac:chgData name="Rosie Cooper" userId="bf124abb-9a2b-4602-9121-6ae61623fa8e" providerId="ADAL" clId="{C47095EF-A75F-436E-8FC2-74E6C1E2AEB0}" dt="2025-03-28T13:47:03.434" v="7" actId="165"/>
          <ac:grpSpMkLst>
            <pc:docMk/>
            <pc:sldMk cId="2653748676" sldId="258"/>
            <ac:grpSpMk id="12" creationId="{1C466E0E-EF14-8119-189C-4CFC8BCA9EE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B0341-C8CE-8D4B-91C2-9A9206E861F0}"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EC70E-6A82-294B-81F9-5DA11C706A45}" type="slidenum">
              <a:rPr lang="en-US" smtClean="0"/>
              <a:t>‹#›</a:t>
            </a:fld>
            <a:endParaRPr lang="en-US"/>
          </a:p>
        </p:txBody>
      </p:sp>
    </p:spTree>
    <p:extLst>
      <p:ext uri="{BB962C8B-B14F-4D97-AF65-F5344CB8AC3E}">
        <p14:creationId xmlns:p14="http://schemas.microsoft.com/office/powerpoint/2010/main" val="1818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EC70E-6A82-294B-81F9-5DA11C706A45}" type="slidenum">
              <a:rPr lang="en-US" smtClean="0"/>
              <a:t>1</a:t>
            </a:fld>
            <a:endParaRPr lang="en-US"/>
          </a:p>
        </p:txBody>
      </p:sp>
    </p:spTree>
    <p:extLst>
      <p:ext uri="{BB962C8B-B14F-4D97-AF65-F5344CB8AC3E}">
        <p14:creationId xmlns:p14="http://schemas.microsoft.com/office/powerpoint/2010/main" val="166432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3EC70E-6A82-294B-81F9-5DA11C706A45}" type="slidenum">
              <a:rPr lang="en-US" smtClean="0"/>
              <a:t>2</a:t>
            </a:fld>
            <a:endParaRPr lang="en-US"/>
          </a:p>
        </p:txBody>
      </p:sp>
    </p:spTree>
    <p:extLst>
      <p:ext uri="{BB962C8B-B14F-4D97-AF65-F5344CB8AC3E}">
        <p14:creationId xmlns:p14="http://schemas.microsoft.com/office/powerpoint/2010/main" val="198047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703-82CD-8318-008B-64553787AD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FB1F9E-A126-5322-9A9E-DD0425D99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659353-CFBA-A07C-3602-335AF11201F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AF98CE74-E67C-667B-C937-70B42EC7E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4C106-EB49-96F3-1348-C4FC008C6292}"/>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1941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5FFC-E534-9D98-7C85-ECB4352ABE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AEAB85-572B-3F3B-57DF-084B74218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FCF59B-26EA-540A-665A-8318DA901AC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2B2801B3-833D-8B6D-E025-73AC4EF38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BD152-5450-AE12-187C-C9F9788ED47B}"/>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71684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4AAF4-CE06-1145-5708-9B8A10ADA0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00D048-A2B0-9E73-1323-A2484E7AC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360346-6A4D-FB54-9F86-EC83B1CAB13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02645F56-48A5-100C-26FC-95169C922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9B5BA-EDB9-5AD7-5EC3-3951177A327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9400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E043-7F87-D347-CBCF-89E013CE6E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5829CD-4DD2-4042-49BB-53E037B532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0EE288-90FF-AB9C-982F-1D93A86E315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75E140EC-1185-A893-1428-1BF2E410E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A6208-A27B-1CE8-7184-9CFAF3F2C7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542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3DDC-F8A6-38D1-75CC-13CEBC61DA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AF46C9-9523-1C40-0857-D05728948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E9770F-1217-1BD0-7F23-1CC144F80EC6}"/>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ED203BFA-DAC5-F4A3-FEB8-DA801AAB5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B45A6-950F-9200-D31B-59111AED4701}"/>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8431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BB0-0E13-B46A-87CF-4985A061D5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66EBDC-950D-5E2E-ECA2-B99E72283B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36DCEF-DED3-86C1-82F7-4D05A9966F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49C427-33E5-FCCC-727C-5EBD72E2AE84}"/>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821F69AC-182E-E6C7-9964-1FDA4DA87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FA916-DFB6-C180-9CD3-FF0C2526F945}"/>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96230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50F2-C4EC-EF0C-C918-2B5CE93EA09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D6A352-1546-D768-E0FE-99B2D4A4F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701B20-AC72-379B-67F5-07C4EAE5E3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B8E3210-95C0-CA5E-12F0-8F8A39E6E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A874A1-A5A8-4D90-690B-F51273010C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B4A011-ED2A-D8B4-1A51-9B013638847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8" name="Footer Placeholder 7">
            <a:extLst>
              <a:ext uri="{FF2B5EF4-FFF2-40B4-BE49-F238E27FC236}">
                <a16:creationId xmlns:a16="http://schemas.microsoft.com/office/drawing/2014/main" id="{8E404E6C-70CB-3496-255F-5E51933CA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7F90-5953-8B8D-F339-F5DF4B71BAD4}"/>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048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80F6-743A-0C53-62AF-F48A2F27F3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3E9CDC-C362-EC16-CCD1-733C1C68F85D}"/>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4" name="Footer Placeholder 3">
            <a:extLst>
              <a:ext uri="{FF2B5EF4-FFF2-40B4-BE49-F238E27FC236}">
                <a16:creationId xmlns:a16="http://schemas.microsoft.com/office/drawing/2014/main" id="{E49E9856-9875-9F72-E59A-164526466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A808A9-5BB0-EBCE-F9B3-3BF23FEDAE5F}"/>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698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C457C-84D4-8F17-6DCB-10DDD297D98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3" name="Footer Placeholder 2">
            <a:extLst>
              <a:ext uri="{FF2B5EF4-FFF2-40B4-BE49-F238E27FC236}">
                <a16:creationId xmlns:a16="http://schemas.microsoft.com/office/drawing/2014/main" id="{E8DD942D-D86D-9176-EF04-2B1C5B2A2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737BC-3C21-96C7-A294-CB911A5F93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0639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6E14-6155-3DE1-790D-1902926256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7051BA-BEDF-BD9F-FE63-5295700F3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BB29D6-01A2-F127-5EC4-EC8EB499C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F17525-CC94-B715-CE69-6E3C7BBB5D2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C478B884-7F25-DEB9-056A-2E0299285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A826D-9495-95D4-5704-D9C6FFE08C19}"/>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4362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73BC-CDB5-C679-6A23-06DD768B73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3550A6-8B26-461F-B26E-94EE7D952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2D531C-2B42-CE5D-2F69-4B7B3650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6D43A9-69F9-EEC1-8B38-E0DE00B39D59}"/>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EE689A0F-5D14-20D6-2126-01F49A44F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A07AA-59C2-2EC0-29D6-3155902F85A8}"/>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53243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FBA21-B0DA-9C67-9A0C-D0A4E033E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D5B32C-EE66-2CE9-04EC-266C4293D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BDF805-0212-383F-8539-31A71EF77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CFD1A66C-1352-6D62-CF44-28BC5E70A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34D26D-8DC9-FE76-4125-87F239041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2E70E-CBD8-A240-936C-95856E8EBB69}" type="slidenum">
              <a:rPr lang="en-US" smtClean="0"/>
              <a:t>‹#›</a:t>
            </a:fld>
            <a:endParaRPr lang="en-US"/>
          </a:p>
        </p:txBody>
      </p:sp>
    </p:spTree>
    <p:extLst>
      <p:ext uri="{BB962C8B-B14F-4D97-AF65-F5344CB8AC3E}">
        <p14:creationId xmlns:p14="http://schemas.microsoft.com/office/powerpoint/2010/main" val="348384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pic>
        <p:nvPicPr>
          <p:cNvPr id="11" name="Picture 10">
            <a:extLst>
              <a:ext uri="{FF2B5EF4-FFF2-40B4-BE49-F238E27FC236}">
                <a16:creationId xmlns:a16="http://schemas.microsoft.com/office/drawing/2014/main" id="{B8E86604-8EA5-DEB3-04AC-5FB1074709D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a:ext>
            </a:extLst>
          </a:blip>
          <a:srcRect l="39878" t="296" r="28323" b="1255"/>
          <a:stretch/>
        </p:blipFill>
        <p:spPr>
          <a:xfrm>
            <a:off x="-37310" y="-121023"/>
            <a:ext cx="4036215" cy="7029144"/>
          </a:xfrm>
          <a:prstGeom prst="rect">
            <a:avLst/>
          </a:prstGeom>
        </p:spPr>
      </p:pic>
      <p:sp>
        <p:nvSpPr>
          <p:cNvPr id="16" name="TextBox 15">
            <a:extLst>
              <a:ext uri="{FF2B5EF4-FFF2-40B4-BE49-F238E27FC236}">
                <a16:creationId xmlns:a16="http://schemas.microsoft.com/office/drawing/2014/main" id="{6F1D1D68-60B8-DA18-F392-88F7414D7658}"/>
              </a:ext>
            </a:extLst>
          </p:cNvPr>
          <p:cNvSpPr txBox="1"/>
          <p:nvPr/>
        </p:nvSpPr>
        <p:spPr>
          <a:xfrm>
            <a:off x="-35527" y="4290438"/>
            <a:ext cx="4039398" cy="1471300"/>
          </a:xfrm>
          <a:prstGeom prst="rect">
            <a:avLst/>
          </a:prstGeom>
          <a:noFill/>
        </p:spPr>
        <p:txBody>
          <a:bodyPr wrap="square" lIns="91440" tIns="45720" rIns="91440" bIns="45720" rtlCol="0" anchor="t">
            <a:spAutoFit/>
          </a:bodyPr>
          <a:lstStyle/>
          <a:p>
            <a:pPr algn="ctr">
              <a:lnSpc>
                <a:spcPts val="5200"/>
              </a:lnSpc>
            </a:pPr>
            <a:r>
              <a:rPr lang="en-US" sz="5800" b="1" dirty="0">
                <a:solidFill>
                  <a:schemeClr val="bg1"/>
                </a:solidFill>
                <a:latin typeface="Gill Sans Nova Cond"/>
                <a:ea typeface="Open Sans Condensed" panose="020B0306030504020204" pitchFamily="34" charset="0"/>
                <a:cs typeface="Open Sans Condensed" panose="020B0306030504020204" pitchFamily="34" charset="0"/>
              </a:rPr>
              <a:t>QUEEN </a:t>
            </a:r>
            <a:endParaRPr lang="en-US" sz="5800" b="1">
              <a:solidFill>
                <a:schemeClr val="bg1"/>
              </a:solidFill>
              <a:latin typeface="Gill Sans Nova Cond"/>
            </a:endParaRPr>
          </a:p>
          <a:p>
            <a:pPr algn="ctr">
              <a:lnSpc>
                <a:spcPts val="5200"/>
              </a:lnSpc>
            </a:pPr>
            <a:r>
              <a:rPr lang="en-US" sz="5800" b="1" dirty="0">
                <a:solidFill>
                  <a:schemeClr val="bg1"/>
                </a:solidFill>
                <a:latin typeface="Gill Sans Nova Cond"/>
                <a:ea typeface="Open Sans Condensed" panose="020B0306030504020204" pitchFamily="34" charset="0"/>
                <a:cs typeface="Open Sans Condensed" panose="020B0306030504020204" pitchFamily="34" charset="0"/>
              </a:rPr>
              <a:t>VICTORIA</a:t>
            </a:r>
            <a:endParaRPr lang="en-US" sz="5800" b="1">
              <a:solidFill>
                <a:schemeClr val="bg1"/>
              </a:solidFill>
              <a:latin typeface="Gill Sans Nova Cond"/>
            </a:endParaRPr>
          </a:p>
        </p:txBody>
      </p:sp>
      <p:sp>
        <p:nvSpPr>
          <p:cNvPr id="34" name="Title 33">
            <a:extLst>
              <a:ext uri="{FF2B5EF4-FFF2-40B4-BE49-F238E27FC236}">
                <a16:creationId xmlns:a16="http://schemas.microsoft.com/office/drawing/2014/main" id="{732C9630-0E20-8479-5E8C-92C0B168317E}"/>
              </a:ext>
            </a:extLst>
          </p:cNvPr>
          <p:cNvSpPr txBox="1">
            <a:spLocks noGrp="1"/>
          </p:cNvSpPr>
          <p:nvPr>
            <p:ph type="title" idx="4294967295"/>
          </p:nvPr>
        </p:nvSpPr>
        <p:spPr>
          <a:xfrm>
            <a:off x="-35528" y="5844832"/>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WATCH-ALONG GUIDE</a:t>
            </a:r>
          </a:p>
        </p:txBody>
      </p:sp>
      <p:pic>
        <p:nvPicPr>
          <p:cNvPr id="2" name="Picture 2" descr="Portrait painting of Queen Victoria.">
            <a:extLst>
              <a:ext uri="{FF2B5EF4-FFF2-40B4-BE49-F238E27FC236}">
                <a16:creationId xmlns:a16="http://schemas.microsoft.com/office/drawing/2014/main" id="{FEA3D1A4-150F-B6B8-54AB-35E0E72194ED}"/>
              </a:ext>
              <a:ext uri="{C183D7F6-B498-43B3-948B-1728B52AA6E4}">
                <adec:decorative xmlns:adec="http://schemas.microsoft.com/office/drawing/2017/decorative" val="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978" y="336605"/>
            <a:ext cx="3106734" cy="3705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41974A0-41A5-122D-D54D-A3774702D190}"/>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a:ext>
            </a:extLst>
          </a:blip>
          <a:srcRect r="29930" b="11828"/>
          <a:stretch/>
        </p:blipFill>
        <p:spPr>
          <a:xfrm>
            <a:off x="-2878750" y="-493407"/>
            <a:ext cx="6894953" cy="4880392"/>
          </a:xfrm>
          <a:prstGeom prst="rect">
            <a:avLst/>
          </a:prstGeom>
        </p:spPr>
      </p:pic>
      <p:sp>
        <p:nvSpPr>
          <p:cNvPr id="37" name="TextBox 36">
            <a:extLst>
              <a:ext uri="{FF2B5EF4-FFF2-40B4-BE49-F238E27FC236}">
                <a16:creationId xmlns:a16="http://schemas.microsoft.com/office/drawing/2014/main" id="{9BC7600D-EBEB-A4AC-4A92-D2037F807A12}"/>
              </a:ext>
            </a:extLst>
          </p:cNvPr>
          <p:cNvSpPr txBox="1"/>
          <p:nvPr/>
        </p:nvSpPr>
        <p:spPr>
          <a:xfrm>
            <a:off x="6068904" y="194396"/>
            <a:ext cx="4039399" cy="400110"/>
          </a:xfrm>
          <a:prstGeom prst="rect">
            <a:avLst/>
          </a:prstGeom>
          <a:noFill/>
        </p:spPr>
        <p:txBody>
          <a:bodyPr wrap="square" lIns="91440" tIns="45720" rIns="91440" bIns="45720" rtlCol="0" anchor="t">
            <a:spAutoFit/>
          </a:bodyPr>
          <a:lstStyle/>
          <a:p>
            <a:pPr algn="ctr"/>
            <a:r>
              <a:rPr lang="en-US" sz="2000" b="1" dirty="0">
                <a:solidFill>
                  <a:srgbClr val="3365A3"/>
                </a:solidFill>
                <a:latin typeface="Gill Sans Nova Cond"/>
                <a:ea typeface="Open Sans Condensed" panose="020B0306030504020204" pitchFamily="34" charset="0"/>
                <a:cs typeface="Open Sans Condensed" panose="020B0306030504020204" pitchFamily="34" charset="0"/>
              </a:rPr>
              <a:t>BEFORE WATCHING</a:t>
            </a:r>
          </a:p>
        </p:txBody>
      </p:sp>
      <p:sp>
        <p:nvSpPr>
          <p:cNvPr id="22" name="TextBox 21">
            <a:extLst>
              <a:ext uri="{FF2B5EF4-FFF2-40B4-BE49-F238E27FC236}">
                <a16:creationId xmlns:a16="http://schemas.microsoft.com/office/drawing/2014/main" id="{A9216EF2-CF39-70ED-2313-78D3CE7254B3}"/>
              </a:ext>
            </a:extLst>
          </p:cNvPr>
          <p:cNvSpPr txBox="1"/>
          <p:nvPr/>
        </p:nvSpPr>
        <p:spPr>
          <a:xfrm>
            <a:off x="4250740" y="731656"/>
            <a:ext cx="2506601"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KEY THEMES</a:t>
            </a:r>
          </a:p>
        </p:txBody>
      </p:sp>
      <p:sp>
        <p:nvSpPr>
          <p:cNvPr id="17" name="TextBox 16">
            <a:extLst>
              <a:ext uri="{FF2B5EF4-FFF2-40B4-BE49-F238E27FC236}">
                <a16:creationId xmlns:a16="http://schemas.microsoft.com/office/drawing/2014/main" id="{C268FC8D-EA78-8316-F459-0215FCFBD543}"/>
              </a:ext>
            </a:extLst>
          </p:cNvPr>
          <p:cNvSpPr txBox="1"/>
          <p:nvPr/>
        </p:nvSpPr>
        <p:spPr>
          <a:xfrm>
            <a:off x="4245332" y="1048512"/>
            <a:ext cx="2746018" cy="3308598"/>
          </a:xfrm>
          <a:prstGeom prst="rect">
            <a:avLst/>
          </a:prstGeom>
          <a:noFill/>
        </p:spPr>
        <p:txBody>
          <a:bodyPr wrap="square" rtlCol="0">
            <a:spAutoFit/>
          </a:bodyPr>
          <a:lstStyle/>
          <a:p>
            <a:r>
              <a:rPr lang="en-GB" sz="1100" dirty="0">
                <a:effectLst/>
                <a:latin typeface="Georgia" panose="02040502050405020303" pitchFamily="18" charset="0"/>
              </a:rPr>
              <a:t>Queen Victoria is a significant individual because she was the longest-reigning monarch of her time, ruling for 63 years. Her record was later surpassed by Elizabeth II. Her leadership improved the image of the royal family, which had been damaged by her uncles’ reckless spending. She ruled during a time of major changes in society, politics, and daily life. </a:t>
            </a:r>
          </a:p>
          <a:p>
            <a:endParaRPr lang="en-GB" sz="800" dirty="0"/>
          </a:p>
          <a:p>
            <a:r>
              <a:rPr lang="en-GB" sz="1100" dirty="0">
                <a:effectLst/>
                <a:latin typeface="Georgia" panose="02040502050405020303" pitchFamily="18" charset="0"/>
              </a:rPr>
              <a:t>This video can be used to introduce the British Empire. It shows how the empire brought wealth to Britain but also explains how people in colonised areas were often treated unfairly. The video also highlights the differences between rich and poor people during Queen Victoria’s reign. </a:t>
            </a:r>
            <a:endParaRPr lang="en-GB" sz="1100" dirty="0"/>
          </a:p>
        </p:txBody>
      </p:sp>
      <p:sp>
        <p:nvSpPr>
          <p:cNvPr id="39" name="TextBox 38">
            <a:extLst>
              <a:ext uri="{FF2B5EF4-FFF2-40B4-BE49-F238E27FC236}">
                <a16:creationId xmlns:a16="http://schemas.microsoft.com/office/drawing/2014/main" id="{360F0D0B-5217-BD6A-6D96-FB9AA08DDE42}"/>
              </a:ext>
            </a:extLst>
          </p:cNvPr>
          <p:cNvSpPr txBox="1"/>
          <p:nvPr/>
        </p:nvSpPr>
        <p:spPr>
          <a:xfrm>
            <a:off x="7125056" y="731656"/>
            <a:ext cx="2506601"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WIDER HISTORICAL THEMES</a:t>
            </a:r>
          </a:p>
        </p:txBody>
      </p:sp>
      <p:sp>
        <p:nvSpPr>
          <p:cNvPr id="20" name="TextBox 19">
            <a:extLst>
              <a:ext uri="{FF2B5EF4-FFF2-40B4-BE49-F238E27FC236}">
                <a16:creationId xmlns:a16="http://schemas.microsoft.com/office/drawing/2014/main" id="{3460F4AE-70FA-42A0-567B-F010899EE75F}"/>
              </a:ext>
            </a:extLst>
          </p:cNvPr>
          <p:cNvSpPr txBox="1"/>
          <p:nvPr/>
        </p:nvSpPr>
        <p:spPr>
          <a:xfrm>
            <a:off x="7125056" y="1054151"/>
            <a:ext cx="2754286" cy="3893374"/>
          </a:xfrm>
          <a:prstGeom prst="rect">
            <a:avLst/>
          </a:prstGeom>
          <a:noFill/>
        </p:spPr>
        <p:txBody>
          <a:bodyPr wrap="square" rtlCol="0">
            <a:spAutoFit/>
          </a:bodyPr>
          <a:lstStyle/>
          <a:p>
            <a:r>
              <a:rPr lang="en-GB" sz="1100" i="1" dirty="0">
                <a:effectLst/>
                <a:latin typeface="Georgia" panose="02040502050405020303" pitchFamily="18" charset="0"/>
              </a:rPr>
              <a:t>Society </a:t>
            </a:r>
            <a:r>
              <a:rPr lang="en-GB" sz="1100" dirty="0">
                <a:effectLst/>
                <a:latin typeface="Georgia" panose="02040502050405020303" pitchFamily="18" charset="0"/>
              </a:rPr>
              <a:t>| Although Britain was very wealthy during the Victorian period, this wealth was not shared equally. Many people in Britain and in the colonies lived in poverty. In the video, Queen Victoria says, “But not all people in the Empire have such luxuries.” </a:t>
            </a:r>
          </a:p>
          <a:p>
            <a:endParaRPr lang="en-GB" sz="800" dirty="0"/>
          </a:p>
          <a:p>
            <a:r>
              <a:rPr lang="en-GB" sz="1100" i="1" dirty="0">
                <a:effectLst/>
                <a:latin typeface="Georgia" panose="02040502050405020303" pitchFamily="18" charset="0"/>
              </a:rPr>
              <a:t>Power of the Monarch </a:t>
            </a:r>
            <a:r>
              <a:rPr lang="en-GB" sz="1100" dirty="0">
                <a:effectLst/>
                <a:latin typeface="Georgia" panose="02040502050405020303" pitchFamily="18" charset="0"/>
              </a:rPr>
              <a:t>| Queen Victoria held great symbolic power as the head of the British Empire, but her political power decreased during her reign. Parliament made more and more decisions about how the country was run. </a:t>
            </a:r>
            <a:endParaRPr lang="en-GB" sz="1100" dirty="0"/>
          </a:p>
          <a:p>
            <a:endParaRPr lang="en-GB" sz="800" i="1" dirty="0">
              <a:effectLst/>
              <a:latin typeface="Georgia" panose="02040502050405020303" pitchFamily="18" charset="0"/>
            </a:endParaRPr>
          </a:p>
          <a:p>
            <a:r>
              <a:rPr lang="en-GB" sz="1100" i="1" dirty="0">
                <a:effectLst/>
                <a:latin typeface="Georgia" panose="02040502050405020303" pitchFamily="18" charset="0"/>
              </a:rPr>
              <a:t>Technological change </a:t>
            </a:r>
            <a:r>
              <a:rPr lang="en-GB" sz="1100" dirty="0">
                <a:effectLst/>
                <a:latin typeface="Georgia" panose="02040502050405020303" pitchFamily="18" charset="0"/>
              </a:rPr>
              <a:t>| During Queen Victoria’s reign, many new inventions changed how people lived. The video mentions railways, lightbulbs, steamships, and telephones. However, not everyone benefited from these advances, especially poor people. </a:t>
            </a:r>
            <a:endParaRPr lang="en-GB" sz="1100" dirty="0"/>
          </a:p>
          <a:p>
            <a:endParaRPr lang="en-GB" sz="1100" dirty="0"/>
          </a:p>
        </p:txBody>
      </p:sp>
      <p:sp>
        <p:nvSpPr>
          <p:cNvPr id="43" name="TextBox 42">
            <a:extLst>
              <a:ext uri="{FF2B5EF4-FFF2-40B4-BE49-F238E27FC236}">
                <a16:creationId xmlns:a16="http://schemas.microsoft.com/office/drawing/2014/main" id="{1008EEE8-5F90-BF9E-7A10-9DB4993BA272}"/>
              </a:ext>
            </a:extLst>
          </p:cNvPr>
          <p:cNvSpPr txBox="1"/>
          <p:nvPr/>
        </p:nvSpPr>
        <p:spPr>
          <a:xfrm>
            <a:off x="4250740" y="4374125"/>
            <a:ext cx="2506601"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SOURCES USED IN THE VIDEO</a:t>
            </a:r>
          </a:p>
        </p:txBody>
      </p:sp>
      <p:sp>
        <p:nvSpPr>
          <p:cNvPr id="40" name="TextBox 39">
            <a:extLst>
              <a:ext uri="{FF2B5EF4-FFF2-40B4-BE49-F238E27FC236}">
                <a16:creationId xmlns:a16="http://schemas.microsoft.com/office/drawing/2014/main" id="{A95A2337-639D-E27F-D7CB-38C4D7939750}"/>
              </a:ext>
            </a:extLst>
          </p:cNvPr>
          <p:cNvSpPr txBox="1"/>
          <p:nvPr/>
        </p:nvSpPr>
        <p:spPr>
          <a:xfrm>
            <a:off x="4252587" y="4697293"/>
            <a:ext cx="2754286" cy="2123658"/>
          </a:xfrm>
          <a:prstGeom prst="rect">
            <a:avLst/>
          </a:prstGeom>
          <a:noFill/>
        </p:spPr>
        <p:txBody>
          <a:bodyPr wrap="square" rtlCol="0">
            <a:spAutoFit/>
          </a:bodyPr>
          <a:lstStyle/>
          <a:p>
            <a:r>
              <a:rPr lang="en-GB" sz="1100" i="1" dirty="0">
                <a:effectLst/>
                <a:latin typeface="Georgia" panose="02040502050405020303" pitchFamily="18" charset="0"/>
              </a:rPr>
              <a:t>Portraits </a:t>
            </a:r>
            <a:r>
              <a:rPr lang="en-GB" sz="1100" dirty="0">
                <a:effectLst/>
                <a:latin typeface="Georgia" panose="02040502050405020303" pitchFamily="18" charset="0"/>
              </a:rPr>
              <a:t>| Several portraits of Victoria are featured, offering insight into how she chose to present herself as a ruler. They include photographs, which were new inventions at the time. </a:t>
            </a:r>
          </a:p>
          <a:p>
            <a:endParaRPr lang="en-GB" sz="800" dirty="0"/>
          </a:p>
          <a:p>
            <a:r>
              <a:rPr lang="en-GB" sz="1100" i="1" dirty="0">
                <a:effectLst/>
                <a:latin typeface="Georgia" panose="02040502050405020303" pitchFamily="18" charset="0"/>
              </a:rPr>
              <a:t>Documents </a:t>
            </a:r>
            <a:r>
              <a:rPr lang="en-GB" sz="1100" dirty="0">
                <a:effectLst/>
                <a:latin typeface="Georgia" panose="02040502050405020303" pitchFamily="18" charset="0"/>
              </a:rPr>
              <a:t>| Queen Victoria’s journals are wonderful sources to allow us to learn about life during this period. She began writing a diary as a teenager and continued until shortly before her death. </a:t>
            </a:r>
            <a:endParaRPr lang="en-GB" sz="1100" dirty="0"/>
          </a:p>
          <a:p>
            <a:endParaRPr lang="en-GB" sz="1100" dirty="0"/>
          </a:p>
        </p:txBody>
      </p:sp>
      <p:sp>
        <p:nvSpPr>
          <p:cNvPr id="21" name="TextBox 20">
            <a:extLst>
              <a:ext uri="{FF2B5EF4-FFF2-40B4-BE49-F238E27FC236}">
                <a16:creationId xmlns:a16="http://schemas.microsoft.com/office/drawing/2014/main" id="{FBFEAC3A-D75D-00A8-57FB-8090CB198DD9}"/>
              </a:ext>
            </a:extLst>
          </p:cNvPr>
          <p:cNvSpPr txBox="1"/>
          <p:nvPr/>
        </p:nvSpPr>
        <p:spPr>
          <a:xfrm>
            <a:off x="10013048" y="733162"/>
            <a:ext cx="1812240" cy="4662815"/>
          </a:xfrm>
          <a:prstGeom prst="rect">
            <a:avLst/>
          </a:prstGeom>
          <a:noFill/>
        </p:spPr>
        <p:txBody>
          <a:bodyPr wrap="square" rtlCol="0">
            <a:spAutoFit/>
          </a:bodyPr>
          <a:lstStyle/>
          <a:p>
            <a:r>
              <a:rPr lang="en-GB" sz="1100" b="1" dirty="0">
                <a:solidFill>
                  <a:srgbClr val="3870B7"/>
                </a:solidFill>
                <a:effectLst/>
                <a:latin typeface="Georgia" panose="02040502050405020303" pitchFamily="18" charset="0"/>
              </a:rPr>
              <a:t>Monarch </a:t>
            </a:r>
            <a:endParaRPr lang="en-GB" sz="1100" dirty="0"/>
          </a:p>
          <a:p>
            <a:r>
              <a:rPr lang="en-GB" sz="1100" i="1" dirty="0">
                <a:effectLst/>
                <a:latin typeface="Georgia" panose="02040502050405020303" pitchFamily="18" charset="0"/>
              </a:rPr>
              <a:t>A king or queen who leads a country and makes important decisions.</a:t>
            </a:r>
          </a:p>
          <a:p>
            <a:r>
              <a:rPr lang="en-GB" sz="800" i="1" dirty="0">
                <a:effectLst/>
                <a:latin typeface="Georgia" panose="02040502050405020303" pitchFamily="18" charset="0"/>
              </a:rPr>
              <a:t> </a:t>
            </a:r>
            <a:endParaRPr lang="en-GB" sz="800" dirty="0"/>
          </a:p>
          <a:p>
            <a:r>
              <a:rPr lang="en-GB" sz="1100" b="1" dirty="0">
                <a:solidFill>
                  <a:srgbClr val="3870B7"/>
                </a:solidFill>
                <a:effectLst/>
                <a:latin typeface="Georgia" panose="02040502050405020303" pitchFamily="18" charset="0"/>
              </a:rPr>
              <a:t>(British) Empire </a:t>
            </a:r>
            <a:endParaRPr lang="en-GB" sz="1100" dirty="0"/>
          </a:p>
          <a:p>
            <a:r>
              <a:rPr lang="en-GB" sz="1100" i="1" dirty="0">
                <a:effectLst/>
                <a:latin typeface="Georgia" panose="02040502050405020303" pitchFamily="18" charset="0"/>
              </a:rPr>
              <a:t>A group of countries ruled by one king, queen, or government. During Queen Victoria’s time, Britain ruled many countries around the world.</a:t>
            </a:r>
          </a:p>
          <a:p>
            <a:r>
              <a:rPr lang="en-GB" sz="800" i="1" dirty="0">
                <a:effectLst/>
                <a:latin typeface="Georgia" panose="02040502050405020303" pitchFamily="18" charset="0"/>
              </a:rPr>
              <a:t> </a:t>
            </a:r>
            <a:endParaRPr lang="en-GB" sz="800" dirty="0"/>
          </a:p>
          <a:p>
            <a:r>
              <a:rPr lang="en-GB" sz="1100" b="1" dirty="0">
                <a:solidFill>
                  <a:srgbClr val="3870B7"/>
                </a:solidFill>
                <a:effectLst/>
                <a:latin typeface="Georgia" panose="02040502050405020303" pitchFamily="18" charset="0"/>
              </a:rPr>
              <a:t>Voyage </a:t>
            </a:r>
            <a:endParaRPr lang="en-GB" sz="1100" dirty="0"/>
          </a:p>
          <a:p>
            <a:r>
              <a:rPr lang="en-GB" sz="1100" i="1" dirty="0">
                <a:effectLst/>
                <a:latin typeface="Georgia" panose="02040502050405020303" pitchFamily="18" charset="0"/>
              </a:rPr>
              <a:t>A long journey, usually by ship, but it can also be by land or air.</a:t>
            </a:r>
          </a:p>
          <a:p>
            <a:r>
              <a:rPr lang="en-GB" sz="800" i="1" dirty="0">
                <a:effectLst/>
                <a:latin typeface="Georgia" panose="02040502050405020303" pitchFamily="18" charset="0"/>
              </a:rPr>
              <a:t> </a:t>
            </a:r>
            <a:endParaRPr lang="en-GB" sz="800" dirty="0"/>
          </a:p>
          <a:p>
            <a:r>
              <a:rPr lang="en-GB" sz="1100" b="1" dirty="0">
                <a:solidFill>
                  <a:srgbClr val="3870B7"/>
                </a:solidFill>
                <a:effectLst/>
                <a:latin typeface="Georgia" panose="02040502050405020303" pitchFamily="18" charset="0"/>
              </a:rPr>
              <a:t>Godchildren </a:t>
            </a:r>
            <a:endParaRPr lang="en-GB" sz="1100" dirty="0"/>
          </a:p>
          <a:p>
            <a:r>
              <a:rPr lang="en-GB" sz="1100" i="1" dirty="0">
                <a:effectLst/>
                <a:latin typeface="Georgia" panose="02040502050405020303" pitchFamily="18" charset="0"/>
              </a:rPr>
              <a:t>Children who have godparents. A godparent is a special adult chosen to guide and support a child as they grow up, especially in their faith. </a:t>
            </a:r>
            <a:endParaRPr lang="en-GB" sz="1100" dirty="0"/>
          </a:p>
        </p:txBody>
      </p:sp>
      <p:sp>
        <p:nvSpPr>
          <p:cNvPr id="3" name="Rectangle 2">
            <a:extLst>
              <a:ext uri="{FF2B5EF4-FFF2-40B4-BE49-F238E27FC236}">
                <a16:creationId xmlns:a16="http://schemas.microsoft.com/office/drawing/2014/main" id="{69850380-E2C0-6073-8521-BDBC410D4D14}"/>
              </a:ext>
              <a:ext uri="{C183D7F6-B498-43B3-948B-1728B52AA6E4}">
                <adec:decorative xmlns:adec="http://schemas.microsoft.com/office/drawing/2017/decorative" val="1"/>
              </a:ext>
            </a:extLst>
          </p:cNvPr>
          <p:cNvSpPr/>
          <p:nvPr/>
        </p:nvSpPr>
        <p:spPr>
          <a:xfrm>
            <a:off x="4330172" y="287875"/>
            <a:ext cx="27948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D93EF4A-96AA-75C8-699A-8D7B217893A5}"/>
              </a:ext>
              <a:ext uri="{C183D7F6-B498-43B3-948B-1728B52AA6E4}">
                <adec:decorative xmlns:adec="http://schemas.microsoft.com/office/drawing/2017/decorative" val="1"/>
              </a:ext>
            </a:extLst>
          </p:cNvPr>
          <p:cNvSpPr/>
          <p:nvPr/>
        </p:nvSpPr>
        <p:spPr>
          <a:xfrm>
            <a:off x="3108325" y="5935508"/>
            <a:ext cx="44767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139F11-4FCD-224D-19E2-8F4E1CA815DA}"/>
              </a:ext>
              <a:ext uri="{C183D7F6-B498-43B3-948B-1728B52AA6E4}">
                <adec:decorative xmlns:adec="http://schemas.microsoft.com/office/drawing/2017/decorative" val="1"/>
              </a:ext>
            </a:extLst>
          </p:cNvPr>
          <p:cNvSpPr/>
          <p:nvPr/>
        </p:nvSpPr>
        <p:spPr>
          <a:xfrm>
            <a:off x="392113" y="5926672"/>
            <a:ext cx="44767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1EA8757-8944-DC4C-5F62-FF18D86B0CF2}"/>
              </a:ext>
              <a:ext uri="{C183D7F6-B498-43B3-948B-1728B52AA6E4}">
                <adec:decorative xmlns:adec="http://schemas.microsoft.com/office/drawing/2017/decorative" val="1"/>
              </a:ext>
            </a:extLst>
          </p:cNvPr>
          <p:cNvSpPr/>
          <p:nvPr/>
        </p:nvSpPr>
        <p:spPr>
          <a:xfrm>
            <a:off x="9030404" y="287875"/>
            <a:ext cx="27948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llustration of a royal crown.">
            <a:extLst>
              <a:ext uri="{FF2B5EF4-FFF2-40B4-BE49-F238E27FC236}">
                <a16:creationId xmlns:a16="http://schemas.microsoft.com/office/drawing/2014/main" id="{AADABD00-B2D3-EEEA-5353-23BA63CBBE88}"/>
              </a:ext>
            </a:extLst>
          </p:cNvPr>
          <p:cNvPicPr>
            <a:picLocks noChangeAspect="1"/>
          </p:cNvPicPr>
          <p:nvPr/>
        </p:nvPicPr>
        <p:blipFill>
          <a:blip r:embed="rId7"/>
          <a:stretch>
            <a:fillRect/>
          </a:stretch>
        </p:blipFill>
        <p:spPr>
          <a:xfrm>
            <a:off x="7596079" y="4764600"/>
            <a:ext cx="1812240" cy="1989043"/>
          </a:xfrm>
          <a:prstGeom prst="rect">
            <a:avLst/>
          </a:prstGeom>
        </p:spPr>
      </p:pic>
    </p:spTree>
    <p:extLst>
      <p:ext uri="{BB962C8B-B14F-4D97-AF65-F5344CB8AC3E}">
        <p14:creationId xmlns:p14="http://schemas.microsoft.com/office/powerpoint/2010/main" val="419101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sp>
        <p:nvSpPr>
          <p:cNvPr id="53" name="Title 52">
            <a:extLst>
              <a:ext uri="{FF2B5EF4-FFF2-40B4-BE49-F238E27FC236}">
                <a16:creationId xmlns:a16="http://schemas.microsoft.com/office/drawing/2014/main" id="{31ED1ED2-DB5B-DFDB-1D13-B4407508DE18}"/>
              </a:ext>
            </a:extLst>
          </p:cNvPr>
          <p:cNvSpPr txBox="1">
            <a:spLocks noGrp="1"/>
          </p:cNvSpPr>
          <p:nvPr>
            <p:ph type="title" idx="4294967295"/>
          </p:nvPr>
        </p:nvSpPr>
        <p:spPr>
          <a:xfrm>
            <a:off x="4089006" y="202631"/>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65A3"/>
                </a:solidFill>
                <a:effectLst/>
                <a:uLnTx/>
                <a:uFillTx/>
                <a:latin typeface="Gill Sans Nova Cond"/>
                <a:ea typeface="Open Sans Condensed" panose="020B0306030504020204" pitchFamily="34" charset="0"/>
                <a:cs typeface="Open Sans Condensed" panose="020B0306030504020204" pitchFamily="34" charset="0"/>
              </a:rPr>
              <a:t>WHILE WATCHING</a:t>
            </a:r>
          </a:p>
        </p:txBody>
      </p:sp>
      <p:sp>
        <p:nvSpPr>
          <p:cNvPr id="39" name="TextBox 38">
            <a:extLst>
              <a:ext uri="{FF2B5EF4-FFF2-40B4-BE49-F238E27FC236}">
                <a16:creationId xmlns:a16="http://schemas.microsoft.com/office/drawing/2014/main" id="{CAE1B15A-152A-C488-A178-F1D0DDABFC65}"/>
              </a:ext>
            </a:extLst>
          </p:cNvPr>
          <p:cNvSpPr txBox="1"/>
          <p:nvPr/>
        </p:nvSpPr>
        <p:spPr>
          <a:xfrm>
            <a:off x="352639" y="571729"/>
            <a:ext cx="81128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00:38</a:t>
            </a:r>
          </a:p>
        </p:txBody>
      </p:sp>
      <p:sp>
        <p:nvSpPr>
          <p:cNvPr id="38" name="TextBox 37">
            <a:extLst>
              <a:ext uri="{FF2B5EF4-FFF2-40B4-BE49-F238E27FC236}">
                <a16:creationId xmlns:a16="http://schemas.microsoft.com/office/drawing/2014/main" id="{DE770084-CA8A-CB3B-5A46-695F6B72FFDD}"/>
              </a:ext>
            </a:extLst>
          </p:cNvPr>
          <p:cNvSpPr txBox="1"/>
          <p:nvPr/>
        </p:nvSpPr>
        <p:spPr>
          <a:xfrm>
            <a:off x="350672" y="822471"/>
            <a:ext cx="2506601" cy="584775"/>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EXPLORATION </a:t>
            </a:r>
          </a:p>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AND EMPIRE</a:t>
            </a:r>
          </a:p>
        </p:txBody>
      </p:sp>
      <p:sp>
        <p:nvSpPr>
          <p:cNvPr id="30" name="TextBox 29">
            <a:extLst>
              <a:ext uri="{FF2B5EF4-FFF2-40B4-BE49-F238E27FC236}">
                <a16:creationId xmlns:a16="http://schemas.microsoft.com/office/drawing/2014/main" id="{1D878AAE-A0EE-BE18-6A2C-BBAF11A4C930}"/>
              </a:ext>
            </a:extLst>
          </p:cNvPr>
          <p:cNvSpPr txBox="1"/>
          <p:nvPr/>
        </p:nvSpPr>
        <p:spPr>
          <a:xfrm>
            <a:off x="354040" y="1350276"/>
            <a:ext cx="1923897" cy="1615827"/>
          </a:xfrm>
          <a:prstGeom prst="rect">
            <a:avLst/>
          </a:prstGeom>
          <a:noFill/>
        </p:spPr>
        <p:txBody>
          <a:bodyPr wrap="square" rtlCol="0">
            <a:spAutoFit/>
          </a:bodyPr>
          <a:lstStyle/>
          <a:p>
            <a:r>
              <a:rPr lang="en-GB" sz="1100" dirty="0">
                <a:effectLst/>
                <a:latin typeface="Georgia" panose="02040502050405020303" pitchFamily="18" charset="0"/>
              </a:rPr>
              <a:t>Discuss how Britain expanded its empire by invading other countries. This made Britain richer and more powerful, but people in these areas </a:t>
            </a:r>
            <a:br>
              <a:rPr lang="en-GB" sz="1100" dirty="0">
                <a:effectLst/>
                <a:latin typeface="Georgia" panose="02040502050405020303" pitchFamily="18" charset="0"/>
              </a:rPr>
            </a:br>
            <a:r>
              <a:rPr lang="en-GB" sz="1100" dirty="0">
                <a:effectLst/>
                <a:latin typeface="Georgia" panose="02040502050405020303" pitchFamily="18" charset="0"/>
              </a:rPr>
              <a:t>were often treated </a:t>
            </a:r>
            <a:br>
              <a:rPr lang="en-GB" sz="1100" dirty="0">
                <a:effectLst/>
                <a:latin typeface="Georgia" panose="02040502050405020303" pitchFamily="18" charset="0"/>
              </a:rPr>
            </a:br>
            <a:r>
              <a:rPr lang="en-GB" sz="1100" dirty="0">
                <a:effectLst/>
                <a:latin typeface="Georgia" panose="02040502050405020303" pitchFamily="18" charset="0"/>
              </a:rPr>
              <a:t>unfairly and harshly. </a:t>
            </a:r>
            <a:endParaRPr lang="en-GB" sz="1100" dirty="0"/>
          </a:p>
          <a:p>
            <a:r>
              <a:rPr lang="en-GB" sz="1100" dirty="0">
                <a:effectLst/>
                <a:latin typeface="Georgia" panose="02040502050405020303" pitchFamily="18" charset="0"/>
              </a:rPr>
              <a:t> </a:t>
            </a:r>
            <a:endParaRPr lang="en-GB" sz="1100" dirty="0"/>
          </a:p>
        </p:txBody>
      </p:sp>
      <p:sp>
        <p:nvSpPr>
          <p:cNvPr id="40" name="TextBox 39">
            <a:extLst>
              <a:ext uri="{FF2B5EF4-FFF2-40B4-BE49-F238E27FC236}">
                <a16:creationId xmlns:a16="http://schemas.microsoft.com/office/drawing/2014/main" id="{3B200B8B-F068-0720-9128-54F5CE82E105}"/>
              </a:ext>
            </a:extLst>
          </p:cNvPr>
          <p:cNvSpPr txBox="1"/>
          <p:nvPr/>
        </p:nvSpPr>
        <p:spPr>
          <a:xfrm>
            <a:off x="2257409" y="576592"/>
            <a:ext cx="68414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00:51</a:t>
            </a:r>
          </a:p>
        </p:txBody>
      </p:sp>
      <p:sp>
        <p:nvSpPr>
          <p:cNvPr id="16" name="TextBox 15">
            <a:extLst>
              <a:ext uri="{FF2B5EF4-FFF2-40B4-BE49-F238E27FC236}">
                <a16:creationId xmlns:a16="http://schemas.microsoft.com/office/drawing/2014/main" id="{6F1D1D68-60B8-DA18-F392-88F7414D7658}"/>
              </a:ext>
            </a:extLst>
          </p:cNvPr>
          <p:cNvSpPr txBox="1"/>
          <p:nvPr/>
        </p:nvSpPr>
        <p:spPr>
          <a:xfrm>
            <a:off x="2263827" y="832571"/>
            <a:ext cx="1921385" cy="584775"/>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DIFFERENCES BETWEEN SOCIAL CLASSES</a:t>
            </a:r>
          </a:p>
        </p:txBody>
      </p:sp>
      <p:sp>
        <p:nvSpPr>
          <p:cNvPr id="33" name="TextBox 32">
            <a:extLst>
              <a:ext uri="{FF2B5EF4-FFF2-40B4-BE49-F238E27FC236}">
                <a16:creationId xmlns:a16="http://schemas.microsoft.com/office/drawing/2014/main" id="{4B5A00BD-CE0E-E390-1038-C16627AAF6E1}"/>
              </a:ext>
            </a:extLst>
          </p:cNvPr>
          <p:cNvSpPr txBox="1"/>
          <p:nvPr/>
        </p:nvSpPr>
        <p:spPr>
          <a:xfrm>
            <a:off x="2263827" y="1352830"/>
            <a:ext cx="1931810" cy="1277273"/>
          </a:xfrm>
          <a:prstGeom prst="rect">
            <a:avLst/>
          </a:prstGeom>
          <a:noFill/>
        </p:spPr>
        <p:txBody>
          <a:bodyPr wrap="square" lIns="91440" tIns="45720" rIns="91440" bIns="45720" rtlCol="0" anchor="t">
            <a:spAutoFit/>
          </a:bodyPr>
          <a:lstStyle/>
          <a:p>
            <a:r>
              <a:rPr lang="en-GB" sz="1100" dirty="0">
                <a:effectLst/>
                <a:latin typeface="Georgia"/>
              </a:rPr>
              <a:t>Talk about how public services like free healthcare did not exist in Victorian times. People had to pay to see a doctor, and there was no financial support if they lost their jobs.</a:t>
            </a:r>
            <a:r>
              <a:rPr lang="en-GB" sz="1100" dirty="0">
                <a:latin typeface="Georgia"/>
              </a:rPr>
              <a:t> </a:t>
            </a:r>
            <a:r>
              <a:rPr lang="en-GB" sz="1100" dirty="0">
                <a:effectLst/>
                <a:latin typeface="Georgia"/>
              </a:rPr>
              <a:t> </a:t>
            </a:r>
            <a:endParaRPr lang="en-GB" sz="1100" dirty="0">
              <a:latin typeface="Calibri" panose="020F0502020204030204"/>
              <a:ea typeface="Calibri" panose="020F0502020204030204"/>
              <a:cs typeface="Calibri" panose="020F0502020204030204"/>
            </a:endParaRPr>
          </a:p>
        </p:txBody>
      </p:sp>
      <p:sp>
        <p:nvSpPr>
          <p:cNvPr id="42" name="TextBox 41">
            <a:extLst>
              <a:ext uri="{FF2B5EF4-FFF2-40B4-BE49-F238E27FC236}">
                <a16:creationId xmlns:a16="http://schemas.microsoft.com/office/drawing/2014/main" id="{8E74FA18-D6B0-9347-7E34-F361B2E7415F}"/>
              </a:ext>
            </a:extLst>
          </p:cNvPr>
          <p:cNvSpPr txBox="1"/>
          <p:nvPr/>
        </p:nvSpPr>
        <p:spPr>
          <a:xfrm>
            <a:off x="4161321" y="576798"/>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1:30</a:t>
            </a:r>
          </a:p>
        </p:txBody>
      </p:sp>
      <p:sp>
        <p:nvSpPr>
          <p:cNvPr id="41" name="TextBox 40">
            <a:extLst>
              <a:ext uri="{FF2B5EF4-FFF2-40B4-BE49-F238E27FC236}">
                <a16:creationId xmlns:a16="http://schemas.microsoft.com/office/drawing/2014/main" id="{C17C64B9-CDAE-1C0C-40FD-86F04ECAB403}"/>
              </a:ext>
            </a:extLst>
          </p:cNvPr>
          <p:cNvSpPr txBox="1"/>
          <p:nvPr/>
        </p:nvSpPr>
        <p:spPr>
          <a:xfrm>
            <a:off x="4170719" y="827842"/>
            <a:ext cx="1441497" cy="584775"/>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TECHNOLOGICAL CHANGE</a:t>
            </a:r>
          </a:p>
        </p:txBody>
      </p:sp>
      <p:sp>
        <p:nvSpPr>
          <p:cNvPr id="34" name="TextBox 33">
            <a:extLst>
              <a:ext uri="{FF2B5EF4-FFF2-40B4-BE49-F238E27FC236}">
                <a16:creationId xmlns:a16="http://schemas.microsoft.com/office/drawing/2014/main" id="{D7E4A9B6-B839-604A-052F-D0DC5D91E3DC}"/>
              </a:ext>
            </a:extLst>
          </p:cNvPr>
          <p:cNvSpPr txBox="1"/>
          <p:nvPr/>
        </p:nvSpPr>
        <p:spPr>
          <a:xfrm>
            <a:off x="4175153" y="1353801"/>
            <a:ext cx="1920847" cy="1538883"/>
          </a:xfrm>
          <a:prstGeom prst="rect">
            <a:avLst/>
          </a:prstGeom>
          <a:noFill/>
        </p:spPr>
        <p:txBody>
          <a:bodyPr wrap="square" rtlCol="0">
            <a:spAutoFit/>
          </a:bodyPr>
          <a:lstStyle/>
          <a:p>
            <a:r>
              <a:rPr lang="en-GB" sz="1100" i="1" dirty="0">
                <a:effectLst/>
                <a:latin typeface="Georgia" panose="02040502050405020303" pitchFamily="18" charset="0"/>
              </a:rPr>
              <a:t>How would your life be different without cars, trains, or airplanes?</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Railways, which were developed during Queen Victoria’s reign, allowed people to travel long distances more easily. </a:t>
            </a:r>
            <a:endParaRPr lang="en-GB" sz="1000" dirty="0"/>
          </a:p>
        </p:txBody>
      </p:sp>
      <p:sp>
        <p:nvSpPr>
          <p:cNvPr id="44" name="TextBox 43">
            <a:extLst>
              <a:ext uri="{FF2B5EF4-FFF2-40B4-BE49-F238E27FC236}">
                <a16:creationId xmlns:a16="http://schemas.microsoft.com/office/drawing/2014/main" id="{4B73DAC7-6994-40CA-64B0-8C5A3BFCCF6A}"/>
              </a:ext>
            </a:extLst>
          </p:cNvPr>
          <p:cNvSpPr txBox="1"/>
          <p:nvPr/>
        </p:nvSpPr>
        <p:spPr>
          <a:xfrm>
            <a:off x="6082453" y="576923"/>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2:14</a:t>
            </a:r>
          </a:p>
        </p:txBody>
      </p:sp>
      <p:sp>
        <p:nvSpPr>
          <p:cNvPr id="43" name="TextBox 42">
            <a:extLst>
              <a:ext uri="{FF2B5EF4-FFF2-40B4-BE49-F238E27FC236}">
                <a16:creationId xmlns:a16="http://schemas.microsoft.com/office/drawing/2014/main" id="{D8786539-287E-123F-A106-789C4FA97497}"/>
              </a:ext>
            </a:extLst>
          </p:cNvPr>
          <p:cNvSpPr txBox="1"/>
          <p:nvPr/>
        </p:nvSpPr>
        <p:spPr>
          <a:xfrm>
            <a:off x="6069448" y="832277"/>
            <a:ext cx="1423718"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SOCIETY</a:t>
            </a:r>
          </a:p>
        </p:txBody>
      </p:sp>
      <p:sp>
        <p:nvSpPr>
          <p:cNvPr id="35" name="TextBox 34">
            <a:extLst>
              <a:ext uri="{FF2B5EF4-FFF2-40B4-BE49-F238E27FC236}">
                <a16:creationId xmlns:a16="http://schemas.microsoft.com/office/drawing/2014/main" id="{41F7739A-60DE-5F89-E5AE-75B4924301D9}"/>
              </a:ext>
            </a:extLst>
          </p:cNvPr>
          <p:cNvSpPr txBox="1"/>
          <p:nvPr/>
        </p:nvSpPr>
        <p:spPr>
          <a:xfrm>
            <a:off x="6068469" y="1135958"/>
            <a:ext cx="1931810" cy="769441"/>
          </a:xfrm>
          <a:prstGeom prst="rect">
            <a:avLst/>
          </a:prstGeom>
          <a:noFill/>
        </p:spPr>
        <p:txBody>
          <a:bodyPr wrap="square" rtlCol="0">
            <a:spAutoFit/>
          </a:bodyPr>
          <a:lstStyle/>
          <a:p>
            <a:r>
              <a:rPr lang="en-GB" sz="1100" dirty="0">
                <a:effectLst/>
                <a:latin typeface="Georgia" panose="02040502050405020303" pitchFamily="18" charset="0"/>
              </a:rPr>
              <a:t>Discuss how unusual it was for a young woman to hold so much power and responsibility at that time. </a:t>
            </a:r>
            <a:endParaRPr lang="en-GB" sz="1100" dirty="0"/>
          </a:p>
        </p:txBody>
      </p:sp>
      <p:sp>
        <p:nvSpPr>
          <p:cNvPr id="46" name="TextBox 45">
            <a:extLst>
              <a:ext uri="{FF2B5EF4-FFF2-40B4-BE49-F238E27FC236}">
                <a16:creationId xmlns:a16="http://schemas.microsoft.com/office/drawing/2014/main" id="{30415952-06D2-009D-ACC2-1454BED75BBE}"/>
              </a:ext>
            </a:extLst>
          </p:cNvPr>
          <p:cNvSpPr txBox="1"/>
          <p:nvPr/>
        </p:nvSpPr>
        <p:spPr>
          <a:xfrm>
            <a:off x="7984165" y="581760"/>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4:08</a:t>
            </a:r>
          </a:p>
        </p:txBody>
      </p:sp>
      <p:sp>
        <p:nvSpPr>
          <p:cNvPr id="45" name="TextBox 44">
            <a:extLst>
              <a:ext uri="{FF2B5EF4-FFF2-40B4-BE49-F238E27FC236}">
                <a16:creationId xmlns:a16="http://schemas.microsoft.com/office/drawing/2014/main" id="{EB5D1AD1-2107-3A21-E1EB-3657DB3EB6E5}"/>
              </a:ext>
            </a:extLst>
          </p:cNvPr>
          <p:cNvSpPr txBox="1"/>
          <p:nvPr/>
        </p:nvSpPr>
        <p:spPr>
          <a:xfrm>
            <a:off x="7986982" y="830465"/>
            <a:ext cx="1708347" cy="584775"/>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THE COMMEMORATE PLATE</a:t>
            </a:r>
          </a:p>
        </p:txBody>
      </p:sp>
      <p:sp>
        <p:nvSpPr>
          <p:cNvPr id="36" name="TextBox 35">
            <a:extLst>
              <a:ext uri="{FF2B5EF4-FFF2-40B4-BE49-F238E27FC236}">
                <a16:creationId xmlns:a16="http://schemas.microsoft.com/office/drawing/2014/main" id="{31509D55-C78A-FC54-DFB3-7E5B6B431047}"/>
              </a:ext>
            </a:extLst>
          </p:cNvPr>
          <p:cNvSpPr txBox="1"/>
          <p:nvPr/>
        </p:nvSpPr>
        <p:spPr>
          <a:xfrm>
            <a:off x="7996266" y="1371191"/>
            <a:ext cx="1931810" cy="2292935"/>
          </a:xfrm>
          <a:prstGeom prst="rect">
            <a:avLst/>
          </a:prstGeom>
          <a:noFill/>
        </p:spPr>
        <p:txBody>
          <a:bodyPr wrap="square" rtlCol="0">
            <a:spAutoFit/>
          </a:bodyPr>
          <a:lstStyle/>
          <a:p>
            <a:r>
              <a:rPr lang="en-GB" sz="1100" i="1" dirty="0">
                <a:effectLst/>
                <a:latin typeface="Georgia" panose="02040502050405020303" pitchFamily="18" charset="0"/>
              </a:rPr>
              <a:t>How does this object help tell Queen Victoria’s story?</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Pause the video to read the different place names to students. The plate shows the countries that were part of the British Empire during Queen Victoria’s reign, including Canada, India, Cape Colony (South Africa), and Australia. </a:t>
            </a:r>
            <a:endParaRPr lang="en-GB" sz="1000" dirty="0"/>
          </a:p>
          <a:p>
            <a:r>
              <a:rPr lang="en-GB" sz="1000" dirty="0">
                <a:effectLst/>
                <a:latin typeface="Georgia" panose="02040502050405020303" pitchFamily="18" charset="0"/>
              </a:rPr>
              <a:t>It was designed to show Britain’s power and importance. </a:t>
            </a:r>
            <a:endParaRPr lang="en-GB" sz="1000" dirty="0"/>
          </a:p>
        </p:txBody>
      </p:sp>
      <p:sp>
        <p:nvSpPr>
          <p:cNvPr id="48" name="TextBox 47">
            <a:extLst>
              <a:ext uri="{FF2B5EF4-FFF2-40B4-BE49-F238E27FC236}">
                <a16:creationId xmlns:a16="http://schemas.microsoft.com/office/drawing/2014/main" id="{3AAA2BF1-E90B-24B9-9BBC-3F7B25990BD4}"/>
              </a:ext>
            </a:extLst>
          </p:cNvPr>
          <p:cNvSpPr txBox="1"/>
          <p:nvPr/>
        </p:nvSpPr>
        <p:spPr>
          <a:xfrm>
            <a:off x="9894937" y="586494"/>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END</a:t>
            </a:r>
          </a:p>
        </p:txBody>
      </p:sp>
      <p:sp>
        <p:nvSpPr>
          <p:cNvPr id="47" name="TextBox 46">
            <a:extLst>
              <a:ext uri="{FF2B5EF4-FFF2-40B4-BE49-F238E27FC236}">
                <a16:creationId xmlns:a16="http://schemas.microsoft.com/office/drawing/2014/main" id="{CB8B6DD1-6DA0-52E9-6B11-410ED7CE27C0}"/>
              </a:ext>
            </a:extLst>
          </p:cNvPr>
          <p:cNvSpPr txBox="1"/>
          <p:nvPr/>
        </p:nvSpPr>
        <p:spPr>
          <a:xfrm>
            <a:off x="9888519" y="825574"/>
            <a:ext cx="1423718" cy="584775"/>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REMEMBERING QUEEN VICTORIA</a:t>
            </a:r>
          </a:p>
        </p:txBody>
      </p:sp>
      <p:sp>
        <p:nvSpPr>
          <p:cNvPr id="37" name="TextBox 36">
            <a:extLst>
              <a:ext uri="{FF2B5EF4-FFF2-40B4-BE49-F238E27FC236}">
                <a16:creationId xmlns:a16="http://schemas.microsoft.com/office/drawing/2014/main" id="{62286B8D-A1E3-01E3-0BB9-F2BD8E22908C}"/>
              </a:ext>
            </a:extLst>
          </p:cNvPr>
          <p:cNvSpPr txBox="1"/>
          <p:nvPr/>
        </p:nvSpPr>
        <p:spPr>
          <a:xfrm>
            <a:off x="9887285" y="1353255"/>
            <a:ext cx="1931810" cy="2400657"/>
          </a:xfrm>
          <a:prstGeom prst="rect">
            <a:avLst/>
          </a:prstGeom>
          <a:noFill/>
        </p:spPr>
        <p:txBody>
          <a:bodyPr wrap="square" rtlCol="0">
            <a:spAutoFit/>
          </a:bodyPr>
          <a:lstStyle/>
          <a:p>
            <a:r>
              <a:rPr lang="en-GB" sz="1100" i="1" dirty="0">
                <a:effectLst/>
                <a:latin typeface="Georgia" panose="02040502050405020303" pitchFamily="18" charset="0"/>
              </a:rPr>
              <a:t>Why should we remember Queen Victoria today?</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We remember Queen Victoria because of the important changes during her reign. These include new technologies like railways and telephones, the expansion of the British Empire. She is also remembered as a strong and independent queen who left behind personal diaries, giving us valuable insights into life during the Victorian period. </a:t>
            </a:r>
            <a:endParaRPr lang="en-GB" sz="1000" dirty="0"/>
          </a:p>
        </p:txBody>
      </p:sp>
      <p:sp>
        <p:nvSpPr>
          <p:cNvPr id="55" name="TextBox 54">
            <a:extLst>
              <a:ext uri="{FF2B5EF4-FFF2-40B4-BE49-F238E27FC236}">
                <a16:creationId xmlns:a16="http://schemas.microsoft.com/office/drawing/2014/main" id="{EF7526AE-D2D0-763D-C55D-C6578C4A6305}"/>
              </a:ext>
            </a:extLst>
          </p:cNvPr>
          <p:cNvSpPr txBox="1"/>
          <p:nvPr/>
        </p:nvSpPr>
        <p:spPr>
          <a:xfrm>
            <a:off x="4100156" y="3885349"/>
            <a:ext cx="4039399" cy="400110"/>
          </a:xfrm>
          <a:prstGeom prst="rect">
            <a:avLst/>
          </a:prstGeom>
          <a:noFill/>
        </p:spPr>
        <p:txBody>
          <a:bodyPr wrap="square" rtlCol="0">
            <a:spAutoFit/>
          </a:bodyPr>
          <a:lstStyle/>
          <a:p>
            <a:pPr algn="ctr"/>
            <a:r>
              <a:rPr lang="en-US" sz="2000" b="1" dirty="0">
                <a:solidFill>
                  <a:srgbClr val="3365A3"/>
                </a:solidFill>
                <a:latin typeface="Gill Sans Nova Cond"/>
                <a:ea typeface="Open Sans Condensed" panose="020B0306030504020204" pitchFamily="34" charset="0"/>
                <a:cs typeface="Open Sans Condensed" panose="020B0306030504020204" pitchFamily="34" charset="0"/>
              </a:rPr>
              <a:t>AFTER WATCHING</a:t>
            </a:r>
          </a:p>
        </p:txBody>
      </p:sp>
      <p:sp>
        <p:nvSpPr>
          <p:cNvPr id="14" name="TextBox 13">
            <a:extLst>
              <a:ext uri="{FF2B5EF4-FFF2-40B4-BE49-F238E27FC236}">
                <a16:creationId xmlns:a16="http://schemas.microsoft.com/office/drawing/2014/main" id="{B2297589-5050-7914-6656-DB0CD71950DC}"/>
              </a:ext>
            </a:extLst>
          </p:cNvPr>
          <p:cNvSpPr txBox="1"/>
          <p:nvPr/>
        </p:nvSpPr>
        <p:spPr>
          <a:xfrm>
            <a:off x="367716" y="4372793"/>
            <a:ext cx="2729691"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HOW DO WE KNOW?</a:t>
            </a:r>
          </a:p>
        </p:txBody>
      </p:sp>
      <p:sp>
        <p:nvSpPr>
          <p:cNvPr id="15" name="TextBox 14">
            <a:extLst>
              <a:ext uri="{FF2B5EF4-FFF2-40B4-BE49-F238E27FC236}">
                <a16:creationId xmlns:a16="http://schemas.microsoft.com/office/drawing/2014/main" id="{8870A835-A54D-B6D3-11A8-7EB36705887A}"/>
              </a:ext>
            </a:extLst>
          </p:cNvPr>
          <p:cNvSpPr txBox="1"/>
          <p:nvPr/>
        </p:nvSpPr>
        <p:spPr>
          <a:xfrm>
            <a:off x="363372" y="4653139"/>
            <a:ext cx="5262134" cy="1692771"/>
          </a:xfrm>
          <a:prstGeom prst="rect">
            <a:avLst/>
          </a:prstGeom>
          <a:noFill/>
        </p:spPr>
        <p:txBody>
          <a:bodyPr wrap="square" rtlCol="0">
            <a:spAutoFit/>
          </a:bodyPr>
          <a:lstStyle/>
          <a:p>
            <a:r>
              <a:rPr lang="en-GB" sz="1100" dirty="0">
                <a:effectLst/>
                <a:latin typeface="Georgia" panose="02040502050405020303" pitchFamily="18" charset="0"/>
              </a:rPr>
              <a:t>Introduce the idea of a </a:t>
            </a:r>
            <a:r>
              <a:rPr lang="en-GB" sz="1100" b="1" dirty="0">
                <a:effectLst/>
                <a:latin typeface="Georgia" panose="02040502050405020303" pitchFamily="18" charset="0"/>
              </a:rPr>
              <a:t>historical source</a:t>
            </a:r>
            <a:r>
              <a:rPr lang="en-GB" sz="1100" dirty="0">
                <a:effectLst/>
                <a:latin typeface="Georgia" panose="02040502050405020303" pitchFamily="18" charset="0"/>
              </a:rPr>
              <a:t>—something historians use to study the past. Explain that </a:t>
            </a:r>
            <a:r>
              <a:rPr lang="en-GB" sz="1100" b="1" dirty="0">
                <a:effectLst/>
                <a:latin typeface="Georgia" panose="02040502050405020303" pitchFamily="18" charset="0"/>
              </a:rPr>
              <a:t>evidence </a:t>
            </a:r>
            <a:r>
              <a:rPr lang="en-GB" sz="1100" dirty="0">
                <a:effectLst/>
                <a:latin typeface="Georgia" panose="02040502050405020303" pitchFamily="18" charset="0"/>
              </a:rPr>
              <a:t>is the information we get from these sources to understand and explain history.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100" dirty="0">
                <a:effectLst/>
                <a:latin typeface="Georgia" panose="02040502050405020303" pitchFamily="18" charset="0"/>
              </a:rPr>
              <a:t>A supporting PowerPoint presentation is available to help students study the sources shown in the video, including a photograph of Victoria in the latter part of her reign, a portrait of Victoria in Australia, and images from her diaries. </a:t>
            </a:r>
            <a:endParaRPr lang="en-GB" sz="1100" dirty="0"/>
          </a:p>
          <a:p>
            <a:endParaRPr lang="en-GB" sz="800" dirty="0">
              <a:latin typeface="Georgia" panose="02040502050405020303" pitchFamily="18" charset="0"/>
            </a:endParaRPr>
          </a:p>
          <a:p>
            <a:r>
              <a:rPr lang="en-GB" sz="1100" dirty="0">
                <a:effectLst/>
                <a:latin typeface="Georgia" panose="02040502050405020303" pitchFamily="18" charset="0"/>
              </a:rPr>
              <a:t>These activities help students explore how sources shape what we know about historical figures. </a:t>
            </a:r>
            <a:endParaRPr lang="en-GB" sz="1100" dirty="0">
              <a:latin typeface="Georgia" panose="02040502050405020303" pitchFamily="18" charset="0"/>
            </a:endParaRPr>
          </a:p>
        </p:txBody>
      </p:sp>
      <p:sp>
        <p:nvSpPr>
          <p:cNvPr id="49" name="TextBox 48">
            <a:extLst>
              <a:ext uri="{FF2B5EF4-FFF2-40B4-BE49-F238E27FC236}">
                <a16:creationId xmlns:a16="http://schemas.microsoft.com/office/drawing/2014/main" id="{F3F0488A-90F4-96E5-DD0F-DF81749E2BC9}"/>
              </a:ext>
            </a:extLst>
          </p:cNvPr>
          <p:cNvSpPr txBox="1"/>
          <p:nvPr/>
        </p:nvSpPr>
        <p:spPr>
          <a:xfrm>
            <a:off x="6092853" y="4372792"/>
            <a:ext cx="2729691"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KNOWLEDGE SUMMARY</a:t>
            </a:r>
          </a:p>
        </p:txBody>
      </p:sp>
      <p:sp>
        <p:nvSpPr>
          <p:cNvPr id="27" name="TextBox 26">
            <a:extLst>
              <a:ext uri="{FF2B5EF4-FFF2-40B4-BE49-F238E27FC236}">
                <a16:creationId xmlns:a16="http://schemas.microsoft.com/office/drawing/2014/main" id="{ACDD6163-759D-C4C0-72E1-40EF15144493}"/>
              </a:ext>
            </a:extLst>
          </p:cNvPr>
          <p:cNvSpPr txBox="1"/>
          <p:nvPr/>
        </p:nvSpPr>
        <p:spPr>
          <a:xfrm>
            <a:off x="6178550" y="4663279"/>
            <a:ext cx="5246749" cy="1446550"/>
          </a:xfrm>
          <a:prstGeom prst="rect">
            <a:avLst/>
          </a:prstGeom>
          <a:noFill/>
        </p:spPr>
        <p:txBody>
          <a:bodyPr wrap="square" rtlCol="0">
            <a:spAutoFit/>
          </a:bodyPr>
          <a:lstStyle/>
          <a:p>
            <a:pPr marL="171450" indent="-171450">
              <a:buFont typeface="Arial" panose="020B0604020202020204" pitchFamily="34" charset="0"/>
              <a:buChar char="•"/>
            </a:pPr>
            <a:r>
              <a:rPr lang="en-GB" sz="1100" dirty="0">
                <a:effectLst/>
                <a:latin typeface="Georgia" panose="02040502050405020303" pitchFamily="18" charset="0"/>
              </a:rPr>
              <a:t>Queen Victoria is a significant individual.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During her reign, Britain controlled an enormous empire.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This empire brought wealth to Britain but exploited people and resources in many different countries.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Life was challenging for many working people in Britain.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Many new technologies developed during the Victorian period, such as railways, telephones, and lightbulbs, still influence our lives today. </a:t>
            </a:r>
            <a:endParaRPr lang="en-GB" sz="1100" dirty="0"/>
          </a:p>
          <a:p>
            <a:pPr marL="171450" indent="-171450">
              <a:buFont typeface="Arial" panose="020B0604020202020204" pitchFamily="34" charset="0"/>
              <a:buChar char="•"/>
            </a:pPr>
            <a:endParaRPr lang="en-GB" sz="1100" dirty="0"/>
          </a:p>
        </p:txBody>
      </p:sp>
      <p:sp>
        <p:nvSpPr>
          <p:cNvPr id="52" name="TextBox 51">
            <a:extLst>
              <a:ext uri="{FF2B5EF4-FFF2-40B4-BE49-F238E27FC236}">
                <a16:creationId xmlns:a16="http://schemas.microsoft.com/office/drawing/2014/main" id="{0A3B2F5A-0860-A53F-AED3-3833DAA0F47C}"/>
              </a:ext>
            </a:extLst>
          </p:cNvPr>
          <p:cNvSpPr txBox="1"/>
          <p:nvPr/>
        </p:nvSpPr>
        <p:spPr>
          <a:xfrm>
            <a:off x="359774" y="6492635"/>
            <a:ext cx="7994793" cy="215444"/>
          </a:xfrm>
          <a:prstGeom prst="rect">
            <a:avLst/>
          </a:prstGeom>
          <a:noFill/>
        </p:spPr>
        <p:txBody>
          <a:bodyPr wrap="square" rtlCol="0">
            <a:spAutoFit/>
          </a:bodyPr>
          <a:lstStyle/>
          <a:p>
            <a:r>
              <a:rPr lang="en-GB" sz="800" dirty="0">
                <a:latin typeface="Georgia" panose="02040502050405020303" pitchFamily="18" charset="0"/>
              </a:rPr>
              <a:t>I</a:t>
            </a:r>
            <a:r>
              <a:rPr lang="en-GB" sz="800" dirty="0">
                <a:effectLst/>
                <a:latin typeface="Georgia" panose="02040502050405020303" pitchFamily="18" charset="0"/>
              </a:rPr>
              <a:t>mage credit: </a:t>
            </a:r>
            <a:r>
              <a:rPr lang="en-GB" sz="800" i="1" dirty="0">
                <a:effectLst/>
                <a:latin typeface="Georgia" panose="02040502050405020303" pitchFamily="18" charset="0"/>
              </a:rPr>
              <a:t>Queen Victoria</a:t>
            </a:r>
            <a:r>
              <a:rPr lang="en-GB" sz="800" dirty="0">
                <a:effectLst/>
                <a:latin typeface="Georgia" panose="02040502050405020303" pitchFamily="18" charset="0"/>
              </a:rPr>
              <a:t>, 1891. By Hubert </a:t>
            </a:r>
            <a:r>
              <a:rPr lang="en-GB" sz="800" dirty="0" err="1">
                <a:effectLst/>
                <a:latin typeface="Georgia" panose="02040502050405020303" pitchFamily="18" charset="0"/>
              </a:rPr>
              <a:t>Herkomer</a:t>
            </a:r>
            <a:r>
              <a:rPr lang="en-GB" sz="800" dirty="0">
                <a:effectLst/>
                <a:latin typeface="Georgia" panose="02040502050405020303" pitchFamily="18" charset="0"/>
              </a:rPr>
              <a:t> © National Gallery of Victoria, Melbourne </a:t>
            </a:r>
            <a:endParaRPr lang="en-GB" sz="800" dirty="0"/>
          </a:p>
        </p:txBody>
      </p:sp>
      <p:sp>
        <p:nvSpPr>
          <p:cNvPr id="2" name="Rectangle 1">
            <a:extLst>
              <a:ext uri="{FF2B5EF4-FFF2-40B4-BE49-F238E27FC236}">
                <a16:creationId xmlns:a16="http://schemas.microsoft.com/office/drawing/2014/main" id="{4BDF63D0-DA15-2A16-391E-BDA0AD2AF499}"/>
              </a:ext>
              <a:ext uri="{C183D7F6-B498-43B3-948B-1728B52AA6E4}">
                <adec:decorative xmlns:adec="http://schemas.microsoft.com/office/drawing/2017/decorative" val="1"/>
              </a:ext>
            </a:extLst>
          </p:cNvPr>
          <p:cNvSpPr/>
          <p:nvPr/>
        </p:nvSpPr>
        <p:spPr>
          <a:xfrm>
            <a:off x="453747" y="302038"/>
            <a:ext cx="47381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59748-F427-6A97-53CA-846C15125886}"/>
              </a:ext>
              <a:ext uri="{C183D7F6-B498-43B3-948B-1728B52AA6E4}">
                <adec:decorative xmlns:adec="http://schemas.microsoft.com/office/drawing/2017/decorative" val="1"/>
              </a:ext>
            </a:extLst>
          </p:cNvPr>
          <p:cNvSpPr/>
          <p:nvPr/>
        </p:nvSpPr>
        <p:spPr>
          <a:xfrm>
            <a:off x="2729753" y="3980852"/>
            <a:ext cx="2462179"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15CE640-FCED-6B2A-367D-7EE3839FEF91}"/>
              </a:ext>
              <a:ext uri="{C183D7F6-B498-43B3-948B-1728B52AA6E4}">
                <adec:decorative xmlns:adec="http://schemas.microsoft.com/office/drawing/2017/decorative" val="1"/>
              </a:ext>
            </a:extLst>
          </p:cNvPr>
          <p:cNvSpPr/>
          <p:nvPr/>
        </p:nvSpPr>
        <p:spPr>
          <a:xfrm>
            <a:off x="7016401" y="300174"/>
            <a:ext cx="4738182"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577806-28A1-EBA8-AB48-59848CB9A520}"/>
              </a:ext>
              <a:ext uri="{C183D7F6-B498-43B3-948B-1728B52AA6E4}">
                <adec:decorative xmlns:adec="http://schemas.microsoft.com/office/drawing/2017/decorative" val="1"/>
              </a:ext>
            </a:extLst>
          </p:cNvPr>
          <p:cNvSpPr/>
          <p:nvPr/>
        </p:nvSpPr>
        <p:spPr>
          <a:xfrm>
            <a:off x="7011222" y="3980852"/>
            <a:ext cx="473818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llustration of Kensington Palace, birthplace of the future Queen Victoria.">
            <a:extLst>
              <a:ext uri="{FF2B5EF4-FFF2-40B4-BE49-F238E27FC236}">
                <a16:creationId xmlns:a16="http://schemas.microsoft.com/office/drawing/2014/main" id="{080BCB42-EE05-CEF2-13F4-107ADAAC9C91}"/>
              </a:ext>
            </a:extLst>
          </p:cNvPr>
          <p:cNvPicPr>
            <a:picLocks noChangeAspect="1"/>
          </p:cNvPicPr>
          <p:nvPr/>
        </p:nvPicPr>
        <p:blipFill>
          <a:blip r:embed="rId4"/>
          <a:stretch>
            <a:fillRect/>
          </a:stretch>
        </p:blipFill>
        <p:spPr>
          <a:xfrm>
            <a:off x="290306" y="2781859"/>
            <a:ext cx="2754098" cy="1802420"/>
          </a:xfrm>
          <a:prstGeom prst="rect">
            <a:avLst/>
          </a:prstGeom>
        </p:spPr>
      </p:pic>
    </p:spTree>
    <p:extLst>
      <p:ext uri="{BB962C8B-B14F-4D97-AF65-F5344CB8AC3E}">
        <p14:creationId xmlns:p14="http://schemas.microsoft.com/office/powerpoint/2010/main" val="2653748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895</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Georgia</vt:lpstr>
      <vt:lpstr>Gill Sans Nova Cond</vt:lpstr>
      <vt:lpstr>Office Theme</vt:lpstr>
      <vt:lpstr>WATCH-ALONG GUIDE</vt:lpstr>
      <vt:lpstr>WHILE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cwalsh26.307</dc:creator>
  <cp:lastModifiedBy>Rosie Cooper</cp:lastModifiedBy>
  <cp:revision>67</cp:revision>
  <dcterms:created xsi:type="dcterms:W3CDTF">2025-03-26T20:00:24Z</dcterms:created>
  <dcterms:modified xsi:type="dcterms:W3CDTF">2025-03-28T13:48:01Z</dcterms:modified>
</cp:coreProperties>
</file>