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8"/>
  </p:notesMasterIdLst>
  <p:sldIdLst>
    <p:sldId id="256" r:id="rId6"/>
    <p:sldId id="257" r:id="rId7"/>
    <p:sldId id="258" r:id="rId8"/>
    <p:sldId id="266" r:id="rId9"/>
    <p:sldId id="271" r:id="rId10"/>
    <p:sldId id="267" r:id="rId11"/>
    <p:sldId id="261" r:id="rId12"/>
    <p:sldId id="269" r:id="rId13"/>
    <p:sldId id="265" r:id="rId14"/>
    <p:sldId id="274" r:id="rId15"/>
    <p:sldId id="272"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0"/>
    <a:srgbClr val="231F2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081260-E14F-4B42-9DD4-81A01233BFBB}" v="1" dt="2025-09-29T14:51:30.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72064" autoAdjust="0"/>
  </p:normalViewPr>
  <p:slideViewPr>
    <p:cSldViewPr snapToGrid="0">
      <p:cViewPr varScale="1">
        <p:scale>
          <a:sx n="71" d="100"/>
          <a:sy n="71" d="100"/>
        </p:scale>
        <p:origin x="51" y="411"/>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Cooper" userId="bf124abb-9a2b-4602-9121-6ae61623fa8e" providerId="ADAL" clId="{474C72EC-BA0E-484E-B511-8775F7BDB41D}"/>
    <pc:docChg chg="undo custSel addSld delSld modSld sldOrd">
      <pc:chgData name="Rosie Cooper" userId="bf124abb-9a2b-4602-9121-6ae61623fa8e" providerId="ADAL" clId="{474C72EC-BA0E-484E-B511-8775F7BDB41D}" dt="2025-09-18T08:51:44.541" v="2896" actId="313"/>
      <pc:docMkLst>
        <pc:docMk/>
      </pc:docMkLst>
      <pc:sldChg chg="addSp delSp modSp mod modNotesTx">
        <pc:chgData name="Rosie Cooper" userId="bf124abb-9a2b-4602-9121-6ae61623fa8e" providerId="ADAL" clId="{474C72EC-BA0E-484E-B511-8775F7BDB41D}" dt="2025-09-15T11:08:29.549" v="2583" actId="1076"/>
        <pc:sldMkLst>
          <pc:docMk/>
          <pc:sldMk cId="703101170" sldId="256"/>
        </pc:sldMkLst>
        <pc:spChg chg="mod">
          <ac:chgData name="Rosie Cooper" userId="bf124abb-9a2b-4602-9121-6ae61623fa8e" providerId="ADAL" clId="{474C72EC-BA0E-484E-B511-8775F7BDB41D}" dt="2025-09-15T11:08:29.549" v="2583" actId="1076"/>
          <ac:spMkLst>
            <pc:docMk/>
            <pc:sldMk cId="703101170" sldId="256"/>
            <ac:spMk id="6" creationId="{07BC9D93-184D-F24A-9F4B-197FED1E12B7}"/>
          </ac:spMkLst>
        </pc:spChg>
        <pc:picChg chg="add del mod">
          <ac:chgData name="Rosie Cooper" userId="bf124abb-9a2b-4602-9121-6ae61623fa8e" providerId="ADAL" clId="{474C72EC-BA0E-484E-B511-8775F7BDB41D}" dt="2025-09-15T11:04:02.771" v="1289" actId="962"/>
          <ac:picMkLst>
            <pc:docMk/>
            <pc:sldMk cId="703101170" sldId="256"/>
            <ac:picMk id="5" creationId="{1F4B909F-C616-F121-1490-CCE6B9B062EE}"/>
          </ac:picMkLst>
        </pc:picChg>
      </pc:sldChg>
      <pc:sldChg chg="addSp delSp modSp mod modNotesTx">
        <pc:chgData name="Rosie Cooper" userId="bf124abb-9a2b-4602-9121-6ae61623fa8e" providerId="ADAL" clId="{474C72EC-BA0E-484E-B511-8775F7BDB41D}" dt="2025-09-15T11:08:49.029" v="2614" actId="1076"/>
        <pc:sldMkLst>
          <pc:docMk/>
          <pc:sldMk cId="1188499707" sldId="257"/>
        </pc:sldMkLst>
        <pc:spChg chg="mod ord">
          <ac:chgData name="Rosie Cooper" userId="bf124abb-9a2b-4602-9121-6ae61623fa8e" providerId="ADAL" clId="{474C72EC-BA0E-484E-B511-8775F7BDB41D}" dt="2025-09-15T10:42:32.579" v="239" actId="1076"/>
          <ac:spMkLst>
            <pc:docMk/>
            <pc:sldMk cId="1188499707" sldId="257"/>
            <ac:spMk id="2" creationId="{29BDA363-D3F3-64D9-9BC3-8D0C22CED254}"/>
          </ac:spMkLst>
        </pc:spChg>
        <pc:spChg chg="mod">
          <ac:chgData name="Rosie Cooper" userId="bf124abb-9a2b-4602-9121-6ae61623fa8e" providerId="ADAL" clId="{474C72EC-BA0E-484E-B511-8775F7BDB41D}" dt="2025-09-15T11:08:49.029" v="2614" actId="1076"/>
          <ac:spMkLst>
            <pc:docMk/>
            <pc:sldMk cId="1188499707" sldId="257"/>
            <ac:spMk id="3" creationId="{6F60F3CE-2DF5-7E4E-DD0F-617A9ED172BC}"/>
          </ac:spMkLst>
        </pc:spChg>
        <pc:picChg chg="add mod">
          <ac:chgData name="Rosie Cooper" userId="bf124abb-9a2b-4602-9121-6ae61623fa8e" providerId="ADAL" clId="{474C72EC-BA0E-484E-B511-8775F7BDB41D}" dt="2025-09-15T11:03:45.201" v="1133" actId="962"/>
          <ac:picMkLst>
            <pc:docMk/>
            <pc:sldMk cId="1188499707" sldId="257"/>
            <ac:picMk id="8" creationId="{7C11638F-B8AB-C28D-C729-97D6741BE4C5}"/>
          </ac:picMkLst>
        </pc:picChg>
      </pc:sldChg>
      <pc:sldChg chg="addSp delSp modSp mod modNotesTx">
        <pc:chgData name="Rosie Cooper" userId="bf124abb-9a2b-4602-9121-6ae61623fa8e" providerId="ADAL" clId="{474C72EC-BA0E-484E-B511-8775F7BDB41D}" dt="2025-09-15T11:08:53.981" v="2625" actId="20577"/>
        <pc:sldMkLst>
          <pc:docMk/>
          <pc:sldMk cId="4017822603" sldId="258"/>
        </pc:sldMkLst>
        <pc:spChg chg="mod">
          <ac:chgData name="Rosie Cooper" userId="bf124abb-9a2b-4602-9121-6ae61623fa8e" providerId="ADAL" clId="{474C72EC-BA0E-484E-B511-8775F7BDB41D}" dt="2025-09-15T10:43:04.607" v="242" actId="14100"/>
          <ac:spMkLst>
            <pc:docMk/>
            <pc:sldMk cId="4017822603" sldId="258"/>
            <ac:spMk id="3" creationId="{71FDF275-C897-A6EE-276F-84EE2230F41B}"/>
          </ac:spMkLst>
        </pc:spChg>
        <pc:spChg chg="mod">
          <ac:chgData name="Rosie Cooper" userId="bf124abb-9a2b-4602-9121-6ae61623fa8e" providerId="ADAL" clId="{474C72EC-BA0E-484E-B511-8775F7BDB41D}" dt="2025-09-15T11:08:53.981" v="2625" actId="20577"/>
          <ac:spMkLst>
            <pc:docMk/>
            <pc:sldMk cId="4017822603" sldId="258"/>
            <ac:spMk id="4" creationId="{75399464-EDCE-CF9A-D7ED-7C6765584F56}"/>
          </ac:spMkLst>
        </pc:spChg>
        <pc:picChg chg="add mod">
          <ac:chgData name="Rosie Cooper" userId="bf124abb-9a2b-4602-9121-6ae61623fa8e" providerId="ADAL" clId="{474C72EC-BA0E-484E-B511-8775F7BDB41D}" dt="2025-09-15T11:04:24.457" v="1389" actId="962"/>
          <ac:picMkLst>
            <pc:docMk/>
            <pc:sldMk cId="4017822603" sldId="258"/>
            <ac:picMk id="8" creationId="{5C44DD65-E06D-11FA-D3EB-2F959340DA21}"/>
          </ac:picMkLst>
        </pc:picChg>
      </pc:sldChg>
      <pc:sldChg chg="del">
        <pc:chgData name="Rosie Cooper" userId="bf124abb-9a2b-4602-9121-6ae61623fa8e" providerId="ADAL" clId="{474C72EC-BA0E-484E-B511-8775F7BDB41D}" dt="2025-09-15T10:37:01.498" v="210" actId="47"/>
        <pc:sldMkLst>
          <pc:docMk/>
          <pc:sldMk cId="1978487122" sldId="260"/>
        </pc:sldMkLst>
      </pc:sldChg>
      <pc:sldChg chg="addSp delSp modSp mod modNotesTx">
        <pc:chgData name="Rosie Cooper" userId="bf124abb-9a2b-4602-9121-6ae61623fa8e" providerId="ADAL" clId="{474C72EC-BA0E-484E-B511-8775F7BDB41D}" dt="2025-09-15T11:09:26.932" v="2693" actId="20577"/>
        <pc:sldMkLst>
          <pc:docMk/>
          <pc:sldMk cId="1681323827" sldId="261"/>
        </pc:sldMkLst>
        <pc:spChg chg="mod">
          <ac:chgData name="Rosie Cooper" userId="bf124abb-9a2b-4602-9121-6ae61623fa8e" providerId="ADAL" clId="{474C72EC-BA0E-484E-B511-8775F7BDB41D}" dt="2025-09-15T11:09:26.932" v="2693" actId="20577"/>
          <ac:spMkLst>
            <pc:docMk/>
            <pc:sldMk cId="1681323827" sldId="261"/>
            <ac:spMk id="3" creationId="{FF4E7C08-C3EA-73CD-6E42-880E97C7ADE3}"/>
          </ac:spMkLst>
        </pc:spChg>
        <pc:spChg chg="add mod">
          <ac:chgData name="Rosie Cooper" userId="bf124abb-9a2b-4602-9121-6ae61623fa8e" providerId="ADAL" clId="{474C72EC-BA0E-484E-B511-8775F7BDB41D}" dt="2025-09-15T10:51:17.186" v="462"/>
          <ac:spMkLst>
            <pc:docMk/>
            <pc:sldMk cId="1681323827" sldId="261"/>
            <ac:spMk id="9" creationId="{B1A3BED7-9989-9113-45EE-B5BF181F3C3C}"/>
          </ac:spMkLst>
        </pc:spChg>
        <pc:picChg chg="add mod ord">
          <ac:chgData name="Rosie Cooper" userId="bf124abb-9a2b-4602-9121-6ae61623fa8e" providerId="ADAL" clId="{474C72EC-BA0E-484E-B511-8775F7BDB41D}" dt="2025-09-15T11:05:17.030" v="1681" actId="962"/>
          <ac:picMkLst>
            <pc:docMk/>
            <pc:sldMk cId="1681323827" sldId="261"/>
            <ac:picMk id="8" creationId="{98925973-649A-75BF-B3B0-F18298E1AE7E}"/>
          </ac:picMkLst>
        </pc:picChg>
      </pc:sldChg>
      <pc:sldChg chg="addSp delSp modSp del mod modNotesTx">
        <pc:chgData name="Rosie Cooper" userId="bf124abb-9a2b-4602-9121-6ae61623fa8e" providerId="ADAL" clId="{474C72EC-BA0E-484E-B511-8775F7BDB41D}" dt="2025-09-15T10:43:56.016" v="243" actId="47"/>
        <pc:sldMkLst>
          <pc:docMk/>
          <pc:sldMk cId="1386129969" sldId="264"/>
        </pc:sldMkLst>
      </pc:sldChg>
      <pc:sldChg chg="addSp delSp modSp mod modNotesTx">
        <pc:chgData name="Rosie Cooper" userId="bf124abb-9a2b-4602-9121-6ae61623fa8e" providerId="ADAL" clId="{474C72EC-BA0E-484E-B511-8775F7BDB41D}" dt="2025-09-15T11:09:42.109" v="2734" actId="20577"/>
        <pc:sldMkLst>
          <pc:docMk/>
          <pc:sldMk cId="3761136944" sldId="265"/>
        </pc:sldMkLst>
        <pc:spChg chg="mod">
          <ac:chgData name="Rosie Cooper" userId="bf124abb-9a2b-4602-9121-6ae61623fa8e" providerId="ADAL" clId="{474C72EC-BA0E-484E-B511-8775F7BDB41D}" dt="2025-09-15T11:09:42.109" v="2734" actId="20577"/>
          <ac:spMkLst>
            <pc:docMk/>
            <pc:sldMk cId="3761136944" sldId="265"/>
            <ac:spMk id="2" creationId="{3AB2DFBF-6116-7253-B07C-985160F964DD}"/>
          </ac:spMkLst>
        </pc:spChg>
        <pc:spChg chg="mod">
          <ac:chgData name="Rosie Cooper" userId="bf124abb-9a2b-4602-9121-6ae61623fa8e" providerId="ADAL" clId="{474C72EC-BA0E-484E-B511-8775F7BDB41D}" dt="2025-09-15T10:53:55.454" v="612" actId="1076"/>
          <ac:spMkLst>
            <pc:docMk/>
            <pc:sldMk cId="3761136944" sldId="265"/>
            <ac:spMk id="3" creationId="{5250F7EE-A91D-585F-5957-33E819157C41}"/>
          </ac:spMkLst>
        </pc:spChg>
        <pc:picChg chg="add mod ord">
          <ac:chgData name="Rosie Cooper" userId="bf124abb-9a2b-4602-9121-6ae61623fa8e" providerId="ADAL" clId="{474C72EC-BA0E-484E-B511-8775F7BDB41D}" dt="2025-09-15T11:05:50.070" v="1881" actId="962"/>
          <ac:picMkLst>
            <pc:docMk/>
            <pc:sldMk cId="3761136944" sldId="265"/>
            <ac:picMk id="6" creationId="{F45EB093-E651-45B3-3AD6-37BFEF719CFB}"/>
          </ac:picMkLst>
        </pc:picChg>
      </pc:sldChg>
      <pc:sldChg chg="addSp delSp modSp mod modNotesTx">
        <pc:chgData name="Rosie Cooper" userId="bf124abb-9a2b-4602-9121-6ae61623fa8e" providerId="ADAL" clId="{474C72EC-BA0E-484E-B511-8775F7BDB41D}" dt="2025-09-15T11:09:06.931" v="2636" actId="20577"/>
        <pc:sldMkLst>
          <pc:docMk/>
          <pc:sldMk cId="2651638001" sldId="266"/>
        </pc:sldMkLst>
        <pc:spChg chg="mod">
          <ac:chgData name="Rosie Cooper" userId="bf124abb-9a2b-4602-9121-6ae61623fa8e" providerId="ADAL" clId="{474C72EC-BA0E-484E-B511-8775F7BDB41D}" dt="2025-09-15T11:09:06.931" v="2636" actId="20577"/>
          <ac:spMkLst>
            <pc:docMk/>
            <pc:sldMk cId="2651638001" sldId="266"/>
            <ac:spMk id="2" creationId="{8315AD58-63C2-4E3F-C2A4-067F85A10318}"/>
          </ac:spMkLst>
        </pc:spChg>
        <pc:spChg chg="mod">
          <ac:chgData name="Rosie Cooper" userId="bf124abb-9a2b-4602-9121-6ae61623fa8e" providerId="ADAL" clId="{474C72EC-BA0E-484E-B511-8775F7BDB41D}" dt="2025-09-15T10:44:38.277" v="251" actId="1076"/>
          <ac:spMkLst>
            <pc:docMk/>
            <pc:sldMk cId="2651638001" sldId="266"/>
            <ac:spMk id="3" creationId="{74E44CDC-5188-5DE1-B789-05C03ED5AE01}"/>
          </ac:spMkLst>
        </pc:spChg>
        <pc:picChg chg="add mod">
          <ac:chgData name="Rosie Cooper" userId="bf124abb-9a2b-4602-9121-6ae61623fa8e" providerId="ADAL" clId="{474C72EC-BA0E-484E-B511-8775F7BDB41D}" dt="2025-09-15T11:04:29.250" v="1391" actId="962"/>
          <ac:picMkLst>
            <pc:docMk/>
            <pc:sldMk cId="2651638001" sldId="266"/>
            <ac:picMk id="5" creationId="{62DAF408-C2F4-F064-3795-D8A9FE5A0D97}"/>
          </ac:picMkLst>
        </pc:picChg>
      </pc:sldChg>
      <pc:sldChg chg="addSp delSp modSp mod modNotesTx">
        <pc:chgData name="Rosie Cooper" userId="bf124abb-9a2b-4602-9121-6ae61623fa8e" providerId="ADAL" clId="{474C72EC-BA0E-484E-B511-8775F7BDB41D}" dt="2025-09-15T11:09:21.949" v="2675" actId="20577"/>
        <pc:sldMkLst>
          <pc:docMk/>
          <pc:sldMk cId="3041486167" sldId="267"/>
        </pc:sldMkLst>
        <pc:spChg chg="mod">
          <ac:chgData name="Rosie Cooper" userId="bf124abb-9a2b-4602-9121-6ae61623fa8e" providerId="ADAL" clId="{474C72EC-BA0E-484E-B511-8775F7BDB41D}" dt="2025-09-15T11:09:21.949" v="2675" actId="20577"/>
          <ac:spMkLst>
            <pc:docMk/>
            <pc:sldMk cId="3041486167" sldId="267"/>
            <ac:spMk id="2" creationId="{8315AD58-63C2-4E3F-C2A4-067F85A10318}"/>
          </ac:spMkLst>
        </pc:spChg>
        <pc:spChg chg="mod">
          <ac:chgData name="Rosie Cooper" userId="bf124abb-9a2b-4602-9121-6ae61623fa8e" providerId="ADAL" clId="{474C72EC-BA0E-484E-B511-8775F7BDB41D}" dt="2025-09-15T10:50:45.494" v="430" actId="1076"/>
          <ac:spMkLst>
            <pc:docMk/>
            <pc:sldMk cId="3041486167" sldId="267"/>
            <ac:spMk id="3" creationId="{74E44CDC-5188-5DE1-B789-05C03ED5AE01}"/>
          </ac:spMkLst>
        </pc:spChg>
        <pc:picChg chg="add mod ord">
          <ac:chgData name="Rosie Cooper" userId="bf124abb-9a2b-4602-9121-6ae61623fa8e" providerId="ADAL" clId="{474C72EC-BA0E-484E-B511-8775F7BDB41D}" dt="2025-09-15T11:05:03.610" v="1593" actId="962"/>
          <ac:picMkLst>
            <pc:docMk/>
            <pc:sldMk cId="3041486167" sldId="267"/>
            <ac:picMk id="5" creationId="{D2CCF054-EE49-A371-9725-9BDC324E8C96}"/>
          </ac:picMkLst>
        </pc:picChg>
      </pc:sldChg>
      <pc:sldChg chg="addSp delSp modSp mod modNotesTx">
        <pc:chgData name="Rosie Cooper" userId="bf124abb-9a2b-4602-9121-6ae61623fa8e" providerId="ADAL" clId="{474C72EC-BA0E-484E-B511-8775F7BDB41D}" dt="2025-09-15T11:09:33.518" v="2706" actId="20577"/>
        <pc:sldMkLst>
          <pc:docMk/>
          <pc:sldMk cId="2749211711" sldId="269"/>
        </pc:sldMkLst>
      </pc:sldChg>
      <pc:sldChg chg="del">
        <pc:chgData name="Rosie Cooper" userId="bf124abb-9a2b-4602-9121-6ae61623fa8e" providerId="ADAL" clId="{474C72EC-BA0E-484E-B511-8775F7BDB41D}" dt="2025-09-15T10:36:03.668" v="199" actId="47"/>
        <pc:sldMkLst>
          <pc:docMk/>
          <pc:sldMk cId="1218917963" sldId="270"/>
        </pc:sldMkLst>
      </pc:sldChg>
      <pc:sldChg chg="addSp delSp modSp mod modNotesTx">
        <pc:chgData name="Rosie Cooper" userId="bf124abb-9a2b-4602-9121-6ae61623fa8e" providerId="ADAL" clId="{474C72EC-BA0E-484E-B511-8775F7BDB41D}" dt="2025-09-15T11:09:14.469" v="2655" actId="20577"/>
        <pc:sldMkLst>
          <pc:docMk/>
          <pc:sldMk cId="1484708837" sldId="271"/>
        </pc:sldMkLst>
        <pc:spChg chg="mod">
          <ac:chgData name="Rosie Cooper" userId="bf124abb-9a2b-4602-9121-6ae61623fa8e" providerId="ADAL" clId="{474C72EC-BA0E-484E-B511-8775F7BDB41D}" dt="2025-09-15T11:09:14.469" v="2655" actId="20577"/>
          <ac:spMkLst>
            <pc:docMk/>
            <pc:sldMk cId="1484708837" sldId="271"/>
            <ac:spMk id="2" creationId="{A879C3DA-3359-4255-5065-DA2BB0A07A8F}"/>
          </ac:spMkLst>
        </pc:spChg>
        <pc:spChg chg="mod">
          <ac:chgData name="Rosie Cooper" userId="bf124abb-9a2b-4602-9121-6ae61623fa8e" providerId="ADAL" clId="{474C72EC-BA0E-484E-B511-8775F7BDB41D}" dt="2025-09-15T10:45:14.896" v="260" actId="1076"/>
          <ac:spMkLst>
            <pc:docMk/>
            <pc:sldMk cId="1484708837" sldId="271"/>
            <ac:spMk id="3" creationId="{0E0A3223-E9C2-7803-ADBB-1EF9BD9CEE06}"/>
          </ac:spMkLst>
        </pc:spChg>
        <pc:picChg chg="add mod">
          <ac:chgData name="Rosie Cooper" userId="bf124abb-9a2b-4602-9121-6ae61623fa8e" providerId="ADAL" clId="{474C72EC-BA0E-484E-B511-8775F7BDB41D}" dt="2025-09-15T11:04:49.432" v="1495" actId="962"/>
          <ac:picMkLst>
            <pc:docMk/>
            <pc:sldMk cId="1484708837" sldId="271"/>
            <ac:picMk id="8" creationId="{47C724BB-7EAF-3F29-CE0E-C4C093BE90D6}"/>
          </ac:picMkLst>
        </pc:picChg>
      </pc:sldChg>
      <pc:sldChg chg="addSp delSp modSp mod modNotesTx">
        <pc:chgData name="Rosie Cooper" userId="bf124abb-9a2b-4602-9121-6ae61623fa8e" providerId="ADAL" clId="{474C72EC-BA0E-484E-B511-8775F7BDB41D}" dt="2025-09-15T11:10:01.619" v="2810" actId="20577"/>
        <pc:sldMkLst>
          <pc:docMk/>
          <pc:sldMk cId="1015754978" sldId="272"/>
        </pc:sldMkLst>
        <pc:spChg chg="mod">
          <ac:chgData name="Rosie Cooper" userId="bf124abb-9a2b-4602-9121-6ae61623fa8e" providerId="ADAL" clId="{474C72EC-BA0E-484E-B511-8775F7BDB41D}" dt="2025-09-15T11:09:56.189" v="2783" actId="20577"/>
          <ac:spMkLst>
            <pc:docMk/>
            <pc:sldMk cId="1015754978" sldId="272"/>
            <ac:spMk id="2" creationId="{8388202E-354D-FD1C-366F-14E72DCE386A}"/>
          </ac:spMkLst>
        </pc:spChg>
        <pc:spChg chg="mod">
          <ac:chgData name="Rosie Cooper" userId="bf124abb-9a2b-4602-9121-6ae61623fa8e" providerId="ADAL" clId="{474C72EC-BA0E-484E-B511-8775F7BDB41D}" dt="2025-09-15T10:58:32.775" v="748" actId="1035"/>
          <ac:spMkLst>
            <pc:docMk/>
            <pc:sldMk cId="1015754978" sldId="272"/>
            <ac:spMk id="3" creationId="{5250F7EE-A91D-585F-5957-33E819157C41}"/>
          </ac:spMkLst>
        </pc:spChg>
        <pc:picChg chg="add mod">
          <ac:chgData name="Rosie Cooper" userId="bf124abb-9a2b-4602-9121-6ae61623fa8e" providerId="ADAL" clId="{474C72EC-BA0E-484E-B511-8775F7BDB41D}" dt="2025-09-15T11:06:25.070" v="2039" actId="962"/>
          <ac:picMkLst>
            <pc:docMk/>
            <pc:sldMk cId="1015754978" sldId="272"/>
            <ac:picMk id="6" creationId="{3878476C-B942-BD0B-1D42-FFEE487C0B62}"/>
          </ac:picMkLst>
        </pc:picChg>
      </pc:sldChg>
      <pc:sldChg chg="addSp delSp modSp mod modNotesTx">
        <pc:chgData name="Rosie Cooper" userId="bf124abb-9a2b-4602-9121-6ae61623fa8e" providerId="ADAL" clId="{474C72EC-BA0E-484E-B511-8775F7BDB41D}" dt="2025-09-18T08:51:40.914" v="2894" actId="313"/>
        <pc:sldMkLst>
          <pc:docMk/>
          <pc:sldMk cId="3499184922" sldId="273"/>
        </pc:sldMkLst>
        <pc:spChg chg="mod">
          <ac:chgData name="Rosie Cooper" userId="bf124abb-9a2b-4602-9121-6ae61623fa8e" providerId="ADAL" clId="{474C72EC-BA0E-484E-B511-8775F7BDB41D}" dt="2025-09-15T11:10:21.879" v="2873" actId="20577"/>
          <ac:spMkLst>
            <pc:docMk/>
            <pc:sldMk cId="3499184922" sldId="273"/>
            <ac:spMk id="3" creationId="{98558D0C-BD8F-ACFC-BAA2-8B6724DFCC27}"/>
          </ac:spMkLst>
        </pc:spChg>
        <pc:picChg chg="add mod ord">
          <ac:chgData name="Rosie Cooper" userId="bf124abb-9a2b-4602-9121-6ae61623fa8e" providerId="ADAL" clId="{474C72EC-BA0E-484E-B511-8775F7BDB41D}" dt="2025-09-15T11:07:08.290" v="2217" actId="962"/>
          <ac:picMkLst>
            <pc:docMk/>
            <pc:sldMk cId="3499184922" sldId="273"/>
            <ac:picMk id="6" creationId="{78A97EE1-FC14-9D0E-CB7B-098C40532E0B}"/>
          </ac:picMkLst>
        </pc:picChg>
      </pc:sldChg>
      <pc:sldChg chg="addSp delSp modSp mod ord modNotesTx">
        <pc:chgData name="Rosie Cooper" userId="bf124abb-9a2b-4602-9121-6ae61623fa8e" providerId="ADAL" clId="{474C72EC-BA0E-484E-B511-8775F7BDB41D}" dt="2025-09-15T11:09:49.919" v="2755" actId="20577"/>
        <pc:sldMkLst>
          <pc:docMk/>
          <pc:sldMk cId="973603890" sldId="274"/>
        </pc:sldMkLst>
        <pc:spChg chg="mod">
          <ac:chgData name="Rosie Cooper" userId="bf124abb-9a2b-4602-9121-6ae61623fa8e" providerId="ADAL" clId="{474C72EC-BA0E-484E-B511-8775F7BDB41D}" dt="2025-09-15T10:55:04.723" v="652" actId="14100"/>
          <ac:spMkLst>
            <pc:docMk/>
            <pc:sldMk cId="973603890" sldId="274"/>
            <ac:spMk id="2" creationId="{DC35E377-EBD6-E0BF-4566-5F971D62214A}"/>
          </ac:spMkLst>
        </pc:spChg>
        <pc:spChg chg="mod">
          <ac:chgData name="Rosie Cooper" userId="bf124abb-9a2b-4602-9121-6ae61623fa8e" providerId="ADAL" clId="{474C72EC-BA0E-484E-B511-8775F7BDB41D}" dt="2025-09-15T11:09:49.919" v="2755" actId="20577"/>
          <ac:spMkLst>
            <pc:docMk/>
            <pc:sldMk cId="973603890" sldId="274"/>
            <ac:spMk id="3" creationId="{61E51FD1-C5E3-DA62-7A54-7ACDB00EF71D}"/>
          </ac:spMkLst>
        </pc:spChg>
        <pc:picChg chg="add mod">
          <ac:chgData name="Rosie Cooper" userId="bf124abb-9a2b-4602-9121-6ae61623fa8e" providerId="ADAL" clId="{474C72EC-BA0E-484E-B511-8775F7BDB41D}" dt="2025-09-15T11:06:06.850" v="1969" actId="962"/>
          <ac:picMkLst>
            <pc:docMk/>
            <pc:sldMk cId="973603890" sldId="274"/>
            <ac:picMk id="6" creationId="{5588046A-53A0-13A9-D616-6B803E6DE244}"/>
          </ac:picMkLst>
        </pc:picChg>
      </pc:sldChg>
      <pc:sldChg chg="del">
        <pc:chgData name="Rosie Cooper" userId="bf124abb-9a2b-4602-9121-6ae61623fa8e" providerId="ADAL" clId="{474C72EC-BA0E-484E-B511-8775F7BDB41D}" dt="2025-09-15T10:36:04.358" v="200" actId="47"/>
        <pc:sldMkLst>
          <pc:docMk/>
          <pc:sldMk cId="552898384" sldId="275"/>
        </pc:sldMkLst>
      </pc:sldChg>
      <pc:sldChg chg="addSp delSp modSp add mod ord modNotesTx">
        <pc:chgData name="Rosie Cooper" userId="bf124abb-9a2b-4602-9121-6ae61623fa8e" providerId="ADAL" clId="{474C72EC-BA0E-484E-B511-8775F7BDB41D}" dt="2025-09-15T11:10:09.796" v="2828" actId="6549"/>
        <pc:sldMkLst>
          <pc:docMk/>
          <pc:sldMk cId="1297225903" sldId="275"/>
        </pc:sldMkLst>
        <pc:spChg chg="mod">
          <ac:chgData name="Rosie Cooper" userId="bf124abb-9a2b-4602-9121-6ae61623fa8e" providerId="ADAL" clId="{474C72EC-BA0E-484E-B511-8775F7BDB41D}" dt="2025-09-15T10:58:25.854" v="733" actId="1076"/>
          <ac:spMkLst>
            <pc:docMk/>
            <pc:sldMk cId="1297225903" sldId="275"/>
            <ac:spMk id="2" creationId="{886C702E-F493-27E1-9B26-70D2899F4256}"/>
          </ac:spMkLst>
        </pc:spChg>
        <pc:spChg chg="mod">
          <ac:chgData name="Rosie Cooper" userId="bf124abb-9a2b-4602-9121-6ae61623fa8e" providerId="ADAL" clId="{474C72EC-BA0E-484E-B511-8775F7BDB41D}" dt="2025-09-15T11:10:09.796" v="2828" actId="6549"/>
          <ac:spMkLst>
            <pc:docMk/>
            <pc:sldMk cId="1297225903" sldId="275"/>
            <ac:spMk id="3" creationId="{CC9272AA-2CC1-638D-76D4-B9F2FA4A55FD}"/>
          </ac:spMkLst>
        </pc:spChg>
        <pc:picChg chg="add mod">
          <ac:chgData name="Rosie Cooper" userId="bf124abb-9a2b-4602-9121-6ae61623fa8e" providerId="ADAL" clId="{474C72EC-BA0E-484E-B511-8775F7BDB41D}" dt="2025-09-15T11:06:41.146" v="2095" actId="962"/>
          <ac:picMkLst>
            <pc:docMk/>
            <pc:sldMk cId="1297225903" sldId="275"/>
            <ac:picMk id="5" creationId="{604E3582-DE6D-E236-7D75-C1D3CB6F57FF}"/>
          </ac:picMkLst>
        </pc:picChg>
      </pc:sldChg>
      <pc:sldChg chg="del">
        <pc:chgData name="Rosie Cooper" userId="bf124abb-9a2b-4602-9121-6ae61623fa8e" providerId="ADAL" clId="{474C72EC-BA0E-484E-B511-8775F7BDB41D}" dt="2025-09-15T10:36:02.969" v="198" actId="47"/>
        <pc:sldMkLst>
          <pc:docMk/>
          <pc:sldMk cId="707004582" sldId="276"/>
        </pc:sldMkLst>
      </pc:sldChg>
      <pc:sldChg chg="addSp delSp modSp add mod modNotesTx">
        <pc:chgData name="Rosie Cooper" userId="bf124abb-9a2b-4602-9121-6ae61623fa8e" providerId="ADAL" clId="{474C72EC-BA0E-484E-B511-8775F7BDB41D}" dt="2025-09-18T08:51:44.541" v="2896" actId="313"/>
        <pc:sldMkLst>
          <pc:docMk/>
          <pc:sldMk cId="1104717047" sldId="276"/>
        </pc:sldMkLst>
        <pc:spChg chg="mod">
          <ac:chgData name="Rosie Cooper" userId="bf124abb-9a2b-4602-9121-6ae61623fa8e" providerId="ADAL" clId="{474C72EC-BA0E-484E-B511-8775F7BDB41D}" dt="2025-09-15T11:10:27.859" v="2890" actId="20577"/>
          <ac:spMkLst>
            <pc:docMk/>
            <pc:sldMk cId="1104717047" sldId="276"/>
            <ac:spMk id="3" creationId="{947E7338-F4C1-8522-CC49-D0EA45DD612A}"/>
          </ac:spMkLst>
        </pc:spChg>
        <pc:picChg chg="add mod">
          <ac:chgData name="Rosie Cooper" userId="bf124abb-9a2b-4602-9121-6ae61623fa8e" providerId="ADAL" clId="{474C72EC-BA0E-484E-B511-8775F7BDB41D}" dt="2025-09-15T11:07:44.901" v="2551" actId="962"/>
          <ac:picMkLst>
            <pc:docMk/>
            <pc:sldMk cId="1104717047" sldId="276"/>
            <ac:picMk id="5" creationId="{7A9A39FD-214B-1961-B33C-B85AEF72E6DF}"/>
          </ac:picMkLst>
        </pc:picChg>
      </pc:sldChg>
      <pc:sldChg chg="del">
        <pc:chgData name="Rosie Cooper" userId="bf124abb-9a2b-4602-9121-6ae61623fa8e" providerId="ADAL" clId="{474C72EC-BA0E-484E-B511-8775F7BDB41D}" dt="2025-09-15T10:36:02.298" v="197" actId="47"/>
        <pc:sldMkLst>
          <pc:docMk/>
          <pc:sldMk cId="688108442" sldId="277"/>
        </pc:sldMkLst>
      </pc:sldChg>
    </pc:docChg>
  </pc:docChgLst>
  <pc:docChgLst>
    <pc:chgData name="Rosie Cooper" userId="bf124abb-9a2b-4602-9121-6ae61623fa8e" providerId="ADAL" clId="{84081260-E14F-4B42-9DD4-81A01233BFBB}"/>
    <pc:docChg chg="undo custSel addSld delSld modSld">
      <pc:chgData name="Rosie Cooper" userId="bf124abb-9a2b-4602-9121-6ae61623fa8e" providerId="ADAL" clId="{84081260-E14F-4B42-9DD4-81A01233BFBB}" dt="2025-10-08T10:53:53.782" v="14" actId="47"/>
      <pc:docMkLst>
        <pc:docMk/>
      </pc:docMkLst>
      <pc:sldChg chg="modNotesTx">
        <pc:chgData name="Rosie Cooper" userId="bf124abb-9a2b-4602-9121-6ae61623fa8e" providerId="ADAL" clId="{84081260-E14F-4B42-9DD4-81A01233BFBB}" dt="2025-09-29T14:51:47.152" v="8" actId="20577"/>
        <pc:sldMkLst>
          <pc:docMk/>
          <pc:sldMk cId="703101170" sldId="256"/>
        </pc:sldMkLst>
      </pc:sldChg>
      <pc:sldChg chg="add del">
        <pc:chgData name="Rosie Cooper" userId="bf124abb-9a2b-4602-9121-6ae61623fa8e" providerId="ADAL" clId="{84081260-E14F-4B42-9DD4-81A01233BFBB}" dt="2025-10-08T10:53:27.516" v="10" actId="47"/>
        <pc:sldMkLst>
          <pc:docMk/>
          <pc:sldMk cId="2749211711" sldId="269"/>
        </pc:sldMkLst>
      </pc:sldChg>
      <pc:sldChg chg="del">
        <pc:chgData name="Rosie Cooper" userId="bf124abb-9a2b-4602-9121-6ae61623fa8e" providerId="ADAL" clId="{84081260-E14F-4B42-9DD4-81A01233BFBB}" dt="2025-10-08T10:53:34.711" v="13" actId="47"/>
        <pc:sldMkLst>
          <pc:docMk/>
          <pc:sldMk cId="3499184922" sldId="273"/>
        </pc:sldMkLst>
      </pc:sldChg>
      <pc:sldChg chg="add del">
        <pc:chgData name="Rosie Cooper" userId="bf124abb-9a2b-4602-9121-6ae61623fa8e" providerId="ADAL" clId="{84081260-E14F-4B42-9DD4-81A01233BFBB}" dt="2025-10-08T10:53:32.917" v="12" actId="47"/>
        <pc:sldMkLst>
          <pc:docMk/>
          <pc:sldMk cId="1297225903" sldId="275"/>
        </pc:sldMkLst>
      </pc:sldChg>
      <pc:sldChg chg="del">
        <pc:chgData name="Rosie Cooper" userId="bf124abb-9a2b-4602-9121-6ae61623fa8e" providerId="ADAL" clId="{84081260-E14F-4B42-9DD4-81A01233BFBB}" dt="2025-10-08T10:53:53.782" v="14" actId="47"/>
        <pc:sldMkLst>
          <pc:docMk/>
          <pc:sldMk cId="1104717047"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7230C-D53A-45CD-852E-E17531FF4DA5}" type="datetimeFigureOut">
              <a:rPr lang="en-GB" smtClean="0"/>
              <a:t>08/10/2025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43DFC-A1D9-4679-B696-6C0FFC690494}" type="slidenum">
              <a:rPr lang="en-GB" smtClean="0"/>
              <a:t>‹#›</a:t>
            </a:fld>
            <a:endParaRPr lang="en-GB"/>
          </a:p>
        </p:txBody>
      </p:sp>
    </p:spTree>
    <p:extLst>
      <p:ext uri="{BB962C8B-B14F-4D97-AF65-F5344CB8AC3E}">
        <p14:creationId xmlns:p14="http://schemas.microsoft.com/office/powerpoint/2010/main" val="3194301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pg.org.uk/collections/search/portrait/mw06792/King-William-I-The-Conqueror?LinkID=mp04833&amp;role=sit&amp;rNo=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magesonline.bl.uk/asset/36109/"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magesonline.bl.uk/asset/1230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pg.org.uk/collections/search/portrait/mw40657/Matilda-of-Flanders?LinkID=mp90681&amp;search=sas&amp;sText=matilda+of+flanders&amp;role=sit&amp;rNo=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600" b="1" dirty="0">
                <a:solidFill>
                  <a:srgbClr val="38224F"/>
                </a:solidFill>
                <a:effectLst/>
                <a:latin typeface="Georgia" panose="02040502050405020303" pitchFamily="18" charset="0"/>
              </a:rPr>
              <a:t>Disclaimer and Use Terms</a:t>
            </a:r>
            <a:endParaRPr lang="en-GB" sz="1600" b="1" dirty="0">
              <a:solidFill>
                <a:srgbClr val="38224F"/>
              </a:solidFill>
              <a:effectLst/>
              <a:latin typeface="Calibri" panose="020F0502020204030204" pitchFamily="34" charset="0"/>
            </a:endParaRPr>
          </a:p>
          <a:p>
            <a:pPr algn="l"/>
            <a:r>
              <a:rPr lang="en-GB" sz="1200" b="0" dirty="0">
                <a:solidFill>
                  <a:srgbClr val="242424"/>
                </a:solidFill>
                <a:effectLst/>
                <a:latin typeface="Georgia" panose="02040502050405020303" pitchFamily="18" charset="0"/>
              </a:rPr>
              <a:t>We are the owner or the licensee of all intellectual property rights in these resources which are protected by copyright laws and treaties around the world. All such rights are reserved. These resources, and the content included within them, may be used by you for educational purposes only. This means that you may download the resources and use or share them solely in educational environments (including for home school lessons) or as part of homework. You may not share the resources other than for the above purposes and you must not use the resources, or any part of them, for any commercial purpose.</a:t>
            </a:r>
            <a:endParaRPr lang="en-GB" sz="1200" b="0" dirty="0">
              <a:solidFill>
                <a:srgbClr val="242424"/>
              </a:solidFill>
              <a:effectLst/>
              <a:latin typeface="Calibri" panose="020F0502020204030204" pitchFamily="34" charset="0"/>
            </a:endParaRPr>
          </a:p>
          <a:p>
            <a:endParaRPr lang="en-GB" dirty="0"/>
          </a:p>
          <a:p>
            <a:r>
              <a:rPr lang="en-GB" b="1" dirty="0"/>
              <a:t>These images support an educational video series: </a:t>
            </a:r>
          </a:p>
          <a:p>
            <a:r>
              <a:rPr lang="en-GB" b="1" dirty="0"/>
              <a:t>https://youtube.com/playlist?list=PLmQztN3936tKG0dQYWl7k4f4c_p-bzAYM&amp;feature=shared </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 White Tower at the Tower of London</a:t>
            </a:r>
          </a:p>
          <a:p>
            <a:endParaRPr lang="en-GB" b="1" dirty="0"/>
          </a:p>
        </p:txBody>
      </p:sp>
      <p:sp>
        <p:nvSpPr>
          <p:cNvPr id="4" name="Slide Number Placeholder 3"/>
          <p:cNvSpPr>
            <a:spLocks noGrp="1"/>
          </p:cNvSpPr>
          <p:nvPr>
            <p:ph type="sldNum" sz="quarter" idx="5"/>
          </p:nvPr>
        </p:nvSpPr>
        <p:spPr/>
        <p:txBody>
          <a:bodyPr/>
          <a:lstStyle/>
          <a:p>
            <a:fld id="{B1943DFC-A1D9-4679-B696-6C0FFC690494}" type="slidenum">
              <a:rPr lang="en-GB" smtClean="0"/>
              <a:t>1</a:t>
            </a:fld>
            <a:endParaRPr lang="en-GB"/>
          </a:p>
        </p:txBody>
      </p:sp>
    </p:spTree>
    <p:extLst>
      <p:ext uri="{BB962C8B-B14F-4D97-AF65-F5344CB8AC3E}">
        <p14:creationId xmlns:p14="http://schemas.microsoft.com/office/powerpoint/2010/main" val="2217182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William I’s coronation</a:t>
            </a:r>
          </a:p>
          <a:p>
            <a:r>
              <a:rPr lang="en-GB" dirty="0"/>
              <a:t>William I (1028-87) the Conqueror, miniature from 'Flores </a:t>
            </a:r>
            <a:r>
              <a:rPr lang="en-GB" dirty="0" err="1"/>
              <a:t>Historiarum</a:t>
            </a:r>
            <a:r>
              <a:rPr lang="en-GB" dirty="0"/>
              <a:t>', by Matthew Paris, 1250-52 (vellum)</a:t>
            </a:r>
          </a:p>
        </p:txBody>
      </p:sp>
      <p:sp>
        <p:nvSpPr>
          <p:cNvPr id="4" name="Slide Number Placeholder 3"/>
          <p:cNvSpPr>
            <a:spLocks noGrp="1"/>
          </p:cNvSpPr>
          <p:nvPr>
            <p:ph type="sldNum" sz="quarter" idx="5"/>
          </p:nvPr>
        </p:nvSpPr>
        <p:spPr/>
        <p:txBody>
          <a:bodyPr/>
          <a:lstStyle/>
          <a:p>
            <a:fld id="{B1943DFC-A1D9-4679-B696-6C0FFC690494}" type="slidenum">
              <a:rPr lang="en-GB" smtClean="0"/>
              <a:t>10</a:t>
            </a:fld>
            <a:endParaRPr lang="en-GB"/>
          </a:p>
        </p:txBody>
      </p:sp>
    </p:spTree>
    <p:extLst>
      <p:ext uri="{BB962C8B-B14F-4D97-AF65-F5344CB8AC3E}">
        <p14:creationId xmlns:p14="http://schemas.microsoft.com/office/powerpoint/2010/main" val="213109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Building of the Great Tower</a:t>
            </a:r>
          </a:p>
        </p:txBody>
      </p:sp>
      <p:sp>
        <p:nvSpPr>
          <p:cNvPr id="4" name="Slide Number Placeholder 3"/>
          <p:cNvSpPr>
            <a:spLocks noGrp="1"/>
          </p:cNvSpPr>
          <p:nvPr>
            <p:ph type="sldNum" sz="quarter" idx="5"/>
          </p:nvPr>
        </p:nvSpPr>
        <p:spPr/>
        <p:txBody>
          <a:bodyPr/>
          <a:lstStyle/>
          <a:p>
            <a:fld id="{B1943DFC-A1D9-4679-B696-6C0FFC690494}" type="slidenum">
              <a:rPr lang="en-GB" smtClean="0"/>
              <a:t>11</a:t>
            </a:fld>
            <a:endParaRPr lang="en-GB"/>
          </a:p>
        </p:txBody>
      </p:sp>
    </p:spTree>
    <p:extLst>
      <p:ext uri="{BB962C8B-B14F-4D97-AF65-F5344CB8AC3E}">
        <p14:creationId xmlns:p14="http://schemas.microsoft.com/office/powerpoint/2010/main" val="331086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C07F9-C64C-F373-B82A-093BBB9A60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66C5E-8DD3-1822-F4F2-C7A6E88C5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22226E-582D-9B8A-5274-8AC2FBAFD752}"/>
              </a:ext>
            </a:extLst>
          </p:cNvPr>
          <p:cNvSpPr>
            <a:spLocks noGrp="1"/>
          </p:cNvSpPr>
          <p:nvPr>
            <p:ph type="body" idx="1"/>
          </p:nvPr>
        </p:nvSpPr>
        <p:spPr/>
        <p:txBody>
          <a:bodyPr/>
          <a:lstStyle/>
          <a:p>
            <a:r>
              <a:rPr lang="en-GB" sz="1200" b="0" i="0" dirty="0">
                <a:solidFill>
                  <a:schemeClr val="bg1"/>
                </a:solidFill>
                <a:effectLst/>
                <a:latin typeface="Georgia" panose="02040502050405020303" pitchFamily="18" charset="0"/>
              </a:rPr>
              <a:t>Norman Chapel in the White Tower</a:t>
            </a:r>
          </a:p>
        </p:txBody>
      </p:sp>
      <p:sp>
        <p:nvSpPr>
          <p:cNvPr id="4" name="Slide Number Placeholder 3">
            <a:extLst>
              <a:ext uri="{FF2B5EF4-FFF2-40B4-BE49-F238E27FC236}">
                <a16:creationId xmlns:a16="http://schemas.microsoft.com/office/drawing/2014/main" id="{3CF94018-BB85-AD73-B4D0-9CBED436B151}"/>
              </a:ext>
            </a:extLst>
          </p:cNvPr>
          <p:cNvSpPr>
            <a:spLocks noGrp="1"/>
          </p:cNvSpPr>
          <p:nvPr>
            <p:ph type="sldNum" sz="quarter" idx="5"/>
          </p:nvPr>
        </p:nvSpPr>
        <p:spPr/>
        <p:txBody>
          <a:bodyPr/>
          <a:lstStyle/>
          <a:p>
            <a:fld id="{B1943DFC-A1D9-4679-B696-6C0FFC690494}" type="slidenum">
              <a:rPr lang="en-GB" smtClean="0"/>
              <a:t>12</a:t>
            </a:fld>
            <a:endParaRPr lang="en-GB"/>
          </a:p>
        </p:txBody>
      </p:sp>
    </p:spTree>
    <p:extLst>
      <p:ext uri="{BB962C8B-B14F-4D97-AF65-F5344CB8AC3E}">
        <p14:creationId xmlns:p14="http://schemas.microsoft.com/office/powerpoint/2010/main" val="2405956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William the Conqueror </a:t>
            </a:r>
          </a:p>
          <a:p>
            <a:endParaRPr lang="en-GB" dirty="0"/>
          </a:p>
          <a:p>
            <a:r>
              <a:rPr lang="en-GB" dirty="0"/>
              <a:t>Read more about this portrait: </a:t>
            </a:r>
            <a:r>
              <a:rPr lang="en-GB" dirty="0">
                <a:hlinkClick r:id="rId3"/>
              </a:rPr>
              <a:t>NPG 4980(1); King William I ('The Conqueror') - Portrait - National Portrait Gallery</a:t>
            </a:r>
            <a:endParaRPr lang="en-GB" dirty="0"/>
          </a:p>
          <a:p>
            <a:endParaRPr lang="en-GB" dirty="0"/>
          </a:p>
        </p:txBody>
      </p:sp>
      <p:sp>
        <p:nvSpPr>
          <p:cNvPr id="4" name="Slide Number Placeholder 3"/>
          <p:cNvSpPr>
            <a:spLocks noGrp="1"/>
          </p:cNvSpPr>
          <p:nvPr>
            <p:ph type="sldNum" sz="quarter" idx="5"/>
          </p:nvPr>
        </p:nvSpPr>
        <p:spPr/>
        <p:txBody>
          <a:bodyPr/>
          <a:lstStyle/>
          <a:p>
            <a:fld id="{B1943DFC-A1D9-4679-B696-6C0FFC690494}" type="slidenum">
              <a:rPr lang="en-GB" smtClean="0"/>
              <a:t>2</a:t>
            </a:fld>
            <a:endParaRPr lang="en-GB"/>
          </a:p>
        </p:txBody>
      </p:sp>
    </p:spTree>
    <p:extLst>
      <p:ext uri="{BB962C8B-B14F-4D97-AF65-F5344CB8AC3E}">
        <p14:creationId xmlns:p14="http://schemas.microsoft.com/office/powerpoint/2010/main" val="2964932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Genealogical roll of the Kings of England</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View more: </a:t>
            </a:r>
            <a:r>
              <a:rPr lang="en-GB" dirty="0">
                <a:hlinkClick r:id="rId3"/>
              </a:rPr>
              <a:t>K90048-11 - British Library Images</a:t>
            </a:r>
            <a:endParaRPr lang="en-GB" dirty="0"/>
          </a:p>
        </p:txBody>
      </p:sp>
      <p:sp>
        <p:nvSpPr>
          <p:cNvPr id="4" name="Slide Number Placeholder 3"/>
          <p:cNvSpPr>
            <a:spLocks noGrp="1"/>
          </p:cNvSpPr>
          <p:nvPr>
            <p:ph type="sldNum" sz="quarter" idx="5"/>
          </p:nvPr>
        </p:nvSpPr>
        <p:spPr/>
        <p:txBody>
          <a:bodyPr/>
          <a:lstStyle/>
          <a:p>
            <a:fld id="{B1943DFC-A1D9-4679-B696-6C0FFC690494}" type="slidenum">
              <a:rPr lang="en-GB" smtClean="0"/>
              <a:t>3</a:t>
            </a:fld>
            <a:endParaRPr lang="en-GB"/>
          </a:p>
        </p:txBody>
      </p:sp>
    </p:spTree>
    <p:extLst>
      <p:ext uri="{BB962C8B-B14F-4D97-AF65-F5344CB8AC3E}">
        <p14:creationId xmlns:p14="http://schemas.microsoft.com/office/powerpoint/2010/main" val="1218234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William I</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View more: </a:t>
            </a:r>
            <a:r>
              <a:rPr lang="en-GB" dirty="0">
                <a:hlinkClick r:id="rId3"/>
              </a:rPr>
              <a:t>A80109-62 - British Library Images</a:t>
            </a:r>
            <a:r>
              <a:rPr lang="en-GB" sz="1200" b="0" i="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B1943DFC-A1D9-4679-B696-6C0FFC690494}" type="slidenum">
              <a:rPr lang="en-GB" smtClean="0"/>
              <a:t>4</a:t>
            </a:fld>
            <a:endParaRPr lang="en-GB"/>
          </a:p>
        </p:txBody>
      </p:sp>
    </p:spTree>
    <p:extLst>
      <p:ext uri="{BB962C8B-B14F-4D97-AF65-F5344CB8AC3E}">
        <p14:creationId xmlns:p14="http://schemas.microsoft.com/office/powerpoint/2010/main" val="1983927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Matilda of Flanders</a:t>
            </a:r>
          </a:p>
          <a:p>
            <a:endParaRPr lang="en-GB" dirty="0"/>
          </a:p>
          <a:p>
            <a:r>
              <a:rPr lang="en-GB" dirty="0"/>
              <a:t>Read more about this artwork: </a:t>
            </a:r>
            <a:r>
              <a:rPr lang="en-GB" dirty="0">
                <a:hlinkClick r:id="rId3"/>
              </a:rPr>
              <a:t>NPG D6692; Matilda of Flanders - Portrait - National Portrait Gallery</a:t>
            </a:r>
            <a:endParaRPr lang="en-GB" dirty="0"/>
          </a:p>
          <a:p>
            <a:endParaRPr lang="en-GB" dirty="0"/>
          </a:p>
        </p:txBody>
      </p:sp>
      <p:sp>
        <p:nvSpPr>
          <p:cNvPr id="4" name="Slide Number Placeholder 3"/>
          <p:cNvSpPr>
            <a:spLocks noGrp="1"/>
          </p:cNvSpPr>
          <p:nvPr>
            <p:ph type="sldNum" sz="quarter" idx="5"/>
          </p:nvPr>
        </p:nvSpPr>
        <p:spPr/>
        <p:txBody>
          <a:bodyPr/>
          <a:lstStyle/>
          <a:p>
            <a:fld id="{B1943DFC-A1D9-4679-B696-6C0FFC690494}" type="slidenum">
              <a:rPr lang="en-GB" smtClean="0"/>
              <a:t>5</a:t>
            </a:fld>
            <a:endParaRPr lang="en-GB"/>
          </a:p>
        </p:txBody>
      </p:sp>
    </p:spTree>
    <p:extLst>
      <p:ext uri="{BB962C8B-B14F-4D97-AF65-F5344CB8AC3E}">
        <p14:creationId xmlns:p14="http://schemas.microsoft.com/office/powerpoint/2010/main" val="993555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Edward the Confessor</a:t>
            </a:r>
          </a:p>
        </p:txBody>
      </p:sp>
      <p:sp>
        <p:nvSpPr>
          <p:cNvPr id="4" name="Slide Number Placeholder 3"/>
          <p:cNvSpPr>
            <a:spLocks noGrp="1"/>
          </p:cNvSpPr>
          <p:nvPr>
            <p:ph type="sldNum" sz="quarter" idx="5"/>
          </p:nvPr>
        </p:nvSpPr>
        <p:spPr/>
        <p:txBody>
          <a:bodyPr/>
          <a:lstStyle/>
          <a:p>
            <a:fld id="{B1943DFC-A1D9-4679-B696-6C0FFC690494}" type="slidenum">
              <a:rPr lang="en-GB" smtClean="0"/>
              <a:t>6</a:t>
            </a:fld>
            <a:endParaRPr lang="en-GB"/>
          </a:p>
        </p:txBody>
      </p:sp>
    </p:spTree>
    <p:extLst>
      <p:ext uri="{BB962C8B-B14F-4D97-AF65-F5344CB8AC3E}">
        <p14:creationId xmlns:p14="http://schemas.microsoft.com/office/powerpoint/2010/main" val="1749910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William and Harold</a:t>
            </a:r>
          </a:p>
        </p:txBody>
      </p:sp>
      <p:sp>
        <p:nvSpPr>
          <p:cNvPr id="4" name="Slide Number Placeholder 3"/>
          <p:cNvSpPr>
            <a:spLocks noGrp="1"/>
          </p:cNvSpPr>
          <p:nvPr>
            <p:ph type="sldNum" sz="quarter" idx="5"/>
          </p:nvPr>
        </p:nvSpPr>
        <p:spPr/>
        <p:txBody>
          <a:bodyPr/>
          <a:lstStyle/>
          <a:p>
            <a:fld id="{B1943DFC-A1D9-4679-B696-6C0FFC690494}" type="slidenum">
              <a:rPr lang="en-GB" smtClean="0"/>
              <a:t>7</a:t>
            </a:fld>
            <a:endParaRPr lang="en-GB"/>
          </a:p>
        </p:txBody>
      </p:sp>
    </p:spTree>
    <p:extLst>
      <p:ext uri="{BB962C8B-B14F-4D97-AF65-F5344CB8AC3E}">
        <p14:creationId xmlns:p14="http://schemas.microsoft.com/office/powerpoint/2010/main" val="4064628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The Mora</a:t>
            </a:r>
          </a:p>
        </p:txBody>
      </p:sp>
      <p:sp>
        <p:nvSpPr>
          <p:cNvPr id="4" name="Slide Number Placeholder 3"/>
          <p:cNvSpPr>
            <a:spLocks noGrp="1"/>
          </p:cNvSpPr>
          <p:nvPr>
            <p:ph type="sldNum" sz="quarter" idx="5"/>
          </p:nvPr>
        </p:nvSpPr>
        <p:spPr/>
        <p:txBody>
          <a:bodyPr/>
          <a:lstStyle/>
          <a:p>
            <a:fld id="{B1943DFC-A1D9-4679-B696-6C0FFC690494}" type="slidenum">
              <a:rPr lang="en-GB" smtClean="0"/>
              <a:t>8</a:t>
            </a:fld>
            <a:endParaRPr lang="en-GB"/>
          </a:p>
        </p:txBody>
      </p:sp>
    </p:spTree>
    <p:extLst>
      <p:ext uri="{BB962C8B-B14F-4D97-AF65-F5344CB8AC3E}">
        <p14:creationId xmlns:p14="http://schemas.microsoft.com/office/powerpoint/2010/main" val="2763851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William arrives in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more of this source: </a:t>
            </a:r>
            <a:r>
              <a:rPr lang="en-GB" sz="1200" b="0" i="0" dirty="0">
                <a:solidFill>
                  <a:schemeClr val="bg1"/>
                </a:solidFill>
                <a:effectLst/>
                <a:latin typeface="Georgia" panose="02040502050405020303" pitchFamily="18" charset="0"/>
              </a:rPr>
              <a:t>https://manuscripts.kb.nl/zoom/BYVANCKB%3Amimi_72a24%3A020r_min </a:t>
            </a:r>
            <a:endParaRPr lang="en-GB" dirty="0"/>
          </a:p>
        </p:txBody>
      </p:sp>
      <p:sp>
        <p:nvSpPr>
          <p:cNvPr id="4" name="Slide Number Placeholder 3"/>
          <p:cNvSpPr>
            <a:spLocks noGrp="1"/>
          </p:cNvSpPr>
          <p:nvPr>
            <p:ph type="sldNum" sz="quarter" idx="5"/>
          </p:nvPr>
        </p:nvSpPr>
        <p:spPr/>
        <p:txBody>
          <a:bodyPr/>
          <a:lstStyle/>
          <a:p>
            <a:fld id="{B1943DFC-A1D9-4679-B696-6C0FFC690494}" type="slidenum">
              <a:rPr lang="en-GB" smtClean="0"/>
              <a:t>9</a:t>
            </a:fld>
            <a:endParaRPr lang="en-GB"/>
          </a:p>
        </p:txBody>
      </p:sp>
    </p:spTree>
    <p:extLst>
      <p:ext uri="{BB962C8B-B14F-4D97-AF65-F5344CB8AC3E}">
        <p14:creationId xmlns:p14="http://schemas.microsoft.com/office/powerpoint/2010/main" val="4243310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4812B-87F2-9144-3B5A-0A90A1CAD49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C4AC574-4693-7E99-D8AD-D814D29DDF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DD4F96A-0063-2DDE-A20C-CF571C2CFDB1}"/>
              </a:ext>
            </a:extLst>
          </p:cNvPr>
          <p:cNvSpPr>
            <a:spLocks noGrp="1"/>
          </p:cNvSpPr>
          <p:nvPr>
            <p:ph type="dt" sz="half" idx="10"/>
          </p:nvPr>
        </p:nvSpPr>
        <p:spPr/>
        <p:txBody>
          <a:bodyPr/>
          <a:lstStyle/>
          <a:p>
            <a:fld id="{FC8D6E71-D995-4657-9F27-5235EA02FF64}" type="datetimeFigureOut">
              <a:rPr lang="en-GB" smtClean="0"/>
              <a:t>08/10/2025</a:t>
            </a:fld>
            <a:endParaRPr lang="en-GB"/>
          </a:p>
        </p:txBody>
      </p:sp>
      <p:sp>
        <p:nvSpPr>
          <p:cNvPr id="5" name="Footer Placeholder 4">
            <a:extLst>
              <a:ext uri="{FF2B5EF4-FFF2-40B4-BE49-F238E27FC236}">
                <a16:creationId xmlns:a16="http://schemas.microsoft.com/office/drawing/2014/main" id="{88B78F1E-D73D-B907-24BF-B8B32C2BD4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C9F852-6B08-62BD-1671-B4F43317EBAE}"/>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211865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4396B-4229-651C-0DA9-980F320DFCC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5B1676F-3C62-3296-9158-2C31F46D769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A86836C-66C5-6E62-5EFC-7D1869B59552}"/>
              </a:ext>
            </a:extLst>
          </p:cNvPr>
          <p:cNvSpPr>
            <a:spLocks noGrp="1"/>
          </p:cNvSpPr>
          <p:nvPr>
            <p:ph type="dt" sz="half" idx="10"/>
          </p:nvPr>
        </p:nvSpPr>
        <p:spPr/>
        <p:txBody>
          <a:bodyPr/>
          <a:lstStyle/>
          <a:p>
            <a:fld id="{FC8D6E71-D995-4657-9F27-5235EA02FF64}" type="datetimeFigureOut">
              <a:rPr lang="en-GB" smtClean="0"/>
              <a:t>08/10/2025</a:t>
            </a:fld>
            <a:endParaRPr lang="en-GB"/>
          </a:p>
        </p:txBody>
      </p:sp>
      <p:sp>
        <p:nvSpPr>
          <p:cNvPr id="5" name="Footer Placeholder 4">
            <a:extLst>
              <a:ext uri="{FF2B5EF4-FFF2-40B4-BE49-F238E27FC236}">
                <a16:creationId xmlns:a16="http://schemas.microsoft.com/office/drawing/2014/main" id="{B31E7AAC-6996-A2F5-2FFF-F3AA7BA44A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E6A766-BF23-3774-87F9-C2B02246EAE9}"/>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083887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3D07F-C82B-3570-91D1-BBBD134E07A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2AB85D3-4ABA-B698-8A19-0B7076FE30A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E65A592-8F17-0B44-CC3E-B8974F28B8BE}"/>
              </a:ext>
            </a:extLst>
          </p:cNvPr>
          <p:cNvSpPr>
            <a:spLocks noGrp="1"/>
          </p:cNvSpPr>
          <p:nvPr>
            <p:ph type="dt" sz="half" idx="10"/>
          </p:nvPr>
        </p:nvSpPr>
        <p:spPr/>
        <p:txBody>
          <a:bodyPr/>
          <a:lstStyle/>
          <a:p>
            <a:fld id="{FC8D6E71-D995-4657-9F27-5235EA02FF64}" type="datetimeFigureOut">
              <a:rPr lang="en-GB" smtClean="0"/>
              <a:t>08/10/2025</a:t>
            </a:fld>
            <a:endParaRPr lang="en-GB"/>
          </a:p>
        </p:txBody>
      </p:sp>
      <p:sp>
        <p:nvSpPr>
          <p:cNvPr id="5" name="Footer Placeholder 4">
            <a:extLst>
              <a:ext uri="{FF2B5EF4-FFF2-40B4-BE49-F238E27FC236}">
                <a16:creationId xmlns:a16="http://schemas.microsoft.com/office/drawing/2014/main" id="{40D5CC44-1E28-8C11-B185-7774564758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55414D-4A95-354F-B2DB-1DB81C2F0587}"/>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73376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65B45-2753-3153-985D-BB603914773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DFD06F8-86AA-8382-D9D1-15F12301ACD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B0771EB-69A5-147F-FF14-C43F63CA0205}"/>
              </a:ext>
            </a:extLst>
          </p:cNvPr>
          <p:cNvSpPr>
            <a:spLocks noGrp="1"/>
          </p:cNvSpPr>
          <p:nvPr>
            <p:ph type="dt" sz="half" idx="10"/>
          </p:nvPr>
        </p:nvSpPr>
        <p:spPr/>
        <p:txBody>
          <a:bodyPr/>
          <a:lstStyle/>
          <a:p>
            <a:fld id="{FC8D6E71-D995-4657-9F27-5235EA02FF64}" type="datetimeFigureOut">
              <a:rPr lang="en-GB" smtClean="0"/>
              <a:t>08/10/2025</a:t>
            </a:fld>
            <a:endParaRPr lang="en-GB"/>
          </a:p>
        </p:txBody>
      </p:sp>
      <p:sp>
        <p:nvSpPr>
          <p:cNvPr id="5" name="Footer Placeholder 4">
            <a:extLst>
              <a:ext uri="{FF2B5EF4-FFF2-40B4-BE49-F238E27FC236}">
                <a16:creationId xmlns:a16="http://schemas.microsoft.com/office/drawing/2014/main" id="{4E9AE0D6-F39F-FBC8-F1F2-4353A622A4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E5D856-AABE-7D23-BD36-E7D96347C4B3}"/>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2169228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4B00-874F-C7DB-9135-A8B85895E0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4A04748-4775-9238-830A-DD0B069A47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1E9D70E-CAD9-18AC-2D59-C5D23348579F}"/>
              </a:ext>
            </a:extLst>
          </p:cNvPr>
          <p:cNvSpPr>
            <a:spLocks noGrp="1"/>
          </p:cNvSpPr>
          <p:nvPr>
            <p:ph type="dt" sz="half" idx="10"/>
          </p:nvPr>
        </p:nvSpPr>
        <p:spPr/>
        <p:txBody>
          <a:bodyPr/>
          <a:lstStyle/>
          <a:p>
            <a:fld id="{FC8D6E71-D995-4657-9F27-5235EA02FF64}" type="datetimeFigureOut">
              <a:rPr lang="en-GB" smtClean="0"/>
              <a:t>08/10/2025</a:t>
            </a:fld>
            <a:endParaRPr lang="en-GB"/>
          </a:p>
        </p:txBody>
      </p:sp>
      <p:sp>
        <p:nvSpPr>
          <p:cNvPr id="5" name="Footer Placeholder 4">
            <a:extLst>
              <a:ext uri="{FF2B5EF4-FFF2-40B4-BE49-F238E27FC236}">
                <a16:creationId xmlns:a16="http://schemas.microsoft.com/office/drawing/2014/main" id="{71E15DF1-875A-9441-361F-176898E48C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E7F2AB-6609-2DA0-F46C-6DE6926E4981}"/>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39999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AFA7-B36C-DD02-07BC-248B3685743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24AD677-F9B6-C348-78DE-3632724C8AC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0E9E4EC-7A08-0D77-FEC3-67047FF8D1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77D9443-9D4A-60DA-0DD5-0F23DBEA69C2}"/>
              </a:ext>
            </a:extLst>
          </p:cNvPr>
          <p:cNvSpPr>
            <a:spLocks noGrp="1"/>
          </p:cNvSpPr>
          <p:nvPr>
            <p:ph type="dt" sz="half" idx="10"/>
          </p:nvPr>
        </p:nvSpPr>
        <p:spPr/>
        <p:txBody>
          <a:bodyPr/>
          <a:lstStyle/>
          <a:p>
            <a:fld id="{FC8D6E71-D995-4657-9F27-5235EA02FF64}" type="datetimeFigureOut">
              <a:rPr lang="en-GB" smtClean="0"/>
              <a:t>08/10/2025</a:t>
            </a:fld>
            <a:endParaRPr lang="en-GB"/>
          </a:p>
        </p:txBody>
      </p:sp>
      <p:sp>
        <p:nvSpPr>
          <p:cNvPr id="6" name="Footer Placeholder 5">
            <a:extLst>
              <a:ext uri="{FF2B5EF4-FFF2-40B4-BE49-F238E27FC236}">
                <a16:creationId xmlns:a16="http://schemas.microsoft.com/office/drawing/2014/main" id="{C4FA8D65-8F24-2405-4828-BF0DD5F56C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17493F-2CAB-08CC-EDF9-F949C6D7A59B}"/>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872246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0258-BCA4-7DAD-1F10-1CB7701D004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28C890A-3B0F-1A38-C585-595B6C3BE9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5501426-72A9-28A2-98C4-DABB20334EC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485F041-6D3A-46C4-34E7-B9235B805E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32C5DE-178D-79D0-D9CE-98B50EA7264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C732D71-52F3-7B61-BC00-667746913A03}"/>
              </a:ext>
            </a:extLst>
          </p:cNvPr>
          <p:cNvSpPr>
            <a:spLocks noGrp="1"/>
          </p:cNvSpPr>
          <p:nvPr>
            <p:ph type="dt" sz="half" idx="10"/>
          </p:nvPr>
        </p:nvSpPr>
        <p:spPr/>
        <p:txBody>
          <a:bodyPr/>
          <a:lstStyle/>
          <a:p>
            <a:fld id="{FC8D6E71-D995-4657-9F27-5235EA02FF64}" type="datetimeFigureOut">
              <a:rPr lang="en-GB" smtClean="0"/>
              <a:t>08/10/2025</a:t>
            </a:fld>
            <a:endParaRPr lang="en-GB"/>
          </a:p>
        </p:txBody>
      </p:sp>
      <p:sp>
        <p:nvSpPr>
          <p:cNvPr id="8" name="Footer Placeholder 7">
            <a:extLst>
              <a:ext uri="{FF2B5EF4-FFF2-40B4-BE49-F238E27FC236}">
                <a16:creationId xmlns:a16="http://schemas.microsoft.com/office/drawing/2014/main" id="{20FA67BA-2C83-DF9D-D05E-C0743F9010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5E23054-BC12-F4C0-88FE-50CC23CEE641}"/>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4248762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0347A-A529-6B7C-D72F-FD385A67D76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5100564-B69B-0BFF-BEA9-984672A74FE9}"/>
              </a:ext>
            </a:extLst>
          </p:cNvPr>
          <p:cNvSpPr>
            <a:spLocks noGrp="1"/>
          </p:cNvSpPr>
          <p:nvPr>
            <p:ph type="dt" sz="half" idx="10"/>
          </p:nvPr>
        </p:nvSpPr>
        <p:spPr/>
        <p:txBody>
          <a:bodyPr/>
          <a:lstStyle/>
          <a:p>
            <a:fld id="{FC8D6E71-D995-4657-9F27-5235EA02FF64}" type="datetimeFigureOut">
              <a:rPr lang="en-GB" smtClean="0"/>
              <a:t>08/10/2025</a:t>
            </a:fld>
            <a:endParaRPr lang="en-GB"/>
          </a:p>
        </p:txBody>
      </p:sp>
      <p:sp>
        <p:nvSpPr>
          <p:cNvPr id="4" name="Footer Placeholder 3">
            <a:extLst>
              <a:ext uri="{FF2B5EF4-FFF2-40B4-BE49-F238E27FC236}">
                <a16:creationId xmlns:a16="http://schemas.microsoft.com/office/drawing/2014/main" id="{157246CC-284E-AF45-AA6D-5123F65F21E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917131-0619-9BAA-A3AE-2A0AC42108C5}"/>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85781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114DCA-E2D3-96E7-3297-0A4CE1B8900F}"/>
              </a:ext>
            </a:extLst>
          </p:cNvPr>
          <p:cNvSpPr>
            <a:spLocks noGrp="1"/>
          </p:cNvSpPr>
          <p:nvPr>
            <p:ph type="dt" sz="half" idx="10"/>
          </p:nvPr>
        </p:nvSpPr>
        <p:spPr/>
        <p:txBody>
          <a:bodyPr/>
          <a:lstStyle/>
          <a:p>
            <a:fld id="{FC8D6E71-D995-4657-9F27-5235EA02FF64}" type="datetimeFigureOut">
              <a:rPr lang="en-GB" smtClean="0"/>
              <a:t>08/10/2025</a:t>
            </a:fld>
            <a:endParaRPr lang="en-GB"/>
          </a:p>
        </p:txBody>
      </p:sp>
      <p:sp>
        <p:nvSpPr>
          <p:cNvPr id="3" name="Footer Placeholder 2">
            <a:extLst>
              <a:ext uri="{FF2B5EF4-FFF2-40B4-BE49-F238E27FC236}">
                <a16:creationId xmlns:a16="http://schemas.microsoft.com/office/drawing/2014/main" id="{D58EE590-BB17-3CE5-AC28-6B3A039783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42A6F3-1204-84C0-C797-A1E13DFD95D6}"/>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46435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D7A89-18B8-B0B2-A873-B37776E3231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2D1627B9-323F-02D9-51B8-68376D6B8F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28DF57E-A788-7246-ABE3-B02215B3C5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71C0D8-0395-A067-B906-5821E523FB2A}"/>
              </a:ext>
            </a:extLst>
          </p:cNvPr>
          <p:cNvSpPr>
            <a:spLocks noGrp="1"/>
          </p:cNvSpPr>
          <p:nvPr>
            <p:ph type="dt" sz="half" idx="10"/>
          </p:nvPr>
        </p:nvSpPr>
        <p:spPr/>
        <p:txBody>
          <a:bodyPr/>
          <a:lstStyle/>
          <a:p>
            <a:fld id="{FC8D6E71-D995-4657-9F27-5235EA02FF64}" type="datetimeFigureOut">
              <a:rPr lang="en-GB" smtClean="0"/>
              <a:t>08/10/2025</a:t>
            </a:fld>
            <a:endParaRPr lang="en-GB"/>
          </a:p>
        </p:txBody>
      </p:sp>
      <p:sp>
        <p:nvSpPr>
          <p:cNvPr id="6" name="Footer Placeholder 5">
            <a:extLst>
              <a:ext uri="{FF2B5EF4-FFF2-40B4-BE49-F238E27FC236}">
                <a16:creationId xmlns:a16="http://schemas.microsoft.com/office/drawing/2014/main" id="{4F333340-0D65-0C0E-D768-0F46FAC3A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04F1CB-3E1A-74A5-D08B-D98A01CEBF51}"/>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2486859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E8469-3E8B-CEE0-BCDC-CE0B44FD08A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555B5FD-2A57-9ED1-A28F-D068888AA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946ABC-366D-A0C1-43DD-595727358A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2A6497-EE4F-C73C-E110-3E016CD57815}"/>
              </a:ext>
            </a:extLst>
          </p:cNvPr>
          <p:cNvSpPr>
            <a:spLocks noGrp="1"/>
          </p:cNvSpPr>
          <p:nvPr>
            <p:ph type="dt" sz="half" idx="10"/>
          </p:nvPr>
        </p:nvSpPr>
        <p:spPr/>
        <p:txBody>
          <a:bodyPr/>
          <a:lstStyle/>
          <a:p>
            <a:fld id="{FC8D6E71-D995-4657-9F27-5235EA02FF64}" type="datetimeFigureOut">
              <a:rPr lang="en-GB" smtClean="0"/>
              <a:t>08/10/2025</a:t>
            </a:fld>
            <a:endParaRPr lang="en-GB"/>
          </a:p>
        </p:txBody>
      </p:sp>
      <p:sp>
        <p:nvSpPr>
          <p:cNvPr id="6" name="Footer Placeholder 5">
            <a:extLst>
              <a:ext uri="{FF2B5EF4-FFF2-40B4-BE49-F238E27FC236}">
                <a16:creationId xmlns:a16="http://schemas.microsoft.com/office/drawing/2014/main" id="{ABE3587C-579F-9A0B-4D35-AA51D0D96B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512099-FC99-D5F7-605A-669FFC0033BE}"/>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947269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2540E-82C7-0089-DAAA-C7B94F6126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5F3F345-52BA-10AA-5946-05E1C1A0AE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C9C4E68-B234-FA76-5B71-5C08FF0DED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D6E71-D995-4657-9F27-5235EA02FF64}" type="datetimeFigureOut">
              <a:rPr lang="en-GB" smtClean="0"/>
              <a:t>08/10/2025</a:t>
            </a:fld>
            <a:endParaRPr lang="en-GB"/>
          </a:p>
        </p:txBody>
      </p:sp>
      <p:sp>
        <p:nvSpPr>
          <p:cNvPr id="5" name="Footer Placeholder 4">
            <a:extLst>
              <a:ext uri="{FF2B5EF4-FFF2-40B4-BE49-F238E27FC236}">
                <a16:creationId xmlns:a16="http://schemas.microsoft.com/office/drawing/2014/main" id="{7E7480D7-B0EA-F0D0-009A-F5495FF5BD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3D10F1C-AE79-E49E-A4A3-56851D143F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27A45-964B-4A26-ACFA-A73E8B9FD3F3}" type="slidenum">
              <a:rPr lang="en-GB" smtClean="0"/>
              <a:t>‹#›</a:t>
            </a:fld>
            <a:endParaRPr lang="en-GB"/>
          </a:p>
        </p:txBody>
      </p:sp>
    </p:spTree>
    <p:extLst>
      <p:ext uri="{BB962C8B-B14F-4D97-AF65-F5344CB8AC3E}">
        <p14:creationId xmlns:p14="http://schemas.microsoft.com/office/powerpoint/2010/main" val="1708937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BC9D93-184D-F24A-9F4B-197FED1E12B7}"/>
              </a:ext>
            </a:extLst>
          </p:cNvPr>
          <p:cNvSpPr>
            <a:spLocks noGrp="1"/>
          </p:cNvSpPr>
          <p:nvPr>
            <p:ph type="ctrTitle"/>
          </p:nvPr>
        </p:nvSpPr>
        <p:spPr>
          <a:xfrm>
            <a:off x="608031" y="-1470543"/>
            <a:ext cx="9144000" cy="2387600"/>
          </a:xfrm>
        </p:spPr>
        <p:txBody>
          <a:bodyPr/>
          <a:lstStyle/>
          <a:p>
            <a:r>
              <a:rPr lang="en-GB" dirty="0">
                <a:solidFill>
                  <a:srgbClr val="231F20"/>
                </a:solidFill>
              </a:rPr>
              <a:t>White Tower</a:t>
            </a:r>
          </a:p>
        </p:txBody>
      </p:sp>
      <p:pic>
        <p:nvPicPr>
          <p:cNvPr id="5" name="Picture 4" descr="A large square shaped building with arch shaped windows and tall turrets. ">
            <a:extLst>
              <a:ext uri="{FF2B5EF4-FFF2-40B4-BE49-F238E27FC236}">
                <a16:creationId xmlns:a16="http://schemas.microsoft.com/office/drawing/2014/main" id="{1F4B909F-C616-F121-1490-CCE6B9B062E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95726" y="1193412"/>
            <a:ext cx="6200546" cy="4471175"/>
          </a:xfrm>
          <a:prstGeom prst="rect">
            <a:avLst/>
          </a:prstGeom>
        </p:spPr>
      </p:pic>
      <p:sp>
        <p:nvSpPr>
          <p:cNvPr id="2" name="TextBox 1">
            <a:extLst>
              <a:ext uri="{FF2B5EF4-FFF2-40B4-BE49-F238E27FC236}">
                <a16:creationId xmlns:a16="http://schemas.microsoft.com/office/drawing/2014/main" id="{684A924B-DDB7-D29B-DC7F-8838803D1E75}"/>
              </a:ext>
              <a:ext uri="{C183D7F6-B498-43B3-948B-1728B52AA6E4}">
                <adec:decorative xmlns:adec="http://schemas.microsoft.com/office/drawing/2017/decorative" val="1"/>
              </a:ext>
            </a:extLst>
          </p:cNvPr>
          <p:cNvSpPr txBox="1"/>
          <p:nvPr/>
        </p:nvSpPr>
        <p:spPr>
          <a:xfrm>
            <a:off x="7521285" y="5663943"/>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sp>
        <p:nvSpPr>
          <p:cNvPr id="3" name="TextBox 2">
            <a:extLst>
              <a:ext uri="{FF2B5EF4-FFF2-40B4-BE49-F238E27FC236}">
                <a16:creationId xmlns:a16="http://schemas.microsoft.com/office/drawing/2014/main" id="{44414B2E-C5A8-104F-B74B-7CC9B3A52681}"/>
              </a:ext>
            </a:extLst>
          </p:cNvPr>
          <p:cNvSpPr txBox="1"/>
          <p:nvPr/>
        </p:nvSpPr>
        <p:spPr>
          <a:xfrm>
            <a:off x="0" y="6595123"/>
            <a:ext cx="5846781" cy="276999"/>
          </a:xfrm>
          <a:prstGeom prst="rect">
            <a:avLst/>
          </a:prstGeom>
          <a:noFill/>
        </p:spPr>
        <p:txBody>
          <a:bodyPr wrap="square" lIns="91440" tIns="45720" rIns="91440" bIns="45720" anchor="t">
            <a:spAutoFit/>
          </a:bodyPr>
          <a:lstStyle/>
          <a:p>
            <a:r>
              <a:rPr lang="en-GB" sz="1200" dirty="0">
                <a:solidFill>
                  <a:schemeClr val="bg1"/>
                </a:solidFill>
                <a:latin typeface="Georgia"/>
              </a:rPr>
              <a:t>Find more details and full image credits in the ‘Notes’ section below the slide.</a:t>
            </a:r>
          </a:p>
        </p:txBody>
      </p:sp>
      <p:pic>
        <p:nvPicPr>
          <p:cNvPr id="4" name="Picture 3">
            <a:extLst>
              <a:ext uri="{FF2B5EF4-FFF2-40B4-BE49-F238E27FC236}">
                <a16:creationId xmlns:a16="http://schemas.microsoft.com/office/drawing/2014/main" id="{23665BB6-3A3D-9BEE-5782-EB5AEF7ABA4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51573" y="6229350"/>
            <a:ext cx="1395090" cy="633247"/>
          </a:xfrm>
          <a:prstGeom prst="rect">
            <a:avLst/>
          </a:prstGeom>
        </p:spPr>
      </p:pic>
    </p:spTree>
    <p:extLst>
      <p:ext uri="{BB962C8B-B14F-4D97-AF65-F5344CB8AC3E}">
        <p14:creationId xmlns:p14="http://schemas.microsoft.com/office/powerpoint/2010/main" val="703101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35E377-EBD6-E0BF-4566-5F971D62214A}"/>
              </a:ext>
              <a:ext uri="{C183D7F6-B498-43B3-948B-1728B52AA6E4}">
                <adec:decorative xmlns:adec="http://schemas.microsoft.com/office/drawing/2017/decorative" val="1"/>
              </a:ext>
            </a:extLst>
          </p:cNvPr>
          <p:cNvSpPr txBox="1"/>
          <p:nvPr/>
        </p:nvSpPr>
        <p:spPr>
          <a:xfrm>
            <a:off x="5233851" y="6173373"/>
            <a:ext cx="3021362" cy="276999"/>
          </a:xfrm>
          <a:prstGeom prst="rect">
            <a:avLst/>
          </a:prstGeom>
          <a:noFill/>
        </p:spPr>
        <p:txBody>
          <a:bodyPr wrap="square">
            <a:spAutoFit/>
          </a:bodyPr>
          <a:lstStyle/>
          <a:p>
            <a:r>
              <a:rPr lang="en-GB" sz="1200" i="0" dirty="0">
                <a:solidFill>
                  <a:schemeClr val="bg1"/>
                </a:solidFill>
                <a:effectLst/>
                <a:latin typeface="Georgia" panose="02040502050405020303" pitchFamily="18" charset="0"/>
              </a:rPr>
              <a:t>© </a:t>
            </a:r>
            <a:r>
              <a:rPr lang="en-GB" sz="1200" i="0" dirty="0" err="1">
                <a:solidFill>
                  <a:schemeClr val="bg1"/>
                </a:solidFill>
                <a:effectLst/>
                <a:latin typeface="Georgia" panose="02040502050405020303" pitchFamily="18" charset="0"/>
              </a:rPr>
              <a:t>Chetham's</a:t>
            </a:r>
            <a:r>
              <a:rPr lang="en-GB" sz="1200" i="0" dirty="0">
                <a:solidFill>
                  <a:schemeClr val="bg1"/>
                </a:solidFill>
                <a:effectLst/>
                <a:latin typeface="Georgia" panose="02040502050405020303" pitchFamily="18" charset="0"/>
              </a:rPr>
              <a:t> Library / Bridgeman Images</a:t>
            </a:r>
          </a:p>
        </p:txBody>
      </p:sp>
      <p:sp>
        <p:nvSpPr>
          <p:cNvPr id="3" name="Title 2">
            <a:extLst>
              <a:ext uri="{FF2B5EF4-FFF2-40B4-BE49-F238E27FC236}">
                <a16:creationId xmlns:a16="http://schemas.microsoft.com/office/drawing/2014/main" id="{61E51FD1-C5E3-DA62-7A54-7ACDB00EF71D}"/>
              </a:ext>
            </a:extLst>
          </p:cNvPr>
          <p:cNvSpPr>
            <a:spLocks noGrp="1"/>
          </p:cNvSpPr>
          <p:nvPr>
            <p:ph type="title"/>
          </p:nvPr>
        </p:nvSpPr>
        <p:spPr>
          <a:xfrm>
            <a:off x="491358" y="-1325563"/>
            <a:ext cx="10515600" cy="1325563"/>
          </a:xfrm>
        </p:spPr>
        <p:txBody>
          <a:bodyPr/>
          <a:lstStyle/>
          <a:p>
            <a:r>
              <a:rPr lang="en-GB" dirty="0">
                <a:solidFill>
                  <a:srgbClr val="F0F0F0"/>
                </a:solidFill>
              </a:rPr>
              <a:t>William’s coronation</a:t>
            </a:r>
          </a:p>
        </p:txBody>
      </p:sp>
      <p:pic>
        <p:nvPicPr>
          <p:cNvPr id="6" name="Picture 5" descr="A close-up of an old book showing a man being crowned.">
            <a:extLst>
              <a:ext uri="{FF2B5EF4-FFF2-40B4-BE49-F238E27FC236}">
                <a16:creationId xmlns:a16="http://schemas.microsoft.com/office/drawing/2014/main" id="{5588046A-53A0-13A9-D616-6B803E6DE2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0903" y="859881"/>
            <a:ext cx="4070193" cy="5138237"/>
          </a:xfrm>
          <a:prstGeom prst="rect">
            <a:avLst/>
          </a:prstGeom>
        </p:spPr>
      </p:pic>
    </p:spTree>
    <p:extLst>
      <p:ext uri="{BB962C8B-B14F-4D97-AF65-F5344CB8AC3E}">
        <p14:creationId xmlns:p14="http://schemas.microsoft.com/office/powerpoint/2010/main" val="973603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50F7EE-A91D-585F-5957-33E819157C41}"/>
              </a:ext>
              <a:ext uri="{C183D7F6-B498-43B3-948B-1728B52AA6E4}">
                <adec:decorative xmlns:adec="http://schemas.microsoft.com/office/drawing/2017/decorative" val="1"/>
              </a:ext>
            </a:extLst>
          </p:cNvPr>
          <p:cNvSpPr txBox="1"/>
          <p:nvPr/>
        </p:nvSpPr>
        <p:spPr>
          <a:xfrm>
            <a:off x="9675223" y="5258921"/>
            <a:ext cx="1859302" cy="276999"/>
          </a:xfrm>
          <a:prstGeom prst="rect">
            <a:avLst/>
          </a:prstGeom>
          <a:noFill/>
        </p:spPr>
        <p:txBody>
          <a:bodyPr wrap="square">
            <a:spAutoFit/>
          </a:bodyPr>
          <a:lstStyle/>
          <a:p>
            <a:r>
              <a:rPr lang="en-GB" sz="1200" dirty="0">
                <a:solidFill>
                  <a:schemeClr val="bg1"/>
                </a:solidFill>
                <a:latin typeface="Georgia" panose="02040502050405020303" pitchFamily="18" charset="0"/>
              </a:rPr>
              <a:t>© Historic Royal Palaces</a:t>
            </a:r>
          </a:p>
        </p:txBody>
      </p:sp>
      <p:sp>
        <p:nvSpPr>
          <p:cNvPr id="2" name="Title 1">
            <a:extLst>
              <a:ext uri="{FF2B5EF4-FFF2-40B4-BE49-F238E27FC236}">
                <a16:creationId xmlns:a16="http://schemas.microsoft.com/office/drawing/2014/main" id="{8388202E-354D-FD1C-366F-14E72DCE386A}"/>
              </a:ext>
            </a:extLst>
          </p:cNvPr>
          <p:cNvSpPr>
            <a:spLocks noGrp="1"/>
          </p:cNvSpPr>
          <p:nvPr>
            <p:ph type="title"/>
          </p:nvPr>
        </p:nvSpPr>
        <p:spPr>
          <a:xfrm>
            <a:off x="522889" y="-1069537"/>
            <a:ext cx="10515600" cy="1325563"/>
          </a:xfrm>
        </p:spPr>
        <p:txBody>
          <a:bodyPr/>
          <a:lstStyle/>
          <a:p>
            <a:r>
              <a:rPr lang="en-GB" dirty="0">
                <a:solidFill>
                  <a:srgbClr val="F0F0F0"/>
                </a:solidFill>
              </a:rPr>
              <a:t>Building of the Great Tower</a:t>
            </a:r>
          </a:p>
        </p:txBody>
      </p:sp>
      <p:pic>
        <p:nvPicPr>
          <p:cNvPr id="6" name="Picture 5" descr="A painting of a large stone structure in construction, with a tower and grass.">
            <a:extLst>
              <a:ext uri="{FF2B5EF4-FFF2-40B4-BE49-F238E27FC236}">
                <a16:creationId xmlns:a16="http://schemas.microsoft.com/office/drawing/2014/main" id="{3878476C-B942-BD0B-1D42-FFEE487C0B6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3224" y="1329944"/>
            <a:ext cx="10591301" cy="3905827"/>
          </a:xfrm>
          <a:prstGeom prst="rect">
            <a:avLst/>
          </a:prstGeom>
        </p:spPr>
      </p:pic>
    </p:spTree>
    <p:extLst>
      <p:ext uri="{BB962C8B-B14F-4D97-AF65-F5344CB8AC3E}">
        <p14:creationId xmlns:p14="http://schemas.microsoft.com/office/powerpoint/2010/main" val="1015754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10490-4BA9-4D0B-6C27-E69410A410A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86C702E-F493-27E1-9B26-70D2899F4256}"/>
              </a:ext>
              <a:ext uri="{C183D7F6-B498-43B3-948B-1728B52AA6E4}">
                <adec:decorative xmlns:adec="http://schemas.microsoft.com/office/drawing/2017/decorative" val="1"/>
              </a:ext>
            </a:extLst>
          </p:cNvPr>
          <p:cNvSpPr txBox="1"/>
          <p:nvPr/>
        </p:nvSpPr>
        <p:spPr>
          <a:xfrm>
            <a:off x="7971800" y="5932605"/>
            <a:ext cx="1878875" cy="276999"/>
          </a:xfrm>
          <a:prstGeom prst="rect">
            <a:avLst/>
          </a:prstGeom>
          <a:noFill/>
        </p:spPr>
        <p:txBody>
          <a:bodyPr wrap="square">
            <a:spAutoFit/>
          </a:bodyPr>
          <a:lstStyle/>
          <a:p>
            <a:r>
              <a:rPr lang="en-GB" sz="1200" dirty="0">
                <a:solidFill>
                  <a:schemeClr val="bg1"/>
                </a:solidFill>
                <a:latin typeface="Georgia" panose="02040502050405020303" pitchFamily="18" charset="0"/>
              </a:rPr>
              <a:t>© Historic Royal Palaces</a:t>
            </a:r>
          </a:p>
        </p:txBody>
      </p:sp>
      <p:sp>
        <p:nvSpPr>
          <p:cNvPr id="3" name="Title 2">
            <a:extLst>
              <a:ext uri="{FF2B5EF4-FFF2-40B4-BE49-F238E27FC236}">
                <a16:creationId xmlns:a16="http://schemas.microsoft.com/office/drawing/2014/main" id="{CC9272AA-2CC1-638D-76D4-B9F2FA4A55FD}"/>
              </a:ext>
            </a:extLst>
          </p:cNvPr>
          <p:cNvSpPr>
            <a:spLocks noGrp="1"/>
          </p:cNvSpPr>
          <p:nvPr>
            <p:ph type="title"/>
          </p:nvPr>
        </p:nvSpPr>
        <p:spPr>
          <a:xfrm>
            <a:off x="692727" y="-1082675"/>
            <a:ext cx="10515600" cy="1325563"/>
          </a:xfrm>
        </p:spPr>
        <p:txBody>
          <a:bodyPr/>
          <a:lstStyle/>
          <a:p>
            <a:r>
              <a:rPr lang="en-GB" dirty="0">
                <a:solidFill>
                  <a:srgbClr val="F0F0F0"/>
                </a:solidFill>
              </a:rPr>
              <a:t>Norman Chapel</a:t>
            </a:r>
          </a:p>
        </p:txBody>
      </p:sp>
      <p:pic>
        <p:nvPicPr>
          <p:cNvPr id="5" name="Picture 4" descr="A stone church with many arches and windows, and rows of benches.">
            <a:extLst>
              <a:ext uri="{FF2B5EF4-FFF2-40B4-BE49-F238E27FC236}">
                <a16:creationId xmlns:a16="http://schemas.microsoft.com/office/drawing/2014/main" id="{604E3582-DE6D-E236-7D75-C1D3CB6F57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1325" y="925394"/>
            <a:ext cx="7509350" cy="5007211"/>
          </a:xfrm>
          <a:prstGeom prst="rect">
            <a:avLst/>
          </a:prstGeom>
        </p:spPr>
      </p:pic>
    </p:spTree>
    <p:extLst>
      <p:ext uri="{BB962C8B-B14F-4D97-AF65-F5344CB8AC3E}">
        <p14:creationId xmlns:p14="http://schemas.microsoft.com/office/powerpoint/2010/main" val="1297225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60F3CE-2DF5-7E4E-DD0F-617A9ED172BC}"/>
              </a:ext>
            </a:extLst>
          </p:cNvPr>
          <p:cNvSpPr>
            <a:spLocks noGrp="1"/>
          </p:cNvSpPr>
          <p:nvPr>
            <p:ph type="title"/>
          </p:nvPr>
        </p:nvSpPr>
        <p:spPr>
          <a:xfrm>
            <a:off x="0" y="-2457450"/>
            <a:ext cx="10515600" cy="2292329"/>
          </a:xfrm>
        </p:spPr>
        <p:txBody>
          <a:bodyPr/>
          <a:lstStyle/>
          <a:p>
            <a:r>
              <a:rPr lang="en-GB" dirty="0">
                <a:solidFill>
                  <a:srgbClr val="E6E6E6"/>
                </a:solidFill>
              </a:rPr>
              <a:t>William the Conqueror </a:t>
            </a:r>
          </a:p>
        </p:txBody>
      </p:sp>
      <p:pic>
        <p:nvPicPr>
          <p:cNvPr id="8" name="Content Placeholder 7" descr="A painting of a man wearing a crown and holding a sword.">
            <a:extLst>
              <a:ext uri="{FF2B5EF4-FFF2-40B4-BE49-F238E27FC236}">
                <a16:creationId xmlns:a16="http://schemas.microsoft.com/office/drawing/2014/main" id="{7C11638F-B8AB-C28D-C729-97D6741BE4C5}"/>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213981" y="778269"/>
            <a:ext cx="3764037" cy="5301462"/>
          </a:xfrm>
        </p:spPr>
      </p:pic>
      <p:sp>
        <p:nvSpPr>
          <p:cNvPr id="2" name="TextBox 1">
            <a:extLst>
              <a:ext uri="{FF2B5EF4-FFF2-40B4-BE49-F238E27FC236}">
                <a16:creationId xmlns:a16="http://schemas.microsoft.com/office/drawing/2014/main" id="{29BDA363-D3F3-64D9-9BC3-8D0C22CED254}"/>
              </a:ext>
              <a:ext uri="{C183D7F6-B498-43B3-948B-1728B52AA6E4}">
                <adec:decorative xmlns:adec="http://schemas.microsoft.com/office/drawing/2017/decorative" val="1"/>
              </a:ext>
            </a:extLst>
          </p:cNvPr>
          <p:cNvSpPr txBox="1"/>
          <p:nvPr/>
        </p:nvSpPr>
        <p:spPr>
          <a:xfrm>
            <a:off x="4091956" y="6186616"/>
            <a:ext cx="4141435" cy="280086"/>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National Portrait Gallery, London  CC BY-NC-ND 3.0 </a:t>
            </a:r>
            <a:endParaRPr lang="en-GB"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188499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399464-EDCE-CF9A-D7ED-7C6765584F56}"/>
              </a:ext>
            </a:extLst>
          </p:cNvPr>
          <p:cNvSpPr txBox="1">
            <a:spLocks noGrp="1"/>
          </p:cNvSpPr>
          <p:nvPr>
            <p:ph type="title" idx="4294967295"/>
          </p:nvPr>
        </p:nvSpPr>
        <p:spPr>
          <a:xfrm>
            <a:off x="401594" y="-1735524"/>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E6E6E6"/>
                </a:solidFill>
                <a:effectLst/>
                <a:uLnTx/>
                <a:uFillTx/>
                <a:latin typeface="+mj-lt"/>
                <a:ea typeface="+mj-ea"/>
                <a:cs typeface="+mj-cs"/>
              </a:rPr>
              <a:t>Family Tree</a:t>
            </a:r>
          </a:p>
        </p:txBody>
      </p:sp>
      <p:sp>
        <p:nvSpPr>
          <p:cNvPr id="3" name="TextBox 2">
            <a:extLst>
              <a:ext uri="{FF2B5EF4-FFF2-40B4-BE49-F238E27FC236}">
                <a16:creationId xmlns:a16="http://schemas.microsoft.com/office/drawing/2014/main" id="{71FDF275-C897-A6EE-276F-84EE2230F41B}"/>
              </a:ext>
              <a:ext uri="{C183D7F6-B498-43B3-948B-1728B52AA6E4}">
                <adec:decorative xmlns:adec="http://schemas.microsoft.com/office/drawing/2017/decorative" val="1"/>
              </a:ext>
            </a:extLst>
          </p:cNvPr>
          <p:cNvSpPr txBox="1"/>
          <p:nvPr/>
        </p:nvSpPr>
        <p:spPr>
          <a:xfrm>
            <a:off x="4835612" y="6266964"/>
            <a:ext cx="3133656"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British Library </a:t>
            </a:r>
            <a:r>
              <a:rPr lang="en-GB" sz="1200" b="0" i="0" dirty="0" err="1">
                <a:solidFill>
                  <a:schemeClr val="bg1"/>
                </a:solidFill>
                <a:effectLst/>
                <a:latin typeface="Georgia" panose="02040502050405020303" pitchFamily="18" charset="0"/>
              </a:rPr>
              <a:t>Shelfmark</a:t>
            </a:r>
            <a:r>
              <a:rPr lang="en-GB" sz="1200" b="0" i="0" dirty="0">
                <a:solidFill>
                  <a:schemeClr val="bg1"/>
                </a:solidFill>
                <a:effectLst/>
                <a:latin typeface="Georgia" panose="02040502050405020303" pitchFamily="18" charset="0"/>
              </a:rPr>
              <a:t>: Royal 14 B. VI </a:t>
            </a:r>
            <a:endParaRPr lang="en-GB" sz="1200" dirty="0">
              <a:solidFill>
                <a:schemeClr val="bg1"/>
              </a:solidFill>
              <a:latin typeface="Georgia" panose="02040502050405020303" pitchFamily="18" charset="0"/>
            </a:endParaRPr>
          </a:p>
        </p:txBody>
      </p:sp>
      <p:pic>
        <p:nvPicPr>
          <p:cNvPr id="8" name="Content Placeholder 7" descr="A close-up of a very old manuscript which shows a family tree.">
            <a:extLst>
              <a:ext uri="{FF2B5EF4-FFF2-40B4-BE49-F238E27FC236}">
                <a16:creationId xmlns:a16="http://schemas.microsoft.com/office/drawing/2014/main" id="{5C44DD65-E06D-11FA-D3EB-2F959340DA2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533991" y="314037"/>
            <a:ext cx="4435276" cy="5812946"/>
          </a:xfrm>
        </p:spPr>
      </p:pic>
    </p:spTree>
    <p:extLst>
      <p:ext uri="{BB962C8B-B14F-4D97-AF65-F5344CB8AC3E}">
        <p14:creationId xmlns:p14="http://schemas.microsoft.com/office/powerpoint/2010/main" val="401782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8315AD58-63C2-4E3F-C2A4-067F85A10318}"/>
              </a:ext>
            </a:extLst>
          </p:cNvPr>
          <p:cNvSpPr>
            <a:spLocks noGrp="1"/>
          </p:cNvSpPr>
          <p:nvPr>
            <p:ph type="title"/>
          </p:nvPr>
        </p:nvSpPr>
        <p:spPr>
          <a:xfrm>
            <a:off x="382544" y="-2878524"/>
            <a:ext cx="12419056" cy="2211774"/>
          </a:xfrm>
        </p:spPr>
        <p:txBody>
          <a:bodyPr/>
          <a:lstStyle/>
          <a:p>
            <a:r>
              <a:rPr lang="en-GB" dirty="0">
                <a:solidFill>
                  <a:srgbClr val="F0F0F0"/>
                </a:solidFill>
              </a:rPr>
              <a:t>William I</a:t>
            </a:r>
          </a:p>
        </p:txBody>
      </p:sp>
      <p:sp>
        <p:nvSpPr>
          <p:cNvPr id="3" name="TextBox 2">
            <a:extLst>
              <a:ext uri="{FF2B5EF4-FFF2-40B4-BE49-F238E27FC236}">
                <a16:creationId xmlns:a16="http://schemas.microsoft.com/office/drawing/2014/main" id="{74E44CDC-5188-5DE1-B789-05C03ED5AE01}"/>
              </a:ext>
              <a:ext uri="{C183D7F6-B498-43B3-948B-1728B52AA6E4}">
                <adec:decorative xmlns:adec="http://schemas.microsoft.com/office/drawing/2017/decorative" val="1"/>
              </a:ext>
            </a:extLst>
          </p:cNvPr>
          <p:cNvSpPr txBox="1"/>
          <p:nvPr/>
        </p:nvSpPr>
        <p:spPr>
          <a:xfrm>
            <a:off x="4798831" y="6286377"/>
            <a:ext cx="3638774" cy="276999"/>
          </a:xfrm>
          <a:prstGeom prst="rect">
            <a:avLst/>
          </a:prstGeom>
          <a:noFill/>
        </p:spPr>
        <p:txBody>
          <a:bodyPr wrap="square" lIns="91440" tIns="45720" rIns="91440" bIns="45720" anchor="t">
            <a:spAutoFit/>
          </a:bodyPr>
          <a:lstStyle/>
          <a:p>
            <a:r>
              <a:rPr lang="en-GB" sz="1200" b="0" i="0" dirty="0">
                <a:solidFill>
                  <a:schemeClr val="bg1"/>
                </a:solidFill>
                <a:effectLst/>
                <a:latin typeface="Georgia"/>
              </a:rPr>
              <a:t>British Library </a:t>
            </a:r>
            <a:r>
              <a:rPr lang="en-GB" sz="1200" b="0" i="0" dirty="0" err="1">
                <a:solidFill>
                  <a:schemeClr val="bg1"/>
                </a:solidFill>
                <a:effectLst/>
                <a:latin typeface="Georgia"/>
              </a:rPr>
              <a:t>Shelfmark</a:t>
            </a:r>
            <a:r>
              <a:rPr lang="en-GB" sz="1200" b="0" i="0" dirty="0">
                <a:solidFill>
                  <a:schemeClr val="bg1"/>
                </a:solidFill>
                <a:effectLst/>
                <a:latin typeface="Georgia"/>
              </a:rPr>
              <a:t>: Cotton Claudius D. II </a:t>
            </a:r>
            <a:endParaRPr lang="en-GB" sz="1200" dirty="0">
              <a:solidFill>
                <a:schemeClr val="bg1"/>
              </a:solidFill>
              <a:latin typeface="Georgia"/>
            </a:endParaRPr>
          </a:p>
        </p:txBody>
      </p:sp>
      <p:pic>
        <p:nvPicPr>
          <p:cNvPr id="5" name="Picture 4" descr="A painting of a person on a horse with a sword and a crown.">
            <a:extLst>
              <a:ext uri="{FF2B5EF4-FFF2-40B4-BE49-F238E27FC236}">
                <a16:creationId xmlns:a16="http://schemas.microsoft.com/office/drawing/2014/main" id="{62DAF408-C2F4-F064-3795-D8A9FE5A0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4394" y="674170"/>
            <a:ext cx="4683211" cy="5509660"/>
          </a:xfrm>
          <a:prstGeom prst="rect">
            <a:avLst/>
          </a:prstGeom>
        </p:spPr>
      </p:pic>
    </p:spTree>
    <p:extLst>
      <p:ext uri="{BB962C8B-B14F-4D97-AF65-F5344CB8AC3E}">
        <p14:creationId xmlns:p14="http://schemas.microsoft.com/office/powerpoint/2010/main" val="2651638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879C3DA-3359-4255-5065-DA2BB0A07A8F}"/>
              </a:ext>
            </a:extLst>
          </p:cNvPr>
          <p:cNvSpPr>
            <a:spLocks noGrp="1"/>
          </p:cNvSpPr>
          <p:nvPr>
            <p:ph type="title"/>
          </p:nvPr>
        </p:nvSpPr>
        <p:spPr>
          <a:xfrm>
            <a:off x="401594" y="-1735524"/>
            <a:ext cx="10515600" cy="1325563"/>
          </a:xfrm>
        </p:spPr>
        <p:txBody>
          <a:bodyPr/>
          <a:lstStyle/>
          <a:p>
            <a:r>
              <a:rPr lang="en-GB" dirty="0">
                <a:solidFill>
                  <a:srgbClr val="F0F0F0"/>
                </a:solidFill>
              </a:rPr>
              <a:t>Matilda of Flanders</a:t>
            </a:r>
          </a:p>
        </p:txBody>
      </p:sp>
      <p:sp>
        <p:nvSpPr>
          <p:cNvPr id="3" name="TextBox 2">
            <a:extLst>
              <a:ext uri="{FF2B5EF4-FFF2-40B4-BE49-F238E27FC236}">
                <a16:creationId xmlns:a16="http://schemas.microsoft.com/office/drawing/2014/main" id="{0E0A3223-E9C2-7803-ADBB-1EF9BD9CEE06}"/>
              </a:ext>
              <a:ext uri="{C183D7F6-B498-43B3-948B-1728B52AA6E4}">
                <adec:decorative xmlns:adec="http://schemas.microsoft.com/office/drawing/2017/decorative" val="1"/>
              </a:ext>
            </a:extLst>
          </p:cNvPr>
          <p:cNvSpPr txBox="1"/>
          <p:nvPr/>
        </p:nvSpPr>
        <p:spPr>
          <a:xfrm>
            <a:off x="4283675" y="6518382"/>
            <a:ext cx="4039722" cy="276999"/>
          </a:xfrm>
          <a:prstGeom prst="rect">
            <a:avLst/>
          </a:prstGeom>
          <a:noFill/>
        </p:spPr>
        <p:txBody>
          <a:bodyPr wrap="square">
            <a:spAutoFit/>
          </a:bodyPr>
          <a:lstStyle/>
          <a:p>
            <a:r>
              <a:rPr lang="en-GB" sz="1200" i="0" dirty="0">
                <a:solidFill>
                  <a:schemeClr val="bg1"/>
                </a:solidFill>
                <a:effectLst/>
                <a:latin typeface="Georgia" panose="02040502050405020303" pitchFamily="18" charset="0"/>
              </a:rPr>
              <a:t>© National Portrait Gallery, London  CC BY-NC-ND 3.0 </a:t>
            </a:r>
          </a:p>
        </p:txBody>
      </p:sp>
      <p:pic>
        <p:nvPicPr>
          <p:cNvPr id="8" name="Content Placeholder 7" descr="A drawing of a woman wearing a crown wearing a long dress.">
            <a:extLst>
              <a:ext uri="{FF2B5EF4-FFF2-40B4-BE49-F238E27FC236}">
                <a16:creationId xmlns:a16="http://schemas.microsoft.com/office/drawing/2014/main" id="{47C724BB-7EAF-3F29-CE0E-C4C093BE90D6}"/>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868602" y="419003"/>
            <a:ext cx="4454795" cy="6019993"/>
          </a:xfrm>
        </p:spPr>
      </p:pic>
    </p:spTree>
    <p:extLst>
      <p:ext uri="{BB962C8B-B14F-4D97-AF65-F5344CB8AC3E}">
        <p14:creationId xmlns:p14="http://schemas.microsoft.com/office/powerpoint/2010/main" val="1484708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tapestry showing a man sitting talking to two others. ">
            <a:extLst>
              <a:ext uri="{FF2B5EF4-FFF2-40B4-BE49-F238E27FC236}">
                <a16:creationId xmlns:a16="http://schemas.microsoft.com/office/drawing/2014/main" id="{D2CCF054-EE49-A371-9725-9BDC324E8C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7826" y="552826"/>
            <a:ext cx="8236347" cy="5556301"/>
          </a:xfrm>
          <a:prstGeom prst="rect">
            <a:avLst/>
          </a:prstGeom>
        </p:spPr>
      </p:pic>
      <p:sp>
        <p:nvSpPr>
          <p:cNvPr id="2" name="Title 2">
            <a:extLst>
              <a:ext uri="{FF2B5EF4-FFF2-40B4-BE49-F238E27FC236}">
                <a16:creationId xmlns:a16="http://schemas.microsoft.com/office/drawing/2014/main" id="{8315AD58-63C2-4E3F-C2A4-067F85A10318}"/>
              </a:ext>
            </a:extLst>
          </p:cNvPr>
          <p:cNvSpPr>
            <a:spLocks noGrp="1"/>
          </p:cNvSpPr>
          <p:nvPr>
            <p:ph type="title"/>
          </p:nvPr>
        </p:nvSpPr>
        <p:spPr>
          <a:xfrm>
            <a:off x="401594" y="-1735524"/>
            <a:ext cx="10515600" cy="1325563"/>
          </a:xfrm>
        </p:spPr>
        <p:txBody>
          <a:bodyPr/>
          <a:lstStyle/>
          <a:p>
            <a:r>
              <a:rPr lang="en-GB" dirty="0">
                <a:solidFill>
                  <a:srgbClr val="F0F0F0"/>
                </a:solidFill>
              </a:rPr>
              <a:t>Edward the Confessor</a:t>
            </a:r>
          </a:p>
        </p:txBody>
      </p:sp>
      <p:sp>
        <p:nvSpPr>
          <p:cNvPr id="3" name="TextBox 2">
            <a:extLst>
              <a:ext uri="{FF2B5EF4-FFF2-40B4-BE49-F238E27FC236}">
                <a16:creationId xmlns:a16="http://schemas.microsoft.com/office/drawing/2014/main" id="{74E44CDC-5188-5DE1-B789-05C03ED5AE01}"/>
              </a:ext>
              <a:ext uri="{C183D7F6-B498-43B3-948B-1728B52AA6E4}">
                <adec:decorative xmlns:adec="http://schemas.microsoft.com/office/drawing/2017/decorative" val="1"/>
              </a:ext>
            </a:extLst>
          </p:cNvPr>
          <p:cNvSpPr txBox="1"/>
          <p:nvPr/>
        </p:nvSpPr>
        <p:spPr>
          <a:xfrm>
            <a:off x="5558690" y="6166674"/>
            <a:ext cx="4459462" cy="276999"/>
          </a:xfrm>
          <a:prstGeom prst="rect">
            <a:avLst/>
          </a:prstGeom>
          <a:noFill/>
        </p:spPr>
        <p:txBody>
          <a:bodyPr wrap="square" lIns="91440" tIns="45720" rIns="91440" bIns="45720" anchor="t">
            <a:spAutoFit/>
          </a:bodyPr>
          <a:lstStyle/>
          <a:p>
            <a:r>
              <a:rPr lang="en-GB" sz="1200" b="0" i="0" dirty="0">
                <a:solidFill>
                  <a:schemeClr val="bg1"/>
                </a:solidFill>
                <a:effectLst/>
                <a:latin typeface="Georgia"/>
              </a:rPr>
              <a:t>Details of the Bayeux Tapestry, 11th Century. © City of Bayeux</a:t>
            </a:r>
            <a:endParaRPr lang="en-GB" sz="1200" dirty="0">
              <a:solidFill>
                <a:schemeClr val="bg1"/>
              </a:solidFill>
              <a:latin typeface="Georgia"/>
            </a:endParaRPr>
          </a:p>
        </p:txBody>
      </p:sp>
    </p:spTree>
    <p:extLst>
      <p:ext uri="{BB962C8B-B14F-4D97-AF65-F5344CB8AC3E}">
        <p14:creationId xmlns:p14="http://schemas.microsoft.com/office/powerpoint/2010/main" val="3041486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close-up of a tapestry showing two men pointing at each other. ">
            <a:extLst>
              <a:ext uri="{FF2B5EF4-FFF2-40B4-BE49-F238E27FC236}">
                <a16:creationId xmlns:a16="http://schemas.microsoft.com/office/drawing/2014/main" id="{98925973-649A-75BF-B3B0-F18298E1AE7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078653" y="755791"/>
            <a:ext cx="8034694" cy="5346418"/>
          </a:xfrm>
        </p:spPr>
      </p:pic>
      <p:sp>
        <p:nvSpPr>
          <p:cNvPr id="3" name="Title 2">
            <a:extLst>
              <a:ext uri="{FF2B5EF4-FFF2-40B4-BE49-F238E27FC236}">
                <a16:creationId xmlns:a16="http://schemas.microsoft.com/office/drawing/2014/main" id="{FF4E7C08-C3EA-73CD-6E42-880E97C7ADE3}"/>
              </a:ext>
            </a:extLst>
          </p:cNvPr>
          <p:cNvSpPr>
            <a:spLocks noGrp="1"/>
          </p:cNvSpPr>
          <p:nvPr>
            <p:ph type="title"/>
          </p:nvPr>
        </p:nvSpPr>
        <p:spPr>
          <a:xfrm>
            <a:off x="401594" y="-1735524"/>
            <a:ext cx="10515600" cy="1325563"/>
          </a:xfrm>
        </p:spPr>
        <p:txBody>
          <a:bodyPr/>
          <a:lstStyle/>
          <a:p>
            <a:r>
              <a:rPr lang="en-GB" dirty="0">
                <a:solidFill>
                  <a:srgbClr val="F0F0F0"/>
                </a:solidFill>
              </a:rPr>
              <a:t>William and Harold</a:t>
            </a:r>
          </a:p>
        </p:txBody>
      </p:sp>
      <p:sp>
        <p:nvSpPr>
          <p:cNvPr id="9" name="TextBox 8">
            <a:extLst>
              <a:ext uri="{FF2B5EF4-FFF2-40B4-BE49-F238E27FC236}">
                <a16:creationId xmlns:a16="http://schemas.microsoft.com/office/drawing/2014/main" id="{B1A3BED7-9989-9113-45EE-B5BF181F3C3C}"/>
              </a:ext>
              <a:ext uri="{C183D7F6-B498-43B3-948B-1728B52AA6E4}">
                <adec:decorative xmlns:adec="http://schemas.microsoft.com/office/drawing/2017/decorative" val="1"/>
              </a:ext>
            </a:extLst>
          </p:cNvPr>
          <p:cNvSpPr txBox="1"/>
          <p:nvPr/>
        </p:nvSpPr>
        <p:spPr>
          <a:xfrm>
            <a:off x="5558690" y="6166674"/>
            <a:ext cx="4459462" cy="276999"/>
          </a:xfrm>
          <a:prstGeom prst="rect">
            <a:avLst/>
          </a:prstGeom>
          <a:noFill/>
        </p:spPr>
        <p:txBody>
          <a:bodyPr wrap="square" lIns="91440" tIns="45720" rIns="91440" bIns="45720" anchor="t">
            <a:spAutoFit/>
          </a:bodyPr>
          <a:lstStyle/>
          <a:p>
            <a:r>
              <a:rPr lang="en-GB" sz="1200" b="0" i="0" dirty="0">
                <a:solidFill>
                  <a:schemeClr val="bg1"/>
                </a:solidFill>
                <a:effectLst/>
                <a:latin typeface="Georgia"/>
              </a:rPr>
              <a:t>Details of the Bayeux Tapestry, 11th Century. © City of Bayeux</a:t>
            </a:r>
            <a:endParaRPr lang="en-GB" sz="1200" dirty="0">
              <a:solidFill>
                <a:schemeClr val="bg1"/>
              </a:solidFill>
              <a:latin typeface="Georgia"/>
            </a:endParaRPr>
          </a:p>
        </p:txBody>
      </p:sp>
    </p:spTree>
    <p:extLst>
      <p:ext uri="{BB962C8B-B14F-4D97-AF65-F5344CB8AC3E}">
        <p14:creationId xmlns:p14="http://schemas.microsoft.com/office/powerpoint/2010/main" val="1681323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tapestry showing several ships sailing.">
            <a:extLst>
              <a:ext uri="{FF2B5EF4-FFF2-40B4-BE49-F238E27FC236}">
                <a16:creationId xmlns:a16="http://schemas.microsoft.com/office/drawing/2014/main" id="{FDC0C20D-21D2-CC39-82BF-C8C3FE997D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5233" y="712290"/>
            <a:ext cx="8321533" cy="5433419"/>
          </a:xfrm>
          <a:prstGeom prst="rect">
            <a:avLst/>
          </a:prstGeom>
        </p:spPr>
      </p:pic>
      <p:sp>
        <p:nvSpPr>
          <p:cNvPr id="3" name="Title 2">
            <a:extLst>
              <a:ext uri="{FF2B5EF4-FFF2-40B4-BE49-F238E27FC236}">
                <a16:creationId xmlns:a16="http://schemas.microsoft.com/office/drawing/2014/main" id="{FF4E7C08-C3EA-73CD-6E42-880E97C7ADE3}"/>
              </a:ext>
            </a:extLst>
          </p:cNvPr>
          <p:cNvSpPr>
            <a:spLocks noGrp="1"/>
          </p:cNvSpPr>
          <p:nvPr>
            <p:ph type="title"/>
          </p:nvPr>
        </p:nvSpPr>
        <p:spPr>
          <a:xfrm>
            <a:off x="401594" y="-1735524"/>
            <a:ext cx="10515600" cy="1325563"/>
          </a:xfrm>
        </p:spPr>
        <p:txBody>
          <a:bodyPr/>
          <a:lstStyle/>
          <a:p>
            <a:r>
              <a:rPr lang="en-GB" dirty="0">
                <a:solidFill>
                  <a:srgbClr val="F0F0F0"/>
                </a:solidFill>
              </a:rPr>
              <a:t>The Mora ship</a:t>
            </a:r>
          </a:p>
        </p:txBody>
      </p:sp>
      <p:sp>
        <p:nvSpPr>
          <p:cNvPr id="9" name="TextBox 8">
            <a:extLst>
              <a:ext uri="{FF2B5EF4-FFF2-40B4-BE49-F238E27FC236}">
                <a16:creationId xmlns:a16="http://schemas.microsoft.com/office/drawing/2014/main" id="{4AECF135-46EE-1164-A6C9-D23AFCC7D7E0}"/>
              </a:ext>
              <a:ext uri="{C183D7F6-B498-43B3-948B-1728B52AA6E4}">
                <adec:decorative xmlns:adec="http://schemas.microsoft.com/office/drawing/2017/decorative" val="1"/>
              </a:ext>
            </a:extLst>
          </p:cNvPr>
          <p:cNvSpPr txBox="1"/>
          <p:nvPr/>
        </p:nvSpPr>
        <p:spPr>
          <a:xfrm>
            <a:off x="5558690" y="6166674"/>
            <a:ext cx="4459462" cy="276999"/>
          </a:xfrm>
          <a:prstGeom prst="rect">
            <a:avLst/>
          </a:prstGeom>
          <a:noFill/>
        </p:spPr>
        <p:txBody>
          <a:bodyPr wrap="square" lIns="91440" tIns="45720" rIns="91440" bIns="45720" anchor="t">
            <a:spAutoFit/>
          </a:bodyPr>
          <a:lstStyle/>
          <a:p>
            <a:r>
              <a:rPr lang="en-GB" sz="1200" b="0" i="0" dirty="0">
                <a:solidFill>
                  <a:schemeClr val="bg1"/>
                </a:solidFill>
                <a:effectLst/>
                <a:latin typeface="Georgia"/>
              </a:rPr>
              <a:t>Details of the Bayeux Tapestry, 11th Century. © City of Bayeux</a:t>
            </a:r>
            <a:endParaRPr lang="en-GB" sz="1200" dirty="0">
              <a:solidFill>
                <a:schemeClr val="bg1"/>
              </a:solidFill>
              <a:latin typeface="Georgia"/>
            </a:endParaRPr>
          </a:p>
        </p:txBody>
      </p:sp>
    </p:spTree>
    <p:extLst>
      <p:ext uri="{BB962C8B-B14F-4D97-AF65-F5344CB8AC3E}">
        <p14:creationId xmlns:p14="http://schemas.microsoft.com/office/powerpoint/2010/main" val="2749211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ainting of a group of men getting out of a boat onto shore. ">
            <a:extLst>
              <a:ext uri="{FF2B5EF4-FFF2-40B4-BE49-F238E27FC236}">
                <a16:creationId xmlns:a16="http://schemas.microsoft.com/office/drawing/2014/main" id="{F45EB093-E651-45B3-3AD6-37BFEF719CF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90038" y="872304"/>
            <a:ext cx="7811924" cy="5113392"/>
          </a:xfrm>
          <a:prstGeom prst="rect">
            <a:avLst/>
          </a:prstGeom>
        </p:spPr>
      </p:pic>
      <p:sp>
        <p:nvSpPr>
          <p:cNvPr id="3" name="TextBox 2">
            <a:extLst>
              <a:ext uri="{FF2B5EF4-FFF2-40B4-BE49-F238E27FC236}">
                <a16:creationId xmlns:a16="http://schemas.microsoft.com/office/drawing/2014/main" id="{5250F7EE-A91D-585F-5957-33E819157C41}"/>
              </a:ext>
              <a:ext uri="{C183D7F6-B498-43B3-948B-1728B52AA6E4}">
                <adec:decorative xmlns:adec="http://schemas.microsoft.com/office/drawing/2017/decorative" val="1"/>
              </a:ext>
            </a:extLst>
          </p:cNvPr>
          <p:cNvSpPr txBox="1"/>
          <p:nvPr/>
        </p:nvSpPr>
        <p:spPr>
          <a:xfrm>
            <a:off x="3348613" y="6069875"/>
            <a:ext cx="6653349" cy="277000"/>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Huis van het Boek &amp; National Library of the Netherlands, The Hague. Source: manuscripts.kb.nl</a:t>
            </a:r>
            <a:endParaRPr lang="en-GB" sz="1200" dirty="0">
              <a:solidFill>
                <a:schemeClr val="bg1"/>
              </a:solidFill>
              <a:latin typeface="Georgia" panose="02040502050405020303" pitchFamily="18" charset="0"/>
            </a:endParaRPr>
          </a:p>
        </p:txBody>
      </p:sp>
      <p:sp>
        <p:nvSpPr>
          <p:cNvPr id="2" name="Title 1">
            <a:extLst>
              <a:ext uri="{FF2B5EF4-FFF2-40B4-BE49-F238E27FC236}">
                <a16:creationId xmlns:a16="http://schemas.microsoft.com/office/drawing/2014/main" id="{3AB2DFBF-6116-7253-B07C-985160F964DD}"/>
              </a:ext>
            </a:extLst>
          </p:cNvPr>
          <p:cNvSpPr>
            <a:spLocks noGrp="1"/>
          </p:cNvSpPr>
          <p:nvPr>
            <p:ph type="title"/>
          </p:nvPr>
        </p:nvSpPr>
        <p:spPr>
          <a:xfrm>
            <a:off x="570187" y="-1325563"/>
            <a:ext cx="10515600" cy="1325563"/>
          </a:xfrm>
        </p:spPr>
        <p:txBody>
          <a:bodyPr/>
          <a:lstStyle/>
          <a:p>
            <a:r>
              <a:rPr lang="en-GB" dirty="0">
                <a:solidFill>
                  <a:srgbClr val="F0F0F0"/>
                </a:solidFill>
              </a:rPr>
              <a:t>William arrives in England</a:t>
            </a:r>
          </a:p>
        </p:txBody>
      </p:sp>
    </p:spTree>
    <p:extLst>
      <p:ext uri="{BB962C8B-B14F-4D97-AF65-F5344CB8AC3E}">
        <p14:creationId xmlns:p14="http://schemas.microsoft.com/office/powerpoint/2010/main" val="3761136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AA7BB1E696494FA908917864DD3D3C" ma:contentTypeVersion="14" ma:contentTypeDescription="Create a new document." ma:contentTypeScope="" ma:versionID="1e473d87bd5aa6bba6d6de0187bc8461">
  <xsd:schema xmlns:xsd="http://www.w3.org/2001/XMLSchema" xmlns:xs="http://www.w3.org/2001/XMLSchema" xmlns:p="http://schemas.microsoft.com/office/2006/metadata/properties" xmlns:ns2="6a0bfff4-67be-4a96-b973-4401e8ac1668" xmlns:ns3="c12aeb96-693d-4a38-af2e-b31719837d9a" xmlns:ns4="311830fd-edab-4bb4-afbf-658c422cd60d" targetNamespace="http://schemas.microsoft.com/office/2006/metadata/properties" ma:root="true" ma:fieldsID="8872ccacd59310a38cf77f353eeebe7a" ns2:_="" ns3:_="" ns4:_="">
    <xsd:import namespace="6a0bfff4-67be-4a96-b973-4401e8ac1668"/>
    <xsd:import namespace="c12aeb96-693d-4a38-af2e-b31719837d9a"/>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2aeb96-693d-4a38-af2e-b31719837d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9b880fe-e94d-4955-8144-fea6140a0b42}"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c12aeb96-693d-4a38-af2e-b31719837d9a">
      <Terms xmlns="http://schemas.microsoft.com/office/infopath/2007/PartnerControls"/>
    </lcf76f155ced4ddcb4097134ff3c332f>
    <_dlc_DocId xmlns="6a0bfff4-67be-4a96-b973-4401e8ac1668">TMSDE-177636704-50437</_dlc_DocId>
    <_dlc_DocIdUrl xmlns="6a0bfff4-67be-4a96-b973-4401e8ac1668">
      <Url>https://historicroyalpalaces2.sharepoint.com/sites/TMS_Digital_Engagement_Workspace/_layouts/15/DocIdRedir.aspx?ID=TMSDE-177636704-50437</Url>
      <Description>TMSDE-177636704-50437</Description>
    </_dlc_DocIdUrl>
    <SharedWithUsers xmlns="311830fd-edab-4bb4-afbf-658c422cd60d">
      <UserInfo>
        <DisplayName>Lucie Parkes</DisplayName>
        <AccountId>39</AccountId>
        <AccountType/>
      </UserInfo>
      <UserInfo>
        <DisplayName>Steve Goggin</DisplayName>
        <AccountId>21</AccountId>
        <AccountType/>
      </UserInfo>
      <UserInfo>
        <DisplayName>Jake Patel</DisplayName>
        <AccountId>37</AccountId>
        <AccountType/>
      </UserInfo>
      <UserInfo>
        <DisplayName>Catherine Jones</DisplayName>
        <AccountId>43</AccountId>
        <AccountType/>
      </UserInfo>
      <UserInfo>
        <DisplayName>Rosie Cooper</DisplayName>
        <AccountId>295</AccountId>
        <AccountType/>
      </UserInfo>
      <UserInfo>
        <DisplayName>Evie Crockard</DisplayName>
        <AccountId>735</AccountId>
        <AccountType/>
      </UserInfo>
      <UserInfo>
        <DisplayName>Tom Keates-Miles</DisplayName>
        <AccountId>579</AccountId>
        <AccountType/>
      </UserInfo>
      <UserInfo>
        <DisplayName>Charlotte Gunnell</DisplayName>
        <AccountId>30</AccountId>
        <AccountType/>
      </UserInfo>
    </SharedWithUser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7296E1-D18D-4F4F-9FB2-B8CB67E59771}">
  <ds:schemaRefs>
    <ds:schemaRef ds:uri="311830fd-edab-4bb4-afbf-658c422cd60d"/>
    <ds:schemaRef ds:uri="6a0bfff4-67be-4a96-b973-4401e8ac1668"/>
    <ds:schemaRef ds:uri="c12aeb96-693d-4a38-af2e-b31719837d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BB26654-0395-4091-98C2-81A27BD93801}">
  <ds:schemaRefs>
    <ds:schemaRef ds:uri="http://purl.org/dc/dcmitype/"/>
    <ds:schemaRef ds:uri="c12aeb96-693d-4a38-af2e-b31719837d9a"/>
    <ds:schemaRef ds:uri="311830fd-edab-4bb4-afbf-658c422cd60d"/>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6a0bfff4-67be-4a96-b973-4401e8ac1668"/>
    <ds:schemaRef ds:uri="http://purl.org/dc/terms/"/>
  </ds:schemaRefs>
</ds:datastoreItem>
</file>

<file path=customXml/itemProps3.xml><?xml version="1.0" encoding="utf-8"?>
<ds:datastoreItem xmlns:ds="http://schemas.openxmlformats.org/officeDocument/2006/customXml" ds:itemID="{54F5D301-377C-4A6C-BFEC-8C14D1D40290}">
  <ds:schemaRefs>
    <ds:schemaRef ds:uri="http://schemas.microsoft.com/sharepoint/events"/>
  </ds:schemaRefs>
</ds:datastoreItem>
</file>

<file path=customXml/itemProps4.xml><?xml version="1.0" encoding="utf-8"?>
<ds:datastoreItem xmlns:ds="http://schemas.openxmlformats.org/officeDocument/2006/customXml" ds:itemID="{9D5B18C8-64D0-427D-9F5D-A2CA38C352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391</TotalTime>
  <Words>470</Words>
  <Application>Microsoft Office PowerPoint</Application>
  <PresentationFormat>Widescreen</PresentationFormat>
  <Paragraphs>66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Georgia</vt:lpstr>
      <vt:lpstr>Office Theme</vt:lpstr>
      <vt:lpstr>White Tower</vt:lpstr>
      <vt:lpstr>William the Conqueror </vt:lpstr>
      <vt:lpstr>Family Tree</vt:lpstr>
      <vt:lpstr>William I</vt:lpstr>
      <vt:lpstr>Matilda of Flanders</vt:lpstr>
      <vt:lpstr>Edward the Confessor</vt:lpstr>
      <vt:lpstr>William and Harold</vt:lpstr>
      <vt:lpstr>The Mora ship</vt:lpstr>
      <vt:lpstr>William arrives in England</vt:lpstr>
      <vt:lpstr>William’s coronation</vt:lpstr>
      <vt:lpstr>Building of the Great Tower</vt:lpstr>
      <vt:lpstr>Norman Chapel</vt:lpstr>
    </vt:vector>
  </TitlesOfParts>
  <Company>Historic Royal Palaces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Rosie Cooper</dc:creator>
  <cp:lastModifiedBy>Rosie Cooper</cp:lastModifiedBy>
  <cp:revision>22</cp:revision>
  <dcterms:created xsi:type="dcterms:W3CDTF">2023-09-21T13:05:47Z</dcterms:created>
  <dcterms:modified xsi:type="dcterms:W3CDTF">2025-10-08T10:53:57Z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0x0101004EAA7BB1E696494FA908917864DD3D3C</vt:lpwstr>
  </property>
  <property fmtid="{D5CDD505-2E9C-101B-9397-08002B2CF9AE}" pid="3" name="_dlc_DocIdItemGuid">
    <vt:lpwstr>d942aeba-2842-4401-a6bf-86eb9b371563</vt:lpwstr>
  </property>
  <property fmtid="{D5CDD505-2E9C-101B-9397-08002B2CF9AE}" pid="4" name="MediaServiceImageTags">
    <vt:lpwstr/>
  </property>
</Properties>
</file>