
<file path=[Content_Types].xml><?xml version="1.0" encoding="utf-8"?>
<Types xmlns="http://schemas.openxmlformats.org/package/2006/content-types">
  <Default Extension="odttf" ContentType="application/vnd.openxmlformats-officedocument.obfuscatedFont"/>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0" w:type="auto"/>
        <w:tblLook w:val="04A0" w:firstRow="1" w:lastRow="0" w:firstColumn="1" w:lastColumn="0" w:noHBand="0" w:noVBand="1"/>
      </w:tblPr>
      <w:tblGrid>
        <w:gridCol w:w="283"/>
        <w:gridCol w:w="6778"/>
        <w:gridCol w:w="245"/>
        <w:gridCol w:w="236"/>
        <w:gridCol w:w="479"/>
        <w:gridCol w:w="740"/>
        <w:gridCol w:w="42"/>
        <w:gridCol w:w="6044"/>
        <w:gridCol w:w="498"/>
      </w:tblGrid>
      <w:tr w:rsidR="000844D5" w:rsidRPr="00CF70EC" w14:paraId="08D53EBF" w14:textId="77777777" w:rsidTr="6673994C">
        <w:tc>
          <w:tcPr>
            <w:tcW w:w="283" w:type="dxa"/>
            <w:vMerge w:val="restart"/>
            <w:vAlign w:val="bottom"/>
          </w:tcPr>
          <w:p w14:paraId="31B6ABC1" w14:textId="77777777" w:rsidR="000844D5" w:rsidRPr="003C60B1" w:rsidRDefault="0024066F" w:rsidP="00386493">
            <w:pPr>
              <w:spacing w:after="0" w:line="240" w:lineRule="auto"/>
              <w:rPr>
                <w:rFonts w:ascii="Georgia" w:hAnsi="Georgia"/>
                <w:i w:val="0"/>
                <w:iCs w:val="0"/>
                <w:sz w:val="22"/>
                <w:szCs w:val="22"/>
              </w:rPr>
            </w:pPr>
            <w:r>
              <w:rPr>
                <w:noProof/>
              </w:rPr>
              <w:drawing>
                <wp:anchor distT="0" distB="0" distL="114300" distR="114300" simplePos="0" relativeHeight="251684864" behindDoc="1" locked="0" layoutInCell="1" allowOverlap="1" wp14:anchorId="1724F923" wp14:editId="0AEDD69A">
                  <wp:simplePos x="0" y="0"/>
                  <wp:positionH relativeFrom="column">
                    <wp:posOffset>-305435</wp:posOffset>
                  </wp:positionH>
                  <wp:positionV relativeFrom="page">
                    <wp:posOffset>-480060</wp:posOffset>
                  </wp:positionV>
                  <wp:extent cx="10252710" cy="369570"/>
                  <wp:effectExtent l="0" t="0" r="0" b="0"/>
                  <wp:wrapNone/>
                  <wp:docPr id="46" name="Picture 4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 name="Picture 48">
                            <a:extLst>
                              <a:ext uri="{C183D7F6-B498-43B3-948B-1728B52AA6E4}">
                                <adec:decorative xmlns:adec="http://schemas.microsoft.com/office/drawing/2017/decorative" val="1"/>
                              </a:ext>
                            </a:extLst>
                          </pic:cNvPr>
                          <pic:cNvPicPr>
                            <a:picLocks noChangeAspect="1"/>
                          </pic:cNvPicPr>
                        </pic:nvPicPr>
                        <pic:blipFill rotWithShape="1">
                          <a:blip r:embed="rId12" cstate="screen">
                            <a:extLst>
                              <a:ext uri="{28A0092B-C50C-407E-A947-70E740481C1C}">
                                <a14:useLocalDpi xmlns:a14="http://schemas.microsoft.com/office/drawing/2010/main"/>
                              </a:ext>
                            </a:extLst>
                          </a:blip>
                          <a:srcRect/>
                          <a:stretch/>
                        </pic:blipFill>
                        <pic:spPr bwMode="auto">
                          <a:xfrm>
                            <a:off x="0" y="0"/>
                            <a:ext cx="10252710" cy="36957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tc>
        <w:tc>
          <w:tcPr>
            <w:tcW w:w="6778" w:type="dxa"/>
            <w:vMerge w:val="restart"/>
          </w:tcPr>
          <w:p w14:paraId="47E7E2B5" w14:textId="77777777" w:rsidR="000844D5" w:rsidRPr="000844D5" w:rsidRDefault="0024066F" w:rsidP="0024066F">
            <w:pPr>
              <w:spacing w:after="0" w:line="240" w:lineRule="auto"/>
              <w:jc w:val="center"/>
              <w:rPr>
                <w:rFonts w:ascii="Open Sans Condensed" w:hAnsi="Open Sans Condensed" w:cs="Open Sans Condensed"/>
                <w:b/>
                <w:bCs/>
                <w:i w:val="0"/>
                <w:iCs w:val="0"/>
                <w:color w:val="45215E"/>
                <w:sz w:val="72"/>
                <w:szCs w:val="72"/>
              </w:rPr>
            </w:pPr>
            <w:r>
              <w:rPr>
                <w:rFonts w:ascii="Open Sans Condensed" w:hAnsi="Open Sans Condensed" w:cs="Open Sans Condensed"/>
                <w:b/>
                <w:bCs/>
                <w:i w:val="0"/>
                <w:iCs w:val="0"/>
                <w:color w:val="45215E"/>
                <w:sz w:val="72"/>
                <w:szCs w:val="72"/>
              </w:rPr>
              <w:t xml:space="preserve">A </w:t>
            </w:r>
            <w:r w:rsidR="000844D5" w:rsidRPr="000844D5">
              <w:rPr>
                <w:rFonts w:ascii="Open Sans Condensed" w:hAnsi="Open Sans Condensed" w:cs="Open Sans Condensed"/>
                <w:b/>
                <w:bCs/>
                <w:i w:val="0"/>
                <w:iCs w:val="0"/>
                <w:color w:val="45215E"/>
                <w:sz w:val="72"/>
                <w:szCs w:val="72"/>
              </w:rPr>
              <w:t>VIRTUAL TOUR</w:t>
            </w:r>
          </w:p>
          <w:p w14:paraId="25F105B2" w14:textId="6F196A8D" w:rsidR="000844D5" w:rsidRPr="000844D5" w:rsidRDefault="00D446E0" w:rsidP="0024066F">
            <w:pPr>
              <w:spacing w:after="0" w:line="240" w:lineRule="auto"/>
              <w:jc w:val="center"/>
              <w:rPr>
                <w:rFonts w:ascii="Open Sans Condensed" w:hAnsi="Open Sans Condensed" w:cs="Open Sans Condensed"/>
                <w:b/>
                <w:bCs/>
                <w:i w:val="0"/>
                <w:iCs w:val="0"/>
                <w:sz w:val="32"/>
                <w:szCs w:val="32"/>
              </w:rPr>
            </w:pPr>
            <w:r>
              <w:rPr>
                <w:rFonts w:ascii="Open Sans Condensed" w:hAnsi="Open Sans Condensed" w:cs="Open Sans Condensed"/>
                <w:b/>
                <w:bCs/>
                <w:i w:val="0"/>
                <w:iCs w:val="0"/>
                <w:color w:val="45215E"/>
                <w:sz w:val="32"/>
                <w:szCs w:val="32"/>
              </w:rPr>
              <w:t xml:space="preserve">CRIME &amp; PUNISHMENT KS2 </w:t>
            </w:r>
            <w:r w:rsidR="000844D5" w:rsidRPr="000844D5">
              <w:rPr>
                <w:rFonts w:ascii="Open Sans Condensed" w:hAnsi="Open Sans Condensed" w:cs="Open Sans Condensed"/>
                <w:b/>
                <w:bCs/>
                <w:i w:val="0"/>
                <w:iCs w:val="0"/>
                <w:color w:val="45215E"/>
                <w:sz w:val="32"/>
                <w:szCs w:val="32"/>
              </w:rPr>
              <w:t>TEACHERS’ GUIDE</w:t>
            </w:r>
          </w:p>
        </w:tc>
        <w:tc>
          <w:tcPr>
            <w:tcW w:w="245" w:type="dxa"/>
            <w:vMerge w:val="restart"/>
            <w:vAlign w:val="bottom"/>
          </w:tcPr>
          <w:p w14:paraId="2A7447D8" w14:textId="77777777" w:rsidR="000844D5" w:rsidRPr="003C60B1" w:rsidRDefault="000844D5" w:rsidP="00386493">
            <w:pPr>
              <w:spacing w:after="0" w:line="240" w:lineRule="auto"/>
              <w:rPr>
                <w:rFonts w:ascii="Georgia" w:hAnsi="Georgia"/>
                <w:i w:val="0"/>
                <w:iCs w:val="0"/>
                <w:sz w:val="22"/>
                <w:szCs w:val="22"/>
              </w:rPr>
            </w:pPr>
          </w:p>
        </w:tc>
        <w:tc>
          <w:tcPr>
            <w:tcW w:w="236" w:type="dxa"/>
            <w:vAlign w:val="bottom"/>
          </w:tcPr>
          <w:p w14:paraId="49F4FC90" w14:textId="77777777" w:rsidR="000844D5" w:rsidRPr="003C60B1" w:rsidRDefault="000844D5" w:rsidP="00386493">
            <w:pPr>
              <w:spacing w:after="0" w:line="240" w:lineRule="auto"/>
              <w:rPr>
                <w:rFonts w:ascii="Georgia" w:hAnsi="Georgia"/>
                <w:i w:val="0"/>
                <w:iCs w:val="0"/>
                <w:sz w:val="22"/>
                <w:szCs w:val="22"/>
              </w:rPr>
            </w:pPr>
          </w:p>
        </w:tc>
        <w:tc>
          <w:tcPr>
            <w:tcW w:w="7803" w:type="dxa"/>
            <w:gridSpan w:val="5"/>
            <w:vMerge w:val="restart"/>
            <w:vAlign w:val="bottom"/>
          </w:tcPr>
          <w:p w14:paraId="568A0B02" w14:textId="77777777" w:rsidR="000844D5" w:rsidRPr="00386493" w:rsidRDefault="000844D5" w:rsidP="00386493">
            <w:pPr>
              <w:spacing w:after="0" w:line="240" w:lineRule="auto"/>
              <w:rPr>
                <w:rFonts w:ascii="Georgia" w:hAnsi="Georgia"/>
                <w:i w:val="0"/>
                <w:iCs w:val="0"/>
                <w:sz w:val="28"/>
                <w:szCs w:val="28"/>
              </w:rPr>
            </w:pPr>
            <w:r w:rsidRPr="00386493">
              <w:rPr>
                <w:rFonts w:ascii="Open Sans Condensed" w:hAnsi="Open Sans Condensed" w:cs="Open Sans Condensed"/>
                <w:b/>
                <w:bCs/>
                <w:i w:val="0"/>
                <w:iCs w:val="0"/>
                <w:color w:val="45215E"/>
                <w:sz w:val="28"/>
                <w:szCs w:val="28"/>
              </w:rPr>
              <w:t>HOW TO USE THE TOUR</w:t>
            </w:r>
          </w:p>
        </w:tc>
      </w:tr>
      <w:tr w:rsidR="000844D5" w:rsidRPr="00CF70EC" w14:paraId="56070781" w14:textId="77777777" w:rsidTr="6673994C">
        <w:tc>
          <w:tcPr>
            <w:tcW w:w="283" w:type="dxa"/>
            <w:vMerge/>
          </w:tcPr>
          <w:p w14:paraId="77D4D1E4" w14:textId="77777777" w:rsidR="000844D5" w:rsidRPr="003C60B1" w:rsidRDefault="000844D5" w:rsidP="00547501">
            <w:pPr>
              <w:spacing w:after="0" w:line="240" w:lineRule="auto"/>
              <w:rPr>
                <w:rFonts w:ascii="Georgia" w:hAnsi="Georgia"/>
                <w:i w:val="0"/>
                <w:iCs w:val="0"/>
                <w:sz w:val="22"/>
                <w:szCs w:val="22"/>
              </w:rPr>
            </w:pPr>
          </w:p>
        </w:tc>
        <w:tc>
          <w:tcPr>
            <w:tcW w:w="6778" w:type="dxa"/>
            <w:vMerge/>
          </w:tcPr>
          <w:p w14:paraId="3A8513FC" w14:textId="77777777" w:rsidR="000844D5" w:rsidRPr="003C60B1" w:rsidRDefault="000844D5" w:rsidP="00547501">
            <w:pPr>
              <w:spacing w:after="0" w:line="240" w:lineRule="auto"/>
              <w:rPr>
                <w:rFonts w:ascii="Georgia" w:hAnsi="Georgia"/>
                <w:i w:val="0"/>
                <w:iCs w:val="0"/>
                <w:sz w:val="22"/>
                <w:szCs w:val="22"/>
              </w:rPr>
            </w:pPr>
          </w:p>
        </w:tc>
        <w:tc>
          <w:tcPr>
            <w:tcW w:w="245" w:type="dxa"/>
            <w:vMerge/>
          </w:tcPr>
          <w:p w14:paraId="1E5C83A4" w14:textId="77777777" w:rsidR="000844D5" w:rsidRPr="003C60B1" w:rsidRDefault="000844D5" w:rsidP="00547501">
            <w:pPr>
              <w:spacing w:after="0" w:line="240" w:lineRule="auto"/>
              <w:rPr>
                <w:rFonts w:ascii="Georgia" w:hAnsi="Georgia"/>
                <w:i w:val="0"/>
                <w:iCs w:val="0"/>
                <w:sz w:val="22"/>
                <w:szCs w:val="22"/>
              </w:rPr>
            </w:pPr>
          </w:p>
        </w:tc>
        <w:tc>
          <w:tcPr>
            <w:tcW w:w="236" w:type="dxa"/>
          </w:tcPr>
          <w:p w14:paraId="5E32DCEE" w14:textId="77777777" w:rsidR="000844D5" w:rsidRPr="003C60B1" w:rsidRDefault="000844D5" w:rsidP="00547501">
            <w:pPr>
              <w:spacing w:after="0" w:line="240" w:lineRule="auto"/>
              <w:rPr>
                <w:rFonts w:ascii="Georgia" w:hAnsi="Georgia"/>
                <w:i w:val="0"/>
                <w:iCs w:val="0"/>
                <w:sz w:val="22"/>
                <w:szCs w:val="22"/>
              </w:rPr>
            </w:pPr>
          </w:p>
        </w:tc>
        <w:tc>
          <w:tcPr>
            <w:tcW w:w="7803" w:type="dxa"/>
            <w:gridSpan w:val="5"/>
            <w:vMerge/>
          </w:tcPr>
          <w:p w14:paraId="605272B2" w14:textId="77777777" w:rsidR="000844D5" w:rsidRPr="003C60B1" w:rsidRDefault="000844D5" w:rsidP="00547501">
            <w:pPr>
              <w:spacing w:after="0" w:line="240" w:lineRule="auto"/>
              <w:rPr>
                <w:rFonts w:ascii="Georgia" w:hAnsi="Georgia"/>
                <w:i w:val="0"/>
                <w:iCs w:val="0"/>
                <w:sz w:val="22"/>
                <w:szCs w:val="22"/>
              </w:rPr>
            </w:pPr>
          </w:p>
        </w:tc>
      </w:tr>
      <w:tr w:rsidR="000844D5" w:rsidRPr="00CF70EC" w14:paraId="5A07E9C8" w14:textId="77777777" w:rsidTr="6673994C">
        <w:tc>
          <w:tcPr>
            <w:tcW w:w="283" w:type="dxa"/>
          </w:tcPr>
          <w:p w14:paraId="66B7CED4" w14:textId="77777777" w:rsidR="000844D5" w:rsidRPr="00941A8F" w:rsidRDefault="000844D5" w:rsidP="00547501">
            <w:pPr>
              <w:spacing w:after="0" w:line="240" w:lineRule="auto"/>
              <w:rPr>
                <w:rFonts w:ascii="Georgia" w:hAnsi="Georgia"/>
                <w:i w:val="0"/>
                <w:iCs w:val="0"/>
                <w:sz w:val="10"/>
                <w:szCs w:val="10"/>
              </w:rPr>
            </w:pPr>
          </w:p>
        </w:tc>
        <w:tc>
          <w:tcPr>
            <w:tcW w:w="6778" w:type="dxa"/>
            <w:vMerge/>
          </w:tcPr>
          <w:p w14:paraId="34869B98" w14:textId="77777777" w:rsidR="000844D5" w:rsidRPr="00941A8F" w:rsidRDefault="000844D5" w:rsidP="00547501">
            <w:pPr>
              <w:spacing w:after="0" w:line="240" w:lineRule="auto"/>
              <w:rPr>
                <w:rFonts w:ascii="Georgia" w:hAnsi="Georgia"/>
                <w:i w:val="0"/>
                <w:iCs w:val="0"/>
                <w:sz w:val="10"/>
                <w:szCs w:val="10"/>
              </w:rPr>
            </w:pPr>
          </w:p>
        </w:tc>
        <w:tc>
          <w:tcPr>
            <w:tcW w:w="245" w:type="dxa"/>
          </w:tcPr>
          <w:p w14:paraId="2B0BE45F" w14:textId="77777777" w:rsidR="000844D5" w:rsidRPr="00941A8F" w:rsidRDefault="000844D5" w:rsidP="00547501">
            <w:pPr>
              <w:spacing w:after="0" w:line="240" w:lineRule="auto"/>
              <w:rPr>
                <w:rFonts w:ascii="Georgia" w:hAnsi="Georgia"/>
                <w:i w:val="0"/>
                <w:iCs w:val="0"/>
                <w:sz w:val="10"/>
                <w:szCs w:val="10"/>
              </w:rPr>
            </w:pPr>
          </w:p>
        </w:tc>
        <w:tc>
          <w:tcPr>
            <w:tcW w:w="236" w:type="dxa"/>
          </w:tcPr>
          <w:p w14:paraId="0244D54D" w14:textId="77777777" w:rsidR="000844D5" w:rsidRPr="00941A8F" w:rsidRDefault="000844D5" w:rsidP="00547501">
            <w:pPr>
              <w:spacing w:after="0" w:line="240" w:lineRule="auto"/>
              <w:rPr>
                <w:rFonts w:ascii="Georgia" w:hAnsi="Georgia"/>
                <w:i w:val="0"/>
                <w:iCs w:val="0"/>
                <w:sz w:val="10"/>
                <w:szCs w:val="10"/>
              </w:rPr>
            </w:pPr>
          </w:p>
        </w:tc>
        <w:tc>
          <w:tcPr>
            <w:tcW w:w="1261" w:type="dxa"/>
            <w:gridSpan w:val="3"/>
          </w:tcPr>
          <w:p w14:paraId="25B794B6" w14:textId="77777777" w:rsidR="000844D5" w:rsidRPr="00941A8F" w:rsidRDefault="000844D5" w:rsidP="00547501">
            <w:pPr>
              <w:spacing w:after="0" w:line="240" w:lineRule="auto"/>
              <w:rPr>
                <w:rFonts w:ascii="Georgia" w:hAnsi="Georgia"/>
                <w:i w:val="0"/>
                <w:iCs w:val="0"/>
                <w:sz w:val="10"/>
                <w:szCs w:val="10"/>
              </w:rPr>
            </w:pPr>
          </w:p>
        </w:tc>
        <w:tc>
          <w:tcPr>
            <w:tcW w:w="6044" w:type="dxa"/>
          </w:tcPr>
          <w:p w14:paraId="0ED0C444" w14:textId="77777777" w:rsidR="000844D5" w:rsidRPr="00941A8F" w:rsidRDefault="000844D5" w:rsidP="00547501">
            <w:pPr>
              <w:spacing w:after="0" w:line="240" w:lineRule="auto"/>
              <w:rPr>
                <w:rFonts w:ascii="Georgia" w:hAnsi="Georgia"/>
                <w:i w:val="0"/>
                <w:iCs w:val="0"/>
                <w:sz w:val="10"/>
                <w:szCs w:val="10"/>
              </w:rPr>
            </w:pPr>
          </w:p>
        </w:tc>
        <w:tc>
          <w:tcPr>
            <w:tcW w:w="498" w:type="dxa"/>
          </w:tcPr>
          <w:p w14:paraId="7A062D61" w14:textId="77777777" w:rsidR="000844D5" w:rsidRPr="00941A8F" w:rsidRDefault="000844D5" w:rsidP="00547501">
            <w:pPr>
              <w:spacing w:after="0" w:line="240" w:lineRule="auto"/>
              <w:rPr>
                <w:rFonts w:ascii="Georgia" w:hAnsi="Georgia"/>
                <w:i w:val="0"/>
                <w:iCs w:val="0"/>
                <w:sz w:val="10"/>
                <w:szCs w:val="10"/>
              </w:rPr>
            </w:pPr>
          </w:p>
        </w:tc>
      </w:tr>
      <w:tr w:rsidR="000844D5" w:rsidRPr="00CF70EC" w14:paraId="75A0C765" w14:textId="77777777" w:rsidTr="6673994C">
        <w:tc>
          <w:tcPr>
            <w:tcW w:w="283" w:type="dxa"/>
          </w:tcPr>
          <w:p w14:paraId="7CA08E1F" w14:textId="77777777" w:rsidR="000844D5" w:rsidRPr="00AD514F" w:rsidRDefault="000844D5" w:rsidP="00547501">
            <w:pPr>
              <w:spacing w:after="0" w:line="240" w:lineRule="auto"/>
              <w:rPr>
                <w:rFonts w:ascii="Georgia" w:hAnsi="Georgia"/>
                <w:i w:val="0"/>
                <w:iCs w:val="0"/>
                <w:sz w:val="22"/>
                <w:szCs w:val="22"/>
              </w:rPr>
            </w:pPr>
          </w:p>
        </w:tc>
        <w:tc>
          <w:tcPr>
            <w:tcW w:w="6778" w:type="dxa"/>
            <w:vMerge/>
          </w:tcPr>
          <w:p w14:paraId="36792DC1" w14:textId="77777777" w:rsidR="000844D5" w:rsidRPr="00AD514F" w:rsidRDefault="000844D5" w:rsidP="00593D01">
            <w:pPr>
              <w:spacing w:after="0" w:line="240" w:lineRule="auto"/>
              <w:jc w:val="both"/>
              <w:rPr>
                <w:rFonts w:ascii="Georgia" w:hAnsi="Georgia"/>
                <w:i w:val="0"/>
                <w:iCs w:val="0"/>
                <w:sz w:val="22"/>
                <w:szCs w:val="22"/>
              </w:rPr>
            </w:pPr>
          </w:p>
        </w:tc>
        <w:tc>
          <w:tcPr>
            <w:tcW w:w="245" w:type="dxa"/>
          </w:tcPr>
          <w:p w14:paraId="61DD0D91" w14:textId="77777777" w:rsidR="000844D5" w:rsidRPr="00AD514F" w:rsidRDefault="000844D5" w:rsidP="00547501">
            <w:pPr>
              <w:spacing w:after="0" w:line="240" w:lineRule="auto"/>
              <w:rPr>
                <w:rFonts w:ascii="Georgia" w:hAnsi="Georgia"/>
                <w:i w:val="0"/>
                <w:iCs w:val="0"/>
                <w:sz w:val="22"/>
                <w:szCs w:val="22"/>
              </w:rPr>
            </w:pPr>
          </w:p>
        </w:tc>
        <w:tc>
          <w:tcPr>
            <w:tcW w:w="236" w:type="dxa"/>
          </w:tcPr>
          <w:p w14:paraId="785E6650" w14:textId="77777777" w:rsidR="000844D5" w:rsidRPr="00AD514F" w:rsidRDefault="000844D5" w:rsidP="00547501">
            <w:pPr>
              <w:spacing w:after="0" w:line="240" w:lineRule="auto"/>
              <w:rPr>
                <w:rFonts w:ascii="Georgia" w:hAnsi="Georgia"/>
                <w:i w:val="0"/>
                <w:iCs w:val="0"/>
                <w:sz w:val="22"/>
                <w:szCs w:val="22"/>
              </w:rPr>
            </w:pPr>
          </w:p>
        </w:tc>
        <w:tc>
          <w:tcPr>
            <w:tcW w:w="7803" w:type="dxa"/>
            <w:gridSpan w:val="5"/>
            <w:vMerge w:val="restart"/>
          </w:tcPr>
          <w:p w14:paraId="588807D1" w14:textId="77777777" w:rsidR="000844D5" w:rsidRPr="00AD514F" w:rsidRDefault="000844D5" w:rsidP="00547501">
            <w:pPr>
              <w:spacing w:after="0" w:line="240" w:lineRule="auto"/>
              <w:rPr>
                <w:rFonts w:ascii="Georgia" w:hAnsi="Georgia"/>
                <w:i w:val="0"/>
                <w:iCs w:val="0"/>
                <w:sz w:val="22"/>
                <w:szCs w:val="22"/>
              </w:rPr>
            </w:pPr>
            <w:r w:rsidRPr="00941A8F">
              <w:rPr>
                <w:rFonts w:ascii="Georgia" w:hAnsi="Georgia"/>
                <w:i w:val="0"/>
                <w:iCs w:val="0"/>
                <w:sz w:val="21"/>
                <w:szCs w:val="21"/>
              </w:rPr>
              <w:t xml:space="preserve">Welcome to the Beauchamp Tower (pronounced </w:t>
            </w:r>
            <w:r w:rsidRPr="00941A8F">
              <w:rPr>
                <w:rFonts w:ascii="Georgia" w:hAnsi="Georgia"/>
                <w:sz w:val="21"/>
                <w:szCs w:val="21"/>
              </w:rPr>
              <w:t>Bee-chuhm</w:t>
            </w:r>
            <w:r w:rsidRPr="00941A8F">
              <w:rPr>
                <w:rFonts w:ascii="Georgia" w:hAnsi="Georgia"/>
                <w:i w:val="0"/>
                <w:iCs w:val="0"/>
                <w:sz w:val="21"/>
                <w:szCs w:val="21"/>
              </w:rPr>
              <w:t>) at the Tower of London. This tour can be used as a group or as an independent study.</w:t>
            </w:r>
          </w:p>
        </w:tc>
      </w:tr>
      <w:tr w:rsidR="000844D5" w:rsidRPr="00CF70EC" w14:paraId="1CD6C3AE" w14:textId="77777777" w:rsidTr="6673994C">
        <w:tc>
          <w:tcPr>
            <w:tcW w:w="283" w:type="dxa"/>
          </w:tcPr>
          <w:p w14:paraId="340E722A" w14:textId="77777777" w:rsidR="000844D5" w:rsidRPr="00810FE6" w:rsidRDefault="000844D5" w:rsidP="00547501">
            <w:pPr>
              <w:spacing w:after="0" w:line="240" w:lineRule="auto"/>
              <w:rPr>
                <w:rFonts w:ascii="Georgia" w:hAnsi="Georgia"/>
                <w:i w:val="0"/>
                <w:iCs w:val="0"/>
                <w:sz w:val="10"/>
                <w:szCs w:val="10"/>
              </w:rPr>
            </w:pPr>
          </w:p>
        </w:tc>
        <w:tc>
          <w:tcPr>
            <w:tcW w:w="6778" w:type="dxa"/>
            <w:vMerge/>
          </w:tcPr>
          <w:p w14:paraId="293E947E" w14:textId="77777777" w:rsidR="000844D5" w:rsidRPr="00810FE6" w:rsidRDefault="000844D5" w:rsidP="00547501">
            <w:pPr>
              <w:spacing w:after="0" w:line="240" w:lineRule="auto"/>
              <w:rPr>
                <w:rFonts w:ascii="Georgia" w:hAnsi="Georgia"/>
                <w:i w:val="0"/>
                <w:iCs w:val="0"/>
                <w:sz w:val="10"/>
                <w:szCs w:val="10"/>
              </w:rPr>
            </w:pPr>
          </w:p>
        </w:tc>
        <w:tc>
          <w:tcPr>
            <w:tcW w:w="245" w:type="dxa"/>
          </w:tcPr>
          <w:p w14:paraId="60D37A71" w14:textId="77777777" w:rsidR="000844D5" w:rsidRPr="00810FE6" w:rsidRDefault="000844D5" w:rsidP="00547501">
            <w:pPr>
              <w:spacing w:after="0" w:line="240" w:lineRule="auto"/>
              <w:rPr>
                <w:rFonts w:ascii="Georgia" w:hAnsi="Georgia"/>
                <w:i w:val="0"/>
                <w:iCs w:val="0"/>
                <w:sz w:val="10"/>
                <w:szCs w:val="10"/>
              </w:rPr>
            </w:pPr>
          </w:p>
        </w:tc>
        <w:tc>
          <w:tcPr>
            <w:tcW w:w="236" w:type="dxa"/>
          </w:tcPr>
          <w:p w14:paraId="2C0D24A2" w14:textId="77777777" w:rsidR="000844D5" w:rsidRPr="00810FE6" w:rsidRDefault="000844D5" w:rsidP="00547501">
            <w:pPr>
              <w:spacing w:after="0" w:line="240" w:lineRule="auto"/>
              <w:rPr>
                <w:rFonts w:ascii="Georgia" w:hAnsi="Georgia"/>
                <w:i w:val="0"/>
                <w:iCs w:val="0"/>
                <w:sz w:val="10"/>
                <w:szCs w:val="10"/>
              </w:rPr>
            </w:pPr>
          </w:p>
        </w:tc>
        <w:tc>
          <w:tcPr>
            <w:tcW w:w="7803" w:type="dxa"/>
            <w:gridSpan w:val="5"/>
            <w:vMerge/>
          </w:tcPr>
          <w:p w14:paraId="0F431DB1" w14:textId="77777777" w:rsidR="000844D5" w:rsidRPr="00810FE6" w:rsidRDefault="000844D5" w:rsidP="00547501">
            <w:pPr>
              <w:spacing w:after="0" w:line="240" w:lineRule="auto"/>
              <w:rPr>
                <w:rFonts w:ascii="Georgia" w:hAnsi="Georgia"/>
                <w:i w:val="0"/>
                <w:iCs w:val="0"/>
                <w:sz w:val="10"/>
                <w:szCs w:val="10"/>
              </w:rPr>
            </w:pPr>
          </w:p>
        </w:tc>
      </w:tr>
      <w:tr w:rsidR="000844D5" w:rsidRPr="00CF70EC" w14:paraId="08B60FBD" w14:textId="77777777" w:rsidTr="6673994C">
        <w:trPr>
          <w:trHeight w:val="150"/>
        </w:trPr>
        <w:tc>
          <w:tcPr>
            <w:tcW w:w="283" w:type="dxa"/>
            <w:vAlign w:val="center"/>
          </w:tcPr>
          <w:p w14:paraId="761D9C69" w14:textId="77777777" w:rsidR="000844D5" w:rsidRPr="00810FE6" w:rsidRDefault="000844D5" w:rsidP="00593D01">
            <w:pPr>
              <w:spacing w:after="0" w:line="240" w:lineRule="auto"/>
              <w:jc w:val="right"/>
              <w:rPr>
                <w:rFonts w:ascii="Georgia" w:hAnsi="Georgia"/>
                <w:i w:val="0"/>
                <w:iCs w:val="0"/>
                <w:sz w:val="10"/>
                <w:szCs w:val="10"/>
              </w:rPr>
            </w:pPr>
          </w:p>
        </w:tc>
        <w:tc>
          <w:tcPr>
            <w:tcW w:w="6778" w:type="dxa"/>
            <w:vMerge/>
            <w:vAlign w:val="center"/>
          </w:tcPr>
          <w:p w14:paraId="69065CCE" w14:textId="77777777" w:rsidR="000844D5" w:rsidRPr="00810FE6" w:rsidRDefault="000844D5" w:rsidP="00593D01">
            <w:pPr>
              <w:spacing w:after="0" w:line="240" w:lineRule="auto"/>
              <w:jc w:val="right"/>
              <w:rPr>
                <w:rFonts w:ascii="Georgia" w:hAnsi="Georgia"/>
                <w:i w:val="0"/>
                <w:iCs w:val="0"/>
                <w:sz w:val="10"/>
                <w:szCs w:val="10"/>
              </w:rPr>
            </w:pPr>
          </w:p>
        </w:tc>
        <w:tc>
          <w:tcPr>
            <w:tcW w:w="245" w:type="dxa"/>
          </w:tcPr>
          <w:p w14:paraId="342343FF" w14:textId="77777777" w:rsidR="000844D5" w:rsidRPr="00810FE6" w:rsidRDefault="000844D5" w:rsidP="00547501">
            <w:pPr>
              <w:spacing w:after="0" w:line="240" w:lineRule="auto"/>
              <w:rPr>
                <w:rFonts w:ascii="Georgia" w:hAnsi="Georgia"/>
                <w:i w:val="0"/>
                <w:iCs w:val="0"/>
                <w:sz w:val="10"/>
                <w:szCs w:val="10"/>
              </w:rPr>
            </w:pPr>
          </w:p>
        </w:tc>
        <w:tc>
          <w:tcPr>
            <w:tcW w:w="236" w:type="dxa"/>
          </w:tcPr>
          <w:p w14:paraId="47F45C76" w14:textId="77777777" w:rsidR="000844D5" w:rsidRPr="00810FE6" w:rsidRDefault="000844D5" w:rsidP="00547501">
            <w:pPr>
              <w:spacing w:after="0" w:line="240" w:lineRule="auto"/>
              <w:rPr>
                <w:rFonts w:ascii="Georgia" w:hAnsi="Georgia"/>
                <w:i w:val="0"/>
                <w:iCs w:val="0"/>
                <w:sz w:val="10"/>
                <w:szCs w:val="10"/>
              </w:rPr>
            </w:pPr>
          </w:p>
        </w:tc>
        <w:tc>
          <w:tcPr>
            <w:tcW w:w="7803" w:type="dxa"/>
            <w:gridSpan w:val="5"/>
          </w:tcPr>
          <w:p w14:paraId="048BF802" w14:textId="77777777" w:rsidR="000844D5" w:rsidRPr="00810FE6" w:rsidRDefault="000844D5" w:rsidP="00AD514F">
            <w:pPr>
              <w:spacing w:after="0" w:line="240" w:lineRule="auto"/>
              <w:rPr>
                <w:rFonts w:ascii="Georgia" w:hAnsi="Georgia"/>
                <w:i w:val="0"/>
                <w:iCs w:val="0"/>
                <w:sz w:val="10"/>
                <w:szCs w:val="10"/>
              </w:rPr>
            </w:pPr>
          </w:p>
        </w:tc>
      </w:tr>
      <w:tr w:rsidR="000844D5" w:rsidRPr="00CF70EC" w14:paraId="4CDDDDCB" w14:textId="77777777" w:rsidTr="6673994C">
        <w:tc>
          <w:tcPr>
            <w:tcW w:w="283" w:type="dxa"/>
          </w:tcPr>
          <w:p w14:paraId="4B86832D" w14:textId="77777777" w:rsidR="000844D5" w:rsidRPr="00AD514F" w:rsidRDefault="000844D5" w:rsidP="005C109C">
            <w:pPr>
              <w:spacing w:after="0" w:line="240" w:lineRule="auto"/>
              <w:rPr>
                <w:rFonts w:ascii="Georgia" w:hAnsi="Georgia"/>
                <w:i w:val="0"/>
                <w:iCs w:val="0"/>
                <w:sz w:val="22"/>
                <w:szCs w:val="22"/>
              </w:rPr>
            </w:pPr>
          </w:p>
        </w:tc>
        <w:tc>
          <w:tcPr>
            <w:tcW w:w="6778" w:type="dxa"/>
            <w:vMerge/>
          </w:tcPr>
          <w:p w14:paraId="02633410" w14:textId="77777777" w:rsidR="000844D5" w:rsidRPr="00AD514F" w:rsidRDefault="000844D5" w:rsidP="005C109C">
            <w:pPr>
              <w:spacing w:after="0" w:line="240" w:lineRule="auto"/>
              <w:rPr>
                <w:rFonts w:ascii="Georgia" w:hAnsi="Georgia"/>
                <w:i w:val="0"/>
                <w:iCs w:val="0"/>
                <w:sz w:val="22"/>
                <w:szCs w:val="22"/>
              </w:rPr>
            </w:pPr>
          </w:p>
        </w:tc>
        <w:tc>
          <w:tcPr>
            <w:tcW w:w="245" w:type="dxa"/>
          </w:tcPr>
          <w:p w14:paraId="32D0EDB4" w14:textId="77777777" w:rsidR="000844D5" w:rsidRPr="00AD514F" w:rsidRDefault="000844D5" w:rsidP="005C109C">
            <w:pPr>
              <w:spacing w:after="0" w:line="240" w:lineRule="auto"/>
              <w:rPr>
                <w:rFonts w:ascii="Georgia" w:hAnsi="Georgia"/>
                <w:i w:val="0"/>
                <w:iCs w:val="0"/>
                <w:sz w:val="22"/>
                <w:szCs w:val="22"/>
              </w:rPr>
            </w:pPr>
          </w:p>
        </w:tc>
        <w:tc>
          <w:tcPr>
            <w:tcW w:w="236" w:type="dxa"/>
          </w:tcPr>
          <w:p w14:paraId="143BEC76" w14:textId="77777777" w:rsidR="000844D5" w:rsidRPr="00AD514F" w:rsidRDefault="000844D5" w:rsidP="005C109C">
            <w:pPr>
              <w:spacing w:after="0" w:line="240" w:lineRule="auto"/>
              <w:rPr>
                <w:rFonts w:ascii="Georgia" w:hAnsi="Georgia"/>
                <w:i w:val="0"/>
                <w:iCs w:val="0"/>
                <w:sz w:val="22"/>
                <w:szCs w:val="22"/>
              </w:rPr>
            </w:pPr>
          </w:p>
        </w:tc>
        <w:tc>
          <w:tcPr>
            <w:tcW w:w="7305" w:type="dxa"/>
            <w:gridSpan w:val="4"/>
          </w:tcPr>
          <w:p w14:paraId="59EB1BB8" w14:textId="77777777" w:rsidR="000844D5" w:rsidRPr="00386493" w:rsidRDefault="000844D5" w:rsidP="005C109C">
            <w:pPr>
              <w:spacing w:after="0" w:line="240" w:lineRule="auto"/>
              <w:rPr>
                <w:rFonts w:ascii="Open Sans Condensed" w:hAnsi="Open Sans Condensed" w:cs="Open Sans Condensed"/>
                <w:b/>
                <w:bCs/>
                <w:i w:val="0"/>
                <w:iCs w:val="0"/>
                <w:sz w:val="28"/>
                <w:szCs w:val="28"/>
              </w:rPr>
            </w:pPr>
            <w:r w:rsidRPr="00386493">
              <w:rPr>
                <w:rFonts w:ascii="Open Sans Condensed" w:hAnsi="Open Sans Condensed" w:cs="Open Sans Condensed"/>
                <w:b/>
                <w:bCs/>
                <w:i w:val="0"/>
                <w:iCs w:val="0"/>
                <w:color w:val="45215E"/>
                <w:sz w:val="28"/>
                <w:szCs w:val="28"/>
              </w:rPr>
              <w:t>ICONS</w:t>
            </w:r>
          </w:p>
        </w:tc>
        <w:tc>
          <w:tcPr>
            <w:tcW w:w="498" w:type="dxa"/>
          </w:tcPr>
          <w:p w14:paraId="2B934C2B" w14:textId="77777777" w:rsidR="000844D5" w:rsidRPr="00AD514F" w:rsidRDefault="000844D5" w:rsidP="005C109C">
            <w:pPr>
              <w:spacing w:after="0" w:line="240" w:lineRule="auto"/>
              <w:rPr>
                <w:rFonts w:ascii="Georgia" w:hAnsi="Georgia"/>
                <w:i w:val="0"/>
                <w:iCs w:val="0"/>
                <w:sz w:val="22"/>
                <w:szCs w:val="22"/>
              </w:rPr>
            </w:pPr>
          </w:p>
        </w:tc>
      </w:tr>
      <w:tr w:rsidR="00810FE6" w:rsidRPr="00CF70EC" w14:paraId="7F1CA2F1" w14:textId="77777777" w:rsidTr="6673994C">
        <w:trPr>
          <w:trHeight w:val="91"/>
        </w:trPr>
        <w:tc>
          <w:tcPr>
            <w:tcW w:w="283" w:type="dxa"/>
          </w:tcPr>
          <w:p w14:paraId="76929C38" w14:textId="77777777" w:rsidR="00195B6A" w:rsidRPr="00941A8F" w:rsidRDefault="00195B6A" w:rsidP="005C109C">
            <w:pPr>
              <w:spacing w:after="0" w:line="240" w:lineRule="auto"/>
              <w:rPr>
                <w:rFonts w:ascii="Georgia" w:hAnsi="Georgia"/>
                <w:i w:val="0"/>
                <w:iCs w:val="0"/>
                <w:sz w:val="10"/>
                <w:szCs w:val="10"/>
              </w:rPr>
            </w:pPr>
          </w:p>
        </w:tc>
        <w:tc>
          <w:tcPr>
            <w:tcW w:w="6778" w:type="dxa"/>
          </w:tcPr>
          <w:p w14:paraId="71800AA0" w14:textId="77777777" w:rsidR="00195B6A" w:rsidRPr="00941A8F" w:rsidRDefault="00195B6A" w:rsidP="005C109C">
            <w:pPr>
              <w:spacing w:after="0" w:line="240" w:lineRule="auto"/>
              <w:rPr>
                <w:rFonts w:ascii="Georgia" w:hAnsi="Georgia"/>
                <w:i w:val="0"/>
                <w:iCs w:val="0"/>
                <w:sz w:val="10"/>
                <w:szCs w:val="10"/>
              </w:rPr>
            </w:pPr>
          </w:p>
        </w:tc>
        <w:tc>
          <w:tcPr>
            <w:tcW w:w="245" w:type="dxa"/>
          </w:tcPr>
          <w:p w14:paraId="582486BF" w14:textId="77777777" w:rsidR="00195B6A" w:rsidRPr="00941A8F" w:rsidRDefault="00195B6A" w:rsidP="005C109C">
            <w:pPr>
              <w:spacing w:after="0" w:line="240" w:lineRule="auto"/>
              <w:rPr>
                <w:rFonts w:ascii="Georgia" w:hAnsi="Georgia"/>
                <w:i w:val="0"/>
                <w:iCs w:val="0"/>
                <w:sz w:val="10"/>
                <w:szCs w:val="10"/>
              </w:rPr>
            </w:pPr>
          </w:p>
        </w:tc>
        <w:tc>
          <w:tcPr>
            <w:tcW w:w="236" w:type="dxa"/>
          </w:tcPr>
          <w:p w14:paraId="0C523983" w14:textId="77777777" w:rsidR="00195B6A" w:rsidRPr="00941A8F" w:rsidRDefault="00195B6A" w:rsidP="005C109C">
            <w:pPr>
              <w:spacing w:after="0" w:line="240" w:lineRule="auto"/>
              <w:rPr>
                <w:rFonts w:ascii="Georgia" w:hAnsi="Georgia"/>
                <w:i w:val="0"/>
                <w:iCs w:val="0"/>
                <w:sz w:val="10"/>
                <w:szCs w:val="10"/>
              </w:rPr>
            </w:pPr>
          </w:p>
        </w:tc>
        <w:tc>
          <w:tcPr>
            <w:tcW w:w="479" w:type="dxa"/>
          </w:tcPr>
          <w:p w14:paraId="49750E30" w14:textId="77777777" w:rsidR="00195B6A" w:rsidRPr="00941A8F" w:rsidRDefault="00195B6A" w:rsidP="005C109C">
            <w:pPr>
              <w:spacing w:after="0" w:line="240" w:lineRule="auto"/>
              <w:rPr>
                <w:rFonts w:ascii="Georgia" w:hAnsi="Georgia"/>
                <w:i w:val="0"/>
                <w:iCs w:val="0"/>
                <w:sz w:val="10"/>
                <w:szCs w:val="10"/>
              </w:rPr>
            </w:pPr>
          </w:p>
        </w:tc>
        <w:tc>
          <w:tcPr>
            <w:tcW w:w="740" w:type="dxa"/>
          </w:tcPr>
          <w:p w14:paraId="2AAE18BC" w14:textId="77777777" w:rsidR="00195B6A" w:rsidRPr="00941A8F" w:rsidRDefault="00195B6A" w:rsidP="005C109C">
            <w:pPr>
              <w:spacing w:after="0" w:line="240" w:lineRule="auto"/>
              <w:rPr>
                <w:rFonts w:ascii="Georgia" w:hAnsi="Georgia"/>
                <w:b/>
                <w:bCs/>
                <w:noProof/>
                <w:sz w:val="10"/>
                <w:szCs w:val="10"/>
              </w:rPr>
            </w:pPr>
          </w:p>
        </w:tc>
        <w:tc>
          <w:tcPr>
            <w:tcW w:w="6086" w:type="dxa"/>
            <w:gridSpan w:val="2"/>
          </w:tcPr>
          <w:p w14:paraId="73F7C135" w14:textId="77777777" w:rsidR="00195B6A" w:rsidRPr="00941A8F" w:rsidRDefault="00195B6A" w:rsidP="005C109C">
            <w:pPr>
              <w:spacing w:after="0" w:line="240" w:lineRule="auto"/>
              <w:rPr>
                <w:rFonts w:ascii="Georgia" w:hAnsi="Georgia"/>
                <w:i w:val="0"/>
                <w:iCs w:val="0"/>
                <w:sz w:val="10"/>
                <w:szCs w:val="10"/>
              </w:rPr>
            </w:pPr>
          </w:p>
        </w:tc>
        <w:tc>
          <w:tcPr>
            <w:tcW w:w="498" w:type="dxa"/>
          </w:tcPr>
          <w:p w14:paraId="02BBF117" w14:textId="77777777" w:rsidR="00195B6A" w:rsidRPr="00941A8F" w:rsidRDefault="00195B6A" w:rsidP="005C109C">
            <w:pPr>
              <w:spacing w:after="0" w:line="240" w:lineRule="auto"/>
              <w:rPr>
                <w:rFonts w:ascii="Georgia" w:hAnsi="Georgia"/>
                <w:i w:val="0"/>
                <w:iCs w:val="0"/>
                <w:sz w:val="10"/>
                <w:szCs w:val="10"/>
              </w:rPr>
            </w:pPr>
          </w:p>
        </w:tc>
      </w:tr>
      <w:tr w:rsidR="00386493" w:rsidRPr="00CF70EC" w14:paraId="220DD636" w14:textId="77777777" w:rsidTr="6673994C">
        <w:trPr>
          <w:trHeight w:val="91"/>
        </w:trPr>
        <w:tc>
          <w:tcPr>
            <w:tcW w:w="283" w:type="dxa"/>
          </w:tcPr>
          <w:p w14:paraId="08A40279" w14:textId="77777777" w:rsidR="00386493" w:rsidRPr="00AD514F" w:rsidRDefault="00386493" w:rsidP="005C109C">
            <w:pPr>
              <w:spacing w:after="0" w:line="240" w:lineRule="auto"/>
              <w:rPr>
                <w:rFonts w:ascii="Georgia" w:hAnsi="Georgia"/>
                <w:i w:val="0"/>
                <w:iCs w:val="0"/>
                <w:sz w:val="22"/>
                <w:szCs w:val="22"/>
              </w:rPr>
            </w:pPr>
          </w:p>
        </w:tc>
        <w:tc>
          <w:tcPr>
            <w:tcW w:w="6778" w:type="dxa"/>
          </w:tcPr>
          <w:p w14:paraId="16FF9D5F" w14:textId="77777777" w:rsidR="00386493" w:rsidRPr="00AD514F" w:rsidRDefault="00386493" w:rsidP="005C109C">
            <w:pPr>
              <w:spacing w:after="0" w:line="240" w:lineRule="auto"/>
              <w:rPr>
                <w:rFonts w:ascii="Georgia" w:hAnsi="Georgia"/>
                <w:i w:val="0"/>
                <w:iCs w:val="0"/>
                <w:sz w:val="22"/>
                <w:szCs w:val="22"/>
              </w:rPr>
            </w:pPr>
          </w:p>
        </w:tc>
        <w:tc>
          <w:tcPr>
            <w:tcW w:w="245" w:type="dxa"/>
          </w:tcPr>
          <w:p w14:paraId="67450EF0" w14:textId="77777777" w:rsidR="00386493" w:rsidRPr="00AD514F" w:rsidRDefault="00386493" w:rsidP="005C109C">
            <w:pPr>
              <w:spacing w:after="0" w:line="240" w:lineRule="auto"/>
              <w:rPr>
                <w:rFonts w:ascii="Georgia" w:hAnsi="Georgia"/>
                <w:i w:val="0"/>
                <w:iCs w:val="0"/>
                <w:sz w:val="22"/>
                <w:szCs w:val="22"/>
              </w:rPr>
            </w:pPr>
          </w:p>
        </w:tc>
        <w:tc>
          <w:tcPr>
            <w:tcW w:w="236" w:type="dxa"/>
          </w:tcPr>
          <w:p w14:paraId="5F5B0DB0" w14:textId="77777777" w:rsidR="00386493" w:rsidRPr="00AD514F" w:rsidRDefault="00386493" w:rsidP="005C109C">
            <w:pPr>
              <w:spacing w:after="0" w:line="240" w:lineRule="auto"/>
              <w:rPr>
                <w:rFonts w:ascii="Georgia" w:hAnsi="Georgia"/>
                <w:i w:val="0"/>
                <w:iCs w:val="0"/>
                <w:sz w:val="22"/>
                <w:szCs w:val="22"/>
              </w:rPr>
            </w:pPr>
          </w:p>
        </w:tc>
        <w:tc>
          <w:tcPr>
            <w:tcW w:w="1219" w:type="dxa"/>
            <w:gridSpan w:val="2"/>
            <w:vMerge w:val="restart"/>
          </w:tcPr>
          <w:p w14:paraId="4329067C" w14:textId="77777777" w:rsidR="00386493" w:rsidRPr="00AD514F" w:rsidRDefault="00386493" w:rsidP="005C109C">
            <w:pPr>
              <w:spacing w:after="0" w:line="240" w:lineRule="auto"/>
              <w:rPr>
                <w:rFonts w:ascii="Georgia" w:hAnsi="Georgia"/>
                <w:i w:val="0"/>
                <w:iCs w:val="0"/>
                <w:sz w:val="22"/>
                <w:szCs w:val="22"/>
              </w:rPr>
            </w:pPr>
            <w:r w:rsidRPr="00770C54">
              <w:rPr>
                <w:rFonts w:ascii="Georgia" w:hAnsi="Georgia"/>
                <w:b/>
                <w:bCs/>
                <w:noProof/>
              </w:rPr>
              <w:drawing>
                <wp:inline distT="0" distB="0" distL="0" distR="0" wp14:anchorId="6CFB33F4" wp14:editId="76D72519">
                  <wp:extent cx="496570" cy="514350"/>
                  <wp:effectExtent l="0" t="0" r="0" b="0"/>
                  <wp:docPr id="464056381" name="Picture 1" descr="Short video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4056381" name="Picture 1" descr="Short video icon"/>
                          <pic:cNvPicPr/>
                        </pic:nvPicPr>
                        <pic:blipFill>
                          <a:blip r:embed="rId13" cstate="screen">
                            <a:extLst>
                              <a:ext uri="{BEBA8EAE-BF5A-486C-A8C5-ECC9F3942E4B}">
                                <a14:imgProps xmlns:a14="http://schemas.microsoft.com/office/drawing/2010/main">
                                  <a14:imgLayer r:embed="rId14">
                                    <a14:imgEffect>
                                      <a14:backgroundRemoval t="9524" b="89286" l="9756" r="92683">
                                        <a14:foregroundMark x1="39024" y1="88095" x2="63415" y2="84524"/>
                                        <a14:foregroundMark x1="86585" y1="39286" x2="87805" y2="54762"/>
                                        <a14:foregroundMark x1="87805" y1="40476" x2="92683" y2="50000"/>
                                        <a14:foregroundMark x1="40244" y1="11905" x2="60976" y2="11905"/>
                                        <a14:foregroundMark x1="56098" y1="10714" x2="46341" y2="10714"/>
                                        <a14:backgroundMark x1="96341" y1="51190" x2="96341" y2="40476"/>
                                      </a14:backgroundRemoval>
                                    </a14:imgEffect>
                                  </a14:imgLayer>
                                </a14:imgProps>
                              </a:ext>
                              <a:ext uri="{28A0092B-C50C-407E-A947-70E740481C1C}">
                                <a14:useLocalDpi xmlns:a14="http://schemas.microsoft.com/office/drawing/2010/main"/>
                              </a:ext>
                            </a:extLst>
                          </a:blip>
                          <a:stretch>
                            <a:fillRect/>
                          </a:stretch>
                        </pic:blipFill>
                        <pic:spPr>
                          <a:xfrm>
                            <a:off x="0" y="0"/>
                            <a:ext cx="496570" cy="514350"/>
                          </a:xfrm>
                          <a:prstGeom prst="rect">
                            <a:avLst/>
                          </a:prstGeom>
                        </pic:spPr>
                      </pic:pic>
                    </a:graphicData>
                  </a:graphic>
                </wp:inline>
              </w:drawing>
            </w:r>
          </w:p>
        </w:tc>
        <w:tc>
          <w:tcPr>
            <w:tcW w:w="6086" w:type="dxa"/>
            <w:gridSpan w:val="2"/>
            <w:vMerge w:val="restart"/>
          </w:tcPr>
          <w:p w14:paraId="17EA8BF4" w14:textId="4F9BD4A2" w:rsidR="00386493" w:rsidRDefault="00386493" w:rsidP="720A4BCB">
            <w:pPr>
              <w:spacing w:after="0" w:line="240" w:lineRule="auto"/>
              <w:rPr>
                <w:rFonts w:ascii="Georgia" w:hAnsi="Georgia"/>
                <w:i w:val="0"/>
                <w:iCs w:val="0"/>
                <w:sz w:val="22"/>
                <w:szCs w:val="22"/>
              </w:rPr>
            </w:pPr>
            <w:r w:rsidRPr="720A4BCB">
              <w:rPr>
                <w:rFonts w:ascii="Georgia" w:hAnsi="Georgia"/>
                <w:i w:val="0"/>
                <w:iCs w:val="0"/>
                <w:sz w:val="22"/>
                <w:szCs w:val="22"/>
              </w:rPr>
              <w:t>Short videos introducing each space</w:t>
            </w:r>
          </w:p>
          <w:p w14:paraId="1C07DF5E" w14:textId="309D6090" w:rsidR="00386493" w:rsidRPr="00386493" w:rsidRDefault="00386493" w:rsidP="720A4BCB">
            <w:pPr>
              <w:spacing w:after="0" w:line="240" w:lineRule="auto"/>
              <w:rPr>
                <w:rFonts w:ascii="Georgia" w:hAnsi="Georgia"/>
                <w:b/>
                <w:bCs/>
                <w:i w:val="0"/>
                <w:iCs w:val="0"/>
                <w:sz w:val="22"/>
                <w:szCs w:val="22"/>
              </w:rPr>
            </w:pPr>
            <w:r w:rsidRPr="720A4BCB">
              <w:rPr>
                <w:rFonts w:ascii="Georgia" w:hAnsi="Georgia"/>
                <w:b/>
                <w:bCs/>
                <w:i w:val="0"/>
                <w:iCs w:val="0"/>
                <w:sz w:val="22"/>
                <w:szCs w:val="22"/>
              </w:rPr>
              <w:t>Watch before exploring the other icons</w:t>
            </w:r>
          </w:p>
        </w:tc>
        <w:tc>
          <w:tcPr>
            <w:tcW w:w="498" w:type="dxa"/>
          </w:tcPr>
          <w:p w14:paraId="7510D6D0" w14:textId="77777777" w:rsidR="00386493" w:rsidRPr="00AD514F" w:rsidRDefault="00386493" w:rsidP="005C109C">
            <w:pPr>
              <w:spacing w:after="0" w:line="240" w:lineRule="auto"/>
              <w:rPr>
                <w:rFonts w:ascii="Georgia" w:hAnsi="Georgia"/>
                <w:i w:val="0"/>
                <w:iCs w:val="0"/>
                <w:sz w:val="22"/>
                <w:szCs w:val="22"/>
              </w:rPr>
            </w:pPr>
          </w:p>
        </w:tc>
      </w:tr>
      <w:tr w:rsidR="00386493" w:rsidRPr="00CF70EC" w14:paraId="569547AD" w14:textId="77777777" w:rsidTr="6673994C">
        <w:tc>
          <w:tcPr>
            <w:tcW w:w="283" w:type="dxa"/>
          </w:tcPr>
          <w:p w14:paraId="07DF97C8" w14:textId="77777777" w:rsidR="00386493" w:rsidRPr="00AD514F" w:rsidRDefault="00386493" w:rsidP="005C109C">
            <w:pPr>
              <w:spacing w:after="0" w:line="240" w:lineRule="auto"/>
              <w:rPr>
                <w:rFonts w:ascii="Georgia" w:hAnsi="Georgia"/>
                <w:i w:val="0"/>
                <w:iCs w:val="0"/>
                <w:sz w:val="22"/>
                <w:szCs w:val="22"/>
              </w:rPr>
            </w:pPr>
          </w:p>
        </w:tc>
        <w:tc>
          <w:tcPr>
            <w:tcW w:w="6778" w:type="dxa"/>
          </w:tcPr>
          <w:p w14:paraId="27CE960B" w14:textId="77777777" w:rsidR="00386493" w:rsidRPr="00AD514F" w:rsidRDefault="00254618" w:rsidP="005C109C">
            <w:pPr>
              <w:spacing w:after="0" w:line="240" w:lineRule="auto"/>
              <w:rPr>
                <w:rFonts w:ascii="Georgia" w:hAnsi="Georgia"/>
                <w:i w:val="0"/>
                <w:iCs w:val="0"/>
                <w:sz w:val="22"/>
                <w:szCs w:val="22"/>
              </w:rPr>
            </w:pPr>
            <w:r>
              <w:rPr>
                <w:noProof/>
                <w:sz w:val="21"/>
                <w:szCs w:val="21"/>
              </w:rPr>
              <w:drawing>
                <wp:anchor distT="0" distB="0" distL="114300" distR="114300" simplePos="0" relativeHeight="251726848" behindDoc="1" locked="1" layoutInCell="1" allowOverlap="1" wp14:anchorId="57FE0A80" wp14:editId="3CEC7C38">
                  <wp:simplePos x="0" y="0"/>
                  <wp:positionH relativeFrom="column">
                    <wp:posOffset>-265430</wp:posOffset>
                  </wp:positionH>
                  <wp:positionV relativeFrom="page">
                    <wp:posOffset>-420370</wp:posOffset>
                  </wp:positionV>
                  <wp:extent cx="4463415" cy="5643880"/>
                  <wp:effectExtent l="0" t="0" r="0" b="0"/>
                  <wp:wrapNone/>
                  <wp:docPr id="19" name="Picture 19" descr="An illustration of the Beauchamp Tower viewed from outside the Tower of Lond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descr="An illustration of the Beauchamp Tower viewed from outside the Tower of London"/>
                          <pic:cNvPicPr/>
                        </pic:nvPicPr>
                        <pic:blipFill rotWithShape="1">
                          <a:blip r:embed="rId15" cstate="screen">
                            <a:extLst>
                              <a:ext uri="{28A0092B-C50C-407E-A947-70E740481C1C}">
                                <a14:useLocalDpi xmlns:a14="http://schemas.microsoft.com/office/drawing/2010/main"/>
                              </a:ext>
                            </a:extLst>
                          </a:blip>
                          <a:srcRect/>
                          <a:stretch/>
                        </pic:blipFill>
                        <pic:spPr bwMode="auto">
                          <a:xfrm>
                            <a:off x="0" y="0"/>
                            <a:ext cx="4463415" cy="564388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tc>
        <w:tc>
          <w:tcPr>
            <w:tcW w:w="245" w:type="dxa"/>
          </w:tcPr>
          <w:p w14:paraId="3B5EFB4A" w14:textId="77777777" w:rsidR="00386493" w:rsidRPr="00AD514F" w:rsidRDefault="00386493" w:rsidP="005C109C">
            <w:pPr>
              <w:spacing w:after="0" w:line="240" w:lineRule="auto"/>
              <w:rPr>
                <w:rFonts w:ascii="Georgia" w:hAnsi="Georgia"/>
                <w:i w:val="0"/>
                <w:iCs w:val="0"/>
                <w:sz w:val="22"/>
                <w:szCs w:val="22"/>
              </w:rPr>
            </w:pPr>
          </w:p>
        </w:tc>
        <w:tc>
          <w:tcPr>
            <w:tcW w:w="236" w:type="dxa"/>
          </w:tcPr>
          <w:p w14:paraId="45DB10D0" w14:textId="77777777" w:rsidR="00386493" w:rsidRPr="00AD514F" w:rsidRDefault="00386493" w:rsidP="005C109C">
            <w:pPr>
              <w:spacing w:after="0" w:line="240" w:lineRule="auto"/>
              <w:rPr>
                <w:rFonts w:ascii="Georgia" w:hAnsi="Georgia"/>
                <w:i w:val="0"/>
                <w:iCs w:val="0"/>
                <w:sz w:val="22"/>
                <w:szCs w:val="22"/>
              </w:rPr>
            </w:pPr>
          </w:p>
        </w:tc>
        <w:tc>
          <w:tcPr>
            <w:tcW w:w="1219" w:type="dxa"/>
            <w:gridSpan w:val="2"/>
            <w:vMerge/>
          </w:tcPr>
          <w:p w14:paraId="0020C79E" w14:textId="77777777" w:rsidR="00386493" w:rsidRPr="009D5E8E" w:rsidRDefault="00386493" w:rsidP="005C109C">
            <w:pPr>
              <w:spacing w:after="0" w:line="240" w:lineRule="auto"/>
              <w:rPr>
                <w:rFonts w:ascii="Georgia" w:hAnsi="Georgia"/>
                <w:i w:val="0"/>
                <w:iCs w:val="0"/>
                <w:sz w:val="21"/>
                <w:szCs w:val="21"/>
              </w:rPr>
            </w:pPr>
          </w:p>
        </w:tc>
        <w:tc>
          <w:tcPr>
            <w:tcW w:w="6086" w:type="dxa"/>
            <w:gridSpan w:val="2"/>
            <w:vMerge/>
          </w:tcPr>
          <w:p w14:paraId="0496B9E4" w14:textId="77777777" w:rsidR="00386493" w:rsidRPr="009D5E8E" w:rsidRDefault="00386493" w:rsidP="005C109C">
            <w:pPr>
              <w:spacing w:after="0" w:line="240" w:lineRule="auto"/>
              <w:rPr>
                <w:rFonts w:ascii="Georgia" w:hAnsi="Georgia"/>
                <w:i w:val="0"/>
                <w:iCs w:val="0"/>
                <w:sz w:val="21"/>
                <w:szCs w:val="21"/>
              </w:rPr>
            </w:pPr>
          </w:p>
        </w:tc>
        <w:tc>
          <w:tcPr>
            <w:tcW w:w="498" w:type="dxa"/>
          </w:tcPr>
          <w:p w14:paraId="256609DE" w14:textId="77777777" w:rsidR="00386493" w:rsidRPr="00AD514F" w:rsidRDefault="00386493" w:rsidP="005C109C">
            <w:pPr>
              <w:spacing w:after="0" w:line="240" w:lineRule="auto"/>
              <w:rPr>
                <w:rFonts w:ascii="Georgia" w:hAnsi="Georgia"/>
                <w:i w:val="0"/>
                <w:iCs w:val="0"/>
                <w:sz w:val="22"/>
                <w:szCs w:val="22"/>
              </w:rPr>
            </w:pPr>
          </w:p>
        </w:tc>
      </w:tr>
      <w:tr w:rsidR="00386493" w:rsidRPr="00CF70EC" w14:paraId="69F70112" w14:textId="77777777" w:rsidTr="6673994C">
        <w:tc>
          <w:tcPr>
            <w:tcW w:w="283" w:type="dxa"/>
          </w:tcPr>
          <w:p w14:paraId="37EB8A15" w14:textId="77777777" w:rsidR="00386493" w:rsidRPr="00AD514F" w:rsidRDefault="00386493" w:rsidP="005C109C">
            <w:pPr>
              <w:spacing w:after="0" w:line="240" w:lineRule="auto"/>
              <w:rPr>
                <w:rFonts w:ascii="Georgia" w:hAnsi="Georgia"/>
                <w:i w:val="0"/>
                <w:iCs w:val="0"/>
                <w:sz w:val="22"/>
                <w:szCs w:val="22"/>
              </w:rPr>
            </w:pPr>
          </w:p>
        </w:tc>
        <w:tc>
          <w:tcPr>
            <w:tcW w:w="6778" w:type="dxa"/>
          </w:tcPr>
          <w:p w14:paraId="621D1BB2" w14:textId="77777777" w:rsidR="00386493" w:rsidRPr="00AD514F" w:rsidRDefault="00386493" w:rsidP="005C109C">
            <w:pPr>
              <w:spacing w:after="0" w:line="240" w:lineRule="auto"/>
              <w:rPr>
                <w:rFonts w:ascii="Georgia" w:hAnsi="Georgia"/>
                <w:i w:val="0"/>
                <w:iCs w:val="0"/>
                <w:sz w:val="22"/>
                <w:szCs w:val="22"/>
              </w:rPr>
            </w:pPr>
          </w:p>
        </w:tc>
        <w:tc>
          <w:tcPr>
            <w:tcW w:w="245" w:type="dxa"/>
          </w:tcPr>
          <w:p w14:paraId="11BC743A" w14:textId="77777777" w:rsidR="00386493" w:rsidRPr="00AD514F" w:rsidRDefault="00386493" w:rsidP="005C109C">
            <w:pPr>
              <w:spacing w:after="0" w:line="240" w:lineRule="auto"/>
              <w:rPr>
                <w:rFonts w:ascii="Georgia" w:hAnsi="Georgia"/>
                <w:i w:val="0"/>
                <w:iCs w:val="0"/>
                <w:sz w:val="22"/>
                <w:szCs w:val="22"/>
              </w:rPr>
            </w:pPr>
          </w:p>
        </w:tc>
        <w:tc>
          <w:tcPr>
            <w:tcW w:w="236" w:type="dxa"/>
          </w:tcPr>
          <w:p w14:paraId="05C39284" w14:textId="77777777" w:rsidR="00386493" w:rsidRPr="00AD514F" w:rsidRDefault="00386493" w:rsidP="005C109C">
            <w:pPr>
              <w:spacing w:after="0" w:line="240" w:lineRule="auto"/>
              <w:rPr>
                <w:rFonts w:ascii="Georgia" w:hAnsi="Georgia"/>
                <w:i w:val="0"/>
                <w:iCs w:val="0"/>
                <w:sz w:val="22"/>
                <w:szCs w:val="22"/>
              </w:rPr>
            </w:pPr>
          </w:p>
        </w:tc>
        <w:tc>
          <w:tcPr>
            <w:tcW w:w="1219" w:type="dxa"/>
            <w:gridSpan w:val="2"/>
            <w:vMerge/>
          </w:tcPr>
          <w:p w14:paraId="3AD88355" w14:textId="77777777" w:rsidR="00386493" w:rsidRPr="00AD514F" w:rsidRDefault="00386493" w:rsidP="005C109C">
            <w:pPr>
              <w:spacing w:after="0" w:line="240" w:lineRule="auto"/>
              <w:rPr>
                <w:rFonts w:ascii="Georgia" w:hAnsi="Georgia"/>
                <w:i w:val="0"/>
                <w:iCs w:val="0"/>
                <w:sz w:val="22"/>
                <w:szCs w:val="22"/>
              </w:rPr>
            </w:pPr>
          </w:p>
        </w:tc>
        <w:tc>
          <w:tcPr>
            <w:tcW w:w="6086" w:type="dxa"/>
            <w:gridSpan w:val="2"/>
            <w:vMerge/>
          </w:tcPr>
          <w:p w14:paraId="1F332242" w14:textId="77777777" w:rsidR="00386493" w:rsidRPr="00AD514F" w:rsidRDefault="00386493" w:rsidP="005C109C">
            <w:pPr>
              <w:spacing w:after="0" w:line="240" w:lineRule="auto"/>
              <w:rPr>
                <w:rFonts w:ascii="Georgia" w:hAnsi="Georgia"/>
                <w:i w:val="0"/>
                <w:iCs w:val="0"/>
                <w:sz w:val="22"/>
                <w:szCs w:val="22"/>
              </w:rPr>
            </w:pPr>
          </w:p>
        </w:tc>
        <w:tc>
          <w:tcPr>
            <w:tcW w:w="498" w:type="dxa"/>
          </w:tcPr>
          <w:p w14:paraId="07B5F14E" w14:textId="77777777" w:rsidR="00386493" w:rsidRPr="00AD514F" w:rsidRDefault="00386493" w:rsidP="005C109C">
            <w:pPr>
              <w:spacing w:after="0" w:line="240" w:lineRule="auto"/>
              <w:rPr>
                <w:rFonts w:ascii="Georgia" w:hAnsi="Georgia"/>
                <w:i w:val="0"/>
                <w:iCs w:val="0"/>
                <w:sz w:val="22"/>
                <w:szCs w:val="22"/>
              </w:rPr>
            </w:pPr>
          </w:p>
        </w:tc>
      </w:tr>
      <w:tr w:rsidR="00810FE6" w:rsidRPr="00CF70EC" w14:paraId="34EDBD67" w14:textId="77777777" w:rsidTr="6673994C">
        <w:tc>
          <w:tcPr>
            <w:tcW w:w="283" w:type="dxa"/>
          </w:tcPr>
          <w:p w14:paraId="43F0F12C" w14:textId="77777777" w:rsidR="00195B6A" w:rsidRPr="00941A8F" w:rsidRDefault="00195B6A" w:rsidP="005C109C">
            <w:pPr>
              <w:spacing w:after="0" w:line="240" w:lineRule="auto"/>
              <w:rPr>
                <w:rFonts w:ascii="Georgia" w:hAnsi="Georgia"/>
                <w:i w:val="0"/>
                <w:iCs w:val="0"/>
                <w:sz w:val="10"/>
                <w:szCs w:val="10"/>
              </w:rPr>
            </w:pPr>
          </w:p>
        </w:tc>
        <w:tc>
          <w:tcPr>
            <w:tcW w:w="6778" w:type="dxa"/>
          </w:tcPr>
          <w:p w14:paraId="0D60F277" w14:textId="77777777" w:rsidR="00195B6A" w:rsidRPr="00941A8F" w:rsidRDefault="00195B6A" w:rsidP="005C109C">
            <w:pPr>
              <w:spacing w:after="0" w:line="240" w:lineRule="auto"/>
              <w:rPr>
                <w:rFonts w:ascii="Georgia" w:hAnsi="Georgia"/>
                <w:i w:val="0"/>
                <w:iCs w:val="0"/>
                <w:sz w:val="10"/>
                <w:szCs w:val="10"/>
              </w:rPr>
            </w:pPr>
          </w:p>
        </w:tc>
        <w:tc>
          <w:tcPr>
            <w:tcW w:w="245" w:type="dxa"/>
          </w:tcPr>
          <w:p w14:paraId="5B426BA9" w14:textId="77777777" w:rsidR="00195B6A" w:rsidRPr="00941A8F" w:rsidRDefault="00195B6A" w:rsidP="005C109C">
            <w:pPr>
              <w:spacing w:after="0" w:line="240" w:lineRule="auto"/>
              <w:rPr>
                <w:rFonts w:ascii="Georgia" w:hAnsi="Georgia"/>
                <w:i w:val="0"/>
                <w:iCs w:val="0"/>
                <w:sz w:val="10"/>
                <w:szCs w:val="10"/>
              </w:rPr>
            </w:pPr>
          </w:p>
        </w:tc>
        <w:tc>
          <w:tcPr>
            <w:tcW w:w="236" w:type="dxa"/>
          </w:tcPr>
          <w:p w14:paraId="1E292796" w14:textId="77777777" w:rsidR="00195B6A" w:rsidRPr="00941A8F" w:rsidRDefault="00195B6A" w:rsidP="005C109C">
            <w:pPr>
              <w:spacing w:after="0" w:line="240" w:lineRule="auto"/>
              <w:rPr>
                <w:rFonts w:ascii="Georgia" w:hAnsi="Georgia"/>
                <w:i w:val="0"/>
                <w:iCs w:val="0"/>
                <w:sz w:val="10"/>
                <w:szCs w:val="10"/>
              </w:rPr>
            </w:pPr>
          </w:p>
        </w:tc>
        <w:tc>
          <w:tcPr>
            <w:tcW w:w="479" w:type="dxa"/>
          </w:tcPr>
          <w:p w14:paraId="2BE05C44" w14:textId="77777777" w:rsidR="00195B6A" w:rsidRPr="00941A8F" w:rsidRDefault="00195B6A" w:rsidP="005C109C">
            <w:pPr>
              <w:spacing w:after="0" w:line="240" w:lineRule="auto"/>
              <w:rPr>
                <w:rFonts w:ascii="Georgia" w:hAnsi="Georgia"/>
                <w:i w:val="0"/>
                <w:iCs w:val="0"/>
                <w:sz w:val="10"/>
                <w:szCs w:val="10"/>
              </w:rPr>
            </w:pPr>
          </w:p>
        </w:tc>
        <w:tc>
          <w:tcPr>
            <w:tcW w:w="740" w:type="dxa"/>
          </w:tcPr>
          <w:p w14:paraId="59406E13" w14:textId="77777777" w:rsidR="00195B6A" w:rsidRPr="00941A8F" w:rsidRDefault="00195B6A" w:rsidP="005C109C">
            <w:pPr>
              <w:spacing w:after="0" w:line="240" w:lineRule="auto"/>
              <w:rPr>
                <w:rFonts w:ascii="Georgia" w:hAnsi="Georgia"/>
                <w:b/>
                <w:bCs/>
                <w:noProof/>
                <w:sz w:val="10"/>
                <w:szCs w:val="10"/>
              </w:rPr>
            </w:pPr>
          </w:p>
        </w:tc>
        <w:tc>
          <w:tcPr>
            <w:tcW w:w="6086" w:type="dxa"/>
            <w:gridSpan w:val="2"/>
          </w:tcPr>
          <w:p w14:paraId="17CBB2C9" w14:textId="77777777" w:rsidR="00195B6A" w:rsidRPr="00941A8F" w:rsidRDefault="00195B6A" w:rsidP="005C109C">
            <w:pPr>
              <w:spacing w:after="0" w:line="240" w:lineRule="auto"/>
              <w:rPr>
                <w:rFonts w:ascii="Georgia" w:hAnsi="Georgia"/>
                <w:i w:val="0"/>
                <w:iCs w:val="0"/>
                <w:sz w:val="10"/>
                <w:szCs w:val="10"/>
              </w:rPr>
            </w:pPr>
          </w:p>
        </w:tc>
        <w:tc>
          <w:tcPr>
            <w:tcW w:w="498" w:type="dxa"/>
          </w:tcPr>
          <w:p w14:paraId="7C96815D" w14:textId="77777777" w:rsidR="00195B6A" w:rsidRPr="00941A8F" w:rsidRDefault="00195B6A" w:rsidP="005C109C">
            <w:pPr>
              <w:spacing w:after="0" w:line="240" w:lineRule="auto"/>
              <w:rPr>
                <w:rFonts w:ascii="Georgia" w:hAnsi="Georgia"/>
                <w:i w:val="0"/>
                <w:iCs w:val="0"/>
                <w:sz w:val="10"/>
                <w:szCs w:val="10"/>
              </w:rPr>
            </w:pPr>
          </w:p>
        </w:tc>
      </w:tr>
      <w:tr w:rsidR="00386493" w:rsidRPr="00CF70EC" w14:paraId="12A97712" w14:textId="77777777" w:rsidTr="6673994C">
        <w:tc>
          <w:tcPr>
            <w:tcW w:w="283" w:type="dxa"/>
          </w:tcPr>
          <w:p w14:paraId="1F87F28F" w14:textId="77777777" w:rsidR="00386493" w:rsidRPr="00AD514F" w:rsidRDefault="00386493" w:rsidP="005C109C">
            <w:pPr>
              <w:spacing w:after="0" w:line="240" w:lineRule="auto"/>
              <w:rPr>
                <w:rFonts w:ascii="Georgia" w:hAnsi="Georgia"/>
                <w:i w:val="0"/>
                <w:iCs w:val="0"/>
                <w:sz w:val="22"/>
                <w:szCs w:val="22"/>
              </w:rPr>
            </w:pPr>
          </w:p>
        </w:tc>
        <w:tc>
          <w:tcPr>
            <w:tcW w:w="6778" w:type="dxa"/>
          </w:tcPr>
          <w:p w14:paraId="3D711F22" w14:textId="77777777" w:rsidR="00386493" w:rsidRPr="00AD514F" w:rsidRDefault="00386493" w:rsidP="005C109C">
            <w:pPr>
              <w:spacing w:after="0" w:line="240" w:lineRule="auto"/>
              <w:rPr>
                <w:rFonts w:ascii="Georgia" w:hAnsi="Georgia"/>
                <w:i w:val="0"/>
                <w:iCs w:val="0"/>
                <w:sz w:val="22"/>
                <w:szCs w:val="22"/>
              </w:rPr>
            </w:pPr>
          </w:p>
        </w:tc>
        <w:tc>
          <w:tcPr>
            <w:tcW w:w="245" w:type="dxa"/>
          </w:tcPr>
          <w:p w14:paraId="37C42442" w14:textId="77777777" w:rsidR="00386493" w:rsidRPr="00AD514F" w:rsidRDefault="00386493" w:rsidP="005C109C">
            <w:pPr>
              <w:spacing w:after="0" w:line="240" w:lineRule="auto"/>
              <w:rPr>
                <w:rFonts w:ascii="Georgia" w:hAnsi="Georgia"/>
                <w:i w:val="0"/>
                <w:iCs w:val="0"/>
                <w:sz w:val="22"/>
                <w:szCs w:val="22"/>
              </w:rPr>
            </w:pPr>
          </w:p>
        </w:tc>
        <w:tc>
          <w:tcPr>
            <w:tcW w:w="236" w:type="dxa"/>
          </w:tcPr>
          <w:p w14:paraId="7AAFC7B2" w14:textId="77777777" w:rsidR="00386493" w:rsidRPr="00AD514F" w:rsidRDefault="00386493" w:rsidP="005C109C">
            <w:pPr>
              <w:spacing w:after="0" w:line="240" w:lineRule="auto"/>
              <w:rPr>
                <w:rFonts w:ascii="Georgia" w:hAnsi="Georgia"/>
                <w:i w:val="0"/>
                <w:iCs w:val="0"/>
                <w:sz w:val="22"/>
                <w:szCs w:val="22"/>
              </w:rPr>
            </w:pPr>
          </w:p>
        </w:tc>
        <w:tc>
          <w:tcPr>
            <w:tcW w:w="1219" w:type="dxa"/>
            <w:gridSpan w:val="2"/>
            <w:vMerge w:val="restart"/>
          </w:tcPr>
          <w:p w14:paraId="448D020F" w14:textId="77777777" w:rsidR="00386493" w:rsidRPr="00AD514F" w:rsidRDefault="00386493" w:rsidP="005C109C">
            <w:pPr>
              <w:spacing w:after="0" w:line="240" w:lineRule="auto"/>
              <w:rPr>
                <w:rFonts w:ascii="Georgia" w:hAnsi="Georgia"/>
                <w:i w:val="0"/>
                <w:iCs w:val="0"/>
                <w:sz w:val="22"/>
                <w:szCs w:val="22"/>
              </w:rPr>
            </w:pPr>
            <w:r w:rsidRPr="00770C54">
              <w:rPr>
                <w:rFonts w:ascii="Georgia" w:hAnsi="Georgia"/>
                <w:b/>
                <w:bCs/>
                <w:noProof/>
              </w:rPr>
              <w:drawing>
                <wp:inline distT="0" distB="0" distL="0" distR="0" wp14:anchorId="33576B49" wp14:editId="2FD82707">
                  <wp:extent cx="496570" cy="504825"/>
                  <wp:effectExtent l="0" t="0" r="0" b="9525"/>
                  <wp:docPr id="1781041347" name="Picture 1" descr="Student challenge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81041347" name="Picture 1" descr="Student challenge icon"/>
                          <pic:cNvPicPr/>
                        </pic:nvPicPr>
                        <pic:blipFill>
                          <a:blip r:embed="rId16" cstate="screen">
                            <a:extLst>
                              <a:ext uri="{BEBA8EAE-BF5A-486C-A8C5-ECC9F3942E4B}">
                                <a14:imgProps xmlns:a14="http://schemas.microsoft.com/office/drawing/2010/main">
                                  <a14:imgLayer r:embed="rId17">
                                    <a14:imgEffect>
                                      <a14:backgroundRemoval t="10000" b="90000" l="10000" r="90000">
                                        <a14:foregroundMark x1="81707" y1="48193" x2="81707" y2="57831"/>
                                        <a14:foregroundMark x1="79268" y1="36145" x2="85366" y2="46988"/>
                                      </a14:backgroundRemoval>
                                    </a14:imgEffect>
                                  </a14:imgLayer>
                                </a14:imgProps>
                              </a:ext>
                              <a:ext uri="{28A0092B-C50C-407E-A947-70E740481C1C}">
                                <a14:useLocalDpi xmlns:a14="http://schemas.microsoft.com/office/drawing/2010/main"/>
                              </a:ext>
                            </a:extLst>
                          </a:blip>
                          <a:stretch>
                            <a:fillRect/>
                          </a:stretch>
                        </pic:blipFill>
                        <pic:spPr>
                          <a:xfrm>
                            <a:off x="0" y="0"/>
                            <a:ext cx="496570" cy="504825"/>
                          </a:xfrm>
                          <a:prstGeom prst="rect">
                            <a:avLst/>
                          </a:prstGeom>
                        </pic:spPr>
                      </pic:pic>
                    </a:graphicData>
                  </a:graphic>
                </wp:inline>
              </w:drawing>
            </w:r>
          </w:p>
        </w:tc>
        <w:tc>
          <w:tcPr>
            <w:tcW w:w="6086" w:type="dxa"/>
            <w:gridSpan w:val="2"/>
            <w:vMerge w:val="restart"/>
          </w:tcPr>
          <w:p w14:paraId="7094BFCE" w14:textId="3188E1C7" w:rsidR="00386493" w:rsidRDefault="00386493" w:rsidP="720A4BCB">
            <w:pPr>
              <w:spacing w:after="0" w:line="240" w:lineRule="auto"/>
              <w:rPr>
                <w:rFonts w:ascii="Georgia" w:hAnsi="Georgia"/>
                <w:i w:val="0"/>
                <w:iCs w:val="0"/>
                <w:sz w:val="22"/>
                <w:szCs w:val="22"/>
              </w:rPr>
            </w:pPr>
            <w:r w:rsidRPr="720A4BCB">
              <w:rPr>
                <w:rFonts w:ascii="Georgia" w:hAnsi="Georgia"/>
                <w:i w:val="0"/>
                <w:iCs w:val="0"/>
                <w:sz w:val="22"/>
                <w:szCs w:val="22"/>
              </w:rPr>
              <w:t>Student challenges linked to the video</w:t>
            </w:r>
          </w:p>
          <w:p w14:paraId="158F312F" w14:textId="3627FCFC" w:rsidR="00386493" w:rsidRPr="00AD514F" w:rsidRDefault="00386493" w:rsidP="39C09B7D">
            <w:pPr>
              <w:spacing w:after="0" w:line="240" w:lineRule="auto"/>
              <w:rPr>
                <w:rFonts w:ascii="Georgia" w:hAnsi="Georgia"/>
                <w:i w:val="0"/>
                <w:iCs w:val="0"/>
                <w:sz w:val="22"/>
                <w:szCs w:val="22"/>
              </w:rPr>
            </w:pPr>
            <w:r w:rsidRPr="39C09B7D">
              <w:rPr>
                <w:rFonts w:ascii="Georgia" w:hAnsi="Georgia"/>
                <w:i w:val="0"/>
                <w:iCs w:val="0"/>
                <w:sz w:val="22"/>
                <w:szCs w:val="22"/>
              </w:rPr>
              <w:t>Use the printable workbook to record answers</w:t>
            </w:r>
          </w:p>
        </w:tc>
        <w:tc>
          <w:tcPr>
            <w:tcW w:w="498" w:type="dxa"/>
          </w:tcPr>
          <w:p w14:paraId="315E888E" w14:textId="77777777" w:rsidR="00386493" w:rsidRPr="00AD514F" w:rsidRDefault="00386493" w:rsidP="005C109C">
            <w:pPr>
              <w:spacing w:after="0" w:line="240" w:lineRule="auto"/>
              <w:rPr>
                <w:rFonts w:ascii="Georgia" w:hAnsi="Georgia"/>
                <w:i w:val="0"/>
                <w:iCs w:val="0"/>
                <w:sz w:val="22"/>
                <w:szCs w:val="22"/>
              </w:rPr>
            </w:pPr>
          </w:p>
        </w:tc>
      </w:tr>
      <w:tr w:rsidR="00386493" w:rsidRPr="00CF70EC" w14:paraId="5F9B3D81" w14:textId="77777777" w:rsidTr="6673994C">
        <w:tc>
          <w:tcPr>
            <w:tcW w:w="283" w:type="dxa"/>
          </w:tcPr>
          <w:p w14:paraId="0A49ABF5" w14:textId="77777777" w:rsidR="00386493" w:rsidRPr="00AD514F" w:rsidRDefault="00386493" w:rsidP="005C109C">
            <w:pPr>
              <w:spacing w:after="0" w:line="240" w:lineRule="auto"/>
              <w:rPr>
                <w:rFonts w:ascii="Georgia" w:hAnsi="Georgia"/>
                <w:i w:val="0"/>
                <w:iCs w:val="0"/>
                <w:sz w:val="22"/>
                <w:szCs w:val="22"/>
              </w:rPr>
            </w:pPr>
          </w:p>
        </w:tc>
        <w:tc>
          <w:tcPr>
            <w:tcW w:w="6778" w:type="dxa"/>
          </w:tcPr>
          <w:p w14:paraId="4756953E" w14:textId="77777777" w:rsidR="00386493" w:rsidRPr="00AD514F" w:rsidRDefault="00386493" w:rsidP="005C109C">
            <w:pPr>
              <w:spacing w:after="0" w:line="240" w:lineRule="auto"/>
              <w:rPr>
                <w:rFonts w:ascii="Georgia" w:hAnsi="Georgia"/>
                <w:i w:val="0"/>
                <w:iCs w:val="0"/>
                <w:sz w:val="22"/>
                <w:szCs w:val="22"/>
              </w:rPr>
            </w:pPr>
          </w:p>
        </w:tc>
        <w:tc>
          <w:tcPr>
            <w:tcW w:w="245" w:type="dxa"/>
          </w:tcPr>
          <w:p w14:paraId="5FA8510D" w14:textId="77777777" w:rsidR="00386493" w:rsidRPr="00AD514F" w:rsidRDefault="00386493" w:rsidP="005C109C">
            <w:pPr>
              <w:spacing w:after="0" w:line="240" w:lineRule="auto"/>
              <w:rPr>
                <w:rFonts w:ascii="Georgia" w:hAnsi="Georgia"/>
                <w:i w:val="0"/>
                <w:iCs w:val="0"/>
                <w:sz w:val="22"/>
                <w:szCs w:val="22"/>
              </w:rPr>
            </w:pPr>
          </w:p>
        </w:tc>
        <w:tc>
          <w:tcPr>
            <w:tcW w:w="236" w:type="dxa"/>
          </w:tcPr>
          <w:p w14:paraId="573A3E48" w14:textId="77777777" w:rsidR="00386493" w:rsidRPr="00AD514F" w:rsidRDefault="00386493" w:rsidP="005C109C">
            <w:pPr>
              <w:spacing w:after="0" w:line="240" w:lineRule="auto"/>
              <w:rPr>
                <w:rFonts w:ascii="Georgia" w:hAnsi="Georgia"/>
                <w:i w:val="0"/>
                <w:iCs w:val="0"/>
                <w:sz w:val="22"/>
                <w:szCs w:val="22"/>
              </w:rPr>
            </w:pPr>
          </w:p>
        </w:tc>
        <w:tc>
          <w:tcPr>
            <w:tcW w:w="1219" w:type="dxa"/>
            <w:gridSpan w:val="2"/>
            <w:vMerge/>
          </w:tcPr>
          <w:p w14:paraId="707432D6" w14:textId="77777777" w:rsidR="00386493" w:rsidRPr="00AD514F" w:rsidRDefault="00386493" w:rsidP="005C109C">
            <w:pPr>
              <w:spacing w:after="0" w:line="240" w:lineRule="auto"/>
              <w:rPr>
                <w:rFonts w:ascii="Georgia" w:hAnsi="Georgia"/>
                <w:i w:val="0"/>
                <w:iCs w:val="0"/>
                <w:sz w:val="22"/>
                <w:szCs w:val="22"/>
              </w:rPr>
            </w:pPr>
          </w:p>
        </w:tc>
        <w:tc>
          <w:tcPr>
            <w:tcW w:w="6086" w:type="dxa"/>
            <w:gridSpan w:val="2"/>
            <w:vMerge/>
          </w:tcPr>
          <w:p w14:paraId="34CF1E0D" w14:textId="77777777" w:rsidR="00386493" w:rsidRPr="00AD514F" w:rsidRDefault="00386493" w:rsidP="005C109C">
            <w:pPr>
              <w:spacing w:after="0" w:line="240" w:lineRule="auto"/>
              <w:rPr>
                <w:rFonts w:ascii="Georgia" w:hAnsi="Georgia"/>
                <w:i w:val="0"/>
                <w:iCs w:val="0"/>
                <w:sz w:val="22"/>
                <w:szCs w:val="22"/>
              </w:rPr>
            </w:pPr>
          </w:p>
        </w:tc>
        <w:tc>
          <w:tcPr>
            <w:tcW w:w="498" w:type="dxa"/>
          </w:tcPr>
          <w:p w14:paraId="08C09831" w14:textId="77777777" w:rsidR="00386493" w:rsidRPr="00AD514F" w:rsidRDefault="00386493" w:rsidP="005C109C">
            <w:pPr>
              <w:spacing w:after="0" w:line="240" w:lineRule="auto"/>
              <w:rPr>
                <w:rFonts w:ascii="Georgia" w:hAnsi="Georgia"/>
                <w:i w:val="0"/>
                <w:iCs w:val="0"/>
                <w:sz w:val="22"/>
                <w:szCs w:val="22"/>
              </w:rPr>
            </w:pPr>
          </w:p>
        </w:tc>
      </w:tr>
      <w:tr w:rsidR="00386493" w:rsidRPr="00CF70EC" w14:paraId="3ED2B503" w14:textId="77777777" w:rsidTr="6673994C">
        <w:tc>
          <w:tcPr>
            <w:tcW w:w="283" w:type="dxa"/>
          </w:tcPr>
          <w:p w14:paraId="6193766C" w14:textId="77777777" w:rsidR="00386493" w:rsidRPr="00AD514F" w:rsidRDefault="00386493" w:rsidP="005C109C">
            <w:pPr>
              <w:spacing w:after="0" w:line="240" w:lineRule="auto"/>
              <w:rPr>
                <w:rFonts w:ascii="Georgia" w:hAnsi="Georgia"/>
                <w:i w:val="0"/>
                <w:iCs w:val="0"/>
                <w:sz w:val="22"/>
                <w:szCs w:val="22"/>
              </w:rPr>
            </w:pPr>
          </w:p>
        </w:tc>
        <w:tc>
          <w:tcPr>
            <w:tcW w:w="6778" w:type="dxa"/>
          </w:tcPr>
          <w:p w14:paraId="7132F109" w14:textId="77777777" w:rsidR="00386493" w:rsidRPr="00AD514F" w:rsidRDefault="00386493" w:rsidP="005C109C">
            <w:pPr>
              <w:spacing w:after="0" w:line="240" w:lineRule="auto"/>
              <w:rPr>
                <w:rFonts w:ascii="Georgia" w:hAnsi="Georgia"/>
                <w:i w:val="0"/>
                <w:iCs w:val="0"/>
                <w:sz w:val="22"/>
                <w:szCs w:val="22"/>
              </w:rPr>
            </w:pPr>
          </w:p>
        </w:tc>
        <w:tc>
          <w:tcPr>
            <w:tcW w:w="245" w:type="dxa"/>
          </w:tcPr>
          <w:p w14:paraId="4A55E460" w14:textId="77777777" w:rsidR="00386493" w:rsidRPr="00AD514F" w:rsidRDefault="00386493" w:rsidP="005C109C">
            <w:pPr>
              <w:spacing w:after="0" w:line="240" w:lineRule="auto"/>
              <w:rPr>
                <w:rFonts w:ascii="Georgia" w:hAnsi="Georgia"/>
                <w:i w:val="0"/>
                <w:iCs w:val="0"/>
                <w:sz w:val="22"/>
                <w:szCs w:val="22"/>
              </w:rPr>
            </w:pPr>
          </w:p>
        </w:tc>
        <w:tc>
          <w:tcPr>
            <w:tcW w:w="236" w:type="dxa"/>
          </w:tcPr>
          <w:p w14:paraId="5C270553" w14:textId="77777777" w:rsidR="00386493" w:rsidRPr="00AD514F" w:rsidRDefault="00386493" w:rsidP="005C109C">
            <w:pPr>
              <w:spacing w:after="0" w:line="240" w:lineRule="auto"/>
              <w:rPr>
                <w:rFonts w:ascii="Georgia" w:hAnsi="Georgia"/>
                <w:i w:val="0"/>
                <w:iCs w:val="0"/>
                <w:sz w:val="22"/>
                <w:szCs w:val="22"/>
              </w:rPr>
            </w:pPr>
          </w:p>
        </w:tc>
        <w:tc>
          <w:tcPr>
            <w:tcW w:w="1219" w:type="dxa"/>
            <w:gridSpan w:val="2"/>
            <w:vMerge/>
          </w:tcPr>
          <w:p w14:paraId="600421CF" w14:textId="77777777" w:rsidR="00386493" w:rsidRPr="00AD514F" w:rsidRDefault="00386493" w:rsidP="005C109C">
            <w:pPr>
              <w:spacing w:after="0" w:line="240" w:lineRule="auto"/>
              <w:rPr>
                <w:rFonts w:ascii="Georgia" w:hAnsi="Georgia"/>
                <w:i w:val="0"/>
                <w:iCs w:val="0"/>
                <w:sz w:val="22"/>
                <w:szCs w:val="22"/>
              </w:rPr>
            </w:pPr>
          </w:p>
        </w:tc>
        <w:tc>
          <w:tcPr>
            <w:tcW w:w="6086" w:type="dxa"/>
            <w:gridSpan w:val="2"/>
            <w:vMerge/>
          </w:tcPr>
          <w:p w14:paraId="1991E82E" w14:textId="77777777" w:rsidR="00386493" w:rsidRPr="00AD514F" w:rsidRDefault="00386493" w:rsidP="005C109C">
            <w:pPr>
              <w:spacing w:after="0" w:line="240" w:lineRule="auto"/>
              <w:rPr>
                <w:rFonts w:ascii="Georgia" w:hAnsi="Georgia"/>
                <w:i w:val="0"/>
                <w:iCs w:val="0"/>
                <w:sz w:val="22"/>
                <w:szCs w:val="22"/>
              </w:rPr>
            </w:pPr>
          </w:p>
        </w:tc>
        <w:tc>
          <w:tcPr>
            <w:tcW w:w="498" w:type="dxa"/>
          </w:tcPr>
          <w:p w14:paraId="0D84E85B" w14:textId="77777777" w:rsidR="00386493" w:rsidRPr="00AD514F" w:rsidRDefault="00386493" w:rsidP="005C109C">
            <w:pPr>
              <w:spacing w:after="0" w:line="240" w:lineRule="auto"/>
              <w:rPr>
                <w:rFonts w:ascii="Georgia" w:hAnsi="Georgia"/>
                <w:i w:val="0"/>
                <w:iCs w:val="0"/>
                <w:sz w:val="22"/>
                <w:szCs w:val="22"/>
              </w:rPr>
            </w:pPr>
          </w:p>
        </w:tc>
      </w:tr>
      <w:tr w:rsidR="00810FE6" w:rsidRPr="00CF70EC" w14:paraId="264DB432" w14:textId="77777777" w:rsidTr="6673994C">
        <w:tc>
          <w:tcPr>
            <w:tcW w:w="283" w:type="dxa"/>
          </w:tcPr>
          <w:p w14:paraId="347718A5" w14:textId="77777777" w:rsidR="00195B6A" w:rsidRPr="00941A8F" w:rsidRDefault="00195B6A" w:rsidP="005C109C">
            <w:pPr>
              <w:spacing w:after="0" w:line="240" w:lineRule="auto"/>
              <w:rPr>
                <w:rFonts w:ascii="Georgia" w:hAnsi="Georgia"/>
                <w:i w:val="0"/>
                <w:iCs w:val="0"/>
                <w:sz w:val="10"/>
                <w:szCs w:val="10"/>
              </w:rPr>
            </w:pPr>
          </w:p>
        </w:tc>
        <w:tc>
          <w:tcPr>
            <w:tcW w:w="6778" w:type="dxa"/>
          </w:tcPr>
          <w:p w14:paraId="57F942A3" w14:textId="77777777" w:rsidR="00195B6A" w:rsidRPr="00941A8F" w:rsidRDefault="00195B6A" w:rsidP="005C109C">
            <w:pPr>
              <w:spacing w:after="0" w:line="240" w:lineRule="auto"/>
              <w:rPr>
                <w:rFonts w:ascii="Georgia" w:hAnsi="Georgia"/>
                <w:i w:val="0"/>
                <w:iCs w:val="0"/>
                <w:sz w:val="10"/>
                <w:szCs w:val="10"/>
              </w:rPr>
            </w:pPr>
          </w:p>
        </w:tc>
        <w:tc>
          <w:tcPr>
            <w:tcW w:w="245" w:type="dxa"/>
          </w:tcPr>
          <w:p w14:paraId="107E591C" w14:textId="77777777" w:rsidR="00195B6A" w:rsidRPr="00941A8F" w:rsidRDefault="00195B6A" w:rsidP="005C109C">
            <w:pPr>
              <w:spacing w:after="0" w:line="240" w:lineRule="auto"/>
              <w:rPr>
                <w:rFonts w:ascii="Georgia" w:hAnsi="Georgia"/>
                <w:i w:val="0"/>
                <w:iCs w:val="0"/>
                <w:sz w:val="10"/>
                <w:szCs w:val="10"/>
              </w:rPr>
            </w:pPr>
          </w:p>
        </w:tc>
        <w:tc>
          <w:tcPr>
            <w:tcW w:w="236" w:type="dxa"/>
          </w:tcPr>
          <w:p w14:paraId="5A2D3E3E" w14:textId="77777777" w:rsidR="00195B6A" w:rsidRPr="00941A8F" w:rsidRDefault="00195B6A" w:rsidP="005C109C">
            <w:pPr>
              <w:spacing w:after="0" w:line="240" w:lineRule="auto"/>
              <w:rPr>
                <w:rFonts w:ascii="Georgia" w:hAnsi="Georgia"/>
                <w:i w:val="0"/>
                <w:iCs w:val="0"/>
                <w:sz w:val="10"/>
                <w:szCs w:val="10"/>
              </w:rPr>
            </w:pPr>
          </w:p>
        </w:tc>
        <w:tc>
          <w:tcPr>
            <w:tcW w:w="479" w:type="dxa"/>
          </w:tcPr>
          <w:p w14:paraId="14B9BDC6" w14:textId="77777777" w:rsidR="00195B6A" w:rsidRPr="00941A8F" w:rsidRDefault="00195B6A" w:rsidP="005C109C">
            <w:pPr>
              <w:spacing w:after="0" w:line="240" w:lineRule="auto"/>
              <w:rPr>
                <w:rFonts w:ascii="Georgia" w:hAnsi="Georgia"/>
                <w:i w:val="0"/>
                <w:iCs w:val="0"/>
                <w:sz w:val="10"/>
                <w:szCs w:val="10"/>
              </w:rPr>
            </w:pPr>
          </w:p>
        </w:tc>
        <w:tc>
          <w:tcPr>
            <w:tcW w:w="740" w:type="dxa"/>
          </w:tcPr>
          <w:p w14:paraId="34B201F6" w14:textId="77777777" w:rsidR="00195B6A" w:rsidRPr="00941A8F" w:rsidRDefault="00195B6A" w:rsidP="005C109C">
            <w:pPr>
              <w:spacing w:after="0" w:line="240" w:lineRule="auto"/>
              <w:rPr>
                <w:rFonts w:ascii="Georgia" w:hAnsi="Georgia"/>
                <w:noProof/>
                <w:sz w:val="10"/>
                <w:szCs w:val="10"/>
              </w:rPr>
            </w:pPr>
          </w:p>
        </w:tc>
        <w:tc>
          <w:tcPr>
            <w:tcW w:w="6086" w:type="dxa"/>
            <w:gridSpan w:val="2"/>
          </w:tcPr>
          <w:p w14:paraId="2C021A94" w14:textId="77777777" w:rsidR="00195B6A" w:rsidRPr="00941A8F" w:rsidRDefault="00195B6A" w:rsidP="005C109C">
            <w:pPr>
              <w:spacing w:after="0" w:line="240" w:lineRule="auto"/>
              <w:rPr>
                <w:rFonts w:ascii="Georgia" w:hAnsi="Georgia"/>
                <w:i w:val="0"/>
                <w:iCs w:val="0"/>
                <w:sz w:val="10"/>
                <w:szCs w:val="10"/>
              </w:rPr>
            </w:pPr>
          </w:p>
        </w:tc>
        <w:tc>
          <w:tcPr>
            <w:tcW w:w="498" w:type="dxa"/>
          </w:tcPr>
          <w:p w14:paraId="67C25BEE" w14:textId="77777777" w:rsidR="00195B6A" w:rsidRPr="00941A8F" w:rsidRDefault="00195B6A" w:rsidP="005C109C">
            <w:pPr>
              <w:spacing w:after="0" w:line="240" w:lineRule="auto"/>
              <w:rPr>
                <w:rFonts w:ascii="Georgia" w:hAnsi="Georgia"/>
                <w:i w:val="0"/>
                <w:iCs w:val="0"/>
                <w:sz w:val="10"/>
                <w:szCs w:val="10"/>
              </w:rPr>
            </w:pPr>
          </w:p>
        </w:tc>
      </w:tr>
      <w:tr w:rsidR="00386493" w:rsidRPr="00CF70EC" w14:paraId="626F9DFA" w14:textId="77777777" w:rsidTr="6673994C">
        <w:tc>
          <w:tcPr>
            <w:tcW w:w="283" w:type="dxa"/>
          </w:tcPr>
          <w:p w14:paraId="0E06A9E0" w14:textId="77777777" w:rsidR="00386493" w:rsidRPr="00AD514F" w:rsidRDefault="00386493" w:rsidP="005C109C">
            <w:pPr>
              <w:spacing w:after="0" w:line="240" w:lineRule="auto"/>
              <w:rPr>
                <w:rFonts w:ascii="Georgia" w:hAnsi="Georgia"/>
                <w:i w:val="0"/>
                <w:iCs w:val="0"/>
                <w:sz w:val="22"/>
                <w:szCs w:val="22"/>
              </w:rPr>
            </w:pPr>
          </w:p>
        </w:tc>
        <w:tc>
          <w:tcPr>
            <w:tcW w:w="6778" w:type="dxa"/>
          </w:tcPr>
          <w:p w14:paraId="30AFA355" w14:textId="77777777" w:rsidR="00386493" w:rsidRPr="00AD514F" w:rsidRDefault="00386493" w:rsidP="005C109C">
            <w:pPr>
              <w:spacing w:after="0" w:line="240" w:lineRule="auto"/>
              <w:rPr>
                <w:rFonts w:ascii="Georgia" w:hAnsi="Georgia"/>
                <w:i w:val="0"/>
                <w:iCs w:val="0"/>
                <w:sz w:val="22"/>
                <w:szCs w:val="22"/>
              </w:rPr>
            </w:pPr>
          </w:p>
        </w:tc>
        <w:tc>
          <w:tcPr>
            <w:tcW w:w="245" w:type="dxa"/>
          </w:tcPr>
          <w:p w14:paraId="5D19CD1E" w14:textId="77777777" w:rsidR="00386493" w:rsidRPr="00AD514F" w:rsidRDefault="00386493" w:rsidP="005C109C">
            <w:pPr>
              <w:spacing w:after="0" w:line="240" w:lineRule="auto"/>
              <w:rPr>
                <w:rFonts w:ascii="Georgia" w:hAnsi="Georgia"/>
                <w:i w:val="0"/>
                <w:iCs w:val="0"/>
                <w:sz w:val="22"/>
                <w:szCs w:val="22"/>
              </w:rPr>
            </w:pPr>
          </w:p>
        </w:tc>
        <w:tc>
          <w:tcPr>
            <w:tcW w:w="236" w:type="dxa"/>
          </w:tcPr>
          <w:p w14:paraId="41DEDE8D" w14:textId="77777777" w:rsidR="00386493" w:rsidRPr="00AD514F" w:rsidRDefault="00386493" w:rsidP="005C109C">
            <w:pPr>
              <w:spacing w:after="0" w:line="240" w:lineRule="auto"/>
              <w:rPr>
                <w:rFonts w:ascii="Georgia" w:hAnsi="Georgia"/>
                <w:i w:val="0"/>
                <w:iCs w:val="0"/>
                <w:sz w:val="22"/>
                <w:szCs w:val="22"/>
              </w:rPr>
            </w:pPr>
          </w:p>
        </w:tc>
        <w:tc>
          <w:tcPr>
            <w:tcW w:w="1219" w:type="dxa"/>
            <w:gridSpan w:val="2"/>
            <w:vMerge w:val="restart"/>
          </w:tcPr>
          <w:p w14:paraId="1E0C9B38" w14:textId="77777777" w:rsidR="00386493" w:rsidRPr="00AD514F" w:rsidRDefault="00386493" w:rsidP="005C109C">
            <w:pPr>
              <w:spacing w:after="0" w:line="240" w:lineRule="auto"/>
              <w:rPr>
                <w:rFonts w:ascii="Georgia" w:hAnsi="Georgia"/>
                <w:i w:val="0"/>
                <w:iCs w:val="0"/>
                <w:sz w:val="22"/>
                <w:szCs w:val="22"/>
              </w:rPr>
            </w:pPr>
            <w:r w:rsidRPr="00770C54">
              <w:rPr>
                <w:rFonts w:ascii="Georgia" w:hAnsi="Georgia"/>
                <w:noProof/>
              </w:rPr>
              <w:drawing>
                <wp:inline distT="0" distB="0" distL="0" distR="0" wp14:anchorId="1A72F83F" wp14:editId="21F24F2C">
                  <wp:extent cx="496570" cy="556895"/>
                  <wp:effectExtent l="0" t="0" r="0" b="0"/>
                  <wp:docPr id="298112283" name="Picture 1" descr="Extra information and zoomable images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8112283" name="Picture 1" descr="Extra information and zoomable images icon"/>
                          <pic:cNvPicPr/>
                        </pic:nvPicPr>
                        <pic:blipFill>
                          <a:blip r:embed="rId18" cstate="screen">
                            <a:extLst>
                              <a:ext uri="{BEBA8EAE-BF5A-486C-A8C5-ECC9F3942E4B}">
                                <a14:imgProps xmlns:a14="http://schemas.microsoft.com/office/drawing/2010/main">
                                  <a14:imgLayer r:embed="rId19">
                                    <a14:imgEffect>
                                      <a14:backgroundRemoval t="9890" b="89011" l="4938" r="88889">
                                        <a14:foregroundMark x1="16049" y1="30769" x2="85185" y2="42857"/>
                                        <a14:foregroundMark x1="19753" y1="37363" x2="4938" y2="39560"/>
                                      </a14:backgroundRemoval>
                                    </a14:imgEffect>
                                  </a14:imgLayer>
                                </a14:imgProps>
                              </a:ext>
                              <a:ext uri="{28A0092B-C50C-407E-A947-70E740481C1C}">
                                <a14:useLocalDpi xmlns:a14="http://schemas.microsoft.com/office/drawing/2010/main"/>
                              </a:ext>
                            </a:extLst>
                          </a:blip>
                          <a:stretch>
                            <a:fillRect/>
                          </a:stretch>
                        </pic:blipFill>
                        <pic:spPr>
                          <a:xfrm>
                            <a:off x="0" y="0"/>
                            <a:ext cx="496570" cy="556895"/>
                          </a:xfrm>
                          <a:prstGeom prst="rect">
                            <a:avLst/>
                          </a:prstGeom>
                        </pic:spPr>
                      </pic:pic>
                    </a:graphicData>
                  </a:graphic>
                </wp:inline>
              </w:drawing>
            </w:r>
          </w:p>
        </w:tc>
        <w:tc>
          <w:tcPr>
            <w:tcW w:w="6086" w:type="dxa"/>
            <w:gridSpan w:val="2"/>
            <w:vMerge w:val="restart"/>
          </w:tcPr>
          <w:p w14:paraId="64AB7E92" w14:textId="77777777" w:rsidR="00386493" w:rsidRDefault="00386493" w:rsidP="005C109C">
            <w:pPr>
              <w:spacing w:after="0" w:line="240" w:lineRule="auto"/>
              <w:rPr>
                <w:rFonts w:ascii="Georgia" w:hAnsi="Georgia"/>
                <w:i w:val="0"/>
                <w:iCs w:val="0"/>
                <w:sz w:val="22"/>
                <w:szCs w:val="22"/>
              </w:rPr>
            </w:pPr>
          </w:p>
          <w:p w14:paraId="22238EF7" w14:textId="1A3B4138" w:rsidR="00386493" w:rsidRPr="00AD514F" w:rsidRDefault="00386493" w:rsidP="39C09B7D">
            <w:pPr>
              <w:spacing w:after="0" w:line="240" w:lineRule="auto"/>
              <w:rPr>
                <w:rFonts w:ascii="Georgia" w:hAnsi="Georgia"/>
                <w:i w:val="0"/>
                <w:iCs w:val="0"/>
                <w:sz w:val="22"/>
                <w:szCs w:val="22"/>
              </w:rPr>
            </w:pPr>
            <w:r w:rsidRPr="39C09B7D">
              <w:rPr>
                <w:rFonts w:ascii="Georgia" w:hAnsi="Georgia"/>
                <w:i w:val="0"/>
                <w:iCs w:val="0"/>
                <w:sz w:val="22"/>
                <w:szCs w:val="22"/>
              </w:rPr>
              <w:t>Extra details and zoomable images</w:t>
            </w:r>
          </w:p>
        </w:tc>
        <w:tc>
          <w:tcPr>
            <w:tcW w:w="498" w:type="dxa"/>
          </w:tcPr>
          <w:p w14:paraId="49307119" w14:textId="77777777" w:rsidR="00386493" w:rsidRPr="00AD514F" w:rsidRDefault="00386493" w:rsidP="005C109C">
            <w:pPr>
              <w:spacing w:after="0" w:line="240" w:lineRule="auto"/>
              <w:rPr>
                <w:rFonts w:ascii="Georgia" w:hAnsi="Georgia"/>
                <w:i w:val="0"/>
                <w:iCs w:val="0"/>
                <w:sz w:val="22"/>
                <w:szCs w:val="22"/>
              </w:rPr>
            </w:pPr>
          </w:p>
        </w:tc>
      </w:tr>
      <w:tr w:rsidR="00386493" w:rsidRPr="00CF70EC" w14:paraId="741B647A" w14:textId="77777777" w:rsidTr="6673994C">
        <w:tc>
          <w:tcPr>
            <w:tcW w:w="283" w:type="dxa"/>
          </w:tcPr>
          <w:p w14:paraId="6F0C6E1D" w14:textId="77777777" w:rsidR="00386493" w:rsidRPr="00AD514F" w:rsidRDefault="00386493" w:rsidP="005C109C">
            <w:pPr>
              <w:spacing w:after="0" w:line="240" w:lineRule="auto"/>
              <w:rPr>
                <w:rFonts w:ascii="Georgia" w:hAnsi="Georgia"/>
                <w:i w:val="0"/>
                <w:iCs w:val="0"/>
                <w:sz w:val="22"/>
                <w:szCs w:val="22"/>
              </w:rPr>
            </w:pPr>
          </w:p>
        </w:tc>
        <w:tc>
          <w:tcPr>
            <w:tcW w:w="6778" w:type="dxa"/>
          </w:tcPr>
          <w:p w14:paraId="4AE936C3" w14:textId="77777777" w:rsidR="00386493" w:rsidRPr="00AD514F" w:rsidRDefault="00386493" w:rsidP="005C109C">
            <w:pPr>
              <w:spacing w:after="0" w:line="240" w:lineRule="auto"/>
              <w:rPr>
                <w:rFonts w:ascii="Georgia" w:hAnsi="Georgia"/>
                <w:i w:val="0"/>
                <w:iCs w:val="0"/>
                <w:sz w:val="22"/>
                <w:szCs w:val="22"/>
              </w:rPr>
            </w:pPr>
          </w:p>
        </w:tc>
        <w:tc>
          <w:tcPr>
            <w:tcW w:w="245" w:type="dxa"/>
          </w:tcPr>
          <w:p w14:paraId="6FE6A3CA" w14:textId="77777777" w:rsidR="00386493" w:rsidRPr="00AD514F" w:rsidRDefault="00386493" w:rsidP="005C109C">
            <w:pPr>
              <w:spacing w:after="0" w:line="240" w:lineRule="auto"/>
              <w:rPr>
                <w:rFonts w:ascii="Georgia" w:hAnsi="Georgia"/>
                <w:i w:val="0"/>
                <w:iCs w:val="0"/>
                <w:sz w:val="22"/>
                <w:szCs w:val="22"/>
              </w:rPr>
            </w:pPr>
          </w:p>
        </w:tc>
        <w:tc>
          <w:tcPr>
            <w:tcW w:w="236" w:type="dxa"/>
          </w:tcPr>
          <w:p w14:paraId="7E266B20" w14:textId="77777777" w:rsidR="00386493" w:rsidRPr="00AD514F" w:rsidRDefault="00386493" w:rsidP="005C109C">
            <w:pPr>
              <w:spacing w:after="0" w:line="240" w:lineRule="auto"/>
              <w:rPr>
                <w:rFonts w:ascii="Georgia" w:hAnsi="Georgia"/>
                <w:i w:val="0"/>
                <w:iCs w:val="0"/>
                <w:sz w:val="22"/>
                <w:szCs w:val="22"/>
              </w:rPr>
            </w:pPr>
          </w:p>
        </w:tc>
        <w:tc>
          <w:tcPr>
            <w:tcW w:w="1219" w:type="dxa"/>
            <w:gridSpan w:val="2"/>
            <w:vMerge/>
          </w:tcPr>
          <w:p w14:paraId="22E89673" w14:textId="77777777" w:rsidR="00386493" w:rsidRPr="00AD514F" w:rsidRDefault="00386493" w:rsidP="005C109C">
            <w:pPr>
              <w:spacing w:after="0" w:line="240" w:lineRule="auto"/>
              <w:rPr>
                <w:rFonts w:ascii="Georgia" w:hAnsi="Georgia"/>
                <w:i w:val="0"/>
                <w:iCs w:val="0"/>
                <w:sz w:val="22"/>
                <w:szCs w:val="22"/>
              </w:rPr>
            </w:pPr>
          </w:p>
        </w:tc>
        <w:tc>
          <w:tcPr>
            <w:tcW w:w="6086" w:type="dxa"/>
            <w:gridSpan w:val="2"/>
            <w:vMerge/>
          </w:tcPr>
          <w:p w14:paraId="4FE07BF0" w14:textId="77777777" w:rsidR="00386493" w:rsidRPr="00AD514F" w:rsidRDefault="00386493" w:rsidP="005C109C">
            <w:pPr>
              <w:spacing w:after="0" w:line="240" w:lineRule="auto"/>
              <w:rPr>
                <w:rFonts w:ascii="Georgia" w:hAnsi="Georgia"/>
                <w:i w:val="0"/>
                <w:iCs w:val="0"/>
                <w:sz w:val="22"/>
                <w:szCs w:val="22"/>
              </w:rPr>
            </w:pPr>
          </w:p>
        </w:tc>
        <w:tc>
          <w:tcPr>
            <w:tcW w:w="498" w:type="dxa"/>
          </w:tcPr>
          <w:p w14:paraId="71FF8EEF" w14:textId="77777777" w:rsidR="00386493" w:rsidRPr="00AD514F" w:rsidRDefault="00386493" w:rsidP="005C109C">
            <w:pPr>
              <w:spacing w:after="0" w:line="240" w:lineRule="auto"/>
              <w:rPr>
                <w:rFonts w:ascii="Georgia" w:hAnsi="Georgia"/>
                <w:i w:val="0"/>
                <w:iCs w:val="0"/>
                <w:sz w:val="22"/>
                <w:szCs w:val="22"/>
              </w:rPr>
            </w:pPr>
          </w:p>
        </w:tc>
      </w:tr>
      <w:tr w:rsidR="00386493" w:rsidRPr="00CF70EC" w14:paraId="46715FC7" w14:textId="77777777" w:rsidTr="6673994C">
        <w:tc>
          <w:tcPr>
            <w:tcW w:w="283" w:type="dxa"/>
          </w:tcPr>
          <w:p w14:paraId="59EA8DB0" w14:textId="77777777" w:rsidR="00386493" w:rsidRPr="00AD514F" w:rsidRDefault="00386493" w:rsidP="005C109C">
            <w:pPr>
              <w:spacing w:after="0" w:line="240" w:lineRule="auto"/>
              <w:rPr>
                <w:rFonts w:ascii="Georgia" w:hAnsi="Georgia"/>
                <w:i w:val="0"/>
                <w:iCs w:val="0"/>
                <w:sz w:val="22"/>
                <w:szCs w:val="22"/>
              </w:rPr>
            </w:pPr>
          </w:p>
        </w:tc>
        <w:tc>
          <w:tcPr>
            <w:tcW w:w="6778" w:type="dxa"/>
          </w:tcPr>
          <w:p w14:paraId="164A6C09" w14:textId="77777777" w:rsidR="00386493" w:rsidRPr="00AD514F" w:rsidRDefault="00386493" w:rsidP="005C109C">
            <w:pPr>
              <w:spacing w:after="0" w:line="240" w:lineRule="auto"/>
              <w:rPr>
                <w:rFonts w:ascii="Georgia" w:hAnsi="Georgia"/>
                <w:i w:val="0"/>
                <w:iCs w:val="0"/>
                <w:sz w:val="22"/>
                <w:szCs w:val="22"/>
              </w:rPr>
            </w:pPr>
          </w:p>
        </w:tc>
        <w:tc>
          <w:tcPr>
            <w:tcW w:w="245" w:type="dxa"/>
          </w:tcPr>
          <w:p w14:paraId="401F599B" w14:textId="77777777" w:rsidR="00386493" w:rsidRPr="00AD514F" w:rsidRDefault="00386493" w:rsidP="005C109C">
            <w:pPr>
              <w:spacing w:after="0" w:line="240" w:lineRule="auto"/>
              <w:rPr>
                <w:rFonts w:ascii="Georgia" w:hAnsi="Georgia"/>
                <w:i w:val="0"/>
                <w:iCs w:val="0"/>
                <w:sz w:val="22"/>
                <w:szCs w:val="22"/>
              </w:rPr>
            </w:pPr>
          </w:p>
        </w:tc>
        <w:tc>
          <w:tcPr>
            <w:tcW w:w="236" w:type="dxa"/>
          </w:tcPr>
          <w:p w14:paraId="0DBD5BF7" w14:textId="77777777" w:rsidR="00386493" w:rsidRPr="00AD514F" w:rsidRDefault="00386493" w:rsidP="005C109C">
            <w:pPr>
              <w:spacing w:after="0" w:line="240" w:lineRule="auto"/>
              <w:rPr>
                <w:rFonts w:ascii="Georgia" w:hAnsi="Georgia"/>
                <w:i w:val="0"/>
                <w:iCs w:val="0"/>
                <w:sz w:val="22"/>
                <w:szCs w:val="22"/>
              </w:rPr>
            </w:pPr>
          </w:p>
        </w:tc>
        <w:tc>
          <w:tcPr>
            <w:tcW w:w="1219" w:type="dxa"/>
            <w:gridSpan w:val="2"/>
            <w:vMerge/>
          </w:tcPr>
          <w:p w14:paraId="347DBF3D" w14:textId="77777777" w:rsidR="00386493" w:rsidRPr="00AD514F" w:rsidRDefault="00386493" w:rsidP="005C109C">
            <w:pPr>
              <w:spacing w:after="0" w:line="240" w:lineRule="auto"/>
              <w:rPr>
                <w:rFonts w:ascii="Georgia" w:hAnsi="Georgia"/>
                <w:i w:val="0"/>
                <w:iCs w:val="0"/>
                <w:sz w:val="22"/>
                <w:szCs w:val="22"/>
              </w:rPr>
            </w:pPr>
          </w:p>
        </w:tc>
        <w:tc>
          <w:tcPr>
            <w:tcW w:w="6086" w:type="dxa"/>
            <w:gridSpan w:val="2"/>
            <w:vMerge/>
          </w:tcPr>
          <w:p w14:paraId="571E5CF4" w14:textId="77777777" w:rsidR="00386493" w:rsidRPr="00AD514F" w:rsidRDefault="00386493" w:rsidP="005C109C">
            <w:pPr>
              <w:spacing w:after="0" w:line="240" w:lineRule="auto"/>
              <w:rPr>
                <w:rFonts w:ascii="Georgia" w:hAnsi="Georgia"/>
                <w:i w:val="0"/>
                <w:iCs w:val="0"/>
                <w:sz w:val="22"/>
                <w:szCs w:val="22"/>
              </w:rPr>
            </w:pPr>
          </w:p>
        </w:tc>
        <w:tc>
          <w:tcPr>
            <w:tcW w:w="498" w:type="dxa"/>
          </w:tcPr>
          <w:p w14:paraId="42E0D5A8" w14:textId="77777777" w:rsidR="00386493" w:rsidRPr="00AD514F" w:rsidRDefault="00386493" w:rsidP="005C109C">
            <w:pPr>
              <w:spacing w:after="0" w:line="240" w:lineRule="auto"/>
              <w:rPr>
                <w:rFonts w:ascii="Georgia" w:hAnsi="Georgia"/>
                <w:i w:val="0"/>
                <w:iCs w:val="0"/>
                <w:sz w:val="22"/>
                <w:szCs w:val="22"/>
              </w:rPr>
            </w:pPr>
          </w:p>
        </w:tc>
      </w:tr>
      <w:tr w:rsidR="00810FE6" w:rsidRPr="00CF70EC" w14:paraId="53E8E875" w14:textId="77777777" w:rsidTr="6673994C">
        <w:tc>
          <w:tcPr>
            <w:tcW w:w="283" w:type="dxa"/>
          </w:tcPr>
          <w:p w14:paraId="067435A8" w14:textId="77777777" w:rsidR="00195B6A" w:rsidRPr="00941A8F" w:rsidRDefault="00195B6A" w:rsidP="005C109C">
            <w:pPr>
              <w:spacing w:after="0" w:line="240" w:lineRule="auto"/>
              <w:rPr>
                <w:rFonts w:ascii="Georgia" w:hAnsi="Georgia"/>
                <w:i w:val="0"/>
                <w:iCs w:val="0"/>
                <w:sz w:val="10"/>
                <w:szCs w:val="10"/>
              </w:rPr>
            </w:pPr>
          </w:p>
        </w:tc>
        <w:tc>
          <w:tcPr>
            <w:tcW w:w="6778" w:type="dxa"/>
          </w:tcPr>
          <w:p w14:paraId="333B11C6" w14:textId="77777777" w:rsidR="00195B6A" w:rsidRPr="00941A8F" w:rsidRDefault="00195B6A" w:rsidP="005C109C">
            <w:pPr>
              <w:spacing w:after="0" w:line="240" w:lineRule="auto"/>
              <w:rPr>
                <w:rFonts w:ascii="Georgia" w:hAnsi="Georgia"/>
                <w:i w:val="0"/>
                <w:iCs w:val="0"/>
                <w:sz w:val="10"/>
                <w:szCs w:val="10"/>
              </w:rPr>
            </w:pPr>
          </w:p>
        </w:tc>
        <w:tc>
          <w:tcPr>
            <w:tcW w:w="245" w:type="dxa"/>
          </w:tcPr>
          <w:p w14:paraId="7C25A50E" w14:textId="77777777" w:rsidR="00195B6A" w:rsidRPr="00941A8F" w:rsidRDefault="00195B6A" w:rsidP="005C109C">
            <w:pPr>
              <w:spacing w:after="0" w:line="240" w:lineRule="auto"/>
              <w:rPr>
                <w:rFonts w:ascii="Georgia" w:hAnsi="Georgia"/>
                <w:i w:val="0"/>
                <w:iCs w:val="0"/>
                <w:sz w:val="10"/>
                <w:szCs w:val="10"/>
              </w:rPr>
            </w:pPr>
          </w:p>
        </w:tc>
        <w:tc>
          <w:tcPr>
            <w:tcW w:w="236" w:type="dxa"/>
          </w:tcPr>
          <w:p w14:paraId="4B39F8E8" w14:textId="77777777" w:rsidR="00195B6A" w:rsidRPr="00941A8F" w:rsidRDefault="00195B6A" w:rsidP="005C109C">
            <w:pPr>
              <w:spacing w:after="0" w:line="240" w:lineRule="auto"/>
              <w:rPr>
                <w:rFonts w:ascii="Georgia" w:hAnsi="Georgia"/>
                <w:i w:val="0"/>
                <w:iCs w:val="0"/>
                <w:sz w:val="10"/>
                <w:szCs w:val="10"/>
              </w:rPr>
            </w:pPr>
          </w:p>
        </w:tc>
        <w:tc>
          <w:tcPr>
            <w:tcW w:w="479" w:type="dxa"/>
          </w:tcPr>
          <w:p w14:paraId="0A0EA8A3" w14:textId="77777777" w:rsidR="00195B6A" w:rsidRPr="00941A8F" w:rsidRDefault="00195B6A" w:rsidP="005C109C">
            <w:pPr>
              <w:spacing w:after="0" w:line="240" w:lineRule="auto"/>
              <w:rPr>
                <w:rFonts w:ascii="Georgia" w:hAnsi="Georgia"/>
                <w:i w:val="0"/>
                <w:iCs w:val="0"/>
                <w:sz w:val="10"/>
                <w:szCs w:val="10"/>
              </w:rPr>
            </w:pPr>
          </w:p>
        </w:tc>
        <w:tc>
          <w:tcPr>
            <w:tcW w:w="740" w:type="dxa"/>
          </w:tcPr>
          <w:p w14:paraId="6F682C36" w14:textId="77777777" w:rsidR="00195B6A" w:rsidRPr="00941A8F" w:rsidRDefault="00195B6A" w:rsidP="005C109C">
            <w:pPr>
              <w:spacing w:after="0" w:line="240" w:lineRule="auto"/>
              <w:rPr>
                <w:rFonts w:ascii="Georgia" w:hAnsi="Georgia"/>
                <w:b/>
                <w:bCs/>
                <w:noProof/>
                <w:sz w:val="10"/>
                <w:szCs w:val="10"/>
              </w:rPr>
            </w:pPr>
          </w:p>
        </w:tc>
        <w:tc>
          <w:tcPr>
            <w:tcW w:w="6086" w:type="dxa"/>
            <w:gridSpan w:val="2"/>
          </w:tcPr>
          <w:p w14:paraId="0A74F9E6" w14:textId="77777777" w:rsidR="00195B6A" w:rsidRPr="00941A8F" w:rsidRDefault="00195B6A" w:rsidP="005C109C">
            <w:pPr>
              <w:spacing w:after="0" w:line="240" w:lineRule="auto"/>
              <w:rPr>
                <w:rFonts w:ascii="Georgia" w:hAnsi="Georgia"/>
                <w:i w:val="0"/>
                <w:iCs w:val="0"/>
                <w:sz w:val="10"/>
                <w:szCs w:val="10"/>
              </w:rPr>
            </w:pPr>
          </w:p>
        </w:tc>
        <w:tc>
          <w:tcPr>
            <w:tcW w:w="498" w:type="dxa"/>
          </w:tcPr>
          <w:p w14:paraId="44A39DC8" w14:textId="77777777" w:rsidR="00195B6A" w:rsidRPr="00941A8F" w:rsidRDefault="00195B6A" w:rsidP="005C109C">
            <w:pPr>
              <w:spacing w:after="0" w:line="240" w:lineRule="auto"/>
              <w:rPr>
                <w:rFonts w:ascii="Georgia" w:hAnsi="Georgia"/>
                <w:i w:val="0"/>
                <w:iCs w:val="0"/>
                <w:sz w:val="10"/>
                <w:szCs w:val="10"/>
              </w:rPr>
            </w:pPr>
          </w:p>
        </w:tc>
      </w:tr>
      <w:tr w:rsidR="00386493" w:rsidRPr="00CF70EC" w14:paraId="7965F7CD" w14:textId="77777777" w:rsidTr="6673994C">
        <w:tc>
          <w:tcPr>
            <w:tcW w:w="283" w:type="dxa"/>
          </w:tcPr>
          <w:p w14:paraId="292AB270" w14:textId="77777777" w:rsidR="00386493" w:rsidRPr="00AD514F" w:rsidRDefault="00386493" w:rsidP="005C109C">
            <w:pPr>
              <w:spacing w:after="0" w:line="240" w:lineRule="auto"/>
              <w:rPr>
                <w:rFonts w:ascii="Georgia" w:hAnsi="Georgia"/>
                <w:i w:val="0"/>
                <w:iCs w:val="0"/>
                <w:sz w:val="22"/>
                <w:szCs w:val="22"/>
              </w:rPr>
            </w:pPr>
          </w:p>
        </w:tc>
        <w:tc>
          <w:tcPr>
            <w:tcW w:w="6778" w:type="dxa"/>
          </w:tcPr>
          <w:p w14:paraId="660C35AC" w14:textId="77777777" w:rsidR="00386493" w:rsidRPr="00AD514F" w:rsidRDefault="00386493" w:rsidP="005C109C">
            <w:pPr>
              <w:spacing w:after="0" w:line="240" w:lineRule="auto"/>
              <w:rPr>
                <w:rFonts w:ascii="Georgia" w:hAnsi="Georgia"/>
                <w:i w:val="0"/>
                <w:iCs w:val="0"/>
                <w:sz w:val="22"/>
                <w:szCs w:val="22"/>
              </w:rPr>
            </w:pPr>
          </w:p>
        </w:tc>
        <w:tc>
          <w:tcPr>
            <w:tcW w:w="245" w:type="dxa"/>
          </w:tcPr>
          <w:p w14:paraId="7D73F028" w14:textId="77777777" w:rsidR="00386493" w:rsidRPr="00AD514F" w:rsidRDefault="00386493" w:rsidP="005C109C">
            <w:pPr>
              <w:spacing w:after="0" w:line="240" w:lineRule="auto"/>
              <w:rPr>
                <w:rFonts w:ascii="Georgia" w:hAnsi="Georgia"/>
                <w:i w:val="0"/>
                <w:iCs w:val="0"/>
                <w:sz w:val="22"/>
                <w:szCs w:val="22"/>
              </w:rPr>
            </w:pPr>
          </w:p>
        </w:tc>
        <w:tc>
          <w:tcPr>
            <w:tcW w:w="236" w:type="dxa"/>
          </w:tcPr>
          <w:p w14:paraId="63D12537" w14:textId="77777777" w:rsidR="00386493" w:rsidRPr="00AD514F" w:rsidRDefault="00386493" w:rsidP="005C109C">
            <w:pPr>
              <w:spacing w:after="0" w:line="240" w:lineRule="auto"/>
              <w:rPr>
                <w:rFonts w:ascii="Georgia" w:hAnsi="Georgia"/>
                <w:i w:val="0"/>
                <w:iCs w:val="0"/>
                <w:sz w:val="22"/>
                <w:szCs w:val="22"/>
              </w:rPr>
            </w:pPr>
          </w:p>
        </w:tc>
        <w:tc>
          <w:tcPr>
            <w:tcW w:w="1219" w:type="dxa"/>
            <w:gridSpan w:val="2"/>
            <w:vMerge w:val="restart"/>
          </w:tcPr>
          <w:p w14:paraId="698DA464" w14:textId="5D54AEA9" w:rsidR="00386493" w:rsidRPr="00AD514F" w:rsidRDefault="00386493" w:rsidP="005C109C">
            <w:pPr>
              <w:spacing w:after="0" w:line="240" w:lineRule="auto"/>
              <w:rPr>
                <w:rFonts w:ascii="Georgia" w:hAnsi="Georgia"/>
                <w:i w:val="0"/>
                <w:iCs w:val="0"/>
                <w:sz w:val="22"/>
                <w:szCs w:val="22"/>
              </w:rPr>
            </w:pPr>
            <w:r w:rsidRPr="00770C54">
              <w:rPr>
                <w:rFonts w:ascii="Georgia" w:hAnsi="Georgia"/>
                <w:b/>
                <w:bCs/>
                <w:noProof/>
              </w:rPr>
              <w:drawing>
                <wp:inline distT="0" distB="0" distL="0" distR="0" wp14:anchorId="72139049" wp14:editId="6B4DAECD">
                  <wp:extent cx="491490" cy="533400"/>
                  <wp:effectExtent l="0" t="0" r="3810" b="0"/>
                  <wp:docPr id="467778976" name="Picture 1" descr="Move between chapters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7778976" name="Picture 1" descr="Move between chapters icon"/>
                          <pic:cNvPicPr/>
                        </pic:nvPicPr>
                        <pic:blipFill>
                          <a:blip r:embed="rId20" cstate="screen">
                            <a:extLst>
                              <a:ext uri="{BEBA8EAE-BF5A-486C-A8C5-ECC9F3942E4B}">
                                <a14:imgProps xmlns:a14="http://schemas.microsoft.com/office/drawing/2010/main">
                                  <a14:imgLayer r:embed="rId21">
                                    <a14:imgEffect>
                                      <a14:backgroundRemoval t="9091" b="89773" l="3704" r="95062">
                                        <a14:foregroundMark x1="14815" y1="30682" x2="85185" y2="35227"/>
                                        <a14:foregroundMark x1="42700" y1="39773" x2="85185" y2="29545"/>
                                        <a14:foregroundMark x1="44464" y1="55080" x2="87654" y2="42045"/>
                                        <a14:foregroundMark x1="12346" y1="64773" x2="42469" y2="55682"/>
                                        <a14:foregroundMark x1="72840" y1="46591" x2="25926" y2="85227"/>
                                        <a14:foregroundMark x1="32099" y1="85227" x2="95062" y2="44318"/>
                                        <a14:backgroundMark x1="2469" y1="39773" x2="2469" y2="55682"/>
                                        <a14:backgroundMark x1="96296" y1="43182" x2="96296" y2="39773"/>
                                      </a14:backgroundRemoval>
                                    </a14:imgEffect>
                                  </a14:imgLayer>
                                </a14:imgProps>
                              </a:ext>
                              <a:ext uri="{28A0092B-C50C-407E-A947-70E740481C1C}">
                                <a14:useLocalDpi xmlns:a14="http://schemas.microsoft.com/office/drawing/2010/main"/>
                              </a:ext>
                            </a:extLst>
                          </a:blip>
                          <a:stretch>
                            <a:fillRect/>
                          </a:stretch>
                        </pic:blipFill>
                        <pic:spPr>
                          <a:xfrm>
                            <a:off x="0" y="0"/>
                            <a:ext cx="491490" cy="533400"/>
                          </a:xfrm>
                          <a:prstGeom prst="rect">
                            <a:avLst/>
                          </a:prstGeom>
                        </pic:spPr>
                      </pic:pic>
                    </a:graphicData>
                  </a:graphic>
                </wp:inline>
              </w:drawing>
            </w:r>
          </w:p>
        </w:tc>
        <w:tc>
          <w:tcPr>
            <w:tcW w:w="6086" w:type="dxa"/>
            <w:gridSpan w:val="2"/>
            <w:vMerge w:val="restart"/>
          </w:tcPr>
          <w:p w14:paraId="79E8825E" w14:textId="77777777" w:rsidR="00386493" w:rsidRDefault="00386493" w:rsidP="005C109C">
            <w:pPr>
              <w:spacing w:after="0" w:line="240" w:lineRule="auto"/>
              <w:rPr>
                <w:rFonts w:ascii="Georgia" w:hAnsi="Georgia"/>
                <w:i w:val="0"/>
                <w:iCs w:val="0"/>
                <w:sz w:val="22"/>
                <w:szCs w:val="22"/>
              </w:rPr>
            </w:pPr>
          </w:p>
          <w:p w14:paraId="67DE3B85" w14:textId="7E87C9A5" w:rsidR="00386493" w:rsidRPr="00AD514F" w:rsidRDefault="00386493" w:rsidP="39C09B7D">
            <w:pPr>
              <w:spacing w:after="0" w:line="240" w:lineRule="auto"/>
              <w:rPr>
                <w:rFonts w:ascii="Georgia" w:hAnsi="Georgia"/>
                <w:i w:val="0"/>
                <w:iCs w:val="0"/>
                <w:sz w:val="22"/>
                <w:szCs w:val="22"/>
              </w:rPr>
            </w:pPr>
            <w:r w:rsidRPr="39C09B7D">
              <w:rPr>
                <w:rFonts w:ascii="Georgia" w:hAnsi="Georgia"/>
                <w:i w:val="0"/>
                <w:iCs w:val="0"/>
                <w:sz w:val="22"/>
                <w:szCs w:val="22"/>
              </w:rPr>
              <w:t>Move between chapters</w:t>
            </w:r>
          </w:p>
        </w:tc>
        <w:tc>
          <w:tcPr>
            <w:tcW w:w="498" w:type="dxa"/>
          </w:tcPr>
          <w:p w14:paraId="539E4265" w14:textId="77777777" w:rsidR="00386493" w:rsidRPr="00AD514F" w:rsidRDefault="00386493" w:rsidP="005C109C">
            <w:pPr>
              <w:spacing w:after="0" w:line="240" w:lineRule="auto"/>
              <w:rPr>
                <w:rFonts w:ascii="Georgia" w:hAnsi="Georgia"/>
                <w:i w:val="0"/>
                <w:iCs w:val="0"/>
                <w:sz w:val="22"/>
                <w:szCs w:val="22"/>
              </w:rPr>
            </w:pPr>
          </w:p>
        </w:tc>
      </w:tr>
      <w:tr w:rsidR="00386493" w:rsidRPr="00CF70EC" w14:paraId="15B592AD" w14:textId="77777777" w:rsidTr="6673994C">
        <w:tc>
          <w:tcPr>
            <w:tcW w:w="283" w:type="dxa"/>
          </w:tcPr>
          <w:p w14:paraId="57E06EE1" w14:textId="77777777" w:rsidR="00386493" w:rsidRPr="00AD514F" w:rsidRDefault="00386493" w:rsidP="005C109C">
            <w:pPr>
              <w:spacing w:after="0" w:line="240" w:lineRule="auto"/>
              <w:rPr>
                <w:rFonts w:ascii="Georgia" w:hAnsi="Georgia"/>
                <w:i w:val="0"/>
                <w:iCs w:val="0"/>
                <w:sz w:val="22"/>
                <w:szCs w:val="22"/>
              </w:rPr>
            </w:pPr>
          </w:p>
        </w:tc>
        <w:tc>
          <w:tcPr>
            <w:tcW w:w="6778" w:type="dxa"/>
          </w:tcPr>
          <w:p w14:paraId="580A8DDF" w14:textId="77777777" w:rsidR="00386493" w:rsidRPr="00AD514F" w:rsidRDefault="00386493" w:rsidP="005C109C">
            <w:pPr>
              <w:spacing w:after="0" w:line="240" w:lineRule="auto"/>
              <w:rPr>
                <w:rFonts w:ascii="Georgia" w:hAnsi="Georgia"/>
                <w:i w:val="0"/>
                <w:iCs w:val="0"/>
                <w:sz w:val="22"/>
                <w:szCs w:val="22"/>
              </w:rPr>
            </w:pPr>
          </w:p>
        </w:tc>
        <w:tc>
          <w:tcPr>
            <w:tcW w:w="245" w:type="dxa"/>
          </w:tcPr>
          <w:p w14:paraId="27F17F93" w14:textId="77777777" w:rsidR="00386493" w:rsidRPr="00AD514F" w:rsidRDefault="00386493" w:rsidP="005C109C">
            <w:pPr>
              <w:spacing w:after="0" w:line="240" w:lineRule="auto"/>
              <w:rPr>
                <w:rFonts w:ascii="Georgia" w:hAnsi="Georgia"/>
                <w:i w:val="0"/>
                <w:iCs w:val="0"/>
                <w:sz w:val="22"/>
                <w:szCs w:val="22"/>
              </w:rPr>
            </w:pPr>
          </w:p>
        </w:tc>
        <w:tc>
          <w:tcPr>
            <w:tcW w:w="236" w:type="dxa"/>
          </w:tcPr>
          <w:p w14:paraId="76B802E4" w14:textId="77777777" w:rsidR="00386493" w:rsidRPr="00AD514F" w:rsidRDefault="00386493" w:rsidP="005C109C">
            <w:pPr>
              <w:spacing w:after="0" w:line="240" w:lineRule="auto"/>
              <w:rPr>
                <w:rFonts w:ascii="Georgia" w:hAnsi="Georgia"/>
                <w:i w:val="0"/>
                <w:iCs w:val="0"/>
                <w:sz w:val="22"/>
                <w:szCs w:val="22"/>
              </w:rPr>
            </w:pPr>
          </w:p>
        </w:tc>
        <w:tc>
          <w:tcPr>
            <w:tcW w:w="1219" w:type="dxa"/>
            <w:gridSpan w:val="2"/>
            <w:vMerge/>
          </w:tcPr>
          <w:p w14:paraId="0C53D287" w14:textId="77777777" w:rsidR="00386493" w:rsidRPr="00AD514F" w:rsidRDefault="00386493" w:rsidP="005C109C">
            <w:pPr>
              <w:spacing w:after="0" w:line="240" w:lineRule="auto"/>
              <w:rPr>
                <w:rFonts w:ascii="Georgia" w:hAnsi="Georgia"/>
                <w:i w:val="0"/>
                <w:iCs w:val="0"/>
                <w:sz w:val="22"/>
                <w:szCs w:val="22"/>
              </w:rPr>
            </w:pPr>
          </w:p>
        </w:tc>
        <w:tc>
          <w:tcPr>
            <w:tcW w:w="6086" w:type="dxa"/>
            <w:gridSpan w:val="2"/>
            <w:vMerge/>
          </w:tcPr>
          <w:p w14:paraId="06C03587" w14:textId="77777777" w:rsidR="00386493" w:rsidRPr="00AD514F" w:rsidRDefault="00386493" w:rsidP="005C109C">
            <w:pPr>
              <w:spacing w:after="0" w:line="240" w:lineRule="auto"/>
              <w:rPr>
                <w:rFonts w:ascii="Georgia" w:hAnsi="Georgia"/>
                <w:i w:val="0"/>
                <w:iCs w:val="0"/>
                <w:sz w:val="22"/>
                <w:szCs w:val="22"/>
              </w:rPr>
            </w:pPr>
          </w:p>
        </w:tc>
        <w:tc>
          <w:tcPr>
            <w:tcW w:w="498" w:type="dxa"/>
          </w:tcPr>
          <w:p w14:paraId="16D21D2A" w14:textId="77777777" w:rsidR="00386493" w:rsidRPr="00AD514F" w:rsidRDefault="00386493" w:rsidP="005C109C">
            <w:pPr>
              <w:spacing w:after="0" w:line="240" w:lineRule="auto"/>
              <w:rPr>
                <w:rFonts w:ascii="Georgia" w:hAnsi="Georgia"/>
                <w:i w:val="0"/>
                <w:iCs w:val="0"/>
                <w:sz w:val="22"/>
                <w:szCs w:val="22"/>
              </w:rPr>
            </w:pPr>
          </w:p>
        </w:tc>
      </w:tr>
      <w:tr w:rsidR="00386493" w:rsidRPr="00CF70EC" w14:paraId="6179130C" w14:textId="77777777" w:rsidTr="6673994C">
        <w:tc>
          <w:tcPr>
            <w:tcW w:w="283" w:type="dxa"/>
          </w:tcPr>
          <w:p w14:paraId="71C8B616" w14:textId="77777777" w:rsidR="00386493" w:rsidRPr="00AD514F" w:rsidRDefault="00386493" w:rsidP="005C109C">
            <w:pPr>
              <w:spacing w:after="0" w:line="240" w:lineRule="auto"/>
              <w:rPr>
                <w:rFonts w:ascii="Georgia" w:hAnsi="Georgia"/>
                <w:i w:val="0"/>
                <w:iCs w:val="0"/>
                <w:sz w:val="22"/>
                <w:szCs w:val="22"/>
              </w:rPr>
            </w:pPr>
          </w:p>
        </w:tc>
        <w:tc>
          <w:tcPr>
            <w:tcW w:w="6778" w:type="dxa"/>
          </w:tcPr>
          <w:p w14:paraId="3BFE4F85" w14:textId="77777777" w:rsidR="00386493" w:rsidRPr="00AD514F" w:rsidRDefault="00386493" w:rsidP="005C109C">
            <w:pPr>
              <w:spacing w:after="0" w:line="240" w:lineRule="auto"/>
              <w:rPr>
                <w:rFonts w:ascii="Georgia" w:hAnsi="Georgia"/>
                <w:i w:val="0"/>
                <w:iCs w:val="0"/>
                <w:sz w:val="22"/>
                <w:szCs w:val="22"/>
              </w:rPr>
            </w:pPr>
          </w:p>
        </w:tc>
        <w:tc>
          <w:tcPr>
            <w:tcW w:w="245" w:type="dxa"/>
          </w:tcPr>
          <w:p w14:paraId="263D7FF4" w14:textId="77777777" w:rsidR="00386493" w:rsidRPr="00AD514F" w:rsidRDefault="00386493" w:rsidP="005C109C">
            <w:pPr>
              <w:spacing w:after="0" w:line="240" w:lineRule="auto"/>
              <w:rPr>
                <w:rFonts w:ascii="Georgia" w:hAnsi="Georgia"/>
                <w:i w:val="0"/>
                <w:iCs w:val="0"/>
                <w:sz w:val="22"/>
                <w:szCs w:val="22"/>
              </w:rPr>
            </w:pPr>
          </w:p>
        </w:tc>
        <w:tc>
          <w:tcPr>
            <w:tcW w:w="236" w:type="dxa"/>
          </w:tcPr>
          <w:p w14:paraId="206276EE" w14:textId="77777777" w:rsidR="00386493" w:rsidRPr="00AD514F" w:rsidRDefault="00386493" w:rsidP="005C109C">
            <w:pPr>
              <w:spacing w:after="0" w:line="240" w:lineRule="auto"/>
              <w:rPr>
                <w:rFonts w:ascii="Georgia" w:hAnsi="Georgia"/>
                <w:i w:val="0"/>
                <w:iCs w:val="0"/>
                <w:sz w:val="22"/>
                <w:szCs w:val="22"/>
              </w:rPr>
            </w:pPr>
          </w:p>
        </w:tc>
        <w:tc>
          <w:tcPr>
            <w:tcW w:w="1219" w:type="dxa"/>
            <w:gridSpan w:val="2"/>
            <w:vMerge/>
          </w:tcPr>
          <w:p w14:paraId="7C794047" w14:textId="77777777" w:rsidR="00386493" w:rsidRPr="00AD514F" w:rsidRDefault="00386493" w:rsidP="005C109C">
            <w:pPr>
              <w:spacing w:after="0" w:line="240" w:lineRule="auto"/>
              <w:rPr>
                <w:rFonts w:ascii="Georgia" w:hAnsi="Georgia"/>
                <w:i w:val="0"/>
                <w:iCs w:val="0"/>
                <w:sz w:val="22"/>
                <w:szCs w:val="22"/>
              </w:rPr>
            </w:pPr>
          </w:p>
        </w:tc>
        <w:tc>
          <w:tcPr>
            <w:tcW w:w="6086" w:type="dxa"/>
            <w:gridSpan w:val="2"/>
            <w:vMerge/>
          </w:tcPr>
          <w:p w14:paraId="52A3F05C" w14:textId="77777777" w:rsidR="00386493" w:rsidRPr="00AD514F" w:rsidRDefault="00386493" w:rsidP="005C109C">
            <w:pPr>
              <w:spacing w:after="0" w:line="240" w:lineRule="auto"/>
              <w:rPr>
                <w:rFonts w:ascii="Georgia" w:hAnsi="Georgia"/>
                <w:i w:val="0"/>
                <w:iCs w:val="0"/>
                <w:sz w:val="22"/>
                <w:szCs w:val="22"/>
              </w:rPr>
            </w:pPr>
          </w:p>
        </w:tc>
        <w:tc>
          <w:tcPr>
            <w:tcW w:w="498" w:type="dxa"/>
          </w:tcPr>
          <w:p w14:paraId="7648C9F8" w14:textId="77777777" w:rsidR="00386493" w:rsidRPr="00AD514F" w:rsidRDefault="00386493" w:rsidP="005C109C">
            <w:pPr>
              <w:spacing w:after="0" w:line="240" w:lineRule="auto"/>
              <w:rPr>
                <w:rFonts w:ascii="Georgia" w:hAnsi="Georgia"/>
                <w:i w:val="0"/>
                <w:iCs w:val="0"/>
                <w:sz w:val="22"/>
                <w:szCs w:val="22"/>
              </w:rPr>
            </w:pPr>
          </w:p>
        </w:tc>
      </w:tr>
      <w:tr w:rsidR="00810FE6" w:rsidRPr="00CF70EC" w14:paraId="6D4BB980" w14:textId="77777777" w:rsidTr="6673994C">
        <w:tc>
          <w:tcPr>
            <w:tcW w:w="283" w:type="dxa"/>
          </w:tcPr>
          <w:p w14:paraId="7CDC992F" w14:textId="77777777" w:rsidR="005C109C" w:rsidRPr="00AD514F" w:rsidRDefault="005C109C" w:rsidP="005C109C">
            <w:pPr>
              <w:spacing w:after="0" w:line="240" w:lineRule="auto"/>
              <w:rPr>
                <w:rFonts w:ascii="Georgia" w:hAnsi="Georgia"/>
                <w:i w:val="0"/>
                <w:iCs w:val="0"/>
                <w:sz w:val="22"/>
                <w:szCs w:val="22"/>
              </w:rPr>
            </w:pPr>
          </w:p>
        </w:tc>
        <w:tc>
          <w:tcPr>
            <w:tcW w:w="6778" w:type="dxa"/>
          </w:tcPr>
          <w:p w14:paraId="35ED9A82" w14:textId="77777777" w:rsidR="005C109C" w:rsidRPr="00AD514F" w:rsidRDefault="005C109C" w:rsidP="005C109C">
            <w:pPr>
              <w:spacing w:after="0" w:line="240" w:lineRule="auto"/>
              <w:rPr>
                <w:rFonts w:ascii="Georgia" w:hAnsi="Georgia"/>
                <w:i w:val="0"/>
                <w:iCs w:val="0"/>
                <w:sz w:val="22"/>
                <w:szCs w:val="22"/>
              </w:rPr>
            </w:pPr>
          </w:p>
        </w:tc>
        <w:tc>
          <w:tcPr>
            <w:tcW w:w="245" w:type="dxa"/>
          </w:tcPr>
          <w:p w14:paraId="774D3F92" w14:textId="77777777" w:rsidR="005C109C" w:rsidRPr="00AD514F" w:rsidRDefault="005C109C" w:rsidP="005C109C">
            <w:pPr>
              <w:spacing w:after="0" w:line="240" w:lineRule="auto"/>
              <w:rPr>
                <w:rFonts w:ascii="Georgia" w:hAnsi="Georgia"/>
                <w:i w:val="0"/>
                <w:iCs w:val="0"/>
                <w:sz w:val="22"/>
                <w:szCs w:val="22"/>
              </w:rPr>
            </w:pPr>
          </w:p>
        </w:tc>
        <w:tc>
          <w:tcPr>
            <w:tcW w:w="236" w:type="dxa"/>
          </w:tcPr>
          <w:p w14:paraId="698CB5C7" w14:textId="77777777" w:rsidR="005C109C" w:rsidRPr="00AD514F" w:rsidRDefault="005C109C" w:rsidP="005C109C">
            <w:pPr>
              <w:spacing w:after="0" w:line="240" w:lineRule="auto"/>
              <w:rPr>
                <w:rFonts w:ascii="Georgia" w:hAnsi="Georgia"/>
                <w:i w:val="0"/>
                <w:iCs w:val="0"/>
                <w:sz w:val="22"/>
                <w:szCs w:val="22"/>
              </w:rPr>
            </w:pPr>
          </w:p>
        </w:tc>
        <w:tc>
          <w:tcPr>
            <w:tcW w:w="479" w:type="dxa"/>
          </w:tcPr>
          <w:p w14:paraId="5626894E" w14:textId="77777777" w:rsidR="005C109C" w:rsidRPr="00AD514F" w:rsidRDefault="005C109C" w:rsidP="005C109C">
            <w:pPr>
              <w:spacing w:after="0" w:line="240" w:lineRule="auto"/>
              <w:rPr>
                <w:rFonts w:ascii="Georgia" w:hAnsi="Georgia"/>
                <w:i w:val="0"/>
                <w:iCs w:val="0"/>
                <w:sz w:val="22"/>
                <w:szCs w:val="22"/>
              </w:rPr>
            </w:pPr>
          </w:p>
        </w:tc>
        <w:tc>
          <w:tcPr>
            <w:tcW w:w="6826" w:type="dxa"/>
            <w:gridSpan w:val="3"/>
          </w:tcPr>
          <w:p w14:paraId="1F6E5266" w14:textId="77777777" w:rsidR="005C109C" w:rsidRPr="00AD514F" w:rsidRDefault="005C109C" w:rsidP="005C109C">
            <w:pPr>
              <w:spacing w:after="0" w:line="240" w:lineRule="auto"/>
              <w:jc w:val="both"/>
              <w:rPr>
                <w:rFonts w:ascii="Georgia" w:hAnsi="Georgia"/>
                <w:i w:val="0"/>
                <w:iCs w:val="0"/>
                <w:sz w:val="21"/>
                <w:szCs w:val="21"/>
              </w:rPr>
            </w:pPr>
          </w:p>
        </w:tc>
        <w:tc>
          <w:tcPr>
            <w:tcW w:w="498" w:type="dxa"/>
          </w:tcPr>
          <w:p w14:paraId="665BDD75" w14:textId="77777777" w:rsidR="005C109C" w:rsidRPr="00AD514F" w:rsidRDefault="005C109C" w:rsidP="005C109C">
            <w:pPr>
              <w:spacing w:after="0" w:line="240" w:lineRule="auto"/>
              <w:rPr>
                <w:rFonts w:ascii="Georgia" w:hAnsi="Georgia"/>
                <w:i w:val="0"/>
                <w:iCs w:val="0"/>
                <w:sz w:val="21"/>
                <w:szCs w:val="21"/>
              </w:rPr>
            </w:pPr>
          </w:p>
        </w:tc>
      </w:tr>
      <w:tr w:rsidR="00FB0554" w:rsidRPr="00CF70EC" w14:paraId="289CB125" w14:textId="77777777" w:rsidTr="6673994C">
        <w:tc>
          <w:tcPr>
            <w:tcW w:w="283" w:type="dxa"/>
          </w:tcPr>
          <w:p w14:paraId="0D186834" w14:textId="77777777" w:rsidR="00941A8F" w:rsidRPr="00AD514F" w:rsidRDefault="00941A8F" w:rsidP="005C109C">
            <w:pPr>
              <w:spacing w:after="0" w:line="240" w:lineRule="auto"/>
              <w:rPr>
                <w:rFonts w:ascii="Georgia" w:hAnsi="Georgia"/>
                <w:i w:val="0"/>
                <w:iCs w:val="0"/>
                <w:sz w:val="22"/>
                <w:szCs w:val="22"/>
              </w:rPr>
            </w:pPr>
          </w:p>
        </w:tc>
        <w:tc>
          <w:tcPr>
            <w:tcW w:w="6778" w:type="dxa"/>
          </w:tcPr>
          <w:p w14:paraId="7C623A60" w14:textId="77777777" w:rsidR="00941A8F" w:rsidRPr="00AD514F" w:rsidRDefault="00941A8F" w:rsidP="005C109C">
            <w:pPr>
              <w:spacing w:after="0" w:line="240" w:lineRule="auto"/>
              <w:rPr>
                <w:rFonts w:ascii="Georgia" w:hAnsi="Georgia"/>
                <w:i w:val="0"/>
                <w:iCs w:val="0"/>
                <w:sz w:val="22"/>
                <w:szCs w:val="22"/>
              </w:rPr>
            </w:pPr>
          </w:p>
        </w:tc>
        <w:tc>
          <w:tcPr>
            <w:tcW w:w="245" w:type="dxa"/>
          </w:tcPr>
          <w:p w14:paraId="5F666A83" w14:textId="77777777" w:rsidR="00941A8F" w:rsidRPr="00AD514F" w:rsidRDefault="00941A8F" w:rsidP="005C109C">
            <w:pPr>
              <w:spacing w:after="0" w:line="240" w:lineRule="auto"/>
              <w:rPr>
                <w:rFonts w:ascii="Georgia" w:hAnsi="Georgia"/>
                <w:i w:val="0"/>
                <w:iCs w:val="0"/>
                <w:sz w:val="22"/>
                <w:szCs w:val="22"/>
              </w:rPr>
            </w:pPr>
          </w:p>
        </w:tc>
        <w:tc>
          <w:tcPr>
            <w:tcW w:w="236" w:type="dxa"/>
          </w:tcPr>
          <w:p w14:paraId="77110452" w14:textId="77777777" w:rsidR="00941A8F" w:rsidRPr="00AD514F" w:rsidRDefault="00941A8F" w:rsidP="005C109C">
            <w:pPr>
              <w:spacing w:after="0" w:line="240" w:lineRule="auto"/>
              <w:rPr>
                <w:rFonts w:ascii="Georgia" w:hAnsi="Georgia"/>
                <w:i w:val="0"/>
                <w:iCs w:val="0"/>
                <w:sz w:val="22"/>
                <w:szCs w:val="22"/>
              </w:rPr>
            </w:pPr>
          </w:p>
        </w:tc>
        <w:tc>
          <w:tcPr>
            <w:tcW w:w="7305" w:type="dxa"/>
            <w:gridSpan w:val="4"/>
            <w:vMerge w:val="restart"/>
          </w:tcPr>
          <w:p w14:paraId="62DFAABC" w14:textId="77777777" w:rsidR="00941A8F" w:rsidRPr="00386493" w:rsidRDefault="00941A8F" w:rsidP="005C109C">
            <w:pPr>
              <w:spacing w:after="0" w:line="240" w:lineRule="auto"/>
              <w:jc w:val="both"/>
              <w:rPr>
                <w:rFonts w:ascii="Open Sans Condensed" w:hAnsi="Open Sans Condensed" w:cs="Open Sans Condensed"/>
                <w:b/>
                <w:bCs/>
                <w:i w:val="0"/>
                <w:iCs w:val="0"/>
                <w:sz w:val="28"/>
                <w:szCs w:val="28"/>
              </w:rPr>
            </w:pPr>
            <w:r w:rsidRPr="00386493">
              <w:rPr>
                <w:rFonts w:ascii="Open Sans Condensed" w:hAnsi="Open Sans Condensed" w:cs="Open Sans Condensed"/>
                <w:b/>
                <w:bCs/>
                <w:i w:val="0"/>
                <w:iCs w:val="0"/>
                <w:color w:val="45215E"/>
                <w:sz w:val="28"/>
                <w:szCs w:val="28"/>
              </w:rPr>
              <w:t>CHAPTERS</w:t>
            </w:r>
          </w:p>
        </w:tc>
        <w:tc>
          <w:tcPr>
            <w:tcW w:w="498" w:type="dxa"/>
          </w:tcPr>
          <w:p w14:paraId="39A5CC55" w14:textId="77777777" w:rsidR="00941A8F" w:rsidRPr="00AD514F" w:rsidRDefault="00941A8F" w:rsidP="005C109C">
            <w:pPr>
              <w:spacing w:after="0" w:line="240" w:lineRule="auto"/>
              <w:rPr>
                <w:rFonts w:ascii="Georgia" w:hAnsi="Georgia"/>
                <w:i w:val="0"/>
                <w:iCs w:val="0"/>
                <w:sz w:val="21"/>
                <w:szCs w:val="21"/>
              </w:rPr>
            </w:pPr>
          </w:p>
        </w:tc>
      </w:tr>
      <w:tr w:rsidR="00FB0554" w:rsidRPr="00CF70EC" w14:paraId="35A86F1E" w14:textId="77777777" w:rsidTr="6673994C">
        <w:tc>
          <w:tcPr>
            <w:tcW w:w="283" w:type="dxa"/>
          </w:tcPr>
          <w:p w14:paraId="1E44B13C" w14:textId="77777777" w:rsidR="00941A8F" w:rsidRPr="00AD514F" w:rsidRDefault="00941A8F" w:rsidP="005C109C">
            <w:pPr>
              <w:spacing w:after="0" w:line="240" w:lineRule="auto"/>
              <w:rPr>
                <w:rFonts w:ascii="Georgia" w:hAnsi="Georgia"/>
                <w:i w:val="0"/>
                <w:iCs w:val="0"/>
                <w:sz w:val="22"/>
                <w:szCs w:val="22"/>
              </w:rPr>
            </w:pPr>
          </w:p>
        </w:tc>
        <w:tc>
          <w:tcPr>
            <w:tcW w:w="6778" w:type="dxa"/>
          </w:tcPr>
          <w:p w14:paraId="4C5007A3" w14:textId="77777777" w:rsidR="00941A8F" w:rsidRPr="00AD514F" w:rsidRDefault="00941A8F" w:rsidP="005C109C">
            <w:pPr>
              <w:spacing w:after="0" w:line="240" w:lineRule="auto"/>
              <w:rPr>
                <w:rFonts w:ascii="Georgia" w:hAnsi="Georgia"/>
                <w:i w:val="0"/>
                <w:iCs w:val="0"/>
                <w:sz w:val="22"/>
                <w:szCs w:val="22"/>
              </w:rPr>
            </w:pPr>
          </w:p>
        </w:tc>
        <w:tc>
          <w:tcPr>
            <w:tcW w:w="245" w:type="dxa"/>
          </w:tcPr>
          <w:p w14:paraId="3541E4F0" w14:textId="77777777" w:rsidR="00941A8F" w:rsidRPr="00AD514F" w:rsidRDefault="00941A8F" w:rsidP="005C109C">
            <w:pPr>
              <w:spacing w:after="0" w:line="240" w:lineRule="auto"/>
              <w:rPr>
                <w:rFonts w:ascii="Georgia" w:hAnsi="Georgia"/>
                <w:i w:val="0"/>
                <w:iCs w:val="0"/>
                <w:sz w:val="22"/>
                <w:szCs w:val="22"/>
              </w:rPr>
            </w:pPr>
          </w:p>
        </w:tc>
        <w:tc>
          <w:tcPr>
            <w:tcW w:w="236" w:type="dxa"/>
          </w:tcPr>
          <w:p w14:paraId="3BF8942B" w14:textId="77777777" w:rsidR="00941A8F" w:rsidRPr="00AD514F" w:rsidRDefault="00941A8F" w:rsidP="005C109C">
            <w:pPr>
              <w:spacing w:after="0" w:line="240" w:lineRule="auto"/>
              <w:rPr>
                <w:rFonts w:ascii="Georgia" w:hAnsi="Georgia"/>
                <w:i w:val="0"/>
                <w:iCs w:val="0"/>
                <w:sz w:val="22"/>
                <w:szCs w:val="22"/>
              </w:rPr>
            </w:pPr>
          </w:p>
        </w:tc>
        <w:tc>
          <w:tcPr>
            <w:tcW w:w="7305" w:type="dxa"/>
            <w:gridSpan w:val="4"/>
            <w:vMerge/>
          </w:tcPr>
          <w:p w14:paraId="4A590C50" w14:textId="77777777" w:rsidR="00941A8F" w:rsidRPr="00AD514F" w:rsidRDefault="00941A8F" w:rsidP="005C109C">
            <w:pPr>
              <w:spacing w:after="0" w:line="240" w:lineRule="auto"/>
              <w:jc w:val="both"/>
              <w:rPr>
                <w:rFonts w:ascii="Georgia" w:hAnsi="Georgia"/>
                <w:i w:val="0"/>
                <w:iCs w:val="0"/>
                <w:sz w:val="21"/>
                <w:szCs w:val="21"/>
              </w:rPr>
            </w:pPr>
          </w:p>
        </w:tc>
        <w:tc>
          <w:tcPr>
            <w:tcW w:w="498" w:type="dxa"/>
          </w:tcPr>
          <w:p w14:paraId="553A38F8" w14:textId="77777777" w:rsidR="00941A8F" w:rsidRPr="00AD514F" w:rsidRDefault="00941A8F" w:rsidP="005C109C">
            <w:pPr>
              <w:spacing w:after="0" w:line="240" w:lineRule="auto"/>
              <w:rPr>
                <w:rFonts w:ascii="Georgia" w:hAnsi="Georgia"/>
                <w:i w:val="0"/>
                <w:iCs w:val="0"/>
                <w:sz w:val="21"/>
                <w:szCs w:val="21"/>
              </w:rPr>
            </w:pPr>
          </w:p>
        </w:tc>
      </w:tr>
      <w:tr w:rsidR="00941A8F" w:rsidRPr="00CF70EC" w14:paraId="7FE15A1F" w14:textId="77777777" w:rsidTr="6673994C">
        <w:tc>
          <w:tcPr>
            <w:tcW w:w="283" w:type="dxa"/>
          </w:tcPr>
          <w:p w14:paraId="19BB9064" w14:textId="77777777" w:rsidR="00941A8F" w:rsidRPr="00AD514F" w:rsidRDefault="00941A8F" w:rsidP="005C109C">
            <w:pPr>
              <w:spacing w:after="0" w:line="240" w:lineRule="auto"/>
              <w:rPr>
                <w:rFonts w:ascii="Georgia" w:hAnsi="Georgia"/>
                <w:i w:val="0"/>
                <w:iCs w:val="0"/>
                <w:sz w:val="22"/>
                <w:szCs w:val="22"/>
              </w:rPr>
            </w:pPr>
          </w:p>
        </w:tc>
        <w:tc>
          <w:tcPr>
            <w:tcW w:w="6778" w:type="dxa"/>
          </w:tcPr>
          <w:p w14:paraId="4B9F1289" w14:textId="77777777" w:rsidR="00941A8F" w:rsidRPr="00AD514F" w:rsidRDefault="00941A8F" w:rsidP="005C109C">
            <w:pPr>
              <w:spacing w:after="0" w:line="240" w:lineRule="auto"/>
              <w:rPr>
                <w:rFonts w:ascii="Georgia" w:hAnsi="Georgia"/>
                <w:i w:val="0"/>
                <w:iCs w:val="0"/>
                <w:sz w:val="22"/>
                <w:szCs w:val="22"/>
              </w:rPr>
            </w:pPr>
          </w:p>
        </w:tc>
        <w:tc>
          <w:tcPr>
            <w:tcW w:w="245" w:type="dxa"/>
          </w:tcPr>
          <w:p w14:paraId="3096F32D" w14:textId="77777777" w:rsidR="00941A8F" w:rsidRPr="00AD514F" w:rsidRDefault="00941A8F" w:rsidP="005C109C">
            <w:pPr>
              <w:spacing w:after="0" w:line="240" w:lineRule="auto"/>
              <w:rPr>
                <w:rFonts w:ascii="Georgia" w:hAnsi="Georgia"/>
                <w:i w:val="0"/>
                <w:iCs w:val="0"/>
                <w:sz w:val="22"/>
                <w:szCs w:val="22"/>
              </w:rPr>
            </w:pPr>
          </w:p>
        </w:tc>
        <w:tc>
          <w:tcPr>
            <w:tcW w:w="236" w:type="dxa"/>
          </w:tcPr>
          <w:p w14:paraId="29FBE449" w14:textId="77777777" w:rsidR="00941A8F" w:rsidRPr="00AD514F" w:rsidRDefault="00941A8F" w:rsidP="005C109C">
            <w:pPr>
              <w:spacing w:after="0" w:line="240" w:lineRule="auto"/>
              <w:rPr>
                <w:rFonts w:ascii="Georgia" w:hAnsi="Georgia"/>
                <w:i w:val="0"/>
                <w:iCs w:val="0"/>
                <w:sz w:val="22"/>
                <w:szCs w:val="22"/>
              </w:rPr>
            </w:pPr>
          </w:p>
        </w:tc>
        <w:tc>
          <w:tcPr>
            <w:tcW w:w="7803" w:type="dxa"/>
            <w:gridSpan w:val="5"/>
          </w:tcPr>
          <w:p w14:paraId="3F717D51" w14:textId="77777777" w:rsidR="00941A8F" w:rsidRPr="00AD514F" w:rsidRDefault="00941A8F" w:rsidP="005C109C">
            <w:pPr>
              <w:spacing w:after="0" w:line="240" w:lineRule="auto"/>
              <w:rPr>
                <w:rFonts w:ascii="Georgia" w:hAnsi="Georgia"/>
                <w:i w:val="0"/>
                <w:iCs w:val="0"/>
                <w:sz w:val="21"/>
                <w:szCs w:val="21"/>
              </w:rPr>
            </w:pPr>
            <w:r>
              <w:rPr>
                <w:rFonts w:ascii="Georgia" w:hAnsi="Georgia"/>
                <w:i w:val="0"/>
                <w:iCs w:val="0"/>
                <w:sz w:val="21"/>
                <w:szCs w:val="21"/>
              </w:rPr>
              <w:t xml:space="preserve">For primary students we recommend starting with the chapters highlighted in </w:t>
            </w:r>
            <w:r w:rsidRPr="00941A8F">
              <w:rPr>
                <w:rFonts w:ascii="Georgia" w:hAnsi="Georgia"/>
                <w:b/>
                <w:bCs/>
                <w:i w:val="0"/>
                <w:iCs w:val="0"/>
                <w:sz w:val="21"/>
                <w:szCs w:val="21"/>
              </w:rPr>
              <w:t>bold</w:t>
            </w:r>
            <w:r>
              <w:rPr>
                <w:rFonts w:ascii="Georgia" w:hAnsi="Georgia"/>
                <w:i w:val="0"/>
                <w:iCs w:val="0"/>
                <w:sz w:val="21"/>
                <w:szCs w:val="21"/>
              </w:rPr>
              <w:t>. Other chapters can be used for extension or with additional support.</w:t>
            </w:r>
          </w:p>
        </w:tc>
      </w:tr>
      <w:tr w:rsidR="00FB0554" w:rsidRPr="00CF70EC" w14:paraId="61732797" w14:textId="77777777" w:rsidTr="6673994C">
        <w:trPr>
          <w:trHeight w:val="104"/>
        </w:trPr>
        <w:tc>
          <w:tcPr>
            <w:tcW w:w="283" w:type="dxa"/>
          </w:tcPr>
          <w:p w14:paraId="034B6554" w14:textId="77777777" w:rsidR="005C109C" w:rsidRPr="00810FE6" w:rsidRDefault="005C109C" w:rsidP="005C109C">
            <w:pPr>
              <w:spacing w:after="0" w:line="240" w:lineRule="auto"/>
              <w:rPr>
                <w:rFonts w:ascii="Georgia" w:hAnsi="Georgia"/>
                <w:i w:val="0"/>
                <w:iCs w:val="0"/>
                <w:sz w:val="10"/>
                <w:szCs w:val="10"/>
              </w:rPr>
            </w:pPr>
          </w:p>
        </w:tc>
        <w:tc>
          <w:tcPr>
            <w:tcW w:w="6778" w:type="dxa"/>
          </w:tcPr>
          <w:p w14:paraId="7E7B09F9" w14:textId="77777777" w:rsidR="005C109C" w:rsidRPr="00810FE6" w:rsidRDefault="005C109C" w:rsidP="005C109C">
            <w:pPr>
              <w:spacing w:after="0" w:line="240" w:lineRule="auto"/>
              <w:jc w:val="both"/>
              <w:rPr>
                <w:rFonts w:ascii="Georgia" w:hAnsi="Georgia"/>
                <w:i w:val="0"/>
                <w:iCs w:val="0"/>
                <w:sz w:val="10"/>
                <w:szCs w:val="10"/>
              </w:rPr>
            </w:pPr>
          </w:p>
        </w:tc>
        <w:tc>
          <w:tcPr>
            <w:tcW w:w="245" w:type="dxa"/>
          </w:tcPr>
          <w:p w14:paraId="513A9A15" w14:textId="77777777" w:rsidR="005C109C" w:rsidRPr="00810FE6" w:rsidRDefault="005C109C" w:rsidP="005C109C">
            <w:pPr>
              <w:spacing w:after="0" w:line="240" w:lineRule="auto"/>
              <w:rPr>
                <w:rFonts w:ascii="Georgia" w:hAnsi="Georgia"/>
                <w:i w:val="0"/>
                <w:iCs w:val="0"/>
                <w:sz w:val="10"/>
                <w:szCs w:val="10"/>
              </w:rPr>
            </w:pPr>
          </w:p>
        </w:tc>
        <w:tc>
          <w:tcPr>
            <w:tcW w:w="236" w:type="dxa"/>
          </w:tcPr>
          <w:p w14:paraId="5035F583" w14:textId="77777777" w:rsidR="005C109C" w:rsidRPr="00810FE6" w:rsidRDefault="005C109C" w:rsidP="005C109C">
            <w:pPr>
              <w:spacing w:after="0" w:line="240" w:lineRule="auto"/>
              <w:rPr>
                <w:rFonts w:ascii="Georgia" w:hAnsi="Georgia"/>
                <w:i w:val="0"/>
                <w:iCs w:val="0"/>
                <w:sz w:val="10"/>
                <w:szCs w:val="10"/>
              </w:rPr>
            </w:pPr>
          </w:p>
        </w:tc>
        <w:tc>
          <w:tcPr>
            <w:tcW w:w="479" w:type="dxa"/>
          </w:tcPr>
          <w:p w14:paraId="41189348" w14:textId="77777777" w:rsidR="005C109C" w:rsidRPr="00810FE6" w:rsidRDefault="005C109C" w:rsidP="005C109C">
            <w:pPr>
              <w:spacing w:after="0" w:line="240" w:lineRule="auto"/>
              <w:rPr>
                <w:rFonts w:ascii="Georgia" w:hAnsi="Georgia"/>
                <w:i w:val="0"/>
                <w:iCs w:val="0"/>
                <w:sz w:val="10"/>
                <w:szCs w:val="10"/>
              </w:rPr>
            </w:pPr>
          </w:p>
        </w:tc>
        <w:tc>
          <w:tcPr>
            <w:tcW w:w="6826" w:type="dxa"/>
            <w:gridSpan w:val="3"/>
          </w:tcPr>
          <w:p w14:paraId="66D71230" w14:textId="77777777" w:rsidR="005C109C" w:rsidRPr="00810FE6" w:rsidRDefault="005C109C" w:rsidP="005C109C">
            <w:pPr>
              <w:spacing w:after="0" w:line="240" w:lineRule="auto"/>
              <w:jc w:val="both"/>
              <w:rPr>
                <w:rFonts w:ascii="Georgia" w:hAnsi="Georgia"/>
                <w:i w:val="0"/>
                <w:iCs w:val="0"/>
                <w:sz w:val="10"/>
                <w:szCs w:val="10"/>
              </w:rPr>
            </w:pPr>
          </w:p>
        </w:tc>
        <w:tc>
          <w:tcPr>
            <w:tcW w:w="498" w:type="dxa"/>
          </w:tcPr>
          <w:p w14:paraId="63E19DE4" w14:textId="77777777" w:rsidR="005C109C" w:rsidRPr="00810FE6" w:rsidRDefault="005C109C" w:rsidP="005C109C">
            <w:pPr>
              <w:spacing w:after="0" w:line="240" w:lineRule="auto"/>
              <w:rPr>
                <w:rFonts w:ascii="Georgia" w:hAnsi="Georgia"/>
                <w:i w:val="0"/>
                <w:iCs w:val="0"/>
                <w:sz w:val="10"/>
                <w:szCs w:val="10"/>
              </w:rPr>
            </w:pPr>
          </w:p>
        </w:tc>
      </w:tr>
      <w:tr w:rsidR="00810FE6" w:rsidRPr="00CF70EC" w14:paraId="3162B350" w14:textId="77777777" w:rsidTr="6673994C">
        <w:tc>
          <w:tcPr>
            <w:tcW w:w="283" w:type="dxa"/>
          </w:tcPr>
          <w:p w14:paraId="19C2BE0D" w14:textId="77777777" w:rsidR="005C109C" w:rsidRPr="00AD514F" w:rsidRDefault="005C109C" w:rsidP="005C109C">
            <w:pPr>
              <w:spacing w:after="0" w:line="240" w:lineRule="auto"/>
              <w:rPr>
                <w:rFonts w:ascii="Georgia" w:hAnsi="Georgia"/>
                <w:i w:val="0"/>
                <w:iCs w:val="0"/>
                <w:sz w:val="22"/>
                <w:szCs w:val="22"/>
              </w:rPr>
            </w:pPr>
          </w:p>
        </w:tc>
        <w:tc>
          <w:tcPr>
            <w:tcW w:w="6778" w:type="dxa"/>
          </w:tcPr>
          <w:p w14:paraId="5F01A54E" w14:textId="77777777" w:rsidR="005C109C" w:rsidRPr="00AD514F" w:rsidRDefault="005C109C" w:rsidP="005C109C">
            <w:pPr>
              <w:spacing w:after="0" w:line="240" w:lineRule="auto"/>
              <w:jc w:val="both"/>
              <w:rPr>
                <w:rFonts w:ascii="Georgia" w:hAnsi="Georgia"/>
                <w:i w:val="0"/>
                <w:iCs w:val="0"/>
                <w:sz w:val="22"/>
                <w:szCs w:val="22"/>
              </w:rPr>
            </w:pPr>
          </w:p>
        </w:tc>
        <w:tc>
          <w:tcPr>
            <w:tcW w:w="245" w:type="dxa"/>
          </w:tcPr>
          <w:p w14:paraId="5D2F7E19" w14:textId="77777777" w:rsidR="005C109C" w:rsidRPr="00AD514F" w:rsidRDefault="005C109C" w:rsidP="005C109C">
            <w:pPr>
              <w:spacing w:after="0" w:line="240" w:lineRule="auto"/>
              <w:rPr>
                <w:rFonts w:ascii="Georgia" w:hAnsi="Georgia"/>
                <w:i w:val="0"/>
                <w:iCs w:val="0"/>
                <w:sz w:val="22"/>
                <w:szCs w:val="22"/>
              </w:rPr>
            </w:pPr>
          </w:p>
        </w:tc>
        <w:tc>
          <w:tcPr>
            <w:tcW w:w="236" w:type="dxa"/>
          </w:tcPr>
          <w:p w14:paraId="020559FB" w14:textId="77777777" w:rsidR="005C109C" w:rsidRPr="00AD514F" w:rsidRDefault="005C109C" w:rsidP="005C109C">
            <w:pPr>
              <w:spacing w:after="0" w:line="240" w:lineRule="auto"/>
              <w:rPr>
                <w:rFonts w:ascii="Georgia" w:hAnsi="Georgia"/>
                <w:i w:val="0"/>
                <w:iCs w:val="0"/>
                <w:sz w:val="22"/>
                <w:szCs w:val="22"/>
              </w:rPr>
            </w:pPr>
          </w:p>
        </w:tc>
        <w:tc>
          <w:tcPr>
            <w:tcW w:w="479" w:type="dxa"/>
          </w:tcPr>
          <w:p w14:paraId="22599DF2" w14:textId="77777777" w:rsidR="00941A8F" w:rsidRPr="00810FE6" w:rsidRDefault="00941A8F" w:rsidP="005C109C">
            <w:pPr>
              <w:spacing w:after="0" w:line="240" w:lineRule="auto"/>
              <w:rPr>
                <w:rFonts w:ascii="Georgia" w:hAnsi="Georgia"/>
                <w:b/>
                <w:bCs/>
                <w:i w:val="0"/>
                <w:iCs w:val="0"/>
                <w:sz w:val="22"/>
                <w:szCs w:val="22"/>
              </w:rPr>
            </w:pPr>
            <w:r w:rsidRPr="00810FE6">
              <w:rPr>
                <w:rFonts w:ascii="Georgia" w:hAnsi="Georgia"/>
                <w:b/>
                <w:bCs/>
                <w:i w:val="0"/>
                <w:iCs w:val="0"/>
                <w:sz w:val="22"/>
                <w:szCs w:val="22"/>
              </w:rPr>
              <w:t>1</w:t>
            </w:r>
          </w:p>
        </w:tc>
        <w:tc>
          <w:tcPr>
            <w:tcW w:w="6826" w:type="dxa"/>
            <w:gridSpan w:val="3"/>
          </w:tcPr>
          <w:p w14:paraId="630D0363" w14:textId="5ED88848" w:rsidR="005C109C" w:rsidRPr="00AD514F" w:rsidRDefault="00941A8F" w:rsidP="005C109C">
            <w:pPr>
              <w:spacing w:after="0" w:line="240" w:lineRule="auto"/>
              <w:jc w:val="both"/>
              <w:rPr>
                <w:rFonts w:ascii="Georgia" w:hAnsi="Georgia"/>
                <w:i w:val="0"/>
                <w:iCs w:val="0"/>
                <w:sz w:val="21"/>
                <w:szCs w:val="21"/>
              </w:rPr>
            </w:pPr>
            <w:r w:rsidRPr="00810FE6">
              <w:rPr>
                <w:rFonts w:ascii="Georgia" w:hAnsi="Georgia"/>
                <w:b/>
                <w:bCs/>
                <w:i w:val="0"/>
                <w:iCs w:val="0"/>
                <w:sz w:val="21"/>
                <w:szCs w:val="21"/>
              </w:rPr>
              <w:t>The Tower of London</w:t>
            </w:r>
            <w:r>
              <w:rPr>
                <w:rFonts w:ascii="Georgia" w:hAnsi="Georgia"/>
                <w:i w:val="0"/>
                <w:iCs w:val="0"/>
                <w:sz w:val="21"/>
                <w:szCs w:val="21"/>
              </w:rPr>
              <w:t xml:space="preserve"> – welcome</w:t>
            </w:r>
          </w:p>
        </w:tc>
        <w:tc>
          <w:tcPr>
            <w:tcW w:w="498" w:type="dxa"/>
          </w:tcPr>
          <w:p w14:paraId="0547DFD5" w14:textId="77777777" w:rsidR="005C109C" w:rsidRPr="00AD514F" w:rsidRDefault="005C109C" w:rsidP="005C109C">
            <w:pPr>
              <w:spacing w:after="0" w:line="240" w:lineRule="auto"/>
              <w:rPr>
                <w:rFonts w:ascii="Georgia" w:hAnsi="Georgia"/>
                <w:i w:val="0"/>
                <w:iCs w:val="0"/>
                <w:sz w:val="21"/>
                <w:szCs w:val="21"/>
              </w:rPr>
            </w:pPr>
          </w:p>
        </w:tc>
      </w:tr>
      <w:tr w:rsidR="00810FE6" w:rsidRPr="00CF70EC" w14:paraId="2C537E0D" w14:textId="77777777" w:rsidTr="6673994C">
        <w:tc>
          <w:tcPr>
            <w:tcW w:w="283" w:type="dxa"/>
          </w:tcPr>
          <w:p w14:paraId="3285E219" w14:textId="77777777" w:rsidR="005C109C" w:rsidRPr="00AD514F" w:rsidRDefault="005C109C" w:rsidP="005C109C">
            <w:pPr>
              <w:spacing w:after="0" w:line="240" w:lineRule="auto"/>
              <w:rPr>
                <w:rFonts w:ascii="Georgia" w:hAnsi="Georgia"/>
                <w:i w:val="0"/>
                <w:iCs w:val="0"/>
                <w:sz w:val="22"/>
                <w:szCs w:val="22"/>
              </w:rPr>
            </w:pPr>
          </w:p>
        </w:tc>
        <w:tc>
          <w:tcPr>
            <w:tcW w:w="6778" w:type="dxa"/>
          </w:tcPr>
          <w:p w14:paraId="553FB159" w14:textId="77777777" w:rsidR="005C109C" w:rsidRPr="00AD514F" w:rsidRDefault="005C109C" w:rsidP="005C109C">
            <w:pPr>
              <w:spacing w:after="0" w:line="240" w:lineRule="auto"/>
              <w:jc w:val="both"/>
              <w:rPr>
                <w:rFonts w:ascii="Georgia" w:hAnsi="Georgia"/>
                <w:i w:val="0"/>
                <w:iCs w:val="0"/>
                <w:sz w:val="22"/>
                <w:szCs w:val="22"/>
              </w:rPr>
            </w:pPr>
          </w:p>
        </w:tc>
        <w:tc>
          <w:tcPr>
            <w:tcW w:w="245" w:type="dxa"/>
          </w:tcPr>
          <w:p w14:paraId="07837C20" w14:textId="77777777" w:rsidR="005C109C" w:rsidRPr="00AD514F" w:rsidRDefault="005C109C" w:rsidP="005C109C">
            <w:pPr>
              <w:spacing w:after="0" w:line="240" w:lineRule="auto"/>
              <w:rPr>
                <w:rFonts w:ascii="Georgia" w:hAnsi="Georgia"/>
                <w:i w:val="0"/>
                <w:iCs w:val="0"/>
                <w:sz w:val="22"/>
                <w:szCs w:val="22"/>
              </w:rPr>
            </w:pPr>
          </w:p>
        </w:tc>
        <w:tc>
          <w:tcPr>
            <w:tcW w:w="236" w:type="dxa"/>
          </w:tcPr>
          <w:p w14:paraId="5A3D9477" w14:textId="77777777" w:rsidR="005C109C" w:rsidRPr="00AD514F" w:rsidRDefault="005C109C" w:rsidP="005C109C">
            <w:pPr>
              <w:spacing w:after="0" w:line="240" w:lineRule="auto"/>
              <w:rPr>
                <w:rFonts w:ascii="Georgia" w:hAnsi="Georgia"/>
                <w:i w:val="0"/>
                <w:iCs w:val="0"/>
                <w:sz w:val="22"/>
                <w:szCs w:val="22"/>
              </w:rPr>
            </w:pPr>
          </w:p>
        </w:tc>
        <w:tc>
          <w:tcPr>
            <w:tcW w:w="479" w:type="dxa"/>
          </w:tcPr>
          <w:p w14:paraId="077585F5" w14:textId="77777777" w:rsidR="005C109C" w:rsidRPr="00810FE6" w:rsidRDefault="00941A8F" w:rsidP="005C109C">
            <w:pPr>
              <w:spacing w:after="0" w:line="240" w:lineRule="auto"/>
              <w:rPr>
                <w:rFonts w:ascii="Georgia" w:hAnsi="Georgia"/>
                <w:b/>
                <w:bCs/>
                <w:i w:val="0"/>
                <w:iCs w:val="0"/>
                <w:sz w:val="22"/>
                <w:szCs w:val="22"/>
              </w:rPr>
            </w:pPr>
            <w:r w:rsidRPr="00810FE6">
              <w:rPr>
                <w:rFonts w:ascii="Georgia" w:hAnsi="Georgia"/>
                <w:b/>
                <w:bCs/>
                <w:i w:val="0"/>
                <w:iCs w:val="0"/>
                <w:sz w:val="22"/>
                <w:szCs w:val="22"/>
              </w:rPr>
              <w:t>2</w:t>
            </w:r>
          </w:p>
        </w:tc>
        <w:tc>
          <w:tcPr>
            <w:tcW w:w="6826" w:type="dxa"/>
            <w:gridSpan w:val="3"/>
          </w:tcPr>
          <w:p w14:paraId="42A0AA9F" w14:textId="445F6855" w:rsidR="00941A8F" w:rsidRPr="00AD514F" w:rsidRDefault="00941A8F" w:rsidP="005C109C">
            <w:pPr>
              <w:spacing w:after="0" w:line="240" w:lineRule="auto"/>
              <w:jc w:val="both"/>
              <w:rPr>
                <w:rFonts w:ascii="Georgia" w:hAnsi="Georgia"/>
                <w:i w:val="0"/>
                <w:iCs w:val="0"/>
                <w:sz w:val="21"/>
                <w:szCs w:val="21"/>
              </w:rPr>
            </w:pPr>
            <w:r w:rsidRPr="00810FE6">
              <w:rPr>
                <w:rFonts w:ascii="Georgia" w:hAnsi="Georgia"/>
                <w:b/>
                <w:bCs/>
                <w:i w:val="0"/>
                <w:iCs w:val="0"/>
                <w:sz w:val="21"/>
                <w:szCs w:val="21"/>
              </w:rPr>
              <w:t>Tower Green</w:t>
            </w:r>
          </w:p>
        </w:tc>
        <w:tc>
          <w:tcPr>
            <w:tcW w:w="498" w:type="dxa"/>
          </w:tcPr>
          <w:p w14:paraId="28BE6C75" w14:textId="77777777" w:rsidR="005C109C" w:rsidRPr="00AD514F" w:rsidRDefault="005C109C" w:rsidP="005C109C">
            <w:pPr>
              <w:spacing w:after="0" w:line="240" w:lineRule="auto"/>
              <w:rPr>
                <w:rFonts w:ascii="Georgia" w:hAnsi="Georgia"/>
                <w:i w:val="0"/>
                <w:iCs w:val="0"/>
                <w:sz w:val="21"/>
                <w:szCs w:val="21"/>
              </w:rPr>
            </w:pPr>
          </w:p>
        </w:tc>
      </w:tr>
      <w:tr w:rsidR="00810FE6" w:rsidRPr="00CF70EC" w14:paraId="0C6CB6E8" w14:textId="77777777" w:rsidTr="6673994C">
        <w:tc>
          <w:tcPr>
            <w:tcW w:w="283" w:type="dxa"/>
          </w:tcPr>
          <w:p w14:paraId="1A177F62" w14:textId="77777777" w:rsidR="005C109C" w:rsidRPr="00AD514F" w:rsidRDefault="005C109C" w:rsidP="005C109C">
            <w:pPr>
              <w:spacing w:after="0" w:line="240" w:lineRule="auto"/>
              <w:rPr>
                <w:rFonts w:ascii="Georgia" w:hAnsi="Georgia"/>
                <w:i w:val="0"/>
                <w:iCs w:val="0"/>
                <w:sz w:val="22"/>
                <w:szCs w:val="22"/>
              </w:rPr>
            </w:pPr>
          </w:p>
        </w:tc>
        <w:tc>
          <w:tcPr>
            <w:tcW w:w="6778" w:type="dxa"/>
          </w:tcPr>
          <w:p w14:paraId="127E9118" w14:textId="77777777" w:rsidR="005C109C" w:rsidRPr="00AD514F" w:rsidRDefault="005C109C" w:rsidP="005C109C">
            <w:pPr>
              <w:spacing w:after="0" w:line="240" w:lineRule="auto"/>
              <w:jc w:val="both"/>
              <w:rPr>
                <w:rFonts w:ascii="Georgia" w:hAnsi="Georgia"/>
                <w:i w:val="0"/>
                <w:iCs w:val="0"/>
                <w:sz w:val="22"/>
                <w:szCs w:val="22"/>
              </w:rPr>
            </w:pPr>
          </w:p>
        </w:tc>
        <w:tc>
          <w:tcPr>
            <w:tcW w:w="245" w:type="dxa"/>
          </w:tcPr>
          <w:p w14:paraId="1C910BEE" w14:textId="77777777" w:rsidR="005C109C" w:rsidRPr="00AD514F" w:rsidRDefault="005C109C" w:rsidP="005C109C">
            <w:pPr>
              <w:spacing w:after="0" w:line="240" w:lineRule="auto"/>
              <w:rPr>
                <w:rFonts w:ascii="Georgia" w:hAnsi="Georgia"/>
                <w:i w:val="0"/>
                <w:iCs w:val="0"/>
                <w:sz w:val="22"/>
                <w:szCs w:val="22"/>
              </w:rPr>
            </w:pPr>
          </w:p>
        </w:tc>
        <w:tc>
          <w:tcPr>
            <w:tcW w:w="236" w:type="dxa"/>
          </w:tcPr>
          <w:p w14:paraId="03836482" w14:textId="77777777" w:rsidR="005C109C" w:rsidRPr="00AD514F" w:rsidRDefault="005C109C" w:rsidP="005C109C">
            <w:pPr>
              <w:spacing w:after="0" w:line="240" w:lineRule="auto"/>
              <w:rPr>
                <w:rFonts w:ascii="Georgia" w:hAnsi="Georgia"/>
                <w:i w:val="0"/>
                <w:iCs w:val="0"/>
                <w:sz w:val="22"/>
                <w:szCs w:val="22"/>
              </w:rPr>
            </w:pPr>
          </w:p>
        </w:tc>
        <w:tc>
          <w:tcPr>
            <w:tcW w:w="479" w:type="dxa"/>
          </w:tcPr>
          <w:p w14:paraId="62B387CC" w14:textId="77777777" w:rsidR="005C109C" w:rsidRPr="00810FE6" w:rsidRDefault="00941A8F" w:rsidP="005C109C">
            <w:pPr>
              <w:spacing w:after="0" w:line="240" w:lineRule="auto"/>
              <w:rPr>
                <w:rFonts w:ascii="Georgia" w:hAnsi="Georgia"/>
                <w:b/>
                <w:bCs/>
                <w:i w:val="0"/>
                <w:iCs w:val="0"/>
                <w:sz w:val="22"/>
                <w:szCs w:val="22"/>
              </w:rPr>
            </w:pPr>
            <w:r w:rsidRPr="00810FE6">
              <w:rPr>
                <w:rFonts w:ascii="Georgia" w:hAnsi="Georgia"/>
                <w:b/>
                <w:bCs/>
                <w:i w:val="0"/>
                <w:iCs w:val="0"/>
                <w:sz w:val="22"/>
                <w:szCs w:val="22"/>
              </w:rPr>
              <w:t>3</w:t>
            </w:r>
          </w:p>
        </w:tc>
        <w:tc>
          <w:tcPr>
            <w:tcW w:w="6826" w:type="dxa"/>
            <w:gridSpan w:val="3"/>
          </w:tcPr>
          <w:p w14:paraId="1C6D7C45" w14:textId="77777777" w:rsidR="005C109C" w:rsidRPr="00810FE6" w:rsidRDefault="00941A8F" w:rsidP="005C109C">
            <w:pPr>
              <w:spacing w:after="0" w:line="240" w:lineRule="auto"/>
              <w:jc w:val="both"/>
              <w:rPr>
                <w:rFonts w:ascii="Georgia" w:hAnsi="Georgia"/>
                <w:b/>
                <w:bCs/>
                <w:i w:val="0"/>
                <w:iCs w:val="0"/>
                <w:sz w:val="21"/>
                <w:szCs w:val="21"/>
              </w:rPr>
            </w:pPr>
            <w:r w:rsidRPr="00810FE6">
              <w:rPr>
                <w:rFonts w:ascii="Georgia" w:hAnsi="Georgia"/>
                <w:b/>
                <w:bCs/>
                <w:i w:val="0"/>
                <w:iCs w:val="0"/>
                <w:sz w:val="21"/>
                <w:szCs w:val="21"/>
              </w:rPr>
              <w:t>Outside: Building features</w:t>
            </w:r>
            <w:r w:rsidR="00810FE6">
              <w:rPr>
                <w:rFonts w:ascii="Georgia" w:hAnsi="Georgia"/>
                <w:b/>
                <w:bCs/>
                <w:i w:val="0"/>
                <w:iCs w:val="0"/>
                <w:sz w:val="21"/>
                <w:szCs w:val="21"/>
              </w:rPr>
              <w:t>*</w:t>
            </w:r>
          </w:p>
        </w:tc>
        <w:tc>
          <w:tcPr>
            <w:tcW w:w="498" w:type="dxa"/>
          </w:tcPr>
          <w:p w14:paraId="2F4530C5" w14:textId="77777777" w:rsidR="005C109C" w:rsidRPr="00AD514F" w:rsidRDefault="005C109C" w:rsidP="005C109C">
            <w:pPr>
              <w:spacing w:after="0" w:line="240" w:lineRule="auto"/>
              <w:rPr>
                <w:rFonts w:ascii="Georgia" w:hAnsi="Georgia"/>
                <w:i w:val="0"/>
                <w:iCs w:val="0"/>
                <w:sz w:val="21"/>
                <w:szCs w:val="21"/>
              </w:rPr>
            </w:pPr>
          </w:p>
        </w:tc>
      </w:tr>
      <w:tr w:rsidR="00810FE6" w:rsidRPr="00CF70EC" w14:paraId="103DD6D6" w14:textId="77777777" w:rsidTr="6673994C">
        <w:tc>
          <w:tcPr>
            <w:tcW w:w="283" w:type="dxa"/>
          </w:tcPr>
          <w:p w14:paraId="41B1A4BE" w14:textId="77777777" w:rsidR="005C109C" w:rsidRPr="00AD514F" w:rsidRDefault="005C109C" w:rsidP="005C109C">
            <w:pPr>
              <w:spacing w:after="0" w:line="240" w:lineRule="auto"/>
              <w:rPr>
                <w:rFonts w:ascii="Georgia" w:hAnsi="Georgia"/>
                <w:i w:val="0"/>
                <w:iCs w:val="0"/>
                <w:sz w:val="22"/>
                <w:szCs w:val="22"/>
              </w:rPr>
            </w:pPr>
          </w:p>
        </w:tc>
        <w:tc>
          <w:tcPr>
            <w:tcW w:w="6778" w:type="dxa"/>
          </w:tcPr>
          <w:p w14:paraId="5709EB48" w14:textId="77777777" w:rsidR="005C109C" w:rsidRPr="00AD514F" w:rsidRDefault="005C109C" w:rsidP="005C109C">
            <w:pPr>
              <w:spacing w:after="0" w:line="240" w:lineRule="auto"/>
              <w:jc w:val="both"/>
              <w:rPr>
                <w:rFonts w:ascii="Georgia" w:hAnsi="Georgia"/>
                <w:i w:val="0"/>
                <w:iCs w:val="0"/>
                <w:sz w:val="22"/>
                <w:szCs w:val="22"/>
              </w:rPr>
            </w:pPr>
          </w:p>
        </w:tc>
        <w:tc>
          <w:tcPr>
            <w:tcW w:w="245" w:type="dxa"/>
          </w:tcPr>
          <w:p w14:paraId="32941654" w14:textId="77777777" w:rsidR="005C109C" w:rsidRPr="00AD514F" w:rsidRDefault="005C109C" w:rsidP="005C109C">
            <w:pPr>
              <w:spacing w:after="0" w:line="240" w:lineRule="auto"/>
              <w:rPr>
                <w:rFonts w:ascii="Georgia" w:hAnsi="Georgia"/>
                <w:i w:val="0"/>
                <w:iCs w:val="0"/>
                <w:sz w:val="22"/>
                <w:szCs w:val="22"/>
              </w:rPr>
            </w:pPr>
          </w:p>
        </w:tc>
        <w:tc>
          <w:tcPr>
            <w:tcW w:w="236" w:type="dxa"/>
          </w:tcPr>
          <w:p w14:paraId="762960F1" w14:textId="77777777" w:rsidR="005C109C" w:rsidRPr="00AD514F" w:rsidRDefault="005C109C" w:rsidP="005C109C">
            <w:pPr>
              <w:spacing w:after="0" w:line="240" w:lineRule="auto"/>
              <w:rPr>
                <w:rFonts w:ascii="Georgia" w:hAnsi="Georgia"/>
                <w:i w:val="0"/>
                <w:iCs w:val="0"/>
                <w:sz w:val="22"/>
                <w:szCs w:val="22"/>
              </w:rPr>
            </w:pPr>
          </w:p>
        </w:tc>
        <w:tc>
          <w:tcPr>
            <w:tcW w:w="479" w:type="dxa"/>
          </w:tcPr>
          <w:p w14:paraId="2C78E1E2" w14:textId="77777777" w:rsidR="005C109C" w:rsidRPr="00810FE6" w:rsidRDefault="00810FE6" w:rsidP="005C109C">
            <w:pPr>
              <w:spacing w:after="0" w:line="240" w:lineRule="auto"/>
              <w:rPr>
                <w:rFonts w:ascii="Georgia" w:hAnsi="Georgia"/>
                <w:b/>
                <w:bCs/>
                <w:i w:val="0"/>
                <w:iCs w:val="0"/>
                <w:sz w:val="22"/>
                <w:szCs w:val="22"/>
              </w:rPr>
            </w:pPr>
            <w:r w:rsidRPr="00810FE6">
              <w:rPr>
                <w:rFonts w:ascii="Georgia" w:hAnsi="Georgia"/>
                <w:b/>
                <w:bCs/>
                <w:i w:val="0"/>
                <w:iCs w:val="0"/>
                <w:sz w:val="22"/>
                <w:szCs w:val="22"/>
              </w:rPr>
              <w:t>4</w:t>
            </w:r>
          </w:p>
        </w:tc>
        <w:tc>
          <w:tcPr>
            <w:tcW w:w="6826" w:type="dxa"/>
            <w:gridSpan w:val="3"/>
          </w:tcPr>
          <w:p w14:paraId="347E56F8" w14:textId="77777777" w:rsidR="005C109C" w:rsidRPr="00810FE6" w:rsidRDefault="00941A8F" w:rsidP="005C109C">
            <w:pPr>
              <w:spacing w:after="0" w:line="240" w:lineRule="auto"/>
              <w:jc w:val="both"/>
              <w:rPr>
                <w:rFonts w:ascii="Georgia" w:hAnsi="Georgia"/>
                <w:b/>
                <w:bCs/>
                <w:i w:val="0"/>
                <w:iCs w:val="0"/>
                <w:sz w:val="21"/>
                <w:szCs w:val="21"/>
              </w:rPr>
            </w:pPr>
            <w:r w:rsidRPr="00810FE6">
              <w:rPr>
                <w:rFonts w:ascii="Georgia" w:hAnsi="Georgia"/>
                <w:b/>
                <w:bCs/>
                <w:i w:val="0"/>
                <w:iCs w:val="0"/>
                <w:sz w:val="21"/>
                <w:szCs w:val="21"/>
              </w:rPr>
              <w:t>Ground floor: Tudor crime</w:t>
            </w:r>
            <w:r w:rsidR="00810FE6">
              <w:rPr>
                <w:rFonts w:ascii="Georgia" w:hAnsi="Georgia"/>
                <w:b/>
                <w:bCs/>
                <w:i w:val="0"/>
                <w:iCs w:val="0"/>
                <w:sz w:val="21"/>
                <w:szCs w:val="21"/>
              </w:rPr>
              <w:t>*</w:t>
            </w:r>
          </w:p>
        </w:tc>
        <w:tc>
          <w:tcPr>
            <w:tcW w:w="498" w:type="dxa"/>
          </w:tcPr>
          <w:p w14:paraId="6DDB46F3" w14:textId="77777777" w:rsidR="005C109C" w:rsidRPr="00AD514F" w:rsidRDefault="005C109C" w:rsidP="005C109C">
            <w:pPr>
              <w:spacing w:after="0" w:line="240" w:lineRule="auto"/>
              <w:rPr>
                <w:rFonts w:ascii="Georgia" w:hAnsi="Georgia"/>
                <w:i w:val="0"/>
                <w:iCs w:val="0"/>
                <w:sz w:val="21"/>
                <w:szCs w:val="21"/>
              </w:rPr>
            </w:pPr>
          </w:p>
        </w:tc>
      </w:tr>
      <w:tr w:rsidR="00810FE6" w:rsidRPr="00CF70EC" w14:paraId="2E6E9F27" w14:textId="77777777" w:rsidTr="6673994C">
        <w:tc>
          <w:tcPr>
            <w:tcW w:w="283" w:type="dxa"/>
          </w:tcPr>
          <w:p w14:paraId="2F677B47" w14:textId="77777777" w:rsidR="005C109C" w:rsidRPr="00AD514F" w:rsidRDefault="005C109C" w:rsidP="005C109C">
            <w:pPr>
              <w:spacing w:after="0" w:line="240" w:lineRule="auto"/>
              <w:rPr>
                <w:rFonts w:ascii="Georgia" w:hAnsi="Georgia"/>
                <w:i w:val="0"/>
                <w:iCs w:val="0"/>
                <w:sz w:val="22"/>
                <w:szCs w:val="22"/>
              </w:rPr>
            </w:pPr>
          </w:p>
        </w:tc>
        <w:tc>
          <w:tcPr>
            <w:tcW w:w="6778" w:type="dxa"/>
          </w:tcPr>
          <w:p w14:paraId="2FF11ABA" w14:textId="77777777" w:rsidR="005C109C" w:rsidRPr="00AD514F" w:rsidRDefault="005C109C" w:rsidP="005C109C">
            <w:pPr>
              <w:spacing w:after="0" w:line="240" w:lineRule="auto"/>
              <w:jc w:val="both"/>
              <w:rPr>
                <w:rFonts w:ascii="Georgia" w:hAnsi="Georgia"/>
                <w:i w:val="0"/>
                <w:iCs w:val="0"/>
                <w:sz w:val="22"/>
                <w:szCs w:val="22"/>
              </w:rPr>
            </w:pPr>
          </w:p>
        </w:tc>
        <w:tc>
          <w:tcPr>
            <w:tcW w:w="245" w:type="dxa"/>
          </w:tcPr>
          <w:p w14:paraId="4F9B136F" w14:textId="77777777" w:rsidR="005C109C" w:rsidRPr="00AD514F" w:rsidRDefault="005C109C" w:rsidP="005C109C">
            <w:pPr>
              <w:spacing w:after="0" w:line="240" w:lineRule="auto"/>
              <w:rPr>
                <w:rFonts w:ascii="Georgia" w:hAnsi="Georgia"/>
                <w:i w:val="0"/>
                <w:iCs w:val="0"/>
                <w:sz w:val="22"/>
                <w:szCs w:val="22"/>
              </w:rPr>
            </w:pPr>
          </w:p>
        </w:tc>
        <w:tc>
          <w:tcPr>
            <w:tcW w:w="236" w:type="dxa"/>
          </w:tcPr>
          <w:p w14:paraId="0B455634" w14:textId="77777777" w:rsidR="005C109C" w:rsidRPr="00AD514F" w:rsidRDefault="005C109C" w:rsidP="005C109C">
            <w:pPr>
              <w:spacing w:after="0" w:line="240" w:lineRule="auto"/>
              <w:rPr>
                <w:rFonts w:ascii="Georgia" w:hAnsi="Georgia"/>
                <w:i w:val="0"/>
                <w:iCs w:val="0"/>
                <w:sz w:val="22"/>
                <w:szCs w:val="22"/>
              </w:rPr>
            </w:pPr>
          </w:p>
        </w:tc>
        <w:tc>
          <w:tcPr>
            <w:tcW w:w="479" w:type="dxa"/>
          </w:tcPr>
          <w:p w14:paraId="7E08CA4D" w14:textId="77777777" w:rsidR="005C109C" w:rsidRPr="00810FE6" w:rsidRDefault="00810FE6" w:rsidP="005C109C">
            <w:pPr>
              <w:spacing w:after="0" w:line="240" w:lineRule="auto"/>
              <w:rPr>
                <w:rFonts w:ascii="Georgia" w:hAnsi="Georgia"/>
                <w:b/>
                <w:bCs/>
                <w:i w:val="0"/>
                <w:iCs w:val="0"/>
                <w:sz w:val="22"/>
                <w:szCs w:val="22"/>
              </w:rPr>
            </w:pPr>
            <w:r w:rsidRPr="00810FE6">
              <w:rPr>
                <w:rFonts w:ascii="Georgia" w:hAnsi="Georgia"/>
                <w:b/>
                <w:bCs/>
                <w:i w:val="0"/>
                <w:iCs w:val="0"/>
                <w:sz w:val="22"/>
                <w:szCs w:val="22"/>
              </w:rPr>
              <w:t>5</w:t>
            </w:r>
          </w:p>
        </w:tc>
        <w:tc>
          <w:tcPr>
            <w:tcW w:w="6826" w:type="dxa"/>
            <w:gridSpan w:val="3"/>
          </w:tcPr>
          <w:p w14:paraId="3245DBC4" w14:textId="77777777" w:rsidR="005C109C" w:rsidRPr="00810FE6" w:rsidRDefault="00941A8F" w:rsidP="005C109C">
            <w:pPr>
              <w:spacing w:after="0" w:line="240" w:lineRule="auto"/>
              <w:jc w:val="both"/>
              <w:rPr>
                <w:rFonts w:ascii="Georgia" w:hAnsi="Georgia"/>
                <w:b/>
                <w:bCs/>
                <w:i w:val="0"/>
                <w:iCs w:val="0"/>
                <w:sz w:val="21"/>
                <w:szCs w:val="21"/>
              </w:rPr>
            </w:pPr>
            <w:r w:rsidRPr="00810FE6">
              <w:rPr>
                <w:rFonts w:ascii="Georgia" w:hAnsi="Georgia"/>
                <w:b/>
                <w:bCs/>
                <w:i w:val="0"/>
                <w:iCs w:val="0"/>
                <w:sz w:val="21"/>
                <w:szCs w:val="21"/>
              </w:rPr>
              <w:t>Ground floor: Tudor punishment</w:t>
            </w:r>
            <w:r w:rsidR="00810FE6">
              <w:rPr>
                <w:rFonts w:ascii="Georgia" w:hAnsi="Georgia"/>
                <w:b/>
                <w:bCs/>
                <w:i w:val="0"/>
                <w:iCs w:val="0"/>
                <w:sz w:val="21"/>
                <w:szCs w:val="21"/>
              </w:rPr>
              <w:t>*</w:t>
            </w:r>
          </w:p>
        </w:tc>
        <w:tc>
          <w:tcPr>
            <w:tcW w:w="498" w:type="dxa"/>
          </w:tcPr>
          <w:p w14:paraId="3D0CC858" w14:textId="77777777" w:rsidR="005C109C" w:rsidRPr="00AD514F" w:rsidRDefault="005C109C" w:rsidP="005C109C">
            <w:pPr>
              <w:spacing w:after="0" w:line="240" w:lineRule="auto"/>
              <w:rPr>
                <w:rFonts w:ascii="Georgia" w:hAnsi="Georgia"/>
                <w:i w:val="0"/>
                <w:iCs w:val="0"/>
                <w:sz w:val="21"/>
                <w:szCs w:val="21"/>
              </w:rPr>
            </w:pPr>
          </w:p>
        </w:tc>
      </w:tr>
      <w:tr w:rsidR="00810FE6" w:rsidRPr="00CF70EC" w14:paraId="3DEB9351" w14:textId="77777777" w:rsidTr="6673994C">
        <w:tc>
          <w:tcPr>
            <w:tcW w:w="283" w:type="dxa"/>
          </w:tcPr>
          <w:p w14:paraId="64DC6412" w14:textId="77777777" w:rsidR="005C109C" w:rsidRPr="00AD514F" w:rsidRDefault="005C109C" w:rsidP="005C109C">
            <w:pPr>
              <w:spacing w:after="0" w:line="240" w:lineRule="auto"/>
              <w:rPr>
                <w:rFonts w:ascii="Georgia" w:hAnsi="Georgia"/>
                <w:i w:val="0"/>
                <w:iCs w:val="0"/>
                <w:sz w:val="22"/>
                <w:szCs w:val="22"/>
              </w:rPr>
            </w:pPr>
          </w:p>
        </w:tc>
        <w:tc>
          <w:tcPr>
            <w:tcW w:w="6778" w:type="dxa"/>
            <w:vAlign w:val="bottom"/>
          </w:tcPr>
          <w:p w14:paraId="75F7FCA0" w14:textId="77777777" w:rsidR="005C109C" w:rsidRPr="00663D54" w:rsidRDefault="005C109C" w:rsidP="005C109C">
            <w:pPr>
              <w:spacing w:after="0" w:line="240" w:lineRule="auto"/>
              <w:jc w:val="center"/>
              <w:rPr>
                <w:rFonts w:ascii="Open Sans Condensed" w:hAnsi="Open Sans Condensed" w:cs="Open Sans Condensed"/>
                <w:b/>
                <w:bCs/>
                <w:i w:val="0"/>
                <w:iCs w:val="0"/>
                <w:color w:val="FFFFFF" w:themeColor="background1"/>
                <w:sz w:val="21"/>
                <w:szCs w:val="21"/>
              </w:rPr>
            </w:pPr>
          </w:p>
        </w:tc>
        <w:tc>
          <w:tcPr>
            <w:tcW w:w="245" w:type="dxa"/>
          </w:tcPr>
          <w:p w14:paraId="45A36A27" w14:textId="77777777" w:rsidR="005C109C" w:rsidRPr="00AD514F" w:rsidRDefault="005C109C" w:rsidP="005C109C">
            <w:pPr>
              <w:spacing w:after="0" w:line="240" w:lineRule="auto"/>
              <w:rPr>
                <w:rFonts w:ascii="Georgia" w:hAnsi="Georgia"/>
                <w:i w:val="0"/>
                <w:iCs w:val="0"/>
                <w:sz w:val="22"/>
                <w:szCs w:val="22"/>
              </w:rPr>
            </w:pPr>
          </w:p>
        </w:tc>
        <w:tc>
          <w:tcPr>
            <w:tcW w:w="236" w:type="dxa"/>
          </w:tcPr>
          <w:p w14:paraId="292C46E4" w14:textId="77777777" w:rsidR="005C109C" w:rsidRPr="00AD514F" w:rsidRDefault="005C109C" w:rsidP="005C109C">
            <w:pPr>
              <w:spacing w:after="0" w:line="240" w:lineRule="auto"/>
              <w:rPr>
                <w:rFonts w:ascii="Georgia" w:hAnsi="Georgia"/>
                <w:i w:val="0"/>
                <w:iCs w:val="0"/>
                <w:sz w:val="22"/>
                <w:szCs w:val="22"/>
              </w:rPr>
            </w:pPr>
          </w:p>
        </w:tc>
        <w:tc>
          <w:tcPr>
            <w:tcW w:w="479" w:type="dxa"/>
          </w:tcPr>
          <w:p w14:paraId="22A861CF" w14:textId="77777777" w:rsidR="005C109C" w:rsidRPr="00AD514F" w:rsidRDefault="00810FE6" w:rsidP="005C109C">
            <w:pPr>
              <w:spacing w:after="0" w:line="240" w:lineRule="auto"/>
              <w:rPr>
                <w:rFonts w:ascii="Georgia" w:hAnsi="Georgia"/>
                <w:i w:val="0"/>
                <w:iCs w:val="0"/>
                <w:sz w:val="22"/>
                <w:szCs w:val="22"/>
              </w:rPr>
            </w:pPr>
            <w:r>
              <w:rPr>
                <w:rFonts w:ascii="Georgia" w:hAnsi="Georgia"/>
                <w:i w:val="0"/>
                <w:iCs w:val="0"/>
                <w:sz w:val="22"/>
                <w:szCs w:val="22"/>
              </w:rPr>
              <w:t>6</w:t>
            </w:r>
          </w:p>
        </w:tc>
        <w:tc>
          <w:tcPr>
            <w:tcW w:w="6826" w:type="dxa"/>
            <w:gridSpan w:val="3"/>
          </w:tcPr>
          <w:p w14:paraId="30BD18E4" w14:textId="77777777" w:rsidR="005C109C" w:rsidRPr="00AD514F" w:rsidRDefault="00941A8F" w:rsidP="005C109C">
            <w:pPr>
              <w:spacing w:after="0" w:line="240" w:lineRule="auto"/>
              <w:jc w:val="both"/>
              <w:rPr>
                <w:rFonts w:ascii="Georgia" w:hAnsi="Georgia"/>
                <w:i w:val="0"/>
                <w:iCs w:val="0"/>
                <w:sz w:val="21"/>
                <w:szCs w:val="21"/>
              </w:rPr>
            </w:pPr>
            <w:r>
              <w:rPr>
                <w:rFonts w:ascii="Georgia" w:hAnsi="Georgia"/>
                <w:i w:val="0"/>
                <w:iCs w:val="0"/>
                <w:sz w:val="21"/>
                <w:szCs w:val="21"/>
              </w:rPr>
              <w:t xml:space="preserve">Staircase: Religious </w:t>
            </w:r>
            <w:r w:rsidR="00810FE6">
              <w:rPr>
                <w:rFonts w:ascii="Georgia" w:hAnsi="Georgia"/>
                <w:i w:val="0"/>
                <w:iCs w:val="0"/>
                <w:sz w:val="21"/>
                <w:szCs w:val="21"/>
              </w:rPr>
              <w:t>rollercoaster*</w:t>
            </w:r>
          </w:p>
        </w:tc>
        <w:tc>
          <w:tcPr>
            <w:tcW w:w="498" w:type="dxa"/>
          </w:tcPr>
          <w:p w14:paraId="6170C2BC" w14:textId="77777777" w:rsidR="005C109C" w:rsidRPr="00AD514F" w:rsidRDefault="005C109C" w:rsidP="005C109C">
            <w:pPr>
              <w:spacing w:after="0" w:line="240" w:lineRule="auto"/>
              <w:rPr>
                <w:rFonts w:ascii="Georgia" w:hAnsi="Georgia"/>
                <w:i w:val="0"/>
                <w:iCs w:val="0"/>
                <w:sz w:val="21"/>
                <w:szCs w:val="21"/>
              </w:rPr>
            </w:pPr>
          </w:p>
        </w:tc>
      </w:tr>
      <w:tr w:rsidR="00810FE6" w:rsidRPr="00CF70EC" w14:paraId="15E18277" w14:textId="77777777" w:rsidTr="6673994C">
        <w:tc>
          <w:tcPr>
            <w:tcW w:w="283" w:type="dxa"/>
          </w:tcPr>
          <w:p w14:paraId="117F6F48" w14:textId="77777777" w:rsidR="000C77E2" w:rsidRPr="00AD514F" w:rsidRDefault="000C77E2" w:rsidP="005C109C">
            <w:pPr>
              <w:spacing w:after="0" w:line="240" w:lineRule="auto"/>
              <w:rPr>
                <w:rFonts w:ascii="Georgia" w:hAnsi="Georgia"/>
                <w:i w:val="0"/>
                <w:iCs w:val="0"/>
                <w:sz w:val="22"/>
                <w:szCs w:val="22"/>
              </w:rPr>
            </w:pPr>
          </w:p>
        </w:tc>
        <w:tc>
          <w:tcPr>
            <w:tcW w:w="6778" w:type="dxa"/>
            <w:vAlign w:val="bottom"/>
          </w:tcPr>
          <w:p w14:paraId="60DCE35D" w14:textId="77777777" w:rsidR="000C77E2" w:rsidRPr="00663D54" w:rsidRDefault="000C77E2" w:rsidP="005C109C">
            <w:pPr>
              <w:spacing w:after="0" w:line="240" w:lineRule="auto"/>
              <w:jc w:val="center"/>
              <w:rPr>
                <w:rFonts w:ascii="Open Sans Condensed" w:hAnsi="Open Sans Condensed" w:cs="Open Sans Condensed"/>
                <w:b/>
                <w:bCs/>
                <w:i w:val="0"/>
                <w:iCs w:val="0"/>
                <w:color w:val="FFFFFF" w:themeColor="background1"/>
                <w:sz w:val="21"/>
                <w:szCs w:val="21"/>
              </w:rPr>
            </w:pPr>
          </w:p>
        </w:tc>
        <w:tc>
          <w:tcPr>
            <w:tcW w:w="245" w:type="dxa"/>
          </w:tcPr>
          <w:p w14:paraId="150B4832" w14:textId="77777777" w:rsidR="000C77E2" w:rsidRPr="00AD514F" w:rsidRDefault="000C77E2" w:rsidP="005C109C">
            <w:pPr>
              <w:spacing w:after="0" w:line="240" w:lineRule="auto"/>
              <w:rPr>
                <w:rFonts w:ascii="Georgia" w:hAnsi="Georgia"/>
                <w:i w:val="0"/>
                <w:iCs w:val="0"/>
                <w:sz w:val="22"/>
                <w:szCs w:val="22"/>
              </w:rPr>
            </w:pPr>
          </w:p>
        </w:tc>
        <w:tc>
          <w:tcPr>
            <w:tcW w:w="236" w:type="dxa"/>
          </w:tcPr>
          <w:p w14:paraId="6CDD5EBC" w14:textId="77777777" w:rsidR="000C77E2" w:rsidRPr="00AD514F" w:rsidRDefault="000C77E2" w:rsidP="005C109C">
            <w:pPr>
              <w:spacing w:after="0" w:line="240" w:lineRule="auto"/>
              <w:rPr>
                <w:rFonts w:ascii="Georgia" w:hAnsi="Georgia"/>
                <w:i w:val="0"/>
                <w:iCs w:val="0"/>
                <w:sz w:val="22"/>
                <w:szCs w:val="22"/>
              </w:rPr>
            </w:pPr>
          </w:p>
        </w:tc>
        <w:tc>
          <w:tcPr>
            <w:tcW w:w="479" w:type="dxa"/>
          </w:tcPr>
          <w:p w14:paraId="03883176" w14:textId="77777777" w:rsidR="000C77E2" w:rsidRPr="00AD514F" w:rsidRDefault="00810FE6" w:rsidP="005C109C">
            <w:pPr>
              <w:spacing w:after="0" w:line="240" w:lineRule="auto"/>
              <w:rPr>
                <w:rFonts w:ascii="Georgia" w:hAnsi="Georgia"/>
                <w:i w:val="0"/>
                <w:iCs w:val="0"/>
                <w:sz w:val="22"/>
                <w:szCs w:val="22"/>
              </w:rPr>
            </w:pPr>
            <w:r>
              <w:rPr>
                <w:rFonts w:ascii="Georgia" w:hAnsi="Georgia"/>
                <w:i w:val="0"/>
                <w:iCs w:val="0"/>
                <w:sz w:val="22"/>
                <w:szCs w:val="22"/>
              </w:rPr>
              <w:t>7</w:t>
            </w:r>
          </w:p>
        </w:tc>
        <w:tc>
          <w:tcPr>
            <w:tcW w:w="6826" w:type="dxa"/>
            <w:gridSpan w:val="3"/>
          </w:tcPr>
          <w:p w14:paraId="1ADE235B" w14:textId="77777777" w:rsidR="000C77E2" w:rsidRPr="00AD514F" w:rsidRDefault="00810FE6" w:rsidP="005C109C">
            <w:pPr>
              <w:spacing w:after="0" w:line="240" w:lineRule="auto"/>
              <w:jc w:val="both"/>
              <w:rPr>
                <w:rFonts w:ascii="Georgia" w:hAnsi="Georgia"/>
                <w:i w:val="0"/>
                <w:iCs w:val="0"/>
                <w:sz w:val="21"/>
                <w:szCs w:val="21"/>
              </w:rPr>
            </w:pPr>
            <w:r>
              <w:rPr>
                <w:rFonts w:ascii="Georgia" w:hAnsi="Georgia"/>
                <w:i w:val="0"/>
                <w:iCs w:val="0"/>
                <w:sz w:val="21"/>
                <w:szCs w:val="21"/>
              </w:rPr>
              <w:t>Spiral stairs</w:t>
            </w:r>
          </w:p>
        </w:tc>
        <w:tc>
          <w:tcPr>
            <w:tcW w:w="498" w:type="dxa"/>
          </w:tcPr>
          <w:p w14:paraId="56FF2955" w14:textId="77777777" w:rsidR="000C77E2" w:rsidRPr="00AD514F" w:rsidRDefault="000C77E2" w:rsidP="005C109C">
            <w:pPr>
              <w:spacing w:after="0" w:line="240" w:lineRule="auto"/>
              <w:rPr>
                <w:rFonts w:ascii="Georgia" w:hAnsi="Georgia"/>
                <w:i w:val="0"/>
                <w:iCs w:val="0"/>
                <w:sz w:val="21"/>
                <w:szCs w:val="21"/>
              </w:rPr>
            </w:pPr>
          </w:p>
        </w:tc>
      </w:tr>
      <w:tr w:rsidR="00810FE6" w:rsidRPr="00CF70EC" w14:paraId="4CE07CD1" w14:textId="77777777" w:rsidTr="6673994C">
        <w:tc>
          <w:tcPr>
            <w:tcW w:w="283" w:type="dxa"/>
          </w:tcPr>
          <w:p w14:paraId="0756C7E1" w14:textId="77777777" w:rsidR="000C77E2" w:rsidRPr="00AD514F" w:rsidRDefault="000C77E2" w:rsidP="005C109C">
            <w:pPr>
              <w:spacing w:after="0" w:line="240" w:lineRule="auto"/>
              <w:rPr>
                <w:rFonts w:ascii="Georgia" w:hAnsi="Georgia"/>
                <w:i w:val="0"/>
                <w:iCs w:val="0"/>
                <w:sz w:val="22"/>
                <w:szCs w:val="22"/>
              </w:rPr>
            </w:pPr>
          </w:p>
        </w:tc>
        <w:tc>
          <w:tcPr>
            <w:tcW w:w="6778" w:type="dxa"/>
            <w:vMerge w:val="restart"/>
            <w:vAlign w:val="bottom"/>
          </w:tcPr>
          <w:p w14:paraId="273EC281" w14:textId="77777777" w:rsidR="000C77E2" w:rsidRPr="000C77E2" w:rsidRDefault="000C77E2" w:rsidP="000C77E2">
            <w:pPr>
              <w:spacing w:after="0" w:line="240" w:lineRule="auto"/>
              <w:jc w:val="center"/>
              <w:rPr>
                <w:rFonts w:ascii="Open Sans Condensed" w:hAnsi="Open Sans Condensed" w:cs="Open Sans Condensed"/>
                <w:b/>
                <w:bCs/>
                <w:i w:val="0"/>
                <w:iCs w:val="0"/>
                <w:color w:val="FFFFFF" w:themeColor="background1"/>
                <w:sz w:val="48"/>
                <w:szCs w:val="48"/>
              </w:rPr>
            </w:pPr>
            <w:r w:rsidRPr="000C77E2">
              <w:rPr>
                <w:rFonts w:ascii="Open Sans Condensed" w:hAnsi="Open Sans Condensed" w:cs="Open Sans Condensed"/>
                <w:b/>
                <w:bCs/>
                <w:i w:val="0"/>
                <w:iCs w:val="0"/>
                <w:color w:val="FFFFFF" w:themeColor="background1"/>
                <w:sz w:val="48"/>
                <w:szCs w:val="48"/>
              </w:rPr>
              <w:t>THE BEAUCHAMP TOWER</w:t>
            </w:r>
          </w:p>
        </w:tc>
        <w:tc>
          <w:tcPr>
            <w:tcW w:w="245" w:type="dxa"/>
          </w:tcPr>
          <w:p w14:paraId="2DB89872" w14:textId="77777777" w:rsidR="000C77E2" w:rsidRPr="00AD514F" w:rsidRDefault="000C77E2" w:rsidP="005C109C">
            <w:pPr>
              <w:spacing w:after="0" w:line="240" w:lineRule="auto"/>
              <w:rPr>
                <w:rFonts w:ascii="Georgia" w:hAnsi="Georgia"/>
                <w:i w:val="0"/>
                <w:iCs w:val="0"/>
                <w:sz w:val="22"/>
                <w:szCs w:val="22"/>
              </w:rPr>
            </w:pPr>
          </w:p>
        </w:tc>
        <w:tc>
          <w:tcPr>
            <w:tcW w:w="236" w:type="dxa"/>
          </w:tcPr>
          <w:p w14:paraId="1DBD0F21" w14:textId="77777777" w:rsidR="000C77E2" w:rsidRPr="00AD514F" w:rsidRDefault="000C77E2" w:rsidP="005C109C">
            <w:pPr>
              <w:spacing w:after="0" w:line="240" w:lineRule="auto"/>
              <w:rPr>
                <w:rFonts w:ascii="Georgia" w:hAnsi="Georgia"/>
                <w:i w:val="0"/>
                <w:iCs w:val="0"/>
                <w:sz w:val="22"/>
                <w:szCs w:val="22"/>
              </w:rPr>
            </w:pPr>
          </w:p>
        </w:tc>
        <w:tc>
          <w:tcPr>
            <w:tcW w:w="479" w:type="dxa"/>
          </w:tcPr>
          <w:p w14:paraId="78FA23ED" w14:textId="77777777" w:rsidR="000C77E2" w:rsidRPr="00810FE6" w:rsidRDefault="00810FE6" w:rsidP="005C109C">
            <w:pPr>
              <w:spacing w:after="0" w:line="240" w:lineRule="auto"/>
              <w:rPr>
                <w:rFonts w:ascii="Georgia" w:hAnsi="Georgia"/>
                <w:b/>
                <w:bCs/>
                <w:i w:val="0"/>
                <w:iCs w:val="0"/>
                <w:sz w:val="22"/>
                <w:szCs w:val="22"/>
              </w:rPr>
            </w:pPr>
            <w:r w:rsidRPr="00810FE6">
              <w:rPr>
                <w:rFonts w:ascii="Georgia" w:hAnsi="Georgia"/>
                <w:b/>
                <w:bCs/>
                <w:i w:val="0"/>
                <w:iCs w:val="0"/>
                <w:sz w:val="22"/>
                <w:szCs w:val="22"/>
              </w:rPr>
              <w:t>8</w:t>
            </w:r>
          </w:p>
        </w:tc>
        <w:tc>
          <w:tcPr>
            <w:tcW w:w="6826" w:type="dxa"/>
            <w:gridSpan w:val="3"/>
          </w:tcPr>
          <w:p w14:paraId="2F412B1E" w14:textId="77777777" w:rsidR="000C77E2" w:rsidRPr="00810FE6" w:rsidRDefault="00810FE6" w:rsidP="005C109C">
            <w:pPr>
              <w:spacing w:after="0" w:line="240" w:lineRule="auto"/>
              <w:jc w:val="both"/>
              <w:rPr>
                <w:rFonts w:ascii="Georgia" w:hAnsi="Georgia"/>
                <w:b/>
                <w:bCs/>
                <w:i w:val="0"/>
                <w:iCs w:val="0"/>
                <w:sz w:val="21"/>
                <w:szCs w:val="21"/>
              </w:rPr>
            </w:pPr>
            <w:r w:rsidRPr="00810FE6">
              <w:rPr>
                <w:rFonts w:ascii="Georgia" w:hAnsi="Georgia"/>
                <w:b/>
                <w:bCs/>
                <w:i w:val="0"/>
                <w:iCs w:val="0"/>
                <w:sz w:val="21"/>
                <w:szCs w:val="21"/>
              </w:rPr>
              <w:t>First floor: Prisoners’ graffiti*</w:t>
            </w:r>
          </w:p>
        </w:tc>
        <w:tc>
          <w:tcPr>
            <w:tcW w:w="498" w:type="dxa"/>
          </w:tcPr>
          <w:p w14:paraId="721FE6A7" w14:textId="77777777" w:rsidR="000C77E2" w:rsidRPr="00AD514F" w:rsidRDefault="000C77E2" w:rsidP="005C109C">
            <w:pPr>
              <w:spacing w:after="0" w:line="240" w:lineRule="auto"/>
              <w:rPr>
                <w:rFonts w:ascii="Georgia" w:hAnsi="Georgia"/>
                <w:i w:val="0"/>
                <w:iCs w:val="0"/>
                <w:sz w:val="21"/>
                <w:szCs w:val="21"/>
              </w:rPr>
            </w:pPr>
          </w:p>
        </w:tc>
      </w:tr>
      <w:tr w:rsidR="00810FE6" w:rsidRPr="00CF70EC" w14:paraId="744EE0B0" w14:textId="77777777" w:rsidTr="6673994C">
        <w:tc>
          <w:tcPr>
            <w:tcW w:w="283" w:type="dxa"/>
          </w:tcPr>
          <w:p w14:paraId="5B214A58" w14:textId="77777777" w:rsidR="00810FE6" w:rsidRPr="00AD514F" w:rsidRDefault="00810FE6" w:rsidP="005C109C">
            <w:pPr>
              <w:spacing w:after="0" w:line="240" w:lineRule="auto"/>
              <w:rPr>
                <w:rFonts w:ascii="Georgia" w:hAnsi="Georgia"/>
                <w:i w:val="0"/>
                <w:iCs w:val="0"/>
                <w:sz w:val="22"/>
                <w:szCs w:val="22"/>
              </w:rPr>
            </w:pPr>
          </w:p>
        </w:tc>
        <w:tc>
          <w:tcPr>
            <w:tcW w:w="6778" w:type="dxa"/>
            <w:vMerge/>
          </w:tcPr>
          <w:p w14:paraId="272E0BCE" w14:textId="77777777" w:rsidR="00810FE6" w:rsidRPr="00663D54" w:rsidRDefault="00810FE6" w:rsidP="005C109C">
            <w:pPr>
              <w:spacing w:after="0" w:line="240" w:lineRule="auto"/>
              <w:jc w:val="center"/>
              <w:rPr>
                <w:rFonts w:ascii="Open Sans Condensed" w:hAnsi="Open Sans Condensed" w:cs="Open Sans Condensed"/>
                <w:b/>
                <w:bCs/>
                <w:i w:val="0"/>
                <w:iCs w:val="0"/>
                <w:color w:val="FFFFFF" w:themeColor="background1"/>
                <w:sz w:val="21"/>
                <w:szCs w:val="21"/>
              </w:rPr>
            </w:pPr>
          </w:p>
        </w:tc>
        <w:tc>
          <w:tcPr>
            <w:tcW w:w="245" w:type="dxa"/>
          </w:tcPr>
          <w:p w14:paraId="2C879EA7" w14:textId="77777777" w:rsidR="00810FE6" w:rsidRPr="00AD514F" w:rsidRDefault="00810FE6" w:rsidP="005C109C">
            <w:pPr>
              <w:spacing w:after="0" w:line="240" w:lineRule="auto"/>
              <w:rPr>
                <w:rFonts w:ascii="Georgia" w:hAnsi="Georgia"/>
                <w:i w:val="0"/>
                <w:iCs w:val="0"/>
                <w:sz w:val="22"/>
                <w:szCs w:val="22"/>
              </w:rPr>
            </w:pPr>
          </w:p>
        </w:tc>
        <w:tc>
          <w:tcPr>
            <w:tcW w:w="236" w:type="dxa"/>
          </w:tcPr>
          <w:p w14:paraId="69DE24B6" w14:textId="77777777" w:rsidR="00810FE6" w:rsidRPr="00AD514F" w:rsidRDefault="00810FE6" w:rsidP="005C109C">
            <w:pPr>
              <w:spacing w:after="0" w:line="240" w:lineRule="auto"/>
              <w:rPr>
                <w:rFonts w:ascii="Georgia" w:hAnsi="Georgia"/>
                <w:i w:val="0"/>
                <w:iCs w:val="0"/>
                <w:sz w:val="22"/>
                <w:szCs w:val="22"/>
              </w:rPr>
            </w:pPr>
          </w:p>
        </w:tc>
        <w:tc>
          <w:tcPr>
            <w:tcW w:w="479" w:type="dxa"/>
          </w:tcPr>
          <w:p w14:paraId="0A33553A" w14:textId="77777777" w:rsidR="00810FE6" w:rsidRPr="00AD514F" w:rsidRDefault="00810FE6" w:rsidP="00810FE6">
            <w:pPr>
              <w:spacing w:after="0" w:line="240" w:lineRule="auto"/>
              <w:rPr>
                <w:rFonts w:ascii="Georgia" w:hAnsi="Georgia"/>
                <w:i w:val="0"/>
                <w:iCs w:val="0"/>
                <w:sz w:val="22"/>
                <w:szCs w:val="22"/>
              </w:rPr>
            </w:pPr>
            <w:r>
              <w:rPr>
                <w:rFonts w:ascii="Georgia" w:hAnsi="Georgia"/>
                <w:i w:val="0"/>
                <w:iCs w:val="0"/>
                <w:sz w:val="22"/>
                <w:szCs w:val="22"/>
              </w:rPr>
              <w:t>9</w:t>
            </w:r>
          </w:p>
        </w:tc>
        <w:tc>
          <w:tcPr>
            <w:tcW w:w="7324" w:type="dxa"/>
            <w:gridSpan w:val="4"/>
          </w:tcPr>
          <w:p w14:paraId="6E595641" w14:textId="18EFEFEC" w:rsidR="00810FE6" w:rsidRPr="00AD514F" w:rsidRDefault="00810FE6" w:rsidP="00810FE6">
            <w:pPr>
              <w:spacing w:after="0" w:line="240" w:lineRule="auto"/>
              <w:rPr>
                <w:rFonts w:ascii="Georgia" w:hAnsi="Georgia"/>
                <w:i w:val="0"/>
                <w:iCs w:val="0"/>
                <w:sz w:val="21"/>
                <w:szCs w:val="21"/>
              </w:rPr>
            </w:pPr>
            <w:r>
              <w:rPr>
                <w:rFonts w:ascii="Georgia" w:hAnsi="Georgia"/>
                <w:i w:val="0"/>
                <w:iCs w:val="0"/>
                <w:sz w:val="21"/>
                <w:szCs w:val="21"/>
              </w:rPr>
              <w:t>First floor: Protestant prisoners</w:t>
            </w:r>
            <w:r w:rsidR="007E3674">
              <w:rPr>
                <w:rFonts w:ascii="Georgia" w:hAnsi="Georgia"/>
                <w:i w:val="0"/>
                <w:iCs w:val="0"/>
                <w:sz w:val="21"/>
                <w:szCs w:val="21"/>
              </w:rPr>
              <w:t xml:space="preserve"> and Mary I</w:t>
            </w:r>
            <w:r>
              <w:rPr>
                <w:rFonts w:ascii="Georgia" w:hAnsi="Georgia"/>
                <w:i w:val="0"/>
                <w:iCs w:val="0"/>
                <w:sz w:val="21"/>
                <w:szCs w:val="21"/>
              </w:rPr>
              <w:t xml:space="preserve">* </w:t>
            </w:r>
          </w:p>
        </w:tc>
      </w:tr>
      <w:tr w:rsidR="00810FE6" w:rsidRPr="00CF70EC" w14:paraId="68F20512" w14:textId="77777777" w:rsidTr="6673994C">
        <w:tc>
          <w:tcPr>
            <w:tcW w:w="283" w:type="dxa"/>
          </w:tcPr>
          <w:p w14:paraId="110EC17E" w14:textId="77777777" w:rsidR="000C77E2" w:rsidRPr="00AD514F" w:rsidRDefault="000C77E2" w:rsidP="005C109C">
            <w:pPr>
              <w:spacing w:after="0" w:line="240" w:lineRule="auto"/>
              <w:rPr>
                <w:rFonts w:ascii="Georgia" w:hAnsi="Georgia"/>
                <w:i w:val="0"/>
                <w:iCs w:val="0"/>
                <w:sz w:val="22"/>
                <w:szCs w:val="22"/>
              </w:rPr>
            </w:pPr>
          </w:p>
        </w:tc>
        <w:tc>
          <w:tcPr>
            <w:tcW w:w="6778" w:type="dxa"/>
            <w:vMerge/>
          </w:tcPr>
          <w:p w14:paraId="7E21B47E" w14:textId="77777777" w:rsidR="000C77E2" w:rsidRPr="000C77E2" w:rsidRDefault="000C77E2" w:rsidP="000C77E2">
            <w:pPr>
              <w:spacing w:after="0" w:line="240" w:lineRule="auto"/>
              <w:rPr>
                <w:rFonts w:ascii="Georgia" w:hAnsi="Georgia" w:cs="Open Sans Condensed"/>
                <w:b/>
                <w:bCs/>
                <w:i w:val="0"/>
                <w:iCs w:val="0"/>
                <w:sz w:val="21"/>
                <w:szCs w:val="21"/>
              </w:rPr>
            </w:pPr>
          </w:p>
        </w:tc>
        <w:tc>
          <w:tcPr>
            <w:tcW w:w="245" w:type="dxa"/>
          </w:tcPr>
          <w:p w14:paraId="6E164F0A" w14:textId="77777777" w:rsidR="000C77E2" w:rsidRPr="00AD514F" w:rsidRDefault="000C77E2" w:rsidP="005C109C">
            <w:pPr>
              <w:spacing w:after="0" w:line="240" w:lineRule="auto"/>
              <w:rPr>
                <w:rFonts w:ascii="Georgia" w:hAnsi="Georgia"/>
                <w:i w:val="0"/>
                <w:iCs w:val="0"/>
                <w:sz w:val="22"/>
                <w:szCs w:val="22"/>
              </w:rPr>
            </w:pPr>
          </w:p>
        </w:tc>
        <w:tc>
          <w:tcPr>
            <w:tcW w:w="236" w:type="dxa"/>
          </w:tcPr>
          <w:p w14:paraId="68E329D7" w14:textId="77777777" w:rsidR="000C77E2" w:rsidRPr="00810FE6" w:rsidRDefault="000C77E2" w:rsidP="005C109C">
            <w:pPr>
              <w:spacing w:after="0" w:line="240" w:lineRule="auto"/>
              <w:rPr>
                <w:rFonts w:ascii="Georgia" w:hAnsi="Georgia"/>
                <w:b/>
                <w:bCs/>
                <w:i w:val="0"/>
                <w:iCs w:val="0"/>
                <w:sz w:val="22"/>
                <w:szCs w:val="22"/>
              </w:rPr>
            </w:pPr>
          </w:p>
        </w:tc>
        <w:tc>
          <w:tcPr>
            <w:tcW w:w="479" w:type="dxa"/>
          </w:tcPr>
          <w:p w14:paraId="6DC91D01" w14:textId="77777777" w:rsidR="000C77E2" w:rsidRPr="00810FE6" w:rsidRDefault="00810FE6" w:rsidP="6673994C">
            <w:pPr>
              <w:spacing w:after="0" w:line="240" w:lineRule="auto"/>
              <w:rPr>
                <w:rFonts w:ascii="Georgia" w:hAnsi="Georgia"/>
                <w:b/>
                <w:bCs/>
                <w:i w:val="0"/>
                <w:iCs w:val="0"/>
                <w:sz w:val="22"/>
                <w:szCs w:val="22"/>
              </w:rPr>
            </w:pPr>
            <w:r w:rsidRPr="6673994C">
              <w:rPr>
                <w:rFonts w:ascii="Georgia" w:hAnsi="Georgia"/>
                <w:b/>
                <w:bCs/>
                <w:i w:val="0"/>
                <w:iCs w:val="0"/>
                <w:sz w:val="22"/>
                <w:szCs w:val="22"/>
              </w:rPr>
              <w:t>10</w:t>
            </w:r>
          </w:p>
        </w:tc>
        <w:tc>
          <w:tcPr>
            <w:tcW w:w="6826" w:type="dxa"/>
            <w:gridSpan w:val="3"/>
          </w:tcPr>
          <w:p w14:paraId="576AB1E3" w14:textId="77777777" w:rsidR="000C77E2" w:rsidRPr="00810FE6" w:rsidRDefault="00810FE6" w:rsidP="6673994C">
            <w:pPr>
              <w:spacing w:after="0" w:line="240" w:lineRule="auto"/>
              <w:jc w:val="both"/>
              <w:rPr>
                <w:rFonts w:ascii="Georgia" w:hAnsi="Georgia"/>
                <w:b/>
                <w:bCs/>
                <w:i w:val="0"/>
                <w:iCs w:val="0"/>
                <w:sz w:val="21"/>
                <w:szCs w:val="21"/>
              </w:rPr>
            </w:pPr>
            <w:r w:rsidRPr="6673994C">
              <w:rPr>
                <w:rFonts w:ascii="Georgia" w:hAnsi="Georgia"/>
                <w:b/>
                <w:bCs/>
                <w:i w:val="0"/>
                <w:iCs w:val="0"/>
                <w:sz w:val="21"/>
                <w:szCs w:val="21"/>
              </w:rPr>
              <w:t>First floor: Researching the graffiti*</w:t>
            </w:r>
          </w:p>
        </w:tc>
        <w:tc>
          <w:tcPr>
            <w:tcW w:w="498" w:type="dxa"/>
          </w:tcPr>
          <w:p w14:paraId="33373B7D" w14:textId="77777777" w:rsidR="000C77E2" w:rsidRPr="00AD514F" w:rsidRDefault="000C77E2" w:rsidP="005C109C">
            <w:pPr>
              <w:spacing w:after="0" w:line="240" w:lineRule="auto"/>
              <w:rPr>
                <w:rFonts w:ascii="Georgia" w:hAnsi="Georgia"/>
                <w:i w:val="0"/>
                <w:iCs w:val="0"/>
                <w:sz w:val="21"/>
                <w:szCs w:val="21"/>
              </w:rPr>
            </w:pPr>
          </w:p>
        </w:tc>
      </w:tr>
      <w:tr w:rsidR="00810FE6" w:rsidRPr="00CF70EC" w14:paraId="68135BF3" w14:textId="77777777" w:rsidTr="6673994C">
        <w:tc>
          <w:tcPr>
            <w:tcW w:w="283" w:type="dxa"/>
          </w:tcPr>
          <w:p w14:paraId="27B97B80" w14:textId="77777777" w:rsidR="000C77E2" w:rsidRPr="00AD514F" w:rsidRDefault="000C77E2" w:rsidP="005C109C">
            <w:pPr>
              <w:spacing w:after="0" w:line="240" w:lineRule="auto"/>
              <w:rPr>
                <w:rFonts w:ascii="Georgia" w:hAnsi="Georgia"/>
                <w:i w:val="0"/>
                <w:iCs w:val="0"/>
                <w:sz w:val="22"/>
                <w:szCs w:val="22"/>
              </w:rPr>
            </w:pPr>
          </w:p>
        </w:tc>
        <w:tc>
          <w:tcPr>
            <w:tcW w:w="6778" w:type="dxa"/>
            <w:vMerge w:val="restart"/>
            <w:vAlign w:val="center"/>
          </w:tcPr>
          <w:p w14:paraId="11C3AFED" w14:textId="77777777" w:rsidR="000C77E2" w:rsidRPr="000C77E2" w:rsidRDefault="000C77E2" w:rsidP="000C77E2">
            <w:pPr>
              <w:spacing w:after="0" w:line="240" w:lineRule="auto"/>
              <w:jc w:val="center"/>
              <w:rPr>
                <w:rFonts w:ascii="Open Sans Condensed" w:hAnsi="Open Sans Condensed" w:cs="Open Sans Condensed"/>
                <w:b/>
                <w:bCs/>
                <w:i w:val="0"/>
                <w:iCs w:val="0"/>
                <w:color w:val="FFFFFF" w:themeColor="background1"/>
                <w:sz w:val="32"/>
                <w:szCs w:val="32"/>
              </w:rPr>
            </w:pPr>
            <w:r w:rsidRPr="000C77E2">
              <w:rPr>
                <w:rFonts w:ascii="Open Sans Condensed" w:hAnsi="Open Sans Condensed" w:cs="Open Sans Condensed"/>
                <w:b/>
                <w:bCs/>
                <w:i w:val="0"/>
                <w:iCs w:val="0"/>
                <w:color w:val="FFFFFF" w:themeColor="background1"/>
                <w:sz w:val="32"/>
                <w:szCs w:val="32"/>
              </w:rPr>
              <w:t>TOWER OF LONDON</w:t>
            </w:r>
          </w:p>
        </w:tc>
        <w:tc>
          <w:tcPr>
            <w:tcW w:w="245" w:type="dxa"/>
          </w:tcPr>
          <w:p w14:paraId="1B40C315" w14:textId="77777777" w:rsidR="000C77E2" w:rsidRPr="00AD514F" w:rsidRDefault="000C77E2" w:rsidP="005C109C">
            <w:pPr>
              <w:spacing w:after="0" w:line="240" w:lineRule="auto"/>
              <w:rPr>
                <w:rFonts w:ascii="Georgia" w:hAnsi="Georgia"/>
                <w:i w:val="0"/>
                <w:iCs w:val="0"/>
                <w:sz w:val="22"/>
                <w:szCs w:val="22"/>
              </w:rPr>
            </w:pPr>
          </w:p>
        </w:tc>
        <w:tc>
          <w:tcPr>
            <w:tcW w:w="236" w:type="dxa"/>
          </w:tcPr>
          <w:p w14:paraId="1E88C802" w14:textId="77777777" w:rsidR="000C77E2" w:rsidRPr="00AD514F" w:rsidRDefault="000C77E2" w:rsidP="005C109C">
            <w:pPr>
              <w:spacing w:after="0" w:line="240" w:lineRule="auto"/>
              <w:rPr>
                <w:rFonts w:ascii="Georgia" w:hAnsi="Georgia"/>
                <w:i w:val="0"/>
                <w:iCs w:val="0"/>
                <w:sz w:val="22"/>
                <w:szCs w:val="22"/>
              </w:rPr>
            </w:pPr>
          </w:p>
        </w:tc>
        <w:tc>
          <w:tcPr>
            <w:tcW w:w="479" w:type="dxa"/>
          </w:tcPr>
          <w:p w14:paraId="006DC43B" w14:textId="77777777" w:rsidR="000C77E2" w:rsidRPr="00AD514F" w:rsidRDefault="00810FE6" w:rsidP="005C109C">
            <w:pPr>
              <w:spacing w:after="0" w:line="240" w:lineRule="auto"/>
              <w:rPr>
                <w:rFonts w:ascii="Georgia" w:hAnsi="Georgia"/>
                <w:i w:val="0"/>
                <w:iCs w:val="0"/>
                <w:sz w:val="22"/>
                <w:szCs w:val="22"/>
              </w:rPr>
            </w:pPr>
            <w:r>
              <w:rPr>
                <w:rFonts w:ascii="Georgia" w:hAnsi="Georgia"/>
                <w:i w:val="0"/>
                <w:iCs w:val="0"/>
                <w:sz w:val="22"/>
                <w:szCs w:val="22"/>
              </w:rPr>
              <w:t>11</w:t>
            </w:r>
          </w:p>
        </w:tc>
        <w:tc>
          <w:tcPr>
            <w:tcW w:w="6826" w:type="dxa"/>
            <w:gridSpan w:val="3"/>
          </w:tcPr>
          <w:p w14:paraId="0E0DB433" w14:textId="012AB7C4" w:rsidR="000C77E2" w:rsidRPr="00AD514F" w:rsidRDefault="00810FE6" w:rsidP="005C109C">
            <w:pPr>
              <w:spacing w:after="0" w:line="240" w:lineRule="auto"/>
              <w:rPr>
                <w:rFonts w:ascii="Georgia" w:hAnsi="Georgia"/>
                <w:i w:val="0"/>
                <w:iCs w:val="0"/>
                <w:sz w:val="21"/>
                <w:szCs w:val="21"/>
              </w:rPr>
            </w:pPr>
            <w:r>
              <w:rPr>
                <w:rFonts w:ascii="Georgia" w:hAnsi="Georgia"/>
                <w:i w:val="0"/>
                <w:iCs w:val="0"/>
                <w:sz w:val="21"/>
                <w:szCs w:val="21"/>
              </w:rPr>
              <w:t>First floor: Catholic prisoners</w:t>
            </w:r>
            <w:r w:rsidR="007E3674">
              <w:rPr>
                <w:rFonts w:ascii="Georgia" w:hAnsi="Georgia"/>
                <w:i w:val="0"/>
                <w:iCs w:val="0"/>
                <w:sz w:val="21"/>
                <w:szCs w:val="21"/>
              </w:rPr>
              <w:t xml:space="preserve"> and Elizabeth I</w:t>
            </w:r>
            <w:r>
              <w:rPr>
                <w:rFonts w:ascii="Georgia" w:hAnsi="Georgia"/>
                <w:i w:val="0"/>
                <w:iCs w:val="0"/>
                <w:sz w:val="21"/>
                <w:szCs w:val="21"/>
              </w:rPr>
              <w:t xml:space="preserve">* </w:t>
            </w:r>
          </w:p>
        </w:tc>
        <w:tc>
          <w:tcPr>
            <w:tcW w:w="498" w:type="dxa"/>
          </w:tcPr>
          <w:p w14:paraId="3EC6B4D0" w14:textId="77777777" w:rsidR="000C77E2" w:rsidRPr="00AD514F" w:rsidRDefault="000C77E2" w:rsidP="005C109C">
            <w:pPr>
              <w:spacing w:after="0" w:line="240" w:lineRule="auto"/>
              <w:rPr>
                <w:rFonts w:ascii="Georgia" w:hAnsi="Georgia"/>
                <w:i w:val="0"/>
                <w:iCs w:val="0"/>
                <w:sz w:val="21"/>
                <w:szCs w:val="21"/>
              </w:rPr>
            </w:pPr>
          </w:p>
        </w:tc>
      </w:tr>
      <w:tr w:rsidR="00810FE6" w:rsidRPr="00CF70EC" w14:paraId="699F4F3B" w14:textId="77777777" w:rsidTr="6673994C">
        <w:tc>
          <w:tcPr>
            <w:tcW w:w="283" w:type="dxa"/>
          </w:tcPr>
          <w:p w14:paraId="49BB6D44" w14:textId="77777777" w:rsidR="000C77E2" w:rsidRPr="00AD514F" w:rsidRDefault="000C77E2" w:rsidP="005C109C">
            <w:pPr>
              <w:spacing w:after="0" w:line="240" w:lineRule="auto"/>
              <w:rPr>
                <w:rFonts w:ascii="Georgia" w:hAnsi="Georgia"/>
                <w:i w:val="0"/>
                <w:iCs w:val="0"/>
                <w:sz w:val="22"/>
                <w:szCs w:val="22"/>
              </w:rPr>
            </w:pPr>
          </w:p>
        </w:tc>
        <w:tc>
          <w:tcPr>
            <w:tcW w:w="6778" w:type="dxa"/>
            <w:vMerge/>
            <w:vAlign w:val="bottom"/>
          </w:tcPr>
          <w:p w14:paraId="365BAA70" w14:textId="77777777" w:rsidR="000C77E2" w:rsidRPr="00593D01" w:rsidRDefault="000C77E2" w:rsidP="005C109C">
            <w:pPr>
              <w:spacing w:after="0" w:line="240" w:lineRule="auto"/>
              <w:rPr>
                <w:rFonts w:ascii="Georgia" w:hAnsi="Georgia"/>
                <w:i w:val="0"/>
                <w:iCs w:val="0"/>
                <w:sz w:val="21"/>
                <w:szCs w:val="21"/>
              </w:rPr>
            </w:pPr>
          </w:p>
        </w:tc>
        <w:tc>
          <w:tcPr>
            <w:tcW w:w="245" w:type="dxa"/>
          </w:tcPr>
          <w:p w14:paraId="75A65144" w14:textId="77777777" w:rsidR="000C77E2" w:rsidRPr="00AD514F" w:rsidRDefault="000C77E2" w:rsidP="005C109C">
            <w:pPr>
              <w:spacing w:after="0" w:line="240" w:lineRule="auto"/>
              <w:rPr>
                <w:rFonts w:ascii="Georgia" w:hAnsi="Georgia"/>
                <w:i w:val="0"/>
                <w:iCs w:val="0"/>
                <w:sz w:val="22"/>
                <w:szCs w:val="22"/>
              </w:rPr>
            </w:pPr>
          </w:p>
        </w:tc>
        <w:tc>
          <w:tcPr>
            <w:tcW w:w="236" w:type="dxa"/>
          </w:tcPr>
          <w:p w14:paraId="0888A1F5" w14:textId="77777777" w:rsidR="000C77E2" w:rsidRPr="00AD514F" w:rsidRDefault="000C77E2" w:rsidP="005C109C">
            <w:pPr>
              <w:spacing w:after="0" w:line="240" w:lineRule="auto"/>
              <w:rPr>
                <w:rFonts w:ascii="Georgia" w:hAnsi="Georgia"/>
                <w:i w:val="0"/>
                <w:iCs w:val="0"/>
                <w:sz w:val="22"/>
                <w:szCs w:val="22"/>
              </w:rPr>
            </w:pPr>
          </w:p>
        </w:tc>
        <w:tc>
          <w:tcPr>
            <w:tcW w:w="479" w:type="dxa"/>
          </w:tcPr>
          <w:p w14:paraId="7CB9D80B" w14:textId="77777777" w:rsidR="000C77E2" w:rsidRPr="00810FE6" w:rsidRDefault="00810FE6" w:rsidP="005C109C">
            <w:pPr>
              <w:spacing w:after="0" w:line="240" w:lineRule="auto"/>
              <w:rPr>
                <w:rFonts w:ascii="Georgia" w:hAnsi="Georgia"/>
                <w:b/>
                <w:bCs/>
                <w:i w:val="0"/>
                <w:iCs w:val="0"/>
                <w:sz w:val="22"/>
                <w:szCs w:val="22"/>
              </w:rPr>
            </w:pPr>
            <w:r w:rsidRPr="00810FE6">
              <w:rPr>
                <w:rFonts w:ascii="Georgia" w:hAnsi="Georgia"/>
                <w:b/>
                <w:bCs/>
                <w:i w:val="0"/>
                <w:iCs w:val="0"/>
                <w:sz w:val="22"/>
                <w:szCs w:val="22"/>
              </w:rPr>
              <w:t>12</w:t>
            </w:r>
          </w:p>
        </w:tc>
        <w:tc>
          <w:tcPr>
            <w:tcW w:w="6826" w:type="dxa"/>
            <w:gridSpan w:val="3"/>
          </w:tcPr>
          <w:p w14:paraId="00A20600" w14:textId="77777777" w:rsidR="000C77E2" w:rsidRPr="00810FE6" w:rsidRDefault="00810FE6" w:rsidP="005C109C">
            <w:pPr>
              <w:spacing w:after="0" w:line="240" w:lineRule="auto"/>
              <w:rPr>
                <w:rFonts w:ascii="Georgia" w:hAnsi="Georgia"/>
                <w:b/>
                <w:bCs/>
                <w:i w:val="0"/>
                <w:iCs w:val="0"/>
                <w:sz w:val="21"/>
                <w:szCs w:val="21"/>
              </w:rPr>
            </w:pPr>
            <w:r w:rsidRPr="00810FE6">
              <w:rPr>
                <w:rFonts w:ascii="Georgia" w:hAnsi="Georgia"/>
                <w:b/>
                <w:bCs/>
                <w:i w:val="0"/>
                <w:iCs w:val="0"/>
                <w:sz w:val="21"/>
                <w:szCs w:val="21"/>
              </w:rPr>
              <w:t xml:space="preserve">Who lives here </w:t>
            </w:r>
            <w:proofErr w:type="gramStart"/>
            <w:r w:rsidRPr="00810FE6">
              <w:rPr>
                <w:rFonts w:ascii="Georgia" w:hAnsi="Georgia"/>
                <w:b/>
                <w:bCs/>
                <w:i w:val="0"/>
                <w:iCs w:val="0"/>
                <w:sz w:val="21"/>
                <w:szCs w:val="21"/>
              </w:rPr>
              <w:t>today?*</w:t>
            </w:r>
            <w:proofErr w:type="gramEnd"/>
          </w:p>
        </w:tc>
        <w:tc>
          <w:tcPr>
            <w:tcW w:w="498" w:type="dxa"/>
          </w:tcPr>
          <w:p w14:paraId="62CCE5F8" w14:textId="77777777" w:rsidR="000C77E2" w:rsidRPr="00AD514F" w:rsidRDefault="000C77E2" w:rsidP="005C109C">
            <w:pPr>
              <w:spacing w:after="0" w:line="240" w:lineRule="auto"/>
              <w:rPr>
                <w:rFonts w:ascii="Georgia" w:hAnsi="Georgia"/>
                <w:i w:val="0"/>
                <w:iCs w:val="0"/>
                <w:sz w:val="21"/>
                <w:szCs w:val="21"/>
              </w:rPr>
            </w:pPr>
          </w:p>
        </w:tc>
      </w:tr>
      <w:tr w:rsidR="00810FE6" w:rsidRPr="00CF70EC" w14:paraId="2838D6A9" w14:textId="77777777" w:rsidTr="6673994C">
        <w:trPr>
          <w:trHeight w:val="91"/>
        </w:trPr>
        <w:tc>
          <w:tcPr>
            <w:tcW w:w="283" w:type="dxa"/>
          </w:tcPr>
          <w:p w14:paraId="1FAF8492" w14:textId="77777777" w:rsidR="00810FE6" w:rsidRPr="00EA4DBF" w:rsidRDefault="00810FE6" w:rsidP="005C109C">
            <w:pPr>
              <w:spacing w:after="0" w:line="240" w:lineRule="auto"/>
              <w:rPr>
                <w:rFonts w:ascii="Georgia" w:hAnsi="Georgia"/>
                <w:i w:val="0"/>
                <w:iCs w:val="0"/>
                <w:sz w:val="11"/>
                <w:szCs w:val="11"/>
              </w:rPr>
            </w:pPr>
          </w:p>
        </w:tc>
        <w:tc>
          <w:tcPr>
            <w:tcW w:w="6778" w:type="dxa"/>
            <w:vAlign w:val="bottom"/>
          </w:tcPr>
          <w:p w14:paraId="2B7D8B5D" w14:textId="77777777" w:rsidR="00810FE6" w:rsidRPr="00EA4DBF" w:rsidRDefault="00810FE6" w:rsidP="005C109C">
            <w:pPr>
              <w:spacing w:after="0" w:line="240" w:lineRule="auto"/>
              <w:rPr>
                <w:rFonts w:ascii="Georgia" w:hAnsi="Georgia"/>
                <w:i w:val="0"/>
                <w:iCs w:val="0"/>
                <w:sz w:val="11"/>
                <w:szCs w:val="11"/>
              </w:rPr>
            </w:pPr>
          </w:p>
        </w:tc>
        <w:tc>
          <w:tcPr>
            <w:tcW w:w="245" w:type="dxa"/>
          </w:tcPr>
          <w:p w14:paraId="0A583CB7" w14:textId="77777777" w:rsidR="00810FE6" w:rsidRPr="00EA4DBF" w:rsidRDefault="00810FE6" w:rsidP="005C109C">
            <w:pPr>
              <w:spacing w:after="0" w:line="240" w:lineRule="auto"/>
              <w:rPr>
                <w:rFonts w:ascii="Georgia" w:hAnsi="Georgia"/>
                <w:i w:val="0"/>
                <w:iCs w:val="0"/>
                <w:sz w:val="11"/>
                <w:szCs w:val="11"/>
              </w:rPr>
            </w:pPr>
          </w:p>
        </w:tc>
        <w:tc>
          <w:tcPr>
            <w:tcW w:w="236" w:type="dxa"/>
          </w:tcPr>
          <w:p w14:paraId="761DE85B" w14:textId="77777777" w:rsidR="00810FE6" w:rsidRPr="00EA4DBF" w:rsidRDefault="00810FE6" w:rsidP="005C109C">
            <w:pPr>
              <w:spacing w:after="0" w:line="240" w:lineRule="auto"/>
              <w:rPr>
                <w:rFonts w:ascii="Georgia" w:hAnsi="Georgia"/>
                <w:i w:val="0"/>
                <w:iCs w:val="0"/>
                <w:sz w:val="11"/>
                <w:szCs w:val="11"/>
              </w:rPr>
            </w:pPr>
          </w:p>
        </w:tc>
        <w:tc>
          <w:tcPr>
            <w:tcW w:w="479" w:type="dxa"/>
          </w:tcPr>
          <w:p w14:paraId="7467EDE1" w14:textId="77777777" w:rsidR="00810FE6" w:rsidRPr="00EA4DBF" w:rsidRDefault="00810FE6" w:rsidP="005C109C">
            <w:pPr>
              <w:spacing w:after="0" w:line="240" w:lineRule="auto"/>
              <w:rPr>
                <w:rFonts w:ascii="Georgia" w:hAnsi="Georgia"/>
                <w:i w:val="0"/>
                <w:iCs w:val="0"/>
                <w:sz w:val="11"/>
                <w:szCs w:val="11"/>
              </w:rPr>
            </w:pPr>
          </w:p>
        </w:tc>
        <w:tc>
          <w:tcPr>
            <w:tcW w:w="6826" w:type="dxa"/>
            <w:gridSpan w:val="3"/>
          </w:tcPr>
          <w:p w14:paraId="521DD6A2" w14:textId="77777777" w:rsidR="00810FE6" w:rsidRPr="00EA4DBF" w:rsidRDefault="00810FE6" w:rsidP="005C109C">
            <w:pPr>
              <w:spacing w:after="0" w:line="240" w:lineRule="auto"/>
              <w:rPr>
                <w:rFonts w:ascii="Georgia" w:hAnsi="Georgia"/>
                <w:i w:val="0"/>
                <w:iCs w:val="0"/>
                <w:sz w:val="11"/>
                <w:szCs w:val="11"/>
              </w:rPr>
            </w:pPr>
          </w:p>
        </w:tc>
        <w:tc>
          <w:tcPr>
            <w:tcW w:w="498" w:type="dxa"/>
          </w:tcPr>
          <w:p w14:paraId="5DBFF578" w14:textId="77777777" w:rsidR="00810FE6" w:rsidRPr="00EA4DBF" w:rsidRDefault="00810FE6" w:rsidP="005C109C">
            <w:pPr>
              <w:spacing w:after="0" w:line="240" w:lineRule="auto"/>
              <w:rPr>
                <w:rFonts w:ascii="Georgia" w:hAnsi="Georgia"/>
                <w:i w:val="0"/>
                <w:iCs w:val="0"/>
                <w:sz w:val="11"/>
                <w:szCs w:val="11"/>
              </w:rPr>
            </w:pPr>
          </w:p>
        </w:tc>
      </w:tr>
      <w:tr w:rsidR="00810FE6" w:rsidRPr="00CF70EC" w14:paraId="1483808E" w14:textId="77777777" w:rsidTr="6673994C">
        <w:tc>
          <w:tcPr>
            <w:tcW w:w="283" w:type="dxa"/>
          </w:tcPr>
          <w:p w14:paraId="278FD19C" w14:textId="77777777" w:rsidR="00810FE6" w:rsidRPr="00AD514F" w:rsidRDefault="00810FE6" w:rsidP="005C109C">
            <w:pPr>
              <w:spacing w:after="0" w:line="240" w:lineRule="auto"/>
              <w:rPr>
                <w:rFonts w:ascii="Georgia" w:hAnsi="Georgia"/>
                <w:i w:val="0"/>
                <w:iCs w:val="0"/>
                <w:sz w:val="22"/>
                <w:szCs w:val="22"/>
              </w:rPr>
            </w:pPr>
            <w:r>
              <w:rPr>
                <w:noProof/>
              </w:rPr>
              <w:drawing>
                <wp:anchor distT="0" distB="0" distL="114300" distR="114300" simplePos="0" relativeHeight="251674624" behindDoc="1" locked="1" layoutInCell="1" allowOverlap="1" wp14:anchorId="73EAFDD2" wp14:editId="499466C8">
                  <wp:simplePos x="0" y="0"/>
                  <wp:positionH relativeFrom="column">
                    <wp:posOffset>-299720</wp:posOffset>
                  </wp:positionH>
                  <wp:positionV relativeFrom="page">
                    <wp:posOffset>269875</wp:posOffset>
                  </wp:positionV>
                  <wp:extent cx="10252800" cy="370800"/>
                  <wp:effectExtent l="0" t="0" r="0" b="0"/>
                  <wp:wrapNone/>
                  <wp:docPr id="6" name="Picture 4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48">
                            <a:extLst>
                              <a:ext uri="{C183D7F6-B498-43B3-948B-1728B52AA6E4}">
                                <adec:decorative xmlns:adec="http://schemas.microsoft.com/office/drawing/2017/decorative" val="1"/>
                              </a:ext>
                            </a:extLst>
                          </pic:cNvPr>
                          <pic:cNvPicPr>
                            <a:picLocks noChangeAspect="1"/>
                          </pic:cNvPicPr>
                        </pic:nvPicPr>
                        <pic:blipFill rotWithShape="1">
                          <a:blip r:embed="rId12" cstate="screen">
                            <a:extLst>
                              <a:ext uri="{28A0092B-C50C-407E-A947-70E740481C1C}">
                                <a14:useLocalDpi xmlns:a14="http://schemas.microsoft.com/office/drawing/2010/main"/>
                              </a:ext>
                            </a:extLst>
                          </a:blip>
                          <a:srcRect/>
                          <a:stretch/>
                        </pic:blipFill>
                        <pic:spPr bwMode="auto">
                          <a:xfrm>
                            <a:off x="0" y="0"/>
                            <a:ext cx="10252800" cy="37080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tc>
        <w:tc>
          <w:tcPr>
            <w:tcW w:w="6778" w:type="dxa"/>
            <w:vAlign w:val="bottom"/>
          </w:tcPr>
          <w:p w14:paraId="53691AB3" w14:textId="77777777" w:rsidR="00810FE6" w:rsidRPr="00593D01" w:rsidRDefault="00810FE6" w:rsidP="005C109C">
            <w:pPr>
              <w:spacing w:after="0" w:line="240" w:lineRule="auto"/>
              <w:rPr>
                <w:rFonts w:ascii="Georgia" w:hAnsi="Georgia"/>
                <w:i w:val="0"/>
                <w:iCs w:val="0"/>
                <w:sz w:val="21"/>
                <w:szCs w:val="21"/>
              </w:rPr>
            </w:pPr>
          </w:p>
        </w:tc>
        <w:tc>
          <w:tcPr>
            <w:tcW w:w="245" w:type="dxa"/>
          </w:tcPr>
          <w:p w14:paraId="02321461" w14:textId="77777777" w:rsidR="00810FE6" w:rsidRPr="00AD514F" w:rsidRDefault="00810FE6" w:rsidP="005C109C">
            <w:pPr>
              <w:spacing w:after="0" w:line="240" w:lineRule="auto"/>
              <w:rPr>
                <w:rFonts w:ascii="Georgia" w:hAnsi="Georgia"/>
                <w:i w:val="0"/>
                <w:iCs w:val="0"/>
                <w:sz w:val="22"/>
                <w:szCs w:val="22"/>
              </w:rPr>
            </w:pPr>
          </w:p>
        </w:tc>
        <w:tc>
          <w:tcPr>
            <w:tcW w:w="236" w:type="dxa"/>
          </w:tcPr>
          <w:p w14:paraId="56448E6D" w14:textId="77777777" w:rsidR="00810FE6" w:rsidRPr="00AD514F" w:rsidRDefault="00810FE6" w:rsidP="005C109C">
            <w:pPr>
              <w:spacing w:after="0" w:line="240" w:lineRule="auto"/>
              <w:rPr>
                <w:rFonts w:ascii="Georgia" w:hAnsi="Georgia"/>
                <w:i w:val="0"/>
                <w:iCs w:val="0"/>
                <w:sz w:val="22"/>
                <w:szCs w:val="22"/>
              </w:rPr>
            </w:pPr>
          </w:p>
        </w:tc>
        <w:tc>
          <w:tcPr>
            <w:tcW w:w="7803" w:type="dxa"/>
            <w:gridSpan w:val="5"/>
          </w:tcPr>
          <w:p w14:paraId="1F18C67E" w14:textId="4AEC35FF" w:rsidR="00810FE6" w:rsidRPr="007E3674" w:rsidRDefault="007E3674" w:rsidP="005C109C">
            <w:pPr>
              <w:spacing w:after="0" w:line="240" w:lineRule="auto"/>
              <w:rPr>
                <w:rFonts w:ascii="Georgia" w:hAnsi="Georgia"/>
                <w:i w:val="0"/>
                <w:iCs w:val="0"/>
                <w:sz w:val="21"/>
                <w:szCs w:val="21"/>
              </w:rPr>
            </w:pPr>
            <w:r>
              <w:rPr>
                <w:rFonts w:ascii="Georgia" w:hAnsi="Georgia"/>
                <w:i w:val="0"/>
                <w:iCs w:val="0"/>
                <w:sz w:val="21"/>
                <w:szCs w:val="21"/>
              </w:rPr>
              <w:t>*</w:t>
            </w:r>
            <w:r w:rsidR="00810FE6" w:rsidRPr="007E3674">
              <w:rPr>
                <w:rFonts w:ascii="Georgia" w:hAnsi="Georgia"/>
                <w:i w:val="0"/>
                <w:iCs w:val="0"/>
                <w:sz w:val="21"/>
                <w:szCs w:val="21"/>
              </w:rPr>
              <w:t>Chapters marked with an asterisk include video and student challenges.</w:t>
            </w:r>
          </w:p>
        </w:tc>
      </w:tr>
    </w:tbl>
    <w:p w14:paraId="13E78495" w14:textId="77777777" w:rsidR="00EA4DBF" w:rsidRDefault="00EA4DBF"/>
    <w:tbl>
      <w:tblPr>
        <w:tblW w:w="15307" w:type="dxa"/>
        <w:tblLook w:val="04A0" w:firstRow="1" w:lastRow="0" w:firstColumn="1" w:lastColumn="0" w:noHBand="0" w:noVBand="1"/>
      </w:tblPr>
      <w:tblGrid>
        <w:gridCol w:w="567"/>
        <w:gridCol w:w="6803"/>
        <w:gridCol w:w="567"/>
        <w:gridCol w:w="6803"/>
        <w:gridCol w:w="567"/>
      </w:tblGrid>
      <w:tr w:rsidR="00F05EB7" w:rsidRPr="002922AB" w14:paraId="22A48612" w14:textId="77777777" w:rsidTr="00F05EB7">
        <w:trPr>
          <w:trHeight w:val="511"/>
        </w:trPr>
        <w:tc>
          <w:tcPr>
            <w:tcW w:w="567" w:type="dxa"/>
          </w:tcPr>
          <w:p w14:paraId="33D5F610" w14:textId="77777777" w:rsidR="00F05EB7" w:rsidRDefault="00F05EB7" w:rsidP="00F05EB7">
            <w:pPr>
              <w:spacing w:after="0" w:line="240" w:lineRule="auto"/>
              <w:rPr>
                <w:rFonts w:ascii="Georgia" w:hAnsi="Georgia" w:cs="Open Sans Condensed"/>
                <w:i w:val="0"/>
                <w:iCs w:val="0"/>
                <w:color w:val="000000" w:themeColor="text1"/>
                <w:sz w:val="21"/>
                <w:szCs w:val="21"/>
              </w:rPr>
            </w:pPr>
          </w:p>
        </w:tc>
        <w:tc>
          <w:tcPr>
            <w:tcW w:w="6803" w:type="dxa"/>
            <w:vMerge w:val="restart"/>
          </w:tcPr>
          <w:p w14:paraId="324D848D" w14:textId="77777777" w:rsidR="00EA4DBF" w:rsidRDefault="00EA4DBF" w:rsidP="007464C7">
            <w:pPr>
              <w:spacing w:after="0" w:line="240" w:lineRule="auto"/>
              <w:rPr>
                <w:rFonts w:ascii="Open Sans Condensed" w:hAnsi="Open Sans Condensed" w:cs="Open Sans Condensed"/>
                <w:b/>
                <w:bCs/>
                <w:i w:val="0"/>
                <w:iCs w:val="0"/>
                <w:color w:val="45205E"/>
                <w:sz w:val="40"/>
                <w:szCs w:val="40"/>
              </w:rPr>
            </w:pPr>
          </w:p>
          <w:p w14:paraId="62E2ECAA" w14:textId="77777777" w:rsidR="00F05EB7" w:rsidRPr="007464C7" w:rsidRDefault="00F05EB7" w:rsidP="007464C7">
            <w:pPr>
              <w:spacing w:after="0" w:line="240" w:lineRule="auto"/>
              <w:rPr>
                <w:rFonts w:ascii="Open Sans Condensed" w:hAnsi="Open Sans Condensed" w:cs="Open Sans Condensed"/>
                <w:b/>
                <w:bCs/>
                <w:i w:val="0"/>
                <w:iCs w:val="0"/>
                <w:color w:val="45205E"/>
                <w:sz w:val="40"/>
                <w:szCs w:val="40"/>
              </w:rPr>
            </w:pPr>
            <w:r w:rsidRPr="007464C7">
              <w:rPr>
                <w:rFonts w:ascii="Open Sans Condensed" w:hAnsi="Open Sans Condensed" w:cs="Open Sans Condensed"/>
                <w:b/>
                <w:bCs/>
                <w:i w:val="0"/>
                <w:iCs w:val="0"/>
                <w:color w:val="45205E"/>
                <w:sz w:val="40"/>
                <w:szCs w:val="40"/>
              </w:rPr>
              <w:t>SUGGESTED SEQUENCE</w:t>
            </w:r>
          </w:p>
          <w:p w14:paraId="369E0EA0" w14:textId="77777777" w:rsidR="00F05EB7" w:rsidRPr="007464C7" w:rsidRDefault="00F05EB7" w:rsidP="007464C7">
            <w:pPr>
              <w:spacing w:after="0" w:line="240" w:lineRule="auto"/>
              <w:rPr>
                <w:rFonts w:ascii="Georgia" w:hAnsi="Georgia" w:cs="Open Sans Condensed"/>
                <w:i w:val="0"/>
                <w:iCs w:val="0"/>
                <w:color w:val="000000" w:themeColor="text1"/>
                <w:sz w:val="32"/>
                <w:szCs w:val="32"/>
              </w:rPr>
            </w:pPr>
            <w:r w:rsidRPr="007464C7">
              <w:rPr>
                <w:rFonts w:ascii="Open Sans Condensed" w:hAnsi="Open Sans Condensed" w:cs="Open Sans Condensed"/>
                <w:b/>
                <w:bCs/>
                <w:i w:val="0"/>
                <w:iCs w:val="0"/>
                <w:color w:val="45205E"/>
                <w:sz w:val="32"/>
                <w:szCs w:val="32"/>
              </w:rPr>
              <w:t>CRIME &amp; PUNISHMENT</w:t>
            </w:r>
          </w:p>
        </w:tc>
        <w:tc>
          <w:tcPr>
            <w:tcW w:w="567" w:type="dxa"/>
          </w:tcPr>
          <w:p w14:paraId="68A3D3EF" w14:textId="77777777" w:rsidR="00F05EB7" w:rsidRPr="00F05459" w:rsidRDefault="00F05EB7" w:rsidP="007F7FAC">
            <w:pPr>
              <w:spacing w:after="0" w:line="240" w:lineRule="auto"/>
              <w:jc w:val="center"/>
              <w:rPr>
                <w:rFonts w:ascii="Georgia" w:hAnsi="Georgia" w:cs="Open Sans Condensed"/>
                <w:i w:val="0"/>
                <w:iCs w:val="0"/>
                <w:color w:val="000000" w:themeColor="text1"/>
                <w:sz w:val="21"/>
                <w:szCs w:val="21"/>
              </w:rPr>
            </w:pPr>
          </w:p>
        </w:tc>
        <w:tc>
          <w:tcPr>
            <w:tcW w:w="6803" w:type="dxa"/>
            <w:vMerge w:val="restart"/>
          </w:tcPr>
          <w:p w14:paraId="7006606C" w14:textId="77777777" w:rsidR="00EA4DBF" w:rsidRDefault="00EA4DBF" w:rsidP="007464C7">
            <w:pPr>
              <w:spacing w:after="0" w:line="240" w:lineRule="auto"/>
              <w:rPr>
                <w:rFonts w:ascii="Open Sans Condensed" w:hAnsi="Open Sans Condensed" w:cs="Open Sans Condensed"/>
                <w:b/>
                <w:bCs/>
                <w:i w:val="0"/>
                <w:iCs w:val="0"/>
                <w:color w:val="45205E"/>
                <w:sz w:val="40"/>
                <w:szCs w:val="40"/>
              </w:rPr>
            </w:pPr>
          </w:p>
          <w:p w14:paraId="3FADFEF4" w14:textId="77777777" w:rsidR="00F05EB7" w:rsidRPr="007464C7" w:rsidRDefault="00F05EB7" w:rsidP="007464C7">
            <w:pPr>
              <w:spacing w:after="0" w:line="240" w:lineRule="auto"/>
              <w:rPr>
                <w:rFonts w:ascii="Open Sans Condensed" w:hAnsi="Open Sans Condensed" w:cs="Open Sans Condensed"/>
                <w:b/>
                <w:bCs/>
                <w:i w:val="0"/>
                <w:iCs w:val="0"/>
                <w:color w:val="45205E"/>
                <w:sz w:val="40"/>
                <w:szCs w:val="40"/>
              </w:rPr>
            </w:pPr>
            <w:r w:rsidRPr="007464C7">
              <w:rPr>
                <w:rFonts w:ascii="Open Sans Condensed" w:hAnsi="Open Sans Condensed" w:cs="Open Sans Condensed"/>
                <w:b/>
                <w:bCs/>
                <w:i w:val="0"/>
                <w:iCs w:val="0"/>
                <w:color w:val="45205E"/>
                <w:sz w:val="40"/>
                <w:szCs w:val="40"/>
              </w:rPr>
              <w:t>EXTENSION SEQUENCE</w:t>
            </w:r>
          </w:p>
          <w:p w14:paraId="111AA9E4" w14:textId="77777777" w:rsidR="00F05EB7" w:rsidRPr="007464C7" w:rsidRDefault="00F05EB7" w:rsidP="007464C7">
            <w:pPr>
              <w:spacing w:after="0" w:line="240" w:lineRule="auto"/>
              <w:rPr>
                <w:rFonts w:ascii="Georgia" w:hAnsi="Georgia" w:cs="Open Sans Condensed"/>
                <w:i w:val="0"/>
                <w:iCs w:val="0"/>
                <w:color w:val="000000" w:themeColor="text1"/>
                <w:sz w:val="32"/>
                <w:szCs w:val="32"/>
              </w:rPr>
            </w:pPr>
            <w:r w:rsidRPr="007464C7">
              <w:rPr>
                <w:rFonts w:ascii="Open Sans Condensed" w:hAnsi="Open Sans Condensed" w:cs="Open Sans Condensed"/>
                <w:b/>
                <w:bCs/>
                <w:i w:val="0"/>
                <w:iCs w:val="0"/>
                <w:color w:val="45205E"/>
                <w:sz w:val="32"/>
                <w:szCs w:val="32"/>
              </w:rPr>
              <w:t>TUDOR MONARCHS &amp; POWER</w:t>
            </w:r>
          </w:p>
        </w:tc>
        <w:tc>
          <w:tcPr>
            <w:tcW w:w="567" w:type="dxa"/>
          </w:tcPr>
          <w:p w14:paraId="46F43BBC" w14:textId="77777777" w:rsidR="00F05EB7" w:rsidRDefault="00F05EB7" w:rsidP="007F7FAC">
            <w:pPr>
              <w:spacing w:after="0" w:line="240" w:lineRule="auto"/>
              <w:jc w:val="center"/>
              <w:rPr>
                <w:rFonts w:ascii="Georgia" w:hAnsi="Georgia" w:cs="Open Sans Condensed"/>
                <w:i w:val="0"/>
                <w:iCs w:val="0"/>
                <w:color w:val="000000" w:themeColor="text1"/>
                <w:sz w:val="21"/>
                <w:szCs w:val="21"/>
              </w:rPr>
            </w:pPr>
          </w:p>
        </w:tc>
      </w:tr>
      <w:tr w:rsidR="00F05EB7" w:rsidRPr="002922AB" w14:paraId="148F8B93" w14:textId="77777777" w:rsidTr="00F05EB7">
        <w:trPr>
          <w:trHeight w:val="511"/>
        </w:trPr>
        <w:tc>
          <w:tcPr>
            <w:tcW w:w="567" w:type="dxa"/>
          </w:tcPr>
          <w:p w14:paraId="1CB83429" w14:textId="77777777" w:rsidR="00F05EB7" w:rsidRDefault="00F05EB7" w:rsidP="00F05EB7">
            <w:pPr>
              <w:spacing w:after="0" w:line="240" w:lineRule="auto"/>
              <w:rPr>
                <w:rFonts w:ascii="Georgia" w:hAnsi="Georgia" w:cs="Open Sans Condensed"/>
                <w:i w:val="0"/>
                <w:iCs w:val="0"/>
                <w:color w:val="000000" w:themeColor="text1"/>
                <w:sz w:val="21"/>
                <w:szCs w:val="21"/>
              </w:rPr>
            </w:pPr>
          </w:p>
        </w:tc>
        <w:tc>
          <w:tcPr>
            <w:tcW w:w="6803" w:type="dxa"/>
            <w:vMerge/>
          </w:tcPr>
          <w:p w14:paraId="61B5D7A4" w14:textId="77777777" w:rsidR="00F05EB7" w:rsidRPr="00F05459" w:rsidRDefault="00F05EB7" w:rsidP="007F7FAC">
            <w:pPr>
              <w:spacing w:after="0" w:line="240" w:lineRule="auto"/>
              <w:jc w:val="center"/>
              <w:rPr>
                <w:rFonts w:ascii="Georgia" w:hAnsi="Georgia" w:cs="Open Sans Condensed"/>
                <w:i w:val="0"/>
                <w:iCs w:val="0"/>
                <w:color w:val="000000" w:themeColor="text1"/>
                <w:sz w:val="21"/>
                <w:szCs w:val="21"/>
              </w:rPr>
            </w:pPr>
          </w:p>
        </w:tc>
        <w:tc>
          <w:tcPr>
            <w:tcW w:w="567" w:type="dxa"/>
          </w:tcPr>
          <w:p w14:paraId="181EAB1D" w14:textId="77777777" w:rsidR="00F05EB7" w:rsidRPr="00F05459" w:rsidRDefault="00F05EB7" w:rsidP="007F7FAC">
            <w:pPr>
              <w:spacing w:after="0" w:line="240" w:lineRule="auto"/>
              <w:jc w:val="center"/>
              <w:rPr>
                <w:rFonts w:ascii="Georgia" w:hAnsi="Georgia" w:cs="Open Sans Condensed"/>
                <w:i w:val="0"/>
                <w:iCs w:val="0"/>
                <w:color w:val="000000" w:themeColor="text1"/>
                <w:sz w:val="21"/>
                <w:szCs w:val="21"/>
              </w:rPr>
            </w:pPr>
          </w:p>
        </w:tc>
        <w:tc>
          <w:tcPr>
            <w:tcW w:w="6803" w:type="dxa"/>
            <w:vMerge/>
          </w:tcPr>
          <w:p w14:paraId="6B9726AA" w14:textId="77777777" w:rsidR="00F05EB7" w:rsidRPr="00F05459" w:rsidRDefault="00F05EB7" w:rsidP="007F7FAC">
            <w:pPr>
              <w:spacing w:after="0" w:line="240" w:lineRule="auto"/>
              <w:jc w:val="center"/>
              <w:rPr>
                <w:rFonts w:ascii="Georgia" w:hAnsi="Georgia" w:cs="Open Sans Condensed"/>
                <w:i w:val="0"/>
                <w:iCs w:val="0"/>
                <w:color w:val="000000" w:themeColor="text1"/>
                <w:sz w:val="21"/>
                <w:szCs w:val="21"/>
              </w:rPr>
            </w:pPr>
          </w:p>
        </w:tc>
        <w:tc>
          <w:tcPr>
            <w:tcW w:w="567" w:type="dxa"/>
          </w:tcPr>
          <w:p w14:paraId="20B32B44" w14:textId="77777777" w:rsidR="00F05EB7" w:rsidRDefault="00F05EB7" w:rsidP="007F7FAC">
            <w:pPr>
              <w:spacing w:after="0" w:line="240" w:lineRule="auto"/>
              <w:jc w:val="center"/>
              <w:rPr>
                <w:rFonts w:ascii="Georgia" w:hAnsi="Georgia" w:cs="Open Sans Condensed"/>
                <w:i w:val="0"/>
                <w:iCs w:val="0"/>
                <w:color w:val="000000" w:themeColor="text1"/>
                <w:sz w:val="21"/>
                <w:szCs w:val="21"/>
              </w:rPr>
            </w:pPr>
          </w:p>
        </w:tc>
      </w:tr>
      <w:tr w:rsidR="00F05EB7" w:rsidRPr="002922AB" w14:paraId="70664909" w14:textId="77777777" w:rsidTr="00F05EB7">
        <w:trPr>
          <w:trHeight w:val="91"/>
        </w:trPr>
        <w:tc>
          <w:tcPr>
            <w:tcW w:w="567" w:type="dxa"/>
          </w:tcPr>
          <w:p w14:paraId="61EA3EE6" w14:textId="77777777" w:rsidR="00F05EB7" w:rsidRPr="00F05459" w:rsidRDefault="00F05EB7" w:rsidP="007F7FAC">
            <w:pPr>
              <w:spacing w:after="0" w:line="240" w:lineRule="auto"/>
              <w:jc w:val="center"/>
              <w:rPr>
                <w:rFonts w:ascii="Georgia" w:hAnsi="Georgia" w:cs="Open Sans Condensed"/>
                <w:i w:val="0"/>
                <w:iCs w:val="0"/>
                <w:color w:val="000000" w:themeColor="text1"/>
                <w:sz w:val="21"/>
                <w:szCs w:val="21"/>
              </w:rPr>
            </w:pPr>
          </w:p>
        </w:tc>
        <w:tc>
          <w:tcPr>
            <w:tcW w:w="6803" w:type="dxa"/>
          </w:tcPr>
          <w:p w14:paraId="727BD5BE" w14:textId="77777777" w:rsidR="00F05EB7" w:rsidRPr="00F05459" w:rsidRDefault="003B4F04" w:rsidP="007F7FAC">
            <w:pPr>
              <w:spacing w:after="0" w:line="240" w:lineRule="auto"/>
              <w:jc w:val="center"/>
              <w:rPr>
                <w:rFonts w:ascii="Georgia" w:hAnsi="Georgia" w:cs="Open Sans Condensed"/>
                <w:i w:val="0"/>
                <w:iCs w:val="0"/>
                <w:color w:val="000000" w:themeColor="text1"/>
                <w:sz w:val="21"/>
                <w:szCs w:val="21"/>
              </w:rPr>
            </w:pPr>
            <w:r>
              <w:rPr>
                <w:rFonts w:ascii="Georgia" w:hAnsi="Georgia" w:cs="Open Sans Condensed"/>
                <w:b/>
                <w:bCs/>
                <w:i w:val="0"/>
                <w:iCs w:val="0"/>
                <w:noProof/>
                <w:color w:val="45215E"/>
                <w:sz w:val="21"/>
                <w:szCs w:val="21"/>
              </w:rPr>
              <w:drawing>
                <wp:anchor distT="0" distB="0" distL="114300" distR="114300" simplePos="0" relativeHeight="251700224" behindDoc="1" locked="1" layoutInCell="1" allowOverlap="1" wp14:anchorId="38F85999" wp14:editId="34D0CEA5">
                  <wp:simplePos x="0" y="0"/>
                  <wp:positionH relativeFrom="column">
                    <wp:posOffset>2473536</wp:posOffset>
                  </wp:positionH>
                  <wp:positionV relativeFrom="page">
                    <wp:posOffset>-896126</wp:posOffset>
                  </wp:positionV>
                  <wp:extent cx="1638000" cy="1638000"/>
                  <wp:effectExtent l="0" t="0" r="0" b="0"/>
                  <wp:wrapNone/>
                  <wp:docPr id="10" name="Picture 10" descr="Illustration of a prison cell with a cross on a chain insi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Illustration of a prison cell with a cross on a chain inside"/>
                          <pic:cNvPicPr/>
                        </pic:nvPicPr>
                        <pic:blipFill>
                          <a:blip r:embed="rId22" cstate="screen">
                            <a:extLst>
                              <a:ext uri="{28A0092B-C50C-407E-A947-70E740481C1C}">
                                <a14:useLocalDpi xmlns:a14="http://schemas.microsoft.com/office/drawing/2010/main"/>
                              </a:ext>
                            </a:extLst>
                          </a:blip>
                          <a:stretch>
                            <a:fillRect/>
                          </a:stretch>
                        </pic:blipFill>
                        <pic:spPr>
                          <a:xfrm>
                            <a:off x="0" y="0"/>
                            <a:ext cx="1638000" cy="1638000"/>
                          </a:xfrm>
                          <a:prstGeom prst="rect">
                            <a:avLst/>
                          </a:prstGeom>
                        </pic:spPr>
                      </pic:pic>
                    </a:graphicData>
                  </a:graphic>
                  <wp14:sizeRelH relativeFrom="margin">
                    <wp14:pctWidth>0</wp14:pctWidth>
                  </wp14:sizeRelH>
                  <wp14:sizeRelV relativeFrom="margin">
                    <wp14:pctHeight>0</wp14:pctHeight>
                  </wp14:sizeRelV>
                </wp:anchor>
              </w:drawing>
            </w:r>
          </w:p>
        </w:tc>
        <w:tc>
          <w:tcPr>
            <w:tcW w:w="567" w:type="dxa"/>
          </w:tcPr>
          <w:p w14:paraId="13C3D236" w14:textId="77777777" w:rsidR="00F05EB7" w:rsidRPr="00F05459" w:rsidRDefault="00F05EB7" w:rsidP="007F7FAC">
            <w:pPr>
              <w:spacing w:after="0" w:line="240" w:lineRule="auto"/>
              <w:jc w:val="center"/>
              <w:rPr>
                <w:rFonts w:ascii="Georgia" w:hAnsi="Georgia" w:cs="Open Sans Condensed"/>
                <w:i w:val="0"/>
                <w:iCs w:val="0"/>
                <w:color w:val="000000" w:themeColor="text1"/>
                <w:sz w:val="21"/>
                <w:szCs w:val="21"/>
              </w:rPr>
            </w:pPr>
          </w:p>
        </w:tc>
        <w:tc>
          <w:tcPr>
            <w:tcW w:w="6803" w:type="dxa"/>
          </w:tcPr>
          <w:p w14:paraId="5A642294" w14:textId="77777777" w:rsidR="00F05EB7" w:rsidRPr="00F05459" w:rsidRDefault="007464C7" w:rsidP="007F7FAC">
            <w:pPr>
              <w:spacing w:after="0" w:line="240" w:lineRule="auto"/>
              <w:jc w:val="center"/>
              <w:rPr>
                <w:rFonts w:ascii="Georgia" w:hAnsi="Georgia" w:cs="Open Sans Condensed"/>
                <w:i w:val="0"/>
                <w:iCs w:val="0"/>
                <w:color w:val="000000" w:themeColor="text1"/>
                <w:sz w:val="21"/>
                <w:szCs w:val="21"/>
              </w:rPr>
            </w:pPr>
            <w:r>
              <w:rPr>
                <w:rFonts w:ascii="Georgia" w:hAnsi="Georgia" w:cs="Open Sans Condensed"/>
                <w:b/>
                <w:bCs/>
                <w:i w:val="0"/>
                <w:iCs w:val="0"/>
                <w:noProof/>
                <w:color w:val="45215E"/>
                <w:sz w:val="21"/>
                <w:szCs w:val="21"/>
              </w:rPr>
              <w:drawing>
                <wp:anchor distT="0" distB="0" distL="114300" distR="114300" simplePos="0" relativeHeight="251698176" behindDoc="1" locked="1" layoutInCell="1" allowOverlap="1" wp14:anchorId="7A488BB2" wp14:editId="403B0F90">
                  <wp:simplePos x="0" y="0"/>
                  <wp:positionH relativeFrom="column">
                    <wp:posOffset>2893695</wp:posOffset>
                  </wp:positionH>
                  <wp:positionV relativeFrom="page">
                    <wp:posOffset>-739140</wp:posOffset>
                  </wp:positionV>
                  <wp:extent cx="1083310" cy="1083310"/>
                  <wp:effectExtent l="0" t="0" r="0" b="0"/>
                  <wp:wrapNone/>
                  <wp:docPr id="12" name="Picture 12" descr="Illustration of a Tudor ro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Illustration of a Tudor rose"/>
                          <pic:cNvPicPr/>
                        </pic:nvPicPr>
                        <pic:blipFill>
                          <a:blip r:embed="rId23" cstate="screen">
                            <a:extLst>
                              <a:ext uri="{28A0092B-C50C-407E-A947-70E740481C1C}">
                                <a14:useLocalDpi xmlns:a14="http://schemas.microsoft.com/office/drawing/2010/main"/>
                              </a:ext>
                            </a:extLst>
                          </a:blip>
                          <a:stretch>
                            <a:fillRect/>
                          </a:stretch>
                        </pic:blipFill>
                        <pic:spPr>
                          <a:xfrm>
                            <a:off x="0" y="0"/>
                            <a:ext cx="1083310" cy="1083310"/>
                          </a:xfrm>
                          <a:prstGeom prst="rect">
                            <a:avLst/>
                          </a:prstGeom>
                        </pic:spPr>
                      </pic:pic>
                    </a:graphicData>
                  </a:graphic>
                  <wp14:sizeRelH relativeFrom="margin">
                    <wp14:pctWidth>0</wp14:pctWidth>
                  </wp14:sizeRelH>
                  <wp14:sizeRelV relativeFrom="margin">
                    <wp14:pctHeight>0</wp14:pctHeight>
                  </wp14:sizeRelV>
                </wp:anchor>
              </w:drawing>
            </w:r>
          </w:p>
        </w:tc>
        <w:tc>
          <w:tcPr>
            <w:tcW w:w="567" w:type="dxa"/>
          </w:tcPr>
          <w:p w14:paraId="4E8F741D" w14:textId="77777777" w:rsidR="00F05EB7" w:rsidRPr="00F05459" w:rsidRDefault="00F05EB7" w:rsidP="007F7FAC">
            <w:pPr>
              <w:spacing w:after="0" w:line="240" w:lineRule="auto"/>
              <w:jc w:val="center"/>
              <w:rPr>
                <w:rFonts w:ascii="Georgia" w:hAnsi="Georgia" w:cs="Open Sans Condensed"/>
                <w:i w:val="0"/>
                <w:iCs w:val="0"/>
                <w:color w:val="000000" w:themeColor="text1"/>
                <w:sz w:val="21"/>
                <w:szCs w:val="21"/>
              </w:rPr>
            </w:pPr>
          </w:p>
        </w:tc>
      </w:tr>
      <w:tr w:rsidR="00F05EB7" w:rsidRPr="002922AB" w14:paraId="1771DC21" w14:textId="77777777" w:rsidTr="007464C7">
        <w:trPr>
          <w:trHeight w:val="442"/>
        </w:trPr>
        <w:tc>
          <w:tcPr>
            <w:tcW w:w="567" w:type="dxa"/>
          </w:tcPr>
          <w:p w14:paraId="1F0CC992" w14:textId="77777777" w:rsidR="00F05EB7" w:rsidRPr="00F05459" w:rsidRDefault="00F05EB7" w:rsidP="007F7FAC">
            <w:pPr>
              <w:spacing w:after="0" w:line="240" w:lineRule="auto"/>
              <w:jc w:val="center"/>
              <w:rPr>
                <w:rFonts w:ascii="Georgia" w:hAnsi="Georgia" w:cs="Open Sans Condensed"/>
                <w:i w:val="0"/>
                <w:iCs w:val="0"/>
                <w:color w:val="000000" w:themeColor="text1"/>
                <w:sz w:val="21"/>
                <w:szCs w:val="21"/>
              </w:rPr>
            </w:pPr>
          </w:p>
        </w:tc>
        <w:tc>
          <w:tcPr>
            <w:tcW w:w="6803" w:type="dxa"/>
            <w:vAlign w:val="center"/>
          </w:tcPr>
          <w:p w14:paraId="489D9DB6" w14:textId="6D414F3C" w:rsidR="00F05EB7" w:rsidRPr="00F05459" w:rsidRDefault="00F05EB7" w:rsidP="007464C7">
            <w:pPr>
              <w:spacing w:after="0" w:line="240" w:lineRule="auto"/>
              <w:rPr>
                <w:rFonts w:ascii="Georgia" w:hAnsi="Georgia" w:cs="Open Sans Condensed"/>
                <w:i w:val="0"/>
                <w:iCs w:val="0"/>
                <w:color w:val="000000" w:themeColor="text1"/>
                <w:sz w:val="21"/>
                <w:szCs w:val="21"/>
              </w:rPr>
            </w:pPr>
            <w:r w:rsidRPr="00F05459">
              <w:rPr>
                <w:rFonts w:ascii="Georgia" w:hAnsi="Georgia" w:cs="Open Sans Condensed"/>
                <w:i w:val="0"/>
                <w:iCs w:val="0"/>
                <w:color w:val="000000" w:themeColor="text1"/>
                <w:sz w:val="21"/>
                <w:szCs w:val="21"/>
              </w:rPr>
              <w:t>Enquiry question 65-80 minutes</w:t>
            </w:r>
            <w:r w:rsidR="007E3674">
              <w:rPr>
                <w:rFonts w:ascii="Georgia" w:hAnsi="Georgia" w:cs="Open Sans Condensed"/>
                <w:i w:val="0"/>
                <w:iCs w:val="0"/>
                <w:color w:val="000000" w:themeColor="text1"/>
                <w:sz w:val="21"/>
                <w:szCs w:val="21"/>
              </w:rPr>
              <w:t xml:space="preserve"> in total.</w:t>
            </w:r>
          </w:p>
        </w:tc>
        <w:tc>
          <w:tcPr>
            <w:tcW w:w="567" w:type="dxa"/>
            <w:vAlign w:val="center"/>
          </w:tcPr>
          <w:p w14:paraId="61B82762" w14:textId="77777777" w:rsidR="00F05EB7" w:rsidRPr="00F05459" w:rsidRDefault="00F05EB7" w:rsidP="00F05EB7">
            <w:pPr>
              <w:spacing w:after="0" w:line="240" w:lineRule="auto"/>
              <w:jc w:val="center"/>
              <w:rPr>
                <w:rFonts w:ascii="Georgia" w:hAnsi="Georgia" w:cs="Open Sans Condensed"/>
                <w:i w:val="0"/>
                <w:iCs w:val="0"/>
                <w:color w:val="000000" w:themeColor="text1"/>
                <w:sz w:val="21"/>
                <w:szCs w:val="21"/>
              </w:rPr>
            </w:pPr>
          </w:p>
        </w:tc>
        <w:tc>
          <w:tcPr>
            <w:tcW w:w="6803" w:type="dxa"/>
            <w:vAlign w:val="center"/>
          </w:tcPr>
          <w:p w14:paraId="70CBB364" w14:textId="04C4D404" w:rsidR="00F05EB7" w:rsidRPr="00F05459" w:rsidRDefault="007E3674" w:rsidP="007464C7">
            <w:pPr>
              <w:spacing w:after="0" w:line="240" w:lineRule="auto"/>
              <w:rPr>
                <w:rFonts w:ascii="Georgia" w:hAnsi="Georgia" w:cs="Open Sans Condensed"/>
                <w:i w:val="0"/>
                <w:iCs w:val="0"/>
                <w:color w:val="000000" w:themeColor="text1"/>
                <w:sz w:val="21"/>
                <w:szCs w:val="21"/>
              </w:rPr>
            </w:pPr>
            <w:r>
              <w:rPr>
                <w:rFonts w:ascii="Georgia" w:hAnsi="Georgia" w:cs="Open Sans Condensed"/>
                <w:i w:val="0"/>
                <w:iCs w:val="0"/>
                <w:color w:val="000000" w:themeColor="text1"/>
                <w:sz w:val="21"/>
                <w:szCs w:val="21"/>
              </w:rPr>
              <w:t>Enquiry q</w:t>
            </w:r>
            <w:r w:rsidR="00F05EB7" w:rsidRPr="00F05459">
              <w:rPr>
                <w:rFonts w:ascii="Georgia" w:hAnsi="Georgia" w:cs="Open Sans Condensed"/>
                <w:i w:val="0"/>
                <w:iCs w:val="0"/>
                <w:color w:val="000000" w:themeColor="text1"/>
                <w:sz w:val="21"/>
                <w:szCs w:val="21"/>
              </w:rPr>
              <w:t xml:space="preserve">uestion 25-30 minutes </w:t>
            </w:r>
            <w:r>
              <w:rPr>
                <w:rFonts w:ascii="Georgia" w:hAnsi="Georgia" w:cs="Open Sans Condensed"/>
                <w:i w:val="0"/>
                <w:iCs w:val="0"/>
                <w:color w:val="000000" w:themeColor="text1"/>
                <w:sz w:val="21"/>
                <w:szCs w:val="21"/>
              </w:rPr>
              <w:t xml:space="preserve">in </w:t>
            </w:r>
            <w:r w:rsidR="00F05EB7" w:rsidRPr="00F05459">
              <w:rPr>
                <w:rFonts w:ascii="Georgia" w:hAnsi="Georgia" w:cs="Open Sans Condensed"/>
                <w:i w:val="0"/>
                <w:iCs w:val="0"/>
                <w:color w:val="000000" w:themeColor="text1"/>
                <w:sz w:val="21"/>
                <w:szCs w:val="21"/>
              </w:rPr>
              <w:t>total</w:t>
            </w:r>
            <w:r>
              <w:rPr>
                <w:rFonts w:ascii="Georgia" w:hAnsi="Georgia" w:cs="Open Sans Condensed"/>
                <w:i w:val="0"/>
                <w:iCs w:val="0"/>
                <w:color w:val="000000" w:themeColor="text1"/>
                <w:sz w:val="21"/>
                <w:szCs w:val="21"/>
              </w:rPr>
              <w:t>.</w:t>
            </w:r>
          </w:p>
        </w:tc>
        <w:tc>
          <w:tcPr>
            <w:tcW w:w="567" w:type="dxa"/>
          </w:tcPr>
          <w:p w14:paraId="51ADE688" w14:textId="77777777" w:rsidR="00F05EB7" w:rsidRPr="00F05459" w:rsidRDefault="00F05EB7" w:rsidP="007F7FAC">
            <w:pPr>
              <w:spacing w:after="0" w:line="240" w:lineRule="auto"/>
              <w:jc w:val="center"/>
              <w:rPr>
                <w:rFonts w:ascii="Georgia" w:hAnsi="Georgia" w:cs="Open Sans Condensed"/>
                <w:i w:val="0"/>
                <w:iCs w:val="0"/>
                <w:color w:val="000000" w:themeColor="text1"/>
                <w:sz w:val="21"/>
                <w:szCs w:val="21"/>
              </w:rPr>
            </w:pPr>
          </w:p>
        </w:tc>
      </w:tr>
      <w:tr w:rsidR="00F05EB7" w:rsidRPr="002922AB" w14:paraId="539B0652" w14:textId="77777777" w:rsidTr="007464C7">
        <w:trPr>
          <w:trHeight w:val="91"/>
        </w:trPr>
        <w:tc>
          <w:tcPr>
            <w:tcW w:w="567" w:type="dxa"/>
          </w:tcPr>
          <w:p w14:paraId="0616A6F9" w14:textId="77777777" w:rsidR="00F05EB7" w:rsidRPr="00F05459" w:rsidRDefault="00F05EB7" w:rsidP="007F7FAC">
            <w:pPr>
              <w:spacing w:after="0" w:line="240" w:lineRule="auto"/>
              <w:jc w:val="center"/>
              <w:rPr>
                <w:rFonts w:ascii="Georgia" w:hAnsi="Georgia" w:cs="Open Sans Condensed"/>
                <w:i w:val="0"/>
                <w:iCs w:val="0"/>
                <w:color w:val="000000" w:themeColor="text1"/>
                <w:sz w:val="21"/>
                <w:szCs w:val="21"/>
              </w:rPr>
            </w:pPr>
          </w:p>
        </w:tc>
        <w:tc>
          <w:tcPr>
            <w:tcW w:w="6803" w:type="dxa"/>
            <w:vAlign w:val="center"/>
          </w:tcPr>
          <w:p w14:paraId="2E104ECA" w14:textId="77777777" w:rsidR="00F05EB7" w:rsidRPr="00F05459" w:rsidRDefault="00F05EB7" w:rsidP="007464C7">
            <w:pPr>
              <w:spacing w:after="0" w:line="240" w:lineRule="auto"/>
              <w:rPr>
                <w:rFonts w:ascii="Georgia" w:hAnsi="Georgia" w:cs="Open Sans Condensed"/>
                <w:i w:val="0"/>
                <w:iCs w:val="0"/>
                <w:color w:val="000000" w:themeColor="text1"/>
                <w:sz w:val="21"/>
                <w:szCs w:val="21"/>
              </w:rPr>
            </w:pPr>
          </w:p>
        </w:tc>
        <w:tc>
          <w:tcPr>
            <w:tcW w:w="567" w:type="dxa"/>
            <w:vAlign w:val="bottom"/>
          </w:tcPr>
          <w:p w14:paraId="42AB54EE" w14:textId="77777777" w:rsidR="00F05EB7" w:rsidRPr="00F05459" w:rsidRDefault="00F05EB7" w:rsidP="007F7FAC">
            <w:pPr>
              <w:spacing w:after="0" w:line="240" w:lineRule="auto"/>
              <w:jc w:val="center"/>
              <w:rPr>
                <w:rFonts w:ascii="Georgia" w:hAnsi="Georgia" w:cs="Open Sans Condensed"/>
                <w:i w:val="0"/>
                <w:iCs w:val="0"/>
                <w:color w:val="000000" w:themeColor="text1"/>
                <w:sz w:val="21"/>
                <w:szCs w:val="21"/>
              </w:rPr>
            </w:pPr>
          </w:p>
        </w:tc>
        <w:tc>
          <w:tcPr>
            <w:tcW w:w="6803" w:type="dxa"/>
            <w:vAlign w:val="center"/>
          </w:tcPr>
          <w:p w14:paraId="41E5F51E" w14:textId="77777777" w:rsidR="00F05EB7" w:rsidRDefault="00F05EB7" w:rsidP="007464C7">
            <w:pPr>
              <w:spacing w:after="0" w:line="240" w:lineRule="auto"/>
              <w:rPr>
                <w:rFonts w:ascii="Georgia" w:hAnsi="Georgia" w:cs="Open Sans Condensed"/>
                <w:i w:val="0"/>
                <w:iCs w:val="0"/>
                <w:color w:val="000000" w:themeColor="text1"/>
                <w:sz w:val="21"/>
                <w:szCs w:val="21"/>
              </w:rPr>
            </w:pPr>
          </w:p>
        </w:tc>
        <w:tc>
          <w:tcPr>
            <w:tcW w:w="567" w:type="dxa"/>
          </w:tcPr>
          <w:p w14:paraId="2DF964C1" w14:textId="77777777" w:rsidR="00F05EB7" w:rsidRDefault="00F05EB7" w:rsidP="007F7FAC">
            <w:pPr>
              <w:spacing w:after="0" w:line="240" w:lineRule="auto"/>
              <w:jc w:val="center"/>
              <w:rPr>
                <w:rFonts w:ascii="Georgia" w:hAnsi="Georgia" w:cs="Open Sans Condensed"/>
                <w:i w:val="0"/>
                <w:iCs w:val="0"/>
                <w:color w:val="000000" w:themeColor="text1"/>
                <w:sz w:val="21"/>
                <w:szCs w:val="21"/>
              </w:rPr>
            </w:pPr>
          </w:p>
        </w:tc>
      </w:tr>
      <w:tr w:rsidR="00F05EB7" w:rsidRPr="002922AB" w14:paraId="52E278CF" w14:textId="77777777" w:rsidTr="007464C7">
        <w:trPr>
          <w:trHeight w:val="691"/>
        </w:trPr>
        <w:tc>
          <w:tcPr>
            <w:tcW w:w="567" w:type="dxa"/>
          </w:tcPr>
          <w:p w14:paraId="7D4E5931" w14:textId="77777777" w:rsidR="00F05EB7" w:rsidRPr="00F05459" w:rsidRDefault="00F05EB7" w:rsidP="007F7FAC">
            <w:pPr>
              <w:spacing w:after="0" w:line="240" w:lineRule="auto"/>
              <w:jc w:val="center"/>
              <w:rPr>
                <w:rFonts w:ascii="Georgia" w:hAnsi="Georgia" w:cs="Open Sans Condensed"/>
                <w:i w:val="0"/>
                <w:iCs w:val="0"/>
                <w:color w:val="000000" w:themeColor="text1"/>
                <w:sz w:val="21"/>
                <w:szCs w:val="21"/>
              </w:rPr>
            </w:pPr>
          </w:p>
        </w:tc>
        <w:tc>
          <w:tcPr>
            <w:tcW w:w="6803" w:type="dxa"/>
            <w:vAlign w:val="center"/>
          </w:tcPr>
          <w:p w14:paraId="41C0B219" w14:textId="77777777" w:rsidR="00F05EB7" w:rsidRPr="00F05459" w:rsidRDefault="00F05EB7" w:rsidP="007464C7">
            <w:pPr>
              <w:spacing w:after="0" w:line="240" w:lineRule="auto"/>
              <w:rPr>
                <w:rFonts w:ascii="Georgia" w:hAnsi="Georgia" w:cs="Open Sans Condensed"/>
                <w:i w:val="0"/>
                <w:iCs w:val="0"/>
                <w:color w:val="000000" w:themeColor="text1"/>
                <w:sz w:val="21"/>
                <w:szCs w:val="21"/>
              </w:rPr>
            </w:pPr>
            <w:r w:rsidRPr="00F05459">
              <w:rPr>
                <w:rFonts w:ascii="Georgia" w:hAnsi="Georgia" w:cs="Open Sans Condensed"/>
                <w:i w:val="0"/>
                <w:iCs w:val="0"/>
                <w:color w:val="000000" w:themeColor="text1"/>
                <w:sz w:val="21"/>
                <w:szCs w:val="21"/>
              </w:rPr>
              <w:t>We recommend teaching this sequence in short segments. You may wish to spread the learning across a series of lessons.</w:t>
            </w:r>
          </w:p>
        </w:tc>
        <w:tc>
          <w:tcPr>
            <w:tcW w:w="567" w:type="dxa"/>
            <w:vAlign w:val="bottom"/>
          </w:tcPr>
          <w:p w14:paraId="187D4852" w14:textId="77777777" w:rsidR="00F05EB7" w:rsidRPr="00F05459" w:rsidRDefault="00F05EB7" w:rsidP="007F7FAC">
            <w:pPr>
              <w:spacing w:after="0" w:line="240" w:lineRule="auto"/>
              <w:jc w:val="center"/>
              <w:rPr>
                <w:rFonts w:ascii="Georgia" w:hAnsi="Georgia" w:cs="Open Sans Condensed"/>
                <w:i w:val="0"/>
                <w:iCs w:val="0"/>
                <w:color w:val="000000" w:themeColor="text1"/>
                <w:sz w:val="21"/>
                <w:szCs w:val="21"/>
              </w:rPr>
            </w:pPr>
          </w:p>
        </w:tc>
        <w:tc>
          <w:tcPr>
            <w:tcW w:w="6803" w:type="dxa"/>
            <w:vAlign w:val="center"/>
          </w:tcPr>
          <w:p w14:paraId="194C2019" w14:textId="4684720B" w:rsidR="00F05EB7" w:rsidRPr="00F05459" w:rsidRDefault="00F05EB7" w:rsidP="007464C7">
            <w:pPr>
              <w:spacing w:after="0" w:line="240" w:lineRule="auto"/>
              <w:rPr>
                <w:rFonts w:ascii="Georgia" w:hAnsi="Georgia" w:cs="Open Sans Condensed"/>
                <w:i w:val="0"/>
                <w:iCs w:val="0"/>
                <w:color w:val="000000" w:themeColor="text1"/>
                <w:sz w:val="21"/>
                <w:szCs w:val="21"/>
              </w:rPr>
            </w:pPr>
            <w:r>
              <w:rPr>
                <w:rFonts w:ascii="Georgia" w:hAnsi="Georgia" w:cs="Open Sans Condensed"/>
                <w:i w:val="0"/>
                <w:iCs w:val="0"/>
                <w:color w:val="000000" w:themeColor="text1"/>
                <w:sz w:val="21"/>
                <w:szCs w:val="21"/>
              </w:rPr>
              <w:t xml:space="preserve">Can be used as independent study, homework or an alternative </w:t>
            </w:r>
            <w:r w:rsidR="007E3674">
              <w:rPr>
                <w:rFonts w:ascii="Georgia" w:hAnsi="Georgia" w:cs="Open Sans Condensed"/>
                <w:i w:val="0"/>
                <w:iCs w:val="0"/>
                <w:color w:val="000000" w:themeColor="text1"/>
                <w:sz w:val="21"/>
                <w:szCs w:val="21"/>
              </w:rPr>
              <w:t xml:space="preserve">learning </w:t>
            </w:r>
            <w:r>
              <w:rPr>
                <w:rFonts w:ascii="Georgia" w:hAnsi="Georgia" w:cs="Open Sans Condensed"/>
                <w:i w:val="0"/>
                <w:iCs w:val="0"/>
                <w:color w:val="000000" w:themeColor="text1"/>
                <w:sz w:val="21"/>
                <w:szCs w:val="21"/>
              </w:rPr>
              <w:t>sequence.</w:t>
            </w:r>
          </w:p>
        </w:tc>
        <w:tc>
          <w:tcPr>
            <w:tcW w:w="567" w:type="dxa"/>
          </w:tcPr>
          <w:p w14:paraId="18781C4D" w14:textId="77777777" w:rsidR="00F05EB7" w:rsidRDefault="00F05EB7" w:rsidP="007F7FAC">
            <w:pPr>
              <w:spacing w:after="0" w:line="240" w:lineRule="auto"/>
              <w:jc w:val="center"/>
              <w:rPr>
                <w:rFonts w:ascii="Georgia" w:hAnsi="Georgia" w:cs="Open Sans Condensed"/>
                <w:i w:val="0"/>
                <w:iCs w:val="0"/>
                <w:color w:val="000000" w:themeColor="text1"/>
                <w:sz w:val="21"/>
                <w:szCs w:val="21"/>
              </w:rPr>
            </w:pPr>
          </w:p>
        </w:tc>
      </w:tr>
      <w:tr w:rsidR="00F05EB7" w:rsidRPr="002922AB" w14:paraId="35F9A424" w14:textId="77777777" w:rsidTr="007464C7">
        <w:trPr>
          <w:trHeight w:val="137"/>
        </w:trPr>
        <w:tc>
          <w:tcPr>
            <w:tcW w:w="567" w:type="dxa"/>
          </w:tcPr>
          <w:p w14:paraId="554177F0" w14:textId="77777777" w:rsidR="00F05EB7" w:rsidRPr="00C54C81" w:rsidRDefault="00F05EB7" w:rsidP="007F7FAC">
            <w:pPr>
              <w:spacing w:after="0" w:line="240" w:lineRule="auto"/>
              <w:jc w:val="center"/>
              <w:rPr>
                <w:rFonts w:ascii="Georgia" w:hAnsi="Georgia" w:cs="Open Sans Condensed"/>
                <w:b/>
                <w:bCs/>
                <w:i w:val="0"/>
                <w:iCs w:val="0"/>
                <w:color w:val="45215E"/>
                <w:sz w:val="10"/>
                <w:szCs w:val="10"/>
              </w:rPr>
            </w:pPr>
          </w:p>
        </w:tc>
        <w:tc>
          <w:tcPr>
            <w:tcW w:w="6803" w:type="dxa"/>
            <w:vAlign w:val="center"/>
          </w:tcPr>
          <w:p w14:paraId="4BA30AC1" w14:textId="77777777" w:rsidR="00F05EB7" w:rsidRPr="00C54C81" w:rsidRDefault="00F05EB7" w:rsidP="007464C7">
            <w:pPr>
              <w:spacing w:after="0" w:line="240" w:lineRule="auto"/>
              <w:rPr>
                <w:rFonts w:ascii="Georgia" w:hAnsi="Georgia" w:cs="Open Sans Condensed"/>
                <w:b/>
                <w:bCs/>
                <w:i w:val="0"/>
                <w:iCs w:val="0"/>
                <w:color w:val="45215E"/>
                <w:sz w:val="10"/>
                <w:szCs w:val="10"/>
              </w:rPr>
            </w:pPr>
          </w:p>
        </w:tc>
        <w:tc>
          <w:tcPr>
            <w:tcW w:w="567" w:type="dxa"/>
            <w:vAlign w:val="bottom"/>
          </w:tcPr>
          <w:p w14:paraId="48E05C6A" w14:textId="77777777" w:rsidR="00F05EB7" w:rsidRPr="00C54C81" w:rsidRDefault="00F05EB7" w:rsidP="007F7FAC">
            <w:pPr>
              <w:spacing w:after="0" w:line="240" w:lineRule="auto"/>
              <w:jc w:val="center"/>
              <w:rPr>
                <w:rFonts w:ascii="Georgia" w:hAnsi="Georgia" w:cs="Open Sans Condensed"/>
                <w:b/>
                <w:bCs/>
                <w:i w:val="0"/>
                <w:iCs w:val="0"/>
                <w:color w:val="45215E"/>
                <w:sz w:val="10"/>
                <w:szCs w:val="10"/>
              </w:rPr>
            </w:pPr>
          </w:p>
        </w:tc>
        <w:tc>
          <w:tcPr>
            <w:tcW w:w="6803" w:type="dxa"/>
            <w:vAlign w:val="center"/>
          </w:tcPr>
          <w:p w14:paraId="6246213A" w14:textId="77777777" w:rsidR="00F05EB7" w:rsidRPr="00C54C81" w:rsidRDefault="00F05EB7" w:rsidP="007464C7">
            <w:pPr>
              <w:spacing w:after="0" w:line="240" w:lineRule="auto"/>
              <w:rPr>
                <w:rFonts w:ascii="Georgia" w:hAnsi="Georgia" w:cs="Open Sans Condensed"/>
                <w:b/>
                <w:bCs/>
                <w:i w:val="0"/>
                <w:iCs w:val="0"/>
                <w:color w:val="45215E"/>
                <w:sz w:val="10"/>
                <w:szCs w:val="10"/>
              </w:rPr>
            </w:pPr>
          </w:p>
        </w:tc>
        <w:tc>
          <w:tcPr>
            <w:tcW w:w="567" w:type="dxa"/>
          </w:tcPr>
          <w:p w14:paraId="37759C4A" w14:textId="77777777" w:rsidR="00F05EB7" w:rsidRPr="00C54C81" w:rsidRDefault="00F05EB7" w:rsidP="007F7FAC">
            <w:pPr>
              <w:spacing w:after="0" w:line="240" w:lineRule="auto"/>
              <w:jc w:val="center"/>
              <w:rPr>
                <w:rFonts w:ascii="Georgia" w:hAnsi="Georgia" w:cs="Open Sans Condensed"/>
                <w:b/>
                <w:bCs/>
                <w:i w:val="0"/>
                <w:iCs w:val="0"/>
                <w:color w:val="45215E"/>
                <w:sz w:val="10"/>
                <w:szCs w:val="10"/>
              </w:rPr>
            </w:pPr>
          </w:p>
        </w:tc>
      </w:tr>
      <w:tr w:rsidR="00F05EB7" w:rsidRPr="002922AB" w14:paraId="31ACF5AE" w14:textId="77777777" w:rsidTr="007464C7">
        <w:trPr>
          <w:trHeight w:val="1191"/>
        </w:trPr>
        <w:tc>
          <w:tcPr>
            <w:tcW w:w="567" w:type="dxa"/>
          </w:tcPr>
          <w:p w14:paraId="451ACA13" w14:textId="77777777" w:rsidR="00F05EB7" w:rsidRPr="00C54C81" w:rsidRDefault="00F05EB7" w:rsidP="007F7FAC">
            <w:pPr>
              <w:spacing w:after="0" w:line="240" w:lineRule="auto"/>
              <w:jc w:val="center"/>
              <w:rPr>
                <w:rFonts w:ascii="Georgia" w:hAnsi="Georgia" w:cs="Open Sans Condensed"/>
                <w:b/>
                <w:bCs/>
                <w:color w:val="45215E"/>
                <w:sz w:val="24"/>
                <w:szCs w:val="24"/>
              </w:rPr>
            </w:pPr>
          </w:p>
        </w:tc>
        <w:tc>
          <w:tcPr>
            <w:tcW w:w="6803" w:type="dxa"/>
            <w:vAlign w:val="center"/>
          </w:tcPr>
          <w:p w14:paraId="2FC7224E" w14:textId="17ABFB54" w:rsidR="00F05EB7" w:rsidRPr="00C54C81" w:rsidRDefault="00F05EB7" w:rsidP="007464C7">
            <w:pPr>
              <w:spacing w:after="0" w:line="240" w:lineRule="auto"/>
              <w:rPr>
                <w:rFonts w:ascii="Georgia" w:hAnsi="Georgia" w:cs="Open Sans Condensed"/>
                <w:b/>
                <w:bCs/>
                <w:color w:val="45215E"/>
                <w:sz w:val="24"/>
                <w:szCs w:val="24"/>
              </w:rPr>
            </w:pPr>
            <w:r w:rsidRPr="00C54C81">
              <w:rPr>
                <w:rFonts w:ascii="Georgia" w:hAnsi="Georgia" w:cs="Open Sans Condensed"/>
                <w:b/>
                <w:bCs/>
                <w:color w:val="45215E"/>
                <w:sz w:val="24"/>
                <w:szCs w:val="24"/>
              </w:rPr>
              <w:t>What can the Beauchamp Tower reveal about crime and punishment in Tudor England, and what can we learn from the graffiti</w:t>
            </w:r>
            <w:r w:rsidR="00713E8B">
              <w:rPr>
                <w:rFonts w:ascii="Georgia" w:hAnsi="Georgia" w:cs="Open Sans Condensed"/>
                <w:b/>
                <w:bCs/>
                <w:color w:val="45215E"/>
                <w:sz w:val="24"/>
                <w:szCs w:val="24"/>
              </w:rPr>
              <w:t xml:space="preserve"> </w:t>
            </w:r>
            <w:r w:rsidR="00713E8B" w:rsidRPr="00713E8B">
              <w:rPr>
                <w:rFonts w:ascii="Georgia" w:hAnsi="Georgia" w:cs="Open Sans Condensed"/>
                <w:b/>
                <w:bCs/>
                <w:color w:val="45215E"/>
                <w:sz w:val="24"/>
                <w:szCs w:val="24"/>
              </w:rPr>
              <w:t>left behind by prisoners</w:t>
            </w:r>
            <w:r w:rsidRPr="00C54C81">
              <w:rPr>
                <w:rFonts w:ascii="Georgia" w:hAnsi="Georgia" w:cs="Open Sans Condensed"/>
                <w:b/>
                <w:bCs/>
                <w:color w:val="45215E"/>
                <w:sz w:val="24"/>
                <w:szCs w:val="24"/>
              </w:rPr>
              <w:t>?</w:t>
            </w:r>
          </w:p>
        </w:tc>
        <w:tc>
          <w:tcPr>
            <w:tcW w:w="567" w:type="dxa"/>
            <w:vAlign w:val="bottom"/>
          </w:tcPr>
          <w:p w14:paraId="057BD74B"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6803" w:type="dxa"/>
            <w:vAlign w:val="center"/>
          </w:tcPr>
          <w:p w14:paraId="7AFEFA43" w14:textId="77777777" w:rsidR="00F05EB7" w:rsidRPr="002922AB" w:rsidRDefault="00F05EB7" w:rsidP="007464C7">
            <w:pPr>
              <w:spacing w:after="0" w:line="240" w:lineRule="auto"/>
              <w:rPr>
                <w:rFonts w:ascii="Georgia" w:hAnsi="Georgia" w:cs="Open Sans Condensed"/>
                <w:b/>
                <w:bCs/>
                <w:i w:val="0"/>
                <w:iCs w:val="0"/>
                <w:color w:val="45215E"/>
                <w:sz w:val="21"/>
                <w:szCs w:val="21"/>
              </w:rPr>
            </w:pPr>
            <w:r w:rsidRPr="00C54C81">
              <w:rPr>
                <w:rFonts w:ascii="Georgia" w:eastAsia="Georgia" w:hAnsi="Georgia" w:cs="Georgia"/>
                <w:b/>
                <w:bCs/>
                <w:color w:val="45215E"/>
                <w:sz w:val="24"/>
                <w:szCs w:val="24"/>
              </w:rPr>
              <w:t>What do the prisoners of the Beauchamp Tower reveal about the way Mary I and Elizabeth I ruled England?</w:t>
            </w:r>
          </w:p>
        </w:tc>
        <w:tc>
          <w:tcPr>
            <w:tcW w:w="567" w:type="dxa"/>
          </w:tcPr>
          <w:p w14:paraId="22D3C804" w14:textId="77777777" w:rsidR="00F05EB7" w:rsidRPr="00C54C81" w:rsidRDefault="00F05EB7" w:rsidP="007F7FAC">
            <w:pPr>
              <w:spacing w:after="0" w:line="240" w:lineRule="auto"/>
              <w:jc w:val="center"/>
              <w:rPr>
                <w:rFonts w:ascii="Georgia" w:eastAsia="Georgia" w:hAnsi="Georgia" w:cs="Georgia"/>
                <w:b/>
                <w:bCs/>
                <w:color w:val="45215E"/>
                <w:sz w:val="24"/>
                <w:szCs w:val="24"/>
              </w:rPr>
            </w:pPr>
          </w:p>
        </w:tc>
      </w:tr>
      <w:tr w:rsidR="00F05EB7" w:rsidRPr="002922AB" w14:paraId="432DD508" w14:textId="77777777" w:rsidTr="007464C7">
        <w:trPr>
          <w:trHeight w:val="91"/>
        </w:trPr>
        <w:tc>
          <w:tcPr>
            <w:tcW w:w="567" w:type="dxa"/>
          </w:tcPr>
          <w:p w14:paraId="5359DED7"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6803" w:type="dxa"/>
            <w:vAlign w:val="center"/>
          </w:tcPr>
          <w:p w14:paraId="39C6B4A6" w14:textId="77777777" w:rsidR="00F05EB7" w:rsidRPr="002922AB" w:rsidRDefault="00F05EB7" w:rsidP="007464C7">
            <w:pPr>
              <w:spacing w:after="0" w:line="240" w:lineRule="auto"/>
              <w:rPr>
                <w:rFonts w:ascii="Georgia" w:hAnsi="Georgia" w:cs="Open Sans Condensed"/>
                <w:b/>
                <w:bCs/>
                <w:i w:val="0"/>
                <w:iCs w:val="0"/>
                <w:color w:val="45215E"/>
                <w:sz w:val="21"/>
                <w:szCs w:val="21"/>
              </w:rPr>
            </w:pPr>
          </w:p>
        </w:tc>
        <w:tc>
          <w:tcPr>
            <w:tcW w:w="567" w:type="dxa"/>
            <w:vAlign w:val="bottom"/>
          </w:tcPr>
          <w:p w14:paraId="170D1647"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6803" w:type="dxa"/>
            <w:vAlign w:val="center"/>
          </w:tcPr>
          <w:p w14:paraId="6C1C70B1" w14:textId="77777777" w:rsidR="00F05EB7" w:rsidRPr="002922AB" w:rsidRDefault="00F05EB7" w:rsidP="007464C7">
            <w:pPr>
              <w:spacing w:after="0" w:line="240" w:lineRule="auto"/>
              <w:rPr>
                <w:rFonts w:ascii="Georgia" w:hAnsi="Georgia" w:cs="Open Sans Condensed"/>
                <w:b/>
                <w:bCs/>
                <w:i w:val="0"/>
                <w:iCs w:val="0"/>
                <w:color w:val="45215E"/>
                <w:sz w:val="21"/>
                <w:szCs w:val="21"/>
              </w:rPr>
            </w:pPr>
          </w:p>
        </w:tc>
        <w:tc>
          <w:tcPr>
            <w:tcW w:w="567" w:type="dxa"/>
          </w:tcPr>
          <w:p w14:paraId="1A1C1A68"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r>
      <w:tr w:rsidR="00F05EB7" w:rsidRPr="002922AB" w14:paraId="2C233330" w14:textId="77777777" w:rsidTr="007464C7">
        <w:trPr>
          <w:trHeight w:val="442"/>
        </w:trPr>
        <w:tc>
          <w:tcPr>
            <w:tcW w:w="567" w:type="dxa"/>
          </w:tcPr>
          <w:p w14:paraId="50527829" w14:textId="77777777" w:rsidR="00F05EB7" w:rsidRPr="00C54C81" w:rsidRDefault="00F05EB7" w:rsidP="00F05EB7">
            <w:pPr>
              <w:pStyle w:val="ListParagraph"/>
              <w:spacing w:after="160" w:line="278" w:lineRule="auto"/>
              <w:rPr>
                <w:rFonts w:ascii="Georgia" w:hAnsi="Georgia" w:cs="Open Sans Condensed"/>
                <w:i w:val="0"/>
                <w:iCs w:val="0"/>
                <w:color w:val="000000" w:themeColor="text1"/>
                <w:sz w:val="21"/>
                <w:szCs w:val="21"/>
              </w:rPr>
            </w:pPr>
          </w:p>
        </w:tc>
        <w:tc>
          <w:tcPr>
            <w:tcW w:w="6803" w:type="dxa"/>
            <w:vMerge w:val="restart"/>
            <w:vAlign w:val="center"/>
          </w:tcPr>
          <w:p w14:paraId="06D89816" w14:textId="09C9E991" w:rsidR="00F05EB7" w:rsidRPr="00B05808" w:rsidRDefault="00F05EB7" w:rsidP="00B05808">
            <w:pPr>
              <w:spacing w:after="160" w:line="278" w:lineRule="auto"/>
              <w:rPr>
                <w:rFonts w:ascii="Georgia" w:eastAsia="Georgia" w:hAnsi="Georgia" w:cs="Georgia"/>
                <w:i w:val="0"/>
                <w:iCs w:val="0"/>
                <w:color w:val="000000" w:themeColor="text1"/>
                <w:sz w:val="21"/>
                <w:szCs w:val="21"/>
              </w:rPr>
            </w:pPr>
            <w:r w:rsidRPr="007E3674">
              <w:rPr>
                <w:rFonts w:ascii="Georgia" w:hAnsi="Georgia" w:cs="Open Sans Condensed"/>
                <w:i w:val="0"/>
                <w:iCs w:val="0"/>
                <w:color w:val="000000" w:themeColor="text1"/>
                <w:sz w:val="21"/>
                <w:szCs w:val="21"/>
              </w:rPr>
              <w:t xml:space="preserve">10 mins – Explore </w:t>
            </w:r>
            <w:r w:rsidRPr="00F260F1">
              <w:rPr>
                <w:rFonts w:ascii="Georgia" w:hAnsi="Georgia" w:cs="Open Sans Condensed"/>
                <w:b/>
                <w:bCs/>
                <w:i w:val="0"/>
                <w:iCs w:val="0"/>
                <w:color w:val="000000" w:themeColor="text1"/>
                <w:sz w:val="21"/>
                <w:szCs w:val="21"/>
              </w:rPr>
              <w:t>the Tower of London</w:t>
            </w:r>
            <w:r w:rsidRPr="007E3674">
              <w:rPr>
                <w:rFonts w:ascii="Georgia" w:hAnsi="Georgia" w:cs="Open Sans Condensed"/>
                <w:i w:val="0"/>
                <w:iCs w:val="0"/>
                <w:color w:val="000000" w:themeColor="text1"/>
                <w:sz w:val="21"/>
                <w:szCs w:val="21"/>
              </w:rPr>
              <w:t xml:space="preserve"> and </w:t>
            </w:r>
            <w:r w:rsidRPr="00F260F1">
              <w:rPr>
                <w:rFonts w:ascii="Georgia" w:hAnsi="Georgia" w:cs="Open Sans Condensed"/>
                <w:b/>
                <w:bCs/>
                <w:i w:val="0"/>
                <w:iCs w:val="0"/>
                <w:color w:val="000000" w:themeColor="text1"/>
                <w:sz w:val="21"/>
                <w:szCs w:val="21"/>
              </w:rPr>
              <w:t>Tower Green</w:t>
            </w:r>
            <w:r w:rsidRPr="007E3674">
              <w:rPr>
                <w:rFonts w:ascii="Georgia" w:hAnsi="Georgia" w:cs="Open Sans Condensed"/>
                <w:i w:val="0"/>
                <w:iCs w:val="0"/>
                <w:color w:val="000000" w:themeColor="text1"/>
                <w:sz w:val="21"/>
                <w:szCs w:val="21"/>
              </w:rPr>
              <w:t xml:space="preserve">. </w:t>
            </w:r>
            <w:r w:rsidRPr="007E3674">
              <w:rPr>
                <w:rFonts w:ascii="Georgia" w:eastAsia="Georgia" w:hAnsi="Georgia" w:cs="Georgia"/>
                <w:i w:val="0"/>
                <w:iCs w:val="0"/>
                <w:color w:val="000000" w:themeColor="text1"/>
                <w:sz w:val="21"/>
                <w:szCs w:val="21"/>
              </w:rPr>
              <w:t>Discuss</w:t>
            </w:r>
            <w:r w:rsidR="007E3674" w:rsidRPr="007E3674">
              <w:rPr>
                <w:rFonts w:ascii="Georgia" w:eastAsia="Georgia" w:hAnsi="Georgia" w:cs="Georgia"/>
                <w:i w:val="0"/>
                <w:iCs w:val="0"/>
                <w:color w:val="000000" w:themeColor="text1"/>
                <w:sz w:val="21"/>
                <w:szCs w:val="21"/>
              </w:rPr>
              <w:t>:</w:t>
            </w:r>
            <w:r w:rsidR="007E3674">
              <w:rPr>
                <w:rFonts w:ascii="Georgia" w:eastAsia="Georgia" w:hAnsi="Georgia" w:cs="Georgia"/>
                <w:i w:val="0"/>
                <w:iCs w:val="0"/>
                <w:color w:val="000000" w:themeColor="text1"/>
                <w:sz w:val="21"/>
                <w:szCs w:val="21"/>
              </w:rPr>
              <w:t xml:space="preserve"> </w:t>
            </w:r>
            <w:r w:rsidR="00F260F1">
              <w:rPr>
                <w:rFonts w:ascii="Georgia" w:eastAsia="Georgia" w:hAnsi="Georgia" w:cs="Georgia"/>
                <w:i w:val="0"/>
                <w:iCs w:val="0"/>
                <w:color w:val="000000" w:themeColor="text1"/>
                <w:sz w:val="21"/>
                <w:szCs w:val="21"/>
              </w:rPr>
              <w:t>w</w:t>
            </w:r>
            <w:r w:rsidRPr="00B05808">
              <w:rPr>
                <w:rFonts w:ascii="Georgia" w:eastAsia="Georgia" w:hAnsi="Georgia" w:cs="Georgia"/>
                <w:i w:val="0"/>
                <w:iCs w:val="0"/>
                <w:color w:val="000000" w:themeColor="text1"/>
                <w:sz w:val="21"/>
                <w:szCs w:val="21"/>
              </w:rPr>
              <w:t xml:space="preserve">hat do you already know about crime and punishment </w:t>
            </w:r>
            <w:r w:rsidR="009F2EEB" w:rsidRPr="00B05808">
              <w:rPr>
                <w:rFonts w:ascii="Georgia" w:eastAsia="Georgia" w:hAnsi="Georgia" w:cs="Georgia"/>
                <w:i w:val="0"/>
                <w:iCs w:val="0"/>
                <w:color w:val="000000" w:themeColor="text1"/>
                <w:sz w:val="21"/>
                <w:szCs w:val="21"/>
              </w:rPr>
              <w:br/>
            </w:r>
            <w:r w:rsidRPr="00B05808">
              <w:rPr>
                <w:rFonts w:ascii="Georgia" w:eastAsia="Georgia" w:hAnsi="Georgia" w:cs="Georgia"/>
                <w:i w:val="0"/>
                <w:iCs w:val="0"/>
                <w:color w:val="000000" w:themeColor="text1"/>
                <w:sz w:val="21"/>
                <w:szCs w:val="21"/>
              </w:rPr>
              <w:t>in the Tudor period?</w:t>
            </w:r>
          </w:p>
          <w:p w14:paraId="3E4F39A4" w14:textId="77777777" w:rsidR="00F05EB7" w:rsidRPr="007E3674" w:rsidRDefault="00F05EB7" w:rsidP="007E3674">
            <w:pPr>
              <w:spacing w:after="160" w:line="278" w:lineRule="auto"/>
              <w:rPr>
                <w:rFonts w:ascii="Georgia" w:eastAsia="Georgia" w:hAnsi="Georgia" w:cs="Georgia"/>
                <w:i w:val="0"/>
                <w:iCs w:val="0"/>
                <w:color w:val="000000" w:themeColor="text1"/>
                <w:sz w:val="21"/>
                <w:szCs w:val="21"/>
              </w:rPr>
            </w:pPr>
            <w:r w:rsidRPr="007E3674">
              <w:rPr>
                <w:rFonts w:ascii="Georgia" w:eastAsia="Georgia" w:hAnsi="Georgia" w:cs="Georgia"/>
                <w:i w:val="0"/>
                <w:iCs w:val="0"/>
                <w:color w:val="000000" w:themeColor="text1"/>
                <w:sz w:val="21"/>
                <w:szCs w:val="21"/>
              </w:rPr>
              <w:t xml:space="preserve">10 mins – Watch </w:t>
            </w:r>
            <w:r w:rsidRPr="00F260F1">
              <w:rPr>
                <w:rFonts w:ascii="Georgia" w:eastAsia="Georgia" w:hAnsi="Georgia" w:cs="Georgia"/>
                <w:b/>
                <w:bCs/>
                <w:i w:val="0"/>
                <w:iCs w:val="0"/>
                <w:color w:val="000000" w:themeColor="text1"/>
                <w:sz w:val="21"/>
                <w:szCs w:val="21"/>
              </w:rPr>
              <w:t>Building Features</w:t>
            </w:r>
            <w:r w:rsidRPr="007E3674">
              <w:rPr>
                <w:rFonts w:ascii="Georgia" w:eastAsia="Georgia" w:hAnsi="Georgia" w:cs="Georgia"/>
                <w:i w:val="0"/>
                <w:iCs w:val="0"/>
                <w:color w:val="000000" w:themeColor="text1"/>
                <w:sz w:val="21"/>
                <w:szCs w:val="21"/>
              </w:rPr>
              <w:t xml:space="preserve"> and complete the challenge</w:t>
            </w:r>
          </w:p>
          <w:p w14:paraId="00632485" w14:textId="77777777" w:rsidR="00F05EB7" w:rsidRPr="007E3674" w:rsidRDefault="00F05EB7" w:rsidP="007E3674">
            <w:pPr>
              <w:spacing w:after="160" w:line="278" w:lineRule="auto"/>
              <w:rPr>
                <w:rFonts w:ascii="Georgia" w:eastAsia="Georgia" w:hAnsi="Georgia" w:cs="Georgia"/>
                <w:i w:val="0"/>
                <w:iCs w:val="0"/>
                <w:color w:val="000000" w:themeColor="text1"/>
                <w:sz w:val="21"/>
                <w:szCs w:val="21"/>
              </w:rPr>
            </w:pPr>
            <w:r w:rsidRPr="007E3674">
              <w:rPr>
                <w:rFonts w:ascii="Georgia" w:eastAsia="Georgia" w:hAnsi="Georgia" w:cs="Georgia"/>
                <w:i w:val="0"/>
                <w:iCs w:val="0"/>
                <w:color w:val="000000" w:themeColor="text1"/>
                <w:sz w:val="21"/>
                <w:szCs w:val="21"/>
              </w:rPr>
              <w:t xml:space="preserve">10 mins – Watch </w:t>
            </w:r>
            <w:r w:rsidRPr="00F260F1">
              <w:rPr>
                <w:rFonts w:ascii="Georgia" w:eastAsia="Georgia" w:hAnsi="Georgia" w:cs="Georgia"/>
                <w:b/>
                <w:bCs/>
                <w:i w:val="0"/>
                <w:iCs w:val="0"/>
                <w:color w:val="000000" w:themeColor="text1"/>
                <w:sz w:val="21"/>
                <w:szCs w:val="21"/>
              </w:rPr>
              <w:t>Tudor Crime</w:t>
            </w:r>
            <w:r w:rsidRPr="007E3674">
              <w:rPr>
                <w:rFonts w:ascii="Georgia" w:eastAsia="Georgia" w:hAnsi="Georgia" w:cs="Georgia"/>
                <w:i w:val="0"/>
                <w:iCs w:val="0"/>
                <w:color w:val="000000" w:themeColor="text1"/>
                <w:sz w:val="21"/>
                <w:szCs w:val="21"/>
              </w:rPr>
              <w:t xml:space="preserve"> and complete the challenge</w:t>
            </w:r>
          </w:p>
          <w:p w14:paraId="767CB0EB" w14:textId="77777777" w:rsidR="00F05EB7" w:rsidRPr="007E3674" w:rsidRDefault="00F05EB7" w:rsidP="007E3674">
            <w:pPr>
              <w:spacing w:after="160" w:line="278" w:lineRule="auto"/>
              <w:rPr>
                <w:rFonts w:ascii="Georgia" w:eastAsia="Georgia" w:hAnsi="Georgia" w:cs="Georgia"/>
                <w:i w:val="0"/>
                <w:iCs w:val="0"/>
                <w:color w:val="000000" w:themeColor="text1"/>
                <w:sz w:val="21"/>
                <w:szCs w:val="21"/>
              </w:rPr>
            </w:pPr>
            <w:r w:rsidRPr="007E3674">
              <w:rPr>
                <w:rFonts w:ascii="Georgia" w:eastAsia="Georgia" w:hAnsi="Georgia" w:cs="Georgia"/>
                <w:i w:val="0"/>
                <w:iCs w:val="0"/>
                <w:color w:val="000000" w:themeColor="text1"/>
                <w:sz w:val="21"/>
                <w:szCs w:val="21"/>
              </w:rPr>
              <w:t xml:space="preserve">10 mins – Watch </w:t>
            </w:r>
            <w:r w:rsidRPr="00F260F1">
              <w:rPr>
                <w:rFonts w:ascii="Georgia" w:eastAsia="Georgia" w:hAnsi="Georgia" w:cs="Georgia"/>
                <w:b/>
                <w:bCs/>
                <w:i w:val="0"/>
                <w:iCs w:val="0"/>
                <w:color w:val="000000" w:themeColor="text1"/>
                <w:sz w:val="21"/>
                <w:szCs w:val="21"/>
              </w:rPr>
              <w:t>Tudor Punishment</w:t>
            </w:r>
            <w:r w:rsidRPr="007E3674">
              <w:rPr>
                <w:rFonts w:ascii="Georgia" w:eastAsia="Georgia" w:hAnsi="Georgia" w:cs="Georgia"/>
                <w:i w:val="0"/>
                <w:iCs w:val="0"/>
                <w:color w:val="000000" w:themeColor="text1"/>
                <w:sz w:val="21"/>
                <w:szCs w:val="21"/>
              </w:rPr>
              <w:t xml:space="preserve"> and complete the challenge</w:t>
            </w:r>
          </w:p>
          <w:p w14:paraId="289C26D4" w14:textId="77777777" w:rsidR="00F05EB7" w:rsidRPr="007E3674" w:rsidRDefault="00F05EB7" w:rsidP="007E3674">
            <w:pPr>
              <w:spacing w:after="160" w:line="278" w:lineRule="auto"/>
              <w:rPr>
                <w:rFonts w:ascii="Georgia" w:eastAsia="Georgia" w:hAnsi="Georgia" w:cs="Georgia"/>
                <w:i w:val="0"/>
                <w:iCs w:val="0"/>
                <w:color w:val="000000" w:themeColor="text1"/>
                <w:sz w:val="21"/>
                <w:szCs w:val="21"/>
              </w:rPr>
            </w:pPr>
            <w:r w:rsidRPr="007E3674">
              <w:rPr>
                <w:rFonts w:ascii="Georgia" w:eastAsia="Georgia" w:hAnsi="Georgia" w:cs="Georgia"/>
                <w:i w:val="0"/>
                <w:iCs w:val="0"/>
                <w:color w:val="000000" w:themeColor="text1"/>
                <w:sz w:val="21"/>
                <w:szCs w:val="21"/>
              </w:rPr>
              <w:t xml:space="preserve">10 mins – Watch </w:t>
            </w:r>
            <w:r w:rsidRPr="00F260F1">
              <w:rPr>
                <w:rFonts w:ascii="Georgia" w:eastAsia="Georgia" w:hAnsi="Georgia" w:cs="Georgia"/>
                <w:b/>
                <w:bCs/>
                <w:i w:val="0"/>
                <w:iCs w:val="0"/>
                <w:color w:val="000000" w:themeColor="text1"/>
                <w:sz w:val="21"/>
                <w:szCs w:val="21"/>
              </w:rPr>
              <w:t>Prisoners’ Graffiti</w:t>
            </w:r>
            <w:r w:rsidRPr="007E3674">
              <w:rPr>
                <w:rFonts w:ascii="Georgia" w:eastAsia="Georgia" w:hAnsi="Georgia" w:cs="Georgia"/>
                <w:i w:val="0"/>
                <w:iCs w:val="0"/>
                <w:color w:val="000000" w:themeColor="text1"/>
                <w:sz w:val="21"/>
                <w:szCs w:val="21"/>
              </w:rPr>
              <w:t xml:space="preserve"> and complete the challenge</w:t>
            </w:r>
          </w:p>
          <w:p w14:paraId="098A53D5" w14:textId="77777777" w:rsidR="00F05EB7" w:rsidRPr="007E3674" w:rsidRDefault="00F05EB7" w:rsidP="007E3674">
            <w:pPr>
              <w:spacing w:after="160" w:line="278" w:lineRule="auto"/>
              <w:rPr>
                <w:rFonts w:ascii="Georgia" w:eastAsia="Georgia" w:hAnsi="Georgia" w:cs="Georgia"/>
                <w:i w:val="0"/>
                <w:iCs w:val="0"/>
                <w:color w:val="000000" w:themeColor="text1"/>
                <w:sz w:val="21"/>
                <w:szCs w:val="21"/>
              </w:rPr>
            </w:pPr>
            <w:r w:rsidRPr="007E3674">
              <w:rPr>
                <w:rFonts w:ascii="Georgia" w:eastAsia="Georgia" w:hAnsi="Georgia" w:cs="Georgia"/>
                <w:i w:val="0"/>
                <w:iCs w:val="0"/>
                <w:color w:val="000000" w:themeColor="text1"/>
                <w:sz w:val="21"/>
                <w:szCs w:val="21"/>
              </w:rPr>
              <w:t xml:space="preserve">5 mins – Watch </w:t>
            </w:r>
            <w:r w:rsidRPr="00F260F1">
              <w:rPr>
                <w:rFonts w:ascii="Georgia" w:eastAsia="Georgia" w:hAnsi="Georgia" w:cs="Georgia"/>
                <w:b/>
                <w:bCs/>
                <w:i w:val="0"/>
                <w:iCs w:val="0"/>
                <w:color w:val="000000" w:themeColor="text1"/>
                <w:sz w:val="21"/>
                <w:szCs w:val="21"/>
              </w:rPr>
              <w:t>Researching the graffiti</w:t>
            </w:r>
          </w:p>
          <w:p w14:paraId="1ABECA6E" w14:textId="77777777" w:rsidR="00F05EB7" w:rsidRPr="007E3674" w:rsidRDefault="00F05EB7" w:rsidP="007E3674">
            <w:pPr>
              <w:spacing w:after="160" w:line="278" w:lineRule="auto"/>
              <w:rPr>
                <w:rFonts w:ascii="Georgia" w:eastAsia="Georgia" w:hAnsi="Georgia" w:cs="Georgia"/>
                <w:i w:val="0"/>
                <w:iCs w:val="0"/>
                <w:color w:val="000000" w:themeColor="text1"/>
                <w:sz w:val="21"/>
                <w:szCs w:val="21"/>
              </w:rPr>
            </w:pPr>
            <w:r w:rsidRPr="007E3674">
              <w:rPr>
                <w:rFonts w:ascii="Georgia" w:eastAsia="Georgia" w:hAnsi="Georgia" w:cs="Georgia"/>
                <w:i w:val="0"/>
                <w:iCs w:val="0"/>
                <w:color w:val="000000" w:themeColor="text1"/>
                <w:sz w:val="21"/>
                <w:szCs w:val="21"/>
              </w:rPr>
              <w:t xml:space="preserve">5 mins – Watch </w:t>
            </w:r>
            <w:r w:rsidRPr="00F260F1">
              <w:rPr>
                <w:rFonts w:ascii="Georgia" w:eastAsia="Georgia" w:hAnsi="Georgia" w:cs="Georgia"/>
                <w:b/>
                <w:bCs/>
                <w:i w:val="0"/>
                <w:iCs w:val="0"/>
                <w:color w:val="000000" w:themeColor="text1"/>
                <w:sz w:val="21"/>
                <w:szCs w:val="21"/>
              </w:rPr>
              <w:t>Who lives here today?</w:t>
            </w:r>
          </w:p>
          <w:p w14:paraId="24688C58" w14:textId="62B82BA8" w:rsidR="00F05EB7" w:rsidRPr="007E3674" w:rsidRDefault="00F05EB7" w:rsidP="00D446E0">
            <w:pPr>
              <w:spacing w:after="160" w:line="278" w:lineRule="auto"/>
              <w:rPr>
                <w:rFonts w:ascii="Georgia" w:eastAsia="Georgia" w:hAnsi="Georgia" w:cs="Georgia"/>
                <w:i w:val="0"/>
                <w:iCs w:val="0"/>
                <w:color w:val="000000" w:themeColor="text1"/>
                <w:sz w:val="21"/>
                <w:szCs w:val="21"/>
              </w:rPr>
            </w:pPr>
            <w:r w:rsidRPr="007E3674">
              <w:rPr>
                <w:rFonts w:ascii="Georgia" w:eastAsia="Georgia" w:hAnsi="Georgia" w:cs="Georgia"/>
                <w:i w:val="0"/>
                <w:iCs w:val="0"/>
                <w:color w:val="000000" w:themeColor="text1"/>
                <w:sz w:val="21"/>
                <w:szCs w:val="21"/>
              </w:rPr>
              <w:t>5 mins – Discuss</w:t>
            </w:r>
            <w:r w:rsidR="00D446E0">
              <w:rPr>
                <w:rFonts w:ascii="Georgia" w:eastAsia="Georgia" w:hAnsi="Georgia" w:cs="Georgia"/>
                <w:i w:val="0"/>
                <w:iCs w:val="0"/>
                <w:color w:val="000000" w:themeColor="text1"/>
                <w:sz w:val="21"/>
                <w:szCs w:val="21"/>
              </w:rPr>
              <w:t>:  w</w:t>
            </w:r>
            <w:r w:rsidRPr="00B05808">
              <w:rPr>
                <w:rFonts w:ascii="Georgia" w:eastAsia="Georgia" w:hAnsi="Georgia" w:cs="Georgia"/>
                <w:i w:val="0"/>
                <w:iCs w:val="0"/>
                <w:color w:val="000000" w:themeColor="text1"/>
                <w:sz w:val="21"/>
                <w:szCs w:val="21"/>
              </w:rPr>
              <w:t>hat can we learn from studying the Beauchamp Tower graffiti?</w:t>
            </w:r>
          </w:p>
        </w:tc>
        <w:tc>
          <w:tcPr>
            <w:tcW w:w="567" w:type="dxa"/>
            <w:vAlign w:val="bottom"/>
          </w:tcPr>
          <w:p w14:paraId="59DCD027"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6803" w:type="dxa"/>
            <w:vMerge w:val="restart"/>
            <w:vAlign w:val="center"/>
          </w:tcPr>
          <w:p w14:paraId="072A4D40" w14:textId="4A5759F5" w:rsidR="00F05EB7" w:rsidRPr="00F260F1" w:rsidRDefault="00F05EB7" w:rsidP="007E3674">
            <w:pPr>
              <w:spacing w:after="160" w:line="278" w:lineRule="auto"/>
              <w:rPr>
                <w:rFonts w:ascii="Georgia" w:eastAsia="Georgia" w:hAnsi="Georgia" w:cs="Georgia"/>
                <w:i w:val="0"/>
                <w:iCs w:val="0"/>
                <w:color w:val="000000" w:themeColor="text1"/>
                <w:sz w:val="21"/>
                <w:szCs w:val="21"/>
              </w:rPr>
            </w:pPr>
            <w:r w:rsidRPr="007E3674">
              <w:rPr>
                <w:rFonts w:ascii="Georgia" w:hAnsi="Georgia" w:cs="Open Sans Condensed"/>
                <w:i w:val="0"/>
                <w:iCs w:val="0"/>
                <w:color w:val="000000" w:themeColor="text1"/>
                <w:sz w:val="21"/>
                <w:szCs w:val="21"/>
              </w:rPr>
              <w:t>5 mins – Discuss</w:t>
            </w:r>
            <w:r w:rsidR="00DC3700">
              <w:rPr>
                <w:rFonts w:ascii="Georgia" w:hAnsi="Georgia" w:cs="Open Sans Condensed"/>
                <w:i w:val="0"/>
                <w:iCs w:val="0"/>
                <w:color w:val="000000" w:themeColor="text1"/>
                <w:sz w:val="21"/>
                <w:szCs w:val="21"/>
              </w:rPr>
              <w:t>: w</w:t>
            </w:r>
            <w:r w:rsidRPr="00F260F1">
              <w:rPr>
                <w:rFonts w:ascii="Georgia" w:hAnsi="Georgia" w:cs="Open Sans Condensed"/>
                <w:i w:val="0"/>
                <w:iCs w:val="0"/>
                <w:color w:val="000000" w:themeColor="text1"/>
                <w:sz w:val="21"/>
                <w:szCs w:val="21"/>
              </w:rPr>
              <w:t>hat is a Catholic? What is a Protestant?</w:t>
            </w:r>
          </w:p>
          <w:p w14:paraId="7CE244FF" w14:textId="77777777" w:rsidR="00F05EB7" w:rsidRPr="007E3674" w:rsidRDefault="00F05EB7" w:rsidP="007E3674">
            <w:pPr>
              <w:spacing w:after="160" w:line="278" w:lineRule="auto"/>
              <w:rPr>
                <w:rFonts w:ascii="Georgia" w:eastAsia="Georgia" w:hAnsi="Georgia" w:cs="Georgia"/>
                <w:i w:val="0"/>
                <w:iCs w:val="0"/>
                <w:color w:val="000000" w:themeColor="text1"/>
                <w:sz w:val="21"/>
                <w:szCs w:val="21"/>
              </w:rPr>
            </w:pPr>
            <w:r w:rsidRPr="007E3674">
              <w:rPr>
                <w:rFonts w:ascii="Georgia" w:eastAsia="Georgia" w:hAnsi="Georgia" w:cs="Georgia"/>
                <w:i w:val="0"/>
                <w:iCs w:val="0"/>
                <w:color w:val="000000" w:themeColor="text1"/>
                <w:sz w:val="21"/>
                <w:szCs w:val="21"/>
              </w:rPr>
              <w:t xml:space="preserve">5 mins – Watch </w:t>
            </w:r>
            <w:r w:rsidRPr="00F260F1">
              <w:rPr>
                <w:rFonts w:ascii="Georgia" w:eastAsia="Georgia" w:hAnsi="Georgia" w:cs="Georgia"/>
                <w:b/>
                <w:bCs/>
                <w:i w:val="0"/>
                <w:iCs w:val="0"/>
                <w:color w:val="000000" w:themeColor="text1"/>
                <w:sz w:val="21"/>
                <w:szCs w:val="21"/>
              </w:rPr>
              <w:t>Religious Rollercoaster</w:t>
            </w:r>
            <w:r w:rsidRPr="007E3674">
              <w:rPr>
                <w:rFonts w:ascii="Georgia" w:eastAsia="Georgia" w:hAnsi="Georgia" w:cs="Georgia"/>
                <w:color w:val="000000" w:themeColor="text1"/>
                <w:sz w:val="21"/>
                <w:szCs w:val="21"/>
              </w:rPr>
              <w:t xml:space="preserve"> </w:t>
            </w:r>
            <w:r w:rsidRPr="007E3674">
              <w:rPr>
                <w:rFonts w:ascii="Georgia" w:eastAsia="Georgia" w:hAnsi="Georgia" w:cs="Georgia"/>
                <w:i w:val="0"/>
                <w:iCs w:val="0"/>
                <w:color w:val="000000" w:themeColor="text1"/>
                <w:sz w:val="21"/>
                <w:szCs w:val="21"/>
              </w:rPr>
              <w:t>and briefly discuss how religion changed under different Tudor monarchs.</w:t>
            </w:r>
          </w:p>
          <w:p w14:paraId="0F7DE60C" w14:textId="77777777" w:rsidR="00F05EB7" w:rsidRPr="007E3674" w:rsidRDefault="00F05EB7" w:rsidP="007E3674">
            <w:pPr>
              <w:spacing w:after="160" w:line="278" w:lineRule="auto"/>
              <w:rPr>
                <w:rFonts w:ascii="Georgia" w:eastAsia="Georgia" w:hAnsi="Georgia" w:cs="Georgia"/>
                <w:i w:val="0"/>
                <w:iCs w:val="0"/>
                <w:color w:val="000000" w:themeColor="text1"/>
                <w:sz w:val="21"/>
                <w:szCs w:val="21"/>
              </w:rPr>
            </w:pPr>
            <w:r w:rsidRPr="007E3674">
              <w:rPr>
                <w:rFonts w:ascii="Georgia" w:eastAsia="Georgia" w:hAnsi="Georgia" w:cs="Georgia"/>
                <w:i w:val="0"/>
                <w:iCs w:val="0"/>
                <w:color w:val="000000" w:themeColor="text1"/>
                <w:sz w:val="21"/>
                <w:szCs w:val="21"/>
              </w:rPr>
              <w:t xml:space="preserve">10 mins – Watch </w:t>
            </w:r>
            <w:r w:rsidRPr="00F260F1">
              <w:rPr>
                <w:rFonts w:ascii="Georgia" w:eastAsia="Georgia" w:hAnsi="Georgia" w:cs="Georgia"/>
                <w:b/>
                <w:bCs/>
                <w:i w:val="0"/>
                <w:iCs w:val="0"/>
                <w:color w:val="000000" w:themeColor="text1"/>
                <w:sz w:val="21"/>
                <w:szCs w:val="21"/>
              </w:rPr>
              <w:t>Protestant Prisoners</w:t>
            </w:r>
            <w:r w:rsidRPr="007E3674">
              <w:rPr>
                <w:rFonts w:ascii="Georgia" w:eastAsia="Georgia" w:hAnsi="Georgia" w:cs="Georgia"/>
                <w:i w:val="0"/>
                <w:iCs w:val="0"/>
                <w:color w:val="000000" w:themeColor="text1"/>
                <w:sz w:val="21"/>
                <w:szCs w:val="21"/>
              </w:rPr>
              <w:t xml:space="preserve"> and complete the challenge</w:t>
            </w:r>
          </w:p>
          <w:p w14:paraId="6BEF1420" w14:textId="77777777" w:rsidR="00F05EB7" w:rsidRPr="007E3674" w:rsidRDefault="00F05EB7" w:rsidP="007E3674">
            <w:pPr>
              <w:spacing w:after="160" w:line="278" w:lineRule="auto"/>
              <w:rPr>
                <w:rFonts w:ascii="Georgia" w:eastAsia="Georgia" w:hAnsi="Georgia" w:cs="Georgia"/>
                <w:i w:val="0"/>
                <w:iCs w:val="0"/>
                <w:color w:val="000000" w:themeColor="text1"/>
                <w:sz w:val="21"/>
                <w:szCs w:val="21"/>
              </w:rPr>
            </w:pPr>
            <w:r w:rsidRPr="007E3674">
              <w:rPr>
                <w:rFonts w:ascii="Georgia" w:eastAsia="Georgia" w:hAnsi="Georgia" w:cs="Georgia"/>
                <w:i w:val="0"/>
                <w:iCs w:val="0"/>
                <w:color w:val="000000" w:themeColor="text1"/>
                <w:sz w:val="21"/>
                <w:szCs w:val="21"/>
              </w:rPr>
              <w:t xml:space="preserve">10 mins – Watch </w:t>
            </w:r>
            <w:r w:rsidRPr="00F260F1">
              <w:rPr>
                <w:rFonts w:ascii="Georgia" w:eastAsia="Georgia" w:hAnsi="Georgia" w:cs="Georgia"/>
                <w:b/>
                <w:bCs/>
                <w:i w:val="0"/>
                <w:iCs w:val="0"/>
                <w:color w:val="000000" w:themeColor="text1"/>
                <w:sz w:val="21"/>
                <w:szCs w:val="21"/>
              </w:rPr>
              <w:t>Catholic Prisoners</w:t>
            </w:r>
            <w:r w:rsidRPr="007E3674">
              <w:rPr>
                <w:rFonts w:ascii="Georgia" w:eastAsia="Georgia" w:hAnsi="Georgia" w:cs="Georgia"/>
                <w:i w:val="0"/>
                <w:iCs w:val="0"/>
                <w:color w:val="000000" w:themeColor="text1"/>
                <w:sz w:val="21"/>
                <w:szCs w:val="21"/>
              </w:rPr>
              <w:t xml:space="preserve"> and complete the challenge</w:t>
            </w:r>
          </w:p>
          <w:p w14:paraId="4E63BF93" w14:textId="22120A63" w:rsidR="007E3674" w:rsidRDefault="00F05EB7" w:rsidP="007E3674">
            <w:pPr>
              <w:spacing w:after="160" w:line="278" w:lineRule="auto"/>
              <w:rPr>
                <w:rFonts w:ascii="Georgia" w:eastAsia="Georgia" w:hAnsi="Georgia" w:cs="Georgia"/>
                <w:i w:val="0"/>
                <w:iCs w:val="0"/>
                <w:color w:val="000000" w:themeColor="text1"/>
                <w:sz w:val="21"/>
                <w:szCs w:val="21"/>
              </w:rPr>
            </w:pPr>
            <w:r w:rsidRPr="007E3674">
              <w:rPr>
                <w:rFonts w:ascii="Georgia" w:eastAsia="Georgia" w:hAnsi="Georgia" w:cs="Georgia"/>
                <w:i w:val="0"/>
                <w:iCs w:val="0"/>
                <w:color w:val="000000" w:themeColor="text1"/>
                <w:sz w:val="21"/>
                <w:szCs w:val="21"/>
              </w:rPr>
              <w:t>5 mins – Discuss</w:t>
            </w:r>
          </w:p>
          <w:p w14:paraId="65D02254" w14:textId="77777777" w:rsidR="007E3674" w:rsidRDefault="00F05EB7" w:rsidP="007E3674">
            <w:pPr>
              <w:pStyle w:val="ListParagraph"/>
              <w:numPr>
                <w:ilvl w:val="0"/>
                <w:numId w:val="6"/>
              </w:numPr>
              <w:spacing w:after="160" w:line="278" w:lineRule="auto"/>
              <w:rPr>
                <w:rFonts w:ascii="Georgia" w:eastAsia="Georgia" w:hAnsi="Georgia" w:cs="Georgia"/>
                <w:i w:val="0"/>
                <w:iCs w:val="0"/>
                <w:color w:val="000000" w:themeColor="text1"/>
                <w:sz w:val="21"/>
                <w:szCs w:val="21"/>
              </w:rPr>
            </w:pPr>
            <w:r w:rsidRPr="007E3674">
              <w:rPr>
                <w:rFonts w:ascii="Georgia" w:eastAsia="Georgia" w:hAnsi="Georgia" w:cs="Georgia"/>
                <w:i w:val="0"/>
                <w:iCs w:val="0"/>
                <w:color w:val="000000" w:themeColor="text1"/>
                <w:sz w:val="21"/>
                <w:szCs w:val="21"/>
              </w:rPr>
              <w:t>How do you think Mary I and Elizabeth I controlled people?</w:t>
            </w:r>
          </w:p>
          <w:p w14:paraId="5B987CCC" w14:textId="7A7645FB" w:rsidR="007E3674" w:rsidRDefault="00F05EB7" w:rsidP="007E3674">
            <w:pPr>
              <w:pStyle w:val="ListParagraph"/>
              <w:numPr>
                <w:ilvl w:val="0"/>
                <w:numId w:val="6"/>
              </w:numPr>
              <w:spacing w:after="160" w:line="278" w:lineRule="auto"/>
              <w:rPr>
                <w:rFonts w:ascii="Georgia" w:eastAsia="Georgia" w:hAnsi="Georgia" w:cs="Georgia"/>
                <w:i w:val="0"/>
                <w:iCs w:val="0"/>
                <w:color w:val="000000" w:themeColor="text1"/>
                <w:sz w:val="21"/>
                <w:szCs w:val="21"/>
              </w:rPr>
            </w:pPr>
            <w:r w:rsidRPr="007E3674">
              <w:rPr>
                <w:rFonts w:ascii="Georgia" w:eastAsia="Georgia" w:hAnsi="Georgia" w:cs="Georgia"/>
                <w:i w:val="0"/>
                <w:iCs w:val="0"/>
                <w:color w:val="000000" w:themeColor="text1"/>
                <w:sz w:val="21"/>
                <w:szCs w:val="21"/>
              </w:rPr>
              <w:t xml:space="preserve">What were the similarities and differences between these </w:t>
            </w:r>
            <w:r w:rsidR="007E3674">
              <w:rPr>
                <w:rFonts w:ascii="Georgia" w:eastAsia="Georgia" w:hAnsi="Georgia" w:cs="Georgia"/>
                <w:i w:val="0"/>
                <w:iCs w:val="0"/>
                <w:color w:val="000000" w:themeColor="text1"/>
                <w:sz w:val="21"/>
                <w:szCs w:val="21"/>
              </w:rPr>
              <w:br/>
            </w:r>
            <w:r w:rsidRPr="007E3674">
              <w:rPr>
                <w:rFonts w:ascii="Georgia" w:eastAsia="Georgia" w:hAnsi="Georgia" w:cs="Georgia"/>
                <w:i w:val="0"/>
                <w:iCs w:val="0"/>
                <w:color w:val="000000" w:themeColor="text1"/>
                <w:sz w:val="21"/>
                <w:szCs w:val="21"/>
              </w:rPr>
              <w:t>two queens?</w:t>
            </w:r>
          </w:p>
          <w:p w14:paraId="4DE4118D" w14:textId="5F0914F8" w:rsidR="00F05EB7" w:rsidRPr="007E3674" w:rsidRDefault="00F05EB7" w:rsidP="007E3674">
            <w:pPr>
              <w:pStyle w:val="ListParagraph"/>
              <w:numPr>
                <w:ilvl w:val="0"/>
                <w:numId w:val="6"/>
              </w:numPr>
              <w:spacing w:after="160" w:line="278" w:lineRule="auto"/>
              <w:rPr>
                <w:rFonts w:ascii="Georgia" w:eastAsia="Georgia" w:hAnsi="Georgia" w:cs="Georgia"/>
                <w:i w:val="0"/>
                <w:iCs w:val="0"/>
                <w:color w:val="000000" w:themeColor="text1"/>
                <w:sz w:val="21"/>
                <w:szCs w:val="21"/>
              </w:rPr>
            </w:pPr>
            <w:r w:rsidRPr="007E3674">
              <w:rPr>
                <w:rFonts w:ascii="Georgia" w:eastAsia="Georgia" w:hAnsi="Georgia" w:cs="Georgia"/>
                <w:i w:val="0"/>
                <w:iCs w:val="0"/>
                <w:color w:val="000000" w:themeColor="text1"/>
                <w:sz w:val="21"/>
                <w:szCs w:val="21"/>
              </w:rPr>
              <w:t xml:space="preserve">Were they punishing </w:t>
            </w:r>
            <w:r w:rsidR="007E3674">
              <w:rPr>
                <w:rFonts w:ascii="Georgia" w:eastAsia="Georgia" w:hAnsi="Georgia" w:cs="Georgia"/>
                <w:i w:val="0"/>
                <w:iCs w:val="0"/>
                <w:color w:val="000000" w:themeColor="text1"/>
                <w:sz w:val="21"/>
                <w:szCs w:val="21"/>
              </w:rPr>
              <w:t>criminals</w:t>
            </w:r>
            <w:r w:rsidRPr="007E3674">
              <w:rPr>
                <w:rFonts w:ascii="Georgia" w:eastAsia="Georgia" w:hAnsi="Georgia" w:cs="Georgia"/>
                <w:i w:val="0"/>
                <w:iCs w:val="0"/>
                <w:color w:val="000000" w:themeColor="text1"/>
                <w:sz w:val="21"/>
                <w:szCs w:val="21"/>
              </w:rPr>
              <w:t xml:space="preserve"> or protecting their own power?</w:t>
            </w:r>
          </w:p>
          <w:p w14:paraId="418226DD" w14:textId="77777777" w:rsidR="00F05EB7" w:rsidRPr="002922AB" w:rsidRDefault="00F05EB7" w:rsidP="007464C7">
            <w:pPr>
              <w:pStyle w:val="ListParagraph"/>
              <w:spacing w:after="160" w:line="278" w:lineRule="auto"/>
              <w:rPr>
                <w:rFonts w:ascii="Georgia" w:hAnsi="Georgia" w:cs="Open Sans Condensed"/>
                <w:b/>
                <w:bCs/>
                <w:i w:val="0"/>
                <w:iCs w:val="0"/>
                <w:color w:val="45215E"/>
                <w:sz w:val="21"/>
                <w:szCs w:val="21"/>
              </w:rPr>
            </w:pPr>
          </w:p>
        </w:tc>
        <w:tc>
          <w:tcPr>
            <w:tcW w:w="567" w:type="dxa"/>
          </w:tcPr>
          <w:p w14:paraId="3919C18E" w14:textId="77777777" w:rsidR="00F05EB7" w:rsidRPr="00F05EB7" w:rsidRDefault="00F05EB7" w:rsidP="00F05EB7">
            <w:pPr>
              <w:spacing w:after="160" w:line="278" w:lineRule="auto"/>
              <w:rPr>
                <w:rFonts w:ascii="Georgia" w:hAnsi="Georgia" w:cs="Open Sans Condensed"/>
                <w:i w:val="0"/>
                <w:iCs w:val="0"/>
                <w:color w:val="000000" w:themeColor="text1"/>
                <w:sz w:val="21"/>
                <w:szCs w:val="21"/>
              </w:rPr>
            </w:pPr>
          </w:p>
        </w:tc>
      </w:tr>
      <w:tr w:rsidR="00F05EB7" w:rsidRPr="002922AB" w14:paraId="4A7519B9" w14:textId="77777777" w:rsidTr="007464C7">
        <w:trPr>
          <w:trHeight w:val="442"/>
        </w:trPr>
        <w:tc>
          <w:tcPr>
            <w:tcW w:w="567" w:type="dxa"/>
          </w:tcPr>
          <w:p w14:paraId="5D6F80AB"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6803" w:type="dxa"/>
            <w:vMerge/>
            <w:vAlign w:val="center"/>
          </w:tcPr>
          <w:p w14:paraId="19A7FDDC" w14:textId="77777777" w:rsidR="00F05EB7" w:rsidRPr="002922AB" w:rsidRDefault="00F05EB7" w:rsidP="007464C7">
            <w:pPr>
              <w:spacing w:after="0" w:line="240" w:lineRule="auto"/>
              <w:rPr>
                <w:rFonts w:ascii="Georgia" w:hAnsi="Georgia" w:cs="Open Sans Condensed"/>
                <w:b/>
                <w:bCs/>
                <w:i w:val="0"/>
                <w:iCs w:val="0"/>
                <w:color w:val="45215E"/>
                <w:sz w:val="21"/>
                <w:szCs w:val="21"/>
              </w:rPr>
            </w:pPr>
          </w:p>
        </w:tc>
        <w:tc>
          <w:tcPr>
            <w:tcW w:w="567" w:type="dxa"/>
            <w:vAlign w:val="bottom"/>
          </w:tcPr>
          <w:p w14:paraId="5CC29D50"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6803" w:type="dxa"/>
            <w:vMerge/>
            <w:vAlign w:val="bottom"/>
          </w:tcPr>
          <w:p w14:paraId="3119EF57"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567" w:type="dxa"/>
          </w:tcPr>
          <w:p w14:paraId="4AFF97F3"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r>
      <w:tr w:rsidR="00F05EB7" w:rsidRPr="002922AB" w14:paraId="0F4E4701" w14:textId="77777777" w:rsidTr="007464C7">
        <w:trPr>
          <w:trHeight w:val="442"/>
        </w:trPr>
        <w:tc>
          <w:tcPr>
            <w:tcW w:w="567" w:type="dxa"/>
          </w:tcPr>
          <w:p w14:paraId="09689CE3"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6803" w:type="dxa"/>
            <w:vMerge/>
            <w:vAlign w:val="center"/>
          </w:tcPr>
          <w:p w14:paraId="0D57594E" w14:textId="77777777" w:rsidR="00F05EB7" w:rsidRPr="002922AB" w:rsidRDefault="00F05EB7" w:rsidP="007464C7">
            <w:pPr>
              <w:spacing w:after="0" w:line="240" w:lineRule="auto"/>
              <w:rPr>
                <w:rFonts w:ascii="Georgia" w:hAnsi="Georgia" w:cs="Open Sans Condensed"/>
                <w:b/>
                <w:bCs/>
                <w:i w:val="0"/>
                <w:iCs w:val="0"/>
                <w:color w:val="45215E"/>
                <w:sz w:val="21"/>
                <w:szCs w:val="21"/>
              </w:rPr>
            </w:pPr>
          </w:p>
        </w:tc>
        <w:tc>
          <w:tcPr>
            <w:tcW w:w="567" w:type="dxa"/>
            <w:vAlign w:val="bottom"/>
          </w:tcPr>
          <w:p w14:paraId="6B09B896"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6803" w:type="dxa"/>
            <w:vMerge/>
            <w:vAlign w:val="bottom"/>
          </w:tcPr>
          <w:p w14:paraId="6EFB359F"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567" w:type="dxa"/>
          </w:tcPr>
          <w:p w14:paraId="3644FA97"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r>
      <w:tr w:rsidR="00F05EB7" w:rsidRPr="002922AB" w14:paraId="6F1A19E3" w14:textId="77777777" w:rsidTr="007464C7">
        <w:trPr>
          <w:trHeight w:val="442"/>
        </w:trPr>
        <w:tc>
          <w:tcPr>
            <w:tcW w:w="567" w:type="dxa"/>
          </w:tcPr>
          <w:p w14:paraId="4906A42A"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6803" w:type="dxa"/>
            <w:vMerge/>
            <w:vAlign w:val="center"/>
          </w:tcPr>
          <w:p w14:paraId="1ED4BEF2" w14:textId="77777777" w:rsidR="00F05EB7" w:rsidRPr="002922AB" w:rsidRDefault="00F05EB7" w:rsidP="007464C7">
            <w:pPr>
              <w:spacing w:after="0" w:line="240" w:lineRule="auto"/>
              <w:rPr>
                <w:rFonts w:ascii="Georgia" w:hAnsi="Georgia" w:cs="Open Sans Condensed"/>
                <w:b/>
                <w:bCs/>
                <w:i w:val="0"/>
                <w:iCs w:val="0"/>
                <w:color w:val="45215E"/>
                <w:sz w:val="21"/>
                <w:szCs w:val="21"/>
              </w:rPr>
            </w:pPr>
          </w:p>
        </w:tc>
        <w:tc>
          <w:tcPr>
            <w:tcW w:w="567" w:type="dxa"/>
            <w:vAlign w:val="bottom"/>
          </w:tcPr>
          <w:p w14:paraId="62ADFBAA"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6803" w:type="dxa"/>
            <w:vMerge/>
            <w:vAlign w:val="bottom"/>
          </w:tcPr>
          <w:p w14:paraId="479C99F9"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567" w:type="dxa"/>
          </w:tcPr>
          <w:p w14:paraId="5DCBD0E7"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r>
      <w:tr w:rsidR="00F05EB7" w:rsidRPr="002922AB" w14:paraId="2515EF71" w14:textId="77777777" w:rsidTr="007464C7">
        <w:trPr>
          <w:trHeight w:val="442"/>
        </w:trPr>
        <w:tc>
          <w:tcPr>
            <w:tcW w:w="567" w:type="dxa"/>
          </w:tcPr>
          <w:p w14:paraId="57600FDA"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6803" w:type="dxa"/>
            <w:vMerge/>
            <w:vAlign w:val="center"/>
          </w:tcPr>
          <w:p w14:paraId="1B4CF7BD" w14:textId="77777777" w:rsidR="00F05EB7" w:rsidRPr="002922AB" w:rsidRDefault="00F05EB7" w:rsidP="007464C7">
            <w:pPr>
              <w:spacing w:after="0" w:line="240" w:lineRule="auto"/>
              <w:rPr>
                <w:rFonts w:ascii="Georgia" w:hAnsi="Georgia" w:cs="Open Sans Condensed"/>
                <w:b/>
                <w:bCs/>
                <w:i w:val="0"/>
                <w:iCs w:val="0"/>
                <w:color w:val="45215E"/>
                <w:sz w:val="21"/>
                <w:szCs w:val="21"/>
              </w:rPr>
            </w:pPr>
          </w:p>
        </w:tc>
        <w:tc>
          <w:tcPr>
            <w:tcW w:w="567" w:type="dxa"/>
            <w:vAlign w:val="bottom"/>
          </w:tcPr>
          <w:p w14:paraId="72C8C375"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6803" w:type="dxa"/>
            <w:vMerge/>
            <w:vAlign w:val="bottom"/>
          </w:tcPr>
          <w:p w14:paraId="1AFF4961"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567" w:type="dxa"/>
          </w:tcPr>
          <w:p w14:paraId="4EAEDB0A"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r>
      <w:tr w:rsidR="00F05EB7" w:rsidRPr="002922AB" w14:paraId="6F864451" w14:textId="77777777" w:rsidTr="007464C7">
        <w:trPr>
          <w:trHeight w:val="442"/>
        </w:trPr>
        <w:tc>
          <w:tcPr>
            <w:tcW w:w="567" w:type="dxa"/>
          </w:tcPr>
          <w:p w14:paraId="558F8F9A"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6803" w:type="dxa"/>
            <w:vMerge/>
            <w:vAlign w:val="center"/>
          </w:tcPr>
          <w:p w14:paraId="7F84E0B5" w14:textId="77777777" w:rsidR="00F05EB7" w:rsidRPr="002922AB" w:rsidRDefault="00F05EB7" w:rsidP="007464C7">
            <w:pPr>
              <w:spacing w:after="0" w:line="240" w:lineRule="auto"/>
              <w:rPr>
                <w:rFonts w:ascii="Georgia" w:hAnsi="Georgia" w:cs="Open Sans Condensed"/>
                <w:b/>
                <w:bCs/>
                <w:i w:val="0"/>
                <w:iCs w:val="0"/>
                <w:color w:val="45215E"/>
                <w:sz w:val="21"/>
                <w:szCs w:val="21"/>
              </w:rPr>
            </w:pPr>
          </w:p>
        </w:tc>
        <w:tc>
          <w:tcPr>
            <w:tcW w:w="567" w:type="dxa"/>
            <w:vAlign w:val="bottom"/>
          </w:tcPr>
          <w:p w14:paraId="27AD70D3"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6803" w:type="dxa"/>
            <w:vMerge/>
            <w:vAlign w:val="bottom"/>
          </w:tcPr>
          <w:p w14:paraId="43CE05E0"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567" w:type="dxa"/>
          </w:tcPr>
          <w:p w14:paraId="51C43731"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r>
      <w:tr w:rsidR="00F05EB7" w:rsidRPr="002922AB" w14:paraId="704583CE" w14:textId="77777777" w:rsidTr="007464C7">
        <w:trPr>
          <w:trHeight w:val="442"/>
        </w:trPr>
        <w:tc>
          <w:tcPr>
            <w:tcW w:w="567" w:type="dxa"/>
          </w:tcPr>
          <w:p w14:paraId="0CF7B863"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6803" w:type="dxa"/>
            <w:vMerge/>
            <w:vAlign w:val="center"/>
          </w:tcPr>
          <w:p w14:paraId="1669633E" w14:textId="77777777" w:rsidR="00F05EB7" w:rsidRPr="002922AB" w:rsidRDefault="00F05EB7" w:rsidP="007464C7">
            <w:pPr>
              <w:spacing w:after="0" w:line="240" w:lineRule="auto"/>
              <w:rPr>
                <w:rFonts w:ascii="Georgia" w:hAnsi="Georgia" w:cs="Open Sans Condensed"/>
                <w:b/>
                <w:bCs/>
                <w:i w:val="0"/>
                <w:iCs w:val="0"/>
                <w:color w:val="45215E"/>
                <w:sz w:val="21"/>
                <w:szCs w:val="21"/>
              </w:rPr>
            </w:pPr>
          </w:p>
        </w:tc>
        <w:tc>
          <w:tcPr>
            <w:tcW w:w="567" w:type="dxa"/>
            <w:vAlign w:val="bottom"/>
          </w:tcPr>
          <w:p w14:paraId="6410FA9E"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6803" w:type="dxa"/>
            <w:vMerge/>
            <w:vAlign w:val="bottom"/>
          </w:tcPr>
          <w:p w14:paraId="7A6B68F8"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567" w:type="dxa"/>
          </w:tcPr>
          <w:p w14:paraId="05A6EFAD"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r>
      <w:tr w:rsidR="00F05EB7" w:rsidRPr="002922AB" w14:paraId="71848C11" w14:textId="77777777" w:rsidTr="007464C7">
        <w:trPr>
          <w:trHeight w:val="442"/>
        </w:trPr>
        <w:tc>
          <w:tcPr>
            <w:tcW w:w="567" w:type="dxa"/>
          </w:tcPr>
          <w:p w14:paraId="35DE6C60"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6803" w:type="dxa"/>
            <w:vMerge/>
            <w:vAlign w:val="center"/>
          </w:tcPr>
          <w:p w14:paraId="30F06024" w14:textId="77777777" w:rsidR="00F05EB7" w:rsidRPr="002922AB" w:rsidRDefault="00F05EB7" w:rsidP="007464C7">
            <w:pPr>
              <w:spacing w:after="0" w:line="240" w:lineRule="auto"/>
              <w:rPr>
                <w:rFonts w:ascii="Georgia" w:hAnsi="Georgia" w:cs="Open Sans Condensed"/>
                <w:b/>
                <w:bCs/>
                <w:i w:val="0"/>
                <w:iCs w:val="0"/>
                <w:color w:val="45215E"/>
                <w:sz w:val="21"/>
                <w:szCs w:val="21"/>
              </w:rPr>
            </w:pPr>
          </w:p>
        </w:tc>
        <w:tc>
          <w:tcPr>
            <w:tcW w:w="567" w:type="dxa"/>
            <w:vAlign w:val="bottom"/>
          </w:tcPr>
          <w:p w14:paraId="10A50093"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6803" w:type="dxa"/>
            <w:vMerge/>
            <w:vAlign w:val="bottom"/>
          </w:tcPr>
          <w:p w14:paraId="2513C36C"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567" w:type="dxa"/>
          </w:tcPr>
          <w:p w14:paraId="023CCCAC"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r>
      <w:tr w:rsidR="00F05EB7" w:rsidRPr="002922AB" w14:paraId="6F3B9687" w14:textId="77777777" w:rsidTr="007464C7">
        <w:trPr>
          <w:trHeight w:val="442"/>
        </w:trPr>
        <w:tc>
          <w:tcPr>
            <w:tcW w:w="567" w:type="dxa"/>
          </w:tcPr>
          <w:p w14:paraId="04FE611E"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6803" w:type="dxa"/>
            <w:vMerge/>
            <w:vAlign w:val="center"/>
          </w:tcPr>
          <w:p w14:paraId="2DE06689" w14:textId="77777777" w:rsidR="00F05EB7" w:rsidRPr="002922AB" w:rsidRDefault="00F05EB7" w:rsidP="007464C7">
            <w:pPr>
              <w:spacing w:after="0" w:line="240" w:lineRule="auto"/>
              <w:rPr>
                <w:rFonts w:ascii="Georgia" w:hAnsi="Georgia" w:cs="Open Sans Condensed"/>
                <w:b/>
                <w:bCs/>
                <w:i w:val="0"/>
                <w:iCs w:val="0"/>
                <w:color w:val="45215E"/>
                <w:sz w:val="21"/>
                <w:szCs w:val="21"/>
              </w:rPr>
            </w:pPr>
          </w:p>
        </w:tc>
        <w:tc>
          <w:tcPr>
            <w:tcW w:w="567" w:type="dxa"/>
            <w:vAlign w:val="bottom"/>
          </w:tcPr>
          <w:p w14:paraId="14CA56CF"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6803" w:type="dxa"/>
            <w:vMerge/>
            <w:vAlign w:val="bottom"/>
          </w:tcPr>
          <w:p w14:paraId="31711027"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567" w:type="dxa"/>
          </w:tcPr>
          <w:p w14:paraId="5985708C"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r>
      <w:tr w:rsidR="00F05EB7" w:rsidRPr="002922AB" w14:paraId="66BE127C" w14:textId="77777777" w:rsidTr="007464C7">
        <w:trPr>
          <w:trHeight w:val="859"/>
        </w:trPr>
        <w:tc>
          <w:tcPr>
            <w:tcW w:w="567" w:type="dxa"/>
          </w:tcPr>
          <w:p w14:paraId="5C0AB9EB" w14:textId="77777777" w:rsidR="00F05EB7" w:rsidRPr="00C54C81" w:rsidRDefault="00F05EB7" w:rsidP="007F7FAC">
            <w:pPr>
              <w:spacing w:after="0" w:line="240" w:lineRule="auto"/>
              <w:jc w:val="center"/>
              <w:rPr>
                <w:rFonts w:ascii="Georgia" w:hAnsi="Georgia" w:cs="Open Sans Condensed"/>
                <w:b/>
                <w:bCs/>
                <w:i w:val="0"/>
                <w:iCs w:val="0"/>
                <w:color w:val="000000" w:themeColor="text1"/>
                <w:sz w:val="21"/>
                <w:szCs w:val="21"/>
              </w:rPr>
            </w:pPr>
          </w:p>
        </w:tc>
        <w:tc>
          <w:tcPr>
            <w:tcW w:w="6803" w:type="dxa"/>
            <w:vAlign w:val="center"/>
          </w:tcPr>
          <w:p w14:paraId="228B5666" w14:textId="77777777" w:rsidR="00F05EB7" w:rsidRPr="002922AB" w:rsidRDefault="00F05EB7" w:rsidP="007464C7">
            <w:pPr>
              <w:spacing w:after="0" w:line="240" w:lineRule="auto"/>
              <w:rPr>
                <w:rFonts w:ascii="Georgia" w:hAnsi="Georgia" w:cs="Open Sans Condensed"/>
                <w:b/>
                <w:bCs/>
                <w:i w:val="0"/>
                <w:iCs w:val="0"/>
                <w:color w:val="45215E"/>
                <w:sz w:val="21"/>
                <w:szCs w:val="21"/>
              </w:rPr>
            </w:pPr>
            <w:r w:rsidRPr="00C54C81">
              <w:rPr>
                <w:rFonts w:ascii="Georgia" w:hAnsi="Georgia" w:cs="Open Sans Condensed"/>
                <w:b/>
                <w:bCs/>
                <w:i w:val="0"/>
                <w:iCs w:val="0"/>
                <w:color w:val="000000" w:themeColor="text1"/>
                <w:sz w:val="21"/>
                <w:szCs w:val="21"/>
              </w:rPr>
              <w:t>Curriculum links:</w:t>
            </w:r>
            <w:r w:rsidRPr="00C54C81">
              <w:rPr>
                <w:rFonts w:ascii="Georgia" w:hAnsi="Georgia" w:cs="Open Sans Condensed"/>
                <w:i w:val="0"/>
                <w:iCs w:val="0"/>
                <w:color w:val="000000" w:themeColor="text1"/>
                <w:sz w:val="21"/>
                <w:szCs w:val="21"/>
              </w:rPr>
              <w:t xml:space="preserve"> castles, Tudor monarchy, religious change, crime and punishment, historical enquiry, interpretation of historical sources</w:t>
            </w:r>
          </w:p>
        </w:tc>
        <w:tc>
          <w:tcPr>
            <w:tcW w:w="567" w:type="dxa"/>
            <w:vAlign w:val="bottom"/>
          </w:tcPr>
          <w:p w14:paraId="567E3B5B"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6803" w:type="dxa"/>
            <w:vAlign w:val="bottom"/>
          </w:tcPr>
          <w:p w14:paraId="43B7E3A8"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c>
          <w:tcPr>
            <w:tcW w:w="567" w:type="dxa"/>
          </w:tcPr>
          <w:p w14:paraId="00A57675" w14:textId="77777777" w:rsidR="00F05EB7" w:rsidRPr="002922AB" w:rsidRDefault="00F05EB7" w:rsidP="007F7FAC">
            <w:pPr>
              <w:spacing w:after="0" w:line="240" w:lineRule="auto"/>
              <w:jc w:val="center"/>
              <w:rPr>
                <w:rFonts w:ascii="Georgia" w:hAnsi="Georgia" w:cs="Open Sans Condensed"/>
                <w:b/>
                <w:bCs/>
                <w:i w:val="0"/>
                <w:iCs w:val="0"/>
                <w:color w:val="45215E"/>
                <w:sz w:val="21"/>
                <w:szCs w:val="21"/>
              </w:rPr>
            </w:pPr>
          </w:p>
        </w:tc>
      </w:tr>
    </w:tbl>
    <w:p w14:paraId="24D810CB" w14:textId="77777777" w:rsidR="00386493" w:rsidRDefault="00FB0554">
      <w:pPr>
        <w:spacing w:after="0" w:line="240" w:lineRule="auto"/>
      </w:pPr>
      <w:r>
        <w:rPr>
          <w:noProof/>
        </w:rPr>
        <w:drawing>
          <wp:anchor distT="0" distB="0" distL="114300" distR="114300" simplePos="0" relativeHeight="251680768" behindDoc="1" locked="1" layoutInCell="1" allowOverlap="1" wp14:anchorId="66C0D5BF" wp14:editId="37973E3A">
            <wp:simplePos x="0" y="0"/>
            <wp:positionH relativeFrom="column">
              <wp:posOffset>-236220</wp:posOffset>
            </wp:positionH>
            <wp:positionV relativeFrom="page">
              <wp:posOffset>7031990</wp:posOffset>
            </wp:positionV>
            <wp:extent cx="10252710" cy="370205"/>
            <wp:effectExtent l="0" t="0" r="0" b="0"/>
            <wp:wrapNone/>
            <wp:docPr id="16" name="Picture 4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48">
                      <a:extLst>
                        <a:ext uri="{C183D7F6-B498-43B3-948B-1728B52AA6E4}">
                          <adec:decorative xmlns:adec="http://schemas.microsoft.com/office/drawing/2017/decorative" val="1"/>
                        </a:ext>
                      </a:extLst>
                    </pic:cNvPr>
                    <pic:cNvPicPr>
                      <a:picLocks noChangeAspect="1"/>
                    </pic:cNvPicPr>
                  </pic:nvPicPr>
                  <pic:blipFill rotWithShape="1">
                    <a:blip r:embed="rId12" cstate="screen">
                      <a:extLst>
                        <a:ext uri="{28A0092B-C50C-407E-A947-70E740481C1C}">
                          <a14:useLocalDpi xmlns:a14="http://schemas.microsoft.com/office/drawing/2010/main"/>
                        </a:ext>
                      </a:extLst>
                    </a:blip>
                    <a:srcRect/>
                    <a:stretch/>
                  </pic:blipFill>
                  <pic:spPr bwMode="auto">
                    <a:xfrm>
                      <a:off x="0" y="0"/>
                      <a:ext cx="10252710" cy="37020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386493">
        <w:br w:type="page"/>
      </w:r>
    </w:p>
    <w:p w14:paraId="1008F059" w14:textId="77777777" w:rsidR="009F11F9" w:rsidRDefault="009F11F9">
      <w:pPr>
        <w:spacing w:after="0" w:line="240" w:lineRule="auto"/>
        <w:sectPr w:rsidR="009F11F9" w:rsidSect="00EA4DBF">
          <w:headerReference w:type="even" r:id="rId24"/>
          <w:headerReference w:type="default" r:id="rId25"/>
          <w:pgSz w:w="16838" w:h="11906" w:orient="landscape"/>
          <w:pgMar w:top="720" w:right="720" w:bottom="720" w:left="720" w:header="708" w:footer="708" w:gutter="0"/>
          <w:cols w:space="708"/>
          <w:titlePg/>
          <w:docGrid w:linePitch="360"/>
        </w:sectPr>
      </w:pPr>
    </w:p>
    <w:tbl>
      <w:tblPr>
        <w:tblStyle w:val="TableGrid"/>
        <w:tblW w:w="14884" w:type="dxa"/>
        <w:tblInd w:w="27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111"/>
        <w:gridCol w:w="850"/>
        <w:gridCol w:w="9923"/>
      </w:tblGrid>
      <w:tr w:rsidR="00E75EF6" w14:paraId="0EEC29C5" w14:textId="77777777" w:rsidTr="6673994C">
        <w:tc>
          <w:tcPr>
            <w:tcW w:w="4111" w:type="dxa"/>
          </w:tcPr>
          <w:p w14:paraId="41F94D70" w14:textId="77777777" w:rsidR="00E75EF6" w:rsidRPr="00E75EF6" w:rsidRDefault="00E75EF6" w:rsidP="009F11F9">
            <w:pPr>
              <w:spacing w:after="0" w:line="240" w:lineRule="auto"/>
              <w:jc w:val="both"/>
              <w:rPr>
                <w:rFonts w:ascii="Open Sans Condensed" w:eastAsia="Georgia" w:hAnsi="Open Sans Condensed" w:cs="Open Sans Condensed"/>
                <w:b/>
                <w:bCs/>
                <w:i w:val="0"/>
                <w:iCs w:val="0"/>
                <w:color w:val="45215E"/>
                <w:sz w:val="36"/>
                <w:szCs w:val="36"/>
              </w:rPr>
            </w:pPr>
            <w:r w:rsidRPr="00E75EF6">
              <w:rPr>
                <w:rFonts w:ascii="Open Sans Condensed" w:eastAsia="Georgia" w:hAnsi="Open Sans Condensed" w:cs="Open Sans Condensed"/>
                <w:b/>
                <w:bCs/>
                <w:i w:val="0"/>
                <w:iCs w:val="0"/>
                <w:color w:val="45215E"/>
                <w:sz w:val="36"/>
                <w:szCs w:val="36"/>
              </w:rPr>
              <w:lastRenderedPageBreak/>
              <w:t>THE BEAUCHAMP TOWER</w:t>
            </w:r>
          </w:p>
        </w:tc>
        <w:tc>
          <w:tcPr>
            <w:tcW w:w="850" w:type="dxa"/>
          </w:tcPr>
          <w:p w14:paraId="141CA9FE"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tc>
        <w:tc>
          <w:tcPr>
            <w:tcW w:w="9923" w:type="dxa"/>
          </w:tcPr>
          <w:p w14:paraId="2AB222C2" w14:textId="77777777" w:rsidR="00E75EF6" w:rsidRPr="00E75EF6" w:rsidRDefault="00E75EF6" w:rsidP="009F11F9">
            <w:pPr>
              <w:spacing w:after="0" w:line="240" w:lineRule="auto"/>
              <w:jc w:val="both"/>
              <w:rPr>
                <w:rFonts w:ascii="Open Sans Condensed" w:eastAsia="Georgia" w:hAnsi="Open Sans Condensed" w:cs="Open Sans Condensed"/>
                <w:b/>
                <w:bCs/>
                <w:i w:val="0"/>
                <w:iCs w:val="0"/>
                <w:color w:val="45215E"/>
                <w:sz w:val="36"/>
                <w:szCs w:val="36"/>
              </w:rPr>
            </w:pPr>
            <w:r>
              <w:rPr>
                <w:rFonts w:ascii="Open Sans Condensed" w:eastAsia="Georgia" w:hAnsi="Open Sans Condensed" w:cs="Open Sans Condensed"/>
                <w:b/>
                <w:bCs/>
                <w:i w:val="0"/>
                <w:iCs w:val="0"/>
                <w:color w:val="45215E"/>
                <w:sz w:val="36"/>
                <w:szCs w:val="36"/>
              </w:rPr>
              <w:t>TOUR VIDEO TRANSCRIPTS</w:t>
            </w:r>
          </w:p>
        </w:tc>
      </w:tr>
      <w:tr w:rsidR="00E75EF6" w14:paraId="0CC3C63E" w14:textId="77777777" w:rsidTr="6673994C">
        <w:tc>
          <w:tcPr>
            <w:tcW w:w="4111" w:type="dxa"/>
          </w:tcPr>
          <w:p w14:paraId="150B3460" w14:textId="77777777" w:rsidR="00E75EF6" w:rsidRPr="00E75EF6" w:rsidRDefault="00E75EF6" w:rsidP="009F11F9">
            <w:pPr>
              <w:spacing w:after="0" w:line="240" w:lineRule="auto"/>
              <w:jc w:val="both"/>
              <w:rPr>
                <w:rFonts w:ascii="Open Sans Condensed" w:eastAsia="Georgia" w:hAnsi="Open Sans Condensed" w:cs="Open Sans Condensed"/>
                <w:b/>
                <w:bCs/>
                <w:i w:val="0"/>
                <w:iCs w:val="0"/>
                <w:color w:val="45215E"/>
                <w:sz w:val="36"/>
                <w:szCs w:val="36"/>
              </w:rPr>
            </w:pPr>
            <w:r w:rsidRPr="00E75EF6">
              <w:rPr>
                <w:rFonts w:ascii="Open Sans Condensed" w:eastAsia="Georgia" w:hAnsi="Open Sans Condensed" w:cs="Open Sans Condensed"/>
                <w:b/>
                <w:bCs/>
                <w:i w:val="0"/>
                <w:iCs w:val="0"/>
                <w:color w:val="45215E"/>
                <w:sz w:val="36"/>
                <w:szCs w:val="36"/>
              </w:rPr>
              <w:t>HISTORY IN A NUTSHELL</w:t>
            </w:r>
          </w:p>
        </w:tc>
        <w:tc>
          <w:tcPr>
            <w:tcW w:w="850" w:type="dxa"/>
          </w:tcPr>
          <w:p w14:paraId="69E4F720"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tc>
        <w:tc>
          <w:tcPr>
            <w:tcW w:w="9923" w:type="dxa"/>
          </w:tcPr>
          <w:p w14:paraId="0FE985EE" w14:textId="77777777" w:rsidR="00E75EF6" w:rsidRPr="00E75EF6" w:rsidRDefault="00E75EF6" w:rsidP="009F11F9">
            <w:pPr>
              <w:spacing w:after="0" w:line="240" w:lineRule="auto"/>
              <w:jc w:val="both"/>
              <w:rPr>
                <w:rFonts w:ascii="Open Sans Condensed" w:eastAsia="Georgia" w:hAnsi="Open Sans Condensed" w:cs="Open Sans Condensed"/>
                <w:b/>
                <w:bCs/>
                <w:i w:val="0"/>
                <w:iCs w:val="0"/>
                <w:color w:val="45215E"/>
                <w:sz w:val="36"/>
                <w:szCs w:val="36"/>
              </w:rPr>
            </w:pPr>
          </w:p>
        </w:tc>
      </w:tr>
      <w:tr w:rsidR="00E75EF6" w14:paraId="6CF56641" w14:textId="77777777" w:rsidTr="6673994C">
        <w:tc>
          <w:tcPr>
            <w:tcW w:w="4111" w:type="dxa"/>
            <w:vMerge w:val="restart"/>
          </w:tcPr>
          <w:p w14:paraId="4D98F6A3"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003ABB50"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68309559" w14:textId="63E46825" w:rsidR="00757F76" w:rsidRPr="0084230D" w:rsidRDefault="00757F76" w:rsidP="0084230D">
            <w:pPr>
              <w:spacing w:after="160" w:line="278" w:lineRule="auto"/>
              <w:ind w:left="360"/>
              <w:rPr>
                <w:rFonts w:ascii="Georgia" w:eastAsia="Georgia" w:hAnsi="Georgia" w:cs="Georgia"/>
                <w:i w:val="0"/>
                <w:iCs w:val="0"/>
                <w:sz w:val="21"/>
                <w:szCs w:val="21"/>
              </w:rPr>
            </w:pPr>
            <w:r w:rsidRPr="0084230D">
              <w:rPr>
                <w:rFonts w:ascii="Georgia" w:eastAsia="Georgia" w:hAnsi="Georgia" w:cs="Georgia"/>
                <w:i w:val="0"/>
                <w:iCs w:val="0"/>
                <w:sz w:val="21"/>
                <w:szCs w:val="21"/>
              </w:rPr>
              <w:t>Built in 1281 as a defensive tower and originally used by soldiers</w:t>
            </w:r>
            <w:r w:rsidR="0084230D">
              <w:rPr>
                <w:rFonts w:ascii="Georgia" w:eastAsia="Georgia" w:hAnsi="Georgia" w:cs="Georgia"/>
                <w:i w:val="0"/>
                <w:iCs w:val="0"/>
                <w:sz w:val="21"/>
                <w:szCs w:val="21"/>
              </w:rPr>
              <w:t>.</w:t>
            </w:r>
          </w:p>
          <w:p w14:paraId="2E587F7C" w14:textId="0DEB5106" w:rsidR="00757F76" w:rsidRPr="0084230D" w:rsidRDefault="00757F76" w:rsidP="0084230D">
            <w:pPr>
              <w:spacing w:after="160" w:line="278" w:lineRule="auto"/>
              <w:ind w:left="360"/>
              <w:rPr>
                <w:rFonts w:ascii="Georgia" w:eastAsia="Georgia" w:hAnsi="Georgia" w:cs="Georgia"/>
                <w:i w:val="0"/>
                <w:iCs w:val="0"/>
                <w:sz w:val="21"/>
                <w:szCs w:val="21"/>
              </w:rPr>
            </w:pPr>
            <w:r w:rsidRPr="0084230D">
              <w:rPr>
                <w:rFonts w:ascii="Georgia" w:eastAsia="Georgia" w:hAnsi="Georgia" w:cs="Georgia"/>
                <w:i w:val="0"/>
                <w:iCs w:val="0"/>
                <w:sz w:val="21"/>
                <w:szCs w:val="21"/>
              </w:rPr>
              <w:t xml:space="preserve">You can see lots of defensive </w:t>
            </w:r>
            <w:r w:rsidR="0064009C">
              <w:rPr>
                <w:rFonts w:ascii="Georgia" w:eastAsia="Georgia" w:hAnsi="Georgia" w:cs="Georgia"/>
                <w:i w:val="0"/>
                <w:iCs w:val="0"/>
                <w:sz w:val="21"/>
                <w:szCs w:val="21"/>
              </w:rPr>
              <w:br/>
            </w:r>
            <w:r w:rsidRPr="0084230D">
              <w:rPr>
                <w:rFonts w:ascii="Georgia" w:eastAsia="Georgia" w:hAnsi="Georgia" w:cs="Georgia"/>
                <w:i w:val="0"/>
                <w:iCs w:val="0"/>
                <w:sz w:val="21"/>
                <w:szCs w:val="21"/>
              </w:rPr>
              <w:t>building features</w:t>
            </w:r>
            <w:r w:rsidR="0084230D">
              <w:rPr>
                <w:rFonts w:ascii="Georgia" w:eastAsia="Georgia" w:hAnsi="Georgia" w:cs="Georgia"/>
                <w:i w:val="0"/>
                <w:iCs w:val="0"/>
                <w:sz w:val="21"/>
                <w:szCs w:val="21"/>
              </w:rPr>
              <w:t>.</w:t>
            </w:r>
          </w:p>
          <w:p w14:paraId="15D41530" w14:textId="0A930143" w:rsidR="00757F76" w:rsidRPr="0084230D" w:rsidRDefault="00757F76" w:rsidP="0084230D">
            <w:pPr>
              <w:spacing w:after="160" w:line="278" w:lineRule="auto"/>
              <w:ind w:left="360"/>
              <w:rPr>
                <w:rFonts w:ascii="Georgia" w:eastAsia="Georgia" w:hAnsi="Georgia" w:cs="Georgia"/>
                <w:i w:val="0"/>
                <w:iCs w:val="0"/>
                <w:sz w:val="21"/>
                <w:szCs w:val="21"/>
              </w:rPr>
            </w:pPr>
            <w:r w:rsidRPr="0084230D">
              <w:rPr>
                <w:rFonts w:ascii="Georgia" w:eastAsia="Georgia" w:hAnsi="Georgia" w:cs="Georgia"/>
                <w:i w:val="0"/>
                <w:iCs w:val="0"/>
                <w:sz w:val="21"/>
                <w:szCs w:val="21"/>
              </w:rPr>
              <w:t>Around 250 years later, the Tudor monarchs started to use this tower as a prison for high status prisoners</w:t>
            </w:r>
            <w:r w:rsidR="0064009C">
              <w:rPr>
                <w:rFonts w:ascii="Georgia" w:eastAsia="Georgia" w:hAnsi="Georgia" w:cs="Georgia"/>
                <w:i w:val="0"/>
                <w:iCs w:val="0"/>
                <w:sz w:val="21"/>
                <w:szCs w:val="21"/>
              </w:rPr>
              <w:t>.</w:t>
            </w:r>
          </w:p>
          <w:p w14:paraId="4A802E90" w14:textId="1790016A" w:rsidR="00757F76" w:rsidRPr="0084230D" w:rsidRDefault="00757F76" w:rsidP="0084230D">
            <w:pPr>
              <w:spacing w:after="160" w:line="278" w:lineRule="auto"/>
              <w:ind w:left="360"/>
              <w:rPr>
                <w:rFonts w:ascii="Georgia" w:eastAsia="Georgia" w:hAnsi="Georgia" w:cs="Georgia"/>
                <w:i w:val="0"/>
                <w:iCs w:val="0"/>
                <w:sz w:val="21"/>
                <w:szCs w:val="21"/>
              </w:rPr>
            </w:pPr>
            <w:r w:rsidRPr="0084230D">
              <w:rPr>
                <w:rFonts w:ascii="Georgia" w:eastAsia="Georgia" w:hAnsi="Georgia" w:cs="Georgia"/>
                <w:i w:val="0"/>
                <w:iCs w:val="0"/>
                <w:sz w:val="21"/>
                <w:szCs w:val="21"/>
              </w:rPr>
              <w:t>These were often people caught up in religious tensions</w:t>
            </w:r>
            <w:r w:rsidR="0064009C">
              <w:rPr>
                <w:rFonts w:ascii="Georgia" w:eastAsia="Georgia" w:hAnsi="Georgia" w:cs="Georgia"/>
                <w:i w:val="0"/>
                <w:iCs w:val="0"/>
                <w:sz w:val="21"/>
                <w:szCs w:val="21"/>
              </w:rPr>
              <w:t>.</w:t>
            </w:r>
          </w:p>
          <w:p w14:paraId="066B935E" w14:textId="44A41695" w:rsidR="00757F76" w:rsidRPr="0084230D" w:rsidRDefault="00757F76" w:rsidP="0084230D">
            <w:pPr>
              <w:spacing w:after="160" w:line="278" w:lineRule="auto"/>
              <w:ind w:left="360"/>
              <w:rPr>
                <w:rFonts w:ascii="Georgia" w:eastAsia="Georgia" w:hAnsi="Georgia" w:cs="Georgia"/>
                <w:i w:val="0"/>
                <w:iCs w:val="0"/>
                <w:sz w:val="21"/>
                <w:szCs w:val="21"/>
              </w:rPr>
            </w:pPr>
            <w:r w:rsidRPr="0084230D">
              <w:rPr>
                <w:rFonts w:ascii="Georgia" w:eastAsia="Georgia" w:hAnsi="Georgia" w:cs="Georgia"/>
                <w:i w:val="0"/>
                <w:iCs w:val="0"/>
                <w:sz w:val="21"/>
                <w:szCs w:val="21"/>
              </w:rPr>
              <w:t>Prisoners left behind carvings and graffiti that can still be seen today</w:t>
            </w:r>
            <w:r w:rsidR="0064009C">
              <w:rPr>
                <w:rFonts w:ascii="Georgia" w:eastAsia="Georgia" w:hAnsi="Georgia" w:cs="Georgia"/>
                <w:i w:val="0"/>
                <w:iCs w:val="0"/>
                <w:sz w:val="21"/>
                <w:szCs w:val="21"/>
              </w:rPr>
              <w:t>.</w:t>
            </w:r>
          </w:p>
          <w:p w14:paraId="1259C8CA" w14:textId="137DE237" w:rsidR="00757F76" w:rsidRPr="0084230D" w:rsidRDefault="00757F76" w:rsidP="0084230D">
            <w:pPr>
              <w:spacing w:after="160" w:line="278" w:lineRule="auto"/>
              <w:ind w:left="360"/>
              <w:rPr>
                <w:rFonts w:ascii="Georgia" w:eastAsia="Georgia" w:hAnsi="Georgia" w:cs="Georgia"/>
                <w:i w:val="0"/>
                <w:iCs w:val="0"/>
                <w:sz w:val="21"/>
                <w:szCs w:val="21"/>
              </w:rPr>
            </w:pPr>
            <w:r w:rsidRPr="0084230D">
              <w:rPr>
                <w:rFonts w:ascii="Georgia" w:eastAsia="Georgia" w:hAnsi="Georgia" w:cs="Georgia"/>
                <w:i w:val="0"/>
                <w:iCs w:val="0"/>
                <w:sz w:val="21"/>
                <w:szCs w:val="21"/>
              </w:rPr>
              <w:t xml:space="preserve">This graffiti is a </w:t>
            </w:r>
            <w:r w:rsidR="0064009C">
              <w:rPr>
                <w:rFonts w:ascii="Georgia" w:eastAsia="Georgia" w:hAnsi="Georgia" w:cs="Georgia"/>
                <w:i w:val="0"/>
                <w:iCs w:val="0"/>
                <w:sz w:val="21"/>
                <w:szCs w:val="21"/>
              </w:rPr>
              <w:t>useful</w:t>
            </w:r>
            <w:r w:rsidRPr="0084230D">
              <w:rPr>
                <w:rFonts w:ascii="Georgia" w:eastAsia="Georgia" w:hAnsi="Georgia" w:cs="Georgia"/>
                <w:i w:val="0"/>
                <w:iCs w:val="0"/>
                <w:sz w:val="21"/>
                <w:szCs w:val="21"/>
              </w:rPr>
              <w:t xml:space="preserve"> historic source connecting us to people in the past</w:t>
            </w:r>
            <w:r w:rsidR="0064009C">
              <w:rPr>
                <w:rFonts w:ascii="Georgia" w:eastAsia="Georgia" w:hAnsi="Georgia" w:cs="Georgia"/>
                <w:i w:val="0"/>
                <w:iCs w:val="0"/>
                <w:sz w:val="21"/>
                <w:szCs w:val="21"/>
              </w:rPr>
              <w:t>.</w:t>
            </w:r>
          </w:p>
          <w:p w14:paraId="1978A86E" w14:textId="1AF2E832"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44E23C88" w14:textId="29720AED" w:rsidR="00E75EF6" w:rsidRDefault="0064009C" w:rsidP="009F11F9">
            <w:pPr>
              <w:spacing w:after="0" w:line="240" w:lineRule="auto"/>
              <w:jc w:val="both"/>
              <w:rPr>
                <w:rFonts w:ascii="Georgia" w:eastAsia="Georgia" w:hAnsi="Georgia" w:cs="Open Sans Condensed"/>
                <w:b/>
                <w:bCs/>
                <w:i w:val="0"/>
                <w:iCs w:val="0"/>
                <w:color w:val="45215E"/>
                <w:sz w:val="21"/>
                <w:szCs w:val="21"/>
              </w:rPr>
            </w:pPr>
            <w:r>
              <w:rPr>
                <w:rFonts w:ascii="Georgia" w:hAnsi="Georgia"/>
                <w:noProof/>
                <w:sz w:val="21"/>
                <w:szCs w:val="21"/>
              </w:rPr>
              <w:drawing>
                <wp:anchor distT="0" distB="0" distL="114300" distR="114300" simplePos="0" relativeHeight="251728896" behindDoc="1" locked="0" layoutInCell="1" allowOverlap="1" wp14:anchorId="4376ABB8" wp14:editId="79DD3DC2">
                  <wp:simplePos x="0" y="0"/>
                  <wp:positionH relativeFrom="column">
                    <wp:posOffset>366077</wp:posOffset>
                  </wp:positionH>
                  <wp:positionV relativeFrom="paragraph">
                    <wp:posOffset>136843</wp:posOffset>
                  </wp:positionV>
                  <wp:extent cx="1794934" cy="1769882"/>
                  <wp:effectExtent l="0" t="0" r="0" b="0"/>
                  <wp:wrapNone/>
                  <wp:docPr id="25" name="Picture 25" descr="Illustration of a prison cell with a wooden barrel insi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Picture 25" descr="Illustration of a prison cell with a wooden barrel inside"/>
                          <pic:cNvPicPr/>
                        </pic:nvPicPr>
                        <pic:blipFill rotWithShape="1">
                          <a:blip r:embed="rId26" cstate="screen">
                            <a:extLst>
                              <a:ext uri="{28A0092B-C50C-407E-A947-70E740481C1C}">
                                <a14:useLocalDpi xmlns:a14="http://schemas.microsoft.com/office/drawing/2010/main"/>
                              </a:ext>
                            </a:extLst>
                          </a:blip>
                          <a:srcRect/>
                          <a:stretch/>
                        </pic:blipFill>
                        <pic:spPr bwMode="auto">
                          <a:xfrm>
                            <a:off x="0" y="0"/>
                            <a:ext cx="1794934" cy="1769882"/>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36390C91"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45A3E460"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3B7D1E94" w14:textId="6E293A9D"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4A0AD63A"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1CC94D55" w14:textId="130B0957"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71A87CAF"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67C4385D"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p w14:paraId="6DB32C1D"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tc>
        <w:tc>
          <w:tcPr>
            <w:tcW w:w="850" w:type="dxa"/>
          </w:tcPr>
          <w:p w14:paraId="0DB036B2"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tc>
        <w:tc>
          <w:tcPr>
            <w:tcW w:w="9923" w:type="dxa"/>
            <w:vMerge w:val="restart"/>
          </w:tcPr>
          <w:p w14:paraId="3C2EFC58" w14:textId="77777777" w:rsidR="00E75EF6" w:rsidRPr="00E40552" w:rsidRDefault="00E75EF6" w:rsidP="00E75EF6">
            <w:pPr>
              <w:jc w:val="both"/>
              <w:rPr>
                <w:rFonts w:ascii="Open Sans Condensed" w:eastAsia="Georgia" w:hAnsi="Open Sans Condensed" w:cs="Open Sans Condensed"/>
                <w:b/>
                <w:bCs/>
                <w:i w:val="0"/>
                <w:iCs w:val="0"/>
                <w:color w:val="45215E"/>
                <w:sz w:val="28"/>
                <w:szCs w:val="28"/>
              </w:rPr>
            </w:pPr>
            <w:r w:rsidRPr="00E40552">
              <w:rPr>
                <w:rFonts w:ascii="Open Sans Condensed" w:eastAsia="Georgia" w:hAnsi="Open Sans Condensed" w:cs="Open Sans Condensed"/>
                <w:b/>
                <w:bCs/>
                <w:i w:val="0"/>
                <w:iCs w:val="0"/>
                <w:color w:val="45215E"/>
                <w:sz w:val="28"/>
                <w:szCs w:val="28"/>
              </w:rPr>
              <w:t>OUTSIDE | BUILDING FEATURES</w:t>
            </w:r>
          </w:p>
          <w:p w14:paraId="71937FDA" w14:textId="777EB820" w:rsidR="00E75EF6" w:rsidRPr="009F11F9" w:rsidRDefault="00E75EF6" w:rsidP="00E75EF6">
            <w:pPr>
              <w:jc w:val="both"/>
              <w:rPr>
                <w:rFonts w:ascii="Georgia" w:eastAsia="Georgia" w:hAnsi="Georgia" w:cs="Georgia"/>
                <w:i w:val="0"/>
                <w:iCs w:val="0"/>
                <w:color w:val="000000" w:themeColor="text1"/>
                <w:sz w:val="21"/>
                <w:szCs w:val="21"/>
              </w:rPr>
            </w:pPr>
            <w:r w:rsidRPr="009F11F9">
              <w:rPr>
                <w:rFonts w:ascii="Georgia" w:eastAsia="Georgia" w:hAnsi="Georgia" w:cs="Georgia"/>
                <w:i w:val="0"/>
                <w:iCs w:val="0"/>
                <w:color w:val="000000" w:themeColor="text1"/>
                <w:sz w:val="21"/>
                <w:szCs w:val="21"/>
              </w:rPr>
              <w:t xml:space="preserve">Hello, my name is Emma Louise and today I'm at the Tower of London to find out more about crime and punishment and the religious rollercoaster of Tudor England. The Tower of London is made up of lots of different buildings, each with its own history. The building we'll focus on today is called the Beauchamp Tower. It's on the west side and forms part of the inner defensive wall. It was built about 750 years ago in about 1281. If we look closely at this building, we can see clues that it was built to help defend the Tower of London. There are crenellations on the roof. Those are the small gaps and then raised sections that soldiers could shoot from and then hide behind. There are small turrets for a better view and there are arrow loops, holes that arrows could be shot from. So just imagine, soldiers at the top looking out across the city on one side and life inside the tower on the other. Over the centuries, the tower's use has changed. It was often used as a prison. Prisoners held here left behind graffiti, marks and messages on the walls. These clues will be the </w:t>
            </w:r>
            <w:proofErr w:type="gramStart"/>
            <w:r w:rsidRPr="009F11F9">
              <w:rPr>
                <w:rFonts w:ascii="Georgia" w:eastAsia="Georgia" w:hAnsi="Georgia" w:cs="Georgia"/>
                <w:i w:val="0"/>
                <w:iCs w:val="0"/>
                <w:color w:val="000000" w:themeColor="text1"/>
                <w:sz w:val="21"/>
                <w:szCs w:val="21"/>
              </w:rPr>
              <w:t>main focus</w:t>
            </w:r>
            <w:proofErr w:type="gramEnd"/>
            <w:r w:rsidRPr="009F11F9">
              <w:rPr>
                <w:rFonts w:ascii="Georgia" w:eastAsia="Georgia" w:hAnsi="Georgia" w:cs="Georgia"/>
                <w:i w:val="0"/>
                <w:iCs w:val="0"/>
                <w:color w:val="000000" w:themeColor="text1"/>
                <w:sz w:val="21"/>
                <w:szCs w:val="21"/>
              </w:rPr>
              <w:t xml:space="preserve"> of our tour today, helping us learn about crime, punishment and religious struggles in Tudor</w:t>
            </w:r>
            <w:r w:rsidR="006A19F2">
              <w:rPr>
                <w:rFonts w:ascii="Georgia" w:eastAsia="Georgia" w:hAnsi="Georgia" w:cs="Georgia"/>
                <w:i w:val="0"/>
                <w:iCs w:val="0"/>
                <w:color w:val="000000" w:themeColor="text1"/>
                <w:sz w:val="21"/>
                <w:szCs w:val="21"/>
              </w:rPr>
              <w:t xml:space="preserve"> </w:t>
            </w:r>
            <w:r w:rsidRPr="009F11F9">
              <w:rPr>
                <w:rFonts w:ascii="Georgia" w:eastAsia="Georgia" w:hAnsi="Georgia" w:cs="Georgia"/>
                <w:i w:val="0"/>
                <w:iCs w:val="0"/>
                <w:color w:val="000000" w:themeColor="text1"/>
                <w:sz w:val="21"/>
                <w:szCs w:val="21"/>
              </w:rPr>
              <w:t xml:space="preserve">England. </w:t>
            </w:r>
          </w:p>
          <w:p w14:paraId="429CBDC4" w14:textId="77777777" w:rsidR="00DB4C67" w:rsidRDefault="00E75EF6" w:rsidP="00E75EF6">
            <w:pPr>
              <w:jc w:val="both"/>
              <w:rPr>
                <w:rFonts w:ascii="Georgia" w:eastAsia="Georgia" w:hAnsi="Georgia" w:cs="Georgia"/>
                <w:i w:val="0"/>
                <w:iCs w:val="0"/>
                <w:color w:val="000000" w:themeColor="text1"/>
                <w:sz w:val="21"/>
                <w:szCs w:val="21"/>
              </w:rPr>
            </w:pPr>
            <w:r w:rsidRPr="009F11F9">
              <w:rPr>
                <w:rFonts w:ascii="Georgia" w:eastAsia="Georgia" w:hAnsi="Georgia" w:cs="Georgia"/>
                <w:i w:val="0"/>
                <w:iCs w:val="0"/>
                <w:color w:val="000000" w:themeColor="text1"/>
                <w:sz w:val="21"/>
                <w:szCs w:val="21"/>
              </w:rPr>
              <w:t xml:space="preserve">Nowadays, the use of the tower is very different. The bottom few floors are open to the public to explore, and the upper floors are home to a very important member of the Tower community and his family, who we'll meet </w:t>
            </w:r>
            <w:proofErr w:type="gramStart"/>
            <w:r w:rsidRPr="009F11F9">
              <w:rPr>
                <w:rFonts w:ascii="Georgia" w:eastAsia="Georgia" w:hAnsi="Georgia" w:cs="Georgia"/>
                <w:i w:val="0"/>
                <w:iCs w:val="0"/>
                <w:color w:val="000000" w:themeColor="text1"/>
                <w:sz w:val="21"/>
                <w:szCs w:val="21"/>
              </w:rPr>
              <w:t>later on</w:t>
            </w:r>
            <w:proofErr w:type="gramEnd"/>
            <w:r w:rsidRPr="009F11F9">
              <w:rPr>
                <w:rFonts w:ascii="Georgia" w:eastAsia="Georgia" w:hAnsi="Georgia" w:cs="Georgia"/>
                <w:i w:val="0"/>
                <w:iCs w:val="0"/>
                <w:color w:val="000000" w:themeColor="text1"/>
                <w:sz w:val="21"/>
                <w:szCs w:val="21"/>
              </w:rPr>
              <w:t xml:space="preserve">. </w:t>
            </w:r>
          </w:p>
          <w:p w14:paraId="4260F51A" w14:textId="77777777" w:rsidR="00E75EF6" w:rsidRPr="00E40552" w:rsidRDefault="00E75EF6" w:rsidP="00E75EF6">
            <w:pPr>
              <w:rPr>
                <w:rFonts w:ascii="Open Sans Condensed" w:eastAsia="Georgia" w:hAnsi="Open Sans Condensed" w:cs="Open Sans Condensed"/>
                <w:b/>
                <w:bCs/>
                <w:i w:val="0"/>
                <w:iCs w:val="0"/>
                <w:color w:val="45215E"/>
                <w:sz w:val="28"/>
                <w:szCs w:val="28"/>
              </w:rPr>
            </w:pPr>
            <w:r w:rsidRPr="00E40552">
              <w:rPr>
                <w:rFonts w:ascii="Open Sans Condensed" w:eastAsia="Georgia" w:hAnsi="Open Sans Condensed" w:cs="Open Sans Condensed"/>
                <w:b/>
                <w:bCs/>
                <w:i w:val="0"/>
                <w:iCs w:val="0"/>
                <w:color w:val="45215E"/>
                <w:sz w:val="28"/>
                <w:szCs w:val="28"/>
              </w:rPr>
              <w:t>GROUND FLOOR | TUDOR CRIME</w:t>
            </w:r>
          </w:p>
          <w:p w14:paraId="1CA7D079" w14:textId="1A532B20" w:rsidR="00E75EF6" w:rsidRPr="00DB4C67" w:rsidRDefault="1A8311B9" w:rsidP="6673994C">
            <w:pPr>
              <w:jc w:val="both"/>
              <w:rPr>
                <w:rFonts w:ascii="Georgia" w:eastAsia="Georgia" w:hAnsi="Georgia" w:cs="Georgia"/>
                <w:i w:val="0"/>
                <w:iCs w:val="0"/>
                <w:color w:val="000000" w:themeColor="text1"/>
                <w:sz w:val="21"/>
                <w:szCs w:val="21"/>
              </w:rPr>
            </w:pPr>
            <w:r w:rsidRPr="6673994C">
              <w:rPr>
                <w:rFonts w:ascii="Georgia" w:eastAsia="Georgia" w:hAnsi="Georgia" w:cs="Georgia"/>
                <w:i w:val="0"/>
                <w:iCs w:val="0"/>
                <w:color w:val="000000" w:themeColor="text1"/>
                <w:sz w:val="21"/>
                <w:szCs w:val="21"/>
              </w:rPr>
              <w:t>In Tudor England, the king or queen</w:t>
            </w:r>
            <w:r w:rsidR="559736CF" w:rsidRPr="6673994C">
              <w:rPr>
                <w:rFonts w:ascii="Georgia" w:eastAsia="Georgia" w:hAnsi="Georgia" w:cs="Georgia"/>
                <w:i w:val="0"/>
                <w:iCs w:val="0"/>
                <w:color w:val="000000" w:themeColor="text1"/>
                <w:sz w:val="21"/>
                <w:szCs w:val="21"/>
              </w:rPr>
              <w:t>,</w:t>
            </w:r>
            <w:r w:rsidRPr="6673994C">
              <w:rPr>
                <w:rFonts w:ascii="Georgia" w:eastAsia="Georgia" w:hAnsi="Georgia" w:cs="Georgia"/>
                <w:i w:val="0"/>
                <w:iCs w:val="0"/>
                <w:color w:val="000000" w:themeColor="text1"/>
                <w:sz w:val="21"/>
                <w:szCs w:val="21"/>
              </w:rPr>
              <w:t xml:space="preserve"> or monarch</w:t>
            </w:r>
            <w:r w:rsidR="5A801B17" w:rsidRPr="6673994C">
              <w:rPr>
                <w:rFonts w:ascii="Georgia" w:eastAsia="Georgia" w:hAnsi="Georgia" w:cs="Georgia"/>
                <w:i w:val="0"/>
                <w:iCs w:val="0"/>
                <w:color w:val="000000" w:themeColor="text1"/>
                <w:sz w:val="21"/>
                <w:szCs w:val="21"/>
              </w:rPr>
              <w:t>,</w:t>
            </w:r>
            <w:r w:rsidRPr="6673994C">
              <w:rPr>
                <w:rFonts w:ascii="Georgia" w:eastAsia="Georgia" w:hAnsi="Georgia" w:cs="Georgia"/>
                <w:i w:val="0"/>
                <w:iCs w:val="0"/>
                <w:color w:val="000000" w:themeColor="text1"/>
                <w:sz w:val="21"/>
                <w:szCs w:val="21"/>
              </w:rPr>
              <w:t xml:space="preserve"> was in charge. They decided, along with their government, what counted as a crime. Tudor crime and punishment </w:t>
            </w:r>
            <w:proofErr w:type="gramStart"/>
            <w:r w:rsidRPr="6673994C">
              <w:rPr>
                <w:rFonts w:ascii="Georgia" w:eastAsia="Georgia" w:hAnsi="Georgia" w:cs="Georgia"/>
                <w:i w:val="0"/>
                <w:iCs w:val="0"/>
                <w:color w:val="000000" w:themeColor="text1"/>
                <w:sz w:val="21"/>
                <w:szCs w:val="21"/>
              </w:rPr>
              <w:t>was</w:t>
            </w:r>
            <w:proofErr w:type="gramEnd"/>
            <w:r w:rsidRPr="6673994C">
              <w:rPr>
                <w:rFonts w:ascii="Georgia" w:eastAsia="Georgia" w:hAnsi="Georgia" w:cs="Georgia"/>
                <w:i w:val="0"/>
                <w:iCs w:val="0"/>
                <w:color w:val="000000" w:themeColor="text1"/>
                <w:sz w:val="21"/>
                <w:szCs w:val="21"/>
              </w:rPr>
              <w:t xml:space="preserve"> quite different from today. There are some crimes from then that would still count as a crime today, so things like stealing or hurting someone. But there are a lot that might surprise you. It was illegal to break </w:t>
            </w:r>
            <w:proofErr w:type="spellStart"/>
            <w:r w:rsidRPr="6673994C">
              <w:rPr>
                <w:rFonts w:ascii="Georgia" w:eastAsia="Georgia" w:hAnsi="Georgia" w:cs="Georgia"/>
                <w:i w:val="0"/>
                <w:iCs w:val="0"/>
                <w:color w:val="000000" w:themeColor="text1"/>
                <w:sz w:val="21"/>
                <w:szCs w:val="21"/>
              </w:rPr>
              <w:t>sumpturary</w:t>
            </w:r>
            <w:proofErr w:type="spellEnd"/>
            <w:r w:rsidRPr="6673994C">
              <w:rPr>
                <w:rFonts w:ascii="Georgia" w:eastAsia="Georgia" w:hAnsi="Georgia" w:cs="Georgia"/>
                <w:i w:val="0"/>
                <w:iCs w:val="0"/>
                <w:color w:val="000000" w:themeColor="text1"/>
                <w:sz w:val="21"/>
                <w:szCs w:val="21"/>
              </w:rPr>
              <w:t xml:space="preserve"> laws</w:t>
            </w:r>
            <w:r w:rsidR="6E1FDB57" w:rsidRPr="6673994C">
              <w:rPr>
                <w:rFonts w:ascii="Georgia" w:eastAsia="Georgia" w:hAnsi="Georgia" w:cs="Georgia"/>
                <w:i w:val="0"/>
                <w:iCs w:val="0"/>
                <w:color w:val="000000" w:themeColor="text1"/>
                <w:sz w:val="21"/>
                <w:szCs w:val="21"/>
              </w:rPr>
              <w:t>:</w:t>
            </w:r>
            <w:r w:rsidRPr="6673994C">
              <w:rPr>
                <w:rFonts w:ascii="Georgia" w:eastAsia="Georgia" w:hAnsi="Georgia" w:cs="Georgia"/>
                <w:i w:val="0"/>
                <w:iCs w:val="0"/>
                <w:color w:val="000000" w:themeColor="text1"/>
                <w:sz w:val="21"/>
                <w:szCs w:val="21"/>
              </w:rPr>
              <w:t xml:space="preserve"> </w:t>
            </w:r>
            <w:r w:rsidR="53F705D8" w:rsidRPr="6673994C">
              <w:rPr>
                <w:rFonts w:ascii="Georgia" w:eastAsia="Georgia" w:hAnsi="Georgia" w:cs="Georgia"/>
                <w:i w:val="0"/>
                <w:iCs w:val="0"/>
                <w:color w:val="000000" w:themeColor="text1"/>
                <w:sz w:val="21"/>
                <w:szCs w:val="21"/>
              </w:rPr>
              <w:t>t</w:t>
            </w:r>
            <w:r w:rsidRPr="6673994C">
              <w:rPr>
                <w:rFonts w:ascii="Georgia" w:eastAsia="Georgia" w:hAnsi="Georgia" w:cs="Georgia"/>
                <w:i w:val="0"/>
                <w:iCs w:val="0"/>
                <w:color w:val="000000" w:themeColor="text1"/>
                <w:sz w:val="21"/>
                <w:szCs w:val="21"/>
              </w:rPr>
              <w:t>hat meant wearing clothes only designed for rich people. Another crime was blasphemy</w:t>
            </w:r>
            <w:r w:rsidR="6565F342" w:rsidRPr="6673994C">
              <w:rPr>
                <w:rFonts w:ascii="Georgia" w:eastAsia="Georgia" w:hAnsi="Georgia" w:cs="Georgia"/>
                <w:i w:val="0"/>
                <w:iCs w:val="0"/>
                <w:color w:val="000000" w:themeColor="text1"/>
                <w:sz w:val="21"/>
                <w:szCs w:val="21"/>
              </w:rPr>
              <w:t>:</w:t>
            </w:r>
            <w:r w:rsidRPr="6673994C">
              <w:rPr>
                <w:rFonts w:ascii="Georgia" w:eastAsia="Georgia" w:hAnsi="Georgia" w:cs="Georgia"/>
                <w:i w:val="0"/>
                <w:iCs w:val="0"/>
                <w:color w:val="000000" w:themeColor="text1"/>
                <w:sz w:val="21"/>
                <w:szCs w:val="21"/>
              </w:rPr>
              <w:t xml:space="preserve"> </w:t>
            </w:r>
            <w:r w:rsidR="7B4857FB" w:rsidRPr="6673994C">
              <w:rPr>
                <w:rFonts w:ascii="Georgia" w:eastAsia="Georgia" w:hAnsi="Georgia" w:cs="Georgia"/>
                <w:i w:val="0"/>
                <w:iCs w:val="0"/>
                <w:color w:val="000000" w:themeColor="text1"/>
                <w:sz w:val="21"/>
                <w:szCs w:val="21"/>
              </w:rPr>
              <w:t>t</w:t>
            </w:r>
            <w:r w:rsidRPr="6673994C">
              <w:rPr>
                <w:rFonts w:ascii="Georgia" w:eastAsia="Georgia" w:hAnsi="Georgia" w:cs="Georgia"/>
                <w:i w:val="0"/>
                <w:iCs w:val="0"/>
                <w:color w:val="000000" w:themeColor="text1"/>
                <w:sz w:val="21"/>
                <w:szCs w:val="21"/>
              </w:rPr>
              <w:t>alking badly about God or the Church. One of the most serious crimes was treason, and that was disagreeing with the monarch. One way the monarch kept people under control was by threatening them with punishments like prison, like this tower.</w:t>
            </w:r>
            <w:r w:rsidR="593986E2" w:rsidRPr="6673994C">
              <w:rPr>
                <w:noProof/>
              </w:rPr>
              <w:t xml:space="preserve"> </w:t>
            </w:r>
          </w:p>
        </w:tc>
      </w:tr>
      <w:tr w:rsidR="00E75EF6" w14:paraId="550B7244" w14:textId="77777777" w:rsidTr="6673994C">
        <w:trPr>
          <w:trHeight w:val="8618"/>
        </w:trPr>
        <w:tc>
          <w:tcPr>
            <w:tcW w:w="4111" w:type="dxa"/>
            <w:vMerge/>
          </w:tcPr>
          <w:p w14:paraId="1D60C393"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tc>
        <w:tc>
          <w:tcPr>
            <w:tcW w:w="850" w:type="dxa"/>
          </w:tcPr>
          <w:p w14:paraId="243BB0E7"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tc>
        <w:tc>
          <w:tcPr>
            <w:tcW w:w="9923" w:type="dxa"/>
            <w:vMerge/>
          </w:tcPr>
          <w:p w14:paraId="20FE40DF" w14:textId="77777777" w:rsidR="00E75EF6" w:rsidRDefault="00E75EF6" w:rsidP="009F11F9">
            <w:pPr>
              <w:spacing w:after="0" w:line="240" w:lineRule="auto"/>
              <w:jc w:val="both"/>
              <w:rPr>
                <w:rFonts w:ascii="Georgia" w:eastAsia="Georgia" w:hAnsi="Georgia" w:cs="Open Sans Condensed"/>
                <w:b/>
                <w:bCs/>
                <w:i w:val="0"/>
                <w:iCs w:val="0"/>
                <w:color w:val="45215E"/>
                <w:sz w:val="21"/>
                <w:szCs w:val="21"/>
              </w:rPr>
            </w:pPr>
          </w:p>
        </w:tc>
      </w:tr>
    </w:tbl>
    <w:p w14:paraId="332B90F1" w14:textId="77E44B6C" w:rsidR="00757F76" w:rsidRDefault="00757F76">
      <w:pPr>
        <w:spacing w:after="0" w:line="240" w:lineRule="auto"/>
        <w:rPr>
          <w:rFonts w:ascii="Georgia" w:eastAsia="Georgia" w:hAnsi="Georgia" w:cs="Open Sans Condensed"/>
          <w:b/>
          <w:bCs/>
          <w:i w:val="0"/>
          <w:iCs w:val="0"/>
          <w:color w:val="45215E"/>
          <w:sz w:val="21"/>
          <w:szCs w:val="21"/>
        </w:rPr>
      </w:pPr>
    </w:p>
    <w:tbl>
      <w:tblPr>
        <w:tblStyle w:val="TableGrid"/>
        <w:tblW w:w="14884" w:type="dxa"/>
        <w:tblInd w:w="27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273"/>
        <w:gridCol w:w="283"/>
        <w:gridCol w:w="12328"/>
      </w:tblGrid>
      <w:tr w:rsidR="00D660A3" w14:paraId="11B13A08" w14:textId="77777777" w:rsidTr="6673994C">
        <w:tc>
          <w:tcPr>
            <w:tcW w:w="2273" w:type="dxa"/>
          </w:tcPr>
          <w:p w14:paraId="29643928" w14:textId="77777777" w:rsidR="00D660A3" w:rsidRPr="00E75EF6" w:rsidRDefault="00D660A3" w:rsidP="007E2183">
            <w:pPr>
              <w:spacing w:after="0" w:line="240" w:lineRule="auto"/>
              <w:jc w:val="both"/>
              <w:rPr>
                <w:rFonts w:ascii="Open Sans Condensed" w:eastAsia="Georgia" w:hAnsi="Open Sans Condensed" w:cs="Open Sans Condensed"/>
                <w:b/>
                <w:bCs/>
                <w:i w:val="0"/>
                <w:iCs w:val="0"/>
                <w:color w:val="45215E"/>
                <w:sz w:val="36"/>
                <w:szCs w:val="36"/>
              </w:rPr>
            </w:pPr>
          </w:p>
        </w:tc>
        <w:tc>
          <w:tcPr>
            <w:tcW w:w="283" w:type="dxa"/>
          </w:tcPr>
          <w:p w14:paraId="04F17193" w14:textId="77777777" w:rsidR="00D660A3" w:rsidRDefault="00D660A3" w:rsidP="007E2183">
            <w:pPr>
              <w:spacing w:after="0" w:line="240" w:lineRule="auto"/>
              <w:jc w:val="both"/>
              <w:rPr>
                <w:rFonts w:ascii="Georgia" w:eastAsia="Georgia" w:hAnsi="Georgia" w:cs="Open Sans Condensed"/>
                <w:b/>
                <w:bCs/>
                <w:i w:val="0"/>
                <w:iCs w:val="0"/>
                <w:color w:val="45215E"/>
                <w:sz w:val="21"/>
                <w:szCs w:val="21"/>
              </w:rPr>
            </w:pPr>
          </w:p>
        </w:tc>
        <w:tc>
          <w:tcPr>
            <w:tcW w:w="12328" w:type="dxa"/>
          </w:tcPr>
          <w:p w14:paraId="3D9ED72A" w14:textId="77777777" w:rsidR="00D660A3" w:rsidRPr="00E75EF6" w:rsidRDefault="00D660A3" w:rsidP="007E2183">
            <w:pPr>
              <w:spacing w:after="0" w:line="240" w:lineRule="auto"/>
              <w:jc w:val="both"/>
              <w:rPr>
                <w:rFonts w:ascii="Open Sans Condensed" w:eastAsia="Georgia" w:hAnsi="Open Sans Condensed" w:cs="Open Sans Condensed"/>
                <w:b/>
                <w:bCs/>
                <w:i w:val="0"/>
                <w:iCs w:val="0"/>
                <w:color w:val="45215E"/>
                <w:sz w:val="36"/>
                <w:szCs w:val="36"/>
              </w:rPr>
            </w:pPr>
          </w:p>
        </w:tc>
      </w:tr>
      <w:tr w:rsidR="00D660A3" w14:paraId="7D29768B" w14:textId="77777777" w:rsidTr="6673994C">
        <w:tc>
          <w:tcPr>
            <w:tcW w:w="2273" w:type="dxa"/>
          </w:tcPr>
          <w:p w14:paraId="570BFB3A" w14:textId="77777777" w:rsidR="00D660A3" w:rsidRDefault="00D660A3" w:rsidP="007E2183">
            <w:pPr>
              <w:spacing w:after="0" w:line="240" w:lineRule="auto"/>
              <w:jc w:val="both"/>
              <w:rPr>
                <w:rFonts w:ascii="Open Sans Condensed" w:eastAsia="Georgia" w:hAnsi="Open Sans Condensed" w:cs="Open Sans Condensed"/>
                <w:b/>
                <w:bCs/>
                <w:i w:val="0"/>
                <w:iCs w:val="0"/>
                <w:color w:val="45215E"/>
                <w:sz w:val="36"/>
                <w:szCs w:val="36"/>
              </w:rPr>
            </w:pPr>
            <w:r>
              <w:rPr>
                <w:rFonts w:ascii="Open Sans Condensed" w:eastAsia="Georgia" w:hAnsi="Open Sans Condensed" w:cs="Open Sans Condensed"/>
                <w:b/>
                <w:bCs/>
                <w:i w:val="0"/>
                <w:iCs w:val="0"/>
                <w:color w:val="45215E"/>
                <w:sz w:val="36"/>
                <w:szCs w:val="36"/>
              </w:rPr>
              <w:t>TOUR VIDEO</w:t>
            </w:r>
          </w:p>
          <w:p w14:paraId="01B1D45D" w14:textId="77777777" w:rsidR="00D660A3" w:rsidRPr="00E75EF6" w:rsidRDefault="00D660A3" w:rsidP="007E2183">
            <w:pPr>
              <w:spacing w:after="0" w:line="240" w:lineRule="auto"/>
              <w:jc w:val="both"/>
              <w:rPr>
                <w:rFonts w:ascii="Open Sans Condensed" w:eastAsia="Georgia" w:hAnsi="Open Sans Condensed" w:cs="Open Sans Condensed"/>
                <w:b/>
                <w:bCs/>
                <w:i w:val="0"/>
                <w:iCs w:val="0"/>
                <w:color w:val="45215E"/>
                <w:sz w:val="36"/>
                <w:szCs w:val="36"/>
              </w:rPr>
            </w:pPr>
            <w:r>
              <w:rPr>
                <w:rFonts w:ascii="Open Sans Condensed" w:eastAsia="Georgia" w:hAnsi="Open Sans Condensed" w:cs="Open Sans Condensed"/>
                <w:b/>
                <w:bCs/>
                <w:i w:val="0"/>
                <w:iCs w:val="0"/>
                <w:color w:val="45215E"/>
                <w:sz w:val="36"/>
                <w:szCs w:val="36"/>
              </w:rPr>
              <w:t>TRANSCRIPTS</w:t>
            </w:r>
          </w:p>
        </w:tc>
        <w:tc>
          <w:tcPr>
            <w:tcW w:w="283" w:type="dxa"/>
          </w:tcPr>
          <w:p w14:paraId="1E2CA3AB" w14:textId="77777777" w:rsidR="00D660A3" w:rsidRDefault="00D660A3" w:rsidP="007E2183">
            <w:pPr>
              <w:spacing w:after="0" w:line="240" w:lineRule="auto"/>
              <w:jc w:val="both"/>
              <w:rPr>
                <w:rFonts w:ascii="Georgia" w:eastAsia="Georgia" w:hAnsi="Georgia" w:cs="Open Sans Condensed"/>
                <w:b/>
                <w:bCs/>
                <w:i w:val="0"/>
                <w:iCs w:val="0"/>
                <w:color w:val="45215E"/>
                <w:sz w:val="21"/>
                <w:szCs w:val="21"/>
              </w:rPr>
            </w:pPr>
          </w:p>
        </w:tc>
        <w:tc>
          <w:tcPr>
            <w:tcW w:w="12328" w:type="dxa"/>
            <w:vMerge w:val="restart"/>
          </w:tcPr>
          <w:p w14:paraId="318F8D39" w14:textId="77777777" w:rsidR="00D660A3" w:rsidRPr="00E40552" w:rsidRDefault="00D660A3" w:rsidP="00E40552">
            <w:pPr>
              <w:pStyle w:val="NormalWeb"/>
              <w:spacing w:line="288" w:lineRule="auto"/>
              <w:rPr>
                <w:rFonts w:ascii="Open Sans Condensed" w:hAnsi="Open Sans Condensed" w:cs="Open Sans Condensed"/>
                <w:b/>
                <w:bCs/>
                <w:sz w:val="28"/>
                <w:szCs w:val="28"/>
              </w:rPr>
            </w:pPr>
            <w:r w:rsidRPr="00E40552">
              <w:rPr>
                <w:rFonts w:ascii="Open Sans Condensed" w:hAnsi="Open Sans Condensed" w:cs="Open Sans Condensed"/>
                <w:b/>
                <w:bCs/>
                <w:color w:val="441E5B"/>
                <w:sz w:val="28"/>
                <w:szCs w:val="28"/>
              </w:rPr>
              <w:t xml:space="preserve">GROUND FLOOR | TUDOR PUNISHMENT </w:t>
            </w:r>
          </w:p>
          <w:p w14:paraId="6B2993BA" w14:textId="01EDA208" w:rsidR="00D660A3" w:rsidRPr="00D660A3" w:rsidRDefault="5E475DAF" w:rsidP="00E40552">
            <w:pPr>
              <w:pStyle w:val="NormalWeb"/>
              <w:spacing w:line="288" w:lineRule="auto"/>
              <w:rPr>
                <w:rFonts w:ascii="Georgia" w:hAnsi="Georgia"/>
                <w:sz w:val="21"/>
                <w:szCs w:val="21"/>
              </w:rPr>
            </w:pPr>
            <w:r w:rsidRPr="6673994C">
              <w:rPr>
                <w:rFonts w:ascii="Georgia" w:hAnsi="Georgia"/>
                <w:sz w:val="21"/>
                <w:szCs w:val="21"/>
              </w:rPr>
              <w:t xml:space="preserve">So, what happened if you broke the law in Tudor England? Punishments could be very harsh. For smaller crimes, you could be whipped, fined or put in the stocks. But more serious crimes could mean prison. Prison in Tudor England wasn't the same for everyone. If you were poor, you could end up somewhere like the Clink Prison, not too far from here at the Tower of London. These places were cold, dirty and overcrowded. If you were rich or important you could end up at the Tower of London. You could even have been sent to this very room. This tower was used to hold prisoners over 400 years ago. </w:t>
            </w:r>
            <w:proofErr w:type="gramStart"/>
            <w:r w:rsidRPr="6673994C">
              <w:rPr>
                <w:rFonts w:ascii="Georgia" w:hAnsi="Georgia"/>
                <w:sz w:val="21"/>
                <w:szCs w:val="21"/>
              </w:rPr>
              <w:t>Take a look</w:t>
            </w:r>
            <w:proofErr w:type="gramEnd"/>
            <w:r w:rsidRPr="6673994C">
              <w:rPr>
                <w:rFonts w:ascii="Georgia" w:hAnsi="Georgia"/>
                <w:sz w:val="21"/>
                <w:szCs w:val="21"/>
              </w:rPr>
              <w:t xml:space="preserve"> around the room. Does it feel like a prison to you? There's a big fireplace, a big window, and a corridor that would have led to a garderobe or an old-fashioned toilet. During the Tudor period, the Tower of London held many prisoners. Usually, these were people rebelling against the monarch. Some years, the Tower had more prisoners than other years. And these could have been times when the monarch or the country </w:t>
            </w:r>
            <w:proofErr w:type="gramStart"/>
            <w:r w:rsidRPr="6673994C">
              <w:rPr>
                <w:rFonts w:ascii="Georgia" w:hAnsi="Georgia"/>
                <w:sz w:val="21"/>
                <w:szCs w:val="21"/>
              </w:rPr>
              <w:t>were</w:t>
            </w:r>
            <w:proofErr w:type="gramEnd"/>
            <w:r w:rsidRPr="6673994C">
              <w:rPr>
                <w:rFonts w:ascii="Georgia" w:hAnsi="Georgia"/>
                <w:sz w:val="21"/>
                <w:szCs w:val="21"/>
              </w:rPr>
              <w:t xml:space="preserve"> facing more challenges. Prison wasn't the only punishment here at the Tower </w:t>
            </w:r>
            <w:proofErr w:type="gramStart"/>
            <w:r w:rsidR="76A5549C" w:rsidRPr="6673994C">
              <w:rPr>
                <w:rFonts w:ascii="Georgia" w:hAnsi="Georgia"/>
                <w:sz w:val="21"/>
                <w:szCs w:val="21"/>
              </w:rPr>
              <w:t xml:space="preserve">of </w:t>
            </w:r>
            <w:r w:rsidRPr="6673994C">
              <w:rPr>
                <w:rFonts w:ascii="Georgia" w:hAnsi="Georgia"/>
                <w:sz w:val="21"/>
                <w:szCs w:val="21"/>
              </w:rPr>
              <w:t xml:space="preserve"> London</w:t>
            </w:r>
            <w:proofErr w:type="gramEnd"/>
            <w:r w:rsidRPr="6673994C">
              <w:rPr>
                <w:rFonts w:ascii="Georgia" w:hAnsi="Georgia"/>
                <w:sz w:val="21"/>
                <w:szCs w:val="21"/>
              </w:rPr>
              <w:t>. Anne Boleyn, the famous Tudor queen, was accused of treason against her husband Henry VIII. As punishment, she was executed here on Tower Green.</w:t>
            </w:r>
          </w:p>
          <w:p w14:paraId="35154679" w14:textId="77777777" w:rsidR="00D660A3" w:rsidRPr="00E40552" w:rsidRDefault="00D660A3" w:rsidP="00E40552">
            <w:pPr>
              <w:pStyle w:val="NormalWeb"/>
              <w:spacing w:line="288" w:lineRule="auto"/>
              <w:rPr>
                <w:rFonts w:ascii="Open Sans Condensed" w:hAnsi="Open Sans Condensed" w:cs="Open Sans Condensed"/>
                <w:b/>
                <w:bCs/>
                <w:sz w:val="28"/>
                <w:szCs w:val="28"/>
              </w:rPr>
            </w:pPr>
            <w:r w:rsidRPr="00E40552">
              <w:rPr>
                <w:rFonts w:ascii="Open Sans Condensed" w:hAnsi="Open Sans Condensed" w:cs="Open Sans Condensed"/>
                <w:b/>
                <w:bCs/>
                <w:color w:val="441E5B"/>
                <w:sz w:val="28"/>
                <w:szCs w:val="28"/>
              </w:rPr>
              <w:t xml:space="preserve">RELIGIOUS ROLLERCOASTER </w:t>
            </w:r>
          </w:p>
          <w:p w14:paraId="0C3D6C32" w14:textId="4BE3A856" w:rsidR="00E40552" w:rsidRPr="00E40552" w:rsidRDefault="5E475DAF" w:rsidP="6673994C">
            <w:pPr>
              <w:spacing w:after="0"/>
              <w:rPr>
                <w:rFonts w:ascii="Georgia" w:eastAsia="Georgia" w:hAnsi="Georgia" w:cs="Georgia"/>
                <w:i w:val="0"/>
                <w:iCs w:val="0"/>
                <w:sz w:val="21"/>
                <w:szCs w:val="21"/>
              </w:rPr>
            </w:pPr>
            <w:r w:rsidRPr="6673994C">
              <w:rPr>
                <w:rFonts w:ascii="Georgia" w:hAnsi="Georgia"/>
                <w:i w:val="0"/>
                <w:iCs w:val="0"/>
                <w:sz w:val="21"/>
                <w:szCs w:val="21"/>
              </w:rPr>
              <w:t xml:space="preserve">Before we follow in the footsteps of the prisoners and climb the narrow, winding staircase, we need to understand what was happening in Tudor England. When Henry VIII became king, nearly everyone in England was Roman Catholic, and the Pope in Rome ruled the Church. But across Europe, a new religion was </w:t>
            </w:r>
            <w:proofErr w:type="gramStart"/>
            <w:r w:rsidRPr="6673994C">
              <w:rPr>
                <w:rFonts w:ascii="Georgia" w:hAnsi="Georgia"/>
                <w:i w:val="0"/>
                <w:iCs w:val="0"/>
                <w:sz w:val="21"/>
                <w:szCs w:val="21"/>
              </w:rPr>
              <w:t>spreading</w:t>
            </w:r>
            <w:r w:rsidR="7A59A224" w:rsidRPr="6673994C">
              <w:rPr>
                <w:rFonts w:ascii="Georgia" w:hAnsi="Georgia"/>
                <w:i w:val="0"/>
                <w:iCs w:val="0"/>
                <w:sz w:val="21"/>
                <w:szCs w:val="21"/>
              </w:rPr>
              <w:t>:</w:t>
            </w:r>
            <w:proofErr w:type="gramEnd"/>
            <w:r w:rsidRPr="6673994C">
              <w:rPr>
                <w:rFonts w:ascii="Georgia" w:hAnsi="Georgia"/>
                <w:i w:val="0"/>
                <w:iCs w:val="0"/>
                <w:sz w:val="21"/>
                <w:szCs w:val="21"/>
              </w:rPr>
              <w:t xml:space="preserve"> Protestantism. And Protestants believed you could follow God without the Pope. Henry desperately wanted to separate from his first wife, Katherine of Aragon, but the Pope refused to allow it. </w:t>
            </w:r>
            <w:proofErr w:type="gramStart"/>
            <w:r w:rsidRPr="6673994C">
              <w:rPr>
                <w:rFonts w:ascii="Georgia" w:hAnsi="Georgia"/>
                <w:i w:val="0"/>
                <w:iCs w:val="0"/>
                <w:sz w:val="21"/>
                <w:szCs w:val="21"/>
              </w:rPr>
              <w:t>So</w:t>
            </w:r>
            <w:proofErr w:type="gramEnd"/>
            <w:r w:rsidRPr="6673994C">
              <w:rPr>
                <w:rFonts w:ascii="Georgia" w:hAnsi="Georgia"/>
                <w:i w:val="0"/>
                <w:iCs w:val="0"/>
                <w:sz w:val="21"/>
                <w:szCs w:val="21"/>
              </w:rPr>
              <w:t xml:space="preserve"> Henry made a dramatic choice. He split from the Pope and made a new church, the Church of England. Henry was himself the head of this new church which made him even </w:t>
            </w:r>
            <w:r w:rsidR="4EE04DDF" w:rsidRPr="6673994C">
              <w:rPr>
                <w:rFonts w:ascii="Georgia" w:hAnsi="Georgia"/>
                <w:i w:val="0"/>
                <w:iCs w:val="0"/>
                <w:sz w:val="21"/>
                <w:szCs w:val="21"/>
              </w:rPr>
              <w:t xml:space="preserve">more powerful. This was the start of the English </w:t>
            </w:r>
            <w:proofErr w:type="gramStart"/>
            <w:r w:rsidR="4EE04DDF" w:rsidRPr="6673994C">
              <w:rPr>
                <w:rFonts w:ascii="Georgia" w:hAnsi="Georgia"/>
                <w:i w:val="0"/>
                <w:iCs w:val="0"/>
                <w:sz w:val="21"/>
                <w:szCs w:val="21"/>
              </w:rPr>
              <w:t>Reformation</w:t>
            </w:r>
            <w:proofErr w:type="gramEnd"/>
            <w:r w:rsidR="4EE04DDF" w:rsidRPr="6673994C">
              <w:rPr>
                <w:rFonts w:ascii="Georgia" w:hAnsi="Georgia"/>
                <w:i w:val="0"/>
                <w:iCs w:val="0"/>
                <w:sz w:val="21"/>
                <w:szCs w:val="21"/>
              </w:rPr>
              <w:t xml:space="preserve"> and it changed the country forever.</w:t>
            </w:r>
            <w:r w:rsidR="4EE04DDF" w:rsidRPr="6673994C">
              <w:rPr>
                <w:rFonts w:ascii="Georgia" w:eastAsia="Georgia" w:hAnsi="Georgia" w:cs="Georgia"/>
                <w:i w:val="0"/>
                <w:iCs w:val="0"/>
                <w:sz w:val="21"/>
                <w:szCs w:val="21"/>
              </w:rPr>
              <w:t xml:space="preserve"> As part of this, Henry started to </w:t>
            </w:r>
            <w:proofErr w:type="gramStart"/>
            <w:r w:rsidR="4EE04DDF" w:rsidRPr="6673994C">
              <w:rPr>
                <w:rFonts w:ascii="Georgia" w:eastAsia="Georgia" w:hAnsi="Georgia" w:cs="Georgia"/>
                <w:i w:val="0"/>
                <w:iCs w:val="0"/>
                <w:sz w:val="21"/>
                <w:szCs w:val="21"/>
              </w:rPr>
              <w:t>close down</w:t>
            </w:r>
            <w:proofErr w:type="gramEnd"/>
            <w:r w:rsidR="4EE04DDF" w:rsidRPr="6673994C">
              <w:rPr>
                <w:rFonts w:ascii="Georgia" w:eastAsia="Georgia" w:hAnsi="Georgia" w:cs="Georgia"/>
                <w:i w:val="0"/>
                <w:iCs w:val="0"/>
                <w:sz w:val="21"/>
                <w:szCs w:val="21"/>
              </w:rPr>
              <w:t xml:space="preserve"> monasteries, taking away their land</w:t>
            </w:r>
            <w:r w:rsidR="3C6E411B" w:rsidRPr="6673994C">
              <w:rPr>
                <w:rFonts w:ascii="Georgia" w:eastAsia="Georgia" w:hAnsi="Georgia" w:cs="Georgia"/>
                <w:i w:val="0"/>
                <w:iCs w:val="0"/>
                <w:sz w:val="21"/>
                <w:szCs w:val="21"/>
              </w:rPr>
              <w:t>, b</w:t>
            </w:r>
            <w:r w:rsidR="4EE04DDF" w:rsidRPr="6673994C">
              <w:rPr>
                <w:rFonts w:ascii="Georgia" w:eastAsia="Georgia" w:hAnsi="Georgia" w:cs="Georgia"/>
                <w:i w:val="0"/>
                <w:iCs w:val="0"/>
                <w:sz w:val="21"/>
                <w:szCs w:val="21"/>
              </w:rPr>
              <w:t>uildings and gold. Monasteries were places where</w:t>
            </w:r>
            <w:r w:rsidR="4EE04DDF" w:rsidRPr="6673994C">
              <w:rPr>
                <w:rFonts w:eastAsia="Georgia" w:cs="Georgia"/>
                <w:i w:val="0"/>
                <w:iCs w:val="0"/>
                <w:sz w:val="21"/>
                <w:szCs w:val="21"/>
              </w:rPr>
              <w:t xml:space="preserve"> </w:t>
            </w:r>
            <w:r w:rsidR="4EE04DDF" w:rsidRPr="6673994C">
              <w:rPr>
                <w:rFonts w:ascii="Georgia" w:eastAsia="Georgia" w:hAnsi="Georgia" w:cs="Georgia"/>
                <w:i w:val="0"/>
                <w:iCs w:val="0"/>
                <w:sz w:val="21"/>
                <w:szCs w:val="21"/>
              </w:rPr>
              <w:t>Catholic people worshipped, but also where the poor could go for food and help. When they were shut, life got harder for many poor people and some started rebellions. Henry punished them and some ended up locked up in this tower. When Henry died, religion in England became a bit like a rollercoaster, going up and down. Henry's son Edward made the country more Protestant, then his first daughter Mary, a Catholic, tried to change it back. And then his second daughter, Elizabeth, made the official religion Protestantism once again. Each time the monarch changed, religion changed too. Anyone who refused to follow the right faith could end up in prison, or worse. Let's go and see where some of these people ended up.</w:t>
            </w:r>
          </w:p>
          <w:p w14:paraId="2B6C84A5" w14:textId="77777777" w:rsidR="00D660A3" w:rsidRPr="00E40552" w:rsidRDefault="00D4622A" w:rsidP="00E40552">
            <w:pPr>
              <w:pStyle w:val="NormalWeb"/>
              <w:rPr>
                <w:rFonts w:ascii="Georgia" w:hAnsi="Georgia"/>
                <w:sz w:val="21"/>
                <w:szCs w:val="21"/>
              </w:rPr>
            </w:pPr>
            <w:r>
              <w:rPr>
                <w:noProof/>
              </w:rPr>
              <w:drawing>
                <wp:anchor distT="0" distB="0" distL="114300" distR="114300" simplePos="0" relativeHeight="251709440" behindDoc="1" locked="1" layoutInCell="1" allowOverlap="1" wp14:anchorId="4FF4BD03" wp14:editId="7B62016A">
                  <wp:simplePos x="0" y="0"/>
                  <wp:positionH relativeFrom="column">
                    <wp:posOffset>-2150745</wp:posOffset>
                  </wp:positionH>
                  <wp:positionV relativeFrom="page">
                    <wp:posOffset>6120130</wp:posOffset>
                  </wp:positionV>
                  <wp:extent cx="10252710" cy="370205"/>
                  <wp:effectExtent l="0" t="0" r="0" b="0"/>
                  <wp:wrapNone/>
                  <wp:docPr id="15" name="Picture 4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48">
                            <a:extLst>
                              <a:ext uri="{C183D7F6-B498-43B3-948B-1728B52AA6E4}">
                                <adec:decorative xmlns:adec="http://schemas.microsoft.com/office/drawing/2017/decorative" val="1"/>
                              </a:ext>
                            </a:extLst>
                          </pic:cNvPr>
                          <pic:cNvPicPr>
                            <a:picLocks noChangeAspect="1"/>
                          </pic:cNvPicPr>
                        </pic:nvPicPr>
                        <pic:blipFill rotWithShape="1">
                          <a:blip r:embed="rId12" cstate="screen">
                            <a:extLst>
                              <a:ext uri="{28A0092B-C50C-407E-A947-70E740481C1C}">
                                <a14:useLocalDpi xmlns:a14="http://schemas.microsoft.com/office/drawing/2010/main"/>
                              </a:ext>
                            </a:extLst>
                          </a:blip>
                          <a:srcRect/>
                          <a:stretch/>
                        </pic:blipFill>
                        <pic:spPr bwMode="auto">
                          <a:xfrm>
                            <a:off x="0" y="0"/>
                            <a:ext cx="10252710" cy="37020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tc>
      </w:tr>
      <w:tr w:rsidR="00D660A3" w14:paraId="54F81E5A" w14:textId="77777777" w:rsidTr="6673994C">
        <w:tc>
          <w:tcPr>
            <w:tcW w:w="2273" w:type="dxa"/>
            <w:vMerge w:val="restart"/>
          </w:tcPr>
          <w:p w14:paraId="3AB5B313" w14:textId="77777777" w:rsidR="00D660A3" w:rsidRDefault="00D660A3" w:rsidP="007E2183">
            <w:pPr>
              <w:spacing w:after="0" w:line="240" w:lineRule="auto"/>
              <w:jc w:val="both"/>
              <w:rPr>
                <w:rFonts w:ascii="Georgia" w:eastAsia="Georgia" w:hAnsi="Georgia" w:cs="Open Sans Condensed"/>
                <w:b/>
                <w:bCs/>
                <w:i w:val="0"/>
                <w:iCs w:val="0"/>
                <w:color w:val="45215E"/>
                <w:sz w:val="21"/>
                <w:szCs w:val="21"/>
              </w:rPr>
            </w:pPr>
          </w:p>
          <w:p w14:paraId="67A3AE0D" w14:textId="77777777" w:rsidR="00D660A3" w:rsidRDefault="00D660A3" w:rsidP="007E2183">
            <w:pPr>
              <w:spacing w:after="0" w:line="240" w:lineRule="auto"/>
              <w:jc w:val="both"/>
              <w:rPr>
                <w:rFonts w:ascii="Georgia" w:eastAsia="Georgia" w:hAnsi="Georgia" w:cs="Open Sans Condensed"/>
                <w:b/>
                <w:bCs/>
                <w:i w:val="0"/>
                <w:iCs w:val="0"/>
                <w:color w:val="45215E"/>
                <w:sz w:val="21"/>
                <w:szCs w:val="21"/>
              </w:rPr>
            </w:pPr>
          </w:p>
          <w:p w14:paraId="0D5913E0" w14:textId="77777777" w:rsidR="00D660A3" w:rsidRPr="00D660A3" w:rsidRDefault="00D660A3" w:rsidP="00D660A3">
            <w:pPr>
              <w:spacing w:after="160" w:line="278" w:lineRule="auto"/>
              <w:rPr>
                <w:rFonts w:ascii="Georgia" w:eastAsia="Georgia" w:hAnsi="Georgia" w:cs="Georgia"/>
                <w:i w:val="0"/>
                <w:iCs w:val="0"/>
                <w:sz w:val="21"/>
                <w:szCs w:val="21"/>
              </w:rPr>
            </w:pPr>
          </w:p>
          <w:p w14:paraId="2D5C221D" w14:textId="77777777" w:rsidR="00D660A3" w:rsidRDefault="00D660A3" w:rsidP="007E2183">
            <w:pPr>
              <w:spacing w:after="0" w:line="240" w:lineRule="auto"/>
              <w:jc w:val="both"/>
              <w:rPr>
                <w:rFonts w:ascii="Georgia" w:eastAsia="Georgia" w:hAnsi="Georgia" w:cs="Open Sans Condensed"/>
                <w:b/>
                <w:bCs/>
                <w:i w:val="0"/>
                <w:iCs w:val="0"/>
                <w:color w:val="45215E"/>
                <w:sz w:val="21"/>
                <w:szCs w:val="21"/>
              </w:rPr>
            </w:pPr>
          </w:p>
          <w:p w14:paraId="42956CAE" w14:textId="77777777" w:rsidR="00D660A3" w:rsidRDefault="00D660A3" w:rsidP="007E2183">
            <w:pPr>
              <w:spacing w:after="0" w:line="240" w:lineRule="auto"/>
              <w:jc w:val="both"/>
              <w:rPr>
                <w:rFonts w:ascii="Georgia" w:eastAsia="Georgia" w:hAnsi="Georgia" w:cs="Open Sans Condensed"/>
                <w:b/>
                <w:bCs/>
                <w:i w:val="0"/>
                <w:iCs w:val="0"/>
                <w:color w:val="45215E"/>
                <w:sz w:val="21"/>
                <w:szCs w:val="21"/>
              </w:rPr>
            </w:pPr>
          </w:p>
          <w:p w14:paraId="79772740" w14:textId="77777777" w:rsidR="00D660A3" w:rsidRDefault="00D660A3" w:rsidP="007E2183">
            <w:pPr>
              <w:spacing w:after="0" w:line="240" w:lineRule="auto"/>
              <w:jc w:val="both"/>
              <w:rPr>
                <w:rFonts w:ascii="Georgia" w:eastAsia="Georgia" w:hAnsi="Georgia" w:cs="Open Sans Condensed"/>
                <w:b/>
                <w:bCs/>
                <w:i w:val="0"/>
                <w:iCs w:val="0"/>
                <w:color w:val="45215E"/>
                <w:sz w:val="21"/>
                <w:szCs w:val="21"/>
              </w:rPr>
            </w:pPr>
          </w:p>
          <w:p w14:paraId="6B29AC7F" w14:textId="77777777" w:rsidR="00D660A3" w:rsidRDefault="00D660A3" w:rsidP="007E2183">
            <w:pPr>
              <w:spacing w:after="0" w:line="240" w:lineRule="auto"/>
              <w:jc w:val="both"/>
              <w:rPr>
                <w:rFonts w:ascii="Georgia" w:eastAsia="Georgia" w:hAnsi="Georgia" w:cs="Open Sans Condensed"/>
                <w:b/>
                <w:bCs/>
                <w:i w:val="0"/>
                <w:iCs w:val="0"/>
                <w:color w:val="45215E"/>
                <w:sz w:val="21"/>
                <w:szCs w:val="21"/>
              </w:rPr>
            </w:pPr>
          </w:p>
          <w:p w14:paraId="38CB73DB" w14:textId="77777777" w:rsidR="00D660A3" w:rsidRDefault="00D660A3" w:rsidP="007E2183">
            <w:pPr>
              <w:spacing w:after="0" w:line="240" w:lineRule="auto"/>
              <w:jc w:val="both"/>
              <w:rPr>
                <w:rFonts w:ascii="Georgia" w:eastAsia="Georgia" w:hAnsi="Georgia" w:cs="Open Sans Condensed"/>
                <w:b/>
                <w:bCs/>
                <w:i w:val="0"/>
                <w:iCs w:val="0"/>
                <w:color w:val="45215E"/>
                <w:sz w:val="21"/>
                <w:szCs w:val="21"/>
              </w:rPr>
            </w:pPr>
          </w:p>
          <w:p w14:paraId="70286BCD" w14:textId="77777777" w:rsidR="00D660A3" w:rsidRDefault="00D660A3" w:rsidP="007E2183">
            <w:pPr>
              <w:spacing w:after="0" w:line="240" w:lineRule="auto"/>
              <w:jc w:val="both"/>
              <w:rPr>
                <w:rFonts w:ascii="Georgia" w:eastAsia="Georgia" w:hAnsi="Georgia" w:cs="Open Sans Condensed"/>
                <w:b/>
                <w:bCs/>
                <w:i w:val="0"/>
                <w:iCs w:val="0"/>
                <w:color w:val="45215E"/>
                <w:sz w:val="21"/>
                <w:szCs w:val="21"/>
              </w:rPr>
            </w:pPr>
          </w:p>
          <w:p w14:paraId="59BC901B" w14:textId="77777777" w:rsidR="00D660A3" w:rsidRDefault="00D660A3" w:rsidP="007E2183">
            <w:pPr>
              <w:spacing w:after="0" w:line="240" w:lineRule="auto"/>
              <w:jc w:val="both"/>
              <w:rPr>
                <w:rFonts w:ascii="Georgia" w:eastAsia="Georgia" w:hAnsi="Georgia" w:cs="Open Sans Condensed"/>
                <w:b/>
                <w:bCs/>
                <w:i w:val="0"/>
                <w:iCs w:val="0"/>
                <w:color w:val="45215E"/>
                <w:sz w:val="21"/>
                <w:szCs w:val="21"/>
              </w:rPr>
            </w:pPr>
          </w:p>
          <w:p w14:paraId="31F146BC" w14:textId="77777777" w:rsidR="00D660A3" w:rsidRDefault="00D660A3" w:rsidP="007E2183">
            <w:pPr>
              <w:spacing w:after="0" w:line="240" w:lineRule="auto"/>
              <w:jc w:val="both"/>
              <w:rPr>
                <w:rFonts w:ascii="Georgia" w:eastAsia="Georgia" w:hAnsi="Georgia" w:cs="Open Sans Condensed"/>
                <w:b/>
                <w:bCs/>
                <w:i w:val="0"/>
                <w:iCs w:val="0"/>
                <w:color w:val="45215E"/>
                <w:sz w:val="21"/>
                <w:szCs w:val="21"/>
              </w:rPr>
            </w:pPr>
          </w:p>
          <w:p w14:paraId="1033557E" w14:textId="77777777" w:rsidR="00D660A3" w:rsidRDefault="00D660A3" w:rsidP="007E2183">
            <w:pPr>
              <w:spacing w:after="0" w:line="240" w:lineRule="auto"/>
              <w:jc w:val="both"/>
              <w:rPr>
                <w:rFonts w:ascii="Georgia" w:eastAsia="Georgia" w:hAnsi="Georgia" w:cs="Open Sans Condensed"/>
                <w:b/>
                <w:bCs/>
                <w:i w:val="0"/>
                <w:iCs w:val="0"/>
                <w:color w:val="45215E"/>
                <w:sz w:val="21"/>
                <w:szCs w:val="21"/>
              </w:rPr>
            </w:pPr>
          </w:p>
          <w:p w14:paraId="1C638949" w14:textId="6A652971" w:rsidR="00D660A3" w:rsidRDefault="006E0CDD" w:rsidP="007E2183">
            <w:pPr>
              <w:spacing w:after="0" w:line="240" w:lineRule="auto"/>
              <w:jc w:val="both"/>
              <w:rPr>
                <w:rFonts w:ascii="Georgia" w:eastAsia="Georgia" w:hAnsi="Georgia" w:cs="Open Sans Condensed"/>
                <w:b/>
                <w:bCs/>
                <w:i w:val="0"/>
                <w:iCs w:val="0"/>
                <w:color w:val="45215E"/>
                <w:sz w:val="21"/>
                <w:szCs w:val="21"/>
              </w:rPr>
            </w:pPr>
            <w:r>
              <w:rPr>
                <w:rFonts w:ascii="Georgia" w:hAnsi="Georgia"/>
                <w:noProof/>
                <w:sz w:val="21"/>
                <w:szCs w:val="21"/>
              </w:rPr>
              <w:drawing>
                <wp:anchor distT="0" distB="0" distL="114300" distR="114300" simplePos="0" relativeHeight="251719680" behindDoc="1" locked="0" layoutInCell="1" allowOverlap="1" wp14:anchorId="4102B7B0" wp14:editId="6056C21F">
                  <wp:simplePos x="0" y="0"/>
                  <wp:positionH relativeFrom="column">
                    <wp:posOffset>-97790</wp:posOffset>
                  </wp:positionH>
                  <wp:positionV relativeFrom="paragraph">
                    <wp:posOffset>1602740</wp:posOffset>
                  </wp:positionV>
                  <wp:extent cx="1534795" cy="1226820"/>
                  <wp:effectExtent l="0" t="0" r="0" b="0"/>
                  <wp:wrapNone/>
                  <wp:docPr id="22" name="Picture 22" descr="Illustration of the White Tower, Tower of Lond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Picture 22" descr="Illustration of the White Tower, Tower of London"/>
                          <pic:cNvPicPr/>
                        </pic:nvPicPr>
                        <pic:blipFill>
                          <a:blip r:embed="rId27" cstate="screen">
                            <a:extLst>
                              <a:ext uri="{28A0092B-C50C-407E-A947-70E740481C1C}">
                                <a14:useLocalDpi xmlns:a14="http://schemas.microsoft.com/office/drawing/2010/main"/>
                              </a:ext>
                            </a:extLst>
                          </a:blip>
                          <a:stretch>
                            <a:fillRect/>
                          </a:stretch>
                        </pic:blipFill>
                        <pic:spPr>
                          <a:xfrm>
                            <a:off x="0" y="0"/>
                            <a:ext cx="1534795" cy="1226820"/>
                          </a:xfrm>
                          <a:prstGeom prst="rect">
                            <a:avLst/>
                          </a:prstGeom>
                        </pic:spPr>
                      </pic:pic>
                    </a:graphicData>
                  </a:graphic>
                  <wp14:sizeRelH relativeFrom="margin">
                    <wp14:pctWidth>0</wp14:pctWidth>
                  </wp14:sizeRelH>
                  <wp14:sizeRelV relativeFrom="margin">
                    <wp14:pctHeight>0</wp14:pctHeight>
                  </wp14:sizeRelV>
                </wp:anchor>
              </w:drawing>
            </w:r>
          </w:p>
        </w:tc>
        <w:tc>
          <w:tcPr>
            <w:tcW w:w="283" w:type="dxa"/>
          </w:tcPr>
          <w:p w14:paraId="31966613" w14:textId="77777777" w:rsidR="00D660A3" w:rsidRDefault="00D660A3" w:rsidP="007E2183">
            <w:pPr>
              <w:spacing w:after="0" w:line="240" w:lineRule="auto"/>
              <w:jc w:val="both"/>
              <w:rPr>
                <w:rFonts w:ascii="Georgia" w:eastAsia="Georgia" w:hAnsi="Georgia" w:cs="Open Sans Condensed"/>
                <w:b/>
                <w:bCs/>
                <w:i w:val="0"/>
                <w:iCs w:val="0"/>
                <w:color w:val="45215E"/>
                <w:sz w:val="21"/>
                <w:szCs w:val="21"/>
              </w:rPr>
            </w:pPr>
          </w:p>
        </w:tc>
        <w:tc>
          <w:tcPr>
            <w:tcW w:w="12328" w:type="dxa"/>
            <w:vMerge/>
          </w:tcPr>
          <w:p w14:paraId="71D6B559" w14:textId="77777777" w:rsidR="00D660A3" w:rsidRDefault="00D660A3" w:rsidP="007E2183">
            <w:pPr>
              <w:spacing w:after="0" w:line="240" w:lineRule="auto"/>
              <w:jc w:val="both"/>
              <w:rPr>
                <w:rFonts w:ascii="Georgia" w:eastAsia="Georgia" w:hAnsi="Georgia" w:cs="Open Sans Condensed"/>
                <w:b/>
                <w:bCs/>
                <w:i w:val="0"/>
                <w:iCs w:val="0"/>
                <w:color w:val="45215E"/>
                <w:sz w:val="21"/>
                <w:szCs w:val="21"/>
              </w:rPr>
            </w:pPr>
          </w:p>
        </w:tc>
      </w:tr>
      <w:tr w:rsidR="00D660A3" w14:paraId="3FBCD388" w14:textId="77777777" w:rsidTr="6673994C">
        <w:tc>
          <w:tcPr>
            <w:tcW w:w="2273" w:type="dxa"/>
            <w:vMerge/>
          </w:tcPr>
          <w:p w14:paraId="4DB148D2" w14:textId="77777777" w:rsidR="00D660A3" w:rsidRDefault="00D660A3" w:rsidP="007E2183">
            <w:pPr>
              <w:spacing w:after="0" w:line="240" w:lineRule="auto"/>
              <w:jc w:val="both"/>
              <w:rPr>
                <w:rFonts w:ascii="Georgia" w:eastAsia="Georgia" w:hAnsi="Georgia" w:cs="Open Sans Condensed"/>
                <w:b/>
                <w:bCs/>
                <w:i w:val="0"/>
                <w:iCs w:val="0"/>
                <w:color w:val="45215E"/>
                <w:sz w:val="21"/>
                <w:szCs w:val="21"/>
              </w:rPr>
            </w:pPr>
          </w:p>
        </w:tc>
        <w:tc>
          <w:tcPr>
            <w:tcW w:w="283" w:type="dxa"/>
          </w:tcPr>
          <w:p w14:paraId="2543903C" w14:textId="77777777" w:rsidR="00D660A3" w:rsidRDefault="00D660A3" w:rsidP="007E2183">
            <w:pPr>
              <w:spacing w:after="0" w:line="240" w:lineRule="auto"/>
              <w:jc w:val="both"/>
              <w:rPr>
                <w:rFonts w:ascii="Georgia" w:eastAsia="Georgia" w:hAnsi="Georgia" w:cs="Open Sans Condensed"/>
                <w:b/>
                <w:bCs/>
                <w:i w:val="0"/>
                <w:iCs w:val="0"/>
                <w:color w:val="45215E"/>
                <w:sz w:val="21"/>
                <w:szCs w:val="21"/>
              </w:rPr>
            </w:pPr>
          </w:p>
        </w:tc>
        <w:tc>
          <w:tcPr>
            <w:tcW w:w="12328" w:type="dxa"/>
            <w:vMerge/>
          </w:tcPr>
          <w:p w14:paraId="2C010F83" w14:textId="77777777" w:rsidR="00D660A3" w:rsidRDefault="00D660A3" w:rsidP="007E2183">
            <w:pPr>
              <w:spacing w:after="0" w:line="240" w:lineRule="auto"/>
              <w:jc w:val="both"/>
              <w:rPr>
                <w:rFonts w:ascii="Georgia" w:eastAsia="Georgia" w:hAnsi="Georgia" w:cs="Open Sans Condensed"/>
                <w:b/>
                <w:bCs/>
                <w:i w:val="0"/>
                <w:iCs w:val="0"/>
                <w:color w:val="45215E"/>
                <w:sz w:val="21"/>
                <w:szCs w:val="21"/>
              </w:rPr>
            </w:pPr>
          </w:p>
        </w:tc>
      </w:tr>
    </w:tbl>
    <w:p w14:paraId="4A0BD20F" w14:textId="38FD59A7" w:rsidR="00D660A3" w:rsidRDefault="00D660A3">
      <w:pPr>
        <w:spacing w:after="0" w:line="240" w:lineRule="auto"/>
        <w:rPr>
          <w:rFonts w:ascii="Georgia" w:eastAsia="Georgia" w:hAnsi="Georgia" w:cs="Open Sans Condensed"/>
          <w:b/>
          <w:bCs/>
          <w:i w:val="0"/>
          <w:iCs w:val="0"/>
          <w:color w:val="45215E"/>
          <w:sz w:val="21"/>
          <w:szCs w:val="21"/>
        </w:rPr>
      </w:pPr>
    </w:p>
    <w:tbl>
      <w:tblPr>
        <w:tblStyle w:val="TableGrid"/>
        <w:tblW w:w="14884" w:type="dxa"/>
        <w:tblInd w:w="27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273"/>
        <w:gridCol w:w="283"/>
        <w:gridCol w:w="12328"/>
      </w:tblGrid>
      <w:tr w:rsidR="00E40552" w14:paraId="08C787DB" w14:textId="77777777" w:rsidTr="6673994C">
        <w:tc>
          <w:tcPr>
            <w:tcW w:w="2273" w:type="dxa"/>
          </w:tcPr>
          <w:p w14:paraId="4286787E" w14:textId="77777777" w:rsidR="00E40552" w:rsidRPr="00E75EF6" w:rsidRDefault="003A2EB3" w:rsidP="007E2183">
            <w:pPr>
              <w:spacing w:after="0" w:line="240" w:lineRule="auto"/>
              <w:jc w:val="both"/>
              <w:rPr>
                <w:rFonts w:ascii="Open Sans Condensed" w:eastAsia="Georgia" w:hAnsi="Open Sans Condensed" w:cs="Open Sans Condensed"/>
                <w:b/>
                <w:bCs/>
                <w:i w:val="0"/>
                <w:iCs w:val="0"/>
                <w:color w:val="45215E"/>
                <w:sz w:val="36"/>
                <w:szCs w:val="36"/>
              </w:rPr>
            </w:pPr>
            <w:r>
              <w:rPr>
                <w:rFonts w:ascii="Open Sans Condensed" w:eastAsia="Georgia" w:hAnsi="Open Sans Condensed" w:cs="Open Sans Condensed"/>
                <w:b/>
                <w:bCs/>
                <w:i w:val="0"/>
                <w:iCs w:val="0"/>
                <w:noProof/>
                <w:color w:val="45215E"/>
                <w:sz w:val="24"/>
                <w:szCs w:val="24"/>
              </w:rPr>
              <w:lastRenderedPageBreak/>
              <w:drawing>
                <wp:anchor distT="0" distB="0" distL="114300" distR="114300" simplePos="0" relativeHeight="251721728" behindDoc="1" locked="0" layoutInCell="1" allowOverlap="1" wp14:anchorId="5C75AE3D" wp14:editId="54948247">
                  <wp:simplePos x="0" y="0"/>
                  <wp:positionH relativeFrom="column">
                    <wp:posOffset>-245110</wp:posOffset>
                  </wp:positionH>
                  <wp:positionV relativeFrom="paragraph">
                    <wp:posOffset>4796409</wp:posOffset>
                  </wp:positionV>
                  <wp:extent cx="1682044" cy="1682044"/>
                  <wp:effectExtent l="0" t="0" r="0" b="0"/>
                  <wp:wrapNone/>
                  <wp:docPr id="23" name="Picture 23" descr="Illustration of an executioner's ax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Picture 23" descr="Illustration of an executioner's axe"/>
                          <pic:cNvPicPr/>
                        </pic:nvPicPr>
                        <pic:blipFill>
                          <a:blip r:embed="rId28" cstate="screen">
                            <a:extLst>
                              <a:ext uri="{28A0092B-C50C-407E-A947-70E740481C1C}">
                                <a14:useLocalDpi xmlns:a14="http://schemas.microsoft.com/office/drawing/2010/main"/>
                              </a:ext>
                            </a:extLst>
                          </a:blip>
                          <a:stretch>
                            <a:fillRect/>
                          </a:stretch>
                        </pic:blipFill>
                        <pic:spPr>
                          <a:xfrm>
                            <a:off x="0" y="0"/>
                            <a:ext cx="1682044" cy="1682044"/>
                          </a:xfrm>
                          <a:prstGeom prst="rect">
                            <a:avLst/>
                          </a:prstGeom>
                        </pic:spPr>
                      </pic:pic>
                    </a:graphicData>
                  </a:graphic>
                  <wp14:sizeRelH relativeFrom="margin">
                    <wp14:pctWidth>0</wp14:pctWidth>
                  </wp14:sizeRelH>
                  <wp14:sizeRelV relativeFrom="margin">
                    <wp14:pctHeight>0</wp14:pctHeight>
                  </wp14:sizeRelV>
                </wp:anchor>
              </w:drawing>
            </w:r>
          </w:p>
        </w:tc>
        <w:tc>
          <w:tcPr>
            <w:tcW w:w="283" w:type="dxa"/>
          </w:tcPr>
          <w:p w14:paraId="3BC95AF5" w14:textId="77777777" w:rsidR="00E40552" w:rsidRDefault="00E40552" w:rsidP="007E2183">
            <w:pPr>
              <w:spacing w:after="0" w:line="240" w:lineRule="auto"/>
              <w:jc w:val="both"/>
              <w:rPr>
                <w:rFonts w:ascii="Georgia" w:eastAsia="Georgia" w:hAnsi="Georgia" w:cs="Open Sans Condensed"/>
                <w:b/>
                <w:bCs/>
                <w:i w:val="0"/>
                <w:iCs w:val="0"/>
                <w:color w:val="45215E"/>
                <w:sz w:val="21"/>
                <w:szCs w:val="21"/>
              </w:rPr>
            </w:pPr>
          </w:p>
        </w:tc>
        <w:tc>
          <w:tcPr>
            <w:tcW w:w="12328" w:type="dxa"/>
          </w:tcPr>
          <w:p w14:paraId="36B33309" w14:textId="77777777" w:rsidR="00D4622A" w:rsidRPr="00D4622A" w:rsidRDefault="00D4622A" w:rsidP="00D4622A">
            <w:pPr>
              <w:pStyle w:val="NormalWeb"/>
              <w:spacing w:line="288" w:lineRule="auto"/>
              <w:rPr>
                <w:rFonts w:ascii="Open Sans Condensed" w:hAnsi="Open Sans Condensed" w:cs="Open Sans Condensed"/>
                <w:b/>
                <w:bCs/>
                <w:sz w:val="28"/>
                <w:szCs w:val="28"/>
              </w:rPr>
            </w:pPr>
            <w:r w:rsidRPr="00D4622A">
              <w:rPr>
                <w:rFonts w:ascii="Open Sans Condensed" w:hAnsi="Open Sans Condensed" w:cs="Open Sans Condensed"/>
                <w:b/>
                <w:bCs/>
                <w:color w:val="441E5B"/>
                <w:sz w:val="28"/>
                <w:szCs w:val="28"/>
              </w:rPr>
              <w:t xml:space="preserve">FIRST FLOOR | PRISONERS’ GRAFFITI </w:t>
            </w:r>
          </w:p>
          <w:p w14:paraId="13B9A56E" w14:textId="653E1309" w:rsidR="00DB4C67" w:rsidRDefault="00D4622A" w:rsidP="00D4622A">
            <w:pPr>
              <w:pStyle w:val="NormalWeb"/>
              <w:spacing w:line="288" w:lineRule="auto"/>
              <w:rPr>
                <w:rFonts w:ascii="Georgia" w:hAnsi="Georgia"/>
                <w:sz w:val="21"/>
                <w:szCs w:val="21"/>
              </w:rPr>
            </w:pPr>
            <w:r w:rsidRPr="00D4622A">
              <w:rPr>
                <w:rFonts w:ascii="Georgia" w:hAnsi="Georgia"/>
                <w:sz w:val="21"/>
                <w:szCs w:val="21"/>
              </w:rPr>
              <w:t>This room is a similar shape to the one below. It's got a large fireplace and a window looking out on Tower Green. If you look closely at the walls, you'll see something remarkable. Graffiti carved into the walls by the prisoners. These carvings are primary sources. They help us understand what happened in the past. They connect us directly to the people who stood here hundreds of years ago and left their carvings on the wall. Look closely around the room and notice the different types of graffiti</w:t>
            </w:r>
            <w:r w:rsidR="00F64254">
              <w:rPr>
                <w:rFonts w:ascii="Georgia" w:hAnsi="Georgia"/>
                <w:sz w:val="21"/>
                <w:szCs w:val="21"/>
              </w:rPr>
              <w:t>:</w:t>
            </w:r>
            <w:r w:rsidRPr="00D4622A">
              <w:rPr>
                <w:rFonts w:ascii="Georgia" w:hAnsi="Georgia"/>
                <w:sz w:val="21"/>
                <w:szCs w:val="21"/>
              </w:rPr>
              <w:t xml:space="preserve"> </w:t>
            </w:r>
            <w:r w:rsidR="00F64254">
              <w:rPr>
                <w:rFonts w:ascii="Georgia" w:hAnsi="Georgia"/>
                <w:sz w:val="21"/>
                <w:szCs w:val="21"/>
              </w:rPr>
              <w:t>l</w:t>
            </w:r>
            <w:r w:rsidRPr="00D4622A">
              <w:rPr>
                <w:rFonts w:ascii="Georgia" w:hAnsi="Georgia"/>
                <w:sz w:val="21"/>
                <w:szCs w:val="21"/>
              </w:rPr>
              <w:t>etters</w:t>
            </w:r>
            <w:r w:rsidR="00F64254">
              <w:rPr>
                <w:rFonts w:ascii="Georgia" w:hAnsi="Georgia"/>
                <w:sz w:val="21"/>
                <w:szCs w:val="21"/>
              </w:rPr>
              <w:t>, d</w:t>
            </w:r>
            <w:r w:rsidRPr="00D4622A">
              <w:rPr>
                <w:rFonts w:ascii="Georgia" w:hAnsi="Georgia"/>
                <w:sz w:val="21"/>
                <w:szCs w:val="21"/>
              </w:rPr>
              <w:t xml:space="preserve">ates, names, symbols, and even some pictures. Some are simple, some are detailed. Each one tells the story of a person who was locked up in this room. </w:t>
            </w:r>
          </w:p>
          <w:p w14:paraId="74082F08" w14:textId="745AEE9A" w:rsidR="00D4622A" w:rsidRPr="00D4622A" w:rsidRDefault="593986E2" w:rsidP="00D4622A">
            <w:pPr>
              <w:pStyle w:val="NormalWeb"/>
              <w:spacing w:line="288" w:lineRule="auto"/>
              <w:rPr>
                <w:rFonts w:ascii="Open Sans Condensed" w:hAnsi="Open Sans Condensed" w:cs="Open Sans Condensed"/>
                <w:b/>
                <w:bCs/>
                <w:sz w:val="28"/>
                <w:szCs w:val="28"/>
              </w:rPr>
            </w:pPr>
            <w:r w:rsidRPr="6673994C">
              <w:rPr>
                <w:rFonts w:ascii="Open Sans Condensed" w:hAnsi="Open Sans Condensed" w:cs="Open Sans Condensed"/>
                <w:b/>
                <w:bCs/>
                <w:color w:val="441E5B"/>
                <w:sz w:val="28"/>
                <w:szCs w:val="28"/>
              </w:rPr>
              <w:t>FIRST FLOOR | PROTESTANT PRISONER</w:t>
            </w:r>
            <w:r w:rsidR="4397EE02" w:rsidRPr="6673994C">
              <w:rPr>
                <w:rFonts w:ascii="Open Sans Condensed" w:hAnsi="Open Sans Condensed" w:cs="Open Sans Condensed"/>
                <w:b/>
                <w:bCs/>
                <w:color w:val="441E5B"/>
                <w:sz w:val="28"/>
                <w:szCs w:val="28"/>
              </w:rPr>
              <w:t>S</w:t>
            </w:r>
            <w:r w:rsidRPr="6673994C">
              <w:rPr>
                <w:rFonts w:ascii="Open Sans Condensed" w:hAnsi="Open Sans Condensed" w:cs="Open Sans Condensed"/>
                <w:b/>
                <w:bCs/>
                <w:color w:val="441E5B"/>
                <w:sz w:val="28"/>
                <w:szCs w:val="28"/>
              </w:rPr>
              <w:t xml:space="preserve"> </w:t>
            </w:r>
          </w:p>
          <w:p w14:paraId="40EE51B7" w14:textId="48752D14" w:rsidR="00D4622A" w:rsidRDefault="00D4622A" w:rsidP="00D4622A">
            <w:pPr>
              <w:pStyle w:val="NormalWeb"/>
              <w:spacing w:line="288" w:lineRule="auto"/>
              <w:rPr>
                <w:rFonts w:ascii="Georgia" w:hAnsi="Georgia"/>
                <w:sz w:val="21"/>
                <w:szCs w:val="21"/>
              </w:rPr>
            </w:pPr>
            <w:r w:rsidRPr="00D4622A">
              <w:rPr>
                <w:rFonts w:ascii="Georgia" w:hAnsi="Georgia"/>
                <w:sz w:val="21"/>
                <w:szCs w:val="21"/>
              </w:rPr>
              <w:t xml:space="preserve">Henry VIII had three children. Mary, the oldest, was a Catholic. Elizabeth was Protestant, and Edward, the youngest, was also a Protestant. When Henry VIII died, Edward was only nine years old. But as he was the only male heir, he became king. During his short reign, England became very Protestant. But Edward grew sick. Before he died, he made plans for who would rule next. He didn't want his Catholic sister Mary to be </w:t>
            </w:r>
            <w:r w:rsidR="00F64254">
              <w:rPr>
                <w:rFonts w:ascii="Georgia" w:hAnsi="Georgia"/>
                <w:sz w:val="21"/>
                <w:szCs w:val="21"/>
              </w:rPr>
              <w:t>q</w:t>
            </w:r>
            <w:r w:rsidRPr="00D4622A">
              <w:rPr>
                <w:rFonts w:ascii="Georgia" w:hAnsi="Georgia"/>
                <w:sz w:val="21"/>
                <w:szCs w:val="21"/>
              </w:rPr>
              <w:t xml:space="preserve">ueen, so he chose his Protestant cousin, Lady Jane Grey, instead. When Edward died, Lady Jane was shocked to learn that she was now queen. She and her husband, Lord Guilford Dudley, came to the Tower to get ready for their coronation. But things quickly went wrong. Mary thought she should be queen. She had a strong army and many supporters. Within days, she took the throne. And because she was a strict Catholic, she saw Lady Jane and Dudley as traitors. They were both imprisoned, Lady Jane in a building nearby and Lord Dudley in this very room. How do we know this? Just by the fireplace, there's an elaborate carving that says ‘Dudley’. That refers to Lord Dudley and his three brothers who were all held here. Lady Jane and Lord Dudley refused to give up their Protestant faith. They were both found guilty of treason and sentenced to death. Lord Dudley was executed on Tower Hill and Lady Jane on Tower Green, the very place we can see through this window. Lady Jane was buried in the chapel of St Peter at Vincula, which is very close to the </w:t>
            </w:r>
            <w:r w:rsidR="00740071">
              <w:rPr>
                <w:rFonts w:ascii="Georgia" w:hAnsi="Georgia"/>
                <w:sz w:val="21"/>
                <w:szCs w:val="21"/>
              </w:rPr>
              <w:t>Beauchamp</w:t>
            </w:r>
            <w:r w:rsidRPr="00D4622A">
              <w:rPr>
                <w:rFonts w:ascii="Georgia" w:hAnsi="Georgia"/>
                <w:sz w:val="21"/>
                <w:szCs w:val="21"/>
              </w:rPr>
              <w:t xml:space="preserve"> Tower. </w:t>
            </w:r>
          </w:p>
          <w:p w14:paraId="4E5CAA38" w14:textId="302286A6" w:rsidR="00D4622A" w:rsidRPr="00D4622A" w:rsidRDefault="00D4622A" w:rsidP="00D4622A">
            <w:pPr>
              <w:pStyle w:val="NormalWeb"/>
              <w:spacing w:line="288" w:lineRule="auto"/>
              <w:rPr>
                <w:rFonts w:ascii="Open Sans Condensed" w:hAnsi="Open Sans Condensed" w:cs="Open Sans Condensed"/>
                <w:b/>
                <w:bCs/>
                <w:sz w:val="28"/>
                <w:szCs w:val="28"/>
              </w:rPr>
            </w:pPr>
            <w:r w:rsidRPr="00D4622A">
              <w:rPr>
                <w:rFonts w:ascii="Open Sans Condensed" w:hAnsi="Open Sans Condensed" w:cs="Open Sans Condensed"/>
                <w:b/>
                <w:bCs/>
                <w:color w:val="441E5B"/>
                <w:sz w:val="28"/>
                <w:szCs w:val="28"/>
              </w:rPr>
              <w:t xml:space="preserve">FIRST FLOOR | RESEARCHING THE GRAFITTI </w:t>
            </w:r>
            <w:r w:rsidR="00DB4C67">
              <w:rPr>
                <w:noProof/>
              </w:rPr>
              <w:drawing>
                <wp:anchor distT="0" distB="0" distL="114300" distR="114300" simplePos="0" relativeHeight="251711488" behindDoc="1" locked="1" layoutInCell="1" allowOverlap="1" wp14:anchorId="5DFE6237" wp14:editId="732459C3">
                  <wp:simplePos x="0" y="0"/>
                  <wp:positionH relativeFrom="column">
                    <wp:posOffset>-2172970</wp:posOffset>
                  </wp:positionH>
                  <wp:positionV relativeFrom="page">
                    <wp:posOffset>6440805</wp:posOffset>
                  </wp:positionV>
                  <wp:extent cx="10252710" cy="370205"/>
                  <wp:effectExtent l="0" t="0" r="0" b="0"/>
                  <wp:wrapNone/>
                  <wp:docPr id="17" name="Picture 4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48">
                            <a:extLst>
                              <a:ext uri="{C183D7F6-B498-43B3-948B-1728B52AA6E4}">
                                <adec:decorative xmlns:adec="http://schemas.microsoft.com/office/drawing/2017/decorative" val="1"/>
                              </a:ext>
                            </a:extLst>
                          </pic:cNvPr>
                          <pic:cNvPicPr>
                            <a:picLocks noChangeAspect="1"/>
                          </pic:cNvPicPr>
                        </pic:nvPicPr>
                        <pic:blipFill rotWithShape="1">
                          <a:blip r:embed="rId12" cstate="screen">
                            <a:extLst>
                              <a:ext uri="{28A0092B-C50C-407E-A947-70E740481C1C}">
                                <a14:useLocalDpi xmlns:a14="http://schemas.microsoft.com/office/drawing/2010/main"/>
                              </a:ext>
                            </a:extLst>
                          </a:blip>
                          <a:srcRect/>
                          <a:stretch/>
                        </pic:blipFill>
                        <pic:spPr bwMode="auto">
                          <a:xfrm>
                            <a:off x="0" y="0"/>
                            <a:ext cx="10252710" cy="37020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38528028" w14:textId="44AF74D2" w:rsidR="00D4622A" w:rsidRDefault="593986E2" w:rsidP="6673994C">
            <w:pPr>
              <w:pStyle w:val="NormalWeb"/>
              <w:spacing w:line="288" w:lineRule="auto"/>
              <w:rPr>
                <w:rFonts w:ascii="Georgia" w:hAnsi="Georgia"/>
                <w:sz w:val="21"/>
                <w:szCs w:val="21"/>
              </w:rPr>
            </w:pPr>
            <w:r w:rsidRPr="6673994C">
              <w:rPr>
                <w:rFonts w:ascii="Georgia" w:hAnsi="Georgia"/>
                <w:sz w:val="21"/>
                <w:szCs w:val="21"/>
              </w:rPr>
              <w:t xml:space="preserve">I'm Dr. Jamie Ingram and I'm a researcher here at the Tower of London. My job is to look at the historic graffiti that we've got at the Tower of London and try and understand it properly. I'm fascinated by the graffiti, I really love it, because it tells us those old stories. This is the actual people themselves talking to us through the stone of the buildings that we're in from the past. It's not other people's interpretations of what these people were feeling and doing. It's </w:t>
            </w:r>
            <w:proofErr w:type="gramStart"/>
            <w:r w:rsidRPr="6673994C">
              <w:rPr>
                <w:rFonts w:ascii="Georgia" w:hAnsi="Georgia"/>
                <w:sz w:val="21"/>
                <w:szCs w:val="21"/>
              </w:rPr>
              <w:t>actually them</w:t>
            </w:r>
            <w:proofErr w:type="gramEnd"/>
            <w:r w:rsidRPr="6673994C">
              <w:rPr>
                <w:rFonts w:ascii="Georgia" w:hAnsi="Georgia"/>
                <w:sz w:val="21"/>
                <w:szCs w:val="21"/>
              </w:rPr>
              <w:t xml:space="preserve"> feeling it, it's them doing it. They're carving this graffiti into the stone. </w:t>
            </w:r>
          </w:p>
          <w:p w14:paraId="53FB10D1" w14:textId="4E53EA72" w:rsidR="00D4622A" w:rsidRDefault="593986E2" w:rsidP="00D4622A">
            <w:pPr>
              <w:pStyle w:val="NormalWeb"/>
              <w:spacing w:line="288" w:lineRule="auto"/>
              <w:rPr>
                <w:rFonts w:ascii="Georgia" w:hAnsi="Georgia"/>
                <w:sz w:val="21"/>
                <w:szCs w:val="21"/>
              </w:rPr>
            </w:pPr>
            <w:r w:rsidRPr="6673994C">
              <w:rPr>
                <w:rFonts w:ascii="Georgia" w:hAnsi="Georgia"/>
                <w:sz w:val="21"/>
                <w:szCs w:val="21"/>
              </w:rPr>
              <w:t xml:space="preserve">Surveying the graffiti, we start out with a </w:t>
            </w:r>
            <w:proofErr w:type="gramStart"/>
            <w:r w:rsidRPr="6673994C">
              <w:rPr>
                <w:rFonts w:ascii="Georgia" w:hAnsi="Georgia"/>
                <w:sz w:val="21"/>
                <w:szCs w:val="21"/>
              </w:rPr>
              <w:t>really bright</w:t>
            </w:r>
            <w:proofErr w:type="gramEnd"/>
            <w:r w:rsidRPr="6673994C">
              <w:rPr>
                <w:rFonts w:ascii="Georgia" w:hAnsi="Georgia"/>
                <w:sz w:val="21"/>
                <w:szCs w:val="21"/>
              </w:rPr>
              <w:t xml:space="preserve"> light that will shine across the surface of the wall. Once we've found it, we then take high-resolution photographs so that you can see the surface detail </w:t>
            </w:r>
            <w:proofErr w:type="gramStart"/>
            <w:r w:rsidRPr="6673994C">
              <w:rPr>
                <w:rFonts w:ascii="Georgia" w:hAnsi="Georgia"/>
                <w:sz w:val="21"/>
                <w:szCs w:val="21"/>
              </w:rPr>
              <w:t>really clearly</w:t>
            </w:r>
            <w:proofErr w:type="gramEnd"/>
            <w:r w:rsidRPr="6673994C">
              <w:rPr>
                <w:rFonts w:ascii="Georgia" w:hAnsi="Georgia"/>
                <w:sz w:val="21"/>
                <w:szCs w:val="21"/>
              </w:rPr>
              <w:t xml:space="preserve">. If we find things that are </w:t>
            </w:r>
            <w:proofErr w:type="gramStart"/>
            <w:r w:rsidRPr="6673994C">
              <w:rPr>
                <w:rFonts w:ascii="Georgia" w:hAnsi="Georgia"/>
                <w:sz w:val="21"/>
                <w:szCs w:val="21"/>
              </w:rPr>
              <w:t xml:space="preserve">really </w:t>
            </w:r>
            <w:r w:rsidRPr="6673994C">
              <w:rPr>
                <w:rFonts w:ascii="Georgia" w:hAnsi="Georgia"/>
                <w:sz w:val="21"/>
                <w:szCs w:val="21"/>
              </w:rPr>
              <w:lastRenderedPageBreak/>
              <w:t>interesting</w:t>
            </w:r>
            <w:proofErr w:type="gramEnd"/>
            <w:r w:rsidRPr="6673994C">
              <w:rPr>
                <w:rFonts w:ascii="Georgia" w:hAnsi="Georgia"/>
                <w:sz w:val="21"/>
                <w:szCs w:val="21"/>
              </w:rPr>
              <w:t xml:space="preserve">, then we can come along </w:t>
            </w:r>
            <w:proofErr w:type="gramStart"/>
            <w:r w:rsidRPr="6673994C">
              <w:rPr>
                <w:rFonts w:ascii="Georgia" w:hAnsi="Georgia"/>
                <w:sz w:val="21"/>
                <w:szCs w:val="21"/>
              </w:rPr>
              <w:t>later on</w:t>
            </w:r>
            <w:proofErr w:type="gramEnd"/>
            <w:r w:rsidRPr="6673994C">
              <w:rPr>
                <w:rFonts w:ascii="Georgia" w:hAnsi="Georgia"/>
                <w:sz w:val="21"/>
                <w:szCs w:val="21"/>
              </w:rPr>
              <w:t xml:space="preserve"> and we can use a handheld laser scanner. With the scanner, we can </w:t>
            </w:r>
            <w:proofErr w:type="gramStart"/>
            <w:r w:rsidRPr="6673994C">
              <w:rPr>
                <w:rFonts w:ascii="Georgia" w:hAnsi="Georgia"/>
                <w:sz w:val="21"/>
                <w:szCs w:val="21"/>
              </w:rPr>
              <w:t>actually build</w:t>
            </w:r>
            <w:proofErr w:type="gramEnd"/>
            <w:r w:rsidRPr="6673994C">
              <w:rPr>
                <w:rFonts w:ascii="Georgia" w:hAnsi="Georgia"/>
                <w:sz w:val="21"/>
                <w:szCs w:val="21"/>
              </w:rPr>
              <w:t xml:space="preserve"> a 3D model of the graffiti so we can look around it properly, see what's going on. Sometimes we can even see the cut marks where people have used tools to make the graffiti. It's exciting when we find these new things, and it allows us to go and look in the archives, look at the history as well as the archaeology, so that we can bring </w:t>
            </w:r>
            <w:proofErr w:type="gramStart"/>
            <w:r w:rsidRPr="6673994C">
              <w:rPr>
                <w:rFonts w:ascii="Georgia" w:hAnsi="Georgia"/>
                <w:sz w:val="21"/>
                <w:szCs w:val="21"/>
              </w:rPr>
              <w:t>all of</w:t>
            </w:r>
            <w:proofErr w:type="gramEnd"/>
            <w:r w:rsidRPr="6673994C">
              <w:rPr>
                <w:rFonts w:ascii="Georgia" w:hAnsi="Georgia"/>
                <w:sz w:val="21"/>
                <w:szCs w:val="21"/>
              </w:rPr>
              <w:t xml:space="preserve"> the story together. We can use science and history together to tell that story properly. The graffiti tells us quite a bit about the people that were here. Some of the </w:t>
            </w:r>
            <w:proofErr w:type="gramStart"/>
            <w:r w:rsidRPr="6673994C">
              <w:rPr>
                <w:rFonts w:ascii="Georgia" w:hAnsi="Georgia"/>
                <w:sz w:val="21"/>
                <w:szCs w:val="21"/>
              </w:rPr>
              <w:t>really famous</w:t>
            </w:r>
            <w:proofErr w:type="gramEnd"/>
            <w:r w:rsidRPr="6673994C">
              <w:rPr>
                <w:rFonts w:ascii="Georgia" w:hAnsi="Georgia"/>
                <w:sz w:val="21"/>
                <w:szCs w:val="21"/>
              </w:rPr>
              <w:t xml:space="preserve"> people have </w:t>
            </w:r>
            <w:proofErr w:type="gramStart"/>
            <w:r w:rsidRPr="6673994C">
              <w:rPr>
                <w:rFonts w:ascii="Georgia" w:hAnsi="Georgia"/>
                <w:sz w:val="21"/>
                <w:szCs w:val="21"/>
              </w:rPr>
              <w:t>actually put</w:t>
            </w:r>
            <w:proofErr w:type="gramEnd"/>
            <w:r w:rsidRPr="6673994C">
              <w:rPr>
                <w:rFonts w:ascii="Georgia" w:hAnsi="Georgia"/>
                <w:sz w:val="21"/>
                <w:szCs w:val="21"/>
              </w:rPr>
              <w:t xml:space="preserve"> their names on or their coats of arms and you can see those in the Beauchamp Tower particularly. Others have left little symbols. </w:t>
            </w:r>
            <w:proofErr w:type="gramStart"/>
            <w:r w:rsidRPr="6673994C">
              <w:rPr>
                <w:rFonts w:ascii="Georgia" w:hAnsi="Georgia"/>
                <w:sz w:val="21"/>
                <w:szCs w:val="21"/>
              </w:rPr>
              <w:t>There's</w:t>
            </w:r>
            <w:proofErr w:type="gramEnd"/>
            <w:r w:rsidRPr="6673994C">
              <w:rPr>
                <w:rFonts w:ascii="Georgia" w:hAnsi="Georgia"/>
                <w:sz w:val="21"/>
                <w:szCs w:val="21"/>
              </w:rPr>
              <w:t xml:space="preserve"> religious marks, there's crosses. So, they're telling us that they're Christian. And lots of those Christian prisoners were held here because they were being persecuted, either as Protestants by Mary</w:t>
            </w:r>
            <w:r w:rsidR="39E517D3" w:rsidRPr="6673994C">
              <w:rPr>
                <w:rFonts w:ascii="Georgia" w:hAnsi="Georgia"/>
                <w:sz w:val="21"/>
                <w:szCs w:val="21"/>
              </w:rPr>
              <w:t>,</w:t>
            </w:r>
            <w:r w:rsidRPr="6673994C">
              <w:rPr>
                <w:rFonts w:ascii="Georgia" w:hAnsi="Georgia"/>
                <w:sz w:val="21"/>
                <w:szCs w:val="21"/>
              </w:rPr>
              <w:t xml:space="preserve"> </w:t>
            </w:r>
            <w:r w:rsidR="31FE284F" w:rsidRPr="6673994C">
              <w:rPr>
                <w:rFonts w:ascii="Georgia" w:hAnsi="Georgia"/>
                <w:sz w:val="21"/>
                <w:szCs w:val="21"/>
              </w:rPr>
              <w:t>o</w:t>
            </w:r>
            <w:r w:rsidRPr="6673994C">
              <w:rPr>
                <w:rFonts w:ascii="Georgia" w:hAnsi="Georgia"/>
                <w:sz w:val="21"/>
                <w:szCs w:val="21"/>
              </w:rPr>
              <w:t xml:space="preserve">r as Catholics by Elizabeth. Those people that would be lost to history are suddenly there again. We can tell their stories. They're not disappearing. They're almost creating their own immortality by putting this graffiti on the walls. </w:t>
            </w:r>
          </w:p>
          <w:p w14:paraId="442B3881" w14:textId="13E4F24C" w:rsidR="00D4622A" w:rsidRPr="00D4622A" w:rsidRDefault="593986E2" w:rsidP="00D4622A">
            <w:pPr>
              <w:pStyle w:val="NormalWeb"/>
              <w:spacing w:line="288" w:lineRule="auto"/>
              <w:rPr>
                <w:rFonts w:ascii="Open Sans Condensed" w:hAnsi="Open Sans Condensed" w:cs="Open Sans Condensed"/>
                <w:b/>
                <w:bCs/>
                <w:sz w:val="28"/>
                <w:szCs w:val="28"/>
              </w:rPr>
            </w:pPr>
            <w:r w:rsidRPr="6673994C">
              <w:rPr>
                <w:rFonts w:ascii="Open Sans Condensed" w:hAnsi="Open Sans Condensed" w:cs="Open Sans Condensed"/>
                <w:b/>
                <w:bCs/>
                <w:color w:val="441E5B"/>
                <w:sz w:val="28"/>
                <w:szCs w:val="28"/>
              </w:rPr>
              <w:t>FIRST FLOOR | CATHOLIC PRISONER</w:t>
            </w:r>
            <w:r w:rsidR="2BB968FB" w:rsidRPr="6673994C">
              <w:rPr>
                <w:rFonts w:ascii="Open Sans Condensed" w:hAnsi="Open Sans Condensed" w:cs="Open Sans Condensed"/>
                <w:b/>
                <w:bCs/>
                <w:color w:val="441E5B"/>
                <w:sz w:val="28"/>
                <w:szCs w:val="28"/>
              </w:rPr>
              <w:t>S</w:t>
            </w:r>
            <w:r w:rsidRPr="6673994C">
              <w:rPr>
                <w:rFonts w:ascii="Open Sans Condensed" w:hAnsi="Open Sans Condensed" w:cs="Open Sans Condensed"/>
                <w:b/>
                <w:bCs/>
                <w:color w:val="441E5B"/>
                <w:sz w:val="28"/>
                <w:szCs w:val="28"/>
              </w:rPr>
              <w:t xml:space="preserve"> </w:t>
            </w:r>
          </w:p>
          <w:p w14:paraId="49238188" w14:textId="77777777" w:rsidR="00D4622A" w:rsidRDefault="00D4622A" w:rsidP="00D4622A">
            <w:pPr>
              <w:pStyle w:val="NormalWeb"/>
              <w:spacing w:line="288" w:lineRule="auto"/>
              <w:rPr>
                <w:rFonts w:ascii="Georgia" w:hAnsi="Georgia"/>
                <w:sz w:val="21"/>
                <w:szCs w:val="21"/>
              </w:rPr>
            </w:pPr>
            <w:r w:rsidRPr="00D4622A">
              <w:rPr>
                <w:rFonts w:ascii="Georgia" w:hAnsi="Georgia"/>
                <w:sz w:val="21"/>
                <w:szCs w:val="21"/>
              </w:rPr>
              <w:t>When Mary I ruled England, she punished and imprisoned many Protestants. But when she died, her sister Elizabeth became queen. After some time, things flipped, and Catholics became the ones in danger. Elizabeth knew the Tower of London well. Her mother, Anne Boleyn, had been executed here, and Elizabeth herself had been a prisoner here, locked up by her sister Mary, who thought she was plotting against her. It's no surprise Elizabeth didn't like the Tower very much. As queen, Elizabeth tried to bring peace between the Catholics and Protestants through the religious settlement. But not everyone agreed. There were plots and rebellions throughout her reign. One of those caught up in this dangerous time was Philip Howard, the Earl of Arundel. He was brought up Protestant but had strong family ties to the Catholic faith. As an Earl, he often attended Elizabeth's court and was one of her favourites. But later in life, Philip secretly returned to the Catholic religion. When the Queen found out, she saw it as a betrayal. He was imprisoned in this very room and then sentenced to death. Whilst he was held here, his wife gave birth to his only child. We</w:t>
            </w:r>
            <w:r w:rsidR="003A2EB3">
              <w:rPr>
                <w:rFonts w:ascii="Georgia" w:hAnsi="Georgia" w:cs="Open Sans Condensed"/>
                <w:b/>
                <w:bCs/>
                <w:i/>
                <w:iCs/>
                <w:noProof/>
                <w:color w:val="45215E"/>
                <w:sz w:val="21"/>
                <w:szCs w:val="21"/>
              </w:rPr>
              <w:drawing>
                <wp:anchor distT="0" distB="0" distL="114300" distR="114300" simplePos="0" relativeHeight="251723776" behindDoc="1" locked="1" layoutInCell="1" allowOverlap="1" wp14:anchorId="578A17F1" wp14:editId="465CDA02">
                  <wp:simplePos x="0" y="0"/>
                  <wp:positionH relativeFrom="column">
                    <wp:posOffset>-1637665</wp:posOffset>
                  </wp:positionH>
                  <wp:positionV relativeFrom="page">
                    <wp:posOffset>5196840</wp:posOffset>
                  </wp:positionV>
                  <wp:extent cx="1219200" cy="1219200"/>
                  <wp:effectExtent l="0" t="0" r="0" b="0"/>
                  <wp:wrapNone/>
                  <wp:docPr id="24" name="Picture 24" descr="Illustration of a Tudor ro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Picture 24" descr="Illustration of a Tudor rose"/>
                          <pic:cNvPicPr/>
                        </pic:nvPicPr>
                        <pic:blipFill>
                          <a:blip r:embed="rId29" cstate="screen">
                            <a:extLst>
                              <a:ext uri="{28A0092B-C50C-407E-A947-70E740481C1C}">
                                <a14:useLocalDpi xmlns:a14="http://schemas.microsoft.com/office/drawing/2010/main"/>
                              </a:ext>
                            </a:extLst>
                          </a:blip>
                          <a:stretch>
                            <a:fillRect/>
                          </a:stretch>
                        </pic:blipFill>
                        <pic:spPr>
                          <a:xfrm>
                            <a:off x="0" y="0"/>
                            <a:ext cx="1219200" cy="1219200"/>
                          </a:xfrm>
                          <a:prstGeom prst="rect">
                            <a:avLst/>
                          </a:prstGeom>
                        </pic:spPr>
                      </pic:pic>
                    </a:graphicData>
                  </a:graphic>
                  <wp14:sizeRelH relativeFrom="margin">
                    <wp14:pctWidth>0</wp14:pctWidth>
                  </wp14:sizeRelH>
                  <wp14:sizeRelV relativeFrom="margin">
                    <wp14:pctHeight>0</wp14:pctHeight>
                  </wp14:sizeRelV>
                </wp:anchor>
              </w:drawing>
            </w:r>
            <w:r w:rsidRPr="00D4622A">
              <w:rPr>
                <w:rFonts w:ascii="Georgia" w:hAnsi="Georgia"/>
                <w:sz w:val="21"/>
                <w:szCs w:val="21"/>
              </w:rPr>
              <w:t xml:space="preserve"> can imagine he desperately wanted to see them. Because he'd once been close to the queen, he was offered his freedom, but only if he was willing to give up his religion. The Earl of Arundel refused. He was held in this tower for over 10 years in constant fear of execution. He eventually died of infection, alone and without seeing his family. Over 400 years ago, he left behind this carving above the </w:t>
            </w:r>
            <w:proofErr w:type="gramStart"/>
            <w:r w:rsidRPr="00D4622A">
              <w:rPr>
                <w:rFonts w:ascii="Georgia" w:hAnsi="Georgia"/>
                <w:sz w:val="21"/>
                <w:szCs w:val="21"/>
              </w:rPr>
              <w:t>fireplace</w:t>
            </w:r>
            <w:proofErr w:type="gramEnd"/>
            <w:r w:rsidRPr="00D4622A">
              <w:rPr>
                <w:rFonts w:ascii="Georgia" w:hAnsi="Georgia"/>
                <w:sz w:val="21"/>
                <w:szCs w:val="21"/>
              </w:rPr>
              <w:t xml:space="preserve"> and we can still read it clearly today. It stands as powerful evidence of the choices people had to make in Tudor England. </w:t>
            </w:r>
            <w:r w:rsidR="00DB4C67">
              <w:rPr>
                <w:noProof/>
              </w:rPr>
              <w:drawing>
                <wp:anchor distT="0" distB="0" distL="114300" distR="114300" simplePos="0" relativeHeight="251713536" behindDoc="1" locked="1" layoutInCell="1" allowOverlap="1" wp14:anchorId="4826BACB" wp14:editId="7FA70AF8">
                  <wp:simplePos x="0" y="0"/>
                  <wp:positionH relativeFrom="column">
                    <wp:posOffset>-2093595</wp:posOffset>
                  </wp:positionH>
                  <wp:positionV relativeFrom="page">
                    <wp:posOffset>6421755</wp:posOffset>
                  </wp:positionV>
                  <wp:extent cx="10252710" cy="370205"/>
                  <wp:effectExtent l="0" t="0" r="0" b="0"/>
                  <wp:wrapNone/>
                  <wp:docPr id="18" name="Picture 4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48">
                            <a:extLst>
                              <a:ext uri="{C183D7F6-B498-43B3-948B-1728B52AA6E4}">
                                <adec:decorative xmlns:adec="http://schemas.microsoft.com/office/drawing/2017/decorative" val="1"/>
                              </a:ext>
                            </a:extLst>
                          </pic:cNvPr>
                          <pic:cNvPicPr>
                            <a:picLocks noChangeAspect="1"/>
                          </pic:cNvPicPr>
                        </pic:nvPicPr>
                        <pic:blipFill rotWithShape="1">
                          <a:blip r:embed="rId12" cstate="screen">
                            <a:extLst>
                              <a:ext uri="{28A0092B-C50C-407E-A947-70E740481C1C}">
                                <a14:useLocalDpi xmlns:a14="http://schemas.microsoft.com/office/drawing/2010/main"/>
                              </a:ext>
                            </a:extLst>
                          </a:blip>
                          <a:srcRect/>
                          <a:stretch/>
                        </pic:blipFill>
                        <pic:spPr bwMode="auto">
                          <a:xfrm>
                            <a:off x="0" y="0"/>
                            <a:ext cx="10252710" cy="37020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487DA9BF" w14:textId="77777777" w:rsidR="00D4622A" w:rsidRPr="00D4622A" w:rsidRDefault="00D4622A" w:rsidP="00D4622A">
            <w:pPr>
              <w:pStyle w:val="NormalWeb"/>
              <w:spacing w:line="288" w:lineRule="auto"/>
              <w:rPr>
                <w:rFonts w:ascii="Open Sans Condensed" w:hAnsi="Open Sans Condensed" w:cs="Open Sans Condensed"/>
                <w:b/>
                <w:bCs/>
                <w:sz w:val="28"/>
                <w:szCs w:val="28"/>
              </w:rPr>
            </w:pPr>
            <w:r w:rsidRPr="00D4622A">
              <w:rPr>
                <w:rFonts w:ascii="Open Sans Condensed" w:hAnsi="Open Sans Condensed" w:cs="Open Sans Condensed"/>
                <w:b/>
                <w:bCs/>
                <w:color w:val="441E5B"/>
                <w:sz w:val="28"/>
                <w:szCs w:val="28"/>
              </w:rPr>
              <w:t xml:space="preserve">WHO LIVES HERE TODAY? </w:t>
            </w:r>
          </w:p>
          <w:p w14:paraId="68ADA730" w14:textId="78FC4931" w:rsidR="00D4622A" w:rsidRPr="00D4622A" w:rsidRDefault="00D4622A" w:rsidP="00D4622A">
            <w:pPr>
              <w:pStyle w:val="NormalWeb"/>
              <w:spacing w:line="288" w:lineRule="auto"/>
              <w:rPr>
                <w:rFonts w:ascii="Georgia" w:hAnsi="Georgia"/>
                <w:sz w:val="21"/>
                <w:szCs w:val="21"/>
              </w:rPr>
            </w:pPr>
            <w:r w:rsidRPr="6673994C">
              <w:rPr>
                <w:rFonts w:ascii="Georgia" w:hAnsi="Georgia"/>
                <w:sz w:val="21"/>
                <w:szCs w:val="21"/>
              </w:rPr>
              <w:t xml:space="preserve">Nivek: </w:t>
            </w:r>
            <w:r w:rsidR="593986E2" w:rsidRPr="6673994C">
              <w:rPr>
                <w:rFonts w:ascii="Georgia" w:hAnsi="Georgia"/>
                <w:sz w:val="21"/>
                <w:szCs w:val="21"/>
              </w:rPr>
              <w:t xml:space="preserve">I'm Nivek, I'm the Chief Exhibitor here at the Tower of London. If you see somebody inside a building in a uniform, usually a black and red uniform, that's my team, so they're the wardens. I work alongside my colleagues to make sure all the wardens have everything they need. I live in the Beauchamp Tower with my wife, my daughter Erin, and my French </w:t>
            </w:r>
            <w:r w:rsidR="37603179" w:rsidRPr="6673994C">
              <w:rPr>
                <w:rFonts w:ascii="Georgia" w:hAnsi="Georgia"/>
                <w:sz w:val="21"/>
                <w:szCs w:val="21"/>
              </w:rPr>
              <w:t>b</w:t>
            </w:r>
            <w:r w:rsidR="593986E2" w:rsidRPr="6673994C">
              <w:rPr>
                <w:rFonts w:ascii="Georgia" w:hAnsi="Georgia"/>
                <w:sz w:val="21"/>
                <w:szCs w:val="21"/>
              </w:rPr>
              <w:t xml:space="preserve">ulldog Buddy. I live at the top of the Beauchamp Tower, so you will have just been in the big room with the graffiti from the prisoners that have been here in </w:t>
            </w:r>
            <w:r w:rsidR="593986E2" w:rsidRPr="6673994C">
              <w:rPr>
                <w:rFonts w:ascii="Georgia" w:hAnsi="Georgia"/>
                <w:sz w:val="21"/>
                <w:szCs w:val="21"/>
              </w:rPr>
              <w:lastRenderedPageBreak/>
              <w:t xml:space="preserve">the past. I live at the top of that building. </w:t>
            </w:r>
            <w:proofErr w:type="gramStart"/>
            <w:r w:rsidR="593986E2" w:rsidRPr="6673994C">
              <w:rPr>
                <w:rFonts w:ascii="Georgia" w:hAnsi="Georgia"/>
                <w:sz w:val="21"/>
                <w:szCs w:val="21"/>
              </w:rPr>
              <w:t>So</w:t>
            </w:r>
            <w:proofErr w:type="gramEnd"/>
            <w:r w:rsidR="593986E2" w:rsidRPr="6673994C">
              <w:rPr>
                <w:rFonts w:ascii="Georgia" w:hAnsi="Georgia"/>
                <w:sz w:val="21"/>
                <w:szCs w:val="21"/>
              </w:rPr>
              <w:t xml:space="preserve"> you might see a chain across and a sign just behind me saying no entry. You might have noticed the narrow stone archways when you came in. That means the biggest piece of furniture I have has to fit within the archways at the bottom. A lot of people experience the Beauchamp Tower in </w:t>
            </w:r>
            <w:proofErr w:type="gramStart"/>
            <w:r w:rsidR="593986E2" w:rsidRPr="6673994C">
              <w:rPr>
                <w:rFonts w:ascii="Georgia" w:hAnsi="Georgia"/>
                <w:sz w:val="21"/>
                <w:szCs w:val="21"/>
              </w:rPr>
              <w:t>many different ways</w:t>
            </w:r>
            <w:proofErr w:type="gramEnd"/>
            <w:r w:rsidR="593986E2" w:rsidRPr="6673994C">
              <w:rPr>
                <w:rFonts w:ascii="Georgia" w:hAnsi="Georgia"/>
                <w:sz w:val="21"/>
                <w:szCs w:val="21"/>
              </w:rPr>
              <w:t>. It represents a lot of things as a prison. A lot</w:t>
            </w:r>
            <w:r w:rsidR="729B529F" w:rsidRPr="6673994C">
              <w:rPr>
                <w:rFonts w:ascii="Georgia" w:hAnsi="Georgia"/>
                <w:sz w:val="21"/>
                <w:szCs w:val="21"/>
              </w:rPr>
              <w:t xml:space="preserve"> of</w:t>
            </w:r>
            <w:r w:rsidR="593986E2" w:rsidRPr="6673994C">
              <w:rPr>
                <w:rFonts w:ascii="Georgia" w:hAnsi="Georgia"/>
                <w:sz w:val="21"/>
                <w:szCs w:val="21"/>
              </w:rPr>
              <w:t xml:space="preserve"> people were kept here. A</w:t>
            </w:r>
            <w:r w:rsidR="3C98C579" w:rsidRPr="6673994C">
              <w:rPr>
                <w:rFonts w:ascii="Georgia" w:hAnsi="Georgia"/>
                <w:sz w:val="21"/>
                <w:szCs w:val="21"/>
              </w:rPr>
              <w:t xml:space="preserve"> </w:t>
            </w:r>
            <w:r w:rsidR="593986E2" w:rsidRPr="6673994C">
              <w:rPr>
                <w:rFonts w:ascii="Georgia" w:hAnsi="Georgia"/>
                <w:sz w:val="21"/>
                <w:szCs w:val="21"/>
              </w:rPr>
              <w:t xml:space="preserve">lot </w:t>
            </w:r>
            <w:r w:rsidR="172DB2BE" w:rsidRPr="6673994C">
              <w:rPr>
                <w:rFonts w:ascii="Georgia" w:hAnsi="Georgia"/>
                <w:sz w:val="21"/>
                <w:szCs w:val="21"/>
              </w:rPr>
              <w:t>of</w:t>
            </w:r>
            <w:r w:rsidR="593986E2" w:rsidRPr="6673994C">
              <w:rPr>
                <w:rFonts w:ascii="Georgia" w:hAnsi="Georgia"/>
                <w:sz w:val="21"/>
                <w:szCs w:val="21"/>
              </w:rPr>
              <w:t xml:space="preserve"> people had hard times here. For me, I consider it my home, and I've called it my</w:t>
            </w:r>
            <w:r w:rsidR="43060C08" w:rsidRPr="6673994C">
              <w:rPr>
                <w:rFonts w:ascii="Georgia" w:hAnsi="Georgia"/>
                <w:sz w:val="21"/>
                <w:szCs w:val="21"/>
              </w:rPr>
              <w:t xml:space="preserve"> </w:t>
            </w:r>
            <w:proofErr w:type="gramStart"/>
            <w:r w:rsidR="43060C08" w:rsidRPr="6673994C">
              <w:rPr>
                <w:rFonts w:ascii="Georgia" w:hAnsi="Georgia"/>
                <w:sz w:val="21"/>
                <w:szCs w:val="21"/>
              </w:rPr>
              <w:t>home</w:t>
            </w:r>
            <w:r w:rsidR="593986E2" w:rsidRPr="6673994C">
              <w:rPr>
                <w:rFonts w:ascii="Georgia" w:hAnsi="Georgia"/>
                <w:sz w:val="21"/>
                <w:szCs w:val="21"/>
              </w:rPr>
              <w:t xml:space="preserve">  for</w:t>
            </w:r>
            <w:proofErr w:type="gramEnd"/>
            <w:r w:rsidR="593986E2" w:rsidRPr="6673994C">
              <w:rPr>
                <w:rFonts w:ascii="Georgia" w:hAnsi="Georgia"/>
                <w:sz w:val="21"/>
                <w:szCs w:val="21"/>
              </w:rPr>
              <w:t xml:space="preserve"> the past nine years. I love it when I hear my </w:t>
            </w:r>
            <w:proofErr w:type="gramStart"/>
            <w:r w:rsidR="593986E2" w:rsidRPr="6673994C">
              <w:rPr>
                <w:rFonts w:ascii="Georgia" w:hAnsi="Georgia"/>
                <w:sz w:val="21"/>
                <w:szCs w:val="21"/>
              </w:rPr>
              <w:t>colleagues</w:t>
            </w:r>
            <w:proofErr w:type="gramEnd"/>
            <w:r w:rsidR="593986E2" w:rsidRPr="6673994C">
              <w:rPr>
                <w:rFonts w:ascii="Georgia" w:hAnsi="Georgia"/>
                <w:sz w:val="21"/>
                <w:szCs w:val="21"/>
              </w:rPr>
              <w:t xml:space="preserve"> sharing stories about the Beauchamp Tower because everybody has a different version of what they like to tell within this building so when I look back at my time at the Beauchamp it will be spending my time here with my family. </w:t>
            </w:r>
          </w:p>
          <w:p w14:paraId="68F3D119" w14:textId="1E521963" w:rsidR="00D4622A" w:rsidRPr="00D4622A" w:rsidRDefault="593986E2" w:rsidP="00D4622A">
            <w:pPr>
              <w:pStyle w:val="NormalWeb"/>
              <w:spacing w:line="288" w:lineRule="auto"/>
              <w:rPr>
                <w:rFonts w:ascii="Georgia" w:hAnsi="Georgia"/>
                <w:sz w:val="21"/>
                <w:szCs w:val="21"/>
              </w:rPr>
            </w:pPr>
            <w:r w:rsidRPr="6673994C">
              <w:rPr>
                <w:rFonts w:ascii="Georgia" w:hAnsi="Georgia"/>
                <w:sz w:val="21"/>
                <w:szCs w:val="21"/>
              </w:rPr>
              <w:t xml:space="preserve">Erin: I love living at the Tower of London, it's so exciting and fun. When you go in our house, guess what, there's even more </w:t>
            </w:r>
            <w:r w:rsidR="00A26093">
              <w:rPr>
                <w:rFonts w:ascii="Georgia" w:hAnsi="Georgia"/>
                <w:sz w:val="21"/>
                <w:szCs w:val="21"/>
              </w:rPr>
              <w:t xml:space="preserve">stairs! </w:t>
            </w:r>
            <w:r w:rsidRPr="6673994C">
              <w:rPr>
                <w:rFonts w:ascii="Georgia" w:hAnsi="Georgia"/>
                <w:sz w:val="21"/>
                <w:szCs w:val="21"/>
              </w:rPr>
              <w:t xml:space="preserve">When my friends come to visit, they're always so amazed. </w:t>
            </w:r>
          </w:p>
          <w:p w14:paraId="6CA9A52A" w14:textId="77777777" w:rsidR="00D4622A" w:rsidRPr="00D4622A" w:rsidRDefault="00D4622A" w:rsidP="00D4622A">
            <w:pPr>
              <w:pStyle w:val="NormalWeb"/>
              <w:spacing w:line="288" w:lineRule="auto"/>
              <w:rPr>
                <w:rFonts w:ascii="Georgia" w:hAnsi="Georgia"/>
                <w:sz w:val="21"/>
                <w:szCs w:val="21"/>
              </w:rPr>
            </w:pPr>
          </w:p>
          <w:p w14:paraId="43322A7A" w14:textId="77777777" w:rsidR="00D4622A" w:rsidRPr="00D4622A" w:rsidRDefault="00D4622A" w:rsidP="00D4622A">
            <w:pPr>
              <w:spacing w:after="0"/>
              <w:jc w:val="both"/>
              <w:rPr>
                <w:rFonts w:ascii="Georgia" w:eastAsia="Georgia" w:hAnsi="Georgia" w:cs="Open Sans Condensed"/>
                <w:b/>
                <w:bCs/>
                <w:i w:val="0"/>
                <w:iCs w:val="0"/>
                <w:color w:val="45215E"/>
                <w:sz w:val="21"/>
                <w:szCs w:val="21"/>
              </w:rPr>
            </w:pPr>
          </w:p>
          <w:p w14:paraId="76946BA6" w14:textId="77777777" w:rsidR="00D4622A" w:rsidRPr="00D4622A" w:rsidRDefault="00D4622A" w:rsidP="00D4622A">
            <w:pPr>
              <w:spacing w:after="0"/>
              <w:jc w:val="both"/>
              <w:rPr>
                <w:rFonts w:ascii="Georgia" w:eastAsia="Georgia" w:hAnsi="Georgia" w:cs="Open Sans Condensed"/>
                <w:b/>
                <w:bCs/>
                <w:i w:val="0"/>
                <w:iCs w:val="0"/>
                <w:color w:val="45215E"/>
                <w:sz w:val="21"/>
                <w:szCs w:val="21"/>
              </w:rPr>
            </w:pPr>
          </w:p>
          <w:p w14:paraId="36F2BDA2" w14:textId="77777777" w:rsidR="00D4622A" w:rsidRPr="00D4622A" w:rsidRDefault="00D4622A" w:rsidP="00D4622A">
            <w:pPr>
              <w:spacing w:after="0"/>
              <w:jc w:val="both"/>
              <w:rPr>
                <w:rFonts w:ascii="Georgia" w:eastAsia="Georgia" w:hAnsi="Georgia" w:cs="Open Sans Condensed"/>
                <w:b/>
                <w:bCs/>
                <w:i w:val="0"/>
                <w:iCs w:val="0"/>
                <w:color w:val="45215E"/>
                <w:sz w:val="21"/>
                <w:szCs w:val="21"/>
              </w:rPr>
            </w:pPr>
          </w:p>
          <w:p w14:paraId="1961D349" w14:textId="77777777" w:rsidR="00D4622A" w:rsidRPr="00D4622A" w:rsidRDefault="00D4622A" w:rsidP="00D4622A">
            <w:pPr>
              <w:spacing w:after="0"/>
              <w:jc w:val="both"/>
              <w:rPr>
                <w:rFonts w:ascii="Georgia" w:eastAsia="Georgia" w:hAnsi="Georgia" w:cs="Open Sans Condensed"/>
                <w:b/>
                <w:bCs/>
                <w:i w:val="0"/>
                <w:iCs w:val="0"/>
                <w:color w:val="45215E"/>
                <w:sz w:val="21"/>
                <w:szCs w:val="21"/>
              </w:rPr>
            </w:pPr>
          </w:p>
          <w:p w14:paraId="58F34C6B" w14:textId="77777777" w:rsidR="00D4622A" w:rsidRPr="00E75EF6" w:rsidRDefault="00D4622A" w:rsidP="007E2183">
            <w:pPr>
              <w:spacing w:after="0" w:line="240" w:lineRule="auto"/>
              <w:jc w:val="both"/>
              <w:rPr>
                <w:rFonts w:ascii="Open Sans Condensed" w:eastAsia="Georgia" w:hAnsi="Open Sans Condensed" w:cs="Open Sans Condensed"/>
                <w:b/>
                <w:bCs/>
                <w:i w:val="0"/>
                <w:iCs w:val="0"/>
                <w:color w:val="45215E"/>
                <w:sz w:val="36"/>
                <w:szCs w:val="36"/>
              </w:rPr>
            </w:pPr>
          </w:p>
        </w:tc>
      </w:tr>
    </w:tbl>
    <w:p w14:paraId="69B38E02" w14:textId="0C2E6BAB" w:rsidR="00A42347" w:rsidRPr="00EA4DBF" w:rsidRDefault="00AD67E7" w:rsidP="00EA4DBF">
      <w:pPr>
        <w:jc w:val="both"/>
        <w:rPr>
          <w:rFonts w:ascii="Georgia" w:eastAsia="Georgia" w:hAnsi="Georgia" w:cs="Georgia"/>
          <w:i w:val="0"/>
          <w:iCs w:val="0"/>
          <w:color w:val="000000" w:themeColor="text1"/>
          <w:sz w:val="21"/>
          <w:szCs w:val="21"/>
        </w:rPr>
      </w:pPr>
      <w:r>
        <w:rPr>
          <w:noProof/>
        </w:rPr>
        <w:lastRenderedPageBreak/>
        <w:drawing>
          <wp:anchor distT="0" distB="0" distL="114300" distR="114300" simplePos="0" relativeHeight="251730944" behindDoc="1" locked="1" layoutInCell="1" allowOverlap="1" wp14:anchorId="6BE5354B" wp14:editId="34B43020">
            <wp:simplePos x="0" y="0"/>
            <wp:positionH relativeFrom="margin">
              <wp:posOffset>-237490</wp:posOffset>
            </wp:positionH>
            <wp:positionV relativeFrom="page">
              <wp:posOffset>7065010</wp:posOffset>
            </wp:positionV>
            <wp:extent cx="10252710" cy="370205"/>
            <wp:effectExtent l="0" t="0" r="0" b="0"/>
            <wp:wrapNone/>
            <wp:docPr id="14" name="Picture 4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48">
                      <a:extLst>
                        <a:ext uri="{C183D7F6-B498-43B3-948B-1728B52AA6E4}">
                          <adec:decorative xmlns:adec="http://schemas.microsoft.com/office/drawing/2017/decorative" val="1"/>
                        </a:ext>
                      </a:extLst>
                    </pic:cNvPr>
                    <pic:cNvPicPr>
                      <a:picLocks noChangeAspect="1"/>
                    </pic:cNvPicPr>
                  </pic:nvPicPr>
                  <pic:blipFill rotWithShape="1">
                    <a:blip r:embed="rId12" cstate="screen">
                      <a:extLst>
                        <a:ext uri="{28A0092B-C50C-407E-A947-70E740481C1C}">
                          <a14:useLocalDpi xmlns:a14="http://schemas.microsoft.com/office/drawing/2010/main"/>
                        </a:ext>
                      </a:extLst>
                    </a:blip>
                    <a:srcRect/>
                    <a:stretch/>
                  </pic:blipFill>
                  <pic:spPr bwMode="auto">
                    <a:xfrm>
                      <a:off x="0" y="0"/>
                      <a:ext cx="10252710" cy="37020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sectPr w:rsidR="00A42347" w:rsidRPr="00EA4DBF" w:rsidSect="00D660A3">
      <w:type w:val="continuous"/>
      <w:pgSz w:w="16838" w:h="11906" w:orient="landscape"/>
      <w:pgMar w:top="720" w:right="720" w:bottom="720" w:left="720" w:header="708" w:footer="708"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93283D5" w14:textId="77777777" w:rsidR="005F0B5E" w:rsidRDefault="005F0B5E" w:rsidP="00EA4DBF">
      <w:pPr>
        <w:spacing w:after="0" w:line="240" w:lineRule="auto"/>
      </w:pPr>
      <w:r>
        <w:separator/>
      </w:r>
    </w:p>
  </w:endnote>
  <w:endnote w:type="continuationSeparator" w:id="0">
    <w:p w14:paraId="42DF2085" w14:textId="77777777" w:rsidR="005F0B5E" w:rsidRDefault="005F0B5E" w:rsidP="00EA4DBF">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embedRegular r:id="rId1" w:fontKey="{C7784799-4CC7-419E-8EC1-592DB70795B9}"/>
  </w:font>
  <w:font w:name="Aptos">
    <w:charset w:val="00"/>
    <w:family w:val="swiss"/>
    <w:pitch w:val="variable"/>
    <w:sig w:usb0="20000287" w:usb1="00000003" w:usb2="00000000" w:usb3="00000000" w:csb0="0000019F" w:csb1="00000000"/>
    <w:embedRegular r:id="rId2" w:fontKey="{4F8BE6D4-439D-4E02-8C90-C933BE3B9CCD}"/>
    <w:embedBold r:id="rId3" w:fontKey="{529B5CB3-FCD4-44AE-8396-CE89BED4C221}"/>
    <w:embedItalic r:id="rId4" w:fontKey="{1EC5DDD9-EDF1-46DB-AA1A-4D168ED6328E}"/>
  </w:font>
  <w:font w:name="Open Sans Condensed">
    <w:panose1 w:val="020B0806030504020204"/>
    <w:charset w:val="00"/>
    <w:family w:val="swiss"/>
    <w:pitch w:val="variable"/>
    <w:sig w:usb0="E00002EF" w:usb1="4000205B" w:usb2="00000028" w:usb3="00000000" w:csb0="0000019F" w:csb1="00000000"/>
    <w:embedRegular r:id="rId5" w:fontKey="{E4529B4F-ADC2-41A2-8019-8AC293C8469A}"/>
    <w:embedBold r:id="rId6" w:fontKey="{16525D0E-2861-427A-8766-EED5168AC849}"/>
    <w:embedItalic r:id="rId7" w:fontKey="{A9849752-9B95-4673-8A50-ABE386FCC849}"/>
    <w:embedBoldItalic r:id="rId8" w:fontKey="{8E7B78DE-A3AC-4492-82E2-D84B825DA8E7}"/>
  </w:font>
  <w:font w:name="HGｺﾞｼｯｸM">
    <w:charset w:val="00"/>
    <w:family w:val="modern"/>
    <w:pitch w:val="fixed"/>
  </w:font>
  <w:font w:name="Tahoma">
    <w:panose1 w:val="020B0604030504040204"/>
    <w:charset w:val="00"/>
    <w:family w:val="swiss"/>
    <w:pitch w:val="variable"/>
    <w:sig w:usb0="E1002EFF" w:usb1="C000605B" w:usb2="00000029" w:usb3="00000000" w:csb0="000101FF" w:csb1="00000000"/>
    <w:embedRegular r:id="rId9" w:fontKey="{6DD8B1B6-5E55-4A5D-A610-4A144246ABFA}"/>
    <w:embedBold r:id="rId10" w:fontKey="{0FD09A77-575B-4265-91C7-1EF3AC88BB32}"/>
    <w:embedItalic r:id="rId11" w:fontKey="{76904A32-573A-4E2F-B7DA-C0A2E34DA9AF}"/>
    <w:embedBoldItalic r:id="rId12" w:fontKey="{40A50215-BCC2-434E-A555-E0B7CA72C7FB}"/>
  </w:font>
  <w:font w:name="Georgia">
    <w:panose1 w:val="02040502050405020303"/>
    <w:charset w:val="00"/>
    <w:family w:val="roman"/>
    <w:pitch w:val="variable"/>
    <w:sig w:usb0="00000287" w:usb1="00000000" w:usb2="00000000" w:usb3="00000000" w:csb0="0000009F" w:csb1="00000000"/>
    <w:embedRegular r:id="rId13" w:fontKey="{34A721D9-F50F-4509-9DF4-11A1FD8508E1}"/>
    <w:embedBold r:id="rId14" w:fontKey="{C8518F1A-F8E1-45CF-A83E-40B75FC876B2}"/>
    <w:embedItalic r:id="rId15" w:fontKey="{FD281FED-C95D-4999-B620-71B178C46BD0}"/>
    <w:embedBoldItalic r:id="rId16" w:fontKey="{0B7AAEF4-F0C6-4CF4-980B-1571CDEE2E68}"/>
  </w:font>
  <w:font w:name="HGSoeiPresenceEB">
    <w:altName w:val="Yu Gothic"/>
    <w:charset w:val="00"/>
    <w:family w:val="roman"/>
    <w:pitch w:val="fixed"/>
  </w:font>
  <w:font w:name="Calibri Light">
    <w:panose1 w:val="020F0302020204030204"/>
    <w:charset w:val="00"/>
    <w:family w:val="swiss"/>
    <w:pitch w:val="variable"/>
    <w:sig w:usb0="E4002EFF" w:usb1="C200247B" w:usb2="00000009" w:usb3="00000000" w:csb0="000001FF" w:csb1="00000000"/>
    <w:embedRegular r:id="rId17" w:fontKey="{4C359F95-A5A7-4953-856F-C17E277FEA6E}"/>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5C28C26" w14:textId="77777777" w:rsidR="005F0B5E" w:rsidRDefault="005F0B5E" w:rsidP="00EA4DBF">
      <w:pPr>
        <w:spacing w:after="0" w:line="240" w:lineRule="auto"/>
      </w:pPr>
      <w:r>
        <w:separator/>
      </w:r>
    </w:p>
  </w:footnote>
  <w:footnote w:type="continuationSeparator" w:id="0">
    <w:p w14:paraId="79A07924" w14:textId="77777777" w:rsidR="005F0B5E" w:rsidRDefault="005F0B5E" w:rsidP="00EA4DBF">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358230708"/>
      <w:docPartObj>
        <w:docPartGallery w:val="Page Numbers (Top of Page)"/>
        <w:docPartUnique/>
      </w:docPartObj>
    </w:sdtPr>
    <w:sdtContent>
      <w:p w14:paraId="6F2A80BF" w14:textId="77777777" w:rsidR="00EA4DBF" w:rsidRDefault="00EA4DBF" w:rsidP="00C4590C">
        <w:pPr>
          <w:pStyle w:val="Head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sidR="00281899">
          <w:rPr>
            <w:rStyle w:val="PageNumber"/>
            <w:noProof/>
          </w:rPr>
          <w:t>6</w:t>
        </w:r>
        <w:r>
          <w:rPr>
            <w:rStyle w:val="PageNumber"/>
          </w:rPr>
          <w:fldChar w:fldCharType="end"/>
        </w:r>
      </w:p>
    </w:sdtContent>
  </w:sdt>
  <w:p w14:paraId="4C9A0FC7" w14:textId="77777777" w:rsidR="00EA4DBF" w:rsidRDefault="00EA4DBF" w:rsidP="00EA4DBF">
    <w:pPr>
      <w:pStyle w:val="Header"/>
      <w:ind w:right="360"/>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380294881"/>
      <w:docPartObj>
        <w:docPartGallery w:val="Page Numbers (Top of Page)"/>
        <w:docPartUnique/>
      </w:docPartObj>
    </w:sdtPr>
    <w:sdtContent>
      <w:p w14:paraId="64C98E80" w14:textId="77777777" w:rsidR="00EA4DBF" w:rsidRDefault="00EA4DBF" w:rsidP="00EA4DBF">
        <w:pPr>
          <w:pStyle w:val="Header"/>
          <w:framePr w:wrap="none" w:vAnchor="text" w:hAnchor="margin" w:xAlign="right" w:y="1"/>
          <w:jc w:val="center"/>
          <w:rPr>
            <w:rStyle w:val="PageNumber"/>
          </w:rPr>
        </w:pPr>
        <w:r w:rsidRPr="00EA4DBF">
          <w:rPr>
            <w:rStyle w:val="PageNumber"/>
            <w:rFonts w:ascii="Georgia" w:hAnsi="Georgia"/>
            <w:i w:val="0"/>
            <w:iCs w:val="0"/>
          </w:rPr>
          <w:fldChar w:fldCharType="begin"/>
        </w:r>
        <w:r w:rsidRPr="00EA4DBF">
          <w:rPr>
            <w:rStyle w:val="PageNumber"/>
            <w:rFonts w:ascii="Georgia" w:hAnsi="Georgia"/>
            <w:i w:val="0"/>
            <w:iCs w:val="0"/>
          </w:rPr>
          <w:instrText xml:space="preserve"> PAGE </w:instrText>
        </w:r>
        <w:r w:rsidRPr="00EA4DBF">
          <w:rPr>
            <w:rStyle w:val="PageNumber"/>
            <w:rFonts w:ascii="Georgia" w:hAnsi="Georgia"/>
            <w:i w:val="0"/>
            <w:iCs w:val="0"/>
          </w:rPr>
          <w:fldChar w:fldCharType="separate"/>
        </w:r>
        <w:r w:rsidRPr="00EA4DBF">
          <w:rPr>
            <w:rStyle w:val="PageNumber"/>
            <w:rFonts w:ascii="Georgia" w:hAnsi="Georgia"/>
            <w:i w:val="0"/>
            <w:iCs w:val="0"/>
            <w:noProof/>
          </w:rPr>
          <w:t>2</w:t>
        </w:r>
        <w:r w:rsidRPr="00EA4DBF">
          <w:rPr>
            <w:rStyle w:val="PageNumber"/>
            <w:rFonts w:ascii="Georgia" w:hAnsi="Georgia"/>
            <w:i w:val="0"/>
            <w:iCs w:val="0"/>
          </w:rPr>
          <w:fldChar w:fldCharType="end"/>
        </w:r>
      </w:p>
    </w:sdtContent>
  </w:sdt>
  <w:p w14:paraId="236CB6C5" w14:textId="77777777" w:rsidR="00EA4DBF" w:rsidRPr="00757F76" w:rsidRDefault="00EA4DBF" w:rsidP="00EA4DBF">
    <w:pPr>
      <w:pStyle w:val="Header"/>
      <w:ind w:right="360"/>
      <w:rPr>
        <w:rFonts w:ascii="Georgia" w:hAnsi="Georgia"/>
        <w:b/>
        <w:bCs/>
        <w:i w:val="0"/>
        <w:iCs w:val="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23FB12BE"/>
    <w:multiLevelType w:val="hybridMultilevel"/>
    <w:tmpl w:val="DBB671C8"/>
    <w:lvl w:ilvl="0" w:tplc="08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 w15:restartNumberingAfterBreak="0">
    <w:nsid w:val="260547AE"/>
    <w:multiLevelType w:val="hybridMultilevel"/>
    <w:tmpl w:val="62F0187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3284389B"/>
    <w:multiLevelType w:val="hybridMultilevel"/>
    <w:tmpl w:val="A3A459E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35A40F84"/>
    <w:multiLevelType w:val="hybridMultilevel"/>
    <w:tmpl w:val="E184069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376B38D3"/>
    <w:multiLevelType w:val="hybridMultilevel"/>
    <w:tmpl w:val="4E28A3A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4EBC4039"/>
    <w:multiLevelType w:val="hybridMultilevel"/>
    <w:tmpl w:val="6AE6789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50174DED"/>
    <w:multiLevelType w:val="hybridMultilevel"/>
    <w:tmpl w:val="9FA0418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698B3E9A"/>
    <w:multiLevelType w:val="hybridMultilevel"/>
    <w:tmpl w:val="D048EFD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179352637">
    <w:abstractNumId w:val="6"/>
  </w:num>
  <w:num w:numId="2" w16cid:durableId="437481103">
    <w:abstractNumId w:val="3"/>
  </w:num>
  <w:num w:numId="3" w16cid:durableId="8794846">
    <w:abstractNumId w:val="4"/>
  </w:num>
  <w:num w:numId="4" w16cid:durableId="1869757615">
    <w:abstractNumId w:val="5"/>
  </w:num>
  <w:num w:numId="5" w16cid:durableId="45027387">
    <w:abstractNumId w:val="7"/>
  </w:num>
  <w:num w:numId="6" w16cid:durableId="1006052298">
    <w:abstractNumId w:val="2"/>
  </w:num>
  <w:num w:numId="7" w16cid:durableId="2048286493">
    <w:abstractNumId w:val="1"/>
  </w:num>
  <w:num w:numId="8" w16cid:durableId="1093893521">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9"/>
  <w:embedTrueTypeFonts/>
  <w:proofState w:spelling="clean" w:grammar="clean"/>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C60B1"/>
    <w:rsid w:val="0003664B"/>
    <w:rsid w:val="000844D5"/>
    <w:rsid w:val="000C77E2"/>
    <w:rsid w:val="000F7B03"/>
    <w:rsid w:val="001059D4"/>
    <w:rsid w:val="001243B0"/>
    <w:rsid w:val="00142659"/>
    <w:rsid w:val="00181DC9"/>
    <w:rsid w:val="0019430D"/>
    <w:rsid w:val="001953A6"/>
    <w:rsid w:val="00195B6A"/>
    <w:rsid w:val="001A1258"/>
    <w:rsid w:val="0024066F"/>
    <w:rsid w:val="002410F7"/>
    <w:rsid w:val="00245B9B"/>
    <w:rsid w:val="00254618"/>
    <w:rsid w:val="00262D2F"/>
    <w:rsid w:val="00281899"/>
    <w:rsid w:val="002922AB"/>
    <w:rsid w:val="003332E2"/>
    <w:rsid w:val="003506A6"/>
    <w:rsid w:val="003506C3"/>
    <w:rsid w:val="00383535"/>
    <w:rsid w:val="00386493"/>
    <w:rsid w:val="003A2EB3"/>
    <w:rsid w:val="003A52D1"/>
    <w:rsid w:val="003A73EB"/>
    <w:rsid w:val="003B4F04"/>
    <w:rsid w:val="003C60B1"/>
    <w:rsid w:val="003E05BD"/>
    <w:rsid w:val="0045196B"/>
    <w:rsid w:val="004A73E8"/>
    <w:rsid w:val="004B66CC"/>
    <w:rsid w:val="004F0B2E"/>
    <w:rsid w:val="00537802"/>
    <w:rsid w:val="00593D01"/>
    <w:rsid w:val="005A1582"/>
    <w:rsid w:val="005A3A51"/>
    <w:rsid w:val="005A61D4"/>
    <w:rsid w:val="005C109C"/>
    <w:rsid w:val="005F0B5E"/>
    <w:rsid w:val="005F4FA8"/>
    <w:rsid w:val="00601AAA"/>
    <w:rsid w:val="006120D5"/>
    <w:rsid w:val="0064009C"/>
    <w:rsid w:val="00663D54"/>
    <w:rsid w:val="00680806"/>
    <w:rsid w:val="006A19F2"/>
    <w:rsid w:val="006A4935"/>
    <w:rsid w:val="006C24EF"/>
    <w:rsid w:val="006C7087"/>
    <w:rsid w:val="006E0CDD"/>
    <w:rsid w:val="00713E8B"/>
    <w:rsid w:val="00740071"/>
    <w:rsid w:val="007464C7"/>
    <w:rsid w:val="00757F76"/>
    <w:rsid w:val="0079526E"/>
    <w:rsid w:val="007E3674"/>
    <w:rsid w:val="00802B6B"/>
    <w:rsid w:val="00805C01"/>
    <w:rsid w:val="00810FE6"/>
    <w:rsid w:val="00826956"/>
    <w:rsid w:val="00830722"/>
    <w:rsid w:val="0084230D"/>
    <w:rsid w:val="0084335F"/>
    <w:rsid w:val="008C04F3"/>
    <w:rsid w:val="0090583F"/>
    <w:rsid w:val="0090586E"/>
    <w:rsid w:val="00941A8F"/>
    <w:rsid w:val="009530AF"/>
    <w:rsid w:val="00974A21"/>
    <w:rsid w:val="009D4D65"/>
    <w:rsid w:val="009D5E8E"/>
    <w:rsid w:val="009F11F9"/>
    <w:rsid w:val="009F1A1A"/>
    <w:rsid w:val="009F2EEB"/>
    <w:rsid w:val="009F5406"/>
    <w:rsid w:val="00A26093"/>
    <w:rsid w:val="00A42347"/>
    <w:rsid w:val="00A45364"/>
    <w:rsid w:val="00A46349"/>
    <w:rsid w:val="00A915CB"/>
    <w:rsid w:val="00AC197B"/>
    <w:rsid w:val="00AD514F"/>
    <w:rsid w:val="00AD67E7"/>
    <w:rsid w:val="00AE4D7B"/>
    <w:rsid w:val="00B05808"/>
    <w:rsid w:val="00B10DA1"/>
    <w:rsid w:val="00B508C2"/>
    <w:rsid w:val="00C165F4"/>
    <w:rsid w:val="00C37267"/>
    <w:rsid w:val="00C54C81"/>
    <w:rsid w:val="00C61027"/>
    <w:rsid w:val="00CC541B"/>
    <w:rsid w:val="00CD4A59"/>
    <w:rsid w:val="00CF4AA3"/>
    <w:rsid w:val="00CF5FC2"/>
    <w:rsid w:val="00D3133A"/>
    <w:rsid w:val="00D327D5"/>
    <w:rsid w:val="00D37896"/>
    <w:rsid w:val="00D446E0"/>
    <w:rsid w:val="00D4622A"/>
    <w:rsid w:val="00D660A3"/>
    <w:rsid w:val="00DB4C67"/>
    <w:rsid w:val="00DC3700"/>
    <w:rsid w:val="00DD14F0"/>
    <w:rsid w:val="00DE1F1C"/>
    <w:rsid w:val="00E070F2"/>
    <w:rsid w:val="00E40552"/>
    <w:rsid w:val="00E509A2"/>
    <w:rsid w:val="00E75EF6"/>
    <w:rsid w:val="00E80323"/>
    <w:rsid w:val="00EA4DBF"/>
    <w:rsid w:val="00EE00BC"/>
    <w:rsid w:val="00EE7F36"/>
    <w:rsid w:val="00F02F1D"/>
    <w:rsid w:val="00F05459"/>
    <w:rsid w:val="00F05EB7"/>
    <w:rsid w:val="00F260F1"/>
    <w:rsid w:val="00F64254"/>
    <w:rsid w:val="00FB0554"/>
    <w:rsid w:val="00FD0725"/>
    <w:rsid w:val="025916C1"/>
    <w:rsid w:val="0EC6451C"/>
    <w:rsid w:val="126397AE"/>
    <w:rsid w:val="169256F6"/>
    <w:rsid w:val="172DB2BE"/>
    <w:rsid w:val="1A8311B9"/>
    <w:rsid w:val="2BB968FB"/>
    <w:rsid w:val="2C4D1605"/>
    <w:rsid w:val="2C5D4CF0"/>
    <w:rsid w:val="31FE284F"/>
    <w:rsid w:val="37603179"/>
    <w:rsid w:val="39C09B7D"/>
    <w:rsid w:val="39E517D3"/>
    <w:rsid w:val="3C6E411B"/>
    <w:rsid w:val="3C98C579"/>
    <w:rsid w:val="43060C08"/>
    <w:rsid w:val="4397EE02"/>
    <w:rsid w:val="447D621C"/>
    <w:rsid w:val="4DC7CF6D"/>
    <w:rsid w:val="4EE04DDF"/>
    <w:rsid w:val="51DB9BAC"/>
    <w:rsid w:val="53F705D8"/>
    <w:rsid w:val="559736CF"/>
    <w:rsid w:val="593986E2"/>
    <w:rsid w:val="5A801B17"/>
    <w:rsid w:val="5AF0E557"/>
    <w:rsid w:val="5E475DAF"/>
    <w:rsid w:val="6565F342"/>
    <w:rsid w:val="6673994C"/>
    <w:rsid w:val="6E1FDB57"/>
    <w:rsid w:val="720A4BCB"/>
    <w:rsid w:val="729B529F"/>
    <w:rsid w:val="76A5549C"/>
    <w:rsid w:val="7A59A224"/>
    <w:rsid w:val="7B4857FB"/>
    <w:rsid w:val="7EEAB25C"/>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4EE8D704"/>
  <w15:chartTrackingRefBased/>
  <w15:docId w15:val="{E63B6A8B-F684-584E-83A9-A76ACDA4163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4"/>
        <w:szCs w:val="24"/>
        <w:lang w:val="en-GB"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0"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C60B1"/>
    <w:pPr>
      <w:spacing w:after="200" w:line="288" w:lineRule="auto"/>
    </w:pPr>
    <w:rPr>
      <w:rFonts w:ascii="Aptos" w:eastAsia="Times New Roman" w:hAnsi="Aptos" w:cs="Times New Roman"/>
      <w:i/>
      <w:iCs/>
      <w:sz w:val="20"/>
      <w:szCs w:val="20"/>
      <w:lang w:eastAsia="ja-JP"/>
    </w:rPr>
  </w:style>
  <w:style w:type="paragraph" w:styleId="Heading1">
    <w:name w:val="heading 1"/>
    <w:basedOn w:val="Normal"/>
    <w:next w:val="Normal"/>
    <w:link w:val="Heading1Char1"/>
    <w:autoRedefine/>
    <w:uiPriority w:val="9"/>
    <w:qFormat/>
    <w:rsid w:val="00D3133A"/>
    <w:pPr>
      <w:keepNext/>
      <w:keepLines/>
      <w:spacing w:after="480" w:line="240" w:lineRule="auto"/>
      <w:outlineLvl w:val="0"/>
    </w:pPr>
    <w:rPr>
      <w:rFonts w:ascii="Open Sans Condensed" w:eastAsia="HGｺﾞｼｯｸM" w:hAnsi="Open Sans Condensed" w:cs="Tahoma"/>
      <w:b/>
      <w:color w:val="63A537"/>
      <w:sz w:val="48"/>
      <w:szCs w:val="58"/>
    </w:rPr>
  </w:style>
  <w:style w:type="paragraph" w:styleId="Heading2">
    <w:name w:val="heading 2"/>
    <w:basedOn w:val="Normal"/>
    <w:next w:val="Normal"/>
    <w:link w:val="Heading2Char1"/>
    <w:autoRedefine/>
    <w:uiPriority w:val="9"/>
    <w:unhideWhenUsed/>
    <w:qFormat/>
    <w:rsid w:val="00D3133A"/>
    <w:pPr>
      <w:keepNext/>
      <w:keepLines/>
      <w:spacing w:before="120" w:after="120" w:line="240" w:lineRule="auto"/>
      <w:outlineLvl w:val="1"/>
    </w:pPr>
    <w:rPr>
      <w:rFonts w:ascii="Open Sans Condensed" w:eastAsia="HGｺﾞｼｯｸM" w:hAnsi="Open Sans Condensed" w:cs="Tahoma"/>
      <w:b/>
      <w:bCs/>
      <w:color w:val="455F51"/>
      <w:sz w:val="28"/>
      <w:szCs w:val="28"/>
    </w:rPr>
  </w:style>
  <w:style w:type="paragraph" w:styleId="Heading3">
    <w:name w:val="heading 3"/>
    <w:basedOn w:val="Normal"/>
    <w:next w:val="Normal"/>
    <w:link w:val="Heading3Char1"/>
    <w:autoRedefine/>
    <w:uiPriority w:val="9"/>
    <w:semiHidden/>
    <w:unhideWhenUsed/>
    <w:qFormat/>
    <w:rsid w:val="00D3133A"/>
    <w:pPr>
      <w:keepNext/>
      <w:keepLines/>
      <w:spacing w:before="40" w:after="0"/>
      <w:outlineLvl w:val="2"/>
    </w:pPr>
    <w:rPr>
      <w:rFonts w:ascii="Open Sans Condensed" w:eastAsia="HGｺﾞｼｯｸM" w:hAnsi="Open Sans Condensed" w:cs="Tahoma"/>
      <w:b/>
      <w:bCs/>
      <w:sz w:val="22"/>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5Char">
    <w:name w:val="Heading 5 Char"/>
    <w:basedOn w:val="DefaultParagraphFont"/>
    <w:qFormat/>
    <w:rsid w:val="00D3133A"/>
    <w:rPr>
      <w:rFonts w:ascii="Open Sans Condensed" w:eastAsia="HGｺﾞｼｯｸM" w:hAnsi="Open Sans Condensed" w:cs="Tahoma"/>
      <w:b/>
      <w:i w:val="0"/>
      <w:color w:val="000000"/>
    </w:rPr>
  </w:style>
  <w:style w:type="character" w:customStyle="1" w:styleId="Heading4Char">
    <w:name w:val="Heading 4 Char"/>
    <w:basedOn w:val="DefaultParagraphFont"/>
    <w:qFormat/>
    <w:rsid w:val="00D3133A"/>
    <w:rPr>
      <w:rFonts w:ascii="Open Sans Condensed" w:eastAsia="HGｺﾞｼｯｸM" w:hAnsi="Open Sans Condensed" w:cs="Tahoma"/>
      <w:b/>
      <w:bCs/>
      <w:i w:val="0"/>
      <w:color w:val="99CB38"/>
    </w:rPr>
  </w:style>
  <w:style w:type="character" w:customStyle="1" w:styleId="Heading3Char">
    <w:name w:val="Heading 3 Char"/>
    <w:basedOn w:val="DefaultParagraphFont"/>
    <w:qFormat/>
    <w:rsid w:val="00D3133A"/>
    <w:rPr>
      <w:rFonts w:ascii="Open Sans Condensed" w:eastAsia="HGｺﾞｼｯｸM" w:hAnsi="Open Sans Condensed" w:cs="Tahoma"/>
      <w:b/>
      <w:bCs/>
      <w:i w:val="0"/>
      <w:color w:val="000000"/>
      <w:sz w:val="22"/>
      <w:szCs w:val="22"/>
    </w:rPr>
  </w:style>
  <w:style w:type="character" w:customStyle="1" w:styleId="Heading2Char">
    <w:name w:val="Heading 2 Char"/>
    <w:basedOn w:val="DefaultParagraphFont"/>
    <w:qFormat/>
    <w:rsid w:val="00D3133A"/>
    <w:rPr>
      <w:rFonts w:ascii="Open Sans Condensed" w:eastAsia="HGｺﾞｼｯｸM" w:hAnsi="Open Sans Condensed" w:cs="Tahoma"/>
      <w:b/>
      <w:bCs/>
      <w:i w:val="0"/>
      <w:color w:val="455F51"/>
      <w:sz w:val="28"/>
      <w:szCs w:val="28"/>
    </w:rPr>
  </w:style>
  <w:style w:type="character" w:customStyle="1" w:styleId="Heading1Char">
    <w:name w:val="Heading 1 Char"/>
    <w:basedOn w:val="DefaultParagraphFont"/>
    <w:qFormat/>
    <w:rsid w:val="00D3133A"/>
    <w:rPr>
      <w:rFonts w:ascii="Open Sans Condensed" w:eastAsia="HGｺﾞｼｯｸM" w:hAnsi="Open Sans Condensed" w:cs="Tahoma"/>
      <w:b/>
      <w:i w:val="0"/>
      <w:color w:val="63A537"/>
      <w:sz w:val="48"/>
      <w:szCs w:val="58"/>
    </w:rPr>
  </w:style>
  <w:style w:type="paragraph" w:customStyle="1" w:styleId="Style1">
    <w:name w:val="Style1"/>
    <w:basedOn w:val="Normal"/>
    <w:qFormat/>
    <w:rsid w:val="00D3133A"/>
    <w:pPr>
      <w:suppressAutoHyphens/>
      <w:autoSpaceDN w:val="0"/>
      <w:spacing w:after="160"/>
      <w:textAlignment w:val="baseline"/>
    </w:pPr>
    <w:rPr>
      <w:rFonts w:ascii="Georgia" w:eastAsia="HGSoeiPresenceEB" w:hAnsi="Georgia"/>
      <w:color w:val="000000"/>
      <w:lang w:val="en-US"/>
    </w:rPr>
  </w:style>
  <w:style w:type="paragraph" w:customStyle="1" w:styleId="Style2">
    <w:name w:val="Style2"/>
    <w:basedOn w:val="TOC1"/>
    <w:autoRedefine/>
    <w:qFormat/>
    <w:rsid w:val="00D3133A"/>
    <w:pPr>
      <w:tabs>
        <w:tab w:val="right" w:leader="dot" w:pos="6120"/>
      </w:tabs>
      <w:suppressAutoHyphens/>
      <w:autoSpaceDN w:val="0"/>
      <w:spacing w:after="240"/>
      <w:textAlignment w:val="baseline"/>
    </w:pPr>
    <w:rPr>
      <w:rFonts w:ascii="Georgia" w:eastAsia="HGSoeiPresenceEB" w:hAnsi="Georgia"/>
      <w:bCs/>
      <w:color w:val="455F51"/>
      <w:sz w:val="18"/>
      <w:szCs w:val="28"/>
      <w:lang w:val="en-US"/>
    </w:rPr>
  </w:style>
  <w:style w:type="paragraph" w:styleId="TOC1">
    <w:name w:val="toc 1"/>
    <w:basedOn w:val="Normal"/>
    <w:next w:val="Normal"/>
    <w:autoRedefine/>
    <w:uiPriority w:val="39"/>
    <w:semiHidden/>
    <w:unhideWhenUsed/>
    <w:rsid w:val="00D3133A"/>
    <w:pPr>
      <w:spacing w:after="100"/>
    </w:pPr>
  </w:style>
  <w:style w:type="paragraph" w:customStyle="1" w:styleId="Style3">
    <w:name w:val="Style3"/>
    <w:basedOn w:val="Quote"/>
    <w:qFormat/>
    <w:rsid w:val="00D3133A"/>
    <w:pPr>
      <w:pBdr>
        <w:top w:val="single" w:sz="8" w:space="10" w:color="99CB38"/>
        <w:left w:val="single" w:sz="8" w:space="14" w:color="FFFFFF"/>
        <w:bottom w:val="single" w:sz="8" w:space="10" w:color="99CB38"/>
        <w:right w:val="single" w:sz="8" w:space="14" w:color="FFFFFF"/>
      </w:pBdr>
      <w:spacing w:before="280" w:after="280" w:line="264" w:lineRule="auto"/>
      <w:ind w:left="288" w:right="288"/>
      <w:jc w:val="left"/>
    </w:pPr>
    <w:rPr>
      <w:b/>
      <w:color w:val="455F51"/>
      <w:sz w:val="28"/>
      <w:szCs w:val="34"/>
    </w:rPr>
  </w:style>
  <w:style w:type="paragraph" w:styleId="Quote">
    <w:name w:val="Quote"/>
    <w:basedOn w:val="Normal"/>
    <w:next w:val="Normal"/>
    <w:link w:val="QuoteChar"/>
    <w:uiPriority w:val="29"/>
    <w:qFormat/>
    <w:rsid w:val="00D3133A"/>
    <w:pPr>
      <w:spacing w:before="200"/>
      <w:ind w:left="864" w:right="864"/>
      <w:jc w:val="center"/>
    </w:pPr>
    <w:rPr>
      <w:i w:val="0"/>
      <w:iCs w:val="0"/>
      <w:color w:val="404040" w:themeColor="text1" w:themeTint="BF"/>
    </w:rPr>
  </w:style>
  <w:style w:type="character" w:customStyle="1" w:styleId="QuoteChar">
    <w:name w:val="Quote Char"/>
    <w:basedOn w:val="DefaultParagraphFont"/>
    <w:link w:val="Quote"/>
    <w:uiPriority w:val="29"/>
    <w:rsid w:val="00D3133A"/>
    <w:rPr>
      <w:rFonts w:ascii="Georgia" w:eastAsia="HGSoeiPresenceEB" w:hAnsi="Georgia" w:cs="Times New Roman"/>
      <w:i/>
      <w:iCs/>
      <w:color w:val="404040" w:themeColor="text1" w:themeTint="BF"/>
      <w:sz w:val="20"/>
      <w:szCs w:val="20"/>
      <w:lang w:val="en-US" w:eastAsia="ja-JP"/>
    </w:rPr>
  </w:style>
  <w:style w:type="paragraph" w:styleId="Title">
    <w:name w:val="Title"/>
    <w:basedOn w:val="Normal"/>
    <w:link w:val="TitleChar"/>
    <w:autoRedefine/>
    <w:qFormat/>
    <w:rsid w:val="00D3133A"/>
    <w:pPr>
      <w:spacing w:after="0" w:line="240" w:lineRule="auto"/>
      <w:jc w:val="center"/>
    </w:pPr>
    <w:rPr>
      <w:rFonts w:ascii="Open Sans Condensed" w:eastAsia="HGｺﾞｼｯｸM" w:hAnsi="Open Sans Condensed" w:cs="Tahoma"/>
      <w:b/>
      <w:color w:val="FFFFFF"/>
      <w:kern w:val="3"/>
      <w:sz w:val="48"/>
      <w:szCs w:val="88"/>
      <w:lang w:eastAsia="en-US"/>
    </w:rPr>
  </w:style>
  <w:style w:type="character" w:customStyle="1" w:styleId="TitleChar">
    <w:name w:val="Title Char"/>
    <w:basedOn w:val="DefaultParagraphFont"/>
    <w:link w:val="Title"/>
    <w:qFormat/>
    <w:rsid w:val="00D3133A"/>
    <w:rPr>
      <w:rFonts w:ascii="Open Sans Condensed" w:eastAsia="HGｺﾞｼｯｸM" w:hAnsi="Open Sans Condensed" w:cs="Tahoma"/>
      <w:b/>
      <w:i w:val="0"/>
      <w:color w:val="FFFFFF"/>
      <w:kern w:val="3"/>
      <w:sz w:val="48"/>
      <w:szCs w:val="88"/>
    </w:rPr>
  </w:style>
  <w:style w:type="character" w:customStyle="1" w:styleId="Heading1Char1">
    <w:name w:val="Heading 1 Char1"/>
    <w:basedOn w:val="DefaultParagraphFont"/>
    <w:link w:val="Heading1"/>
    <w:uiPriority w:val="9"/>
    <w:rsid w:val="00D3133A"/>
    <w:rPr>
      <w:rFonts w:ascii="Open Sans Condensed" w:eastAsia="HGｺﾞｼｯｸM" w:hAnsi="Open Sans Condensed" w:cs="Tahoma"/>
      <w:b/>
      <w:color w:val="63A537"/>
      <w:sz w:val="48"/>
      <w:szCs w:val="58"/>
      <w:lang w:val="en-US" w:eastAsia="ja-JP"/>
    </w:rPr>
  </w:style>
  <w:style w:type="paragraph" w:styleId="TOCHeading">
    <w:name w:val="TOC Heading"/>
    <w:basedOn w:val="Heading1"/>
    <w:next w:val="Normal"/>
    <w:autoRedefine/>
    <w:qFormat/>
    <w:rsid w:val="00D3133A"/>
    <w:rPr>
      <w:b w:val="0"/>
    </w:rPr>
  </w:style>
  <w:style w:type="character" w:customStyle="1" w:styleId="Heading2Char1">
    <w:name w:val="Heading 2 Char1"/>
    <w:basedOn w:val="DefaultParagraphFont"/>
    <w:link w:val="Heading2"/>
    <w:uiPriority w:val="9"/>
    <w:rsid w:val="00D3133A"/>
    <w:rPr>
      <w:rFonts w:ascii="Open Sans Condensed" w:eastAsia="HGｺﾞｼｯｸM" w:hAnsi="Open Sans Condensed" w:cs="Tahoma"/>
      <w:b/>
      <w:bCs/>
      <w:color w:val="455F51"/>
      <w:sz w:val="28"/>
      <w:szCs w:val="28"/>
      <w:lang w:val="en-US" w:eastAsia="ja-JP"/>
    </w:rPr>
  </w:style>
  <w:style w:type="character" w:customStyle="1" w:styleId="Heading3Char1">
    <w:name w:val="Heading 3 Char1"/>
    <w:basedOn w:val="DefaultParagraphFont"/>
    <w:link w:val="Heading3"/>
    <w:uiPriority w:val="9"/>
    <w:semiHidden/>
    <w:rsid w:val="00D3133A"/>
    <w:rPr>
      <w:rFonts w:ascii="Open Sans Condensed" w:eastAsia="HGｺﾞｼｯｸM" w:hAnsi="Open Sans Condensed" w:cs="Tahoma"/>
      <w:b/>
      <w:bCs/>
      <w:color w:val="000000"/>
      <w:sz w:val="22"/>
      <w:szCs w:val="22"/>
      <w:lang w:val="en-US" w:eastAsia="ja-JP"/>
    </w:rPr>
  </w:style>
  <w:style w:type="character" w:styleId="SubtleEmphasis">
    <w:name w:val="Subtle Emphasis"/>
    <w:basedOn w:val="DefaultParagraphFont"/>
    <w:uiPriority w:val="19"/>
    <w:qFormat/>
    <w:rsid w:val="00D3133A"/>
    <w:rPr>
      <w:rFonts w:ascii="Georgia" w:hAnsi="Georgia"/>
      <w:b w:val="0"/>
      <w:i/>
      <w:iCs/>
      <w:color w:val="404040" w:themeColor="text1" w:themeTint="BF"/>
    </w:rPr>
  </w:style>
  <w:style w:type="paragraph" w:styleId="NoSpacing">
    <w:name w:val="No Spacing"/>
    <w:autoRedefine/>
    <w:qFormat/>
    <w:rsid w:val="00D3133A"/>
    <w:pPr>
      <w:suppressAutoHyphens/>
      <w:autoSpaceDN w:val="0"/>
      <w:textAlignment w:val="baseline"/>
    </w:pPr>
    <w:rPr>
      <w:rFonts w:ascii="Georgia" w:eastAsia="HGSoeiPresenceEB" w:hAnsi="Georgia" w:cs="Times New Roman"/>
      <w:color w:val="595959"/>
      <w:sz w:val="20"/>
      <w:szCs w:val="20"/>
      <w:lang w:val="en-US" w:eastAsia="ja-JP"/>
    </w:rPr>
  </w:style>
  <w:style w:type="paragraph" w:styleId="ListParagraph">
    <w:name w:val="List Paragraph"/>
    <w:basedOn w:val="Normal"/>
    <w:uiPriority w:val="34"/>
    <w:qFormat/>
    <w:rsid w:val="009D5E8E"/>
    <w:pPr>
      <w:ind w:left="720"/>
      <w:contextualSpacing/>
    </w:pPr>
  </w:style>
  <w:style w:type="paragraph" w:styleId="Header">
    <w:name w:val="header"/>
    <w:basedOn w:val="Normal"/>
    <w:link w:val="HeaderChar"/>
    <w:uiPriority w:val="99"/>
    <w:unhideWhenUsed/>
    <w:rsid w:val="00EA4DBF"/>
    <w:pPr>
      <w:tabs>
        <w:tab w:val="center" w:pos="4513"/>
        <w:tab w:val="right" w:pos="9026"/>
      </w:tabs>
      <w:spacing w:after="0" w:line="240" w:lineRule="auto"/>
    </w:pPr>
  </w:style>
  <w:style w:type="character" w:customStyle="1" w:styleId="HeaderChar">
    <w:name w:val="Header Char"/>
    <w:basedOn w:val="DefaultParagraphFont"/>
    <w:link w:val="Header"/>
    <w:uiPriority w:val="99"/>
    <w:rsid w:val="00EA4DBF"/>
    <w:rPr>
      <w:rFonts w:ascii="Aptos" w:eastAsia="Times New Roman" w:hAnsi="Aptos" w:cs="Times New Roman"/>
      <w:i/>
      <w:iCs/>
      <w:sz w:val="20"/>
      <w:szCs w:val="20"/>
      <w:lang w:eastAsia="ja-JP"/>
    </w:rPr>
  </w:style>
  <w:style w:type="paragraph" w:styleId="Footer">
    <w:name w:val="footer"/>
    <w:basedOn w:val="Normal"/>
    <w:link w:val="FooterChar"/>
    <w:uiPriority w:val="99"/>
    <w:unhideWhenUsed/>
    <w:rsid w:val="00EA4DBF"/>
    <w:pPr>
      <w:tabs>
        <w:tab w:val="center" w:pos="4513"/>
        <w:tab w:val="right" w:pos="9026"/>
      </w:tabs>
      <w:spacing w:after="0" w:line="240" w:lineRule="auto"/>
    </w:pPr>
  </w:style>
  <w:style w:type="character" w:customStyle="1" w:styleId="FooterChar">
    <w:name w:val="Footer Char"/>
    <w:basedOn w:val="DefaultParagraphFont"/>
    <w:link w:val="Footer"/>
    <w:uiPriority w:val="99"/>
    <w:rsid w:val="00EA4DBF"/>
    <w:rPr>
      <w:rFonts w:ascii="Aptos" w:eastAsia="Times New Roman" w:hAnsi="Aptos" w:cs="Times New Roman"/>
      <w:i/>
      <w:iCs/>
      <w:sz w:val="20"/>
      <w:szCs w:val="20"/>
      <w:lang w:eastAsia="ja-JP"/>
    </w:rPr>
  </w:style>
  <w:style w:type="character" w:styleId="PageNumber">
    <w:name w:val="page number"/>
    <w:basedOn w:val="DefaultParagraphFont"/>
    <w:uiPriority w:val="99"/>
    <w:semiHidden/>
    <w:unhideWhenUsed/>
    <w:rsid w:val="00EA4DBF"/>
  </w:style>
  <w:style w:type="table" w:styleId="TableGrid">
    <w:name w:val="Table Grid"/>
    <w:basedOn w:val="TableNormal"/>
    <w:uiPriority w:val="39"/>
    <w:rsid w:val="00E75EF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unhideWhenUsed/>
    <w:rsid w:val="00D660A3"/>
    <w:pPr>
      <w:spacing w:before="100" w:beforeAutospacing="1" w:after="100" w:afterAutospacing="1" w:line="240" w:lineRule="auto"/>
    </w:pPr>
    <w:rPr>
      <w:rFonts w:ascii="Times New Roman" w:hAnsi="Times New Roman"/>
      <w:i w:val="0"/>
      <w:iCs w:val="0"/>
      <w:sz w:val="24"/>
      <w:szCs w:val="24"/>
      <w:lang w:eastAsia="en-GB"/>
    </w:rPr>
  </w:style>
  <w:style w:type="paragraph" w:styleId="CommentText">
    <w:name w:val="annotation text"/>
    <w:basedOn w:val="Normal"/>
    <w:link w:val="CommentTextChar"/>
    <w:uiPriority w:val="99"/>
    <w:semiHidden/>
    <w:unhideWhenUsed/>
    <w:pPr>
      <w:spacing w:line="240" w:lineRule="auto"/>
    </w:pPr>
  </w:style>
  <w:style w:type="character" w:customStyle="1" w:styleId="CommentTextChar">
    <w:name w:val="Comment Text Char"/>
    <w:basedOn w:val="DefaultParagraphFont"/>
    <w:link w:val="CommentText"/>
    <w:uiPriority w:val="99"/>
    <w:semiHidden/>
    <w:rPr>
      <w:rFonts w:ascii="Aptos" w:eastAsia="Times New Roman" w:hAnsi="Aptos" w:cs="Times New Roman"/>
      <w:i/>
      <w:iCs/>
      <w:sz w:val="20"/>
      <w:szCs w:val="20"/>
      <w:lang w:eastAsia="ja-JP"/>
    </w:rPr>
  </w:style>
  <w:style w:type="character" w:styleId="CommentReference">
    <w:name w:val="annotation reference"/>
    <w:basedOn w:val="DefaultParagraphFont"/>
    <w:uiPriority w:val="99"/>
    <w:semiHidden/>
    <w:unhideWhenUsed/>
    <w:rPr>
      <w:sz w:val="16"/>
      <w:szCs w:val="16"/>
    </w:rPr>
  </w:style>
  <w:style w:type="paragraph" w:styleId="Revision">
    <w:name w:val="Revision"/>
    <w:hidden/>
    <w:uiPriority w:val="99"/>
    <w:semiHidden/>
    <w:rsid w:val="00E070F2"/>
    <w:rPr>
      <w:rFonts w:ascii="Aptos" w:eastAsia="Times New Roman" w:hAnsi="Aptos" w:cs="Times New Roman"/>
      <w:i/>
      <w:iCs/>
      <w:sz w:val="20"/>
      <w:szCs w:val="20"/>
      <w:lang w:eastAsia="ja-JP"/>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3520055">
      <w:bodyDiv w:val="1"/>
      <w:marLeft w:val="0"/>
      <w:marRight w:val="0"/>
      <w:marTop w:val="0"/>
      <w:marBottom w:val="0"/>
      <w:divBdr>
        <w:top w:val="none" w:sz="0" w:space="0" w:color="auto"/>
        <w:left w:val="none" w:sz="0" w:space="0" w:color="auto"/>
        <w:bottom w:val="none" w:sz="0" w:space="0" w:color="auto"/>
        <w:right w:val="none" w:sz="0" w:space="0" w:color="auto"/>
      </w:divBdr>
      <w:divsChild>
        <w:div w:id="242028088">
          <w:marLeft w:val="0"/>
          <w:marRight w:val="0"/>
          <w:marTop w:val="0"/>
          <w:marBottom w:val="0"/>
          <w:divBdr>
            <w:top w:val="none" w:sz="0" w:space="0" w:color="auto"/>
            <w:left w:val="none" w:sz="0" w:space="0" w:color="auto"/>
            <w:bottom w:val="none" w:sz="0" w:space="0" w:color="auto"/>
            <w:right w:val="none" w:sz="0" w:space="0" w:color="auto"/>
          </w:divBdr>
          <w:divsChild>
            <w:div w:id="921062149">
              <w:marLeft w:val="0"/>
              <w:marRight w:val="0"/>
              <w:marTop w:val="0"/>
              <w:marBottom w:val="0"/>
              <w:divBdr>
                <w:top w:val="none" w:sz="0" w:space="0" w:color="auto"/>
                <w:left w:val="none" w:sz="0" w:space="0" w:color="auto"/>
                <w:bottom w:val="none" w:sz="0" w:space="0" w:color="auto"/>
                <w:right w:val="none" w:sz="0" w:space="0" w:color="auto"/>
              </w:divBdr>
              <w:divsChild>
                <w:div w:id="3145754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21336139">
      <w:bodyDiv w:val="1"/>
      <w:marLeft w:val="0"/>
      <w:marRight w:val="0"/>
      <w:marTop w:val="0"/>
      <w:marBottom w:val="0"/>
      <w:divBdr>
        <w:top w:val="none" w:sz="0" w:space="0" w:color="auto"/>
        <w:left w:val="none" w:sz="0" w:space="0" w:color="auto"/>
        <w:bottom w:val="none" w:sz="0" w:space="0" w:color="auto"/>
        <w:right w:val="none" w:sz="0" w:space="0" w:color="auto"/>
      </w:divBdr>
      <w:divsChild>
        <w:div w:id="1366444851">
          <w:marLeft w:val="0"/>
          <w:marRight w:val="0"/>
          <w:marTop w:val="0"/>
          <w:marBottom w:val="0"/>
          <w:divBdr>
            <w:top w:val="none" w:sz="0" w:space="0" w:color="auto"/>
            <w:left w:val="none" w:sz="0" w:space="0" w:color="auto"/>
            <w:bottom w:val="none" w:sz="0" w:space="0" w:color="auto"/>
            <w:right w:val="none" w:sz="0" w:space="0" w:color="auto"/>
          </w:divBdr>
          <w:divsChild>
            <w:div w:id="1514612370">
              <w:marLeft w:val="0"/>
              <w:marRight w:val="0"/>
              <w:marTop w:val="0"/>
              <w:marBottom w:val="0"/>
              <w:divBdr>
                <w:top w:val="none" w:sz="0" w:space="0" w:color="auto"/>
                <w:left w:val="none" w:sz="0" w:space="0" w:color="auto"/>
                <w:bottom w:val="none" w:sz="0" w:space="0" w:color="auto"/>
                <w:right w:val="none" w:sz="0" w:space="0" w:color="auto"/>
              </w:divBdr>
              <w:divsChild>
                <w:div w:id="8309445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97169276">
      <w:bodyDiv w:val="1"/>
      <w:marLeft w:val="0"/>
      <w:marRight w:val="0"/>
      <w:marTop w:val="0"/>
      <w:marBottom w:val="0"/>
      <w:divBdr>
        <w:top w:val="none" w:sz="0" w:space="0" w:color="auto"/>
        <w:left w:val="none" w:sz="0" w:space="0" w:color="auto"/>
        <w:bottom w:val="none" w:sz="0" w:space="0" w:color="auto"/>
        <w:right w:val="none" w:sz="0" w:space="0" w:color="auto"/>
      </w:divBdr>
      <w:divsChild>
        <w:div w:id="11614756">
          <w:marLeft w:val="0"/>
          <w:marRight w:val="0"/>
          <w:marTop w:val="0"/>
          <w:marBottom w:val="0"/>
          <w:divBdr>
            <w:top w:val="none" w:sz="0" w:space="0" w:color="auto"/>
            <w:left w:val="none" w:sz="0" w:space="0" w:color="auto"/>
            <w:bottom w:val="none" w:sz="0" w:space="0" w:color="auto"/>
            <w:right w:val="none" w:sz="0" w:space="0" w:color="auto"/>
          </w:divBdr>
          <w:divsChild>
            <w:div w:id="51464667">
              <w:marLeft w:val="0"/>
              <w:marRight w:val="0"/>
              <w:marTop w:val="0"/>
              <w:marBottom w:val="0"/>
              <w:divBdr>
                <w:top w:val="none" w:sz="0" w:space="0" w:color="auto"/>
                <w:left w:val="none" w:sz="0" w:space="0" w:color="auto"/>
                <w:bottom w:val="none" w:sz="0" w:space="0" w:color="auto"/>
                <w:right w:val="none" w:sz="0" w:space="0" w:color="auto"/>
              </w:divBdr>
              <w:divsChild>
                <w:div w:id="21331610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23910788">
      <w:bodyDiv w:val="1"/>
      <w:marLeft w:val="0"/>
      <w:marRight w:val="0"/>
      <w:marTop w:val="0"/>
      <w:marBottom w:val="0"/>
      <w:divBdr>
        <w:top w:val="none" w:sz="0" w:space="0" w:color="auto"/>
        <w:left w:val="none" w:sz="0" w:space="0" w:color="auto"/>
        <w:bottom w:val="none" w:sz="0" w:space="0" w:color="auto"/>
        <w:right w:val="none" w:sz="0" w:space="0" w:color="auto"/>
      </w:divBdr>
      <w:divsChild>
        <w:div w:id="345400985">
          <w:marLeft w:val="0"/>
          <w:marRight w:val="0"/>
          <w:marTop w:val="0"/>
          <w:marBottom w:val="0"/>
          <w:divBdr>
            <w:top w:val="none" w:sz="0" w:space="0" w:color="auto"/>
            <w:left w:val="none" w:sz="0" w:space="0" w:color="auto"/>
            <w:bottom w:val="none" w:sz="0" w:space="0" w:color="auto"/>
            <w:right w:val="none" w:sz="0" w:space="0" w:color="auto"/>
          </w:divBdr>
          <w:divsChild>
            <w:div w:id="1402017327">
              <w:marLeft w:val="0"/>
              <w:marRight w:val="0"/>
              <w:marTop w:val="0"/>
              <w:marBottom w:val="0"/>
              <w:divBdr>
                <w:top w:val="none" w:sz="0" w:space="0" w:color="auto"/>
                <w:left w:val="none" w:sz="0" w:space="0" w:color="auto"/>
                <w:bottom w:val="none" w:sz="0" w:space="0" w:color="auto"/>
                <w:right w:val="none" w:sz="0" w:space="0" w:color="auto"/>
              </w:divBdr>
              <w:divsChild>
                <w:div w:id="17664579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25445989">
      <w:bodyDiv w:val="1"/>
      <w:marLeft w:val="0"/>
      <w:marRight w:val="0"/>
      <w:marTop w:val="0"/>
      <w:marBottom w:val="0"/>
      <w:divBdr>
        <w:top w:val="none" w:sz="0" w:space="0" w:color="auto"/>
        <w:left w:val="none" w:sz="0" w:space="0" w:color="auto"/>
        <w:bottom w:val="none" w:sz="0" w:space="0" w:color="auto"/>
        <w:right w:val="none" w:sz="0" w:space="0" w:color="auto"/>
      </w:divBdr>
      <w:divsChild>
        <w:div w:id="190844663">
          <w:marLeft w:val="0"/>
          <w:marRight w:val="0"/>
          <w:marTop w:val="0"/>
          <w:marBottom w:val="0"/>
          <w:divBdr>
            <w:top w:val="none" w:sz="0" w:space="0" w:color="auto"/>
            <w:left w:val="none" w:sz="0" w:space="0" w:color="auto"/>
            <w:bottom w:val="none" w:sz="0" w:space="0" w:color="auto"/>
            <w:right w:val="none" w:sz="0" w:space="0" w:color="auto"/>
          </w:divBdr>
          <w:divsChild>
            <w:div w:id="297536920">
              <w:marLeft w:val="0"/>
              <w:marRight w:val="0"/>
              <w:marTop w:val="0"/>
              <w:marBottom w:val="0"/>
              <w:divBdr>
                <w:top w:val="none" w:sz="0" w:space="0" w:color="auto"/>
                <w:left w:val="none" w:sz="0" w:space="0" w:color="auto"/>
                <w:bottom w:val="none" w:sz="0" w:space="0" w:color="auto"/>
                <w:right w:val="none" w:sz="0" w:space="0" w:color="auto"/>
              </w:divBdr>
              <w:divsChild>
                <w:div w:id="57167437">
                  <w:marLeft w:val="0"/>
                  <w:marRight w:val="0"/>
                  <w:marTop w:val="0"/>
                  <w:marBottom w:val="0"/>
                  <w:divBdr>
                    <w:top w:val="none" w:sz="0" w:space="0" w:color="auto"/>
                    <w:left w:val="none" w:sz="0" w:space="0" w:color="auto"/>
                    <w:bottom w:val="none" w:sz="0" w:space="0" w:color="auto"/>
                    <w:right w:val="none" w:sz="0" w:space="0" w:color="auto"/>
                  </w:divBdr>
                </w:div>
                <w:div w:id="1423087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30419921">
      <w:bodyDiv w:val="1"/>
      <w:marLeft w:val="0"/>
      <w:marRight w:val="0"/>
      <w:marTop w:val="0"/>
      <w:marBottom w:val="0"/>
      <w:divBdr>
        <w:top w:val="none" w:sz="0" w:space="0" w:color="auto"/>
        <w:left w:val="none" w:sz="0" w:space="0" w:color="auto"/>
        <w:bottom w:val="none" w:sz="0" w:space="0" w:color="auto"/>
        <w:right w:val="none" w:sz="0" w:space="0" w:color="auto"/>
      </w:divBdr>
      <w:divsChild>
        <w:div w:id="1727415418">
          <w:marLeft w:val="0"/>
          <w:marRight w:val="0"/>
          <w:marTop w:val="0"/>
          <w:marBottom w:val="0"/>
          <w:divBdr>
            <w:top w:val="none" w:sz="0" w:space="0" w:color="auto"/>
            <w:left w:val="none" w:sz="0" w:space="0" w:color="auto"/>
            <w:bottom w:val="none" w:sz="0" w:space="0" w:color="auto"/>
            <w:right w:val="none" w:sz="0" w:space="0" w:color="auto"/>
          </w:divBdr>
          <w:divsChild>
            <w:div w:id="959261011">
              <w:marLeft w:val="0"/>
              <w:marRight w:val="0"/>
              <w:marTop w:val="0"/>
              <w:marBottom w:val="0"/>
              <w:divBdr>
                <w:top w:val="none" w:sz="0" w:space="0" w:color="auto"/>
                <w:left w:val="none" w:sz="0" w:space="0" w:color="auto"/>
                <w:bottom w:val="none" w:sz="0" w:space="0" w:color="auto"/>
                <w:right w:val="none" w:sz="0" w:space="0" w:color="auto"/>
              </w:divBdr>
              <w:divsChild>
                <w:div w:id="13804020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75557969">
      <w:bodyDiv w:val="1"/>
      <w:marLeft w:val="0"/>
      <w:marRight w:val="0"/>
      <w:marTop w:val="0"/>
      <w:marBottom w:val="0"/>
      <w:divBdr>
        <w:top w:val="none" w:sz="0" w:space="0" w:color="auto"/>
        <w:left w:val="none" w:sz="0" w:space="0" w:color="auto"/>
        <w:bottom w:val="none" w:sz="0" w:space="0" w:color="auto"/>
        <w:right w:val="none" w:sz="0" w:space="0" w:color="auto"/>
      </w:divBdr>
      <w:divsChild>
        <w:div w:id="1448306703">
          <w:marLeft w:val="0"/>
          <w:marRight w:val="0"/>
          <w:marTop w:val="0"/>
          <w:marBottom w:val="0"/>
          <w:divBdr>
            <w:top w:val="none" w:sz="0" w:space="0" w:color="auto"/>
            <w:left w:val="none" w:sz="0" w:space="0" w:color="auto"/>
            <w:bottom w:val="none" w:sz="0" w:space="0" w:color="auto"/>
            <w:right w:val="none" w:sz="0" w:space="0" w:color="auto"/>
          </w:divBdr>
          <w:divsChild>
            <w:div w:id="33777583">
              <w:marLeft w:val="0"/>
              <w:marRight w:val="0"/>
              <w:marTop w:val="0"/>
              <w:marBottom w:val="0"/>
              <w:divBdr>
                <w:top w:val="none" w:sz="0" w:space="0" w:color="auto"/>
                <w:left w:val="none" w:sz="0" w:space="0" w:color="auto"/>
                <w:bottom w:val="none" w:sz="0" w:space="0" w:color="auto"/>
                <w:right w:val="none" w:sz="0" w:space="0" w:color="auto"/>
              </w:divBdr>
              <w:divsChild>
                <w:div w:id="687295551">
                  <w:marLeft w:val="0"/>
                  <w:marRight w:val="0"/>
                  <w:marTop w:val="0"/>
                  <w:marBottom w:val="0"/>
                  <w:divBdr>
                    <w:top w:val="none" w:sz="0" w:space="0" w:color="auto"/>
                    <w:left w:val="none" w:sz="0" w:space="0" w:color="auto"/>
                    <w:bottom w:val="none" w:sz="0" w:space="0" w:color="auto"/>
                    <w:right w:val="none" w:sz="0" w:space="0" w:color="auto"/>
                  </w:divBdr>
                </w:div>
                <w:div w:id="838159058">
                  <w:marLeft w:val="0"/>
                  <w:marRight w:val="0"/>
                  <w:marTop w:val="0"/>
                  <w:marBottom w:val="0"/>
                  <w:divBdr>
                    <w:top w:val="none" w:sz="0" w:space="0" w:color="auto"/>
                    <w:left w:val="none" w:sz="0" w:space="0" w:color="auto"/>
                    <w:bottom w:val="none" w:sz="0" w:space="0" w:color="auto"/>
                    <w:right w:val="none" w:sz="0" w:space="0" w:color="auto"/>
                  </w:divBdr>
                </w:div>
                <w:div w:id="20270509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01664112">
      <w:bodyDiv w:val="1"/>
      <w:marLeft w:val="0"/>
      <w:marRight w:val="0"/>
      <w:marTop w:val="0"/>
      <w:marBottom w:val="0"/>
      <w:divBdr>
        <w:top w:val="none" w:sz="0" w:space="0" w:color="auto"/>
        <w:left w:val="none" w:sz="0" w:space="0" w:color="auto"/>
        <w:bottom w:val="none" w:sz="0" w:space="0" w:color="auto"/>
        <w:right w:val="none" w:sz="0" w:space="0" w:color="auto"/>
      </w:divBdr>
      <w:divsChild>
        <w:div w:id="1035810928">
          <w:marLeft w:val="0"/>
          <w:marRight w:val="0"/>
          <w:marTop w:val="0"/>
          <w:marBottom w:val="0"/>
          <w:divBdr>
            <w:top w:val="none" w:sz="0" w:space="0" w:color="auto"/>
            <w:left w:val="none" w:sz="0" w:space="0" w:color="auto"/>
            <w:bottom w:val="none" w:sz="0" w:space="0" w:color="auto"/>
            <w:right w:val="none" w:sz="0" w:space="0" w:color="auto"/>
          </w:divBdr>
          <w:divsChild>
            <w:div w:id="1482692735">
              <w:marLeft w:val="0"/>
              <w:marRight w:val="0"/>
              <w:marTop w:val="0"/>
              <w:marBottom w:val="0"/>
              <w:divBdr>
                <w:top w:val="none" w:sz="0" w:space="0" w:color="auto"/>
                <w:left w:val="none" w:sz="0" w:space="0" w:color="auto"/>
                <w:bottom w:val="none" w:sz="0" w:space="0" w:color="auto"/>
                <w:right w:val="none" w:sz="0" w:space="0" w:color="auto"/>
              </w:divBdr>
              <w:divsChild>
                <w:div w:id="530533542">
                  <w:marLeft w:val="0"/>
                  <w:marRight w:val="0"/>
                  <w:marTop w:val="0"/>
                  <w:marBottom w:val="0"/>
                  <w:divBdr>
                    <w:top w:val="none" w:sz="0" w:space="0" w:color="auto"/>
                    <w:left w:val="none" w:sz="0" w:space="0" w:color="auto"/>
                    <w:bottom w:val="none" w:sz="0" w:space="0" w:color="auto"/>
                    <w:right w:val="none" w:sz="0" w:space="0" w:color="auto"/>
                  </w:divBdr>
                </w:div>
                <w:div w:id="5667200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24835000">
      <w:bodyDiv w:val="1"/>
      <w:marLeft w:val="0"/>
      <w:marRight w:val="0"/>
      <w:marTop w:val="0"/>
      <w:marBottom w:val="0"/>
      <w:divBdr>
        <w:top w:val="none" w:sz="0" w:space="0" w:color="auto"/>
        <w:left w:val="none" w:sz="0" w:space="0" w:color="auto"/>
        <w:bottom w:val="none" w:sz="0" w:space="0" w:color="auto"/>
        <w:right w:val="none" w:sz="0" w:space="0" w:color="auto"/>
      </w:divBdr>
      <w:divsChild>
        <w:div w:id="1106542142">
          <w:marLeft w:val="0"/>
          <w:marRight w:val="0"/>
          <w:marTop w:val="0"/>
          <w:marBottom w:val="0"/>
          <w:divBdr>
            <w:top w:val="none" w:sz="0" w:space="0" w:color="auto"/>
            <w:left w:val="none" w:sz="0" w:space="0" w:color="auto"/>
            <w:bottom w:val="none" w:sz="0" w:space="0" w:color="auto"/>
            <w:right w:val="none" w:sz="0" w:space="0" w:color="auto"/>
          </w:divBdr>
          <w:divsChild>
            <w:div w:id="2060473602">
              <w:marLeft w:val="0"/>
              <w:marRight w:val="0"/>
              <w:marTop w:val="0"/>
              <w:marBottom w:val="0"/>
              <w:divBdr>
                <w:top w:val="none" w:sz="0" w:space="0" w:color="auto"/>
                <w:left w:val="none" w:sz="0" w:space="0" w:color="auto"/>
                <w:bottom w:val="none" w:sz="0" w:space="0" w:color="auto"/>
                <w:right w:val="none" w:sz="0" w:space="0" w:color="auto"/>
              </w:divBdr>
              <w:divsChild>
                <w:div w:id="1731348116">
                  <w:marLeft w:val="0"/>
                  <w:marRight w:val="0"/>
                  <w:marTop w:val="0"/>
                  <w:marBottom w:val="0"/>
                  <w:divBdr>
                    <w:top w:val="none" w:sz="0" w:space="0" w:color="auto"/>
                    <w:left w:val="none" w:sz="0" w:space="0" w:color="auto"/>
                    <w:bottom w:val="none" w:sz="0" w:space="0" w:color="auto"/>
                    <w:right w:val="none" w:sz="0" w:space="0" w:color="auto"/>
                  </w:divBdr>
                </w:div>
                <w:div w:id="8848021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30384803">
      <w:bodyDiv w:val="1"/>
      <w:marLeft w:val="0"/>
      <w:marRight w:val="0"/>
      <w:marTop w:val="0"/>
      <w:marBottom w:val="0"/>
      <w:divBdr>
        <w:top w:val="none" w:sz="0" w:space="0" w:color="auto"/>
        <w:left w:val="none" w:sz="0" w:space="0" w:color="auto"/>
        <w:bottom w:val="none" w:sz="0" w:space="0" w:color="auto"/>
        <w:right w:val="none" w:sz="0" w:space="0" w:color="auto"/>
      </w:divBdr>
      <w:divsChild>
        <w:div w:id="1232930968">
          <w:marLeft w:val="0"/>
          <w:marRight w:val="0"/>
          <w:marTop w:val="0"/>
          <w:marBottom w:val="0"/>
          <w:divBdr>
            <w:top w:val="none" w:sz="0" w:space="0" w:color="auto"/>
            <w:left w:val="none" w:sz="0" w:space="0" w:color="auto"/>
            <w:bottom w:val="none" w:sz="0" w:space="0" w:color="auto"/>
            <w:right w:val="none" w:sz="0" w:space="0" w:color="auto"/>
          </w:divBdr>
          <w:divsChild>
            <w:div w:id="1724132527">
              <w:marLeft w:val="0"/>
              <w:marRight w:val="0"/>
              <w:marTop w:val="0"/>
              <w:marBottom w:val="0"/>
              <w:divBdr>
                <w:top w:val="none" w:sz="0" w:space="0" w:color="auto"/>
                <w:left w:val="none" w:sz="0" w:space="0" w:color="auto"/>
                <w:bottom w:val="none" w:sz="0" w:space="0" w:color="auto"/>
                <w:right w:val="none" w:sz="0" w:space="0" w:color="auto"/>
              </w:divBdr>
              <w:divsChild>
                <w:div w:id="15506493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69582647">
      <w:bodyDiv w:val="1"/>
      <w:marLeft w:val="0"/>
      <w:marRight w:val="0"/>
      <w:marTop w:val="0"/>
      <w:marBottom w:val="0"/>
      <w:divBdr>
        <w:top w:val="none" w:sz="0" w:space="0" w:color="auto"/>
        <w:left w:val="none" w:sz="0" w:space="0" w:color="auto"/>
        <w:bottom w:val="none" w:sz="0" w:space="0" w:color="auto"/>
        <w:right w:val="none" w:sz="0" w:space="0" w:color="auto"/>
      </w:divBdr>
      <w:divsChild>
        <w:div w:id="860171669">
          <w:marLeft w:val="0"/>
          <w:marRight w:val="0"/>
          <w:marTop w:val="0"/>
          <w:marBottom w:val="0"/>
          <w:divBdr>
            <w:top w:val="none" w:sz="0" w:space="0" w:color="auto"/>
            <w:left w:val="none" w:sz="0" w:space="0" w:color="auto"/>
            <w:bottom w:val="none" w:sz="0" w:space="0" w:color="auto"/>
            <w:right w:val="none" w:sz="0" w:space="0" w:color="auto"/>
          </w:divBdr>
          <w:divsChild>
            <w:div w:id="1436289129">
              <w:marLeft w:val="0"/>
              <w:marRight w:val="0"/>
              <w:marTop w:val="0"/>
              <w:marBottom w:val="0"/>
              <w:divBdr>
                <w:top w:val="none" w:sz="0" w:space="0" w:color="auto"/>
                <w:left w:val="none" w:sz="0" w:space="0" w:color="auto"/>
                <w:bottom w:val="none" w:sz="0" w:space="0" w:color="auto"/>
                <w:right w:val="none" w:sz="0" w:space="0" w:color="auto"/>
              </w:divBdr>
              <w:divsChild>
                <w:div w:id="14192563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88860205">
      <w:bodyDiv w:val="1"/>
      <w:marLeft w:val="0"/>
      <w:marRight w:val="0"/>
      <w:marTop w:val="0"/>
      <w:marBottom w:val="0"/>
      <w:divBdr>
        <w:top w:val="none" w:sz="0" w:space="0" w:color="auto"/>
        <w:left w:val="none" w:sz="0" w:space="0" w:color="auto"/>
        <w:bottom w:val="none" w:sz="0" w:space="0" w:color="auto"/>
        <w:right w:val="none" w:sz="0" w:space="0" w:color="auto"/>
      </w:divBdr>
      <w:divsChild>
        <w:div w:id="1786652176">
          <w:marLeft w:val="0"/>
          <w:marRight w:val="0"/>
          <w:marTop w:val="0"/>
          <w:marBottom w:val="0"/>
          <w:divBdr>
            <w:top w:val="none" w:sz="0" w:space="0" w:color="auto"/>
            <w:left w:val="none" w:sz="0" w:space="0" w:color="auto"/>
            <w:bottom w:val="none" w:sz="0" w:space="0" w:color="auto"/>
            <w:right w:val="none" w:sz="0" w:space="0" w:color="auto"/>
          </w:divBdr>
          <w:divsChild>
            <w:div w:id="1200318681">
              <w:marLeft w:val="0"/>
              <w:marRight w:val="0"/>
              <w:marTop w:val="0"/>
              <w:marBottom w:val="0"/>
              <w:divBdr>
                <w:top w:val="none" w:sz="0" w:space="0" w:color="auto"/>
                <w:left w:val="none" w:sz="0" w:space="0" w:color="auto"/>
                <w:bottom w:val="none" w:sz="0" w:space="0" w:color="auto"/>
                <w:right w:val="none" w:sz="0" w:space="0" w:color="auto"/>
              </w:divBdr>
              <w:divsChild>
                <w:div w:id="14246472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41624061">
      <w:bodyDiv w:val="1"/>
      <w:marLeft w:val="0"/>
      <w:marRight w:val="0"/>
      <w:marTop w:val="0"/>
      <w:marBottom w:val="0"/>
      <w:divBdr>
        <w:top w:val="none" w:sz="0" w:space="0" w:color="auto"/>
        <w:left w:val="none" w:sz="0" w:space="0" w:color="auto"/>
        <w:bottom w:val="none" w:sz="0" w:space="0" w:color="auto"/>
        <w:right w:val="none" w:sz="0" w:space="0" w:color="auto"/>
      </w:divBdr>
      <w:divsChild>
        <w:div w:id="1400400228">
          <w:marLeft w:val="0"/>
          <w:marRight w:val="0"/>
          <w:marTop w:val="0"/>
          <w:marBottom w:val="0"/>
          <w:divBdr>
            <w:top w:val="none" w:sz="0" w:space="0" w:color="auto"/>
            <w:left w:val="none" w:sz="0" w:space="0" w:color="auto"/>
            <w:bottom w:val="none" w:sz="0" w:space="0" w:color="auto"/>
            <w:right w:val="none" w:sz="0" w:space="0" w:color="auto"/>
          </w:divBdr>
          <w:divsChild>
            <w:div w:id="324357835">
              <w:marLeft w:val="0"/>
              <w:marRight w:val="0"/>
              <w:marTop w:val="0"/>
              <w:marBottom w:val="0"/>
              <w:divBdr>
                <w:top w:val="none" w:sz="0" w:space="0" w:color="auto"/>
                <w:left w:val="none" w:sz="0" w:space="0" w:color="auto"/>
                <w:bottom w:val="none" w:sz="0" w:space="0" w:color="auto"/>
                <w:right w:val="none" w:sz="0" w:space="0" w:color="auto"/>
              </w:divBdr>
              <w:divsChild>
                <w:div w:id="20366175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10761144">
      <w:bodyDiv w:val="1"/>
      <w:marLeft w:val="0"/>
      <w:marRight w:val="0"/>
      <w:marTop w:val="0"/>
      <w:marBottom w:val="0"/>
      <w:divBdr>
        <w:top w:val="none" w:sz="0" w:space="0" w:color="auto"/>
        <w:left w:val="none" w:sz="0" w:space="0" w:color="auto"/>
        <w:bottom w:val="none" w:sz="0" w:space="0" w:color="auto"/>
        <w:right w:val="none" w:sz="0" w:space="0" w:color="auto"/>
      </w:divBdr>
      <w:divsChild>
        <w:div w:id="2127000567">
          <w:marLeft w:val="0"/>
          <w:marRight w:val="0"/>
          <w:marTop w:val="0"/>
          <w:marBottom w:val="0"/>
          <w:divBdr>
            <w:top w:val="none" w:sz="0" w:space="0" w:color="auto"/>
            <w:left w:val="none" w:sz="0" w:space="0" w:color="auto"/>
            <w:bottom w:val="none" w:sz="0" w:space="0" w:color="auto"/>
            <w:right w:val="none" w:sz="0" w:space="0" w:color="auto"/>
          </w:divBdr>
          <w:divsChild>
            <w:div w:id="1038892867">
              <w:marLeft w:val="0"/>
              <w:marRight w:val="0"/>
              <w:marTop w:val="0"/>
              <w:marBottom w:val="0"/>
              <w:divBdr>
                <w:top w:val="none" w:sz="0" w:space="0" w:color="auto"/>
                <w:left w:val="none" w:sz="0" w:space="0" w:color="auto"/>
                <w:bottom w:val="none" w:sz="0" w:space="0" w:color="auto"/>
                <w:right w:val="none" w:sz="0" w:space="0" w:color="auto"/>
              </w:divBdr>
              <w:divsChild>
                <w:div w:id="2769853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78910881">
      <w:bodyDiv w:val="1"/>
      <w:marLeft w:val="0"/>
      <w:marRight w:val="0"/>
      <w:marTop w:val="0"/>
      <w:marBottom w:val="0"/>
      <w:divBdr>
        <w:top w:val="none" w:sz="0" w:space="0" w:color="auto"/>
        <w:left w:val="none" w:sz="0" w:space="0" w:color="auto"/>
        <w:bottom w:val="none" w:sz="0" w:space="0" w:color="auto"/>
        <w:right w:val="none" w:sz="0" w:space="0" w:color="auto"/>
      </w:divBdr>
      <w:divsChild>
        <w:div w:id="1456212408">
          <w:marLeft w:val="0"/>
          <w:marRight w:val="0"/>
          <w:marTop w:val="0"/>
          <w:marBottom w:val="0"/>
          <w:divBdr>
            <w:top w:val="none" w:sz="0" w:space="0" w:color="auto"/>
            <w:left w:val="none" w:sz="0" w:space="0" w:color="auto"/>
            <w:bottom w:val="none" w:sz="0" w:space="0" w:color="auto"/>
            <w:right w:val="none" w:sz="0" w:space="0" w:color="auto"/>
          </w:divBdr>
          <w:divsChild>
            <w:div w:id="622812512">
              <w:marLeft w:val="0"/>
              <w:marRight w:val="0"/>
              <w:marTop w:val="0"/>
              <w:marBottom w:val="0"/>
              <w:divBdr>
                <w:top w:val="none" w:sz="0" w:space="0" w:color="auto"/>
                <w:left w:val="none" w:sz="0" w:space="0" w:color="auto"/>
                <w:bottom w:val="none" w:sz="0" w:space="0" w:color="auto"/>
                <w:right w:val="none" w:sz="0" w:space="0" w:color="auto"/>
              </w:divBdr>
              <w:divsChild>
                <w:div w:id="6275149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46242780">
      <w:bodyDiv w:val="1"/>
      <w:marLeft w:val="0"/>
      <w:marRight w:val="0"/>
      <w:marTop w:val="0"/>
      <w:marBottom w:val="0"/>
      <w:divBdr>
        <w:top w:val="none" w:sz="0" w:space="0" w:color="auto"/>
        <w:left w:val="none" w:sz="0" w:space="0" w:color="auto"/>
        <w:bottom w:val="none" w:sz="0" w:space="0" w:color="auto"/>
        <w:right w:val="none" w:sz="0" w:space="0" w:color="auto"/>
      </w:divBdr>
      <w:divsChild>
        <w:div w:id="1412463808">
          <w:marLeft w:val="0"/>
          <w:marRight w:val="0"/>
          <w:marTop w:val="0"/>
          <w:marBottom w:val="0"/>
          <w:divBdr>
            <w:top w:val="none" w:sz="0" w:space="0" w:color="auto"/>
            <w:left w:val="none" w:sz="0" w:space="0" w:color="auto"/>
            <w:bottom w:val="none" w:sz="0" w:space="0" w:color="auto"/>
            <w:right w:val="none" w:sz="0" w:space="0" w:color="auto"/>
          </w:divBdr>
          <w:divsChild>
            <w:div w:id="1181627491">
              <w:marLeft w:val="0"/>
              <w:marRight w:val="0"/>
              <w:marTop w:val="0"/>
              <w:marBottom w:val="0"/>
              <w:divBdr>
                <w:top w:val="none" w:sz="0" w:space="0" w:color="auto"/>
                <w:left w:val="none" w:sz="0" w:space="0" w:color="auto"/>
                <w:bottom w:val="none" w:sz="0" w:space="0" w:color="auto"/>
                <w:right w:val="none" w:sz="0" w:space="0" w:color="auto"/>
              </w:divBdr>
              <w:divsChild>
                <w:div w:id="16559115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34908174">
      <w:bodyDiv w:val="1"/>
      <w:marLeft w:val="0"/>
      <w:marRight w:val="0"/>
      <w:marTop w:val="0"/>
      <w:marBottom w:val="0"/>
      <w:divBdr>
        <w:top w:val="none" w:sz="0" w:space="0" w:color="auto"/>
        <w:left w:val="none" w:sz="0" w:space="0" w:color="auto"/>
        <w:bottom w:val="none" w:sz="0" w:space="0" w:color="auto"/>
        <w:right w:val="none" w:sz="0" w:space="0" w:color="auto"/>
      </w:divBdr>
      <w:divsChild>
        <w:div w:id="1883663688">
          <w:marLeft w:val="0"/>
          <w:marRight w:val="0"/>
          <w:marTop w:val="0"/>
          <w:marBottom w:val="0"/>
          <w:divBdr>
            <w:top w:val="none" w:sz="0" w:space="0" w:color="auto"/>
            <w:left w:val="none" w:sz="0" w:space="0" w:color="auto"/>
            <w:bottom w:val="none" w:sz="0" w:space="0" w:color="auto"/>
            <w:right w:val="none" w:sz="0" w:space="0" w:color="auto"/>
          </w:divBdr>
          <w:divsChild>
            <w:div w:id="5446050">
              <w:marLeft w:val="0"/>
              <w:marRight w:val="0"/>
              <w:marTop w:val="0"/>
              <w:marBottom w:val="0"/>
              <w:divBdr>
                <w:top w:val="none" w:sz="0" w:space="0" w:color="auto"/>
                <w:left w:val="none" w:sz="0" w:space="0" w:color="auto"/>
                <w:bottom w:val="none" w:sz="0" w:space="0" w:color="auto"/>
                <w:right w:val="none" w:sz="0" w:space="0" w:color="auto"/>
              </w:divBdr>
              <w:divsChild>
                <w:div w:id="697969494">
                  <w:marLeft w:val="0"/>
                  <w:marRight w:val="0"/>
                  <w:marTop w:val="0"/>
                  <w:marBottom w:val="0"/>
                  <w:divBdr>
                    <w:top w:val="none" w:sz="0" w:space="0" w:color="auto"/>
                    <w:left w:val="none" w:sz="0" w:space="0" w:color="auto"/>
                    <w:bottom w:val="none" w:sz="0" w:space="0" w:color="auto"/>
                    <w:right w:val="none" w:sz="0" w:space="0" w:color="auto"/>
                  </w:divBdr>
                </w:div>
                <w:div w:id="1984013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image" Target="media/image5.png"/><Relationship Id="rId26" Type="http://schemas.openxmlformats.org/officeDocument/2006/relationships/image" Target="media/image9.tiff"/><Relationship Id="rId3" Type="http://schemas.openxmlformats.org/officeDocument/2006/relationships/customXml" Target="../customXml/item3.xml"/><Relationship Id="rId21" Type="http://schemas.microsoft.com/office/2007/relationships/hdphoto" Target="media/hdphoto4.wdp"/><Relationship Id="rId7" Type="http://schemas.openxmlformats.org/officeDocument/2006/relationships/styles" Target="styles.xml"/><Relationship Id="rId12" Type="http://schemas.openxmlformats.org/officeDocument/2006/relationships/image" Target="media/image1.png"/><Relationship Id="rId17" Type="http://schemas.microsoft.com/office/2007/relationships/hdphoto" Target="media/hdphoto2.wdp"/><Relationship Id="rId25"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image" Target="media/image4.png"/><Relationship Id="rId20" Type="http://schemas.openxmlformats.org/officeDocument/2006/relationships/image" Target="media/image6.png"/><Relationship Id="rId29" Type="http://schemas.openxmlformats.org/officeDocument/2006/relationships/image" Target="media/image12.tiff"/><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eader" Target="header1.xml"/><Relationship Id="rId5" Type="http://schemas.openxmlformats.org/officeDocument/2006/relationships/customXml" Target="../customXml/item5.xml"/><Relationship Id="rId15" Type="http://schemas.openxmlformats.org/officeDocument/2006/relationships/image" Target="media/image3.tiff"/><Relationship Id="rId23" Type="http://schemas.openxmlformats.org/officeDocument/2006/relationships/image" Target="media/image8.tiff"/><Relationship Id="rId28" Type="http://schemas.openxmlformats.org/officeDocument/2006/relationships/image" Target="media/image11.tiff"/><Relationship Id="rId10" Type="http://schemas.openxmlformats.org/officeDocument/2006/relationships/footnotes" Target="footnotes.xml"/><Relationship Id="rId19" Type="http://schemas.microsoft.com/office/2007/relationships/hdphoto" Target="media/hdphoto3.wdp"/><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microsoft.com/office/2007/relationships/hdphoto" Target="media/hdphoto1.wdp"/><Relationship Id="rId22" Type="http://schemas.openxmlformats.org/officeDocument/2006/relationships/image" Target="media/image7.tiff"/><Relationship Id="rId27" Type="http://schemas.openxmlformats.org/officeDocument/2006/relationships/image" Target="media/image10.tiff"/><Relationship Id="rId30" Type="http://schemas.openxmlformats.org/officeDocument/2006/relationships/fontTable" Target="fontTable.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17" Type="http://schemas.openxmlformats.org/officeDocument/2006/relationships/font" Target="fonts/font17.odttf"/><Relationship Id="rId2" Type="http://schemas.openxmlformats.org/officeDocument/2006/relationships/font" Target="fonts/font2.odttf"/><Relationship Id="rId16" Type="http://schemas.openxmlformats.org/officeDocument/2006/relationships/font" Target="fonts/font16.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5" Type="http://schemas.openxmlformats.org/officeDocument/2006/relationships/font" Target="fonts/font1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ocument" ma:contentTypeID="0x0101004EAA7BB1E696494FA908917864DD3D3C" ma:contentTypeVersion="16" ma:contentTypeDescription="Create a new document." ma:contentTypeScope="" ma:versionID="93b24efb80f8b4d58c27b48d62038aae">
  <xsd:schema xmlns:xsd="http://www.w3.org/2001/XMLSchema" xmlns:xs="http://www.w3.org/2001/XMLSchema" xmlns:p="http://schemas.microsoft.com/office/2006/metadata/properties" xmlns:ns2="6a0bfff4-67be-4a96-b973-4401e8ac1668" xmlns:ns3="c12aeb96-693d-4a38-af2e-b31719837d9a" xmlns:ns4="311830fd-edab-4bb4-afbf-658c422cd60d" targetNamespace="http://schemas.microsoft.com/office/2006/metadata/properties" ma:root="true" ma:fieldsID="e81805077f35143cb9ef55efd68efca2" ns2:_="" ns3:_="" ns4:_="">
    <xsd:import namespace="6a0bfff4-67be-4a96-b973-4401e8ac1668"/>
    <xsd:import namespace="c12aeb96-693d-4a38-af2e-b31719837d9a"/>
    <xsd:import namespace="311830fd-edab-4bb4-afbf-658c422cd60d"/>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DateTaken" minOccurs="0"/>
                <xsd:element ref="ns3:MediaLengthInSeconds" minOccurs="0"/>
                <xsd:element ref="ns3:lcf76f155ced4ddcb4097134ff3c332f" minOccurs="0"/>
                <xsd:element ref="ns4:TaxCatchAll" minOccurs="0"/>
                <xsd:element ref="ns3:MediaServiceGenerationTime" minOccurs="0"/>
                <xsd:element ref="ns3:MediaServiceEventHashCode" minOccurs="0"/>
                <xsd:element ref="ns3:MediaServiceOCR" minOccurs="0"/>
                <xsd:element ref="ns4:SharedWithUsers" minOccurs="0"/>
                <xsd:element ref="ns4:SharedWithDetails" minOccurs="0"/>
                <xsd:element ref="ns3:MediaServiceLocation" minOccurs="0"/>
                <xsd:element ref="ns3:MediaServiceObjectDetectorVersions" minOccurs="0"/>
                <xsd:element ref="ns3:MediaServiceSearchPropertie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0bfff4-67be-4a96-b973-4401e8ac1668"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12aeb96-693d-4a38-af2e-b31719837d9a"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f09cdffa-e90a-4605-8479-4e144b23b794" ma:termSetId="09814cd3-568e-fe90-9814-8d621ff8fb84" ma:anchorId="fba54fb3-c3e1-fe81-a776-ca4b69148c4d" ma:open="true" ma:isKeyword="false">
      <xsd:complexType>
        <xsd:sequence>
          <xsd:element ref="pc:Terms" minOccurs="0" maxOccurs="1"/>
        </xsd:sequence>
      </xsd:complex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Location" ma:index="23" nillable="true" ma:displayName="Location" ma:description="" ma:indexed="true" ma:internalName="MediaServiceLocation" ma:readOnly="true">
      <xsd:simpleType>
        <xsd:restriction base="dms:Text"/>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11830fd-edab-4bb4-afbf-658c422cd60d"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c9b880fe-e94d-4955-8144-fea6140a0b42}" ma:internalName="TaxCatchAll" ma:showField="CatchAllData" ma:web="311830fd-edab-4bb4-afbf-658c422cd60d">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TaxCatchAll xmlns="311830fd-edab-4bb4-afbf-658c422cd60d" xsi:nil="true"/>
    <lcf76f155ced4ddcb4097134ff3c332f xmlns="c12aeb96-693d-4a38-af2e-b31719837d9a">
      <Terms xmlns="http://schemas.microsoft.com/office/infopath/2007/PartnerControls"/>
    </lcf76f155ced4ddcb4097134ff3c332f>
    <_dlc_DocId xmlns="6a0bfff4-67be-4a96-b973-4401e8ac1668">TMSDE-177636704-60796</_dlc_DocId>
    <_dlc_DocIdUrl xmlns="6a0bfff4-67be-4a96-b973-4401e8ac1668">
      <Url>https://historicroyalpalaces2.sharepoint.com/sites/TMS_Digital_Engagement_Workspace/_layouts/15/DocIdRedir.aspx?ID=TMSDE-177636704-60796</Url>
      <Description>TMSDE-177636704-60796</Description>
    </_dlc_DocIdUrl>
  </documentManagement>
</p:properties>
</file>

<file path=customXml/itemProps1.xml><?xml version="1.0" encoding="utf-8"?>
<ds:datastoreItem xmlns:ds="http://schemas.openxmlformats.org/officeDocument/2006/customXml" ds:itemID="{86BBD603-1E96-4803-B60F-B52B48BAEF62}">
  <ds:schemaRefs>
    <ds:schemaRef ds:uri="http://schemas.microsoft.com/sharepoint/v3/contenttype/forms"/>
  </ds:schemaRefs>
</ds:datastoreItem>
</file>

<file path=customXml/itemProps2.xml><?xml version="1.0" encoding="utf-8"?>
<ds:datastoreItem xmlns:ds="http://schemas.openxmlformats.org/officeDocument/2006/customXml" ds:itemID="{7A1F7FDB-8162-F146-B3FA-8BFBB5D3DBD9}">
  <ds:schemaRefs>
    <ds:schemaRef ds:uri="http://schemas.openxmlformats.org/officeDocument/2006/bibliography"/>
  </ds:schemaRefs>
</ds:datastoreItem>
</file>

<file path=customXml/itemProps3.xml><?xml version="1.0" encoding="utf-8"?>
<ds:datastoreItem xmlns:ds="http://schemas.openxmlformats.org/officeDocument/2006/customXml" ds:itemID="{94504C77-0AD0-4840-9615-39AFD1BF8A2E}">
  <ds:schemaRefs>
    <ds:schemaRef ds:uri="http://schemas.microsoft.com/sharepoint/events"/>
  </ds:schemaRefs>
</ds:datastoreItem>
</file>

<file path=customXml/itemProps4.xml><?xml version="1.0" encoding="utf-8"?>
<ds:datastoreItem xmlns:ds="http://schemas.openxmlformats.org/officeDocument/2006/customXml" ds:itemID="{ED7CF035-1505-4751-A8D0-BCC3FDA33B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a0bfff4-67be-4a96-b973-4401e8ac1668"/>
    <ds:schemaRef ds:uri="c12aeb96-693d-4a38-af2e-b31719837d9a"/>
    <ds:schemaRef ds:uri="311830fd-edab-4bb4-afbf-658c422cd60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4B520964-E528-4E3C-BD45-4976FDEDE4C0}">
  <ds:schemaRefs>
    <ds:schemaRef ds:uri="http://schemas.microsoft.com/office/2006/metadata/properties"/>
    <ds:schemaRef ds:uri="http://schemas.microsoft.com/office/infopath/2007/PartnerControls"/>
    <ds:schemaRef ds:uri="311830fd-edab-4bb4-afbf-658c422cd60d"/>
    <ds:schemaRef ds:uri="c12aeb96-693d-4a38-af2e-b31719837d9a"/>
    <ds:schemaRef ds:uri="6a0bfff4-67be-4a96-b973-4401e8ac1668"/>
  </ds:schemaRefs>
</ds:datastoreItem>
</file>

<file path=docMetadata/LabelInfo.xml><?xml version="1.0" encoding="utf-8"?>
<clbl:labelList xmlns:clbl="http://schemas.microsoft.com/office/2020/mipLabelMetadata">
  <clbl:label id="{84b8b03b-0216-4e80-953c-0655d2b13321}" enabled="0" method="" siteId="{84b8b03b-0216-4e80-953c-0655d2b13321}" removed="1"/>
</clbl:labelList>
</file>

<file path=docProps/app.xml><?xml version="1.0" encoding="utf-8"?>
<Properties xmlns="http://schemas.openxmlformats.org/officeDocument/2006/extended-properties" xmlns:vt="http://schemas.openxmlformats.org/officeDocument/2006/docPropsVTypes">
  <Template>Normal</Template>
  <TotalTime>10</TotalTime>
  <Pages>7</Pages>
  <Words>2906</Words>
  <Characters>13780</Characters>
  <Application>Microsoft Office Word</Application>
  <DocSecurity>0</DocSecurity>
  <Lines>626</Lines>
  <Paragraphs>124</Paragraphs>
  <ScaleCrop>false</ScaleCrop>
  <Company/>
  <LinksUpToDate>false</LinksUpToDate>
  <CharactersWithSpaces>16562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Microsoft Office User</dc:creator>
  <cp:keywords/>
  <dc:description/>
  <cp:lastModifiedBy>Rosie Cooper</cp:lastModifiedBy>
  <cp:revision>30</cp:revision>
  <cp:lastPrinted>2026-03-23T12:40:00Z</cp:lastPrinted>
  <dcterms:created xsi:type="dcterms:W3CDTF">2026-03-26T13:28:00Z</dcterms:created>
  <dcterms:modified xsi:type="dcterms:W3CDTF">2026-04-30T09:01:00Z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0x0101004EAA7BB1E696494FA908917864DD3D3C</vt:lpwstr>
  </property>
  <property fmtid="{D5CDD505-2E9C-101B-9397-08002B2CF9AE}" pid="3" name="_dlc_DocIdItemGuid">
    <vt:lpwstr>94d8ab1e-160b-45e8-a2b7-6e09095a460a</vt:lpwstr>
  </property>
  <property fmtid="{D5CDD505-2E9C-101B-9397-08002B2CF9AE}" pid="4" name="MediaServiceImageTags">
    <vt:lpwstr/>
  </property>
</Properties>
</file>