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1"/>
  </p:notesMasterIdLst>
  <p:sldIdLst>
    <p:sldId id="267" r:id="rId5"/>
    <p:sldId id="272" r:id="rId6"/>
    <p:sldId id="274" r:id="rId7"/>
    <p:sldId id="273" r:id="rId8"/>
    <p:sldId id="266" r:id="rId9"/>
    <p:sldId id="269"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44" userDrawn="1">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8224F"/>
    <a:srgbClr val="F3734A"/>
    <a:srgbClr val="F36F32"/>
    <a:srgbClr val="F45637"/>
    <a:srgbClr val="85D272"/>
    <a:srgbClr val="61DF83"/>
    <a:srgbClr val="8FBDCB"/>
    <a:srgbClr val="55A1BC"/>
    <a:srgbClr val="CBAA6A"/>
    <a:srgbClr val="C97E7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144" autoAdjust="0"/>
    <p:restoredTop sz="86867" autoAdjust="0"/>
  </p:normalViewPr>
  <p:slideViewPr>
    <p:cSldViewPr snapToGrid="0">
      <p:cViewPr varScale="1">
        <p:scale>
          <a:sx n="84" d="100"/>
          <a:sy n="84" d="100"/>
        </p:scale>
        <p:origin x="42" y="252"/>
      </p:cViewPr>
      <p:guideLst>
        <p:guide orient="horz" pos="1344"/>
        <p:guide pos="3840"/>
      </p:guideLst>
    </p:cSldViewPr>
  </p:slideViewPr>
  <p:outlineViewPr>
    <p:cViewPr>
      <p:scale>
        <a:sx n="33" d="100"/>
        <a:sy n="33" d="100"/>
      </p:scale>
      <p:origin x="0" y="0"/>
    </p:cViewPr>
  </p:outlineViewPr>
  <p:notesTextViewPr>
    <p:cViewPr>
      <p:scale>
        <a:sx n="55" d="100"/>
        <a:sy n="55"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sie Cooper" userId="bf124abb-9a2b-4602-9121-6ae61623fa8e" providerId="ADAL" clId="{FFB0CFAD-40FD-4C6D-B56B-8BBD4EBAA1BB}"/>
    <pc:docChg chg="modSld">
      <pc:chgData name="Rosie Cooper" userId="bf124abb-9a2b-4602-9121-6ae61623fa8e" providerId="ADAL" clId="{FFB0CFAD-40FD-4C6D-B56B-8BBD4EBAA1BB}" dt="2024-04-30T13:44:45.354" v="71"/>
      <pc:docMkLst>
        <pc:docMk/>
      </pc:docMkLst>
      <pc:sldChg chg="modSp mod">
        <pc:chgData name="Rosie Cooper" userId="bf124abb-9a2b-4602-9121-6ae61623fa8e" providerId="ADAL" clId="{FFB0CFAD-40FD-4C6D-B56B-8BBD4EBAA1BB}" dt="2024-04-30T13:44:45.354" v="71"/>
        <pc:sldMkLst>
          <pc:docMk/>
          <pc:sldMk cId="789785739" sldId="269"/>
        </pc:sldMkLst>
        <pc:spChg chg="mod">
          <ac:chgData name="Rosie Cooper" userId="bf124abb-9a2b-4602-9121-6ae61623fa8e" providerId="ADAL" clId="{FFB0CFAD-40FD-4C6D-B56B-8BBD4EBAA1BB}" dt="2024-04-30T13:44:45.354" v="71"/>
          <ac:spMkLst>
            <pc:docMk/>
            <pc:sldMk cId="789785739" sldId="269"/>
            <ac:spMk id="29" creationId="{D87187D5-25DD-1CAC-207A-BECDFC84BF05}"/>
          </ac:spMkLst>
        </pc:spChg>
      </pc:sldChg>
      <pc:sldChg chg="modSp mod">
        <pc:chgData name="Rosie Cooper" userId="bf124abb-9a2b-4602-9121-6ae61623fa8e" providerId="ADAL" clId="{FFB0CFAD-40FD-4C6D-B56B-8BBD4EBAA1BB}" dt="2024-04-30T13:35:31.473" v="70"/>
        <pc:sldMkLst>
          <pc:docMk/>
          <pc:sldMk cId="1116392434" sldId="272"/>
        </pc:sldMkLst>
        <pc:spChg chg="mod">
          <ac:chgData name="Rosie Cooper" userId="bf124abb-9a2b-4602-9121-6ae61623fa8e" providerId="ADAL" clId="{FFB0CFAD-40FD-4C6D-B56B-8BBD4EBAA1BB}" dt="2024-04-30T13:35:31.473" v="70"/>
          <ac:spMkLst>
            <pc:docMk/>
            <pc:sldMk cId="1116392434" sldId="272"/>
            <ac:spMk id="25" creationId="{3E0F4F74-D3FA-FF1B-FE1D-6F0A3A5B6B10}"/>
          </ac:spMkLst>
        </pc:spChg>
      </pc:sldChg>
      <pc:sldChg chg="modSp mod">
        <pc:chgData name="Rosie Cooper" userId="bf124abb-9a2b-4602-9121-6ae61623fa8e" providerId="ADAL" clId="{FFB0CFAD-40FD-4C6D-B56B-8BBD4EBAA1BB}" dt="2024-04-30T13:35:24.776" v="68" actId="6549"/>
        <pc:sldMkLst>
          <pc:docMk/>
          <pc:sldMk cId="197840180" sldId="273"/>
        </pc:sldMkLst>
        <pc:spChg chg="mod">
          <ac:chgData name="Rosie Cooper" userId="bf124abb-9a2b-4602-9121-6ae61623fa8e" providerId="ADAL" clId="{FFB0CFAD-40FD-4C6D-B56B-8BBD4EBAA1BB}" dt="2024-04-30T13:34:28.575" v="8" actId="20577"/>
          <ac:spMkLst>
            <pc:docMk/>
            <pc:sldMk cId="197840180" sldId="273"/>
            <ac:spMk id="24" creationId="{530B1398-32BD-1E5C-2277-C21BD27488B8}"/>
          </ac:spMkLst>
        </pc:spChg>
        <pc:spChg chg="mod">
          <ac:chgData name="Rosie Cooper" userId="bf124abb-9a2b-4602-9121-6ae61623fa8e" providerId="ADAL" clId="{FFB0CFAD-40FD-4C6D-B56B-8BBD4EBAA1BB}" dt="2024-04-30T13:35:24.776" v="68" actId="6549"/>
          <ac:spMkLst>
            <pc:docMk/>
            <pc:sldMk cId="197840180" sldId="273"/>
            <ac:spMk id="25" creationId="{3E0F4F74-D3FA-FF1B-FE1D-6F0A3A5B6B10}"/>
          </ac:spMkLst>
        </pc:spChg>
        <pc:spChg chg="mod">
          <ac:chgData name="Rosie Cooper" userId="bf124abb-9a2b-4602-9121-6ae61623fa8e" providerId="ADAL" clId="{FFB0CFAD-40FD-4C6D-B56B-8BBD4EBAA1BB}" dt="2024-04-30T13:29:42.762" v="1" actId="20577"/>
          <ac:spMkLst>
            <pc:docMk/>
            <pc:sldMk cId="197840180" sldId="273"/>
            <ac:spMk id="31" creationId="{0A28E9ED-AFF8-E12E-943D-3416E6A04947}"/>
          </ac:spMkLst>
        </pc:spChg>
        <pc:spChg chg="mod">
          <ac:chgData name="Rosie Cooper" userId="bf124abb-9a2b-4602-9121-6ae61623fa8e" providerId="ADAL" clId="{FFB0CFAD-40FD-4C6D-B56B-8BBD4EBAA1BB}" dt="2024-04-30T13:32:32.545" v="3" actId="20577"/>
          <ac:spMkLst>
            <pc:docMk/>
            <pc:sldMk cId="197840180" sldId="273"/>
            <ac:spMk id="44" creationId="{9CBF1E32-6B63-203E-22C2-A582CD3F09F8}"/>
          </ac:spMkLst>
        </pc:spChg>
      </pc:sldChg>
      <pc:sldChg chg="modSp mod">
        <pc:chgData name="Rosie Cooper" userId="bf124abb-9a2b-4602-9121-6ae61623fa8e" providerId="ADAL" clId="{FFB0CFAD-40FD-4C6D-B56B-8BBD4EBAA1BB}" dt="2024-04-30T13:35:29.350" v="69"/>
        <pc:sldMkLst>
          <pc:docMk/>
          <pc:sldMk cId="2982867234" sldId="274"/>
        </pc:sldMkLst>
        <pc:spChg chg="mod">
          <ac:chgData name="Rosie Cooper" userId="bf124abb-9a2b-4602-9121-6ae61623fa8e" providerId="ADAL" clId="{FFB0CFAD-40FD-4C6D-B56B-8BBD4EBAA1BB}" dt="2024-04-30T13:35:29.350" v="69"/>
          <ac:spMkLst>
            <pc:docMk/>
            <pc:sldMk cId="2982867234" sldId="274"/>
            <ac:spMk id="25" creationId="{3E0F4F74-D3FA-FF1B-FE1D-6F0A3A5B6B10}"/>
          </ac:spMkLst>
        </pc:spChg>
      </pc:sldChg>
    </pc:docChg>
  </pc:docChgLst>
  <pc:docChgLst>
    <pc:chgData name="Rosie Cooper" userId="bf124abb-9a2b-4602-9121-6ae61623fa8e" providerId="ADAL" clId="{640508C0-BD74-4D95-B235-4938B7849A73}"/>
    <pc:docChg chg="custSel modSld">
      <pc:chgData name="Rosie Cooper" userId="bf124abb-9a2b-4602-9121-6ae61623fa8e" providerId="ADAL" clId="{640508C0-BD74-4D95-B235-4938B7849A73}" dt="2024-05-28T10:53:03.017" v="6" actId="313"/>
      <pc:docMkLst>
        <pc:docMk/>
      </pc:docMkLst>
      <pc:sldChg chg="modSp mod">
        <pc:chgData name="Rosie Cooper" userId="bf124abb-9a2b-4602-9121-6ae61623fa8e" providerId="ADAL" clId="{640508C0-BD74-4D95-B235-4938B7849A73}" dt="2024-05-28T10:53:03.017" v="6" actId="313"/>
        <pc:sldMkLst>
          <pc:docMk/>
          <pc:sldMk cId="789785739" sldId="269"/>
        </pc:sldMkLst>
        <pc:spChg chg="mod">
          <ac:chgData name="Rosie Cooper" userId="bf124abb-9a2b-4602-9121-6ae61623fa8e" providerId="ADAL" clId="{640508C0-BD74-4D95-B235-4938B7849A73}" dt="2024-05-28T10:53:03.017" v="6" actId="313"/>
          <ac:spMkLst>
            <pc:docMk/>
            <pc:sldMk cId="789785739" sldId="269"/>
            <ac:spMk id="3" creationId="{D7E9CCB0-01B5-B204-604B-ADC2CA80D8BF}"/>
          </ac:spMkLst>
        </pc:spChg>
      </pc:sldChg>
    </pc:docChg>
  </pc:docChgLst>
  <pc:docChgLst>
    <pc:chgData name="Rosie Cooper" userId="bf124abb-9a2b-4602-9121-6ae61623fa8e" providerId="ADAL" clId="{E6125A95-B663-43D5-BC9E-36B0C32959BC}"/>
    <pc:docChg chg="custSel addSld delSld modSld">
      <pc:chgData name="Rosie Cooper" userId="bf124abb-9a2b-4602-9121-6ae61623fa8e" providerId="ADAL" clId="{E6125A95-B663-43D5-BC9E-36B0C32959BC}" dt="2024-04-30T14:47:19.012" v="10" actId="47"/>
      <pc:docMkLst>
        <pc:docMk/>
      </pc:docMkLst>
      <pc:sldChg chg="delSp modSp add del mod">
        <pc:chgData name="Rosie Cooper" userId="bf124abb-9a2b-4602-9121-6ae61623fa8e" providerId="ADAL" clId="{E6125A95-B663-43D5-BC9E-36B0C32959BC}" dt="2024-04-30T14:47:19.012" v="10" actId="47"/>
        <pc:sldMkLst>
          <pc:docMk/>
          <pc:sldMk cId="1006388090" sldId="275"/>
        </pc:sldMkLst>
        <pc:spChg chg="del">
          <ac:chgData name="Rosie Cooper" userId="bf124abb-9a2b-4602-9121-6ae61623fa8e" providerId="ADAL" clId="{E6125A95-B663-43D5-BC9E-36B0C32959BC}" dt="2024-04-30T14:46:44.415" v="7" actId="478"/>
          <ac:spMkLst>
            <pc:docMk/>
            <pc:sldMk cId="1006388090" sldId="275"/>
            <ac:spMk id="7" creationId="{B35AA7AA-C994-1347-56B3-EFADE6D10014}"/>
          </ac:spMkLst>
        </pc:spChg>
        <pc:spChg chg="del">
          <ac:chgData name="Rosie Cooper" userId="bf124abb-9a2b-4602-9121-6ae61623fa8e" providerId="ADAL" clId="{E6125A95-B663-43D5-BC9E-36B0C32959BC}" dt="2024-04-30T14:46:40.584" v="5" actId="478"/>
          <ac:spMkLst>
            <pc:docMk/>
            <pc:sldMk cId="1006388090" sldId="275"/>
            <ac:spMk id="14" creationId="{5D04D2EE-4F87-6961-60AE-31BA684527BA}"/>
          </ac:spMkLst>
        </pc:spChg>
        <pc:spChg chg="del">
          <ac:chgData name="Rosie Cooper" userId="bf124abb-9a2b-4602-9121-6ae61623fa8e" providerId="ADAL" clId="{E6125A95-B663-43D5-BC9E-36B0C32959BC}" dt="2024-04-30T14:46:38.447" v="4" actId="478"/>
          <ac:spMkLst>
            <pc:docMk/>
            <pc:sldMk cId="1006388090" sldId="275"/>
            <ac:spMk id="15" creationId="{36B745D2-3676-2E8D-F493-8575AA2340A8}"/>
          </ac:spMkLst>
        </pc:spChg>
        <pc:spChg chg="del">
          <ac:chgData name="Rosie Cooper" userId="bf124abb-9a2b-4602-9121-6ae61623fa8e" providerId="ADAL" clId="{E6125A95-B663-43D5-BC9E-36B0C32959BC}" dt="2024-04-30T14:46:40.584" v="5" actId="478"/>
          <ac:spMkLst>
            <pc:docMk/>
            <pc:sldMk cId="1006388090" sldId="275"/>
            <ac:spMk id="16" creationId="{C8567E98-80CA-7CBF-2BCB-2B112833F6F1}"/>
          </ac:spMkLst>
        </pc:spChg>
        <pc:spChg chg="del">
          <ac:chgData name="Rosie Cooper" userId="bf124abb-9a2b-4602-9121-6ae61623fa8e" providerId="ADAL" clId="{E6125A95-B663-43D5-BC9E-36B0C32959BC}" dt="2024-04-30T14:46:38.447" v="4" actId="478"/>
          <ac:spMkLst>
            <pc:docMk/>
            <pc:sldMk cId="1006388090" sldId="275"/>
            <ac:spMk id="17" creationId="{5BB5F5CE-B11B-FDC1-8F30-B27BEA290954}"/>
          </ac:spMkLst>
        </pc:spChg>
        <pc:spChg chg="del">
          <ac:chgData name="Rosie Cooper" userId="bf124abb-9a2b-4602-9121-6ae61623fa8e" providerId="ADAL" clId="{E6125A95-B663-43D5-BC9E-36B0C32959BC}" dt="2024-04-30T14:46:40.584" v="5" actId="478"/>
          <ac:spMkLst>
            <pc:docMk/>
            <pc:sldMk cId="1006388090" sldId="275"/>
            <ac:spMk id="18" creationId="{2E832F82-4F8F-C845-0DB6-7550042ED464}"/>
          </ac:spMkLst>
        </pc:spChg>
        <pc:spChg chg="del">
          <ac:chgData name="Rosie Cooper" userId="bf124abb-9a2b-4602-9121-6ae61623fa8e" providerId="ADAL" clId="{E6125A95-B663-43D5-BC9E-36B0C32959BC}" dt="2024-04-30T14:46:38.447" v="4" actId="478"/>
          <ac:spMkLst>
            <pc:docMk/>
            <pc:sldMk cId="1006388090" sldId="275"/>
            <ac:spMk id="19" creationId="{60B475C5-7881-5FF9-B541-433CCF5598FA}"/>
          </ac:spMkLst>
        </pc:spChg>
        <pc:spChg chg="del">
          <ac:chgData name="Rosie Cooper" userId="bf124abb-9a2b-4602-9121-6ae61623fa8e" providerId="ADAL" clId="{E6125A95-B663-43D5-BC9E-36B0C32959BC}" dt="2024-04-30T14:46:40.584" v="5" actId="478"/>
          <ac:spMkLst>
            <pc:docMk/>
            <pc:sldMk cId="1006388090" sldId="275"/>
            <ac:spMk id="20" creationId="{B6B1725A-A07F-1F7B-33E2-E4FEB9B2A31E}"/>
          </ac:spMkLst>
        </pc:spChg>
        <pc:spChg chg="del">
          <ac:chgData name="Rosie Cooper" userId="bf124abb-9a2b-4602-9121-6ae61623fa8e" providerId="ADAL" clId="{E6125A95-B663-43D5-BC9E-36B0C32959BC}" dt="2024-04-30T14:46:38.447" v="4" actId="478"/>
          <ac:spMkLst>
            <pc:docMk/>
            <pc:sldMk cId="1006388090" sldId="275"/>
            <ac:spMk id="21" creationId="{1644A031-A576-C80E-F561-8AC86808D930}"/>
          </ac:spMkLst>
        </pc:spChg>
        <pc:spChg chg="del">
          <ac:chgData name="Rosie Cooper" userId="bf124abb-9a2b-4602-9121-6ae61623fa8e" providerId="ADAL" clId="{E6125A95-B663-43D5-BC9E-36B0C32959BC}" dt="2024-04-30T14:46:40.584" v="5" actId="478"/>
          <ac:spMkLst>
            <pc:docMk/>
            <pc:sldMk cId="1006388090" sldId="275"/>
            <ac:spMk id="24" creationId="{530B1398-32BD-1E5C-2277-C21BD27488B8}"/>
          </ac:spMkLst>
        </pc:spChg>
        <pc:spChg chg="del">
          <ac:chgData name="Rosie Cooper" userId="bf124abb-9a2b-4602-9121-6ae61623fa8e" providerId="ADAL" clId="{E6125A95-B663-43D5-BC9E-36B0C32959BC}" dt="2024-04-30T14:46:38.447" v="4" actId="478"/>
          <ac:spMkLst>
            <pc:docMk/>
            <pc:sldMk cId="1006388090" sldId="275"/>
            <ac:spMk id="25" creationId="{3E0F4F74-D3FA-FF1B-FE1D-6F0A3A5B6B10}"/>
          </ac:spMkLst>
        </pc:spChg>
        <pc:spChg chg="del">
          <ac:chgData name="Rosie Cooper" userId="bf124abb-9a2b-4602-9121-6ae61623fa8e" providerId="ADAL" clId="{E6125A95-B663-43D5-BC9E-36B0C32959BC}" dt="2024-04-30T14:46:40.584" v="5" actId="478"/>
          <ac:spMkLst>
            <pc:docMk/>
            <pc:sldMk cId="1006388090" sldId="275"/>
            <ac:spMk id="26" creationId="{4E9D09A4-852B-E295-D66E-66F4BB8112F8}"/>
          </ac:spMkLst>
        </pc:spChg>
        <pc:spChg chg="del">
          <ac:chgData name="Rosie Cooper" userId="bf124abb-9a2b-4602-9121-6ae61623fa8e" providerId="ADAL" clId="{E6125A95-B663-43D5-BC9E-36B0C32959BC}" dt="2024-04-30T14:46:38.447" v="4" actId="478"/>
          <ac:spMkLst>
            <pc:docMk/>
            <pc:sldMk cId="1006388090" sldId="275"/>
            <ac:spMk id="27" creationId="{F07EB55F-7C81-3C60-78D5-B87FAA076C13}"/>
          </ac:spMkLst>
        </pc:spChg>
        <pc:spChg chg="del">
          <ac:chgData name="Rosie Cooper" userId="bf124abb-9a2b-4602-9121-6ae61623fa8e" providerId="ADAL" clId="{E6125A95-B663-43D5-BC9E-36B0C32959BC}" dt="2024-04-30T14:46:38.447" v="4" actId="478"/>
          <ac:spMkLst>
            <pc:docMk/>
            <pc:sldMk cId="1006388090" sldId="275"/>
            <ac:spMk id="28" creationId="{D379CD59-AAA5-8EBA-2E24-89C106D40F79}"/>
          </ac:spMkLst>
        </pc:spChg>
        <pc:spChg chg="del">
          <ac:chgData name="Rosie Cooper" userId="bf124abb-9a2b-4602-9121-6ae61623fa8e" providerId="ADAL" clId="{E6125A95-B663-43D5-BC9E-36B0C32959BC}" dt="2024-04-30T14:46:38.447" v="4" actId="478"/>
          <ac:spMkLst>
            <pc:docMk/>
            <pc:sldMk cId="1006388090" sldId="275"/>
            <ac:spMk id="29" creationId="{30B5D681-40FB-70F0-291A-507A501CF71F}"/>
          </ac:spMkLst>
        </pc:spChg>
        <pc:spChg chg="del">
          <ac:chgData name="Rosie Cooper" userId="bf124abb-9a2b-4602-9121-6ae61623fa8e" providerId="ADAL" clId="{E6125A95-B663-43D5-BC9E-36B0C32959BC}" dt="2024-04-30T14:46:38.447" v="4" actId="478"/>
          <ac:spMkLst>
            <pc:docMk/>
            <pc:sldMk cId="1006388090" sldId="275"/>
            <ac:spMk id="30" creationId="{8E990AC1-3C81-0719-3C89-48A8A9569B82}"/>
          </ac:spMkLst>
        </pc:spChg>
        <pc:spChg chg="del">
          <ac:chgData name="Rosie Cooper" userId="bf124abb-9a2b-4602-9121-6ae61623fa8e" providerId="ADAL" clId="{E6125A95-B663-43D5-BC9E-36B0C32959BC}" dt="2024-04-30T14:46:38.447" v="4" actId="478"/>
          <ac:spMkLst>
            <pc:docMk/>
            <pc:sldMk cId="1006388090" sldId="275"/>
            <ac:spMk id="31" creationId="{0A28E9ED-AFF8-E12E-943D-3416E6A04947}"/>
          </ac:spMkLst>
        </pc:spChg>
        <pc:spChg chg="del">
          <ac:chgData name="Rosie Cooper" userId="bf124abb-9a2b-4602-9121-6ae61623fa8e" providerId="ADAL" clId="{E6125A95-B663-43D5-BC9E-36B0C32959BC}" dt="2024-04-30T14:46:38.447" v="4" actId="478"/>
          <ac:spMkLst>
            <pc:docMk/>
            <pc:sldMk cId="1006388090" sldId="275"/>
            <ac:spMk id="32" creationId="{88125044-086E-EAE1-1F83-1142F776C2EA}"/>
          </ac:spMkLst>
        </pc:spChg>
        <pc:spChg chg="del">
          <ac:chgData name="Rosie Cooper" userId="bf124abb-9a2b-4602-9121-6ae61623fa8e" providerId="ADAL" clId="{E6125A95-B663-43D5-BC9E-36B0C32959BC}" dt="2024-04-30T14:46:38.447" v="4" actId="478"/>
          <ac:spMkLst>
            <pc:docMk/>
            <pc:sldMk cId="1006388090" sldId="275"/>
            <ac:spMk id="33" creationId="{9CA6A1DC-10DD-154A-43A4-4694C27D4054}"/>
          </ac:spMkLst>
        </pc:spChg>
        <pc:spChg chg="del">
          <ac:chgData name="Rosie Cooper" userId="bf124abb-9a2b-4602-9121-6ae61623fa8e" providerId="ADAL" clId="{E6125A95-B663-43D5-BC9E-36B0C32959BC}" dt="2024-04-30T14:46:38.447" v="4" actId="478"/>
          <ac:spMkLst>
            <pc:docMk/>
            <pc:sldMk cId="1006388090" sldId="275"/>
            <ac:spMk id="34" creationId="{3BD80995-F154-E7E7-C5DF-623A38525CC4}"/>
          </ac:spMkLst>
        </pc:spChg>
        <pc:spChg chg="del">
          <ac:chgData name="Rosie Cooper" userId="bf124abb-9a2b-4602-9121-6ae61623fa8e" providerId="ADAL" clId="{E6125A95-B663-43D5-BC9E-36B0C32959BC}" dt="2024-04-30T14:46:38.447" v="4" actId="478"/>
          <ac:spMkLst>
            <pc:docMk/>
            <pc:sldMk cId="1006388090" sldId="275"/>
            <ac:spMk id="35" creationId="{25A1669E-ADD4-002A-5859-D5F30B5E0547}"/>
          </ac:spMkLst>
        </pc:spChg>
        <pc:spChg chg="del">
          <ac:chgData name="Rosie Cooper" userId="bf124abb-9a2b-4602-9121-6ae61623fa8e" providerId="ADAL" clId="{E6125A95-B663-43D5-BC9E-36B0C32959BC}" dt="2024-04-30T14:46:38.447" v="4" actId="478"/>
          <ac:spMkLst>
            <pc:docMk/>
            <pc:sldMk cId="1006388090" sldId="275"/>
            <ac:spMk id="36" creationId="{83B2321E-F8BE-795E-512E-C6AC7E96442F}"/>
          </ac:spMkLst>
        </pc:spChg>
        <pc:spChg chg="del">
          <ac:chgData name="Rosie Cooper" userId="bf124abb-9a2b-4602-9121-6ae61623fa8e" providerId="ADAL" clId="{E6125A95-B663-43D5-BC9E-36B0C32959BC}" dt="2024-04-30T14:46:38.447" v="4" actId="478"/>
          <ac:spMkLst>
            <pc:docMk/>
            <pc:sldMk cId="1006388090" sldId="275"/>
            <ac:spMk id="37" creationId="{59DD5749-A2B3-8E5D-98F5-4ADE2E664F57}"/>
          </ac:spMkLst>
        </pc:spChg>
        <pc:spChg chg="del">
          <ac:chgData name="Rosie Cooper" userId="bf124abb-9a2b-4602-9121-6ae61623fa8e" providerId="ADAL" clId="{E6125A95-B663-43D5-BC9E-36B0C32959BC}" dt="2024-04-30T14:46:38.447" v="4" actId="478"/>
          <ac:spMkLst>
            <pc:docMk/>
            <pc:sldMk cId="1006388090" sldId="275"/>
            <ac:spMk id="38" creationId="{43C6C337-5A58-48E4-8C4C-2D53D291A91C}"/>
          </ac:spMkLst>
        </pc:spChg>
        <pc:spChg chg="del">
          <ac:chgData name="Rosie Cooper" userId="bf124abb-9a2b-4602-9121-6ae61623fa8e" providerId="ADAL" clId="{E6125A95-B663-43D5-BC9E-36B0C32959BC}" dt="2024-04-30T14:46:38.447" v="4" actId="478"/>
          <ac:spMkLst>
            <pc:docMk/>
            <pc:sldMk cId="1006388090" sldId="275"/>
            <ac:spMk id="39" creationId="{AA4A1BBF-CBB5-94B8-0ABE-3FE0AD255CB5}"/>
          </ac:spMkLst>
        </pc:spChg>
        <pc:spChg chg="del">
          <ac:chgData name="Rosie Cooper" userId="bf124abb-9a2b-4602-9121-6ae61623fa8e" providerId="ADAL" clId="{E6125A95-B663-43D5-BC9E-36B0C32959BC}" dt="2024-04-30T14:46:40.584" v="5" actId="478"/>
          <ac:spMkLst>
            <pc:docMk/>
            <pc:sldMk cId="1006388090" sldId="275"/>
            <ac:spMk id="44" creationId="{9CBF1E32-6B63-203E-22C2-A582CD3F09F8}"/>
          </ac:spMkLst>
        </pc:spChg>
        <pc:spChg chg="del">
          <ac:chgData name="Rosie Cooper" userId="bf124abb-9a2b-4602-9121-6ae61623fa8e" providerId="ADAL" clId="{E6125A95-B663-43D5-BC9E-36B0C32959BC}" dt="2024-04-30T14:46:38.447" v="4" actId="478"/>
          <ac:spMkLst>
            <pc:docMk/>
            <pc:sldMk cId="1006388090" sldId="275"/>
            <ac:spMk id="45" creationId="{2FF3312F-4AD7-1271-9041-DA13EBAF4E4D}"/>
          </ac:spMkLst>
        </pc:spChg>
        <pc:picChg chg="mod modVis">
          <ac:chgData name="Rosie Cooper" userId="bf124abb-9a2b-4602-9121-6ae61623fa8e" providerId="ADAL" clId="{E6125A95-B663-43D5-BC9E-36B0C32959BC}" dt="2024-04-30T14:46:47.222" v="9" actId="1076"/>
          <ac:picMkLst>
            <pc:docMk/>
            <pc:sldMk cId="1006388090" sldId="275"/>
            <ac:picMk id="3" creationId="{19E496CA-D408-5887-B27C-75DBBBE14817}"/>
          </ac:picMkLst>
        </pc:picChg>
        <pc:picChg chg="del">
          <ac:chgData name="Rosie Cooper" userId="bf124abb-9a2b-4602-9121-6ae61623fa8e" providerId="ADAL" clId="{E6125A95-B663-43D5-BC9E-36B0C32959BC}" dt="2024-04-30T14:46:38.447" v="4" actId="478"/>
          <ac:picMkLst>
            <pc:docMk/>
            <pc:sldMk cId="1006388090" sldId="275"/>
            <ac:picMk id="47" creationId="{2F34F869-0BF9-4BBC-60A4-F92CCCE2BD21}"/>
          </ac:picMkLst>
        </pc:picChg>
        <pc:picChg chg="del">
          <ac:chgData name="Rosie Cooper" userId="bf124abb-9a2b-4602-9121-6ae61623fa8e" providerId="ADAL" clId="{E6125A95-B663-43D5-BC9E-36B0C32959BC}" dt="2024-04-30T14:46:38.447" v="4" actId="478"/>
          <ac:picMkLst>
            <pc:docMk/>
            <pc:sldMk cId="1006388090" sldId="275"/>
            <ac:picMk id="49" creationId="{E7AF8872-9EB5-1985-D1E4-BF266755191B}"/>
          </ac:picMkLst>
        </pc:picChg>
        <pc:picChg chg="del">
          <ac:chgData name="Rosie Cooper" userId="bf124abb-9a2b-4602-9121-6ae61623fa8e" providerId="ADAL" clId="{E6125A95-B663-43D5-BC9E-36B0C32959BC}" dt="2024-04-30T14:46:38.447" v="4" actId="478"/>
          <ac:picMkLst>
            <pc:docMk/>
            <pc:sldMk cId="1006388090" sldId="275"/>
            <ac:picMk id="50" creationId="{E65EB417-F47C-144E-5655-E9B52127CD32}"/>
          </ac:picMkLst>
        </pc:picChg>
        <pc:picChg chg="del">
          <ac:chgData name="Rosie Cooper" userId="bf124abb-9a2b-4602-9121-6ae61623fa8e" providerId="ADAL" clId="{E6125A95-B663-43D5-BC9E-36B0C32959BC}" dt="2024-04-30T14:46:38.447" v="4" actId="478"/>
          <ac:picMkLst>
            <pc:docMk/>
            <pc:sldMk cId="1006388090" sldId="275"/>
            <ac:picMk id="51" creationId="{3AEA4A09-6F29-78C8-D78B-3791311D6841}"/>
          </ac:picMkLst>
        </pc:picChg>
        <pc:picChg chg="del">
          <ac:chgData name="Rosie Cooper" userId="bf124abb-9a2b-4602-9121-6ae61623fa8e" providerId="ADAL" clId="{E6125A95-B663-43D5-BC9E-36B0C32959BC}" dt="2024-04-30T14:46:38.447" v="4" actId="478"/>
          <ac:picMkLst>
            <pc:docMk/>
            <pc:sldMk cId="1006388090" sldId="275"/>
            <ac:picMk id="52" creationId="{A57E76CD-96ED-9B99-F075-FE80BF1492F9}"/>
          </ac:picMkLst>
        </pc:picChg>
        <pc:picChg chg="del">
          <ac:chgData name="Rosie Cooper" userId="bf124abb-9a2b-4602-9121-6ae61623fa8e" providerId="ADAL" clId="{E6125A95-B663-43D5-BC9E-36B0C32959BC}" dt="2024-04-30T14:46:38.447" v="4" actId="478"/>
          <ac:picMkLst>
            <pc:docMk/>
            <pc:sldMk cId="1006388090" sldId="275"/>
            <ac:picMk id="53" creationId="{E6283AB9-11A0-B917-18E6-025E067BD131}"/>
          </ac:picMkLst>
        </pc:picChg>
        <pc:picChg chg="del">
          <ac:chgData name="Rosie Cooper" userId="bf124abb-9a2b-4602-9121-6ae61623fa8e" providerId="ADAL" clId="{E6125A95-B663-43D5-BC9E-36B0C32959BC}" dt="2024-04-30T14:46:38.447" v="4" actId="478"/>
          <ac:picMkLst>
            <pc:docMk/>
            <pc:sldMk cId="1006388090" sldId="275"/>
            <ac:picMk id="54" creationId="{41411C9E-A68D-8521-39AB-1E5A16AC4396}"/>
          </ac:picMkLst>
        </pc:picChg>
        <pc:picChg chg="del">
          <ac:chgData name="Rosie Cooper" userId="bf124abb-9a2b-4602-9121-6ae61623fa8e" providerId="ADAL" clId="{E6125A95-B663-43D5-BC9E-36B0C32959BC}" dt="2024-04-30T14:46:38.447" v="4" actId="478"/>
          <ac:picMkLst>
            <pc:docMk/>
            <pc:sldMk cId="1006388090" sldId="275"/>
            <ac:picMk id="55" creationId="{71E33940-4FB5-0DA3-6285-2AE8FC18F9E3}"/>
          </ac:picMkLst>
        </pc:picChg>
        <pc:picChg chg="del">
          <ac:chgData name="Rosie Cooper" userId="bf124abb-9a2b-4602-9121-6ae61623fa8e" providerId="ADAL" clId="{E6125A95-B663-43D5-BC9E-36B0C32959BC}" dt="2024-04-30T14:46:38.447" v="4" actId="478"/>
          <ac:picMkLst>
            <pc:docMk/>
            <pc:sldMk cId="1006388090" sldId="275"/>
            <ac:picMk id="56" creationId="{D3D3DD81-05AC-3CCF-1FE4-537E4DD6C821}"/>
          </ac:picMkLst>
        </pc:picChg>
        <pc:picChg chg="del">
          <ac:chgData name="Rosie Cooper" userId="bf124abb-9a2b-4602-9121-6ae61623fa8e" providerId="ADAL" clId="{E6125A95-B663-43D5-BC9E-36B0C32959BC}" dt="2024-04-30T14:46:38.447" v="4" actId="478"/>
          <ac:picMkLst>
            <pc:docMk/>
            <pc:sldMk cId="1006388090" sldId="275"/>
            <ac:picMk id="57" creationId="{D75BE5E9-1EF7-D685-4065-1B4523D9D832}"/>
          </ac:picMkLst>
        </pc:picChg>
        <pc:picChg chg="del">
          <ac:chgData name="Rosie Cooper" userId="bf124abb-9a2b-4602-9121-6ae61623fa8e" providerId="ADAL" clId="{E6125A95-B663-43D5-BC9E-36B0C32959BC}" dt="2024-04-30T14:46:38.447" v="4" actId="478"/>
          <ac:picMkLst>
            <pc:docMk/>
            <pc:sldMk cId="1006388090" sldId="275"/>
            <ac:picMk id="58" creationId="{98C4EE7D-28DD-E0B1-FAF1-A86D87D6EAE6}"/>
          </ac:picMkLst>
        </pc:picChg>
        <pc:picChg chg="del">
          <ac:chgData name="Rosie Cooper" userId="bf124abb-9a2b-4602-9121-6ae61623fa8e" providerId="ADAL" clId="{E6125A95-B663-43D5-BC9E-36B0C32959BC}" dt="2024-04-30T14:46:38.447" v="4" actId="478"/>
          <ac:picMkLst>
            <pc:docMk/>
            <pc:sldMk cId="1006388090" sldId="275"/>
            <ac:picMk id="59" creationId="{0E8CF3BF-1519-34B5-D72B-E8D42A3CCAE7}"/>
          </ac:picMkLst>
        </pc:picChg>
        <pc:picChg chg="del">
          <ac:chgData name="Rosie Cooper" userId="bf124abb-9a2b-4602-9121-6ae61623fa8e" providerId="ADAL" clId="{E6125A95-B663-43D5-BC9E-36B0C32959BC}" dt="2024-04-30T14:46:38.447" v="4" actId="478"/>
          <ac:picMkLst>
            <pc:docMk/>
            <pc:sldMk cId="1006388090" sldId="275"/>
            <ac:picMk id="60" creationId="{7790CD06-9C51-9AA1-7A08-84D5B3D88851}"/>
          </ac:picMkLst>
        </pc:picChg>
        <pc:picChg chg="del">
          <ac:chgData name="Rosie Cooper" userId="bf124abb-9a2b-4602-9121-6ae61623fa8e" providerId="ADAL" clId="{E6125A95-B663-43D5-BC9E-36B0C32959BC}" dt="2024-04-30T14:46:38.447" v="4" actId="478"/>
          <ac:picMkLst>
            <pc:docMk/>
            <pc:sldMk cId="1006388090" sldId="275"/>
            <ac:picMk id="61" creationId="{1A0DEB10-AD7B-EC8A-BE10-01243A2ADBC8}"/>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0E1197-D6B5-FC40-B7DB-CAE57B4C8070}" type="datetimeFigureOut">
              <a:rPr lang="en-US" smtClean="0"/>
              <a:t>5/28/2024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C92F05-74A2-E341-9B2C-CAE7807A0D04}" type="slidenum">
              <a:rPr lang="en-US" smtClean="0"/>
              <a:t>‹#›</a:t>
            </a:fld>
            <a:endParaRPr lang="en-US"/>
          </a:p>
        </p:txBody>
      </p:sp>
    </p:spTree>
    <p:extLst>
      <p:ext uri="{BB962C8B-B14F-4D97-AF65-F5344CB8AC3E}">
        <p14:creationId xmlns:p14="http://schemas.microsoft.com/office/powerpoint/2010/main" val="31135414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BFC92F05-74A2-E341-9B2C-CAE7807A0D04}" type="slidenum">
              <a:rPr lang="en-US" smtClean="0"/>
              <a:t>1</a:t>
            </a:fld>
            <a:endParaRPr lang="en-US"/>
          </a:p>
        </p:txBody>
      </p:sp>
    </p:spTree>
    <p:extLst>
      <p:ext uri="{BB962C8B-B14F-4D97-AF65-F5344CB8AC3E}">
        <p14:creationId xmlns:p14="http://schemas.microsoft.com/office/powerpoint/2010/main" val="5289928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C92F05-74A2-E341-9B2C-CAE7807A0D04}" type="slidenum">
              <a:rPr lang="en-US" smtClean="0"/>
              <a:t>2</a:t>
            </a:fld>
            <a:endParaRPr lang="en-US"/>
          </a:p>
        </p:txBody>
      </p:sp>
    </p:spTree>
    <p:extLst>
      <p:ext uri="{BB962C8B-B14F-4D97-AF65-F5344CB8AC3E}">
        <p14:creationId xmlns:p14="http://schemas.microsoft.com/office/powerpoint/2010/main" val="34461159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C92F05-74A2-E341-9B2C-CAE7807A0D04}" type="slidenum">
              <a:rPr lang="en-US" smtClean="0"/>
              <a:t>3</a:t>
            </a:fld>
            <a:endParaRPr lang="en-US"/>
          </a:p>
        </p:txBody>
      </p:sp>
    </p:spTree>
    <p:extLst>
      <p:ext uri="{BB962C8B-B14F-4D97-AF65-F5344CB8AC3E}">
        <p14:creationId xmlns:p14="http://schemas.microsoft.com/office/powerpoint/2010/main" val="16816257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C92F05-74A2-E341-9B2C-CAE7807A0D04}" type="slidenum">
              <a:rPr lang="en-US" smtClean="0"/>
              <a:t>4</a:t>
            </a:fld>
            <a:endParaRPr lang="en-US"/>
          </a:p>
        </p:txBody>
      </p:sp>
    </p:spTree>
    <p:extLst>
      <p:ext uri="{BB962C8B-B14F-4D97-AF65-F5344CB8AC3E}">
        <p14:creationId xmlns:p14="http://schemas.microsoft.com/office/powerpoint/2010/main" val="23252520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Classroom task answers</a:t>
            </a:r>
          </a:p>
          <a:p>
            <a:endParaRPr lang="en-GB" dirty="0"/>
          </a:p>
          <a:p>
            <a:pPr marL="342900" lvl="0" indent="-342900">
              <a:lnSpc>
                <a:spcPct val="107000"/>
              </a:lnSpc>
              <a:buFont typeface="Symbol" pitchFamily="2" charset="2"/>
              <a:buChar char=""/>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Henry VIII began his building programme in 1529.</a:t>
            </a:r>
          </a:p>
          <a:p>
            <a:pPr marL="342900" lvl="0" indent="-342900">
              <a:lnSpc>
                <a:spcPct val="107000"/>
              </a:lnSpc>
              <a:buFont typeface="Symbol" pitchFamily="2" charset="2"/>
              <a:buChar char=""/>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Henry VIII married Katherine Parr, his sixth wife, six years after the death of his third wife, Jane Seymour.</a:t>
            </a:r>
          </a:p>
          <a:p>
            <a:pPr marL="342900" lvl="0" indent="-342900">
              <a:lnSpc>
                <a:spcPct val="107000"/>
              </a:lnSpc>
              <a:spcAft>
                <a:spcPts val="800"/>
              </a:spcAft>
              <a:buFont typeface="Symbol" pitchFamily="2" charset="2"/>
              <a:buChar char=""/>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Queen Elizabeth had smallpox.</a:t>
            </a:r>
          </a:p>
          <a:p>
            <a:pPr marL="342900" lvl="0" indent="-342900">
              <a:lnSpc>
                <a:spcPct val="107000"/>
              </a:lnSpc>
              <a:spcAft>
                <a:spcPts val="800"/>
              </a:spcAft>
              <a:buFont typeface="Symbol" pitchFamily="2"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Queen Victoria opened the gardens and State Apartments to the public.</a:t>
            </a:r>
            <a:r>
              <a:rPr lang="en-GB" dirty="0">
                <a:effectLst/>
              </a:rPr>
              <a:t> </a:t>
            </a:r>
            <a:endParaRPr lang="en-GB" dirty="0"/>
          </a:p>
        </p:txBody>
      </p:sp>
      <p:sp>
        <p:nvSpPr>
          <p:cNvPr id="4" name="Slide Number Placeholder 3"/>
          <p:cNvSpPr>
            <a:spLocks noGrp="1"/>
          </p:cNvSpPr>
          <p:nvPr>
            <p:ph type="sldNum" sz="quarter" idx="5"/>
          </p:nvPr>
        </p:nvSpPr>
        <p:spPr/>
        <p:txBody>
          <a:bodyPr/>
          <a:lstStyle/>
          <a:p>
            <a:fld id="{BFC92F05-74A2-E341-9B2C-CAE7807A0D04}" type="slidenum">
              <a:rPr lang="en-US" smtClean="0"/>
              <a:t>5</a:t>
            </a:fld>
            <a:endParaRPr lang="en-US"/>
          </a:p>
        </p:txBody>
      </p:sp>
    </p:spTree>
    <p:extLst>
      <p:ext uri="{BB962C8B-B14F-4D97-AF65-F5344CB8AC3E}">
        <p14:creationId xmlns:p14="http://schemas.microsoft.com/office/powerpoint/2010/main" val="22050414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9770BB-28DD-36F2-697E-F6C6B90D61D8}"/>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5E50CB64-31E0-D8C1-567E-9E02247BA22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0D876399-2182-024D-AD7C-39D15065B77A}"/>
              </a:ext>
            </a:extLst>
          </p:cNvPr>
          <p:cNvSpPr>
            <a:spLocks noGrp="1"/>
          </p:cNvSpPr>
          <p:nvPr>
            <p:ph type="dt" sz="half" idx="10"/>
          </p:nvPr>
        </p:nvSpPr>
        <p:spPr/>
        <p:txBody>
          <a:bodyPr/>
          <a:lstStyle/>
          <a:p>
            <a:fld id="{979DA49F-50D0-9E45-B810-3CA58A8B240F}" type="datetimeFigureOut">
              <a:rPr lang="en-US" smtClean="0"/>
              <a:t>5/28/2024</a:t>
            </a:fld>
            <a:endParaRPr lang="en-US"/>
          </a:p>
        </p:txBody>
      </p:sp>
      <p:sp>
        <p:nvSpPr>
          <p:cNvPr id="5" name="Footer Placeholder 4">
            <a:extLst>
              <a:ext uri="{FF2B5EF4-FFF2-40B4-BE49-F238E27FC236}">
                <a16:creationId xmlns:a16="http://schemas.microsoft.com/office/drawing/2014/main" id="{451A61F6-9772-798B-5814-54CCB388FB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18AD00-F805-718C-86FD-D68765DBCEDF}"/>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18148870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86908-8133-E797-586F-D16025FA1D63}"/>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C4943B42-465C-7849-A5D9-E8A3F7060C63}"/>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6F017A9-D793-D2E8-5890-B323E5B7A4D2}"/>
              </a:ext>
            </a:extLst>
          </p:cNvPr>
          <p:cNvSpPr>
            <a:spLocks noGrp="1"/>
          </p:cNvSpPr>
          <p:nvPr>
            <p:ph type="dt" sz="half" idx="10"/>
          </p:nvPr>
        </p:nvSpPr>
        <p:spPr/>
        <p:txBody>
          <a:bodyPr/>
          <a:lstStyle/>
          <a:p>
            <a:fld id="{979DA49F-50D0-9E45-B810-3CA58A8B240F}" type="datetimeFigureOut">
              <a:rPr lang="en-US" smtClean="0"/>
              <a:t>5/28/2024</a:t>
            </a:fld>
            <a:endParaRPr lang="en-US"/>
          </a:p>
        </p:txBody>
      </p:sp>
      <p:sp>
        <p:nvSpPr>
          <p:cNvPr id="5" name="Footer Placeholder 4">
            <a:extLst>
              <a:ext uri="{FF2B5EF4-FFF2-40B4-BE49-F238E27FC236}">
                <a16:creationId xmlns:a16="http://schemas.microsoft.com/office/drawing/2014/main" id="{13FA9C77-3536-DFCB-DF80-4E78AEC053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8BA8FB-5D6C-D3ED-A2AE-788EA40D1A44}"/>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4823727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09C0AD4-0443-B027-FC35-11D3E60DAAD8}"/>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A41C1D2D-8AAC-B06C-2981-17C0DD04A169}"/>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6E61C0C-FB21-9D12-22B0-EB2FDEAF199F}"/>
              </a:ext>
            </a:extLst>
          </p:cNvPr>
          <p:cNvSpPr>
            <a:spLocks noGrp="1"/>
          </p:cNvSpPr>
          <p:nvPr>
            <p:ph type="dt" sz="half" idx="10"/>
          </p:nvPr>
        </p:nvSpPr>
        <p:spPr/>
        <p:txBody>
          <a:bodyPr/>
          <a:lstStyle/>
          <a:p>
            <a:fld id="{979DA49F-50D0-9E45-B810-3CA58A8B240F}" type="datetimeFigureOut">
              <a:rPr lang="en-US" smtClean="0"/>
              <a:t>5/28/2024</a:t>
            </a:fld>
            <a:endParaRPr lang="en-US"/>
          </a:p>
        </p:txBody>
      </p:sp>
      <p:sp>
        <p:nvSpPr>
          <p:cNvPr id="5" name="Footer Placeholder 4">
            <a:extLst>
              <a:ext uri="{FF2B5EF4-FFF2-40B4-BE49-F238E27FC236}">
                <a16:creationId xmlns:a16="http://schemas.microsoft.com/office/drawing/2014/main" id="{BC2C5D1A-7275-F7C4-EE74-D8306F05FF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E2E0B1-56F8-E71E-ACFA-3845822B8F5A}"/>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15428538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98A8FD-305C-A2FB-F312-101257CD413E}"/>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970CCC5B-5DC8-7A0B-DAF9-B959B362D67F}"/>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CEA7262-C632-3D55-4DB1-3C0EF9629854}"/>
              </a:ext>
            </a:extLst>
          </p:cNvPr>
          <p:cNvSpPr>
            <a:spLocks noGrp="1"/>
          </p:cNvSpPr>
          <p:nvPr>
            <p:ph type="dt" sz="half" idx="10"/>
          </p:nvPr>
        </p:nvSpPr>
        <p:spPr/>
        <p:txBody>
          <a:bodyPr/>
          <a:lstStyle/>
          <a:p>
            <a:fld id="{979DA49F-50D0-9E45-B810-3CA58A8B240F}" type="datetimeFigureOut">
              <a:rPr lang="en-US" smtClean="0"/>
              <a:t>5/28/2024</a:t>
            </a:fld>
            <a:endParaRPr lang="en-US"/>
          </a:p>
        </p:txBody>
      </p:sp>
      <p:sp>
        <p:nvSpPr>
          <p:cNvPr id="5" name="Footer Placeholder 4">
            <a:extLst>
              <a:ext uri="{FF2B5EF4-FFF2-40B4-BE49-F238E27FC236}">
                <a16:creationId xmlns:a16="http://schemas.microsoft.com/office/drawing/2014/main" id="{DD762471-5A22-BDE8-1C2B-E7D19807B3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B52BA5-B284-F316-9EF1-DF7C7F93FE9F}"/>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235614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191F8-FAC3-FAA6-FE9F-D1DC8782F6DD}"/>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1922D1A2-6E1D-8E82-FF06-CB83CE36FD1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6E65B0A6-BE17-E062-30BA-75B19D6262AF}"/>
              </a:ext>
            </a:extLst>
          </p:cNvPr>
          <p:cNvSpPr>
            <a:spLocks noGrp="1"/>
          </p:cNvSpPr>
          <p:nvPr>
            <p:ph type="dt" sz="half" idx="10"/>
          </p:nvPr>
        </p:nvSpPr>
        <p:spPr/>
        <p:txBody>
          <a:bodyPr/>
          <a:lstStyle/>
          <a:p>
            <a:fld id="{979DA49F-50D0-9E45-B810-3CA58A8B240F}" type="datetimeFigureOut">
              <a:rPr lang="en-US" smtClean="0"/>
              <a:t>5/28/2024</a:t>
            </a:fld>
            <a:endParaRPr lang="en-US"/>
          </a:p>
        </p:txBody>
      </p:sp>
      <p:sp>
        <p:nvSpPr>
          <p:cNvPr id="5" name="Footer Placeholder 4">
            <a:extLst>
              <a:ext uri="{FF2B5EF4-FFF2-40B4-BE49-F238E27FC236}">
                <a16:creationId xmlns:a16="http://schemas.microsoft.com/office/drawing/2014/main" id="{F70252C9-9E03-8432-E6B4-99DC2D3C8D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F37A46-DA8D-8A05-603A-FCFA2EE12469}"/>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1687212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C9514C-0531-0E62-C6FE-EBAD428363CD}"/>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B52F2570-696A-EEFD-7A81-A0914595B319}"/>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06C061F1-9BA9-2F07-3893-813D5D2F33C5}"/>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7F6341B9-1A1D-FEB7-C7A5-9D1A7469788A}"/>
              </a:ext>
            </a:extLst>
          </p:cNvPr>
          <p:cNvSpPr>
            <a:spLocks noGrp="1"/>
          </p:cNvSpPr>
          <p:nvPr>
            <p:ph type="dt" sz="half" idx="10"/>
          </p:nvPr>
        </p:nvSpPr>
        <p:spPr/>
        <p:txBody>
          <a:bodyPr/>
          <a:lstStyle/>
          <a:p>
            <a:fld id="{979DA49F-50D0-9E45-B810-3CA58A8B240F}" type="datetimeFigureOut">
              <a:rPr lang="en-US" smtClean="0"/>
              <a:t>5/28/2024</a:t>
            </a:fld>
            <a:endParaRPr lang="en-US"/>
          </a:p>
        </p:txBody>
      </p:sp>
      <p:sp>
        <p:nvSpPr>
          <p:cNvPr id="6" name="Footer Placeholder 5">
            <a:extLst>
              <a:ext uri="{FF2B5EF4-FFF2-40B4-BE49-F238E27FC236}">
                <a16:creationId xmlns:a16="http://schemas.microsoft.com/office/drawing/2014/main" id="{8224DA3C-25CC-F3FE-A6BD-2582CA2833B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67EF46E-C77D-315E-4FD4-1AADF8E804D6}"/>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538373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F7C6E-E824-D5F9-30B4-39D9EA7D65BB}"/>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D656703E-3F6C-40FE-05EE-C1E0755EE4C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8E89AFD6-9F2C-4DFD-0DB6-4947B73A65EB}"/>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D9F77032-8C10-4A47-38EC-277AC01E3CF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E0E95866-30B3-073A-DD41-8E0E139370A3}"/>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48D1772C-BF0E-C652-3BB2-ACE37EF3820A}"/>
              </a:ext>
            </a:extLst>
          </p:cNvPr>
          <p:cNvSpPr>
            <a:spLocks noGrp="1"/>
          </p:cNvSpPr>
          <p:nvPr>
            <p:ph type="dt" sz="half" idx="10"/>
          </p:nvPr>
        </p:nvSpPr>
        <p:spPr/>
        <p:txBody>
          <a:bodyPr/>
          <a:lstStyle/>
          <a:p>
            <a:fld id="{979DA49F-50D0-9E45-B810-3CA58A8B240F}" type="datetimeFigureOut">
              <a:rPr lang="en-US" smtClean="0"/>
              <a:t>5/28/2024</a:t>
            </a:fld>
            <a:endParaRPr lang="en-US"/>
          </a:p>
        </p:txBody>
      </p:sp>
      <p:sp>
        <p:nvSpPr>
          <p:cNvPr id="8" name="Footer Placeholder 7">
            <a:extLst>
              <a:ext uri="{FF2B5EF4-FFF2-40B4-BE49-F238E27FC236}">
                <a16:creationId xmlns:a16="http://schemas.microsoft.com/office/drawing/2014/main" id="{0CC9BC1D-2BE6-F53B-531C-9E03EE184A9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3C02A68-CA7E-60DA-74F2-2925238B3EA4}"/>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4671636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525A8C-0261-47C5-F739-AEB2D0B4D208}"/>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2D9B6BCD-4775-77EE-4629-8496A636D5B6}"/>
              </a:ext>
            </a:extLst>
          </p:cNvPr>
          <p:cNvSpPr>
            <a:spLocks noGrp="1"/>
          </p:cNvSpPr>
          <p:nvPr>
            <p:ph type="dt" sz="half" idx="10"/>
          </p:nvPr>
        </p:nvSpPr>
        <p:spPr/>
        <p:txBody>
          <a:bodyPr/>
          <a:lstStyle/>
          <a:p>
            <a:fld id="{979DA49F-50D0-9E45-B810-3CA58A8B240F}" type="datetimeFigureOut">
              <a:rPr lang="en-US" smtClean="0"/>
              <a:t>5/28/2024</a:t>
            </a:fld>
            <a:endParaRPr lang="en-US"/>
          </a:p>
        </p:txBody>
      </p:sp>
      <p:sp>
        <p:nvSpPr>
          <p:cNvPr id="4" name="Footer Placeholder 3">
            <a:extLst>
              <a:ext uri="{FF2B5EF4-FFF2-40B4-BE49-F238E27FC236}">
                <a16:creationId xmlns:a16="http://schemas.microsoft.com/office/drawing/2014/main" id="{4B85A719-B8D3-E8B6-6D87-7E722ECC246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E68596A-0FD2-1FBB-BC7C-ABB26DC95283}"/>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42517716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DA027A7-94DE-409C-EA9D-6F1F956813D2}"/>
              </a:ext>
            </a:extLst>
          </p:cNvPr>
          <p:cNvSpPr>
            <a:spLocks noGrp="1"/>
          </p:cNvSpPr>
          <p:nvPr>
            <p:ph type="dt" sz="half" idx="10"/>
          </p:nvPr>
        </p:nvSpPr>
        <p:spPr/>
        <p:txBody>
          <a:bodyPr/>
          <a:lstStyle/>
          <a:p>
            <a:fld id="{979DA49F-50D0-9E45-B810-3CA58A8B240F}" type="datetimeFigureOut">
              <a:rPr lang="en-US" smtClean="0"/>
              <a:t>5/28/2024</a:t>
            </a:fld>
            <a:endParaRPr lang="en-US"/>
          </a:p>
        </p:txBody>
      </p:sp>
      <p:sp>
        <p:nvSpPr>
          <p:cNvPr id="3" name="Footer Placeholder 2">
            <a:extLst>
              <a:ext uri="{FF2B5EF4-FFF2-40B4-BE49-F238E27FC236}">
                <a16:creationId xmlns:a16="http://schemas.microsoft.com/office/drawing/2014/main" id="{0A3C1B7E-89B7-9F0A-20DB-AF28CC54BEE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74D25EB-CAC8-966F-8A81-6CA99A118826}"/>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2534540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66CBEA-E377-FE49-C293-72E33AD58FB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100799FF-8B16-AEB4-94F1-73DA05C4463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DFD0A99B-CADC-9386-9B82-CE4CA60A7D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0C03954-DF86-7EFB-6FAC-8EC0284CA224}"/>
              </a:ext>
            </a:extLst>
          </p:cNvPr>
          <p:cNvSpPr>
            <a:spLocks noGrp="1"/>
          </p:cNvSpPr>
          <p:nvPr>
            <p:ph type="dt" sz="half" idx="10"/>
          </p:nvPr>
        </p:nvSpPr>
        <p:spPr/>
        <p:txBody>
          <a:bodyPr/>
          <a:lstStyle/>
          <a:p>
            <a:fld id="{979DA49F-50D0-9E45-B810-3CA58A8B240F}" type="datetimeFigureOut">
              <a:rPr lang="en-US" smtClean="0"/>
              <a:t>5/28/2024</a:t>
            </a:fld>
            <a:endParaRPr lang="en-US"/>
          </a:p>
        </p:txBody>
      </p:sp>
      <p:sp>
        <p:nvSpPr>
          <p:cNvPr id="6" name="Footer Placeholder 5">
            <a:extLst>
              <a:ext uri="{FF2B5EF4-FFF2-40B4-BE49-F238E27FC236}">
                <a16:creationId xmlns:a16="http://schemas.microsoft.com/office/drawing/2014/main" id="{8E4C24EA-0942-D19E-C509-4541CB4CE40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88DE439-2FAA-3EE7-04E9-465A2F383068}"/>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738461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E4E24-3D25-2D5B-6E06-E281E715D43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742AFE5A-782D-4A96-A7B7-B8293FAB5B9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F49EFFD-9029-E3B9-B438-1B92C99358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A5BE3FF-6A87-5BCC-AD43-86D7393ED4FF}"/>
              </a:ext>
            </a:extLst>
          </p:cNvPr>
          <p:cNvSpPr>
            <a:spLocks noGrp="1"/>
          </p:cNvSpPr>
          <p:nvPr>
            <p:ph type="dt" sz="half" idx="10"/>
          </p:nvPr>
        </p:nvSpPr>
        <p:spPr/>
        <p:txBody>
          <a:bodyPr/>
          <a:lstStyle/>
          <a:p>
            <a:fld id="{979DA49F-50D0-9E45-B810-3CA58A8B240F}" type="datetimeFigureOut">
              <a:rPr lang="en-US" smtClean="0"/>
              <a:t>5/28/2024</a:t>
            </a:fld>
            <a:endParaRPr lang="en-US"/>
          </a:p>
        </p:txBody>
      </p:sp>
      <p:sp>
        <p:nvSpPr>
          <p:cNvPr id="6" name="Footer Placeholder 5">
            <a:extLst>
              <a:ext uri="{FF2B5EF4-FFF2-40B4-BE49-F238E27FC236}">
                <a16:creationId xmlns:a16="http://schemas.microsoft.com/office/drawing/2014/main" id="{7EC2833B-E68D-ED40-B502-774191C1596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2E3BDA7-C60D-33D6-95E3-4E42927AEAC9}"/>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42198638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1D632DB-EC5F-1F9F-8942-5AB1CE4E4D3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98145E91-5AE0-7AC2-5BE4-32AF01C845F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1388312-C3E5-73F5-2CFD-A789D07CBB6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9DA49F-50D0-9E45-B810-3CA58A8B240F}" type="datetimeFigureOut">
              <a:rPr lang="en-US" smtClean="0"/>
              <a:t>5/28/2024</a:t>
            </a:fld>
            <a:endParaRPr lang="en-US"/>
          </a:p>
        </p:txBody>
      </p:sp>
      <p:sp>
        <p:nvSpPr>
          <p:cNvPr id="5" name="Footer Placeholder 4">
            <a:extLst>
              <a:ext uri="{FF2B5EF4-FFF2-40B4-BE49-F238E27FC236}">
                <a16:creationId xmlns:a16="http://schemas.microsoft.com/office/drawing/2014/main" id="{22BB9D77-BCBF-C231-5228-6BC3DCDFEAC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F2D05C0-75E0-A7DD-6869-05E34C2C34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E73ACB-50D8-6B49-B158-1A84847CD905}" type="slidenum">
              <a:rPr lang="en-US" smtClean="0"/>
              <a:t>‹#›</a:t>
            </a:fld>
            <a:endParaRPr lang="en-US"/>
          </a:p>
        </p:txBody>
      </p:sp>
    </p:spTree>
    <p:extLst>
      <p:ext uri="{BB962C8B-B14F-4D97-AF65-F5344CB8AC3E}">
        <p14:creationId xmlns:p14="http://schemas.microsoft.com/office/powerpoint/2010/main" val="30490123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jpeg"/><Relationship Id="rId7"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s>
</file>

<file path=ppt/slides/_rels/slide3.xml.rels><?xml version="1.0" encoding="UTF-8" standalone="yes"?>
<Relationships xmlns="http://schemas.openxmlformats.org/package/2006/relationships"><Relationship Id="rId8" Type="http://schemas.openxmlformats.org/officeDocument/2006/relationships/image" Target="../media/image15.png"/><Relationship Id="rId13" Type="http://schemas.openxmlformats.org/officeDocument/2006/relationships/image" Target="../media/image6.png"/><Relationship Id="rId3" Type="http://schemas.openxmlformats.org/officeDocument/2006/relationships/image" Target="../media/image5.jpeg"/><Relationship Id="rId7" Type="http://schemas.openxmlformats.org/officeDocument/2006/relationships/image" Target="../media/image14.png"/><Relationship Id="rId12"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13.png"/><Relationship Id="rId11" Type="http://schemas.openxmlformats.org/officeDocument/2006/relationships/image" Target="../media/image12.png"/><Relationship Id="rId5" Type="http://schemas.openxmlformats.org/officeDocument/2006/relationships/image" Target="../media/image8.png"/><Relationship Id="rId10" Type="http://schemas.openxmlformats.org/officeDocument/2006/relationships/image" Target="../media/image10.png"/><Relationship Id="rId4" Type="http://schemas.openxmlformats.org/officeDocument/2006/relationships/image" Target="../media/image9.png"/><Relationship Id="rId9" Type="http://schemas.openxmlformats.org/officeDocument/2006/relationships/image" Target="../media/image16.png"/><Relationship Id="rId14" Type="http://schemas.openxmlformats.org/officeDocument/2006/relationships/image" Target="../media/image7.png"/></Relationships>
</file>

<file path=ppt/slides/_rels/slide4.xml.rels><?xml version="1.0" encoding="UTF-8" standalone="yes"?>
<Relationships xmlns="http://schemas.openxmlformats.org/package/2006/relationships"><Relationship Id="rId8" Type="http://schemas.openxmlformats.org/officeDocument/2006/relationships/image" Target="../media/image15.png"/><Relationship Id="rId13" Type="http://schemas.openxmlformats.org/officeDocument/2006/relationships/image" Target="../media/image10.png"/><Relationship Id="rId18" Type="http://schemas.openxmlformats.org/officeDocument/2006/relationships/image" Target="../media/image7.png"/><Relationship Id="rId3" Type="http://schemas.openxmlformats.org/officeDocument/2006/relationships/image" Target="../media/image5.jpeg"/><Relationship Id="rId7" Type="http://schemas.openxmlformats.org/officeDocument/2006/relationships/image" Target="../media/image14.png"/><Relationship Id="rId12" Type="http://schemas.openxmlformats.org/officeDocument/2006/relationships/image" Target="../media/image19.png"/><Relationship Id="rId17" Type="http://schemas.openxmlformats.org/officeDocument/2006/relationships/image" Target="../media/image6.png"/><Relationship Id="rId2" Type="http://schemas.openxmlformats.org/officeDocument/2006/relationships/notesSlide" Target="../notesSlides/notesSlide4.xml"/><Relationship Id="rId16" Type="http://schemas.openxmlformats.org/officeDocument/2006/relationships/image" Target="../media/image20.png"/><Relationship Id="rId1" Type="http://schemas.openxmlformats.org/officeDocument/2006/relationships/slideLayout" Target="../slideLayouts/slideLayout2.xml"/><Relationship Id="rId6" Type="http://schemas.openxmlformats.org/officeDocument/2006/relationships/image" Target="../media/image13.png"/><Relationship Id="rId11" Type="http://schemas.openxmlformats.org/officeDocument/2006/relationships/image" Target="../media/image18.png"/><Relationship Id="rId5" Type="http://schemas.openxmlformats.org/officeDocument/2006/relationships/image" Target="../media/image8.png"/><Relationship Id="rId15" Type="http://schemas.openxmlformats.org/officeDocument/2006/relationships/image" Target="../media/image11.png"/><Relationship Id="rId10" Type="http://schemas.openxmlformats.org/officeDocument/2006/relationships/image" Target="../media/image16.png"/><Relationship Id="rId4" Type="http://schemas.openxmlformats.org/officeDocument/2006/relationships/image" Target="../media/image9.png"/><Relationship Id="rId9" Type="http://schemas.openxmlformats.org/officeDocument/2006/relationships/image" Target="../media/image17.png"/><Relationship Id="rId14" Type="http://schemas.openxmlformats.org/officeDocument/2006/relationships/image" Target="../media/image12.png"/></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1.png"/></Relationships>
</file>

<file path=ppt/slides/_rels/slide6.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8A263A2-189D-EC4A-E90B-98F604A91CD2}"/>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1454"/>
            <a:ext cx="12192001" cy="6853344"/>
          </a:xfrm>
          <a:prstGeom prst="rect">
            <a:avLst/>
          </a:prstGeom>
        </p:spPr>
      </p:pic>
      <p:sp>
        <p:nvSpPr>
          <p:cNvPr id="3" name="Title 2">
            <a:extLst>
              <a:ext uri="{FF2B5EF4-FFF2-40B4-BE49-F238E27FC236}">
                <a16:creationId xmlns:a16="http://schemas.microsoft.com/office/drawing/2014/main" id="{E10625AC-537F-792B-C8CD-57FBEDF3145F}"/>
              </a:ext>
            </a:extLst>
          </p:cNvPr>
          <p:cNvSpPr txBox="1">
            <a:spLocks noGrp="1"/>
          </p:cNvSpPr>
          <p:nvPr>
            <p:ph type="title" idx="4294967295"/>
          </p:nvPr>
        </p:nvSpPr>
        <p:spPr>
          <a:xfrm>
            <a:off x="411947" y="386924"/>
            <a:ext cx="9273920"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100" normalizeH="0" baseline="0" noProof="0" dirty="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HOW TO USE - NOTES FOR TEACHERS</a:t>
            </a:r>
          </a:p>
        </p:txBody>
      </p:sp>
      <p:sp>
        <p:nvSpPr>
          <p:cNvPr id="5" name="TextBox 4">
            <a:extLst>
              <a:ext uri="{FF2B5EF4-FFF2-40B4-BE49-F238E27FC236}">
                <a16:creationId xmlns:a16="http://schemas.microsoft.com/office/drawing/2014/main" id="{609CBFA2-EBFE-C4D6-9755-C34D8E85321B}"/>
              </a:ext>
            </a:extLst>
          </p:cNvPr>
          <p:cNvSpPr txBox="1"/>
          <p:nvPr/>
        </p:nvSpPr>
        <p:spPr>
          <a:xfrm>
            <a:off x="435697" y="912419"/>
            <a:ext cx="5391982" cy="492443"/>
          </a:xfrm>
          <a:prstGeom prst="rect">
            <a:avLst/>
          </a:prstGeom>
          <a:noFill/>
        </p:spPr>
        <p:txBody>
          <a:bodyPr wrap="square" rtlCol="0">
            <a:spAutoFit/>
          </a:bodyPr>
          <a:lstStyle/>
          <a:p>
            <a:r>
              <a:rPr lang="en-GB" sz="1300">
                <a:solidFill>
                  <a:srgbClr val="9D691F"/>
                </a:solidFill>
                <a:effectLst/>
                <a:latin typeface="Georgia" panose="02040502050405020303" pitchFamily="18" charset="0"/>
                <a:ea typeface="Open Sans" panose="020B0606030504020204" pitchFamily="34" charset="0"/>
                <a:cs typeface="Open Sans" panose="020B0606030504020204" pitchFamily="34" charset="0"/>
              </a:rPr>
              <a:t>These resources from Historic Royal Palaces are multi-purpose. </a:t>
            </a:r>
            <a:br>
              <a:rPr lang="en-GB" sz="1300">
                <a:solidFill>
                  <a:srgbClr val="9D691F"/>
                </a:solidFill>
                <a:effectLst/>
                <a:latin typeface="Georgia" panose="02040502050405020303" pitchFamily="18" charset="0"/>
                <a:ea typeface="Open Sans" panose="020B0606030504020204" pitchFamily="34" charset="0"/>
                <a:cs typeface="Open Sans" panose="020B0606030504020204" pitchFamily="34" charset="0"/>
              </a:rPr>
            </a:br>
            <a:r>
              <a:rPr lang="en-GB" sz="1300">
                <a:solidFill>
                  <a:srgbClr val="9D691F"/>
                </a:solidFill>
                <a:effectLst/>
                <a:latin typeface="Georgia" panose="02040502050405020303" pitchFamily="18" charset="0"/>
                <a:ea typeface="Open Sans" panose="020B0606030504020204" pitchFamily="34" charset="0"/>
                <a:cs typeface="Open Sans" panose="020B0606030504020204" pitchFamily="34" charset="0"/>
              </a:rPr>
              <a:t>They are ready for you to tweak and use in your lessons. </a:t>
            </a:r>
          </a:p>
        </p:txBody>
      </p:sp>
      <p:sp>
        <p:nvSpPr>
          <p:cNvPr id="18" name="TextBox 17">
            <a:extLst>
              <a:ext uri="{FF2B5EF4-FFF2-40B4-BE49-F238E27FC236}">
                <a16:creationId xmlns:a16="http://schemas.microsoft.com/office/drawing/2014/main" id="{8DA221DA-E890-DE09-5ECB-D2EBCADB2847}"/>
              </a:ext>
            </a:extLst>
          </p:cNvPr>
          <p:cNvSpPr txBox="1"/>
          <p:nvPr/>
        </p:nvSpPr>
        <p:spPr>
          <a:xfrm>
            <a:off x="381207" y="5609910"/>
            <a:ext cx="8399111" cy="846386"/>
          </a:xfrm>
          <a:prstGeom prst="rect">
            <a:avLst/>
          </a:prstGeom>
          <a:noFill/>
        </p:spPr>
        <p:txBody>
          <a:bodyPr wrap="square" rtlCol="0">
            <a:spAutoFit/>
          </a:bodyPr>
          <a:lstStyle/>
          <a:p>
            <a:pPr algn="l"/>
            <a:r>
              <a:rPr lang="en-GB" sz="1100" b="1">
                <a:solidFill>
                  <a:srgbClr val="38224F"/>
                </a:solidFill>
                <a:effectLst/>
                <a:latin typeface="Georgia" panose="02040502050405020303" pitchFamily="18" charset="0"/>
              </a:rPr>
              <a:t>Disclaimer and Use Terms</a:t>
            </a:r>
            <a:endParaRPr lang="en-GB" sz="1100" b="1">
              <a:solidFill>
                <a:srgbClr val="38224F"/>
              </a:solidFill>
              <a:effectLst/>
              <a:latin typeface="Calibri" panose="020F0502020204030204" pitchFamily="34" charset="0"/>
            </a:endParaRPr>
          </a:p>
          <a:p>
            <a:pPr algn="l"/>
            <a:r>
              <a:rPr lang="en-GB" sz="950" b="0">
                <a:solidFill>
                  <a:srgbClr val="242424"/>
                </a:solidFill>
                <a:effectLst/>
                <a:latin typeface="Georgia" panose="02040502050405020303" pitchFamily="18" charset="0"/>
              </a:rPr>
              <a:t>We are the owner or the licensee of all intellectual property rights in these resources which are protected by copyright laws and treaties around the world. All such rights are reserved. These resources, and the content included within them, may be used by you for educational purposes only. This means that you may download the resources and use or share them solely in educational environments (including for home school lessons) or as part of homework. You may not share the resources other than for the above purposes and you must not use the resources, or any part of them, for any commercial purpose.</a:t>
            </a:r>
            <a:endParaRPr lang="en-GB" sz="950" b="0">
              <a:solidFill>
                <a:srgbClr val="242424"/>
              </a:solidFill>
              <a:effectLst/>
              <a:latin typeface="Calibri" panose="020F0502020204030204" pitchFamily="34" charset="0"/>
            </a:endParaRPr>
          </a:p>
        </p:txBody>
      </p:sp>
      <p:grpSp>
        <p:nvGrpSpPr>
          <p:cNvPr id="15" name="Group 14">
            <a:extLst>
              <a:ext uri="{FF2B5EF4-FFF2-40B4-BE49-F238E27FC236}">
                <a16:creationId xmlns:a16="http://schemas.microsoft.com/office/drawing/2014/main" id="{1B030CDA-8544-B6F8-2F48-ADFAA946D918}"/>
              </a:ext>
              <a:ext uri="{C183D7F6-B498-43B3-948B-1728B52AA6E4}">
                <adec:decorative xmlns:adec="http://schemas.microsoft.com/office/drawing/2017/decorative" val="1"/>
              </a:ext>
            </a:extLst>
          </p:cNvPr>
          <p:cNvGrpSpPr/>
          <p:nvPr/>
        </p:nvGrpSpPr>
        <p:grpSpPr>
          <a:xfrm>
            <a:off x="1858502" y="2254528"/>
            <a:ext cx="2647509" cy="2320115"/>
            <a:chOff x="1858502" y="2254528"/>
            <a:chExt cx="2647509" cy="2320115"/>
          </a:xfrm>
        </p:grpSpPr>
        <p:sp>
          <p:nvSpPr>
            <p:cNvPr id="26" name="Rectangle 25">
              <a:extLst>
                <a:ext uri="{FF2B5EF4-FFF2-40B4-BE49-F238E27FC236}">
                  <a16:creationId xmlns:a16="http://schemas.microsoft.com/office/drawing/2014/main" id="{66BFD516-7DD9-BA02-5DEE-51A6692FBCAD}"/>
                </a:ext>
                <a:ext uri="{C183D7F6-B498-43B3-948B-1728B52AA6E4}">
                  <adec:decorative xmlns:adec="http://schemas.microsoft.com/office/drawing/2017/decorative" val="1"/>
                </a:ext>
              </a:extLst>
            </p:cNvPr>
            <p:cNvSpPr/>
            <p:nvPr/>
          </p:nvSpPr>
          <p:spPr>
            <a:xfrm>
              <a:off x="1858502" y="2254528"/>
              <a:ext cx="2647509" cy="2320115"/>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a:extLst>
                <a:ext uri="{FF2B5EF4-FFF2-40B4-BE49-F238E27FC236}">
                  <a16:creationId xmlns:a16="http://schemas.microsoft.com/office/drawing/2014/main" id="{FB76C42A-BD4C-FAE0-3B94-98B8841B6DC5}"/>
                </a:ext>
              </a:extLst>
            </p:cNvPr>
            <p:cNvSpPr txBox="1"/>
            <p:nvPr/>
          </p:nvSpPr>
          <p:spPr>
            <a:xfrm>
              <a:off x="2227880" y="3642028"/>
              <a:ext cx="1908753" cy="769441"/>
            </a:xfrm>
            <a:prstGeom prst="rect">
              <a:avLst/>
            </a:prstGeom>
            <a:noFill/>
          </p:spPr>
          <p:txBody>
            <a:bodyPr wrap="square" lIns="91440" tIns="45720" rIns="91440" bIns="45720" rtlCol="0" anchor="t">
              <a:spAutoFit/>
            </a:bodyPr>
            <a:lstStyle/>
            <a:p>
              <a:pPr algn="ctr" defTabSz="144000"/>
              <a:r>
                <a:rPr lang="en-GB" sz="1100">
                  <a:latin typeface="Georgia"/>
                  <a:ea typeface="Open Sans"/>
                  <a:cs typeface="Open Sans"/>
                </a:rPr>
                <a:t>For the best experience, download and open the </a:t>
              </a:r>
              <a:br>
                <a:rPr lang="en-GB" sz="1100">
                  <a:latin typeface="Georgia"/>
                  <a:ea typeface="Open Sans"/>
                  <a:cs typeface="Open Sans"/>
                </a:rPr>
              </a:br>
              <a:r>
                <a:rPr lang="en-GB" sz="1100">
                  <a:latin typeface="Georgia"/>
                  <a:ea typeface="Open Sans"/>
                  <a:cs typeface="Open Sans"/>
                </a:rPr>
                <a:t>file in the PowerPoint </a:t>
              </a:r>
              <a:br>
                <a:rPr lang="en-GB" sz="1100">
                  <a:latin typeface="Georgia"/>
                  <a:ea typeface="Open Sans"/>
                  <a:cs typeface="Open Sans"/>
                </a:rPr>
              </a:br>
              <a:r>
                <a:rPr lang="en-GB" sz="1100">
                  <a:latin typeface="Georgia"/>
                  <a:ea typeface="Open Sans"/>
                  <a:cs typeface="Open Sans"/>
                </a:rPr>
                <a:t>desktop app.</a:t>
              </a:r>
              <a:endParaRPr lang="en-US" sz="1100">
                <a:latin typeface="Georgia"/>
                <a:ea typeface="Open Sans"/>
                <a:cs typeface="Open Sans"/>
              </a:endParaRPr>
            </a:p>
          </p:txBody>
        </p:sp>
        <p:pic>
          <p:nvPicPr>
            <p:cNvPr id="2" name="Google Shape;107;p1">
              <a:extLst>
                <a:ext uri="{FF2B5EF4-FFF2-40B4-BE49-F238E27FC236}">
                  <a16:creationId xmlns:a16="http://schemas.microsoft.com/office/drawing/2014/main" id="{DF0CD452-9611-04F0-8896-B16EC605B50C}"/>
                </a:ext>
                <a:ext uri="{C183D7F6-B498-43B3-948B-1728B52AA6E4}">
                  <adec:decorative xmlns:adec="http://schemas.microsoft.com/office/drawing/2017/decorative" val="1"/>
                </a:ext>
              </a:extLst>
            </p:cNvPr>
            <p:cNvPicPr preferRelativeResize="0"/>
            <p:nvPr/>
          </p:nvPicPr>
          <p:blipFill>
            <a:blip r:embed="rId4" cstate="screen">
              <a:extLst>
                <a:ext uri="{28A0092B-C50C-407E-A947-70E740481C1C}">
                  <a14:useLocalDpi xmlns:a14="http://schemas.microsoft.com/office/drawing/2010/main"/>
                </a:ext>
              </a:extLst>
            </a:blip>
            <a:srcRect/>
            <a:stretch/>
          </p:blipFill>
          <p:spPr>
            <a:xfrm>
              <a:off x="2516934" y="2478525"/>
              <a:ext cx="1330644" cy="1120542"/>
            </a:xfrm>
            <a:prstGeom prst="rect">
              <a:avLst/>
            </a:prstGeom>
            <a:noFill/>
            <a:ln>
              <a:noFill/>
            </a:ln>
          </p:spPr>
        </p:pic>
      </p:grpSp>
      <p:grpSp>
        <p:nvGrpSpPr>
          <p:cNvPr id="16" name="Group 15">
            <a:extLst>
              <a:ext uri="{FF2B5EF4-FFF2-40B4-BE49-F238E27FC236}">
                <a16:creationId xmlns:a16="http://schemas.microsoft.com/office/drawing/2014/main" id="{5DFC80C1-ECEC-7739-E420-834DB1C12F75}"/>
              </a:ext>
              <a:ext uri="{C183D7F6-B498-43B3-948B-1728B52AA6E4}">
                <adec:decorative xmlns:adec="http://schemas.microsoft.com/office/drawing/2017/decorative" val="1"/>
              </a:ext>
            </a:extLst>
          </p:cNvPr>
          <p:cNvGrpSpPr/>
          <p:nvPr/>
        </p:nvGrpSpPr>
        <p:grpSpPr>
          <a:xfrm>
            <a:off x="4775984" y="2258995"/>
            <a:ext cx="2647509" cy="2311181"/>
            <a:chOff x="4775984" y="2258995"/>
            <a:chExt cx="2647509" cy="2311181"/>
          </a:xfrm>
        </p:grpSpPr>
        <p:sp>
          <p:nvSpPr>
            <p:cNvPr id="21" name="Rectangle 20">
              <a:extLst>
                <a:ext uri="{FF2B5EF4-FFF2-40B4-BE49-F238E27FC236}">
                  <a16:creationId xmlns:a16="http://schemas.microsoft.com/office/drawing/2014/main" id="{DEB4571F-E5D4-0B9D-2BFD-8FA223D5F6C3}"/>
                </a:ext>
                <a:ext uri="{C183D7F6-B498-43B3-948B-1728B52AA6E4}">
                  <adec:decorative xmlns:adec="http://schemas.microsoft.com/office/drawing/2017/decorative" val="1"/>
                </a:ext>
              </a:extLst>
            </p:cNvPr>
            <p:cNvSpPr/>
            <p:nvPr/>
          </p:nvSpPr>
          <p:spPr>
            <a:xfrm>
              <a:off x="4775984" y="2258995"/>
              <a:ext cx="2647509" cy="2311181"/>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C48A26CE-46FB-34B1-FC5B-67C76652301D}"/>
                </a:ext>
              </a:extLst>
            </p:cNvPr>
            <p:cNvSpPr txBox="1"/>
            <p:nvPr/>
          </p:nvSpPr>
          <p:spPr>
            <a:xfrm>
              <a:off x="5145362" y="3646495"/>
              <a:ext cx="1908753" cy="769441"/>
            </a:xfrm>
            <a:prstGeom prst="rect">
              <a:avLst/>
            </a:prstGeom>
            <a:noFill/>
          </p:spPr>
          <p:txBody>
            <a:bodyPr wrap="square" rtlCol="0">
              <a:spAutoFit/>
            </a:bodyPr>
            <a:lstStyle/>
            <a:p>
              <a:pPr algn="ctr" defTabSz="144000"/>
              <a:r>
                <a:rPr lang="en-GB" sz="1100">
                  <a:effectLst/>
                  <a:latin typeface="Georgia" panose="02040502050405020303" pitchFamily="18" charset="0"/>
                  <a:ea typeface="Open Sans" panose="020B0606030504020204" pitchFamily="34" charset="0"/>
                  <a:cs typeface="Open Sans" panose="020B0606030504020204" pitchFamily="34" charset="0"/>
                </a:rPr>
                <a:t>Answers are found </a:t>
              </a:r>
              <a:br>
                <a:rPr lang="en-GB" sz="1100">
                  <a:effectLst/>
                  <a:latin typeface="Georgia" panose="02040502050405020303" pitchFamily="18" charset="0"/>
                  <a:ea typeface="Open Sans" panose="020B0606030504020204" pitchFamily="34" charset="0"/>
                  <a:cs typeface="Open Sans" panose="020B0606030504020204" pitchFamily="34" charset="0"/>
                </a:rPr>
              </a:br>
              <a:r>
                <a:rPr lang="en-GB" sz="1100">
                  <a:effectLst/>
                  <a:latin typeface="Georgia" panose="02040502050405020303" pitchFamily="18" charset="0"/>
                  <a:ea typeface="Open Sans" panose="020B0606030504020204" pitchFamily="34" charset="0"/>
                  <a:cs typeface="Open Sans" panose="020B0606030504020204" pitchFamily="34" charset="0"/>
                </a:rPr>
                <a:t>under the slide. Click </a:t>
              </a:r>
              <a:br>
                <a:rPr lang="en-GB" sz="1100">
                  <a:effectLst/>
                  <a:latin typeface="Georgia" panose="02040502050405020303" pitchFamily="18" charset="0"/>
                  <a:ea typeface="Open Sans" panose="020B0606030504020204" pitchFamily="34" charset="0"/>
                  <a:cs typeface="Open Sans" panose="020B0606030504020204" pitchFamily="34" charset="0"/>
                </a:rPr>
              </a:br>
              <a:r>
                <a:rPr lang="en-GB" sz="1100">
                  <a:effectLst/>
                  <a:latin typeface="Georgia" panose="02040502050405020303" pitchFamily="18" charset="0"/>
                  <a:ea typeface="Open Sans" panose="020B0606030504020204" pitchFamily="34" charset="0"/>
                  <a:cs typeface="Open Sans" panose="020B0606030504020204" pitchFamily="34" charset="0"/>
                </a:rPr>
                <a:t>on the notes symbol at </a:t>
              </a:r>
              <a:br>
                <a:rPr lang="en-GB" sz="1100">
                  <a:effectLst/>
                  <a:latin typeface="Georgia" panose="02040502050405020303" pitchFamily="18" charset="0"/>
                  <a:ea typeface="Open Sans" panose="020B0606030504020204" pitchFamily="34" charset="0"/>
                  <a:cs typeface="Open Sans" panose="020B0606030504020204" pitchFamily="34" charset="0"/>
                </a:rPr>
              </a:br>
              <a:r>
                <a:rPr lang="en-GB" sz="1100">
                  <a:effectLst/>
                  <a:latin typeface="Georgia" panose="02040502050405020303" pitchFamily="18" charset="0"/>
                  <a:ea typeface="Open Sans" panose="020B0606030504020204" pitchFamily="34" charset="0"/>
                  <a:cs typeface="Open Sans" panose="020B0606030504020204" pitchFamily="34" charset="0"/>
                </a:rPr>
                <a:t>the bottom of the screen.</a:t>
              </a:r>
              <a:endParaRPr lang="en-US" sz="1100">
                <a:latin typeface="Georgia" panose="02040502050405020303" pitchFamily="18" charset="0"/>
                <a:ea typeface="Open Sans" panose="020B0606030504020204" pitchFamily="34" charset="0"/>
                <a:cs typeface="Open Sans" panose="020B0606030504020204" pitchFamily="34" charset="0"/>
              </a:endParaRPr>
            </a:p>
          </p:txBody>
        </p:sp>
        <p:pic>
          <p:nvPicPr>
            <p:cNvPr id="9" name="Google Shape;107;p1">
              <a:extLst>
                <a:ext uri="{FF2B5EF4-FFF2-40B4-BE49-F238E27FC236}">
                  <a16:creationId xmlns:a16="http://schemas.microsoft.com/office/drawing/2014/main" id="{03F38FAA-ADD4-D0C2-8831-5A848DE5E66B}"/>
                </a:ext>
                <a:ext uri="{C183D7F6-B498-43B3-948B-1728B52AA6E4}">
                  <adec:decorative xmlns:adec="http://schemas.microsoft.com/office/drawing/2017/decorative" val="1"/>
                </a:ext>
              </a:extLst>
            </p:cNvPr>
            <p:cNvPicPr preferRelativeResize="0">
              <a:picLocks noChangeAspect="1"/>
            </p:cNvPicPr>
            <p:nvPr/>
          </p:nvPicPr>
          <p:blipFill>
            <a:blip r:embed="rId5" cstate="screen">
              <a:extLst>
                <a:ext uri="{28A0092B-C50C-407E-A947-70E740481C1C}">
                  <a14:useLocalDpi xmlns:a14="http://schemas.microsoft.com/office/drawing/2010/main"/>
                </a:ext>
              </a:extLst>
            </a:blip>
            <a:srcRect/>
            <a:stretch/>
          </p:blipFill>
          <p:spPr>
            <a:xfrm>
              <a:off x="5178464" y="2518506"/>
              <a:ext cx="1656267" cy="1049515"/>
            </a:xfrm>
            <a:prstGeom prst="rect">
              <a:avLst/>
            </a:prstGeom>
            <a:noFill/>
            <a:ln>
              <a:noFill/>
            </a:ln>
          </p:spPr>
        </p:pic>
      </p:grpSp>
      <p:grpSp>
        <p:nvGrpSpPr>
          <p:cNvPr id="17" name="Group 16">
            <a:extLst>
              <a:ext uri="{FF2B5EF4-FFF2-40B4-BE49-F238E27FC236}">
                <a16:creationId xmlns:a16="http://schemas.microsoft.com/office/drawing/2014/main" id="{51657291-23F0-8A26-5B73-5E73F2A17CEB}"/>
              </a:ext>
              <a:ext uri="{C183D7F6-B498-43B3-948B-1728B52AA6E4}">
                <adec:decorative xmlns:adec="http://schemas.microsoft.com/office/drawing/2017/decorative" val="1"/>
              </a:ext>
            </a:extLst>
          </p:cNvPr>
          <p:cNvGrpSpPr/>
          <p:nvPr/>
        </p:nvGrpSpPr>
        <p:grpSpPr>
          <a:xfrm>
            <a:off x="7693466" y="2258995"/>
            <a:ext cx="2647509" cy="2311180"/>
            <a:chOff x="7693466" y="2258995"/>
            <a:chExt cx="2647509" cy="2311180"/>
          </a:xfrm>
        </p:grpSpPr>
        <p:sp>
          <p:nvSpPr>
            <p:cNvPr id="11" name="Rectangle 10">
              <a:extLst>
                <a:ext uri="{FF2B5EF4-FFF2-40B4-BE49-F238E27FC236}">
                  <a16:creationId xmlns:a16="http://schemas.microsoft.com/office/drawing/2014/main" id="{E59036A5-DB4B-C88C-B256-C975B00BEEA9}"/>
                </a:ext>
                <a:ext uri="{C183D7F6-B498-43B3-948B-1728B52AA6E4}">
                  <adec:decorative xmlns:adec="http://schemas.microsoft.com/office/drawing/2017/decorative" val="1"/>
                </a:ext>
              </a:extLst>
            </p:cNvPr>
            <p:cNvSpPr/>
            <p:nvPr/>
          </p:nvSpPr>
          <p:spPr>
            <a:xfrm>
              <a:off x="7693466" y="2258995"/>
              <a:ext cx="2647509" cy="2311180"/>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17E7A237-14F3-6B91-E4C5-77D05967BE45}"/>
                </a:ext>
              </a:extLst>
            </p:cNvPr>
            <p:cNvSpPr txBox="1"/>
            <p:nvPr/>
          </p:nvSpPr>
          <p:spPr>
            <a:xfrm>
              <a:off x="8206111" y="3732720"/>
              <a:ext cx="1622218" cy="600164"/>
            </a:xfrm>
            <a:prstGeom prst="rect">
              <a:avLst/>
            </a:prstGeom>
            <a:noFill/>
          </p:spPr>
          <p:txBody>
            <a:bodyPr wrap="square" rtlCol="0">
              <a:spAutoFit/>
            </a:bodyPr>
            <a:lstStyle/>
            <a:p>
              <a:pPr algn="ctr" defTabSz="144000"/>
              <a:r>
                <a:rPr lang="en-GB" sz="1100">
                  <a:effectLst/>
                  <a:latin typeface="Georgia" panose="02040502050405020303" pitchFamily="18" charset="0"/>
                  <a:ea typeface="Open Sans" panose="020B0606030504020204" pitchFamily="34" charset="0"/>
                  <a:cs typeface="Open Sans" panose="020B0606030504020204" pitchFamily="34" charset="0"/>
                </a:rPr>
                <a:t>Delete text and images to make your own worksheets.</a:t>
              </a:r>
              <a:endParaRPr lang="en-US" sz="1100">
                <a:latin typeface="Georgia" panose="02040502050405020303" pitchFamily="18" charset="0"/>
                <a:ea typeface="Open Sans" panose="020B0606030504020204" pitchFamily="34" charset="0"/>
                <a:cs typeface="Open Sans" panose="020B0606030504020204" pitchFamily="34" charset="0"/>
              </a:endParaRPr>
            </a:p>
          </p:txBody>
        </p:sp>
        <p:pic>
          <p:nvPicPr>
            <p:cNvPr id="10" name="Google Shape;107;p1">
              <a:extLst>
                <a:ext uri="{FF2B5EF4-FFF2-40B4-BE49-F238E27FC236}">
                  <a16:creationId xmlns:a16="http://schemas.microsoft.com/office/drawing/2014/main" id="{9EC4FE7C-330E-9B9B-B028-8626D2B708CC}"/>
                </a:ext>
                <a:ext uri="{C183D7F6-B498-43B3-948B-1728B52AA6E4}">
                  <adec:decorative xmlns:adec="http://schemas.microsoft.com/office/drawing/2017/decorative" val="1"/>
                </a:ext>
              </a:extLst>
            </p:cNvPr>
            <p:cNvPicPr preferRelativeResize="0">
              <a:picLocks noChangeAspect="1"/>
            </p:cNvPicPr>
            <p:nvPr/>
          </p:nvPicPr>
          <p:blipFill>
            <a:blip r:embed="rId6" cstate="screen">
              <a:extLst>
                <a:ext uri="{28A0092B-C50C-407E-A947-70E740481C1C}">
                  <a14:useLocalDpi xmlns:a14="http://schemas.microsoft.com/office/drawing/2010/main"/>
                </a:ext>
              </a:extLst>
            </a:blip>
            <a:srcRect/>
            <a:stretch/>
          </p:blipFill>
          <p:spPr>
            <a:xfrm>
              <a:off x="8123924" y="2406069"/>
              <a:ext cx="1786593" cy="1277563"/>
            </a:xfrm>
            <a:prstGeom prst="rect">
              <a:avLst/>
            </a:prstGeom>
            <a:noFill/>
            <a:ln>
              <a:noFill/>
            </a:ln>
          </p:spPr>
        </p:pic>
      </p:grpSp>
    </p:spTree>
    <p:extLst>
      <p:ext uri="{BB962C8B-B14F-4D97-AF65-F5344CB8AC3E}">
        <p14:creationId xmlns:p14="http://schemas.microsoft.com/office/powerpoint/2010/main" val="40328379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9E496CA-D408-5887-B27C-75DBBBE14817}"/>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6152"/>
            <a:ext cx="12192000" cy="6858000"/>
          </a:xfrm>
          <a:prstGeom prst="rect">
            <a:avLst/>
          </a:prstGeom>
        </p:spPr>
      </p:pic>
      <p:sp>
        <p:nvSpPr>
          <p:cNvPr id="7" name="Title 6">
            <a:extLst>
              <a:ext uri="{FF2B5EF4-FFF2-40B4-BE49-F238E27FC236}">
                <a16:creationId xmlns:a16="http://schemas.microsoft.com/office/drawing/2014/main" id="{B35AA7AA-C994-1347-56B3-EFADE6D10014}"/>
              </a:ext>
              <a:ext uri="{C183D7F6-B498-43B3-948B-1728B52AA6E4}">
                <adec:decorative xmlns:adec="http://schemas.microsoft.com/office/drawing/2017/decorative" val="1"/>
              </a:ext>
            </a:extLst>
          </p:cNvPr>
          <p:cNvSpPr txBox="1">
            <a:spLocks noGrp="1"/>
          </p:cNvSpPr>
          <p:nvPr>
            <p:ph type="title" idx="4294967295"/>
          </p:nvPr>
        </p:nvSpPr>
        <p:spPr>
          <a:xfrm>
            <a:off x="380552" y="237024"/>
            <a:ext cx="9454433"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100" normalizeH="0" baseline="0" noProof="0" dirty="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HAMPTON COURT PALACE TIMELINE</a:t>
            </a:r>
          </a:p>
        </p:txBody>
      </p:sp>
      <p:sp>
        <p:nvSpPr>
          <p:cNvPr id="14" name="TextBox 13">
            <a:extLst>
              <a:ext uri="{FF2B5EF4-FFF2-40B4-BE49-F238E27FC236}">
                <a16:creationId xmlns:a16="http://schemas.microsoft.com/office/drawing/2014/main" id="{5D04D2EE-4F87-6961-60AE-31BA684527BA}"/>
              </a:ext>
              <a:ext uri="{C183D7F6-B498-43B3-948B-1728B52AA6E4}">
                <adec:decorative xmlns:adec="http://schemas.microsoft.com/office/drawing/2017/decorative" val="1"/>
              </a:ext>
            </a:extLst>
          </p:cNvPr>
          <p:cNvSpPr txBox="1"/>
          <p:nvPr/>
        </p:nvSpPr>
        <p:spPr>
          <a:xfrm>
            <a:off x="730973" y="1919465"/>
            <a:ext cx="1072056"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1514</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sp>
        <p:nvSpPr>
          <p:cNvPr id="15" name="TextBox 14">
            <a:extLst>
              <a:ext uri="{FF2B5EF4-FFF2-40B4-BE49-F238E27FC236}">
                <a16:creationId xmlns:a16="http://schemas.microsoft.com/office/drawing/2014/main" id="{36B745D2-3676-2E8D-F493-8575AA2340A8}"/>
              </a:ext>
              <a:ext uri="{C183D7F6-B498-43B3-948B-1728B52AA6E4}">
                <adec:decorative xmlns:adec="http://schemas.microsoft.com/office/drawing/2017/decorative" val="1"/>
              </a:ext>
            </a:extLst>
          </p:cNvPr>
          <p:cNvSpPr txBox="1"/>
          <p:nvPr/>
        </p:nvSpPr>
        <p:spPr>
          <a:xfrm>
            <a:off x="530998" y="2124950"/>
            <a:ext cx="1501588" cy="769441"/>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Thomas Wolsey rents Hampton Court. Rebuilding works begins</a:t>
            </a:r>
            <a:endParaRPr lang="en-GB" sz="1100" dirty="0">
              <a:effectLst/>
              <a:latin typeface="Georgia" panose="02040502050405020303" pitchFamily="18" charset="0"/>
            </a:endParaRPr>
          </a:p>
        </p:txBody>
      </p:sp>
      <p:sp>
        <p:nvSpPr>
          <p:cNvPr id="24" name="TextBox 23">
            <a:extLst>
              <a:ext uri="{FF2B5EF4-FFF2-40B4-BE49-F238E27FC236}">
                <a16:creationId xmlns:a16="http://schemas.microsoft.com/office/drawing/2014/main" id="{530B1398-32BD-1E5C-2277-C21BD27488B8}"/>
              </a:ext>
              <a:ext uri="{C183D7F6-B498-43B3-948B-1728B52AA6E4}">
                <adec:decorative xmlns:adec="http://schemas.microsoft.com/office/drawing/2017/decorative" val="1"/>
              </a:ext>
            </a:extLst>
          </p:cNvPr>
          <p:cNvSpPr txBox="1"/>
          <p:nvPr/>
        </p:nvSpPr>
        <p:spPr>
          <a:xfrm>
            <a:off x="8509306" y="1910158"/>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1760</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sp>
        <p:nvSpPr>
          <p:cNvPr id="25" name="TextBox 24">
            <a:extLst>
              <a:ext uri="{FF2B5EF4-FFF2-40B4-BE49-F238E27FC236}">
                <a16:creationId xmlns:a16="http://schemas.microsoft.com/office/drawing/2014/main" id="{3E0F4F74-D3FA-FF1B-FE1D-6F0A3A5B6B10}"/>
              </a:ext>
              <a:ext uri="{C183D7F6-B498-43B3-948B-1728B52AA6E4}">
                <adec:decorative xmlns:adec="http://schemas.microsoft.com/office/drawing/2017/decorative" val="1"/>
              </a:ext>
            </a:extLst>
          </p:cNvPr>
          <p:cNvSpPr txBox="1"/>
          <p:nvPr/>
        </p:nvSpPr>
        <p:spPr>
          <a:xfrm>
            <a:off x="8294540" y="2139486"/>
            <a:ext cx="1501588" cy="430887"/>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Grace and favour apartments</a:t>
            </a:r>
            <a:endParaRPr lang="en-GB" sz="1100" dirty="0">
              <a:effectLst/>
              <a:latin typeface="Georgia" panose="02040502050405020303" pitchFamily="18" charset="0"/>
            </a:endParaRPr>
          </a:p>
        </p:txBody>
      </p:sp>
      <p:sp>
        <p:nvSpPr>
          <p:cNvPr id="28" name="TextBox 27">
            <a:extLst>
              <a:ext uri="{FF2B5EF4-FFF2-40B4-BE49-F238E27FC236}">
                <a16:creationId xmlns:a16="http://schemas.microsoft.com/office/drawing/2014/main" id="{D379CD59-AAA5-8EBA-2E24-89C106D40F79}"/>
              </a:ext>
              <a:ext uri="{C183D7F6-B498-43B3-948B-1728B52AA6E4}">
                <adec:decorative xmlns:adec="http://schemas.microsoft.com/office/drawing/2017/decorative" val="1"/>
              </a:ext>
            </a:extLst>
          </p:cNvPr>
          <p:cNvSpPr txBox="1"/>
          <p:nvPr/>
        </p:nvSpPr>
        <p:spPr>
          <a:xfrm>
            <a:off x="1517578" y="4107537"/>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1529</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sp>
        <p:nvSpPr>
          <p:cNvPr id="29" name="TextBox 28">
            <a:extLst>
              <a:ext uri="{FF2B5EF4-FFF2-40B4-BE49-F238E27FC236}">
                <a16:creationId xmlns:a16="http://schemas.microsoft.com/office/drawing/2014/main" id="{30B5D681-40FB-70F0-291A-507A501CF71F}"/>
              </a:ext>
              <a:ext uri="{C183D7F6-B498-43B3-948B-1728B52AA6E4}">
                <adec:decorative xmlns:adec="http://schemas.microsoft.com/office/drawing/2017/decorative" val="1"/>
              </a:ext>
            </a:extLst>
          </p:cNvPr>
          <p:cNvSpPr txBox="1"/>
          <p:nvPr/>
        </p:nvSpPr>
        <p:spPr>
          <a:xfrm>
            <a:off x="1302812" y="4336865"/>
            <a:ext cx="1501588" cy="430887"/>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Henry VIII starts building project</a:t>
            </a:r>
          </a:p>
        </p:txBody>
      </p:sp>
      <p:sp>
        <p:nvSpPr>
          <p:cNvPr id="36" name="TextBox 35">
            <a:extLst>
              <a:ext uri="{FF2B5EF4-FFF2-40B4-BE49-F238E27FC236}">
                <a16:creationId xmlns:a16="http://schemas.microsoft.com/office/drawing/2014/main" id="{83B2321E-F8BE-795E-512E-C6AC7E96442F}"/>
              </a:ext>
              <a:ext uri="{C183D7F6-B498-43B3-948B-1728B52AA6E4}">
                <adec:decorative xmlns:adec="http://schemas.microsoft.com/office/drawing/2017/decorative" val="1"/>
              </a:ext>
            </a:extLst>
          </p:cNvPr>
          <p:cNvSpPr txBox="1"/>
          <p:nvPr/>
        </p:nvSpPr>
        <p:spPr>
          <a:xfrm>
            <a:off x="7731696" y="4107266"/>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1689</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sp>
        <p:nvSpPr>
          <p:cNvPr id="37" name="TextBox 36">
            <a:extLst>
              <a:ext uri="{FF2B5EF4-FFF2-40B4-BE49-F238E27FC236}">
                <a16:creationId xmlns:a16="http://schemas.microsoft.com/office/drawing/2014/main" id="{59DD5749-A2B3-8E5D-98F5-4ADE2E664F57}"/>
              </a:ext>
              <a:ext uri="{C183D7F6-B498-43B3-948B-1728B52AA6E4}">
                <adec:decorative xmlns:adec="http://schemas.microsoft.com/office/drawing/2017/decorative" val="1"/>
              </a:ext>
            </a:extLst>
          </p:cNvPr>
          <p:cNvSpPr txBox="1"/>
          <p:nvPr/>
        </p:nvSpPr>
        <p:spPr>
          <a:xfrm>
            <a:off x="7475833" y="4336594"/>
            <a:ext cx="1598443"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Parts of Tudor palace destroyed. New palace building begins</a:t>
            </a:r>
            <a:r>
              <a:rPr lang="en-GB" sz="1100" dirty="0">
                <a:effectLst/>
                <a:latin typeface="Georgia" panose="02040502050405020303" pitchFamily="18" charset="0"/>
              </a:rPr>
              <a:t> </a:t>
            </a:r>
          </a:p>
        </p:txBody>
      </p:sp>
      <p:sp>
        <p:nvSpPr>
          <p:cNvPr id="38" name="TextBox 37">
            <a:extLst>
              <a:ext uri="{FF2B5EF4-FFF2-40B4-BE49-F238E27FC236}">
                <a16:creationId xmlns:a16="http://schemas.microsoft.com/office/drawing/2014/main" id="{43C6C337-5A58-48E4-8C4C-2D53D291A91C}"/>
              </a:ext>
              <a:ext uri="{C183D7F6-B498-43B3-948B-1728B52AA6E4}">
                <adec:decorative xmlns:adec="http://schemas.microsoft.com/office/drawing/2017/decorative" val="1"/>
              </a:ext>
            </a:extLst>
          </p:cNvPr>
          <p:cNvSpPr txBox="1"/>
          <p:nvPr/>
        </p:nvSpPr>
        <p:spPr>
          <a:xfrm>
            <a:off x="9281120" y="4107266"/>
            <a:ext cx="1072056"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1838</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sp>
        <p:nvSpPr>
          <p:cNvPr id="39" name="TextBox 38">
            <a:extLst>
              <a:ext uri="{FF2B5EF4-FFF2-40B4-BE49-F238E27FC236}">
                <a16:creationId xmlns:a16="http://schemas.microsoft.com/office/drawing/2014/main" id="{AA4A1BBF-CBB5-94B8-0ABE-3FE0AD255CB5}"/>
              </a:ext>
              <a:ext uri="{C183D7F6-B498-43B3-948B-1728B52AA6E4}">
                <adec:decorative xmlns:adec="http://schemas.microsoft.com/office/drawing/2017/decorative" val="1"/>
              </a:ext>
            </a:extLst>
          </p:cNvPr>
          <p:cNvSpPr txBox="1"/>
          <p:nvPr/>
        </p:nvSpPr>
        <p:spPr>
          <a:xfrm>
            <a:off x="9066354" y="4336594"/>
            <a:ext cx="1501588" cy="769441"/>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Queen Victoria opens </a:t>
            </a:r>
            <a:r>
              <a:rPr lang="en-GB" sz="1100" dirty="0">
                <a:latin typeface="Georgia" panose="02040502050405020303" pitchFamily="18" charset="0"/>
              </a:rPr>
              <a:t>the palace</a:t>
            </a:r>
            <a:r>
              <a:rPr lang="en-GB" sz="1100" dirty="0">
                <a:effectLst/>
                <a:latin typeface="Georgia" panose="02040502050405020303" pitchFamily="18" charset="0"/>
              </a:rPr>
              <a:t> to the public free </a:t>
            </a:r>
            <a:br>
              <a:rPr lang="en-GB" sz="1100" dirty="0">
                <a:effectLst/>
                <a:latin typeface="Georgia" panose="02040502050405020303" pitchFamily="18" charset="0"/>
              </a:rPr>
            </a:br>
            <a:r>
              <a:rPr lang="en-GB" sz="1100" dirty="0">
                <a:effectLst/>
                <a:latin typeface="Georgia" panose="02040502050405020303" pitchFamily="18" charset="0"/>
              </a:rPr>
              <a:t>of charge</a:t>
            </a:r>
          </a:p>
        </p:txBody>
      </p:sp>
      <p:pic>
        <p:nvPicPr>
          <p:cNvPr id="49" name="Picture 48">
            <a:extLst>
              <a:ext uri="{FF2B5EF4-FFF2-40B4-BE49-F238E27FC236}">
                <a16:creationId xmlns:a16="http://schemas.microsoft.com/office/drawing/2014/main" id="{E7AF8872-9EB5-1985-D1E4-BF266755191B}"/>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469618" y="2953682"/>
            <a:ext cx="11119939" cy="1166271"/>
          </a:xfrm>
          <a:prstGeom prst="rect">
            <a:avLst/>
          </a:prstGeom>
        </p:spPr>
      </p:pic>
      <p:pic>
        <p:nvPicPr>
          <p:cNvPr id="52" name="Picture 51">
            <a:extLst>
              <a:ext uri="{FF2B5EF4-FFF2-40B4-BE49-F238E27FC236}">
                <a16:creationId xmlns:a16="http://schemas.microsoft.com/office/drawing/2014/main" id="{A57E76CD-96ED-9B99-F075-FE80BF1492F9}"/>
              </a:ext>
              <a:ext uri="{C183D7F6-B498-43B3-948B-1728B52AA6E4}">
                <adec:decorative xmlns:adec="http://schemas.microsoft.com/office/drawing/2017/decorative" val="1"/>
              </a:ext>
            </a:extLst>
          </p:cNvPr>
          <p:cNvPicPr>
            <a:picLocks noChangeAspect="1"/>
          </p:cNvPicPr>
          <p:nvPr/>
        </p:nvPicPr>
        <p:blipFill rotWithShape="1">
          <a:blip r:embed="rId5" cstate="screen">
            <a:extLst>
              <a:ext uri="{28A0092B-C50C-407E-A947-70E740481C1C}">
                <a14:useLocalDpi xmlns:a14="http://schemas.microsoft.com/office/drawing/2010/main"/>
              </a:ext>
            </a:extLst>
          </a:blip>
          <a:srcRect/>
          <a:stretch/>
        </p:blipFill>
        <p:spPr>
          <a:xfrm>
            <a:off x="744442" y="2815538"/>
            <a:ext cx="1072056" cy="721277"/>
          </a:xfrm>
          <a:prstGeom prst="rect">
            <a:avLst/>
          </a:prstGeom>
        </p:spPr>
      </p:pic>
      <p:pic>
        <p:nvPicPr>
          <p:cNvPr id="54" name="Picture 53">
            <a:extLst>
              <a:ext uri="{FF2B5EF4-FFF2-40B4-BE49-F238E27FC236}">
                <a16:creationId xmlns:a16="http://schemas.microsoft.com/office/drawing/2014/main" id="{41411C9E-A68D-8521-39AB-1E5A16AC4396}"/>
              </a:ext>
              <a:ext uri="{C183D7F6-B498-43B3-948B-1728B52AA6E4}">
                <adec:decorative xmlns:adec="http://schemas.microsoft.com/office/drawing/2017/decorative" val="1"/>
              </a:ext>
            </a:extLst>
          </p:cNvPr>
          <p:cNvPicPr>
            <a:picLocks noChangeAspect="1"/>
          </p:cNvPicPr>
          <p:nvPr/>
        </p:nvPicPr>
        <p:blipFill rotWithShape="1">
          <a:blip r:embed="rId5" cstate="screen">
            <a:extLst>
              <a:ext uri="{28A0092B-C50C-407E-A947-70E740481C1C}">
                <a14:useLocalDpi xmlns:a14="http://schemas.microsoft.com/office/drawing/2010/main"/>
              </a:ext>
            </a:extLst>
          </a:blip>
          <a:srcRect/>
          <a:stretch/>
        </p:blipFill>
        <p:spPr>
          <a:xfrm>
            <a:off x="8512206" y="2819903"/>
            <a:ext cx="1072056" cy="721277"/>
          </a:xfrm>
          <a:prstGeom prst="rect">
            <a:avLst/>
          </a:prstGeom>
        </p:spPr>
      </p:pic>
      <p:pic>
        <p:nvPicPr>
          <p:cNvPr id="59" name="Picture 58">
            <a:extLst>
              <a:ext uri="{FF2B5EF4-FFF2-40B4-BE49-F238E27FC236}">
                <a16:creationId xmlns:a16="http://schemas.microsoft.com/office/drawing/2014/main" id="{0E8CF3BF-1519-34B5-D72B-E8D42A3CCAE7}"/>
              </a:ext>
              <a:ext uri="{C183D7F6-B498-43B3-948B-1728B52AA6E4}">
                <adec:decorative xmlns:adec="http://schemas.microsoft.com/office/drawing/2017/decorative" val="1"/>
              </a:ext>
            </a:extLst>
          </p:cNvPr>
          <p:cNvPicPr>
            <a:picLocks noChangeAspect="1"/>
          </p:cNvPicPr>
          <p:nvPr/>
        </p:nvPicPr>
        <p:blipFill rotWithShape="1">
          <a:blip r:embed="rId5" cstate="screen">
            <a:extLst>
              <a:ext uri="{28A0092B-C50C-407E-A947-70E740481C1C}">
                <a14:useLocalDpi xmlns:a14="http://schemas.microsoft.com/office/drawing/2010/main"/>
              </a:ext>
            </a:extLst>
          </a:blip>
          <a:srcRect/>
          <a:stretch/>
        </p:blipFill>
        <p:spPr>
          <a:xfrm rot="10800000">
            <a:off x="1524454" y="3537307"/>
            <a:ext cx="1072056" cy="721277"/>
          </a:xfrm>
          <a:prstGeom prst="rect">
            <a:avLst/>
          </a:prstGeom>
        </p:spPr>
      </p:pic>
      <p:pic>
        <p:nvPicPr>
          <p:cNvPr id="60" name="Picture 59">
            <a:extLst>
              <a:ext uri="{FF2B5EF4-FFF2-40B4-BE49-F238E27FC236}">
                <a16:creationId xmlns:a16="http://schemas.microsoft.com/office/drawing/2014/main" id="{7790CD06-9C51-9AA1-7A08-84D5B3D88851}"/>
              </a:ext>
              <a:ext uri="{C183D7F6-B498-43B3-948B-1728B52AA6E4}">
                <adec:decorative xmlns:adec="http://schemas.microsoft.com/office/drawing/2017/decorative" val="1"/>
              </a:ext>
            </a:extLst>
          </p:cNvPr>
          <p:cNvPicPr>
            <a:picLocks noChangeAspect="1"/>
          </p:cNvPicPr>
          <p:nvPr/>
        </p:nvPicPr>
        <p:blipFill rotWithShape="1">
          <a:blip r:embed="rId5" cstate="screen">
            <a:extLst>
              <a:ext uri="{28A0092B-C50C-407E-A947-70E740481C1C}">
                <a14:useLocalDpi xmlns:a14="http://schemas.microsoft.com/office/drawing/2010/main"/>
              </a:ext>
            </a:extLst>
          </a:blip>
          <a:srcRect/>
          <a:stretch/>
        </p:blipFill>
        <p:spPr>
          <a:xfrm rot="10800000">
            <a:off x="7740621" y="3532706"/>
            <a:ext cx="1072056" cy="721277"/>
          </a:xfrm>
          <a:prstGeom prst="rect">
            <a:avLst/>
          </a:prstGeom>
        </p:spPr>
      </p:pic>
      <p:pic>
        <p:nvPicPr>
          <p:cNvPr id="61" name="Picture 60">
            <a:extLst>
              <a:ext uri="{FF2B5EF4-FFF2-40B4-BE49-F238E27FC236}">
                <a16:creationId xmlns:a16="http://schemas.microsoft.com/office/drawing/2014/main" id="{1A0DEB10-AD7B-EC8A-BE10-01243A2ADBC8}"/>
              </a:ext>
              <a:ext uri="{C183D7F6-B498-43B3-948B-1728B52AA6E4}">
                <adec:decorative xmlns:adec="http://schemas.microsoft.com/office/drawing/2017/decorative" val="1"/>
              </a:ext>
            </a:extLst>
          </p:cNvPr>
          <p:cNvPicPr>
            <a:picLocks noChangeAspect="1"/>
          </p:cNvPicPr>
          <p:nvPr/>
        </p:nvPicPr>
        <p:blipFill rotWithShape="1">
          <a:blip r:embed="rId5" cstate="screen">
            <a:extLst>
              <a:ext uri="{28A0092B-C50C-407E-A947-70E740481C1C}">
                <a14:useLocalDpi xmlns:a14="http://schemas.microsoft.com/office/drawing/2010/main"/>
              </a:ext>
            </a:extLst>
          </a:blip>
          <a:srcRect/>
          <a:stretch/>
        </p:blipFill>
        <p:spPr>
          <a:xfrm rot="10800000">
            <a:off x="9292218" y="3541672"/>
            <a:ext cx="1072056" cy="721277"/>
          </a:xfrm>
          <a:prstGeom prst="rect">
            <a:avLst/>
          </a:prstGeom>
        </p:spPr>
      </p:pic>
      <p:pic>
        <p:nvPicPr>
          <p:cNvPr id="6" name="Picture 5" descr="Outline of King Henry VIII">
            <a:extLst>
              <a:ext uri="{FF2B5EF4-FFF2-40B4-BE49-F238E27FC236}">
                <a16:creationId xmlns:a16="http://schemas.microsoft.com/office/drawing/2014/main" id="{AA07A5D6-4A23-0EE1-4A29-E19CAC92AD98}"/>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1441656" y="4823080"/>
            <a:ext cx="1223899" cy="1166271"/>
          </a:xfrm>
          <a:prstGeom prst="rect">
            <a:avLst/>
          </a:prstGeom>
        </p:spPr>
      </p:pic>
      <p:pic>
        <p:nvPicPr>
          <p:cNvPr id="11" name="Picture 10" descr="Outline of Cardinal Thomas Wolsey">
            <a:extLst>
              <a:ext uri="{FF2B5EF4-FFF2-40B4-BE49-F238E27FC236}">
                <a16:creationId xmlns:a16="http://schemas.microsoft.com/office/drawing/2014/main" id="{7998BD18-5981-24E3-08E0-48F268980E93}"/>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850111" y="801288"/>
            <a:ext cx="958406" cy="1125282"/>
          </a:xfrm>
          <a:prstGeom prst="rect">
            <a:avLst/>
          </a:prstGeom>
        </p:spPr>
      </p:pic>
      <p:pic>
        <p:nvPicPr>
          <p:cNvPr id="13" name="Picture 12" descr="A stone wall being constructed">
            <a:extLst>
              <a:ext uri="{FF2B5EF4-FFF2-40B4-BE49-F238E27FC236}">
                <a16:creationId xmlns:a16="http://schemas.microsoft.com/office/drawing/2014/main" id="{C37B5DA0-6BDB-A37D-3C05-DE53A9E0733E}"/>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7584706" y="4997009"/>
            <a:ext cx="1405649" cy="990715"/>
          </a:xfrm>
          <a:prstGeom prst="rect">
            <a:avLst/>
          </a:prstGeom>
        </p:spPr>
      </p:pic>
      <p:pic>
        <p:nvPicPr>
          <p:cNvPr id="40" name="Picture 39" descr="A fancy iron gate displaying a sign that reads 'OPEN'">
            <a:extLst>
              <a:ext uri="{FF2B5EF4-FFF2-40B4-BE49-F238E27FC236}">
                <a16:creationId xmlns:a16="http://schemas.microsoft.com/office/drawing/2014/main" id="{4443696F-9FCC-2608-2304-2577036E3CFC}"/>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9196520" y="4591779"/>
            <a:ext cx="1796828" cy="1530364"/>
          </a:xfrm>
          <a:prstGeom prst="rect">
            <a:avLst/>
          </a:prstGeom>
        </p:spPr>
      </p:pic>
      <p:pic>
        <p:nvPicPr>
          <p:cNvPr id="78" name="Picture 77" descr="An arm chair with a velvet seat and back and wooden legs and arms">
            <a:extLst>
              <a:ext uri="{FF2B5EF4-FFF2-40B4-BE49-F238E27FC236}">
                <a16:creationId xmlns:a16="http://schemas.microsoft.com/office/drawing/2014/main" id="{5BCC5129-D5B4-E32F-16A8-690B372EAD7A}"/>
              </a:ext>
            </a:extLst>
          </p:cNvPr>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a:off x="8509306" y="702217"/>
            <a:ext cx="984389" cy="1134296"/>
          </a:xfrm>
          <a:prstGeom prst="rect">
            <a:avLst/>
          </a:prstGeom>
        </p:spPr>
      </p:pic>
    </p:spTree>
    <p:extLst>
      <p:ext uri="{BB962C8B-B14F-4D97-AF65-F5344CB8AC3E}">
        <p14:creationId xmlns:p14="http://schemas.microsoft.com/office/powerpoint/2010/main" val="11163924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9E496CA-D408-5887-B27C-75DBBBE14817}"/>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6152"/>
            <a:ext cx="12192000" cy="6858000"/>
          </a:xfrm>
          <a:prstGeom prst="rect">
            <a:avLst/>
          </a:prstGeom>
        </p:spPr>
      </p:pic>
      <p:sp>
        <p:nvSpPr>
          <p:cNvPr id="7" name="Title 6">
            <a:extLst>
              <a:ext uri="{FF2B5EF4-FFF2-40B4-BE49-F238E27FC236}">
                <a16:creationId xmlns:a16="http://schemas.microsoft.com/office/drawing/2014/main" id="{B35AA7AA-C994-1347-56B3-EFADE6D10014}"/>
              </a:ext>
              <a:ext uri="{C183D7F6-B498-43B3-948B-1728B52AA6E4}">
                <adec:decorative xmlns:adec="http://schemas.microsoft.com/office/drawing/2017/decorative" val="1"/>
              </a:ext>
            </a:extLst>
          </p:cNvPr>
          <p:cNvSpPr txBox="1">
            <a:spLocks noGrp="1"/>
          </p:cNvSpPr>
          <p:nvPr>
            <p:ph type="title" idx="4294967295"/>
          </p:nvPr>
        </p:nvSpPr>
        <p:spPr>
          <a:xfrm>
            <a:off x="380552" y="237024"/>
            <a:ext cx="9454433"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100" normalizeH="0" baseline="0" noProof="0" dirty="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HAMPTON COURT PALACE TIMELINE</a:t>
            </a:r>
          </a:p>
        </p:txBody>
      </p:sp>
      <p:sp>
        <p:nvSpPr>
          <p:cNvPr id="14" name="TextBox 13">
            <a:extLst>
              <a:ext uri="{FF2B5EF4-FFF2-40B4-BE49-F238E27FC236}">
                <a16:creationId xmlns:a16="http://schemas.microsoft.com/office/drawing/2014/main" id="{5D04D2EE-4F87-6961-60AE-31BA684527BA}"/>
              </a:ext>
              <a:ext uri="{C183D7F6-B498-43B3-948B-1728B52AA6E4}">
                <adec:decorative xmlns:adec="http://schemas.microsoft.com/office/drawing/2017/decorative" val="0"/>
              </a:ext>
            </a:extLst>
          </p:cNvPr>
          <p:cNvSpPr txBox="1"/>
          <p:nvPr/>
        </p:nvSpPr>
        <p:spPr>
          <a:xfrm>
            <a:off x="730973" y="1919465"/>
            <a:ext cx="1072056"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1514</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11" name="Picture 10" descr="Outline of Cardinal Thomas Wolsey">
            <a:extLst>
              <a:ext uri="{FF2B5EF4-FFF2-40B4-BE49-F238E27FC236}">
                <a16:creationId xmlns:a16="http://schemas.microsoft.com/office/drawing/2014/main" id="{7998BD18-5981-24E3-08E0-48F268980E93}"/>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850111" y="801288"/>
            <a:ext cx="958406" cy="1125282"/>
          </a:xfrm>
          <a:prstGeom prst="rect">
            <a:avLst/>
          </a:prstGeom>
        </p:spPr>
      </p:pic>
      <p:sp>
        <p:nvSpPr>
          <p:cNvPr id="15" name="TextBox 14">
            <a:extLst>
              <a:ext uri="{FF2B5EF4-FFF2-40B4-BE49-F238E27FC236}">
                <a16:creationId xmlns:a16="http://schemas.microsoft.com/office/drawing/2014/main" id="{36B745D2-3676-2E8D-F493-8575AA2340A8}"/>
              </a:ext>
              <a:ext uri="{C183D7F6-B498-43B3-948B-1728B52AA6E4}">
                <adec:decorative xmlns:adec="http://schemas.microsoft.com/office/drawing/2017/decorative" val="0"/>
              </a:ext>
            </a:extLst>
          </p:cNvPr>
          <p:cNvSpPr txBox="1"/>
          <p:nvPr/>
        </p:nvSpPr>
        <p:spPr>
          <a:xfrm>
            <a:off x="530998" y="2124950"/>
            <a:ext cx="1501588" cy="769441"/>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Thomas Wolsey rents Hampton Court. Rebuilding works begins</a:t>
            </a:r>
            <a:endParaRPr lang="en-GB" sz="1100" dirty="0">
              <a:effectLst/>
              <a:latin typeface="Georgia" panose="02040502050405020303" pitchFamily="18" charset="0"/>
            </a:endParaRPr>
          </a:p>
        </p:txBody>
      </p:sp>
      <p:sp>
        <p:nvSpPr>
          <p:cNvPr id="28" name="TextBox 27">
            <a:extLst>
              <a:ext uri="{FF2B5EF4-FFF2-40B4-BE49-F238E27FC236}">
                <a16:creationId xmlns:a16="http://schemas.microsoft.com/office/drawing/2014/main" id="{D379CD59-AAA5-8EBA-2E24-89C106D40F79}"/>
              </a:ext>
              <a:ext uri="{C183D7F6-B498-43B3-948B-1728B52AA6E4}">
                <adec:decorative xmlns:adec="http://schemas.microsoft.com/office/drawing/2017/decorative" val="0"/>
              </a:ext>
            </a:extLst>
          </p:cNvPr>
          <p:cNvSpPr txBox="1"/>
          <p:nvPr/>
        </p:nvSpPr>
        <p:spPr>
          <a:xfrm>
            <a:off x="1517578" y="4107537"/>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1529</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6" name="Picture 5" descr="Outline of King Henry VIII">
            <a:extLst>
              <a:ext uri="{FF2B5EF4-FFF2-40B4-BE49-F238E27FC236}">
                <a16:creationId xmlns:a16="http://schemas.microsoft.com/office/drawing/2014/main" id="{AA07A5D6-4A23-0EE1-4A29-E19CAC92AD98}"/>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1441656" y="4823080"/>
            <a:ext cx="1223899" cy="1166271"/>
          </a:xfrm>
          <a:prstGeom prst="rect">
            <a:avLst/>
          </a:prstGeom>
        </p:spPr>
      </p:pic>
      <p:sp>
        <p:nvSpPr>
          <p:cNvPr id="29" name="TextBox 28">
            <a:extLst>
              <a:ext uri="{FF2B5EF4-FFF2-40B4-BE49-F238E27FC236}">
                <a16:creationId xmlns:a16="http://schemas.microsoft.com/office/drawing/2014/main" id="{30B5D681-40FB-70F0-291A-507A501CF71F}"/>
              </a:ext>
              <a:ext uri="{C183D7F6-B498-43B3-948B-1728B52AA6E4}">
                <adec:decorative xmlns:adec="http://schemas.microsoft.com/office/drawing/2017/decorative" val="0"/>
              </a:ext>
            </a:extLst>
          </p:cNvPr>
          <p:cNvSpPr txBox="1"/>
          <p:nvPr/>
        </p:nvSpPr>
        <p:spPr>
          <a:xfrm>
            <a:off x="1302812" y="4336865"/>
            <a:ext cx="1501588" cy="430887"/>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Henry VIII starts building project</a:t>
            </a:r>
          </a:p>
        </p:txBody>
      </p:sp>
      <p:sp>
        <p:nvSpPr>
          <p:cNvPr id="16" name="TextBox 15">
            <a:extLst>
              <a:ext uri="{FF2B5EF4-FFF2-40B4-BE49-F238E27FC236}">
                <a16:creationId xmlns:a16="http://schemas.microsoft.com/office/drawing/2014/main" id="{C8567E98-80CA-7CBF-2BCB-2B112833F6F1}"/>
              </a:ext>
              <a:ext uri="{C183D7F6-B498-43B3-948B-1728B52AA6E4}">
                <adec:decorative xmlns:adec="http://schemas.microsoft.com/office/drawing/2017/decorative" val="0"/>
              </a:ext>
            </a:extLst>
          </p:cNvPr>
          <p:cNvSpPr txBox="1"/>
          <p:nvPr/>
        </p:nvSpPr>
        <p:spPr>
          <a:xfrm>
            <a:off x="2200260" y="1901848"/>
            <a:ext cx="1274919"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1537</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62" name="Picture 61" descr="A baby being held, wrapped in blankets">
            <a:extLst>
              <a:ext uri="{FF2B5EF4-FFF2-40B4-BE49-F238E27FC236}">
                <a16:creationId xmlns:a16="http://schemas.microsoft.com/office/drawing/2014/main" id="{F7DCB630-F73E-E685-E56E-C30EE9664024}"/>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2250075" y="741053"/>
            <a:ext cx="1029892" cy="1144325"/>
          </a:xfrm>
          <a:prstGeom prst="rect">
            <a:avLst/>
          </a:prstGeom>
        </p:spPr>
      </p:pic>
      <p:sp>
        <p:nvSpPr>
          <p:cNvPr id="17" name="TextBox 16">
            <a:extLst>
              <a:ext uri="{FF2B5EF4-FFF2-40B4-BE49-F238E27FC236}">
                <a16:creationId xmlns:a16="http://schemas.microsoft.com/office/drawing/2014/main" id="{5BB5F5CE-B11B-FDC1-8F30-B27BEA290954}"/>
              </a:ext>
              <a:ext uri="{C183D7F6-B498-43B3-948B-1728B52AA6E4}">
                <adec:decorative xmlns:adec="http://schemas.microsoft.com/office/drawing/2017/decorative" val="0"/>
              </a:ext>
            </a:extLst>
          </p:cNvPr>
          <p:cNvSpPr txBox="1"/>
          <p:nvPr/>
        </p:nvSpPr>
        <p:spPr>
          <a:xfrm>
            <a:off x="2014541" y="2131176"/>
            <a:ext cx="1574750"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J</a:t>
            </a:r>
            <a:r>
              <a:rPr lang="en-GB" sz="1100" dirty="0">
                <a:effectLst/>
                <a:latin typeface="Georgia" panose="02040502050405020303" pitchFamily="18" charset="0"/>
              </a:rPr>
              <a:t>ane Seymour       gives birth</a:t>
            </a:r>
            <a:r>
              <a:rPr lang="en-GB" sz="1100" dirty="0">
                <a:latin typeface="Georgia" panose="02040502050405020303" pitchFamily="18" charset="0"/>
              </a:rPr>
              <a:t> and d</a:t>
            </a:r>
            <a:r>
              <a:rPr lang="en-GB" sz="1100" dirty="0">
                <a:effectLst/>
                <a:latin typeface="Georgia" panose="02040502050405020303" pitchFamily="18" charset="0"/>
              </a:rPr>
              <a:t>ies     soon after</a:t>
            </a:r>
          </a:p>
        </p:txBody>
      </p:sp>
      <p:sp>
        <p:nvSpPr>
          <p:cNvPr id="30" name="TextBox 29">
            <a:extLst>
              <a:ext uri="{FF2B5EF4-FFF2-40B4-BE49-F238E27FC236}">
                <a16:creationId xmlns:a16="http://schemas.microsoft.com/office/drawing/2014/main" id="{8E990AC1-3C81-0719-3C89-48A8A9569B82}"/>
              </a:ext>
              <a:ext uri="{C183D7F6-B498-43B3-948B-1728B52AA6E4}">
                <adec:decorative xmlns:adec="http://schemas.microsoft.com/office/drawing/2017/decorative" val="0"/>
              </a:ext>
            </a:extLst>
          </p:cNvPr>
          <p:cNvSpPr txBox="1"/>
          <p:nvPr/>
        </p:nvSpPr>
        <p:spPr>
          <a:xfrm>
            <a:off x="3074283" y="4132639"/>
            <a:ext cx="1072056" cy="241643"/>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1541</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82" name="Picture 81" descr="Old wooden door locked from outside with chain and padlock">
            <a:extLst>
              <a:ext uri="{FF2B5EF4-FFF2-40B4-BE49-F238E27FC236}">
                <a16:creationId xmlns:a16="http://schemas.microsoft.com/office/drawing/2014/main" id="{7C7EB69D-5F0B-D522-02CF-40751FBD717B}"/>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3077133" y="4805416"/>
            <a:ext cx="979245" cy="1212528"/>
          </a:xfrm>
          <a:prstGeom prst="rect">
            <a:avLst/>
          </a:prstGeom>
        </p:spPr>
      </p:pic>
      <p:sp>
        <p:nvSpPr>
          <p:cNvPr id="31" name="TextBox 30">
            <a:extLst>
              <a:ext uri="{FF2B5EF4-FFF2-40B4-BE49-F238E27FC236}">
                <a16:creationId xmlns:a16="http://schemas.microsoft.com/office/drawing/2014/main" id="{0A28E9ED-AFF8-E12E-943D-3416E6A04947}"/>
              </a:ext>
              <a:ext uri="{C183D7F6-B498-43B3-948B-1728B52AA6E4}">
                <adec:decorative xmlns:adec="http://schemas.microsoft.com/office/drawing/2017/decorative" val="0"/>
              </a:ext>
            </a:extLst>
          </p:cNvPr>
          <p:cNvSpPr txBox="1"/>
          <p:nvPr/>
        </p:nvSpPr>
        <p:spPr>
          <a:xfrm>
            <a:off x="2859517" y="4336594"/>
            <a:ext cx="1501588" cy="430887"/>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Katherine Howard under house arrest</a:t>
            </a:r>
            <a:endParaRPr lang="en-GB" sz="1100" dirty="0">
              <a:effectLst/>
              <a:latin typeface="Georgia" panose="02040502050405020303" pitchFamily="18" charset="0"/>
            </a:endParaRPr>
          </a:p>
        </p:txBody>
      </p:sp>
      <p:sp>
        <p:nvSpPr>
          <p:cNvPr id="18" name="TextBox 17">
            <a:extLst>
              <a:ext uri="{FF2B5EF4-FFF2-40B4-BE49-F238E27FC236}">
                <a16:creationId xmlns:a16="http://schemas.microsoft.com/office/drawing/2014/main" id="{2E832F82-4F8F-C845-0DB6-7550042ED464}"/>
              </a:ext>
              <a:ext uri="{C183D7F6-B498-43B3-948B-1728B52AA6E4}">
                <adec:decorative xmlns:adec="http://schemas.microsoft.com/office/drawing/2017/decorative" val="0"/>
              </a:ext>
            </a:extLst>
          </p:cNvPr>
          <p:cNvSpPr txBox="1"/>
          <p:nvPr/>
        </p:nvSpPr>
        <p:spPr>
          <a:xfrm>
            <a:off x="3841888" y="1910165"/>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1543</a:t>
            </a:r>
          </a:p>
        </p:txBody>
      </p:sp>
      <p:pic>
        <p:nvPicPr>
          <p:cNvPr id="42" name="Picture 41" descr="A couple holding hands">
            <a:extLst>
              <a:ext uri="{FF2B5EF4-FFF2-40B4-BE49-F238E27FC236}">
                <a16:creationId xmlns:a16="http://schemas.microsoft.com/office/drawing/2014/main" id="{5B8C8B0E-C6E1-8528-EF3C-5D1AF1D7D5AB}"/>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3727012" y="988247"/>
            <a:ext cx="1364395" cy="1020350"/>
          </a:xfrm>
          <a:prstGeom prst="rect">
            <a:avLst/>
          </a:prstGeom>
        </p:spPr>
      </p:pic>
      <p:sp>
        <p:nvSpPr>
          <p:cNvPr id="19" name="TextBox 18">
            <a:extLst>
              <a:ext uri="{FF2B5EF4-FFF2-40B4-BE49-F238E27FC236}">
                <a16:creationId xmlns:a16="http://schemas.microsoft.com/office/drawing/2014/main" id="{60B475C5-7881-5FF9-B541-433CCF5598FA}"/>
              </a:ext>
              <a:ext uri="{C183D7F6-B498-43B3-948B-1728B52AA6E4}">
                <adec:decorative xmlns:adec="http://schemas.microsoft.com/office/drawing/2017/decorative" val="0"/>
              </a:ext>
            </a:extLst>
          </p:cNvPr>
          <p:cNvSpPr txBox="1"/>
          <p:nvPr/>
        </p:nvSpPr>
        <p:spPr>
          <a:xfrm>
            <a:off x="3627122" y="2139493"/>
            <a:ext cx="1501588" cy="600164"/>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Chapel Royal – Henry VIII marries Katherine Parr</a:t>
            </a:r>
          </a:p>
        </p:txBody>
      </p:sp>
      <p:sp>
        <p:nvSpPr>
          <p:cNvPr id="20" name="TextBox 19">
            <a:extLst>
              <a:ext uri="{FF2B5EF4-FFF2-40B4-BE49-F238E27FC236}">
                <a16:creationId xmlns:a16="http://schemas.microsoft.com/office/drawing/2014/main" id="{B6B1725A-A07F-1F7B-33E2-E4FEB9B2A31E}"/>
              </a:ext>
              <a:ext uri="{C183D7F6-B498-43B3-948B-1728B52AA6E4}">
                <adec:decorative xmlns:adec="http://schemas.microsoft.com/office/drawing/2017/decorative" val="0"/>
              </a:ext>
            </a:extLst>
          </p:cNvPr>
          <p:cNvSpPr txBox="1"/>
          <p:nvPr/>
        </p:nvSpPr>
        <p:spPr>
          <a:xfrm>
            <a:off x="5410189" y="1910159"/>
            <a:ext cx="1072056"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1603</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4" name="Picture 3" descr="Outline of William Shakespeare">
            <a:extLst>
              <a:ext uri="{FF2B5EF4-FFF2-40B4-BE49-F238E27FC236}">
                <a16:creationId xmlns:a16="http://schemas.microsoft.com/office/drawing/2014/main" id="{A6BAC50A-4982-EBFC-07CC-F9D2D44FB7EE}"/>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5433565" y="668707"/>
            <a:ext cx="1111670" cy="1190141"/>
          </a:xfrm>
          <a:prstGeom prst="rect">
            <a:avLst/>
          </a:prstGeom>
        </p:spPr>
      </p:pic>
      <p:sp>
        <p:nvSpPr>
          <p:cNvPr id="21" name="TextBox 20">
            <a:extLst>
              <a:ext uri="{FF2B5EF4-FFF2-40B4-BE49-F238E27FC236}">
                <a16:creationId xmlns:a16="http://schemas.microsoft.com/office/drawing/2014/main" id="{1644A031-A576-C80E-F561-8AC86808D930}"/>
              </a:ext>
              <a:ext uri="{C183D7F6-B498-43B3-948B-1728B52AA6E4}">
                <adec:decorative xmlns:adec="http://schemas.microsoft.com/office/drawing/2017/decorative" val="0"/>
              </a:ext>
            </a:extLst>
          </p:cNvPr>
          <p:cNvSpPr txBox="1"/>
          <p:nvPr/>
        </p:nvSpPr>
        <p:spPr>
          <a:xfrm>
            <a:off x="5122844" y="2139487"/>
            <a:ext cx="1634175"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The Great Hall – Shakespeare’s company performs</a:t>
            </a:r>
            <a:endParaRPr lang="en-GB" sz="1100" dirty="0">
              <a:effectLst/>
              <a:latin typeface="Georgia" panose="02040502050405020303" pitchFamily="18" charset="0"/>
            </a:endParaRPr>
          </a:p>
        </p:txBody>
      </p:sp>
      <p:sp>
        <p:nvSpPr>
          <p:cNvPr id="36" name="TextBox 35">
            <a:extLst>
              <a:ext uri="{FF2B5EF4-FFF2-40B4-BE49-F238E27FC236}">
                <a16:creationId xmlns:a16="http://schemas.microsoft.com/office/drawing/2014/main" id="{83B2321E-F8BE-795E-512E-C6AC7E96442F}"/>
              </a:ext>
              <a:ext uri="{C183D7F6-B498-43B3-948B-1728B52AA6E4}">
                <adec:decorative xmlns:adec="http://schemas.microsoft.com/office/drawing/2017/decorative" val="0"/>
              </a:ext>
            </a:extLst>
          </p:cNvPr>
          <p:cNvSpPr txBox="1"/>
          <p:nvPr/>
        </p:nvSpPr>
        <p:spPr>
          <a:xfrm>
            <a:off x="7731696" y="4107266"/>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1689</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13" name="Picture 12" descr="A stone wall being constructed">
            <a:extLst>
              <a:ext uri="{FF2B5EF4-FFF2-40B4-BE49-F238E27FC236}">
                <a16:creationId xmlns:a16="http://schemas.microsoft.com/office/drawing/2014/main" id="{C37B5DA0-6BDB-A37D-3C05-DE53A9E0733E}"/>
              </a:ext>
            </a:extLst>
          </p:cNvPr>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a:off x="7584706" y="4997009"/>
            <a:ext cx="1405649" cy="990715"/>
          </a:xfrm>
          <a:prstGeom prst="rect">
            <a:avLst/>
          </a:prstGeom>
        </p:spPr>
      </p:pic>
      <p:sp>
        <p:nvSpPr>
          <p:cNvPr id="24" name="TextBox 23">
            <a:extLst>
              <a:ext uri="{FF2B5EF4-FFF2-40B4-BE49-F238E27FC236}">
                <a16:creationId xmlns:a16="http://schemas.microsoft.com/office/drawing/2014/main" id="{530B1398-32BD-1E5C-2277-C21BD27488B8}"/>
              </a:ext>
              <a:ext uri="{C183D7F6-B498-43B3-948B-1728B52AA6E4}">
                <adec:decorative xmlns:adec="http://schemas.microsoft.com/office/drawing/2017/decorative" val="0"/>
              </a:ext>
            </a:extLst>
          </p:cNvPr>
          <p:cNvSpPr txBox="1"/>
          <p:nvPr/>
        </p:nvSpPr>
        <p:spPr>
          <a:xfrm>
            <a:off x="8509306" y="1910158"/>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1760</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78" name="Picture 77" descr="An arm chair with a velvet seat and back and wooden legs and arms">
            <a:extLst>
              <a:ext uri="{FF2B5EF4-FFF2-40B4-BE49-F238E27FC236}">
                <a16:creationId xmlns:a16="http://schemas.microsoft.com/office/drawing/2014/main" id="{5BCC5129-D5B4-E32F-16A8-690B372EAD7A}"/>
              </a:ext>
            </a:extLst>
          </p:cNvPr>
          <p:cNvPicPr>
            <a:picLocks noChangeAspect="1"/>
          </p:cNvPicPr>
          <p:nvPr/>
        </p:nvPicPr>
        <p:blipFill>
          <a:blip r:embed="rId11" cstate="screen">
            <a:extLst>
              <a:ext uri="{28A0092B-C50C-407E-A947-70E740481C1C}">
                <a14:useLocalDpi xmlns:a14="http://schemas.microsoft.com/office/drawing/2010/main"/>
              </a:ext>
            </a:extLst>
          </a:blip>
          <a:stretch>
            <a:fillRect/>
          </a:stretch>
        </p:blipFill>
        <p:spPr>
          <a:xfrm>
            <a:off x="8509306" y="702217"/>
            <a:ext cx="984389" cy="1134296"/>
          </a:xfrm>
          <a:prstGeom prst="rect">
            <a:avLst/>
          </a:prstGeom>
        </p:spPr>
      </p:pic>
      <p:sp>
        <p:nvSpPr>
          <p:cNvPr id="25" name="TextBox 24">
            <a:extLst>
              <a:ext uri="{FF2B5EF4-FFF2-40B4-BE49-F238E27FC236}">
                <a16:creationId xmlns:a16="http://schemas.microsoft.com/office/drawing/2014/main" id="{3E0F4F74-D3FA-FF1B-FE1D-6F0A3A5B6B10}"/>
              </a:ext>
              <a:ext uri="{C183D7F6-B498-43B3-948B-1728B52AA6E4}">
                <adec:decorative xmlns:adec="http://schemas.microsoft.com/office/drawing/2017/decorative" val="0"/>
              </a:ext>
            </a:extLst>
          </p:cNvPr>
          <p:cNvSpPr txBox="1"/>
          <p:nvPr/>
        </p:nvSpPr>
        <p:spPr>
          <a:xfrm>
            <a:off x="8294540" y="2139486"/>
            <a:ext cx="1501588" cy="430887"/>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Grace and favour apartments</a:t>
            </a:r>
            <a:endParaRPr lang="en-GB" sz="1100" dirty="0">
              <a:effectLst/>
              <a:latin typeface="Georgia" panose="02040502050405020303" pitchFamily="18" charset="0"/>
            </a:endParaRPr>
          </a:p>
        </p:txBody>
      </p:sp>
      <p:sp>
        <p:nvSpPr>
          <p:cNvPr id="38" name="TextBox 37">
            <a:extLst>
              <a:ext uri="{FF2B5EF4-FFF2-40B4-BE49-F238E27FC236}">
                <a16:creationId xmlns:a16="http://schemas.microsoft.com/office/drawing/2014/main" id="{43C6C337-5A58-48E4-8C4C-2D53D291A91C}"/>
              </a:ext>
              <a:ext uri="{C183D7F6-B498-43B3-948B-1728B52AA6E4}">
                <adec:decorative xmlns:adec="http://schemas.microsoft.com/office/drawing/2017/decorative" val="0"/>
              </a:ext>
            </a:extLst>
          </p:cNvPr>
          <p:cNvSpPr txBox="1"/>
          <p:nvPr/>
        </p:nvSpPr>
        <p:spPr>
          <a:xfrm>
            <a:off x="9281120" y="4107266"/>
            <a:ext cx="1072056"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1838</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40" name="Picture 39" descr="A fancy iron gate displaying a sign that reads 'OPEN'">
            <a:extLst>
              <a:ext uri="{FF2B5EF4-FFF2-40B4-BE49-F238E27FC236}">
                <a16:creationId xmlns:a16="http://schemas.microsoft.com/office/drawing/2014/main" id="{4443696F-9FCC-2608-2304-2577036E3CFC}"/>
              </a:ext>
            </a:extLst>
          </p:cNvPr>
          <p:cNvPicPr>
            <a:picLocks noChangeAspect="1"/>
          </p:cNvPicPr>
          <p:nvPr/>
        </p:nvPicPr>
        <p:blipFill>
          <a:blip r:embed="rId12" cstate="screen">
            <a:extLst>
              <a:ext uri="{28A0092B-C50C-407E-A947-70E740481C1C}">
                <a14:useLocalDpi xmlns:a14="http://schemas.microsoft.com/office/drawing/2010/main"/>
              </a:ext>
            </a:extLst>
          </a:blip>
          <a:stretch>
            <a:fillRect/>
          </a:stretch>
        </p:blipFill>
        <p:spPr>
          <a:xfrm>
            <a:off x="9196520" y="4591779"/>
            <a:ext cx="1796828" cy="1530364"/>
          </a:xfrm>
          <a:prstGeom prst="rect">
            <a:avLst/>
          </a:prstGeom>
        </p:spPr>
      </p:pic>
      <p:sp>
        <p:nvSpPr>
          <p:cNvPr id="39" name="TextBox 38">
            <a:extLst>
              <a:ext uri="{FF2B5EF4-FFF2-40B4-BE49-F238E27FC236}">
                <a16:creationId xmlns:a16="http://schemas.microsoft.com/office/drawing/2014/main" id="{AA4A1BBF-CBB5-94B8-0ABE-3FE0AD255CB5}"/>
              </a:ext>
              <a:ext uri="{C183D7F6-B498-43B3-948B-1728B52AA6E4}">
                <adec:decorative xmlns:adec="http://schemas.microsoft.com/office/drawing/2017/decorative" val="0"/>
              </a:ext>
            </a:extLst>
          </p:cNvPr>
          <p:cNvSpPr txBox="1"/>
          <p:nvPr/>
        </p:nvSpPr>
        <p:spPr>
          <a:xfrm>
            <a:off x="9066354" y="4336594"/>
            <a:ext cx="1501588" cy="769441"/>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Queen Victoria opens </a:t>
            </a:r>
            <a:r>
              <a:rPr lang="en-GB" sz="1100" dirty="0">
                <a:latin typeface="Georgia" panose="02040502050405020303" pitchFamily="18" charset="0"/>
              </a:rPr>
              <a:t>the palace</a:t>
            </a:r>
            <a:r>
              <a:rPr lang="en-GB" sz="1100" dirty="0">
                <a:effectLst/>
                <a:latin typeface="Georgia" panose="02040502050405020303" pitchFamily="18" charset="0"/>
              </a:rPr>
              <a:t> to the public free </a:t>
            </a:r>
            <a:br>
              <a:rPr lang="en-GB" sz="1100" dirty="0">
                <a:effectLst/>
                <a:latin typeface="Georgia" panose="02040502050405020303" pitchFamily="18" charset="0"/>
              </a:rPr>
            </a:br>
            <a:r>
              <a:rPr lang="en-GB" sz="1100" dirty="0">
                <a:effectLst/>
                <a:latin typeface="Georgia" panose="02040502050405020303" pitchFamily="18" charset="0"/>
              </a:rPr>
              <a:t>of charge</a:t>
            </a:r>
          </a:p>
        </p:txBody>
      </p:sp>
      <p:sp>
        <p:nvSpPr>
          <p:cNvPr id="37" name="TextBox 36">
            <a:extLst>
              <a:ext uri="{FF2B5EF4-FFF2-40B4-BE49-F238E27FC236}">
                <a16:creationId xmlns:a16="http://schemas.microsoft.com/office/drawing/2014/main" id="{59DD5749-A2B3-8E5D-98F5-4ADE2E664F57}"/>
              </a:ext>
              <a:ext uri="{C183D7F6-B498-43B3-948B-1728B52AA6E4}">
                <adec:decorative xmlns:adec="http://schemas.microsoft.com/office/drawing/2017/decorative" val="1"/>
              </a:ext>
            </a:extLst>
          </p:cNvPr>
          <p:cNvSpPr txBox="1"/>
          <p:nvPr/>
        </p:nvSpPr>
        <p:spPr>
          <a:xfrm>
            <a:off x="7475833" y="4336594"/>
            <a:ext cx="1598443"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Parts of Tudor palace destroyed. New palace building begins</a:t>
            </a:r>
            <a:r>
              <a:rPr lang="en-GB" sz="1100" dirty="0">
                <a:effectLst/>
                <a:latin typeface="Georgia" panose="02040502050405020303" pitchFamily="18" charset="0"/>
              </a:rPr>
              <a:t> </a:t>
            </a:r>
          </a:p>
        </p:txBody>
      </p:sp>
      <p:pic>
        <p:nvPicPr>
          <p:cNvPr id="49" name="Picture 48">
            <a:extLst>
              <a:ext uri="{FF2B5EF4-FFF2-40B4-BE49-F238E27FC236}">
                <a16:creationId xmlns:a16="http://schemas.microsoft.com/office/drawing/2014/main" id="{E7AF8872-9EB5-1985-D1E4-BF266755191B}"/>
              </a:ext>
              <a:ext uri="{C183D7F6-B498-43B3-948B-1728B52AA6E4}">
                <adec:decorative xmlns:adec="http://schemas.microsoft.com/office/drawing/2017/decorative" val="1"/>
              </a:ext>
            </a:extLst>
          </p:cNvPr>
          <p:cNvPicPr>
            <a:picLocks noChangeAspect="1"/>
          </p:cNvPicPr>
          <p:nvPr/>
        </p:nvPicPr>
        <p:blipFill>
          <a:blip r:embed="rId13" cstate="screen">
            <a:extLst>
              <a:ext uri="{28A0092B-C50C-407E-A947-70E740481C1C}">
                <a14:useLocalDpi xmlns:a14="http://schemas.microsoft.com/office/drawing/2010/main"/>
              </a:ext>
            </a:extLst>
          </a:blip>
          <a:stretch>
            <a:fillRect/>
          </a:stretch>
        </p:blipFill>
        <p:spPr>
          <a:xfrm>
            <a:off x="469618" y="2953682"/>
            <a:ext cx="11119939" cy="1166271"/>
          </a:xfrm>
          <a:prstGeom prst="rect">
            <a:avLst/>
          </a:prstGeom>
        </p:spPr>
      </p:pic>
      <p:pic>
        <p:nvPicPr>
          <p:cNvPr id="47" name="Picture 46">
            <a:extLst>
              <a:ext uri="{FF2B5EF4-FFF2-40B4-BE49-F238E27FC236}">
                <a16:creationId xmlns:a16="http://schemas.microsoft.com/office/drawing/2014/main" id="{2F34F869-0BF9-4BBC-60A4-F92CCCE2BD21}"/>
              </a:ext>
              <a:ext uri="{C183D7F6-B498-43B3-948B-1728B52AA6E4}">
                <adec:decorative xmlns:adec="http://schemas.microsoft.com/office/drawing/2017/decorative" val="1"/>
              </a:ext>
            </a:extLst>
          </p:cNvPr>
          <p:cNvPicPr>
            <a:picLocks noChangeAspect="1"/>
          </p:cNvPicPr>
          <p:nvPr/>
        </p:nvPicPr>
        <p:blipFill rotWithShape="1">
          <a:blip r:embed="rId14" cstate="screen">
            <a:extLst>
              <a:ext uri="{28A0092B-C50C-407E-A947-70E740481C1C}">
                <a14:useLocalDpi xmlns:a14="http://schemas.microsoft.com/office/drawing/2010/main"/>
              </a:ext>
            </a:extLst>
          </a:blip>
          <a:srcRect/>
          <a:stretch/>
        </p:blipFill>
        <p:spPr>
          <a:xfrm>
            <a:off x="5403903" y="2819904"/>
            <a:ext cx="1072056" cy="721277"/>
          </a:xfrm>
          <a:prstGeom prst="rect">
            <a:avLst/>
          </a:prstGeom>
        </p:spPr>
      </p:pic>
      <p:pic>
        <p:nvPicPr>
          <p:cNvPr id="50" name="Picture 49">
            <a:extLst>
              <a:ext uri="{FF2B5EF4-FFF2-40B4-BE49-F238E27FC236}">
                <a16:creationId xmlns:a16="http://schemas.microsoft.com/office/drawing/2014/main" id="{E65EB417-F47C-144E-5655-E9B52127CD32}"/>
              </a:ext>
              <a:ext uri="{C183D7F6-B498-43B3-948B-1728B52AA6E4}">
                <adec:decorative xmlns:adec="http://schemas.microsoft.com/office/drawing/2017/decorative" val="1"/>
              </a:ext>
            </a:extLst>
          </p:cNvPr>
          <p:cNvPicPr>
            <a:picLocks noChangeAspect="1"/>
          </p:cNvPicPr>
          <p:nvPr/>
        </p:nvPicPr>
        <p:blipFill rotWithShape="1">
          <a:blip r:embed="rId14" cstate="screen">
            <a:extLst>
              <a:ext uri="{28A0092B-C50C-407E-A947-70E740481C1C}">
                <a14:useLocalDpi xmlns:a14="http://schemas.microsoft.com/office/drawing/2010/main"/>
              </a:ext>
            </a:extLst>
          </a:blip>
          <a:srcRect/>
          <a:stretch/>
        </p:blipFill>
        <p:spPr>
          <a:xfrm>
            <a:off x="3852745" y="2815540"/>
            <a:ext cx="1072056" cy="721277"/>
          </a:xfrm>
          <a:prstGeom prst="rect">
            <a:avLst/>
          </a:prstGeom>
        </p:spPr>
      </p:pic>
      <p:pic>
        <p:nvPicPr>
          <p:cNvPr id="51" name="Picture 50">
            <a:extLst>
              <a:ext uri="{FF2B5EF4-FFF2-40B4-BE49-F238E27FC236}">
                <a16:creationId xmlns:a16="http://schemas.microsoft.com/office/drawing/2014/main" id="{3AEA4A09-6F29-78C8-D78B-3791311D6841}"/>
              </a:ext>
              <a:ext uri="{C183D7F6-B498-43B3-948B-1728B52AA6E4}">
                <adec:decorative xmlns:adec="http://schemas.microsoft.com/office/drawing/2017/decorative" val="1"/>
              </a:ext>
            </a:extLst>
          </p:cNvPr>
          <p:cNvPicPr>
            <a:picLocks noChangeAspect="1"/>
          </p:cNvPicPr>
          <p:nvPr/>
        </p:nvPicPr>
        <p:blipFill rotWithShape="1">
          <a:blip r:embed="rId14" cstate="screen">
            <a:extLst>
              <a:ext uri="{28A0092B-C50C-407E-A947-70E740481C1C}">
                <a14:useLocalDpi xmlns:a14="http://schemas.microsoft.com/office/drawing/2010/main"/>
              </a:ext>
            </a:extLst>
          </a:blip>
          <a:srcRect/>
          <a:stretch/>
        </p:blipFill>
        <p:spPr>
          <a:xfrm>
            <a:off x="2302469" y="2815539"/>
            <a:ext cx="1072056" cy="721277"/>
          </a:xfrm>
          <a:prstGeom prst="rect">
            <a:avLst/>
          </a:prstGeom>
        </p:spPr>
      </p:pic>
      <p:pic>
        <p:nvPicPr>
          <p:cNvPr id="52" name="Picture 51">
            <a:extLst>
              <a:ext uri="{FF2B5EF4-FFF2-40B4-BE49-F238E27FC236}">
                <a16:creationId xmlns:a16="http://schemas.microsoft.com/office/drawing/2014/main" id="{A57E76CD-96ED-9B99-F075-FE80BF1492F9}"/>
              </a:ext>
              <a:ext uri="{C183D7F6-B498-43B3-948B-1728B52AA6E4}">
                <adec:decorative xmlns:adec="http://schemas.microsoft.com/office/drawing/2017/decorative" val="1"/>
              </a:ext>
            </a:extLst>
          </p:cNvPr>
          <p:cNvPicPr>
            <a:picLocks noChangeAspect="1"/>
          </p:cNvPicPr>
          <p:nvPr/>
        </p:nvPicPr>
        <p:blipFill rotWithShape="1">
          <a:blip r:embed="rId14" cstate="screen">
            <a:extLst>
              <a:ext uri="{28A0092B-C50C-407E-A947-70E740481C1C}">
                <a14:useLocalDpi xmlns:a14="http://schemas.microsoft.com/office/drawing/2010/main"/>
              </a:ext>
            </a:extLst>
          </a:blip>
          <a:srcRect/>
          <a:stretch/>
        </p:blipFill>
        <p:spPr>
          <a:xfrm>
            <a:off x="744442" y="2815538"/>
            <a:ext cx="1072056" cy="721277"/>
          </a:xfrm>
          <a:prstGeom prst="rect">
            <a:avLst/>
          </a:prstGeom>
        </p:spPr>
      </p:pic>
      <p:pic>
        <p:nvPicPr>
          <p:cNvPr id="54" name="Picture 53">
            <a:extLst>
              <a:ext uri="{FF2B5EF4-FFF2-40B4-BE49-F238E27FC236}">
                <a16:creationId xmlns:a16="http://schemas.microsoft.com/office/drawing/2014/main" id="{41411C9E-A68D-8521-39AB-1E5A16AC4396}"/>
              </a:ext>
              <a:ext uri="{C183D7F6-B498-43B3-948B-1728B52AA6E4}">
                <adec:decorative xmlns:adec="http://schemas.microsoft.com/office/drawing/2017/decorative" val="1"/>
              </a:ext>
            </a:extLst>
          </p:cNvPr>
          <p:cNvPicPr>
            <a:picLocks noChangeAspect="1"/>
          </p:cNvPicPr>
          <p:nvPr/>
        </p:nvPicPr>
        <p:blipFill rotWithShape="1">
          <a:blip r:embed="rId14" cstate="screen">
            <a:extLst>
              <a:ext uri="{28A0092B-C50C-407E-A947-70E740481C1C}">
                <a14:useLocalDpi xmlns:a14="http://schemas.microsoft.com/office/drawing/2010/main"/>
              </a:ext>
            </a:extLst>
          </a:blip>
          <a:srcRect/>
          <a:stretch/>
        </p:blipFill>
        <p:spPr>
          <a:xfrm>
            <a:off x="8512206" y="2819903"/>
            <a:ext cx="1072056" cy="721277"/>
          </a:xfrm>
          <a:prstGeom prst="rect">
            <a:avLst/>
          </a:prstGeom>
        </p:spPr>
      </p:pic>
      <p:pic>
        <p:nvPicPr>
          <p:cNvPr id="58" name="Picture 57">
            <a:extLst>
              <a:ext uri="{FF2B5EF4-FFF2-40B4-BE49-F238E27FC236}">
                <a16:creationId xmlns:a16="http://schemas.microsoft.com/office/drawing/2014/main" id="{98C4EE7D-28DD-E0B1-FAF1-A86D87D6EAE6}"/>
              </a:ext>
              <a:ext uri="{C183D7F6-B498-43B3-948B-1728B52AA6E4}">
                <adec:decorative xmlns:adec="http://schemas.microsoft.com/office/drawing/2017/decorative" val="1"/>
              </a:ext>
            </a:extLst>
          </p:cNvPr>
          <p:cNvPicPr>
            <a:picLocks noChangeAspect="1"/>
          </p:cNvPicPr>
          <p:nvPr/>
        </p:nvPicPr>
        <p:blipFill rotWithShape="1">
          <a:blip r:embed="rId14" cstate="screen">
            <a:extLst>
              <a:ext uri="{28A0092B-C50C-407E-A947-70E740481C1C}">
                <a14:useLocalDpi xmlns:a14="http://schemas.microsoft.com/office/drawing/2010/main"/>
              </a:ext>
            </a:extLst>
          </a:blip>
          <a:srcRect/>
          <a:stretch/>
        </p:blipFill>
        <p:spPr>
          <a:xfrm rot="10800000">
            <a:off x="3082481" y="3537308"/>
            <a:ext cx="1072056" cy="721277"/>
          </a:xfrm>
          <a:prstGeom prst="rect">
            <a:avLst/>
          </a:prstGeom>
        </p:spPr>
      </p:pic>
      <p:pic>
        <p:nvPicPr>
          <p:cNvPr id="59" name="Picture 58">
            <a:extLst>
              <a:ext uri="{FF2B5EF4-FFF2-40B4-BE49-F238E27FC236}">
                <a16:creationId xmlns:a16="http://schemas.microsoft.com/office/drawing/2014/main" id="{0E8CF3BF-1519-34B5-D72B-E8D42A3CCAE7}"/>
              </a:ext>
              <a:ext uri="{C183D7F6-B498-43B3-948B-1728B52AA6E4}">
                <adec:decorative xmlns:adec="http://schemas.microsoft.com/office/drawing/2017/decorative" val="1"/>
              </a:ext>
            </a:extLst>
          </p:cNvPr>
          <p:cNvPicPr>
            <a:picLocks noChangeAspect="1"/>
          </p:cNvPicPr>
          <p:nvPr/>
        </p:nvPicPr>
        <p:blipFill rotWithShape="1">
          <a:blip r:embed="rId14" cstate="screen">
            <a:extLst>
              <a:ext uri="{28A0092B-C50C-407E-A947-70E740481C1C}">
                <a14:useLocalDpi xmlns:a14="http://schemas.microsoft.com/office/drawing/2010/main"/>
              </a:ext>
            </a:extLst>
          </a:blip>
          <a:srcRect/>
          <a:stretch/>
        </p:blipFill>
        <p:spPr>
          <a:xfrm rot="10800000">
            <a:off x="1524454" y="3537307"/>
            <a:ext cx="1072056" cy="721277"/>
          </a:xfrm>
          <a:prstGeom prst="rect">
            <a:avLst/>
          </a:prstGeom>
        </p:spPr>
      </p:pic>
      <p:pic>
        <p:nvPicPr>
          <p:cNvPr id="60" name="Picture 59">
            <a:extLst>
              <a:ext uri="{FF2B5EF4-FFF2-40B4-BE49-F238E27FC236}">
                <a16:creationId xmlns:a16="http://schemas.microsoft.com/office/drawing/2014/main" id="{7790CD06-9C51-9AA1-7A08-84D5B3D88851}"/>
              </a:ext>
              <a:ext uri="{C183D7F6-B498-43B3-948B-1728B52AA6E4}">
                <adec:decorative xmlns:adec="http://schemas.microsoft.com/office/drawing/2017/decorative" val="1"/>
              </a:ext>
            </a:extLst>
          </p:cNvPr>
          <p:cNvPicPr>
            <a:picLocks noChangeAspect="1"/>
          </p:cNvPicPr>
          <p:nvPr/>
        </p:nvPicPr>
        <p:blipFill rotWithShape="1">
          <a:blip r:embed="rId14" cstate="screen">
            <a:extLst>
              <a:ext uri="{28A0092B-C50C-407E-A947-70E740481C1C}">
                <a14:useLocalDpi xmlns:a14="http://schemas.microsoft.com/office/drawing/2010/main"/>
              </a:ext>
            </a:extLst>
          </a:blip>
          <a:srcRect/>
          <a:stretch/>
        </p:blipFill>
        <p:spPr>
          <a:xfrm rot="10800000">
            <a:off x="7740621" y="3532706"/>
            <a:ext cx="1072056" cy="721277"/>
          </a:xfrm>
          <a:prstGeom prst="rect">
            <a:avLst/>
          </a:prstGeom>
        </p:spPr>
      </p:pic>
      <p:pic>
        <p:nvPicPr>
          <p:cNvPr id="61" name="Picture 60">
            <a:extLst>
              <a:ext uri="{FF2B5EF4-FFF2-40B4-BE49-F238E27FC236}">
                <a16:creationId xmlns:a16="http://schemas.microsoft.com/office/drawing/2014/main" id="{1A0DEB10-AD7B-EC8A-BE10-01243A2ADBC8}"/>
              </a:ext>
              <a:ext uri="{C183D7F6-B498-43B3-948B-1728B52AA6E4}">
                <adec:decorative xmlns:adec="http://schemas.microsoft.com/office/drawing/2017/decorative" val="1"/>
              </a:ext>
            </a:extLst>
          </p:cNvPr>
          <p:cNvPicPr>
            <a:picLocks noChangeAspect="1"/>
          </p:cNvPicPr>
          <p:nvPr/>
        </p:nvPicPr>
        <p:blipFill rotWithShape="1">
          <a:blip r:embed="rId14" cstate="screen">
            <a:extLst>
              <a:ext uri="{28A0092B-C50C-407E-A947-70E740481C1C}">
                <a14:useLocalDpi xmlns:a14="http://schemas.microsoft.com/office/drawing/2010/main"/>
              </a:ext>
            </a:extLst>
          </a:blip>
          <a:srcRect/>
          <a:stretch/>
        </p:blipFill>
        <p:spPr>
          <a:xfrm rot="10800000">
            <a:off x="9292218" y="3541672"/>
            <a:ext cx="1072056" cy="721277"/>
          </a:xfrm>
          <a:prstGeom prst="rect">
            <a:avLst/>
          </a:prstGeom>
        </p:spPr>
      </p:pic>
    </p:spTree>
    <p:extLst>
      <p:ext uri="{BB962C8B-B14F-4D97-AF65-F5344CB8AC3E}">
        <p14:creationId xmlns:p14="http://schemas.microsoft.com/office/powerpoint/2010/main" val="29828672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9E496CA-D408-5887-B27C-75DBBBE14817}"/>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6152"/>
            <a:ext cx="12192000" cy="6858000"/>
          </a:xfrm>
          <a:prstGeom prst="rect">
            <a:avLst/>
          </a:prstGeom>
        </p:spPr>
      </p:pic>
      <p:sp>
        <p:nvSpPr>
          <p:cNvPr id="7" name="Title 6">
            <a:extLst>
              <a:ext uri="{FF2B5EF4-FFF2-40B4-BE49-F238E27FC236}">
                <a16:creationId xmlns:a16="http://schemas.microsoft.com/office/drawing/2014/main" id="{B35AA7AA-C994-1347-56B3-EFADE6D10014}"/>
              </a:ext>
              <a:ext uri="{C183D7F6-B498-43B3-948B-1728B52AA6E4}">
                <adec:decorative xmlns:adec="http://schemas.microsoft.com/office/drawing/2017/decorative" val="1"/>
              </a:ext>
            </a:extLst>
          </p:cNvPr>
          <p:cNvSpPr txBox="1">
            <a:spLocks noGrp="1"/>
          </p:cNvSpPr>
          <p:nvPr>
            <p:ph type="title" idx="4294967295"/>
          </p:nvPr>
        </p:nvSpPr>
        <p:spPr>
          <a:xfrm>
            <a:off x="380552" y="237024"/>
            <a:ext cx="9454433"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100" normalizeH="0" baseline="0" noProof="0" dirty="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HAMPTON COURT PALACE TIMELINE</a:t>
            </a:r>
          </a:p>
        </p:txBody>
      </p:sp>
      <p:sp>
        <p:nvSpPr>
          <p:cNvPr id="14" name="TextBox 13">
            <a:extLst>
              <a:ext uri="{FF2B5EF4-FFF2-40B4-BE49-F238E27FC236}">
                <a16:creationId xmlns:a16="http://schemas.microsoft.com/office/drawing/2014/main" id="{5D04D2EE-4F87-6961-60AE-31BA684527BA}"/>
              </a:ext>
              <a:ext uri="{C183D7F6-B498-43B3-948B-1728B52AA6E4}">
                <adec:decorative xmlns:adec="http://schemas.microsoft.com/office/drawing/2017/decorative" val="0"/>
              </a:ext>
            </a:extLst>
          </p:cNvPr>
          <p:cNvSpPr txBox="1"/>
          <p:nvPr/>
        </p:nvSpPr>
        <p:spPr>
          <a:xfrm>
            <a:off x="730973" y="1919465"/>
            <a:ext cx="1072056"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1514</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11" name="Picture 10" descr="Outline of Cardinal Thomas Wolsey">
            <a:extLst>
              <a:ext uri="{FF2B5EF4-FFF2-40B4-BE49-F238E27FC236}">
                <a16:creationId xmlns:a16="http://schemas.microsoft.com/office/drawing/2014/main" id="{7998BD18-5981-24E3-08E0-48F268980E93}"/>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850111" y="801288"/>
            <a:ext cx="958406" cy="1125282"/>
          </a:xfrm>
          <a:prstGeom prst="rect">
            <a:avLst/>
          </a:prstGeom>
        </p:spPr>
      </p:pic>
      <p:sp>
        <p:nvSpPr>
          <p:cNvPr id="15" name="TextBox 14">
            <a:extLst>
              <a:ext uri="{FF2B5EF4-FFF2-40B4-BE49-F238E27FC236}">
                <a16:creationId xmlns:a16="http://schemas.microsoft.com/office/drawing/2014/main" id="{36B745D2-3676-2E8D-F493-8575AA2340A8}"/>
              </a:ext>
              <a:ext uri="{C183D7F6-B498-43B3-948B-1728B52AA6E4}">
                <adec:decorative xmlns:adec="http://schemas.microsoft.com/office/drawing/2017/decorative" val="0"/>
              </a:ext>
            </a:extLst>
          </p:cNvPr>
          <p:cNvSpPr txBox="1"/>
          <p:nvPr/>
        </p:nvSpPr>
        <p:spPr>
          <a:xfrm>
            <a:off x="530998" y="2124950"/>
            <a:ext cx="1501588" cy="769441"/>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Thomas Wolsey rents Hampton Court. Rebuilding works begins</a:t>
            </a:r>
            <a:endParaRPr lang="en-GB" sz="1100" dirty="0">
              <a:effectLst/>
              <a:latin typeface="Georgia" panose="02040502050405020303" pitchFamily="18" charset="0"/>
            </a:endParaRPr>
          </a:p>
        </p:txBody>
      </p:sp>
      <p:sp>
        <p:nvSpPr>
          <p:cNvPr id="28" name="TextBox 27">
            <a:extLst>
              <a:ext uri="{FF2B5EF4-FFF2-40B4-BE49-F238E27FC236}">
                <a16:creationId xmlns:a16="http://schemas.microsoft.com/office/drawing/2014/main" id="{D379CD59-AAA5-8EBA-2E24-89C106D40F79}"/>
              </a:ext>
              <a:ext uri="{C183D7F6-B498-43B3-948B-1728B52AA6E4}">
                <adec:decorative xmlns:adec="http://schemas.microsoft.com/office/drawing/2017/decorative" val="0"/>
              </a:ext>
            </a:extLst>
          </p:cNvPr>
          <p:cNvSpPr txBox="1"/>
          <p:nvPr/>
        </p:nvSpPr>
        <p:spPr>
          <a:xfrm>
            <a:off x="1517578" y="4107537"/>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1529</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6" name="Picture 5" descr="Outline of King Henry VIII">
            <a:extLst>
              <a:ext uri="{FF2B5EF4-FFF2-40B4-BE49-F238E27FC236}">
                <a16:creationId xmlns:a16="http://schemas.microsoft.com/office/drawing/2014/main" id="{AA07A5D6-4A23-0EE1-4A29-E19CAC92AD98}"/>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1441656" y="4823080"/>
            <a:ext cx="1223899" cy="1166271"/>
          </a:xfrm>
          <a:prstGeom prst="rect">
            <a:avLst/>
          </a:prstGeom>
        </p:spPr>
      </p:pic>
      <p:sp>
        <p:nvSpPr>
          <p:cNvPr id="29" name="TextBox 28">
            <a:extLst>
              <a:ext uri="{FF2B5EF4-FFF2-40B4-BE49-F238E27FC236}">
                <a16:creationId xmlns:a16="http://schemas.microsoft.com/office/drawing/2014/main" id="{30B5D681-40FB-70F0-291A-507A501CF71F}"/>
              </a:ext>
              <a:ext uri="{C183D7F6-B498-43B3-948B-1728B52AA6E4}">
                <adec:decorative xmlns:adec="http://schemas.microsoft.com/office/drawing/2017/decorative" val="0"/>
              </a:ext>
            </a:extLst>
          </p:cNvPr>
          <p:cNvSpPr txBox="1"/>
          <p:nvPr/>
        </p:nvSpPr>
        <p:spPr>
          <a:xfrm>
            <a:off x="1302812" y="4336865"/>
            <a:ext cx="1501588" cy="430887"/>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Henry VIII starts building project</a:t>
            </a:r>
          </a:p>
        </p:txBody>
      </p:sp>
      <p:sp>
        <p:nvSpPr>
          <p:cNvPr id="16" name="TextBox 15">
            <a:extLst>
              <a:ext uri="{FF2B5EF4-FFF2-40B4-BE49-F238E27FC236}">
                <a16:creationId xmlns:a16="http://schemas.microsoft.com/office/drawing/2014/main" id="{C8567E98-80CA-7CBF-2BCB-2B112833F6F1}"/>
              </a:ext>
              <a:ext uri="{C183D7F6-B498-43B3-948B-1728B52AA6E4}">
                <adec:decorative xmlns:adec="http://schemas.microsoft.com/office/drawing/2017/decorative" val="0"/>
              </a:ext>
            </a:extLst>
          </p:cNvPr>
          <p:cNvSpPr txBox="1"/>
          <p:nvPr/>
        </p:nvSpPr>
        <p:spPr>
          <a:xfrm>
            <a:off x="2200260" y="1901848"/>
            <a:ext cx="1274919"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1537</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62" name="Picture 61" descr="A baby being held, wrapped in blankets">
            <a:extLst>
              <a:ext uri="{FF2B5EF4-FFF2-40B4-BE49-F238E27FC236}">
                <a16:creationId xmlns:a16="http://schemas.microsoft.com/office/drawing/2014/main" id="{F7DCB630-F73E-E685-E56E-C30EE9664024}"/>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2250075" y="741053"/>
            <a:ext cx="1029892" cy="1144325"/>
          </a:xfrm>
          <a:prstGeom prst="rect">
            <a:avLst/>
          </a:prstGeom>
        </p:spPr>
      </p:pic>
      <p:sp>
        <p:nvSpPr>
          <p:cNvPr id="17" name="TextBox 16">
            <a:extLst>
              <a:ext uri="{FF2B5EF4-FFF2-40B4-BE49-F238E27FC236}">
                <a16:creationId xmlns:a16="http://schemas.microsoft.com/office/drawing/2014/main" id="{5BB5F5CE-B11B-FDC1-8F30-B27BEA290954}"/>
              </a:ext>
              <a:ext uri="{C183D7F6-B498-43B3-948B-1728B52AA6E4}">
                <adec:decorative xmlns:adec="http://schemas.microsoft.com/office/drawing/2017/decorative" val="0"/>
              </a:ext>
            </a:extLst>
          </p:cNvPr>
          <p:cNvSpPr txBox="1"/>
          <p:nvPr/>
        </p:nvSpPr>
        <p:spPr>
          <a:xfrm>
            <a:off x="2014541" y="2131176"/>
            <a:ext cx="1574750"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J</a:t>
            </a:r>
            <a:r>
              <a:rPr lang="en-GB" sz="1100" dirty="0">
                <a:effectLst/>
                <a:latin typeface="Georgia" panose="02040502050405020303" pitchFamily="18" charset="0"/>
              </a:rPr>
              <a:t>ane Seymour       gives birth</a:t>
            </a:r>
            <a:r>
              <a:rPr lang="en-GB" sz="1100" dirty="0">
                <a:latin typeface="Georgia" panose="02040502050405020303" pitchFamily="18" charset="0"/>
              </a:rPr>
              <a:t> and d</a:t>
            </a:r>
            <a:r>
              <a:rPr lang="en-GB" sz="1100" dirty="0">
                <a:effectLst/>
                <a:latin typeface="Georgia" panose="02040502050405020303" pitchFamily="18" charset="0"/>
              </a:rPr>
              <a:t>ies     soon after</a:t>
            </a:r>
          </a:p>
        </p:txBody>
      </p:sp>
      <p:sp>
        <p:nvSpPr>
          <p:cNvPr id="30" name="TextBox 29">
            <a:extLst>
              <a:ext uri="{FF2B5EF4-FFF2-40B4-BE49-F238E27FC236}">
                <a16:creationId xmlns:a16="http://schemas.microsoft.com/office/drawing/2014/main" id="{8E990AC1-3C81-0719-3C89-48A8A9569B82}"/>
              </a:ext>
              <a:ext uri="{C183D7F6-B498-43B3-948B-1728B52AA6E4}">
                <adec:decorative xmlns:adec="http://schemas.microsoft.com/office/drawing/2017/decorative" val="0"/>
              </a:ext>
            </a:extLst>
          </p:cNvPr>
          <p:cNvSpPr txBox="1"/>
          <p:nvPr/>
        </p:nvSpPr>
        <p:spPr>
          <a:xfrm>
            <a:off x="3074283" y="4132639"/>
            <a:ext cx="1072056" cy="241643"/>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1541</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82" name="Picture 81" descr="Old wooden door locked from outside with chain and padlock">
            <a:extLst>
              <a:ext uri="{FF2B5EF4-FFF2-40B4-BE49-F238E27FC236}">
                <a16:creationId xmlns:a16="http://schemas.microsoft.com/office/drawing/2014/main" id="{7C7EB69D-5F0B-D522-02CF-40751FBD717B}"/>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3077133" y="4805416"/>
            <a:ext cx="979245" cy="1212528"/>
          </a:xfrm>
          <a:prstGeom prst="rect">
            <a:avLst/>
          </a:prstGeom>
        </p:spPr>
      </p:pic>
      <p:sp>
        <p:nvSpPr>
          <p:cNvPr id="31" name="TextBox 30">
            <a:extLst>
              <a:ext uri="{FF2B5EF4-FFF2-40B4-BE49-F238E27FC236}">
                <a16:creationId xmlns:a16="http://schemas.microsoft.com/office/drawing/2014/main" id="{0A28E9ED-AFF8-E12E-943D-3416E6A04947}"/>
              </a:ext>
              <a:ext uri="{C183D7F6-B498-43B3-948B-1728B52AA6E4}">
                <adec:decorative xmlns:adec="http://schemas.microsoft.com/office/drawing/2017/decorative" val="0"/>
              </a:ext>
            </a:extLst>
          </p:cNvPr>
          <p:cNvSpPr txBox="1"/>
          <p:nvPr/>
        </p:nvSpPr>
        <p:spPr>
          <a:xfrm>
            <a:off x="2859517" y="4336594"/>
            <a:ext cx="1501588" cy="430887"/>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Catherine Howard under house arrest</a:t>
            </a:r>
            <a:endParaRPr lang="en-GB" sz="1100" dirty="0">
              <a:effectLst/>
              <a:latin typeface="Georgia" panose="02040502050405020303" pitchFamily="18" charset="0"/>
            </a:endParaRPr>
          </a:p>
        </p:txBody>
      </p:sp>
      <p:sp>
        <p:nvSpPr>
          <p:cNvPr id="18" name="TextBox 17">
            <a:extLst>
              <a:ext uri="{FF2B5EF4-FFF2-40B4-BE49-F238E27FC236}">
                <a16:creationId xmlns:a16="http://schemas.microsoft.com/office/drawing/2014/main" id="{2E832F82-4F8F-C845-0DB6-7550042ED464}"/>
              </a:ext>
              <a:ext uri="{C183D7F6-B498-43B3-948B-1728B52AA6E4}">
                <adec:decorative xmlns:adec="http://schemas.microsoft.com/office/drawing/2017/decorative" val="0"/>
              </a:ext>
            </a:extLst>
          </p:cNvPr>
          <p:cNvSpPr txBox="1"/>
          <p:nvPr/>
        </p:nvSpPr>
        <p:spPr>
          <a:xfrm>
            <a:off x="3841888" y="1910165"/>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1543</a:t>
            </a:r>
          </a:p>
        </p:txBody>
      </p:sp>
      <p:pic>
        <p:nvPicPr>
          <p:cNvPr id="42" name="Picture 41" descr="A couple holding hands">
            <a:extLst>
              <a:ext uri="{FF2B5EF4-FFF2-40B4-BE49-F238E27FC236}">
                <a16:creationId xmlns:a16="http://schemas.microsoft.com/office/drawing/2014/main" id="{5B8C8B0E-C6E1-8528-EF3C-5D1AF1D7D5AB}"/>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3727012" y="988247"/>
            <a:ext cx="1364395" cy="1020350"/>
          </a:xfrm>
          <a:prstGeom prst="rect">
            <a:avLst/>
          </a:prstGeom>
        </p:spPr>
      </p:pic>
      <p:sp>
        <p:nvSpPr>
          <p:cNvPr id="19" name="TextBox 18">
            <a:extLst>
              <a:ext uri="{FF2B5EF4-FFF2-40B4-BE49-F238E27FC236}">
                <a16:creationId xmlns:a16="http://schemas.microsoft.com/office/drawing/2014/main" id="{60B475C5-7881-5FF9-B541-433CCF5598FA}"/>
              </a:ext>
              <a:ext uri="{C183D7F6-B498-43B3-948B-1728B52AA6E4}">
                <adec:decorative xmlns:adec="http://schemas.microsoft.com/office/drawing/2017/decorative" val="0"/>
              </a:ext>
            </a:extLst>
          </p:cNvPr>
          <p:cNvSpPr txBox="1"/>
          <p:nvPr/>
        </p:nvSpPr>
        <p:spPr>
          <a:xfrm>
            <a:off x="3627122" y="2139493"/>
            <a:ext cx="1501588" cy="600164"/>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Chapel Royal – Henry VIII marries Katherine Parr</a:t>
            </a:r>
          </a:p>
        </p:txBody>
      </p:sp>
      <p:sp>
        <p:nvSpPr>
          <p:cNvPr id="32" name="TextBox 31">
            <a:extLst>
              <a:ext uri="{FF2B5EF4-FFF2-40B4-BE49-F238E27FC236}">
                <a16:creationId xmlns:a16="http://schemas.microsoft.com/office/drawing/2014/main" id="{88125044-086E-EAE1-1F83-1142F776C2EA}"/>
              </a:ext>
              <a:ext uri="{C183D7F6-B498-43B3-948B-1728B52AA6E4}">
                <adec:decorative xmlns:adec="http://schemas.microsoft.com/office/drawing/2017/decorative" val="0"/>
              </a:ext>
            </a:extLst>
          </p:cNvPr>
          <p:cNvSpPr txBox="1"/>
          <p:nvPr/>
        </p:nvSpPr>
        <p:spPr>
          <a:xfrm>
            <a:off x="4623976" y="4107266"/>
            <a:ext cx="1072056"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1562</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69" name="Picture 68" descr="Outline of Queen Elizabeth I">
            <a:extLst>
              <a:ext uri="{FF2B5EF4-FFF2-40B4-BE49-F238E27FC236}">
                <a16:creationId xmlns:a16="http://schemas.microsoft.com/office/drawing/2014/main" id="{A0A072C0-7C04-C4C2-25A2-78ED500DE979}"/>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4587547" y="4771841"/>
            <a:ext cx="1151276" cy="1243378"/>
          </a:xfrm>
          <a:prstGeom prst="rect">
            <a:avLst/>
          </a:prstGeom>
        </p:spPr>
      </p:pic>
      <p:sp>
        <p:nvSpPr>
          <p:cNvPr id="33" name="TextBox 32">
            <a:extLst>
              <a:ext uri="{FF2B5EF4-FFF2-40B4-BE49-F238E27FC236}">
                <a16:creationId xmlns:a16="http://schemas.microsoft.com/office/drawing/2014/main" id="{9CA6A1DC-10DD-154A-43A4-4694C27D4054}"/>
              </a:ext>
              <a:ext uri="{C183D7F6-B498-43B3-948B-1728B52AA6E4}">
                <adec:decorative xmlns:adec="http://schemas.microsoft.com/office/drawing/2017/decorative" val="0"/>
              </a:ext>
            </a:extLst>
          </p:cNvPr>
          <p:cNvSpPr txBox="1"/>
          <p:nvPr/>
        </p:nvSpPr>
        <p:spPr>
          <a:xfrm>
            <a:off x="4409210" y="4336594"/>
            <a:ext cx="1501588" cy="430887"/>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Elizabeth I sick with smallpox</a:t>
            </a:r>
            <a:endParaRPr lang="en-GB" sz="1100" dirty="0">
              <a:effectLst/>
              <a:latin typeface="Georgia" panose="02040502050405020303" pitchFamily="18" charset="0"/>
            </a:endParaRPr>
          </a:p>
        </p:txBody>
      </p:sp>
      <p:sp>
        <p:nvSpPr>
          <p:cNvPr id="20" name="TextBox 19">
            <a:extLst>
              <a:ext uri="{FF2B5EF4-FFF2-40B4-BE49-F238E27FC236}">
                <a16:creationId xmlns:a16="http://schemas.microsoft.com/office/drawing/2014/main" id="{B6B1725A-A07F-1F7B-33E2-E4FEB9B2A31E}"/>
              </a:ext>
              <a:ext uri="{C183D7F6-B498-43B3-948B-1728B52AA6E4}">
                <adec:decorative xmlns:adec="http://schemas.microsoft.com/office/drawing/2017/decorative" val="0"/>
              </a:ext>
            </a:extLst>
          </p:cNvPr>
          <p:cNvSpPr txBox="1"/>
          <p:nvPr/>
        </p:nvSpPr>
        <p:spPr>
          <a:xfrm>
            <a:off x="5410189" y="1910159"/>
            <a:ext cx="1072056"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1603</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4" name="Picture 3" descr="Outline of William Shakespeare">
            <a:extLst>
              <a:ext uri="{FF2B5EF4-FFF2-40B4-BE49-F238E27FC236}">
                <a16:creationId xmlns:a16="http://schemas.microsoft.com/office/drawing/2014/main" id="{A6BAC50A-4982-EBFC-07CC-F9D2D44FB7EE}"/>
              </a:ext>
            </a:extLst>
          </p:cNvPr>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a:off x="5433565" y="668707"/>
            <a:ext cx="1111670" cy="1190141"/>
          </a:xfrm>
          <a:prstGeom prst="rect">
            <a:avLst/>
          </a:prstGeom>
        </p:spPr>
      </p:pic>
      <p:sp>
        <p:nvSpPr>
          <p:cNvPr id="21" name="TextBox 20">
            <a:extLst>
              <a:ext uri="{FF2B5EF4-FFF2-40B4-BE49-F238E27FC236}">
                <a16:creationId xmlns:a16="http://schemas.microsoft.com/office/drawing/2014/main" id="{1644A031-A576-C80E-F561-8AC86808D930}"/>
              </a:ext>
              <a:ext uri="{C183D7F6-B498-43B3-948B-1728B52AA6E4}">
                <adec:decorative xmlns:adec="http://schemas.microsoft.com/office/drawing/2017/decorative" val="0"/>
              </a:ext>
            </a:extLst>
          </p:cNvPr>
          <p:cNvSpPr txBox="1"/>
          <p:nvPr/>
        </p:nvSpPr>
        <p:spPr>
          <a:xfrm>
            <a:off x="5122844" y="2139487"/>
            <a:ext cx="1634175"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The Great Hall – Shakespeare’s company performs</a:t>
            </a:r>
            <a:endParaRPr lang="en-GB" sz="1100" dirty="0">
              <a:effectLst/>
              <a:latin typeface="Georgia" panose="02040502050405020303" pitchFamily="18" charset="0"/>
            </a:endParaRPr>
          </a:p>
        </p:txBody>
      </p:sp>
      <p:pic>
        <p:nvPicPr>
          <p:cNvPr id="74" name="Picture 73" descr="A bible with cross and name 'Bible' on the cover">
            <a:extLst>
              <a:ext uri="{FF2B5EF4-FFF2-40B4-BE49-F238E27FC236}">
                <a16:creationId xmlns:a16="http://schemas.microsoft.com/office/drawing/2014/main" id="{65B33FDE-2012-C033-B4FF-0BF25ADB804C}"/>
              </a:ext>
            </a:extLst>
          </p:cNvPr>
          <p:cNvPicPr>
            <a:picLocks noChangeAspect="1"/>
          </p:cNvPicPr>
          <p:nvPr/>
        </p:nvPicPr>
        <p:blipFill>
          <a:blip r:embed="rId11" cstate="screen">
            <a:extLst>
              <a:ext uri="{28A0092B-C50C-407E-A947-70E740481C1C}">
                <a14:useLocalDpi xmlns:a14="http://schemas.microsoft.com/office/drawing/2010/main"/>
              </a:ext>
            </a:extLst>
          </a:blip>
          <a:stretch>
            <a:fillRect/>
          </a:stretch>
        </p:blipFill>
        <p:spPr>
          <a:xfrm>
            <a:off x="6312090" y="5068113"/>
            <a:ext cx="941969" cy="1012893"/>
          </a:xfrm>
          <a:prstGeom prst="rect">
            <a:avLst/>
          </a:prstGeom>
        </p:spPr>
      </p:pic>
      <p:sp>
        <p:nvSpPr>
          <p:cNvPr id="35" name="TextBox 34">
            <a:extLst>
              <a:ext uri="{FF2B5EF4-FFF2-40B4-BE49-F238E27FC236}">
                <a16:creationId xmlns:a16="http://schemas.microsoft.com/office/drawing/2014/main" id="{25A1669E-ADD4-002A-5859-D5F30B5E0547}"/>
              </a:ext>
              <a:ext uri="{C183D7F6-B498-43B3-948B-1728B52AA6E4}">
                <adec:decorative xmlns:adec="http://schemas.microsoft.com/office/drawing/2017/decorative" val="0"/>
              </a:ext>
            </a:extLst>
          </p:cNvPr>
          <p:cNvSpPr txBox="1"/>
          <p:nvPr/>
        </p:nvSpPr>
        <p:spPr>
          <a:xfrm>
            <a:off x="5967237" y="4336594"/>
            <a:ext cx="1501588"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James I           religious meeting King James Bible</a:t>
            </a:r>
            <a:endParaRPr lang="en-GB" sz="1100" dirty="0">
              <a:effectLst/>
              <a:latin typeface="Georgia" panose="02040502050405020303" pitchFamily="18" charset="0"/>
            </a:endParaRPr>
          </a:p>
        </p:txBody>
      </p:sp>
      <p:pic>
        <p:nvPicPr>
          <p:cNvPr id="72" name="Picture 71" descr="A rope hanging from the window of a stone castle">
            <a:extLst>
              <a:ext uri="{FF2B5EF4-FFF2-40B4-BE49-F238E27FC236}">
                <a16:creationId xmlns:a16="http://schemas.microsoft.com/office/drawing/2014/main" id="{FC84059F-24AA-19AF-FAFA-03709D172822}"/>
              </a:ext>
            </a:extLst>
          </p:cNvPr>
          <p:cNvPicPr>
            <a:picLocks noChangeAspect="1"/>
          </p:cNvPicPr>
          <p:nvPr/>
        </p:nvPicPr>
        <p:blipFill>
          <a:blip r:embed="rId12" cstate="screen">
            <a:extLst>
              <a:ext uri="{28A0092B-C50C-407E-A947-70E740481C1C}">
                <a14:useLocalDpi xmlns:a14="http://schemas.microsoft.com/office/drawing/2010/main"/>
              </a:ext>
            </a:extLst>
          </a:blip>
          <a:stretch>
            <a:fillRect/>
          </a:stretch>
        </p:blipFill>
        <p:spPr>
          <a:xfrm>
            <a:off x="7142752" y="842855"/>
            <a:ext cx="748356" cy="965515"/>
          </a:xfrm>
          <a:prstGeom prst="rect">
            <a:avLst/>
          </a:prstGeom>
        </p:spPr>
      </p:pic>
      <p:sp>
        <p:nvSpPr>
          <p:cNvPr id="36" name="TextBox 35">
            <a:extLst>
              <a:ext uri="{FF2B5EF4-FFF2-40B4-BE49-F238E27FC236}">
                <a16:creationId xmlns:a16="http://schemas.microsoft.com/office/drawing/2014/main" id="{83B2321E-F8BE-795E-512E-C6AC7E96442F}"/>
              </a:ext>
              <a:ext uri="{C183D7F6-B498-43B3-948B-1728B52AA6E4}">
                <adec:decorative xmlns:adec="http://schemas.microsoft.com/office/drawing/2017/decorative" val="0"/>
              </a:ext>
            </a:extLst>
          </p:cNvPr>
          <p:cNvSpPr txBox="1"/>
          <p:nvPr/>
        </p:nvSpPr>
        <p:spPr>
          <a:xfrm>
            <a:off x="7731696" y="4107266"/>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1689</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13" name="Picture 12" descr="A stone wall being constructed">
            <a:extLst>
              <a:ext uri="{FF2B5EF4-FFF2-40B4-BE49-F238E27FC236}">
                <a16:creationId xmlns:a16="http://schemas.microsoft.com/office/drawing/2014/main" id="{C37B5DA0-6BDB-A37D-3C05-DE53A9E0733E}"/>
              </a:ext>
            </a:extLst>
          </p:cNvPr>
          <p:cNvPicPr>
            <a:picLocks noChangeAspect="1"/>
          </p:cNvPicPr>
          <p:nvPr/>
        </p:nvPicPr>
        <p:blipFill>
          <a:blip r:embed="rId13" cstate="screen">
            <a:extLst>
              <a:ext uri="{28A0092B-C50C-407E-A947-70E740481C1C}">
                <a14:useLocalDpi xmlns:a14="http://schemas.microsoft.com/office/drawing/2010/main"/>
              </a:ext>
            </a:extLst>
          </a:blip>
          <a:stretch>
            <a:fillRect/>
          </a:stretch>
        </p:blipFill>
        <p:spPr>
          <a:xfrm>
            <a:off x="7584706" y="4997009"/>
            <a:ext cx="1405649" cy="990715"/>
          </a:xfrm>
          <a:prstGeom prst="rect">
            <a:avLst/>
          </a:prstGeom>
        </p:spPr>
      </p:pic>
      <p:sp>
        <p:nvSpPr>
          <p:cNvPr id="45" name="TextBox 44">
            <a:extLst>
              <a:ext uri="{FF2B5EF4-FFF2-40B4-BE49-F238E27FC236}">
                <a16:creationId xmlns:a16="http://schemas.microsoft.com/office/drawing/2014/main" id="{2FF3312F-4AD7-1271-9041-DA13EBAF4E4D}"/>
              </a:ext>
              <a:ext uri="{C183D7F6-B498-43B3-948B-1728B52AA6E4}">
                <adec:decorative xmlns:adec="http://schemas.microsoft.com/office/drawing/2017/decorative" val="0"/>
              </a:ext>
            </a:extLst>
          </p:cNvPr>
          <p:cNvSpPr txBox="1"/>
          <p:nvPr/>
        </p:nvSpPr>
        <p:spPr>
          <a:xfrm>
            <a:off x="6744847" y="2135230"/>
            <a:ext cx="1501588"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Charles I    imprisoned              and escapes</a:t>
            </a:r>
            <a:endParaRPr lang="en-GB" sz="1100" dirty="0">
              <a:effectLst/>
              <a:latin typeface="Georgia" panose="02040502050405020303" pitchFamily="18" charset="0"/>
            </a:endParaRPr>
          </a:p>
        </p:txBody>
      </p:sp>
      <p:sp>
        <p:nvSpPr>
          <p:cNvPr id="24" name="TextBox 23">
            <a:extLst>
              <a:ext uri="{FF2B5EF4-FFF2-40B4-BE49-F238E27FC236}">
                <a16:creationId xmlns:a16="http://schemas.microsoft.com/office/drawing/2014/main" id="{530B1398-32BD-1E5C-2277-C21BD27488B8}"/>
              </a:ext>
              <a:ext uri="{C183D7F6-B498-43B3-948B-1728B52AA6E4}">
                <adec:decorative xmlns:adec="http://schemas.microsoft.com/office/drawing/2017/decorative" val="0"/>
              </a:ext>
            </a:extLst>
          </p:cNvPr>
          <p:cNvSpPr txBox="1"/>
          <p:nvPr/>
        </p:nvSpPr>
        <p:spPr>
          <a:xfrm>
            <a:off x="8509306" y="1910158"/>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1737</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78" name="Picture 77" descr="An arm chair with a velvet seat and back and wooden legs and arms">
            <a:extLst>
              <a:ext uri="{FF2B5EF4-FFF2-40B4-BE49-F238E27FC236}">
                <a16:creationId xmlns:a16="http://schemas.microsoft.com/office/drawing/2014/main" id="{5BCC5129-D5B4-E32F-16A8-690B372EAD7A}"/>
              </a:ext>
            </a:extLst>
          </p:cNvPr>
          <p:cNvPicPr>
            <a:picLocks noChangeAspect="1"/>
          </p:cNvPicPr>
          <p:nvPr/>
        </p:nvPicPr>
        <p:blipFill>
          <a:blip r:embed="rId14" cstate="screen">
            <a:extLst>
              <a:ext uri="{28A0092B-C50C-407E-A947-70E740481C1C}">
                <a14:useLocalDpi xmlns:a14="http://schemas.microsoft.com/office/drawing/2010/main"/>
              </a:ext>
            </a:extLst>
          </a:blip>
          <a:stretch>
            <a:fillRect/>
          </a:stretch>
        </p:blipFill>
        <p:spPr>
          <a:xfrm>
            <a:off x="8509306" y="702217"/>
            <a:ext cx="984389" cy="1134296"/>
          </a:xfrm>
          <a:prstGeom prst="rect">
            <a:avLst/>
          </a:prstGeom>
        </p:spPr>
      </p:pic>
      <p:sp>
        <p:nvSpPr>
          <p:cNvPr id="25" name="TextBox 24">
            <a:extLst>
              <a:ext uri="{FF2B5EF4-FFF2-40B4-BE49-F238E27FC236}">
                <a16:creationId xmlns:a16="http://schemas.microsoft.com/office/drawing/2014/main" id="{3E0F4F74-D3FA-FF1B-FE1D-6F0A3A5B6B10}"/>
              </a:ext>
              <a:ext uri="{C183D7F6-B498-43B3-948B-1728B52AA6E4}">
                <adec:decorative xmlns:adec="http://schemas.microsoft.com/office/drawing/2017/decorative" val="0"/>
              </a:ext>
            </a:extLst>
          </p:cNvPr>
          <p:cNvSpPr txBox="1"/>
          <p:nvPr/>
        </p:nvSpPr>
        <p:spPr>
          <a:xfrm>
            <a:off x="8294540" y="2139486"/>
            <a:ext cx="1501588" cy="430887"/>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Grace and favour apartments</a:t>
            </a:r>
            <a:endParaRPr lang="en-GB" sz="1100" dirty="0">
              <a:effectLst/>
              <a:latin typeface="Georgia" panose="02040502050405020303" pitchFamily="18" charset="0"/>
            </a:endParaRPr>
          </a:p>
        </p:txBody>
      </p:sp>
      <p:sp>
        <p:nvSpPr>
          <p:cNvPr id="38" name="TextBox 37">
            <a:extLst>
              <a:ext uri="{FF2B5EF4-FFF2-40B4-BE49-F238E27FC236}">
                <a16:creationId xmlns:a16="http://schemas.microsoft.com/office/drawing/2014/main" id="{43C6C337-5A58-48E4-8C4C-2D53D291A91C}"/>
              </a:ext>
              <a:ext uri="{C183D7F6-B498-43B3-948B-1728B52AA6E4}">
                <adec:decorative xmlns:adec="http://schemas.microsoft.com/office/drawing/2017/decorative" val="0"/>
              </a:ext>
            </a:extLst>
          </p:cNvPr>
          <p:cNvSpPr txBox="1"/>
          <p:nvPr/>
        </p:nvSpPr>
        <p:spPr>
          <a:xfrm>
            <a:off x="9281120" y="4107266"/>
            <a:ext cx="1072056"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1838</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40" name="Picture 39" descr="A fancy iron gate displaying a sign that reads 'OPEN'">
            <a:extLst>
              <a:ext uri="{FF2B5EF4-FFF2-40B4-BE49-F238E27FC236}">
                <a16:creationId xmlns:a16="http://schemas.microsoft.com/office/drawing/2014/main" id="{4443696F-9FCC-2608-2304-2577036E3CFC}"/>
              </a:ext>
            </a:extLst>
          </p:cNvPr>
          <p:cNvPicPr>
            <a:picLocks noChangeAspect="1"/>
          </p:cNvPicPr>
          <p:nvPr/>
        </p:nvPicPr>
        <p:blipFill>
          <a:blip r:embed="rId15" cstate="screen">
            <a:extLst>
              <a:ext uri="{28A0092B-C50C-407E-A947-70E740481C1C}">
                <a14:useLocalDpi xmlns:a14="http://schemas.microsoft.com/office/drawing/2010/main"/>
              </a:ext>
            </a:extLst>
          </a:blip>
          <a:stretch>
            <a:fillRect/>
          </a:stretch>
        </p:blipFill>
        <p:spPr>
          <a:xfrm>
            <a:off x="9196520" y="4591779"/>
            <a:ext cx="1796828" cy="1530364"/>
          </a:xfrm>
          <a:prstGeom prst="rect">
            <a:avLst/>
          </a:prstGeom>
        </p:spPr>
      </p:pic>
      <p:sp>
        <p:nvSpPr>
          <p:cNvPr id="39" name="TextBox 38">
            <a:extLst>
              <a:ext uri="{FF2B5EF4-FFF2-40B4-BE49-F238E27FC236}">
                <a16:creationId xmlns:a16="http://schemas.microsoft.com/office/drawing/2014/main" id="{AA4A1BBF-CBB5-94B8-0ABE-3FE0AD255CB5}"/>
              </a:ext>
              <a:ext uri="{C183D7F6-B498-43B3-948B-1728B52AA6E4}">
                <adec:decorative xmlns:adec="http://schemas.microsoft.com/office/drawing/2017/decorative" val="0"/>
              </a:ext>
            </a:extLst>
          </p:cNvPr>
          <p:cNvSpPr txBox="1"/>
          <p:nvPr/>
        </p:nvSpPr>
        <p:spPr>
          <a:xfrm>
            <a:off x="9066354" y="4336594"/>
            <a:ext cx="1501588" cy="769441"/>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Queen Victoria opens </a:t>
            </a:r>
            <a:r>
              <a:rPr lang="en-GB" sz="1100" dirty="0">
                <a:latin typeface="Georgia" panose="02040502050405020303" pitchFamily="18" charset="0"/>
              </a:rPr>
              <a:t>the palace</a:t>
            </a:r>
            <a:r>
              <a:rPr lang="en-GB" sz="1100" dirty="0">
                <a:effectLst/>
                <a:latin typeface="Georgia" panose="02040502050405020303" pitchFamily="18" charset="0"/>
              </a:rPr>
              <a:t> to the public free </a:t>
            </a:r>
            <a:br>
              <a:rPr lang="en-GB" sz="1100" dirty="0">
                <a:effectLst/>
                <a:latin typeface="Georgia" panose="02040502050405020303" pitchFamily="18" charset="0"/>
              </a:rPr>
            </a:br>
            <a:r>
              <a:rPr lang="en-GB" sz="1100" dirty="0">
                <a:effectLst/>
                <a:latin typeface="Georgia" panose="02040502050405020303" pitchFamily="18" charset="0"/>
              </a:rPr>
              <a:t>of charge</a:t>
            </a:r>
          </a:p>
        </p:txBody>
      </p:sp>
      <p:sp>
        <p:nvSpPr>
          <p:cNvPr id="26" name="TextBox 25">
            <a:extLst>
              <a:ext uri="{FF2B5EF4-FFF2-40B4-BE49-F238E27FC236}">
                <a16:creationId xmlns:a16="http://schemas.microsoft.com/office/drawing/2014/main" id="{4E9D09A4-852B-E295-D66E-66F4BB8112F8}"/>
              </a:ext>
              <a:ext uri="{C183D7F6-B498-43B3-948B-1728B52AA6E4}">
                <adec:decorative xmlns:adec="http://schemas.microsoft.com/office/drawing/2017/decorative" val="0"/>
              </a:ext>
            </a:extLst>
          </p:cNvPr>
          <p:cNvSpPr txBox="1"/>
          <p:nvPr/>
        </p:nvSpPr>
        <p:spPr>
          <a:xfrm>
            <a:off x="10062043" y="1905311"/>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1913</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76" name="Picture 75" descr="A newspaper with headline that reads 'Suffragette'">
            <a:extLst>
              <a:ext uri="{FF2B5EF4-FFF2-40B4-BE49-F238E27FC236}">
                <a16:creationId xmlns:a16="http://schemas.microsoft.com/office/drawing/2014/main" id="{4EC312B3-4892-18FC-9110-BE3072258D88}"/>
              </a:ext>
            </a:extLst>
          </p:cNvPr>
          <p:cNvPicPr>
            <a:picLocks noChangeAspect="1"/>
          </p:cNvPicPr>
          <p:nvPr/>
        </p:nvPicPr>
        <p:blipFill>
          <a:blip r:embed="rId16" cstate="screen">
            <a:extLst>
              <a:ext uri="{28A0092B-C50C-407E-A947-70E740481C1C}">
                <a14:useLocalDpi xmlns:a14="http://schemas.microsoft.com/office/drawing/2010/main"/>
              </a:ext>
            </a:extLst>
          </a:blip>
          <a:stretch>
            <a:fillRect/>
          </a:stretch>
        </p:blipFill>
        <p:spPr>
          <a:xfrm>
            <a:off x="10068912" y="796750"/>
            <a:ext cx="1072056" cy="1026180"/>
          </a:xfrm>
          <a:prstGeom prst="rect">
            <a:avLst/>
          </a:prstGeom>
        </p:spPr>
      </p:pic>
      <p:sp>
        <p:nvSpPr>
          <p:cNvPr id="27" name="TextBox 26">
            <a:extLst>
              <a:ext uri="{FF2B5EF4-FFF2-40B4-BE49-F238E27FC236}">
                <a16:creationId xmlns:a16="http://schemas.microsoft.com/office/drawing/2014/main" id="{F07EB55F-7C81-3C60-78D5-B87FAA076C13}"/>
              </a:ext>
              <a:ext uri="{C183D7F6-B498-43B3-948B-1728B52AA6E4}">
                <adec:decorative xmlns:adec="http://schemas.microsoft.com/office/drawing/2017/decorative" val="0"/>
              </a:ext>
            </a:extLst>
          </p:cNvPr>
          <p:cNvSpPr txBox="1"/>
          <p:nvPr/>
        </p:nvSpPr>
        <p:spPr>
          <a:xfrm>
            <a:off x="9847277" y="2134639"/>
            <a:ext cx="1501588" cy="600164"/>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Sophia </a:t>
            </a:r>
            <a:r>
              <a:rPr lang="en-GB" sz="1100" dirty="0" err="1">
                <a:effectLst/>
                <a:latin typeface="Georgia" panose="02040502050405020303" pitchFamily="18" charset="0"/>
              </a:rPr>
              <a:t>Duleep</a:t>
            </a:r>
            <a:r>
              <a:rPr lang="en-GB" sz="1100" dirty="0">
                <a:effectLst/>
                <a:latin typeface="Georgia" panose="02040502050405020303" pitchFamily="18" charset="0"/>
              </a:rPr>
              <a:t> Singh sells suffragette newspaper</a:t>
            </a:r>
          </a:p>
        </p:txBody>
      </p:sp>
      <p:sp>
        <p:nvSpPr>
          <p:cNvPr id="37" name="TextBox 36">
            <a:extLst>
              <a:ext uri="{FF2B5EF4-FFF2-40B4-BE49-F238E27FC236}">
                <a16:creationId xmlns:a16="http://schemas.microsoft.com/office/drawing/2014/main" id="{59DD5749-A2B3-8E5D-98F5-4ADE2E664F57}"/>
              </a:ext>
              <a:ext uri="{C183D7F6-B498-43B3-948B-1728B52AA6E4}">
                <adec:decorative xmlns:adec="http://schemas.microsoft.com/office/drawing/2017/decorative" val="1"/>
              </a:ext>
            </a:extLst>
          </p:cNvPr>
          <p:cNvSpPr txBox="1"/>
          <p:nvPr/>
        </p:nvSpPr>
        <p:spPr>
          <a:xfrm>
            <a:off x="7475833" y="4336594"/>
            <a:ext cx="1598443"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Parts of Tudor palace destroyed. New palace building begins</a:t>
            </a:r>
            <a:r>
              <a:rPr lang="en-GB" sz="1100" dirty="0">
                <a:effectLst/>
                <a:latin typeface="Georgia" panose="02040502050405020303" pitchFamily="18" charset="0"/>
              </a:rPr>
              <a:t> </a:t>
            </a:r>
          </a:p>
        </p:txBody>
      </p:sp>
      <p:sp>
        <p:nvSpPr>
          <p:cNvPr id="44" name="TextBox 43">
            <a:extLst>
              <a:ext uri="{FF2B5EF4-FFF2-40B4-BE49-F238E27FC236}">
                <a16:creationId xmlns:a16="http://schemas.microsoft.com/office/drawing/2014/main" id="{9CBF1E32-6B63-203E-22C2-A582CD3F09F8}"/>
              </a:ext>
              <a:ext uri="{C183D7F6-B498-43B3-948B-1728B52AA6E4}">
                <adec:decorative xmlns:adec="http://schemas.microsoft.com/office/drawing/2017/decorative" val="1"/>
              </a:ext>
            </a:extLst>
          </p:cNvPr>
          <p:cNvSpPr txBox="1"/>
          <p:nvPr/>
        </p:nvSpPr>
        <p:spPr>
          <a:xfrm>
            <a:off x="6959613" y="1905902"/>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1646</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sp>
        <p:nvSpPr>
          <p:cNvPr id="34" name="TextBox 33">
            <a:extLst>
              <a:ext uri="{FF2B5EF4-FFF2-40B4-BE49-F238E27FC236}">
                <a16:creationId xmlns:a16="http://schemas.microsoft.com/office/drawing/2014/main" id="{3BD80995-F154-E7E7-C5DF-623A38525CC4}"/>
              </a:ext>
              <a:ext uri="{C183D7F6-B498-43B3-948B-1728B52AA6E4}">
                <adec:decorative xmlns:adec="http://schemas.microsoft.com/office/drawing/2017/decorative" val="1"/>
              </a:ext>
            </a:extLst>
          </p:cNvPr>
          <p:cNvSpPr txBox="1"/>
          <p:nvPr/>
        </p:nvSpPr>
        <p:spPr>
          <a:xfrm>
            <a:off x="6182003" y="4107266"/>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1604</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49" name="Picture 48">
            <a:extLst>
              <a:ext uri="{FF2B5EF4-FFF2-40B4-BE49-F238E27FC236}">
                <a16:creationId xmlns:a16="http://schemas.microsoft.com/office/drawing/2014/main" id="{E7AF8872-9EB5-1985-D1E4-BF266755191B}"/>
              </a:ext>
              <a:ext uri="{C183D7F6-B498-43B3-948B-1728B52AA6E4}">
                <adec:decorative xmlns:adec="http://schemas.microsoft.com/office/drawing/2017/decorative" val="1"/>
              </a:ext>
            </a:extLst>
          </p:cNvPr>
          <p:cNvPicPr>
            <a:picLocks noChangeAspect="1"/>
          </p:cNvPicPr>
          <p:nvPr/>
        </p:nvPicPr>
        <p:blipFill>
          <a:blip r:embed="rId17" cstate="screen">
            <a:extLst>
              <a:ext uri="{28A0092B-C50C-407E-A947-70E740481C1C}">
                <a14:useLocalDpi xmlns:a14="http://schemas.microsoft.com/office/drawing/2010/main"/>
              </a:ext>
            </a:extLst>
          </a:blip>
          <a:stretch>
            <a:fillRect/>
          </a:stretch>
        </p:blipFill>
        <p:spPr>
          <a:xfrm>
            <a:off x="469618" y="2953682"/>
            <a:ext cx="11119939" cy="1166271"/>
          </a:xfrm>
          <a:prstGeom prst="rect">
            <a:avLst/>
          </a:prstGeom>
        </p:spPr>
      </p:pic>
      <p:pic>
        <p:nvPicPr>
          <p:cNvPr id="47" name="Picture 46">
            <a:extLst>
              <a:ext uri="{FF2B5EF4-FFF2-40B4-BE49-F238E27FC236}">
                <a16:creationId xmlns:a16="http://schemas.microsoft.com/office/drawing/2014/main" id="{2F34F869-0BF9-4BBC-60A4-F92CCCE2BD21}"/>
              </a:ext>
              <a:ext uri="{C183D7F6-B498-43B3-948B-1728B52AA6E4}">
                <adec:decorative xmlns:adec="http://schemas.microsoft.com/office/drawing/2017/decorative" val="1"/>
              </a:ext>
            </a:extLst>
          </p:cNvPr>
          <p:cNvPicPr>
            <a:picLocks noChangeAspect="1"/>
          </p:cNvPicPr>
          <p:nvPr/>
        </p:nvPicPr>
        <p:blipFill rotWithShape="1">
          <a:blip r:embed="rId18" cstate="screen">
            <a:extLst>
              <a:ext uri="{28A0092B-C50C-407E-A947-70E740481C1C}">
                <a14:useLocalDpi xmlns:a14="http://schemas.microsoft.com/office/drawing/2010/main"/>
              </a:ext>
            </a:extLst>
          </a:blip>
          <a:srcRect/>
          <a:stretch/>
        </p:blipFill>
        <p:spPr>
          <a:xfrm>
            <a:off x="5403903" y="2819904"/>
            <a:ext cx="1072056" cy="721277"/>
          </a:xfrm>
          <a:prstGeom prst="rect">
            <a:avLst/>
          </a:prstGeom>
        </p:spPr>
      </p:pic>
      <p:pic>
        <p:nvPicPr>
          <p:cNvPr id="50" name="Picture 49">
            <a:extLst>
              <a:ext uri="{FF2B5EF4-FFF2-40B4-BE49-F238E27FC236}">
                <a16:creationId xmlns:a16="http://schemas.microsoft.com/office/drawing/2014/main" id="{E65EB417-F47C-144E-5655-E9B52127CD32}"/>
              </a:ext>
              <a:ext uri="{C183D7F6-B498-43B3-948B-1728B52AA6E4}">
                <adec:decorative xmlns:adec="http://schemas.microsoft.com/office/drawing/2017/decorative" val="1"/>
              </a:ext>
            </a:extLst>
          </p:cNvPr>
          <p:cNvPicPr>
            <a:picLocks noChangeAspect="1"/>
          </p:cNvPicPr>
          <p:nvPr/>
        </p:nvPicPr>
        <p:blipFill rotWithShape="1">
          <a:blip r:embed="rId18" cstate="screen">
            <a:extLst>
              <a:ext uri="{28A0092B-C50C-407E-A947-70E740481C1C}">
                <a14:useLocalDpi xmlns:a14="http://schemas.microsoft.com/office/drawing/2010/main"/>
              </a:ext>
            </a:extLst>
          </a:blip>
          <a:srcRect/>
          <a:stretch/>
        </p:blipFill>
        <p:spPr>
          <a:xfrm>
            <a:off x="3852745" y="2815540"/>
            <a:ext cx="1072056" cy="721277"/>
          </a:xfrm>
          <a:prstGeom prst="rect">
            <a:avLst/>
          </a:prstGeom>
        </p:spPr>
      </p:pic>
      <p:pic>
        <p:nvPicPr>
          <p:cNvPr id="51" name="Picture 50">
            <a:extLst>
              <a:ext uri="{FF2B5EF4-FFF2-40B4-BE49-F238E27FC236}">
                <a16:creationId xmlns:a16="http://schemas.microsoft.com/office/drawing/2014/main" id="{3AEA4A09-6F29-78C8-D78B-3791311D6841}"/>
              </a:ext>
              <a:ext uri="{C183D7F6-B498-43B3-948B-1728B52AA6E4}">
                <adec:decorative xmlns:adec="http://schemas.microsoft.com/office/drawing/2017/decorative" val="1"/>
              </a:ext>
            </a:extLst>
          </p:cNvPr>
          <p:cNvPicPr>
            <a:picLocks noChangeAspect="1"/>
          </p:cNvPicPr>
          <p:nvPr/>
        </p:nvPicPr>
        <p:blipFill rotWithShape="1">
          <a:blip r:embed="rId18" cstate="screen">
            <a:extLst>
              <a:ext uri="{28A0092B-C50C-407E-A947-70E740481C1C}">
                <a14:useLocalDpi xmlns:a14="http://schemas.microsoft.com/office/drawing/2010/main"/>
              </a:ext>
            </a:extLst>
          </a:blip>
          <a:srcRect/>
          <a:stretch/>
        </p:blipFill>
        <p:spPr>
          <a:xfrm>
            <a:off x="2302469" y="2815539"/>
            <a:ext cx="1072056" cy="721277"/>
          </a:xfrm>
          <a:prstGeom prst="rect">
            <a:avLst/>
          </a:prstGeom>
        </p:spPr>
      </p:pic>
      <p:pic>
        <p:nvPicPr>
          <p:cNvPr id="52" name="Picture 51">
            <a:extLst>
              <a:ext uri="{FF2B5EF4-FFF2-40B4-BE49-F238E27FC236}">
                <a16:creationId xmlns:a16="http://schemas.microsoft.com/office/drawing/2014/main" id="{A57E76CD-96ED-9B99-F075-FE80BF1492F9}"/>
              </a:ext>
              <a:ext uri="{C183D7F6-B498-43B3-948B-1728B52AA6E4}">
                <adec:decorative xmlns:adec="http://schemas.microsoft.com/office/drawing/2017/decorative" val="1"/>
              </a:ext>
            </a:extLst>
          </p:cNvPr>
          <p:cNvPicPr>
            <a:picLocks noChangeAspect="1"/>
          </p:cNvPicPr>
          <p:nvPr/>
        </p:nvPicPr>
        <p:blipFill rotWithShape="1">
          <a:blip r:embed="rId18" cstate="screen">
            <a:extLst>
              <a:ext uri="{28A0092B-C50C-407E-A947-70E740481C1C}">
                <a14:useLocalDpi xmlns:a14="http://schemas.microsoft.com/office/drawing/2010/main"/>
              </a:ext>
            </a:extLst>
          </a:blip>
          <a:srcRect/>
          <a:stretch/>
        </p:blipFill>
        <p:spPr>
          <a:xfrm>
            <a:off x="744442" y="2815538"/>
            <a:ext cx="1072056" cy="721277"/>
          </a:xfrm>
          <a:prstGeom prst="rect">
            <a:avLst/>
          </a:prstGeom>
        </p:spPr>
      </p:pic>
      <p:pic>
        <p:nvPicPr>
          <p:cNvPr id="53" name="Picture 52">
            <a:extLst>
              <a:ext uri="{FF2B5EF4-FFF2-40B4-BE49-F238E27FC236}">
                <a16:creationId xmlns:a16="http://schemas.microsoft.com/office/drawing/2014/main" id="{E6283AB9-11A0-B917-18E6-025E067BD131}"/>
              </a:ext>
              <a:ext uri="{C183D7F6-B498-43B3-948B-1728B52AA6E4}">
                <adec:decorative xmlns:adec="http://schemas.microsoft.com/office/drawing/2017/decorative" val="1"/>
              </a:ext>
            </a:extLst>
          </p:cNvPr>
          <p:cNvPicPr>
            <a:picLocks noChangeAspect="1"/>
          </p:cNvPicPr>
          <p:nvPr/>
        </p:nvPicPr>
        <p:blipFill rotWithShape="1">
          <a:blip r:embed="rId18" cstate="screen">
            <a:extLst>
              <a:ext uri="{28A0092B-C50C-407E-A947-70E740481C1C}">
                <a14:useLocalDpi xmlns:a14="http://schemas.microsoft.com/office/drawing/2010/main"/>
              </a:ext>
            </a:extLst>
          </a:blip>
          <a:srcRect/>
          <a:stretch/>
        </p:blipFill>
        <p:spPr>
          <a:xfrm>
            <a:off x="6960609" y="2810937"/>
            <a:ext cx="1072056" cy="721277"/>
          </a:xfrm>
          <a:prstGeom prst="rect">
            <a:avLst/>
          </a:prstGeom>
        </p:spPr>
      </p:pic>
      <p:pic>
        <p:nvPicPr>
          <p:cNvPr id="54" name="Picture 53">
            <a:extLst>
              <a:ext uri="{FF2B5EF4-FFF2-40B4-BE49-F238E27FC236}">
                <a16:creationId xmlns:a16="http://schemas.microsoft.com/office/drawing/2014/main" id="{41411C9E-A68D-8521-39AB-1E5A16AC4396}"/>
              </a:ext>
              <a:ext uri="{C183D7F6-B498-43B3-948B-1728B52AA6E4}">
                <adec:decorative xmlns:adec="http://schemas.microsoft.com/office/drawing/2017/decorative" val="1"/>
              </a:ext>
            </a:extLst>
          </p:cNvPr>
          <p:cNvPicPr>
            <a:picLocks noChangeAspect="1"/>
          </p:cNvPicPr>
          <p:nvPr/>
        </p:nvPicPr>
        <p:blipFill rotWithShape="1">
          <a:blip r:embed="rId18" cstate="screen">
            <a:extLst>
              <a:ext uri="{28A0092B-C50C-407E-A947-70E740481C1C}">
                <a14:useLocalDpi xmlns:a14="http://schemas.microsoft.com/office/drawing/2010/main"/>
              </a:ext>
            </a:extLst>
          </a:blip>
          <a:srcRect/>
          <a:stretch/>
        </p:blipFill>
        <p:spPr>
          <a:xfrm>
            <a:off x="8512206" y="2819903"/>
            <a:ext cx="1072056" cy="721277"/>
          </a:xfrm>
          <a:prstGeom prst="rect">
            <a:avLst/>
          </a:prstGeom>
        </p:spPr>
      </p:pic>
      <p:pic>
        <p:nvPicPr>
          <p:cNvPr id="55" name="Picture 54">
            <a:extLst>
              <a:ext uri="{FF2B5EF4-FFF2-40B4-BE49-F238E27FC236}">
                <a16:creationId xmlns:a16="http://schemas.microsoft.com/office/drawing/2014/main" id="{71E33940-4FB5-0DA3-6285-2AE8FC18F9E3}"/>
              </a:ext>
              <a:ext uri="{C183D7F6-B498-43B3-948B-1728B52AA6E4}">
                <adec:decorative xmlns:adec="http://schemas.microsoft.com/office/drawing/2017/decorative" val="1"/>
              </a:ext>
            </a:extLst>
          </p:cNvPr>
          <p:cNvPicPr>
            <a:picLocks noChangeAspect="1"/>
          </p:cNvPicPr>
          <p:nvPr/>
        </p:nvPicPr>
        <p:blipFill rotWithShape="1">
          <a:blip r:embed="rId18" cstate="screen">
            <a:extLst>
              <a:ext uri="{28A0092B-C50C-407E-A947-70E740481C1C}">
                <a14:useLocalDpi xmlns:a14="http://schemas.microsoft.com/office/drawing/2010/main"/>
              </a:ext>
            </a:extLst>
          </a:blip>
          <a:srcRect/>
          <a:stretch/>
        </p:blipFill>
        <p:spPr>
          <a:xfrm>
            <a:off x="10068912" y="2819902"/>
            <a:ext cx="1072056" cy="721277"/>
          </a:xfrm>
          <a:prstGeom prst="rect">
            <a:avLst/>
          </a:prstGeom>
        </p:spPr>
      </p:pic>
      <p:pic>
        <p:nvPicPr>
          <p:cNvPr id="56" name="Picture 55">
            <a:extLst>
              <a:ext uri="{FF2B5EF4-FFF2-40B4-BE49-F238E27FC236}">
                <a16:creationId xmlns:a16="http://schemas.microsoft.com/office/drawing/2014/main" id="{D3D3DD81-05AC-3CCF-1FE4-537E4DD6C821}"/>
              </a:ext>
              <a:ext uri="{C183D7F6-B498-43B3-948B-1728B52AA6E4}">
                <adec:decorative xmlns:adec="http://schemas.microsoft.com/office/drawing/2017/decorative" val="1"/>
              </a:ext>
            </a:extLst>
          </p:cNvPr>
          <p:cNvPicPr>
            <a:picLocks noChangeAspect="1"/>
          </p:cNvPicPr>
          <p:nvPr/>
        </p:nvPicPr>
        <p:blipFill rotWithShape="1">
          <a:blip r:embed="rId18" cstate="screen">
            <a:extLst>
              <a:ext uri="{28A0092B-C50C-407E-A947-70E740481C1C}">
                <a14:useLocalDpi xmlns:a14="http://schemas.microsoft.com/office/drawing/2010/main"/>
              </a:ext>
            </a:extLst>
          </a:blip>
          <a:srcRect/>
          <a:stretch/>
        </p:blipFill>
        <p:spPr>
          <a:xfrm rot="10800000">
            <a:off x="6183915" y="3541673"/>
            <a:ext cx="1072056" cy="721277"/>
          </a:xfrm>
          <a:prstGeom prst="rect">
            <a:avLst/>
          </a:prstGeom>
        </p:spPr>
      </p:pic>
      <p:pic>
        <p:nvPicPr>
          <p:cNvPr id="57" name="Picture 56">
            <a:extLst>
              <a:ext uri="{FF2B5EF4-FFF2-40B4-BE49-F238E27FC236}">
                <a16:creationId xmlns:a16="http://schemas.microsoft.com/office/drawing/2014/main" id="{D75BE5E9-1EF7-D685-4065-1B4523D9D832}"/>
              </a:ext>
              <a:ext uri="{C183D7F6-B498-43B3-948B-1728B52AA6E4}">
                <adec:decorative xmlns:adec="http://schemas.microsoft.com/office/drawing/2017/decorative" val="1"/>
              </a:ext>
            </a:extLst>
          </p:cNvPr>
          <p:cNvPicPr>
            <a:picLocks noChangeAspect="1"/>
          </p:cNvPicPr>
          <p:nvPr/>
        </p:nvPicPr>
        <p:blipFill rotWithShape="1">
          <a:blip r:embed="rId18" cstate="screen">
            <a:extLst>
              <a:ext uri="{28A0092B-C50C-407E-A947-70E740481C1C}">
                <a14:useLocalDpi xmlns:a14="http://schemas.microsoft.com/office/drawing/2010/main"/>
              </a:ext>
            </a:extLst>
          </a:blip>
          <a:srcRect/>
          <a:stretch/>
        </p:blipFill>
        <p:spPr>
          <a:xfrm rot="10800000">
            <a:off x="4632757" y="3537309"/>
            <a:ext cx="1072056" cy="721277"/>
          </a:xfrm>
          <a:prstGeom prst="rect">
            <a:avLst/>
          </a:prstGeom>
        </p:spPr>
      </p:pic>
      <p:pic>
        <p:nvPicPr>
          <p:cNvPr id="58" name="Picture 57">
            <a:extLst>
              <a:ext uri="{FF2B5EF4-FFF2-40B4-BE49-F238E27FC236}">
                <a16:creationId xmlns:a16="http://schemas.microsoft.com/office/drawing/2014/main" id="{98C4EE7D-28DD-E0B1-FAF1-A86D87D6EAE6}"/>
              </a:ext>
              <a:ext uri="{C183D7F6-B498-43B3-948B-1728B52AA6E4}">
                <adec:decorative xmlns:adec="http://schemas.microsoft.com/office/drawing/2017/decorative" val="1"/>
              </a:ext>
            </a:extLst>
          </p:cNvPr>
          <p:cNvPicPr>
            <a:picLocks noChangeAspect="1"/>
          </p:cNvPicPr>
          <p:nvPr/>
        </p:nvPicPr>
        <p:blipFill rotWithShape="1">
          <a:blip r:embed="rId18" cstate="screen">
            <a:extLst>
              <a:ext uri="{28A0092B-C50C-407E-A947-70E740481C1C}">
                <a14:useLocalDpi xmlns:a14="http://schemas.microsoft.com/office/drawing/2010/main"/>
              </a:ext>
            </a:extLst>
          </a:blip>
          <a:srcRect/>
          <a:stretch/>
        </p:blipFill>
        <p:spPr>
          <a:xfrm rot="10800000">
            <a:off x="3082481" y="3537308"/>
            <a:ext cx="1072056" cy="721277"/>
          </a:xfrm>
          <a:prstGeom prst="rect">
            <a:avLst/>
          </a:prstGeom>
        </p:spPr>
      </p:pic>
      <p:pic>
        <p:nvPicPr>
          <p:cNvPr id="59" name="Picture 58">
            <a:extLst>
              <a:ext uri="{FF2B5EF4-FFF2-40B4-BE49-F238E27FC236}">
                <a16:creationId xmlns:a16="http://schemas.microsoft.com/office/drawing/2014/main" id="{0E8CF3BF-1519-34B5-D72B-E8D42A3CCAE7}"/>
              </a:ext>
              <a:ext uri="{C183D7F6-B498-43B3-948B-1728B52AA6E4}">
                <adec:decorative xmlns:adec="http://schemas.microsoft.com/office/drawing/2017/decorative" val="1"/>
              </a:ext>
            </a:extLst>
          </p:cNvPr>
          <p:cNvPicPr>
            <a:picLocks noChangeAspect="1"/>
          </p:cNvPicPr>
          <p:nvPr/>
        </p:nvPicPr>
        <p:blipFill rotWithShape="1">
          <a:blip r:embed="rId18" cstate="screen">
            <a:extLst>
              <a:ext uri="{28A0092B-C50C-407E-A947-70E740481C1C}">
                <a14:useLocalDpi xmlns:a14="http://schemas.microsoft.com/office/drawing/2010/main"/>
              </a:ext>
            </a:extLst>
          </a:blip>
          <a:srcRect/>
          <a:stretch/>
        </p:blipFill>
        <p:spPr>
          <a:xfrm rot="10800000">
            <a:off x="1524454" y="3537307"/>
            <a:ext cx="1072056" cy="721277"/>
          </a:xfrm>
          <a:prstGeom prst="rect">
            <a:avLst/>
          </a:prstGeom>
        </p:spPr>
      </p:pic>
      <p:pic>
        <p:nvPicPr>
          <p:cNvPr id="60" name="Picture 59">
            <a:extLst>
              <a:ext uri="{FF2B5EF4-FFF2-40B4-BE49-F238E27FC236}">
                <a16:creationId xmlns:a16="http://schemas.microsoft.com/office/drawing/2014/main" id="{7790CD06-9C51-9AA1-7A08-84D5B3D88851}"/>
              </a:ext>
              <a:ext uri="{C183D7F6-B498-43B3-948B-1728B52AA6E4}">
                <adec:decorative xmlns:adec="http://schemas.microsoft.com/office/drawing/2017/decorative" val="1"/>
              </a:ext>
            </a:extLst>
          </p:cNvPr>
          <p:cNvPicPr>
            <a:picLocks noChangeAspect="1"/>
          </p:cNvPicPr>
          <p:nvPr/>
        </p:nvPicPr>
        <p:blipFill rotWithShape="1">
          <a:blip r:embed="rId18" cstate="screen">
            <a:extLst>
              <a:ext uri="{28A0092B-C50C-407E-A947-70E740481C1C}">
                <a14:useLocalDpi xmlns:a14="http://schemas.microsoft.com/office/drawing/2010/main"/>
              </a:ext>
            </a:extLst>
          </a:blip>
          <a:srcRect/>
          <a:stretch/>
        </p:blipFill>
        <p:spPr>
          <a:xfrm rot="10800000">
            <a:off x="7740621" y="3532706"/>
            <a:ext cx="1072056" cy="721277"/>
          </a:xfrm>
          <a:prstGeom prst="rect">
            <a:avLst/>
          </a:prstGeom>
        </p:spPr>
      </p:pic>
      <p:pic>
        <p:nvPicPr>
          <p:cNvPr id="61" name="Picture 60">
            <a:extLst>
              <a:ext uri="{FF2B5EF4-FFF2-40B4-BE49-F238E27FC236}">
                <a16:creationId xmlns:a16="http://schemas.microsoft.com/office/drawing/2014/main" id="{1A0DEB10-AD7B-EC8A-BE10-01243A2ADBC8}"/>
              </a:ext>
              <a:ext uri="{C183D7F6-B498-43B3-948B-1728B52AA6E4}">
                <adec:decorative xmlns:adec="http://schemas.microsoft.com/office/drawing/2017/decorative" val="1"/>
              </a:ext>
            </a:extLst>
          </p:cNvPr>
          <p:cNvPicPr>
            <a:picLocks noChangeAspect="1"/>
          </p:cNvPicPr>
          <p:nvPr/>
        </p:nvPicPr>
        <p:blipFill rotWithShape="1">
          <a:blip r:embed="rId18" cstate="screen">
            <a:extLst>
              <a:ext uri="{28A0092B-C50C-407E-A947-70E740481C1C}">
                <a14:useLocalDpi xmlns:a14="http://schemas.microsoft.com/office/drawing/2010/main"/>
              </a:ext>
            </a:extLst>
          </a:blip>
          <a:srcRect/>
          <a:stretch/>
        </p:blipFill>
        <p:spPr>
          <a:xfrm rot="10800000">
            <a:off x="9292218" y="3541672"/>
            <a:ext cx="1072056" cy="721277"/>
          </a:xfrm>
          <a:prstGeom prst="rect">
            <a:avLst/>
          </a:prstGeom>
        </p:spPr>
      </p:pic>
    </p:spTree>
    <p:extLst>
      <p:ext uri="{BB962C8B-B14F-4D97-AF65-F5344CB8AC3E}">
        <p14:creationId xmlns:p14="http://schemas.microsoft.com/office/powerpoint/2010/main" val="1978401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D913DED-FD56-500D-43A6-A75974E7D682}"/>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 y="0"/>
            <a:ext cx="12192001" cy="6853344"/>
          </a:xfrm>
          <a:prstGeom prst="rect">
            <a:avLst/>
          </a:prstGeom>
        </p:spPr>
      </p:pic>
      <p:sp>
        <p:nvSpPr>
          <p:cNvPr id="9" name="Title 8">
            <a:extLst>
              <a:ext uri="{FF2B5EF4-FFF2-40B4-BE49-F238E27FC236}">
                <a16:creationId xmlns:a16="http://schemas.microsoft.com/office/drawing/2014/main" id="{B12204E2-A0DB-3756-FC77-31F68340F65B}"/>
              </a:ext>
            </a:extLst>
          </p:cNvPr>
          <p:cNvSpPr txBox="1">
            <a:spLocks noGrp="1"/>
          </p:cNvSpPr>
          <p:nvPr>
            <p:ph type="title" idx="4294967295"/>
          </p:nvPr>
        </p:nvSpPr>
        <p:spPr>
          <a:xfrm>
            <a:off x="411947" y="386924"/>
            <a:ext cx="6404489"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100" normalizeH="0" baseline="0" noProof="0" dirty="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CLASSROOM TASKS</a:t>
            </a:r>
          </a:p>
        </p:txBody>
      </p:sp>
      <p:sp>
        <p:nvSpPr>
          <p:cNvPr id="10" name="TextBox 9">
            <a:extLst>
              <a:ext uri="{FF2B5EF4-FFF2-40B4-BE49-F238E27FC236}">
                <a16:creationId xmlns:a16="http://schemas.microsoft.com/office/drawing/2014/main" id="{D845CFDD-E078-E193-4727-8B67D6F700F3}"/>
              </a:ext>
            </a:extLst>
          </p:cNvPr>
          <p:cNvSpPr txBox="1">
            <a:spLocks/>
          </p:cNvSpPr>
          <p:nvPr/>
        </p:nvSpPr>
        <p:spPr>
          <a:xfrm>
            <a:off x="935483" y="1115924"/>
            <a:ext cx="8982578" cy="338554"/>
          </a:xfrm>
          <a:prstGeom prst="rect">
            <a:avLst/>
          </a:prstGeom>
          <a:noFill/>
        </p:spPr>
        <p:txBody>
          <a:bodyPr wrap="square" rtlCol="0">
            <a:spAutoFit/>
          </a:bodyPr>
          <a:lstStyle/>
          <a:p>
            <a:r>
              <a:rPr lang="en-GB" sz="1600" dirty="0">
                <a:latin typeface="Georgia" panose="02040502050405020303" pitchFamily="18" charset="0"/>
                <a:ea typeface="Open Sans" panose="020B0606030504020204" pitchFamily="34" charset="0"/>
                <a:cs typeface="Open Sans" panose="020B0606030504020204" pitchFamily="34" charset="0"/>
              </a:rPr>
              <a:t>In which year did Henry VIII begin his spectacular building project at Hampton Court Palace</a:t>
            </a:r>
            <a:r>
              <a:rPr lang="en-GB" sz="1600" dirty="0">
                <a:effectLst/>
                <a:latin typeface="Georgia" panose="02040502050405020303" pitchFamily="18" charset="0"/>
                <a:ea typeface="Open Sans" panose="020B0606030504020204" pitchFamily="34" charset="0"/>
                <a:cs typeface="Open Sans" panose="020B0606030504020204" pitchFamily="34" charset="0"/>
              </a:rPr>
              <a:t>?</a:t>
            </a:r>
          </a:p>
        </p:txBody>
      </p:sp>
      <p:sp>
        <p:nvSpPr>
          <p:cNvPr id="11" name="TextBox 10">
            <a:extLst>
              <a:ext uri="{FF2B5EF4-FFF2-40B4-BE49-F238E27FC236}">
                <a16:creationId xmlns:a16="http://schemas.microsoft.com/office/drawing/2014/main" id="{258C8595-C239-785D-D42A-0C136B5DAA03}"/>
              </a:ext>
              <a:ext uri="{C183D7F6-B498-43B3-948B-1728B52AA6E4}">
                <adec:decorative xmlns:adec="http://schemas.microsoft.com/office/drawing/2017/decorative" val="1"/>
              </a:ext>
            </a:extLst>
          </p:cNvPr>
          <p:cNvSpPr txBox="1">
            <a:spLocks/>
          </p:cNvSpPr>
          <p:nvPr/>
        </p:nvSpPr>
        <p:spPr>
          <a:xfrm>
            <a:off x="513530" y="1127465"/>
            <a:ext cx="507748" cy="338554"/>
          </a:xfrm>
          <a:prstGeom prst="rect">
            <a:avLst/>
          </a:prstGeom>
          <a:noFill/>
        </p:spPr>
        <p:txBody>
          <a:bodyPr wrap="square" rtlCol="0">
            <a:spAutoFit/>
          </a:bodyPr>
          <a:lstStyle/>
          <a:p>
            <a:r>
              <a:rPr lang="en-GB" sz="1600" b="1" spc="30" dirty="0">
                <a:effectLst/>
                <a:latin typeface="Open Sans Condensed" panose="020B0606030504020204" pitchFamily="34" charset="0"/>
                <a:ea typeface="Open Sans Condensed" panose="020B0606030504020204" pitchFamily="34" charset="0"/>
                <a:cs typeface="Open Sans Condensed" panose="020B0606030504020204" pitchFamily="34" charset="0"/>
              </a:rPr>
              <a:t>Q1</a:t>
            </a:r>
            <a:endParaRPr lang="en-GB" sz="1600" spc="30" dirty="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cxnSp>
        <p:nvCxnSpPr>
          <p:cNvPr id="18" name="Straight Connector 17">
            <a:extLst>
              <a:ext uri="{FF2B5EF4-FFF2-40B4-BE49-F238E27FC236}">
                <a16:creationId xmlns:a16="http://schemas.microsoft.com/office/drawing/2014/main" id="{8D09B037-E551-0C2B-88B3-DC93918B7C27}"/>
              </a:ext>
              <a:ext uri="{C183D7F6-B498-43B3-948B-1728B52AA6E4}">
                <adec:decorative xmlns:adec="http://schemas.microsoft.com/office/drawing/2017/decorative" val="1"/>
              </a:ext>
            </a:extLst>
          </p:cNvPr>
          <p:cNvCxnSpPr>
            <a:cxnSpLocks/>
          </p:cNvCxnSpPr>
          <p:nvPr/>
        </p:nvCxnSpPr>
        <p:spPr>
          <a:xfrm>
            <a:off x="596014" y="1610245"/>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D87187D5-25DD-1CAC-207A-BECDFC84BF05}"/>
              </a:ext>
            </a:extLst>
          </p:cNvPr>
          <p:cNvSpPr txBox="1">
            <a:spLocks/>
          </p:cNvSpPr>
          <p:nvPr/>
        </p:nvSpPr>
        <p:spPr>
          <a:xfrm>
            <a:off x="935483" y="1725587"/>
            <a:ext cx="8498803" cy="584775"/>
          </a:xfrm>
          <a:prstGeom prst="rect">
            <a:avLst/>
          </a:prstGeom>
          <a:noFill/>
        </p:spPr>
        <p:txBody>
          <a:bodyPr wrap="square" rtlCol="0">
            <a:spAutoFit/>
          </a:bodyPr>
          <a:lstStyle/>
          <a:p>
            <a:r>
              <a:rPr lang="en-GB" sz="1600" dirty="0">
                <a:latin typeface="Georgia" panose="02040502050405020303" pitchFamily="18" charset="0"/>
                <a:ea typeface="Open Sans" panose="020B0606030504020204" pitchFamily="34" charset="0"/>
                <a:cs typeface="Open Sans" panose="020B0606030504020204" pitchFamily="34" charset="0"/>
              </a:rPr>
              <a:t>How many years after the death of his third wife (Jane Seymour) at Hampton Court, did Henry VIII marry his sixth wife (Katherine Parr) there?</a:t>
            </a:r>
            <a:endParaRPr lang="en-GB" sz="1600" dirty="0">
              <a:effectLst/>
              <a:latin typeface="Georgia" panose="02040502050405020303" pitchFamily="18" charset="0"/>
              <a:ea typeface="Open Sans" panose="020B0606030504020204" pitchFamily="34" charset="0"/>
              <a:cs typeface="Open Sans" panose="020B0606030504020204" pitchFamily="34" charset="0"/>
            </a:endParaRPr>
          </a:p>
        </p:txBody>
      </p:sp>
      <p:sp>
        <p:nvSpPr>
          <p:cNvPr id="30" name="TextBox 29">
            <a:extLst>
              <a:ext uri="{FF2B5EF4-FFF2-40B4-BE49-F238E27FC236}">
                <a16:creationId xmlns:a16="http://schemas.microsoft.com/office/drawing/2014/main" id="{22F14324-F6DE-4632-5186-D7CB8471FC58}"/>
              </a:ext>
              <a:ext uri="{C183D7F6-B498-43B3-948B-1728B52AA6E4}">
                <adec:decorative xmlns:adec="http://schemas.microsoft.com/office/drawing/2017/decorative" val="1"/>
              </a:ext>
            </a:extLst>
          </p:cNvPr>
          <p:cNvSpPr txBox="1">
            <a:spLocks/>
          </p:cNvSpPr>
          <p:nvPr/>
        </p:nvSpPr>
        <p:spPr>
          <a:xfrm>
            <a:off x="513530" y="1737128"/>
            <a:ext cx="507748" cy="338554"/>
          </a:xfrm>
          <a:prstGeom prst="rect">
            <a:avLst/>
          </a:prstGeom>
          <a:noFill/>
        </p:spPr>
        <p:txBody>
          <a:bodyPr wrap="square" rtlCol="0">
            <a:spAutoFit/>
          </a:bodyPr>
          <a:lstStyle/>
          <a:p>
            <a:r>
              <a:rPr lang="en-GB" sz="1600" b="1" spc="30" dirty="0">
                <a:effectLst/>
                <a:latin typeface="Open Sans Condensed" panose="020B0606030504020204" pitchFamily="34" charset="0"/>
                <a:ea typeface="Open Sans Condensed" panose="020B0606030504020204" pitchFamily="34" charset="0"/>
                <a:cs typeface="Open Sans Condensed" panose="020B0606030504020204" pitchFamily="34" charset="0"/>
              </a:rPr>
              <a:t>Q2</a:t>
            </a:r>
            <a:endParaRPr lang="en-GB" sz="1600" spc="30" dirty="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cxnSp>
        <p:nvCxnSpPr>
          <p:cNvPr id="31" name="Straight Connector 30">
            <a:extLst>
              <a:ext uri="{FF2B5EF4-FFF2-40B4-BE49-F238E27FC236}">
                <a16:creationId xmlns:a16="http://schemas.microsoft.com/office/drawing/2014/main" id="{3B58060D-CA53-05B8-06EB-73FF83878BD2}"/>
              </a:ext>
              <a:ext uri="{C183D7F6-B498-43B3-948B-1728B52AA6E4}">
                <adec:decorative xmlns:adec="http://schemas.microsoft.com/office/drawing/2017/decorative" val="1"/>
              </a:ext>
            </a:extLst>
          </p:cNvPr>
          <p:cNvCxnSpPr>
            <a:cxnSpLocks/>
          </p:cNvCxnSpPr>
          <p:nvPr/>
        </p:nvCxnSpPr>
        <p:spPr>
          <a:xfrm>
            <a:off x="596014" y="2436650"/>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D9613F6E-7DF0-2EA2-9A23-ADB17216C721}"/>
              </a:ext>
            </a:extLst>
          </p:cNvPr>
          <p:cNvSpPr txBox="1">
            <a:spLocks/>
          </p:cNvSpPr>
          <p:nvPr/>
        </p:nvSpPr>
        <p:spPr>
          <a:xfrm>
            <a:off x="935483" y="2595084"/>
            <a:ext cx="9952650" cy="338554"/>
          </a:xfrm>
          <a:prstGeom prst="rect">
            <a:avLst/>
          </a:prstGeom>
          <a:noFill/>
        </p:spPr>
        <p:txBody>
          <a:bodyPr wrap="square" rtlCol="0">
            <a:spAutoFit/>
          </a:bodyPr>
          <a:lstStyle/>
          <a:p>
            <a:r>
              <a:rPr lang="en-GB" sz="1600" dirty="0">
                <a:latin typeface="Georgia" panose="02040502050405020303" pitchFamily="18" charset="0"/>
                <a:ea typeface="Open Sans" panose="020B0606030504020204" pitchFamily="34" charset="0"/>
                <a:cs typeface="Open Sans" panose="020B0606030504020204" pitchFamily="34" charset="0"/>
              </a:rPr>
              <a:t>Which monarch was sick with smallpox at Hampton Court Palace</a:t>
            </a:r>
            <a:r>
              <a:rPr lang="en-GB" sz="1600" dirty="0">
                <a:effectLst/>
                <a:latin typeface="Georgia" panose="02040502050405020303" pitchFamily="18" charset="0"/>
                <a:ea typeface="Open Sans" panose="020B0606030504020204" pitchFamily="34" charset="0"/>
                <a:cs typeface="Open Sans" panose="020B0606030504020204" pitchFamily="34" charset="0"/>
              </a:rPr>
              <a:t>?</a:t>
            </a:r>
          </a:p>
        </p:txBody>
      </p:sp>
      <p:sp>
        <p:nvSpPr>
          <p:cNvPr id="33" name="TextBox 32">
            <a:extLst>
              <a:ext uri="{FF2B5EF4-FFF2-40B4-BE49-F238E27FC236}">
                <a16:creationId xmlns:a16="http://schemas.microsoft.com/office/drawing/2014/main" id="{42863F3F-934A-B7D2-84B2-F5E8E5F4E346}"/>
              </a:ext>
              <a:ext uri="{C183D7F6-B498-43B3-948B-1728B52AA6E4}">
                <adec:decorative xmlns:adec="http://schemas.microsoft.com/office/drawing/2017/decorative" val="1"/>
              </a:ext>
            </a:extLst>
          </p:cNvPr>
          <p:cNvSpPr txBox="1">
            <a:spLocks/>
          </p:cNvSpPr>
          <p:nvPr/>
        </p:nvSpPr>
        <p:spPr>
          <a:xfrm>
            <a:off x="513530" y="2606625"/>
            <a:ext cx="507748" cy="338554"/>
          </a:xfrm>
          <a:prstGeom prst="rect">
            <a:avLst/>
          </a:prstGeom>
          <a:noFill/>
        </p:spPr>
        <p:txBody>
          <a:bodyPr wrap="square" rtlCol="0">
            <a:spAutoFit/>
          </a:bodyPr>
          <a:lstStyle/>
          <a:p>
            <a:r>
              <a:rPr lang="en-GB" sz="1600" b="1" spc="30" dirty="0">
                <a:effectLst/>
                <a:latin typeface="Open Sans Condensed" panose="020B0606030504020204" pitchFamily="34" charset="0"/>
                <a:ea typeface="Open Sans Condensed" panose="020B0606030504020204" pitchFamily="34" charset="0"/>
                <a:cs typeface="Open Sans Condensed" panose="020B0606030504020204" pitchFamily="34" charset="0"/>
              </a:rPr>
              <a:t>Q3</a:t>
            </a:r>
            <a:endParaRPr lang="en-GB" sz="1600" spc="30" dirty="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cxnSp>
        <p:nvCxnSpPr>
          <p:cNvPr id="34" name="Straight Connector 33">
            <a:extLst>
              <a:ext uri="{FF2B5EF4-FFF2-40B4-BE49-F238E27FC236}">
                <a16:creationId xmlns:a16="http://schemas.microsoft.com/office/drawing/2014/main" id="{947B2F2F-9A1C-7B4C-2716-D58D0DB2FC5B}"/>
              </a:ext>
              <a:ext uri="{C183D7F6-B498-43B3-948B-1728B52AA6E4}">
                <adec:decorative xmlns:adec="http://schemas.microsoft.com/office/drawing/2017/decorative" val="1"/>
              </a:ext>
            </a:extLst>
          </p:cNvPr>
          <p:cNvCxnSpPr>
            <a:cxnSpLocks/>
          </p:cNvCxnSpPr>
          <p:nvPr/>
        </p:nvCxnSpPr>
        <p:spPr>
          <a:xfrm>
            <a:off x="596014" y="3089405"/>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35" name="TextBox 34">
            <a:extLst>
              <a:ext uri="{FF2B5EF4-FFF2-40B4-BE49-F238E27FC236}">
                <a16:creationId xmlns:a16="http://schemas.microsoft.com/office/drawing/2014/main" id="{C181AABE-3EBB-9957-3C9B-4DA09560903B}"/>
              </a:ext>
            </a:extLst>
          </p:cNvPr>
          <p:cNvSpPr txBox="1">
            <a:spLocks/>
          </p:cNvSpPr>
          <p:nvPr/>
        </p:nvSpPr>
        <p:spPr>
          <a:xfrm>
            <a:off x="935483" y="3240366"/>
            <a:ext cx="9318225" cy="338554"/>
          </a:xfrm>
          <a:prstGeom prst="rect">
            <a:avLst/>
          </a:prstGeom>
          <a:noFill/>
        </p:spPr>
        <p:txBody>
          <a:bodyPr wrap="square" rtlCol="0">
            <a:spAutoFit/>
          </a:bodyPr>
          <a:lstStyle/>
          <a:p>
            <a:r>
              <a:rPr lang="en-GB" sz="1600" dirty="0">
                <a:latin typeface="Georgia" panose="02040502050405020303" pitchFamily="18" charset="0"/>
                <a:ea typeface="Open Sans" panose="020B0606030504020204" pitchFamily="34" charset="0"/>
                <a:cs typeface="Open Sans" panose="020B0606030504020204" pitchFamily="34" charset="0"/>
              </a:rPr>
              <a:t>Which Queen opened Hampton Court gardens and State Apartments to the public</a:t>
            </a:r>
            <a:r>
              <a:rPr lang="en-GB" sz="1600" dirty="0">
                <a:effectLst/>
                <a:latin typeface="Georgia" panose="02040502050405020303" pitchFamily="18" charset="0"/>
                <a:ea typeface="Open Sans" panose="020B0606030504020204" pitchFamily="34" charset="0"/>
                <a:cs typeface="Open Sans" panose="020B0606030504020204" pitchFamily="34" charset="0"/>
              </a:rPr>
              <a:t>? </a:t>
            </a:r>
          </a:p>
        </p:txBody>
      </p:sp>
      <p:sp>
        <p:nvSpPr>
          <p:cNvPr id="36" name="TextBox 35">
            <a:extLst>
              <a:ext uri="{FF2B5EF4-FFF2-40B4-BE49-F238E27FC236}">
                <a16:creationId xmlns:a16="http://schemas.microsoft.com/office/drawing/2014/main" id="{B517E7C7-A140-1168-D2FD-F9BB4F0DFFCD}"/>
              </a:ext>
              <a:ext uri="{C183D7F6-B498-43B3-948B-1728B52AA6E4}">
                <adec:decorative xmlns:adec="http://schemas.microsoft.com/office/drawing/2017/decorative" val="1"/>
              </a:ext>
            </a:extLst>
          </p:cNvPr>
          <p:cNvSpPr txBox="1">
            <a:spLocks/>
          </p:cNvSpPr>
          <p:nvPr/>
        </p:nvSpPr>
        <p:spPr>
          <a:xfrm>
            <a:off x="513530" y="3251907"/>
            <a:ext cx="507748" cy="338554"/>
          </a:xfrm>
          <a:prstGeom prst="rect">
            <a:avLst/>
          </a:prstGeom>
          <a:noFill/>
        </p:spPr>
        <p:txBody>
          <a:bodyPr wrap="square" rtlCol="0">
            <a:spAutoFit/>
          </a:bodyPr>
          <a:lstStyle/>
          <a:p>
            <a:r>
              <a:rPr lang="en-GB" sz="1600" b="1" spc="30" dirty="0">
                <a:effectLst/>
                <a:latin typeface="Open Sans Condensed" panose="020B0606030504020204" pitchFamily="34" charset="0"/>
                <a:ea typeface="Open Sans Condensed" panose="020B0606030504020204" pitchFamily="34" charset="0"/>
                <a:cs typeface="Open Sans Condensed" panose="020B0606030504020204" pitchFamily="34" charset="0"/>
              </a:rPr>
              <a:t>Q4</a:t>
            </a:r>
            <a:endParaRPr lang="en-GB" sz="1600" spc="30" dirty="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pic>
        <p:nvPicPr>
          <p:cNvPr id="2" name="Google Shape;421;g2b6d011acb8_0_8">
            <a:extLst>
              <a:ext uri="{FF2B5EF4-FFF2-40B4-BE49-F238E27FC236}">
                <a16:creationId xmlns:a16="http://schemas.microsoft.com/office/drawing/2014/main" id="{5A562825-D9EA-CA27-7BD9-AFB7B75C6051}"/>
              </a:ext>
              <a:ext uri="{C183D7F6-B498-43B3-948B-1728B52AA6E4}">
                <adec:decorative xmlns:adec="http://schemas.microsoft.com/office/drawing/2017/decorative" val="1"/>
              </a:ext>
            </a:extLst>
          </p:cNvPr>
          <p:cNvPicPr preferRelativeResize="0">
            <a:picLocks noChangeAspect="1"/>
          </p:cNvPicPr>
          <p:nvPr/>
        </p:nvPicPr>
        <p:blipFill>
          <a:blip r:embed="rId4" cstate="screen">
            <a:alphaModFix/>
            <a:extLst>
              <a:ext uri="{28A0092B-C50C-407E-A947-70E740481C1C}">
                <a14:useLocalDpi xmlns:a14="http://schemas.microsoft.com/office/drawing/2010/main"/>
              </a:ext>
            </a:extLst>
          </a:blip>
          <a:stretch>
            <a:fillRect/>
          </a:stretch>
        </p:blipFill>
        <p:spPr>
          <a:xfrm>
            <a:off x="10330187" y="314270"/>
            <a:ext cx="1449687" cy="1449725"/>
          </a:xfrm>
          <a:prstGeom prst="rect">
            <a:avLst/>
          </a:prstGeom>
          <a:noFill/>
          <a:ln>
            <a:noFill/>
          </a:ln>
        </p:spPr>
      </p:pic>
    </p:spTree>
    <p:extLst>
      <p:ext uri="{BB962C8B-B14F-4D97-AF65-F5344CB8AC3E}">
        <p14:creationId xmlns:p14="http://schemas.microsoft.com/office/powerpoint/2010/main" val="38858944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3DF10A4F-4098-B769-B2BE-FFDDF0A4B4C7}"/>
              </a:ext>
              <a:ext uri="{C183D7F6-B498-43B3-948B-1728B52AA6E4}">
                <adec:decorative xmlns:adec="http://schemas.microsoft.com/office/drawing/2017/decorative" val="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 y="0"/>
            <a:ext cx="12192001" cy="6853344"/>
          </a:xfrm>
          <a:prstGeom prst="rect">
            <a:avLst/>
          </a:prstGeom>
        </p:spPr>
      </p:pic>
      <p:sp>
        <p:nvSpPr>
          <p:cNvPr id="9" name="Title 8">
            <a:extLst>
              <a:ext uri="{FF2B5EF4-FFF2-40B4-BE49-F238E27FC236}">
                <a16:creationId xmlns:a16="http://schemas.microsoft.com/office/drawing/2014/main" id="{B12204E2-A0DB-3756-FC77-31F68340F65B}"/>
              </a:ext>
            </a:extLst>
          </p:cNvPr>
          <p:cNvSpPr txBox="1">
            <a:spLocks noGrp="1"/>
          </p:cNvSpPr>
          <p:nvPr>
            <p:ph type="title" idx="4294967295"/>
          </p:nvPr>
        </p:nvSpPr>
        <p:spPr>
          <a:xfrm>
            <a:off x="411947" y="386924"/>
            <a:ext cx="6404489"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100" normalizeH="0" baseline="0" noProof="0" dirty="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VOCABULARY LIST</a:t>
            </a:r>
          </a:p>
        </p:txBody>
      </p:sp>
      <p:sp>
        <p:nvSpPr>
          <p:cNvPr id="10" name="TextBox 9">
            <a:extLst>
              <a:ext uri="{FF2B5EF4-FFF2-40B4-BE49-F238E27FC236}">
                <a16:creationId xmlns:a16="http://schemas.microsoft.com/office/drawing/2014/main" id="{D845CFDD-E078-E193-4727-8B67D6F700F3}"/>
              </a:ext>
            </a:extLst>
          </p:cNvPr>
          <p:cNvSpPr txBox="1">
            <a:spLocks/>
          </p:cNvSpPr>
          <p:nvPr/>
        </p:nvSpPr>
        <p:spPr>
          <a:xfrm>
            <a:off x="792972" y="1320111"/>
            <a:ext cx="10882788" cy="338554"/>
          </a:xfrm>
          <a:prstGeom prst="rect">
            <a:avLst/>
          </a:prstGeom>
          <a:noFill/>
        </p:spPr>
        <p:txBody>
          <a:bodyPr wrap="square" rtlCol="0">
            <a:spAutoFit/>
          </a:bodyPr>
          <a:lstStyle/>
          <a:p>
            <a:r>
              <a:rPr lang="en-GB" sz="1600" b="1" dirty="0">
                <a:solidFill>
                  <a:srgbClr val="9D691F"/>
                </a:solidFill>
                <a:latin typeface="Georgia" panose="02040502050405020303" pitchFamily="18" charset="0"/>
                <a:ea typeface="Open Sans" panose="020B0606030504020204" pitchFamily="34" charset="0"/>
                <a:cs typeface="Open Sans" panose="020B0606030504020204" pitchFamily="34" charset="0"/>
              </a:rPr>
              <a:t>g</a:t>
            </a:r>
            <a:r>
              <a:rPr lang="en-GB" sz="16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race and favour</a:t>
            </a:r>
            <a:r>
              <a:rPr lang="en-GB" sz="1600" dirty="0">
                <a:effectLst/>
                <a:latin typeface="Georgia" panose="02040502050405020303" pitchFamily="18" charset="0"/>
                <a:ea typeface="Open Sans" panose="020B0606030504020204" pitchFamily="34" charset="0"/>
                <a:cs typeface="Open Sans" panose="020B0606030504020204" pitchFamily="34" charset="0"/>
              </a:rPr>
              <a:t>  |  </a:t>
            </a:r>
            <a:r>
              <a:rPr lang="en-GB" sz="1600" dirty="0">
                <a:latin typeface="Georgia" panose="02040502050405020303" pitchFamily="18" charset="0"/>
                <a:ea typeface="Open Sans" panose="020B0606030504020204" pitchFamily="34" charset="0"/>
                <a:cs typeface="Open Sans" panose="020B0606030504020204" pitchFamily="34" charset="0"/>
              </a:rPr>
              <a:t>property owned by the King or Queen but given to someone to live in, rent free</a:t>
            </a:r>
            <a:endParaRPr lang="en-GB" sz="1600" dirty="0">
              <a:effectLst/>
              <a:latin typeface="Georgia" panose="02040502050405020303" pitchFamily="18" charset="0"/>
              <a:ea typeface="Open Sans" panose="020B0606030504020204" pitchFamily="34" charset="0"/>
              <a:cs typeface="Open Sans" panose="020B0606030504020204" pitchFamily="34" charset="0"/>
            </a:endParaRPr>
          </a:p>
        </p:txBody>
      </p:sp>
      <p:cxnSp>
        <p:nvCxnSpPr>
          <p:cNvPr id="18" name="Straight Connector 17">
            <a:extLst>
              <a:ext uri="{FF2B5EF4-FFF2-40B4-BE49-F238E27FC236}">
                <a16:creationId xmlns:a16="http://schemas.microsoft.com/office/drawing/2014/main" id="{8D09B037-E551-0C2B-88B3-DC93918B7C27}"/>
              </a:ext>
              <a:ext uri="{C183D7F6-B498-43B3-948B-1728B52AA6E4}">
                <adec:decorative xmlns:adec="http://schemas.microsoft.com/office/drawing/2017/decorative" val="1"/>
              </a:ext>
            </a:extLst>
          </p:cNvPr>
          <p:cNvCxnSpPr>
            <a:cxnSpLocks/>
          </p:cNvCxnSpPr>
          <p:nvPr/>
        </p:nvCxnSpPr>
        <p:spPr>
          <a:xfrm>
            <a:off x="596014" y="1821654"/>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D87187D5-25DD-1CAC-207A-BECDFC84BF05}"/>
              </a:ext>
            </a:extLst>
          </p:cNvPr>
          <p:cNvSpPr txBox="1">
            <a:spLocks/>
          </p:cNvSpPr>
          <p:nvPr/>
        </p:nvSpPr>
        <p:spPr>
          <a:xfrm>
            <a:off x="792972" y="1960823"/>
            <a:ext cx="10882787" cy="338554"/>
          </a:xfrm>
          <a:prstGeom prst="rect">
            <a:avLst/>
          </a:prstGeom>
          <a:noFill/>
        </p:spPr>
        <p:txBody>
          <a:bodyPr wrap="square" rtlCol="0">
            <a:spAutoFit/>
          </a:bodyPr>
          <a:lstStyle/>
          <a:p>
            <a:r>
              <a:rPr lang="en-GB" sz="1600" b="1" dirty="0">
                <a:solidFill>
                  <a:srgbClr val="9D691F"/>
                </a:solidFill>
                <a:latin typeface="Georgia" panose="02040502050405020303" pitchFamily="18" charset="0"/>
                <a:ea typeface="Open Sans" panose="020B0606030504020204" pitchFamily="34" charset="0"/>
                <a:cs typeface="Open Sans" panose="020B0606030504020204" pitchFamily="34" charset="0"/>
              </a:rPr>
              <a:t>house arrest</a:t>
            </a:r>
            <a:r>
              <a:rPr lang="en-GB" sz="1600" dirty="0">
                <a:effectLst/>
                <a:latin typeface="Georgia" panose="02040502050405020303" pitchFamily="18" charset="0"/>
                <a:ea typeface="Open Sans" panose="020B0606030504020204" pitchFamily="34" charset="0"/>
                <a:cs typeface="Open Sans" panose="020B0606030504020204" pitchFamily="34" charset="0"/>
              </a:rPr>
              <a:t>  |  kept as a prisoner in a house, castle or palace rather than a prison </a:t>
            </a:r>
          </a:p>
        </p:txBody>
      </p:sp>
      <p:cxnSp>
        <p:nvCxnSpPr>
          <p:cNvPr id="31" name="Straight Connector 30">
            <a:extLst>
              <a:ext uri="{FF2B5EF4-FFF2-40B4-BE49-F238E27FC236}">
                <a16:creationId xmlns:a16="http://schemas.microsoft.com/office/drawing/2014/main" id="{3B58060D-CA53-05B8-06EB-73FF83878BD2}"/>
              </a:ext>
              <a:ext uri="{C183D7F6-B498-43B3-948B-1728B52AA6E4}">
                <adec:decorative xmlns:adec="http://schemas.microsoft.com/office/drawing/2017/decorative" val="1"/>
              </a:ext>
            </a:extLst>
          </p:cNvPr>
          <p:cNvCxnSpPr>
            <a:cxnSpLocks/>
          </p:cNvCxnSpPr>
          <p:nvPr/>
        </p:nvCxnSpPr>
        <p:spPr>
          <a:xfrm>
            <a:off x="596014" y="2431317"/>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58AEA2A7-A18D-2B37-61F5-75FEB21F1EDB}"/>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rot="60000">
            <a:off x="2042737" y="5620552"/>
            <a:ext cx="1563689" cy="903622"/>
          </a:xfrm>
          <a:prstGeom prst="rect">
            <a:avLst/>
          </a:prstGeom>
        </p:spPr>
      </p:pic>
      <p:pic>
        <p:nvPicPr>
          <p:cNvPr id="8" name="Picture 7">
            <a:extLst>
              <a:ext uri="{FF2B5EF4-FFF2-40B4-BE49-F238E27FC236}">
                <a16:creationId xmlns:a16="http://schemas.microsoft.com/office/drawing/2014/main" id="{EC16E05A-0CA3-0FE0-396F-6199B5E7CB32}"/>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rot="60000">
            <a:off x="484904" y="5623975"/>
            <a:ext cx="1563689" cy="889565"/>
          </a:xfrm>
          <a:prstGeom prst="rect">
            <a:avLst/>
          </a:prstGeom>
        </p:spPr>
      </p:pic>
      <p:sp>
        <p:nvSpPr>
          <p:cNvPr id="3" name="TextBox 2">
            <a:extLst>
              <a:ext uri="{FF2B5EF4-FFF2-40B4-BE49-F238E27FC236}">
                <a16:creationId xmlns:a16="http://schemas.microsoft.com/office/drawing/2014/main" id="{D7E9CCB0-01B5-B204-604B-ADC2CA80D8BF}"/>
              </a:ext>
            </a:extLst>
          </p:cNvPr>
          <p:cNvSpPr txBox="1">
            <a:spLocks/>
          </p:cNvSpPr>
          <p:nvPr/>
        </p:nvSpPr>
        <p:spPr>
          <a:xfrm>
            <a:off x="792971" y="2567454"/>
            <a:ext cx="10882788" cy="338554"/>
          </a:xfrm>
          <a:prstGeom prst="rect">
            <a:avLst/>
          </a:prstGeom>
          <a:noFill/>
        </p:spPr>
        <p:txBody>
          <a:bodyPr wrap="square" rtlCol="0">
            <a:spAutoFit/>
          </a:bodyPr>
          <a:lstStyle/>
          <a:p>
            <a:r>
              <a:rPr lang="en-GB" sz="1600" b="1" dirty="0">
                <a:solidFill>
                  <a:srgbClr val="9D691F"/>
                </a:solidFill>
                <a:latin typeface="Georgia" panose="02040502050405020303" pitchFamily="18" charset="0"/>
                <a:ea typeface="Open Sans" panose="020B0606030504020204" pitchFamily="34" charset="0"/>
                <a:cs typeface="Open Sans" panose="020B0606030504020204" pitchFamily="34" charset="0"/>
              </a:rPr>
              <a:t>smallpox</a:t>
            </a:r>
            <a:r>
              <a:rPr lang="en-GB" sz="1600" dirty="0">
                <a:effectLst/>
                <a:latin typeface="Georgia" panose="02040502050405020303" pitchFamily="18" charset="0"/>
                <a:ea typeface="Open Sans" panose="020B0606030504020204" pitchFamily="34" charset="0"/>
                <a:cs typeface="Open Sans" panose="020B0606030504020204" pitchFamily="34" charset="0"/>
              </a:rPr>
              <a:t>  |  serious and often deadly infectious disease in the past</a:t>
            </a:r>
          </a:p>
        </p:txBody>
      </p:sp>
      <p:cxnSp>
        <p:nvCxnSpPr>
          <p:cNvPr id="4" name="Straight Connector 3">
            <a:extLst>
              <a:ext uri="{FF2B5EF4-FFF2-40B4-BE49-F238E27FC236}">
                <a16:creationId xmlns:a16="http://schemas.microsoft.com/office/drawing/2014/main" id="{DD6F21E8-598D-D42A-3512-3909D6F41BD9}"/>
              </a:ext>
              <a:ext uri="{C183D7F6-B498-43B3-948B-1728B52AA6E4}">
                <adec:decorative xmlns:adec="http://schemas.microsoft.com/office/drawing/2017/decorative" val="1"/>
              </a:ext>
            </a:extLst>
          </p:cNvPr>
          <p:cNvCxnSpPr>
            <a:cxnSpLocks/>
          </p:cNvCxnSpPr>
          <p:nvPr/>
        </p:nvCxnSpPr>
        <p:spPr>
          <a:xfrm>
            <a:off x="596013" y="3068997"/>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C98B5175-2DB1-6C1E-6CA9-05815215EF59}"/>
              </a:ext>
            </a:extLst>
          </p:cNvPr>
          <p:cNvSpPr txBox="1">
            <a:spLocks/>
          </p:cNvSpPr>
          <p:nvPr/>
        </p:nvSpPr>
        <p:spPr>
          <a:xfrm>
            <a:off x="792971" y="3208166"/>
            <a:ext cx="9581313" cy="584775"/>
          </a:xfrm>
          <a:prstGeom prst="rect">
            <a:avLst/>
          </a:prstGeom>
          <a:noFill/>
        </p:spPr>
        <p:txBody>
          <a:bodyPr wrap="square" rtlCol="0">
            <a:spAutoFit/>
          </a:bodyPr>
          <a:lstStyle/>
          <a:p>
            <a:r>
              <a:rPr lang="en-GB" sz="1600" b="1" dirty="0">
                <a:solidFill>
                  <a:srgbClr val="9D691F"/>
                </a:solidFill>
                <a:latin typeface="Georgia" panose="02040502050405020303" pitchFamily="18" charset="0"/>
                <a:ea typeface="Open Sans" panose="020B0606030504020204" pitchFamily="34" charset="0"/>
                <a:cs typeface="Open Sans" panose="020B0606030504020204" pitchFamily="34" charset="0"/>
              </a:rPr>
              <a:t>Suffragette</a:t>
            </a:r>
            <a:r>
              <a:rPr lang="en-GB" sz="1600" dirty="0">
                <a:effectLst/>
                <a:latin typeface="Georgia" panose="02040502050405020303" pitchFamily="18" charset="0"/>
                <a:ea typeface="Open Sans" panose="020B0606030504020204" pitchFamily="34" charset="0"/>
                <a:cs typeface="Open Sans" panose="020B0606030504020204" pitchFamily="34" charset="0"/>
              </a:rPr>
              <a:t>  |  member of the Women’s Social and Political Union who fought for the right of women                                to vote in elections </a:t>
            </a:r>
          </a:p>
        </p:txBody>
      </p:sp>
    </p:spTree>
    <p:extLst>
      <p:ext uri="{BB962C8B-B14F-4D97-AF65-F5344CB8AC3E}">
        <p14:creationId xmlns:p14="http://schemas.microsoft.com/office/powerpoint/2010/main" val="7897857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E21BB1874974E48942C34E2F324132B" ma:contentTypeVersion="16" ma:contentTypeDescription="Create a new document." ma:contentTypeScope="" ma:versionID="b139b4af50cd36c4b389b7852cbdb0cc">
  <xsd:schema xmlns:xsd="http://www.w3.org/2001/XMLSchema" xmlns:xs="http://www.w3.org/2001/XMLSchema" xmlns:p="http://schemas.microsoft.com/office/2006/metadata/properties" xmlns:ns3="31d596bc-3970-4961-a954-aa047f23021d" xmlns:ns4="66780ec6-367a-4d76-a92d-b6cfe4c4ea3e" targetNamespace="http://schemas.microsoft.com/office/2006/metadata/properties" ma:root="true" ma:fieldsID="99989eefe0ed8b30a74387c56e686d7a" ns3:_="" ns4:_="">
    <xsd:import namespace="31d596bc-3970-4961-a954-aa047f23021d"/>
    <xsd:import namespace="66780ec6-367a-4d76-a92d-b6cfe4c4ea3e"/>
    <xsd:element name="properties">
      <xsd:complexType>
        <xsd:sequence>
          <xsd:element name="documentManagement">
            <xsd:complexType>
              <xsd:all>
                <xsd:element ref="ns3:MediaServiceMetadata" minOccurs="0"/>
                <xsd:element ref="ns3:MediaServiceFastMetadata" minOccurs="0"/>
                <xsd:element ref="ns3:_activity" minOccurs="0"/>
                <xsd:element ref="ns4:SharedWithUsers" minOccurs="0"/>
                <xsd:element ref="ns4:SharedWithDetails" minOccurs="0"/>
                <xsd:element ref="ns4:SharingHintHash"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ObjectDetectorVersions" minOccurs="0"/>
                <xsd:element ref="ns3:MediaLengthInSeconds" minOccurs="0"/>
                <xsd:element ref="ns3:MediaServiceLocation"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1d596bc-3970-4961-a954-aa047f23021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_activity" ma:index="10" nillable="true" ma:displayName="_activity" ma:hidden="true" ma:internalName="_activity">
      <xsd:simpleType>
        <xsd:restriction base="dms:Note"/>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indexed="true" ma:internalName="MediaServiceLocation" ma:readOnly="true">
      <xsd:simpleType>
        <xsd:restriction base="dms:Text"/>
      </xsd:simpleType>
    </xsd:element>
    <xsd:element name="MediaServiceSystemTags" ma:index="22" nillable="true" ma:displayName="MediaServiceSystemTags" ma:hidden="true" ma:internalName="MediaServiceSystemTags" ma:readOnly="true">
      <xsd:simpleType>
        <xsd:restriction base="dms:Note"/>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6780ec6-367a-4d76-a92d-b6cfe4c4ea3e"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SharingHintHash" ma:index="13"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31d596bc-3970-4961-a954-aa047f23021d" xsi:nil="true"/>
  </documentManagement>
</p:properties>
</file>

<file path=customXml/itemProps1.xml><?xml version="1.0" encoding="utf-8"?>
<ds:datastoreItem xmlns:ds="http://schemas.openxmlformats.org/officeDocument/2006/customXml" ds:itemID="{A143F6A4-7BED-4B17-80BC-1BFF0DFD66B2}">
  <ds:schemaRefs>
    <ds:schemaRef ds:uri="http://schemas.microsoft.com/sharepoint/v3/contenttype/forms"/>
  </ds:schemaRefs>
</ds:datastoreItem>
</file>

<file path=customXml/itemProps2.xml><?xml version="1.0" encoding="utf-8"?>
<ds:datastoreItem xmlns:ds="http://schemas.openxmlformats.org/officeDocument/2006/customXml" ds:itemID="{F1CD4714-35DB-4E0E-A68D-1AC8C51A30F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1d596bc-3970-4961-a954-aa047f23021d"/>
    <ds:schemaRef ds:uri="66780ec6-367a-4d76-a92d-b6cfe4c4ea3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B3A52B0-74CC-4FDE-A853-3A8DD9711C10}">
  <ds:schemaRefs>
    <ds:schemaRef ds:uri="31d596bc-3970-4961-a954-aa047f23021d"/>
    <ds:schemaRef ds:uri="http://purl.org/dc/terms/"/>
    <ds:schemaRef ds:uri="http://schemas.microsoft.com/office/2006/documentManagement/types"/>
    <ds:schemaRef ds:uri="http://www.w3.org/XML/1998/namespace"/>
    <ds:schemaRef ds:uri="http://purl.org/dc/dcmitype/"/>
    <ds:schemaRef ds:uri="http://purl.org/dc/elements/1.1/"/>
    <ds:schemaRef ds:uri="http://schemas.microsoft.com/office/2006/metadata/properties"/>
    <ds:schemaRef ds:uri="66780ec6-367a-4d76-a92d-b6cfe4c4ea3e"/>
    <ds:schemaRef ds:uri="http://schemas.openxmlformats.org/package/2006/metadata/core-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10636</TotalTime>
  <Words>643</Words>
  <Application>Microsoft Office PowerPoint</Application>
  <PresentationFormat>Widescreen</PresentationFormat>
  <Paragraphs>89</Paragraphs>
  <Slides>6</Slides>
  <Notes>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vt:i4>
      </vt:variant>
    </vt:vector>
  </HeadingPairs>
  <TitlesOfParts>
    <vt:vector size="14" baseType="lpstr">
      <vt:lpstr>Arial</vt:lpstr>
      <vt:lpstr>Calibri</vt:lpstr>
      <vt:lpstr>Calibri Light</vt:lpstr>
      <vt:lpstr>Georgia</vt:lpstr>
      <vt:lpstr>Open Sans Condensed</vt:lpstr>
      <vt:lpstr>Open Sans Condensed Light</vt:lpstr>
      <vt:lpstr>Symbol</vt:lpstr>
      <vt:lpstr>Office Theme</vt:lpstr>
      <vt:lpstr>HOW TO USE - NOTES FOR TEACHERS</vt:lpstr>
      <vt:lpstr>HAMPTON COURT PALACE TIMELINE</vt:lpstr>
      <vt:lpstr>HAMPTON COURT PALACE TIMELINE</vt:lpstr>
      <vt:lpstr>HAMPTON COURT PALACE TIMELINE</vt:lpstr>
      <vt:lpstr>CLASSROOM TASKS</vt:lpstr>
      <vt:lpstr>VOCABULARY LIST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Evie Crockard</dc:creator>
  <cp:lastModifiedBy>Rosie Cooper</cp:lastModifiedBy>
  <cp:revision>47</cp:revision>
  <dcterms:created xsi:type="dcterms:W3CDTF">2023-08-03T09:37:27Z</dcterms:created>
  <dcterms:modified xsi:type="dcterms:W3CDTF">2024-05-28T10:53:08Z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0x0101002E21BB1874974E48942C34E2F324132B</vt:lpwstr>
  </property>
</Properties>
</file>