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257" r:id="rId7"/>
    <p:sldId id="260" r:id="rId8"/>
    <p:sldId id="259" r:id="rId9"/>
    <p:sldId id="258" r:id="rId10"/>
    <p:sldId id="270" r:id="rId11"/>
    <p:sldId id="263" r:id="rId12"/>
    <p:sldId id="264" r:id="rId13"/>
    <p:sldId id="269" r:id="rId14"/>
    <p:sldId id="266" r:id="rId15"/>
    <p:sldId id="267" r:id="rId16"/>
    <p:sldId id="273" r:id="rId17"/>
    <p:sldId id="271" r:id="rId18"/>
    <p:sldId id="265" r:id="rId19"/>
    <p:sldId id="268"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85F871-3718-52B9-5AE7-10FA103A5003}" name="Catherine Jones" initials="CJ" userId="S::catherine.jones@hrp.org.uk::6d3b3acc-1385-4a3d-b92b-28fa4b6634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231F2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0447D-279B-36DB-00B8-4086E6E0F482}" v="1" dt="2026-04-10T11:30:27.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2717" autoAdjust="0"/>
  </p:normalViewPr>
  <p:slideViewPr>
    <p:cSldViewPr snapToGrid="0">
      <p:cViewPr varScale="1">
        <p:scale>
          <a:sx n="69" d="100"/>
          <a:sy n="69" d="100"/>
        </p:scale>
        <p:origin x="66" y="50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B3221F54-1406-41A8-BDC6-3F5342E52C8D}"/>
    <pc:docChg chg="custSel modSld">
      <pc:chgData name="Rosie Cooper" userId="bf124abb-9a2b-4602-9121-6ae61623fa8e" providerId="ADAL" clId="{B3221F54-1406-41A8-BDC6-3F5342E52C8D}" dt="2026-03-30T14:41:53.605" v="131" actId="313"/>
      <pc:docMkLst>
        <pc:docMk/>
      </pc:docMkLst>
      <pc:sldChg chg="modSp mod">
        <pc:chgData name="Rosie Cooper" userId="bf124abb-9a2b-4602-9121-6ae61623fa8e" providerId="ADAL" clId="{B3221F54-1406-41A8-BDC6-3F5342E52C8D}" dt="2026-03-30T09:58:57.215" v="1" actId="962"/>
        <pc:sldMkLst>
          <pc:docMk/>
          <pc:sldMk cId="703101170" sldId="256"/>
        </pc:sldMkLst>
        <pc:picChg chg="mod">
          <ac:chgData name="Rosie Cooper" userId="bf124abb-9a2b-4602-9121-6ae61623fa8e" providerId="ADAL" clId="{B3221F54-1406-41A8-BDC6-3F5342E52C8D}" dt="2026-03-30T09:58:57.215" v="1" actId="962"/>
          <ac:picMkLst>
            <pc:docMk/>
            <pc:sldMk cId="703101170" sldId="256"/>
            <ac:picMk id="5" creationId="{1F4B909F-C616-F121-1490-CCE6B9B062EE}"/>
          </ac:picMkLst>
        </pc:picChg>
      </pc:sldChg>
      <pc:sldChg chg="modSp mod modNotesTx">
        <pc:chgData name="Rosie Cooper" userId="bf124abb-9a2b-4602-9121-6ae61623fa8e" providerId="ADAL" clId="{B3221F54-1406-41A8-BDC6-3F5342E52C8D}" dt="2026-03-30T14:41:23.601" v="125" actId="6549"/>
        <pc:sldMkLst>
          <pc:docMk/>
          <pc:sldMk cId="1016146860" sldId="257"/>
        </pc:sldMkLst>
        <pc:picChg chg="mod">
          <ac:chgData name="Rosie Cooper" userId="bf124abb-9a2b-4602-9121-6ae61623fa8e" providerId="ADAL" clId="{B3221F54-1406-41A8-BDC6-3F5342E52C8D}" dt="2026-03-30T09:58:59.081" v="3" actId="962"/>
          <ac:picMkLst>
            <pc:docMk/>
            <pc:sldMk cId="1016146860" sldId="257"/>
            <ac:picMk id="5" creationId="{EA71C9B4-48AD-C0B0-DBCD-50B1D8683E03}"/>
          </ac:picMkLst>
        </pc:picChg>
      </pc:sldChg>
      <pc:sldChg chg="modSp mod">
        <pc:chgData name="Rosie Cooper" userId="bf124abb-9a2b-4602-9121-6ae61623fa8e" providerId="ADAL" clId="{B3221F54-1406-41A8-BDC6-3F5342E52C8D}" dt="2026-03-30T09:59:38.513" v="11" actId="962"/>
        <pc:sldMkLst>
          <pc:docMk/>
          <pc:sldMk cId="2387282059" sldId="258"/>
        </pc:sldMkLst>
        <pc:picChg chg="mod">
          <ac:chgData name="Rosie Cooper" userId="bf124abb-9a2b-4602-9121-6ae61623fa8e" providerId="ADAL" clId="{B3221F54-1406-41A8-BDC6-3F5342E52C8D}" dt="2026-03-30T09:59:38.513" v="11" actId="962"/>
          <ac:picMkLst>
            <pc:docMk/>
            <pc:sldMk cId="2387282059" sldId="258"/>
            <ac:picMk id="5" creationId="{258EDF17-4F80-292B-2F47-9E1DED688084}"/>
          </ac:picMkLst>
        </pc:picChg>
      </pc:sldChg>
      <pc:sldChg chg="modSp mod">
        <pc:chgData name="Rosie Cooper" userId="bf124abb-9a2b-4602-9121-6ae61623fa8e" providerId="ADAL" clId="{B3221F54-1406-41A8-BDC6-3F5342E52C8D}" dt="2026-03-30T09:59:20.054" v="9" actId="962"/>
        <pc:sldMkLst>
          <pc:docMk/>
          <pc:sldMk cId="4107077624" sldId="259"/>
        </pc:sldMkLst>
        <pc:picChg chg="mod">
          <ac:chgData name="Rosie Cooper" userId="bf124abb-9a2b-4602-9121-6ae61623fa8e" providerId="ADAL" clId="{B3221F54-1406-41A8-BDC6-3F5342E52C8D}" dt="2026-03-30T09:59:18.571" v="7" actId="962"/>
          <ac:picMkLst>
            <pc:docMk/>
            <pc:sldMk cId="4107077624" sldId="259"/>
            <ac:picMk id="7" creationId="{5F1F6511-96CF-20B9-0232-C79B404466E5}"/>
          </ac:picMkLst>
        </pc:picChg>
        <pc:picChg chg="mod">
          <ac:chgData name="Rosie Cooper" userId="bf124abb-9a2b-4602-9121-6ae61623fa8e" providerId="ADAL" clId="{B3221F54-1406-41A8-BDC6-3F5342E52C8D}" dt="2026-03-30T09:59:20.054" v="9" actId="962"/>
          <ac:picMkLst>
            <pc:docMk/>
            <pc:sldMk cId="4107077624" sldId="259"/>
            <ac:picMk id="9" creationId="{F92E2E33-5304-7AF2-9BAA-44D5CC7409EC}"/>
          </ac:picMkLst>
        </pc:picChg>
      </pc:sldChg>
      <pc:sldChg chg="modSp mod">
        <pc:chgData name="Rosie Cooper" userId="bf124abb-9a2b-4602-9121-6ae61623fa8e" providerId="ADAL" clId="{B3221F54-1406-41A8-BDC6-3F5342E52C8D}" dt="2026-03-30T09:59:06.690" v="5" actId="962"/>
        <pc:sldMkLst>
          <pc:docMk/>
          <pc:sldMk cId="2873675081" sldId="260"/>
        </pc:sldMkLst>
        <pc:picChg chg="mod">
          <ac:chgData name="Rosie Cooper" userId="bf124abb-9a2b-4602-9121-6ae61623fa8e" providerId="ADAL" clId="{B3221F54-1406-41A8-BDC6-3F5342E52C8D}" dt="2026-03-30T09:59:06.690" v="5" actId="962"/>
          <ac:picMkLst>
            <pc:docMk/>
            <pc:sldMk cId="2873675081" sldId="260"/>
            <ac:picMk id="5" creationId="{3A570810-66FF-0B0E-E88C-989AF59AE19E}"/>
          </ac:picMkLst>
        </pc:picChg>
      </pc:sldChg>
      <pc:sldChg chg="modSp mod">
        <pc:chgData name="Rosie Cooper" userId="bf124abb-9a2b-4602-9121-6ae61623fa8e" providerId="ADAL" clId="{B3221F54-1406-41A8-BDC6-3F5342E52C8D}" dt="2026-03-30T10:00:09.437" v="15" actId="962"/>
        <pc:sldMkLst>
          <pc:docMk/>
          <pc:sldMk cId="4044860419" sldId="263"/>
        </pc:sldMkLst>
        <pc:picChg chg="mod">
          <ac:chgData name="Rosie Cooper" userId="bf124abb-9a2b-4602-9121-6ae61623fa8e" providerId="ADAL" clId="{B3221F54-1406-41A8-BDC6-3F5342E52C8D}" dt="2026-03-30T10:00:09.437" v="15" actId="962"/>
          <ac:picMkLst>
            <pc:docMk/>
            <pc:sldMk cId="4044860419" sldId="263"/>
            <ac:picMk id="5" creationId="{8F654026-7A43-19F3-DDB9-313E654FEBC5}"/>
          </ac:picMkLst>
        </pc:picChg>
      </pc:sldChg>
      <pc:sldChg chg="modSp mod">
        <pc:chgData name="Rosie Cooper" userId="bf124abb-9a2b-4602-9121-6ae61623fa8e" providerId="ADAL" clId="{B3221F54-1406-41A8-BDC6-3F5342E52C8D}" dt="2026-03-30T10:00:24.059" v="19" actId="962"/>
        <pc:sldMkLst>
          <pc:docMk/>
          <pc:sldMk cId="2090849645" sldId="264"/>
        </pc:sldMkLst>
        <pc:picChg chg="mod">
          <ac:chgData name="Rosie Cooper" userId="bf124abb-9a2b-4602-9121-6ae61623fa8e" providerId="ADAL" clId="{B3221F54-1406-41A8-BDC6-3F5342E52C8D}" dt="2026-03-30T10:00:18.067" v="17" actId="962"/>
          <ac:picMkLst>
            <pc:docMk/>
            <pc:sldMk cId="2090849645" sldId="264"/>
            <ac:picMk id="5" creationId="{F968DD89-7D25-7444-650F-ECF222FB1812}"/>
          </ac:picMkLst>
        </pc:picChg>
        <pc:picChg chg="mod">
          <ac:chgData name="Rosie Cooper" userId="bf124abb-9a2b-4602-9121-6ae61623fa8e" providerId="ADAL" clId="{B3221F54-1406-41A8-BDC6-3F5342E52C8D}" dt="2026-03-30T10:00:24.059" v="19" actId="962"/>
          <ac:picMkLst>
            <pc:docMk/>
            <pc:sldMk cId="2090849645" sldId="264"/>
            <ac:picMk id="7" creationId="{8F88D7EC-70A8-4DCD-01CC-D8F321E5E746}"/>
          </ac:picMkLst>
        </pc:picChg>
      </pc:sldChg>
      <pc:sldChg chg="addSp delSp modSp mod modNotesTx">
        <pc:chgData name="Rosie Cooper" userId="bf124abb-9a2b-4602-9121-6ae61623fa8e" providerId="ADAL" clId="{B3221F54-1406-41A8-BDC6-3F5342E52C8D}" dt="2026-03-30T14:41:53.605" v="131" actId="313"/>
        <pc:sldMkLst>
          <pc:docMk/>
          <pc:sldMk cId="3054778108" sldId="265"/>
        </pc:sldMkLst>
        <pc:picChg chg="add mod">
          <ac:chgData name="Rosie Cooper" userId="bf124abb-9a2b-4602-9121-6ae61623fa8e" providerId="ADAL" clId="{B3221F54-1406-41A8-BDC6-3F5342E52C8D}" dt="2026-03-30T10:02:04.141" v="34" actId="962"/>
          <ac:picMkLst>
            <pc:docMk/>
            <pc:sldMk cId="3054778108" sldId="265"/>
            <ac:picMk id="7" creationId="{CD9A2C96-4E43-4221-900D-4652FA49F0B7}"/>
          </ac:picMkLst>
        </pc:picChg>
      </pc:sldChg>
      <pc:sldChg chg="modSp mod">
        <pc:chgData name="Rosie Cooper" userId="bf124abb-9a2b-4602-9121-6ae61623fa8e" providerId="ADAL" clId="{B3221F54-1406-41A8-BDC6-3F5342E52C8D}" dt="2026-03-30T10:00:52.217" v="23" actId="962"/>
        <pc:sldMkLst>
          <pc:docMk/>
          <pc:sldMk cId="3369553210" sldId="266"/>
        </pc:sldMkLst>
        <pc:picChg chg="mod">
          <ac:chgData name="Rosie Cooper" userId="bf124abb-9a2b-4602-9121-6ae61623fa8e" providerId="ADAL" clId="{B3221F54-1406-41A8-BDC6-3F5342E52C8D}" dt="2026-03-30T10:00:52.217" v="23" actId="962"/>
          <ac:picMkLst>
            <pc:docMk/>
            <pc:sldMk cId="3369553210" sldId="266"/>
            <ac:picMk id="5" creationId="{075B272C-CFA6-DCDB-C238-59A07FAA2A4A}"/>
          </ac:picMkLst>
        </pc:picChg>
      </pc:sldChg>
      <pc:sldChg chg="modSp mod">
        <pc:chgData name="Rosie Cooper" userId="bf124abb-9a2b-4602-9121-6ae61623fa8e" providerId="ADAL" clId="{B3221F54-1406-41A8-BDC6-3F5342E52C8D}" dt="2026-03-30T10:01:00.867" v="25" actId="962"/>
        <pc:sldMkLst>
          <pc:docMk/>
          <pc:sldMk cId="4150459297" sldId="267"/>
        </pc:sldMkLst>
        <pc:picChg chg="mod">
          <ac:chgData name="Rosie Cooper" userId="bf124abb-9a2b-4602-9121-6ae61623fa8e" providerId="ADAL" clId="{B3221F54-1406-41A8-BDC6-3F5342E52C8D}" dt="2026-03-30T10:01:00.867" v="25" actId="962"/>
          <ac:picMkLst>
            <pc:docMk/>
            <pc:sldMk cId="4150459297" sldId="267"/>
            <ac:picMk id="5" creationId="{9B844B09-9354-E059-968B-893756FF50E3}"/>
          </ac:picMkLst>
        </pc:picChg>
      </pc:sldChg>
      <pc:sldChg chg="addSp modSp mod modAnim">
        <pc:chgData name="Rosie Cooper" userId="bf124abb-9a2b-4602-9121-6ae61623fa8e" providerId="ADAL" clId="{B3221F54-1406-41A8-BDC6-3F5342E52C8D}" dt="2026-03-30T10:08:05.481" v="124" actId="1076"/>
        <pc:sldMkLst>
          <pc:docMk/>
          <pc:sldMk cId="603265257" sldId="268"/>
        </pc:sldMkLst>
        <pc:spChg chg="add mod">
          <ac:chgData name="Rosie Cooper" userId="bf124abb-9a2b-4602-9121-6ae61623fa8e" providerId="ADAL" clId="{B3221F54-1406-41A8-BDC6-3F5342E52C8D}" dt="2026-03-30T10:07:59.349" v="123" actId="20577"/>
          <ac:spMkLst>
            <pc:docMk/>
            <pc:sldMk cId="603265257" sldId="268"/>
            <ac:spMk id="7" creationId="{A19E33BF-479E-84DC-C8D7-4DE34CC435F4}"/>
          </ac:spMkLst>
        </pc:spChg>
        <pc:picChg chg="add mod">
          <ac:chgData name="Rosie Cooper" userId="bf124abb-9a2b-4602-9121-6ae61623fa8e" providerId="ADAL" clId="{B3221F54-1406-41A8-BDC6-3F5342E52C8D}" dt="2026-03-30T10:08:05.481" v="124" actId="1076"/>
          <ac:picMkLst>
            <pc:docMk/>
            <pc:sldMk cId="603265257" sldId="268"/>
            <ac:picMk id="3" creationId="{40906C49-0D8F-91DE-33EA-87FD8DC03599}"/>
          </ac:picMkLst>
        </pc:picChg>
        <pc:picChg chg="mod">
          <ac:chgData name="Rosie Cooper" userId="bf124abb-9a2b-4602-9121-6ae61623fa8e" providerId="ADAL" clId="{B3221F54-1406-41A8-BDC6-3F5342E52C8D}" dt="2026-03-30T10:02:21.528" v="36" actId="962"/>
          <ac:picMkLst>
            <pc:docMk/>
            <pc:sldMk cId="603265257" sldId="268"/>
            <ac:picMk id="5" creationId="{250ABAB1-9C65-A2BE-DC17-6F2A57F8FA6D}"/>
          </ac:picMkLst>
        </pc:picChg>
      </pc:sldChg>
      <pc:sldChg chg="modSp mod">
        <pc:chgData name="Rosie Cooper" userId="bf124abb-9a2b-4602-9121-6ae61623fa8e" providerId="ADAL" clId="{B3221F54-1406-41A8-BDC6-3F5342E52C8D}" dt="2026-03-30T10:00:37.104" v="21" actId="962"/>
        <pc:sldMkLst>
          <pc:docMk/>
          <pc:sldMk cId="3155243271" sldId="269"/>
        </pc:sldMkLst>
        <pc:picChg chg="mod">
          <ac:chgData name="Rosie Cooper" userId="bf124abb-9a2b-4602-9121-6ae61623fa8e" providerId="ADAL" clId="{B3221F54-1406-41A8-BDC6-3F5342E52C8D}" dt="2026-03-30T10:00:37.104" v="21" actId="962"/>
          <ac:picMkLst>
            <pc:docMk/>
            <pc:sldMk cId="3155243271" sldId="269"/>
            <ac:picMk id="5" creationId="{87A6BD03-E800-E334-C9AF-FD0590558156}"/>
          </ac:picMkLst>
        </pc:picChg>
      </pc:sldChg>
      <pc:sldChg chg="modSp mod">
        <pc:chgData name="Rosie Cooper" userId="bf124abb-9a2b-4602-9121-6ae61623fa8e" providerId="ADAL" clId="{B3221F54-1406-41A8-BDC6-3F5342E52C8D}" dt="2026-03-30T10:00:03.932" v="13" actId="962"/>
        <pc:sldMkLst>
          <pc:docMk/>
          <pc:sldMk cId="1241153556" sldId="270"/>
        </pc:sldMkLst>
        <pc:picChg chg="mod">
          <ac:chgData name="Rosie Cooper" userId="bf124abb-9a2b-4602-9121-6ae61623fa8e" providerId="ADAL" clId="{B3221F54-1406-41A8-BDC6-3F5342E52C8D}" dt="2026-03-30T10:00:03.932" v="13" actId="962"/>
          <ac:picMkLst>
            <pc:docMk/>
            <pc:sldMk cId="1241153556" sldId="270"/>
            <ac:picMk id="5" creationId="{870EAC41-C0B0-F602-0923-19584368839C}"/>
          </ac:picMkLst>
        </pc:picChg>
      </pc:sldChg>
      <pc:sldChg chg="modSp mod modNotesTx">
        <pc:chgData name="Rosie Cooper" userId="bf124abb-9a2b-4602-9121-6ae61623fa8e" providerId="ADAL" clId="{B3221F54-1406-41A8-BDC6-3F5342E52C8D}" dt="2026-03-30T14:41:41.057" v="129" actId="313"/>
        <pc:sldMkLst>
          <pc:docMk/>
          <pc:sldMk cId="21233247" sldId="271"/>
        </pc:sldMkLst>
        <pc:picChg chg="mod">
          <ac:chgData name="Rosie Cooper" userId="bf124abb-9a2b-4602-9121-6ae61623fa8e" providerId="ADAL" clId="{B3221F54-1406-41A8-BDC6-3F5342E52C8D}" dt="2026-03-30T10:01:24.215" v="29" actId="962"/>
          <ac:picMkLst>
            <pc:docMk/>
            <pc:sldMk cId="21233247" sldId="271"/>
            <ac:picMk id="5" creationId="{160464FD-BB28-240A-4C26-82402958D285}"/>
          </ac:picMkLst>
        </pc:picChg>
      </pc:sldChg>
      <pc:sldChg chg="modSp mod">
        <pc:chgData name="Rosie Cooper" userId="bf124abb-9a2b-4602-9121-6ae61623fa8e" providerId="ADAL" clId="{B3221F54-1406-41A8-BDC6-3F5342E52C8D}" dt="2026-03-30T10:02:23.611" v="38" actId="962"/>
        <pc:sldMkLst>
          <pc:docMk/>
          <pc:sldMk cId="2585024259" sldId="272"/>
        </pc:sldMkLst>
        <pc:picChg chg="mod">
          <ac:chgData name="Rosie Cooper" userId="bf124abb-9a2b-4602-9121-6ae61623fa8e" providerId="ADAL" clId="{B3221F54-1406-41A8-BDC6-3F5342E52C8D}" dt="2026-03-30T10:02:23.611" v="38" actId="962"/>
          <ac:picMkLst>
            <pc:docMk/>
            <pc:sldMk cId="2585024259" sldId="272"/>
            <ac:picMk id="5" creationId="{F4FBD423-6D4C-27A9-5FC8-EE5E0375FF3F}"/>
          </ac:picMkLst>
        </pc:picChg>
      </pc:sldChg>
      <pc:sldChg chg="modSp mod modNotesTx">
        <pc:chgData name="Rosie Cooper" userId="bf124abb-9a2b-4602-9121-6ae61623fa8e" providerId="ADAL" clId="{B3221F54-1406-41A8-BDC6-3F5342E52C8D}" dt="2026-03-30T14:41:33.008" v="127" actId="20577"/>
        <pc:sldMkLst>
          <pc:docMk/>
          <pc:sldMk cId="4012601828" sldId="273"/>
        </pc:sldMkLst>
        <pc:picChg chg="mod">
          <ac:chgData name="Rosie Cooper" userId="bf124abb-9a2b-4602-9121-6ae61623fa8e" providerId="ADAL" clId="{B3221F54-1406-41A8-BDC6-3F5342E52C8D}" dt="2026-03-30T10:01:11.666" v="27" actId="962"/>
          <ac:picMkLst>
            <pc:docMk/>
            <pc:sldMk cId="4012601828" sldId="273"/>
            <ac:picMk id="5" creationId="{5FAF021F-75E5-16D7-2607-F58DF1121C75}"/>
          </ac:picMkLst>
        </pc:picChg>
      </pc:sldChg>
    </pc:docChg>
  </pc:docChgLst>
  <pc:docChgLst>
    <pc:chgData name="Catherine Jones" userId="S::catherine.jones@hrp.org.uk::6d3b3acc-1385-4a3d-b92b-28fa4b663452" providerId="AD" clId="Web-{B84B93CF-EF85-B787-BB38-1507B732A876}"/>
    <pc:docChg chg="mod modSld">
      <pc:chgData name="Catherine Jones" userId="S::catherine.jones@hrp.org.uk::6d3b3acc-1385-4a3d-b92b-28fa4b663452" providerId="AD" clId="Web-{B84B93CF-EF85-B787-BB38-1507B732A876}" dt="2026-04-02T14:16:21.390" v="15"/>
      <pc:docMkLst>
        <pc:docMk/>
      </pc:docMkLst>
      <pc:sldChg chg="modNotes">
        <pc:chgData name="Catherine Jones" userId="S::catherine.jones@hrp.org.uk::6d3b3acc-1385-4a3d-b92b-28fa4b663452" providerId="AD" clId="Web-{B84B93CF-EF85-B787-BB38-1507B732A876}" dt="2026-04-02T14:12:22.406" v="3"/>
        <pc:sldMkLst>
          <pc:docMk/>
          <pc:sldMk cId="1016146860" sldId="257"/>
        </pc:sldMkLst>
      </pc:sldChg>
      <pc:sldChg chg="modNotes">
        <pc:chgData name="Catherine Jones" userId="S::catherine.jones@hrp.org.uk::6d3b3acc-1385-4a3d-b92b-28fa4b663452" providerId="AD" clId="Web-{B84B93CF-EF85-B787-BB38-1507B732A876}" dt="2026-04-02T14:14:39.655" v="6"/>
        <pc:sldMkLst>
          <pc:docMk/>
          <pc:sldMk cId="2090849645" sldId="264"/>
        </pc:sldMkLst>
      </pc:sldChg>
      <pc:sldChg chg="modNotes">
        <pc:chgData name="Catherine Jones" userId="S::catherine.jones@hrp.org.uk::6d3b3acc-1385-4a3d-b92b-28fa4b663452" providerId="AD" clId="Web-{B84B93CF-EF85-B787-BB38-1507B732A876}" dt="2026-04-02T14:15:41.280" v="14"/>
        <pc:sldMkLst>
          <pc:docMk/>
          <pc:sldMk cId="3054778108" sldId="265"/>
        </pc:sldMkLst>
      </pc:sldChg>
      <pc:sldChg chg="modNotes">
        <pc:chgData name="Catherine Jones" userId="S::catherine.jones@hrp.org.uk::6d3b3acc-1385-4a3d-b92b-28fa4b663452" providerId="AD" clId="Web-{B84B93CF-EF85-B787-BB38-1507B732A876}" dt="2026-04-02T14:16:21.390" v="15"/>
        <pc:sldMkLst>
          <pc:docMk/>
          <pc:sldMk cId="603265257" sldId="268"/>
        </pc:sldMkLst>
      </pc:sldChg>
      <pc:sldChg chg="modNotes">
        <pc:chgData name="Catherine Jones" userId="S::catherine.jones@hrp.org.uk::6d3b3acc-1385-4a3d-b92b-28fa4b663452" providerId="AD" clId="Web-{B84B93CF-EF85-B787-BB38-1507B732A876}" dt="2026-04-02T14:13:21.718" v="5"/>
        <pc:sldMkLst>
          <pc:docMk/>
          <pc:sldMk cId="1241153556" sldId="270"/>
        </pc:sldMkLst>
      </pc:sldChg>
    </pc:docChg>
  </pc:docChgLst>
  <pc:docChgLst>
    <pc:chgData name="Rosie Cooper" userId="S::rosie.cooper@hrp.org.uk::bf124abb-9a2b-4602-9121-6ae61623fa8e" providerId="AD" clId="Web-{4CC0447D-279B-36DB-00B8-4086E6E0F482}"/>
    <pc:docChg chg="modSld">
      <pc:chgData name="Rosie Cooper" userId="S::rosie.cooper@hrp.org.uk::bf124abb-9a2b-4602-9121-6ae61623fa8e" providerId="AD" clId="Web-{4CC0447D-279B-36DB-00B8-4086E6E0F482}" dt="2026-04-10T11:30:37.478" v="4"/>
      <pc:docMkLst>
        <pc:docMk/>
      </pc:docMkLst>
      <pc:sldChg chg="modNotes">
        <pc:chgData name="Rosie Cooper" userId="S::rosie.cooper@hrp.org.uk::bf124abb-9a2b-4602-9121-6ae61623fa8e" providerId="AD" clId="Web-{4CC0447D-279B-36DB-00B8-4086E6E0F482}" dt="2026-04-10T11:30:37.478" v="4"/>
        <pc:sldMkLst>
          <pc:docMk/>
          <pc:sldMk cId="101614686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7230C-D53A-45CD-852E-E17531FF4DA5}" type="datetimeFigureOut">
              <a:rPr lang="en-GB" smtClean="0"/>
              <a:t>10/04/2026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43DFC-A1D9-4679-B696-6C0FFC690494}" type="slidenum">
              <a:rPr lang="en-GB" smtClean="0"/>
              <a:t>‹#›</a:t>
            </a:fld>
            <a:endParaRPr lang="en-GB"/>
          </a:p>
        </p:txBody>
      </p:sp>
    </p:spTree>
    <p:extLst>
      <p:ext uri="{BB962C8B-B14F-4D97-AF65-F5344CB8AC3E}">
        <p14:creationId xmlns:p14="http://schemas.microsoft.com/office/powerpoint/2010/main" val="31943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600" b="1" dirty="0">
                <a:solidFill>
                  <a:srgbClr val="38224F"/>
                </a:solidFill>
                <a:effectLst/>
                <a:latin typeface="Georgia" panose="02040502050405020303" pitchFamily="18" charset="0"/>
              </a:rPr>
              <a:t>Disclaimer and Use Terms</a:t>
            </a:r>
            <a:endParaRPr lang="en-GB" sz="1600" b="1" dirty="0">
              <a:solidFill>
                <a:srgbClr val="38224F"/>
              </a:solidFill>
              <a:effectLst/>
              <a:latin typeface="Calibri" panose="020F0502020204030204" pitchFamily="34" charset="0"/>
            </a:endParaRPr>
          </a:p>
          <a:p>
            <a:pPr algn="l"/>
            <a:r>
              <a:rPr lang="en-GB" sz="1200" b="0" dirty="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1200" b="0" dirty="0">
              <a:solidFill>
                <a:srgbClr val="242424"/>
              </a:solidFill>
              <a:effectLst/>
              <a:latin typeface="Calibri" panose="020F0502020204030204" pitchFamily="34" charset="0"/>
            </a:endParaRPr>
          </a:p>
          <a:p>
            <a:endParaRPr lang="en-GB" dirty="0"/>
          </a:p>
          <a:p>
            <a:r>
              <a:rPr lang="en-GB" b="1" dirty="0"/>
              <a:t>Beauchamp Tower facing west </a:t>
            </a:r>
          </a:p>
          <a:p>
            <a:r>
              <a:rPr lang="en-GB" b="0" dirty="0"/>
              <a:t>This side of the building looks over the City of London. From this view you can clearly see that the Beauchamp Tower was built as part of one of the defensive walls. You can see two turrets, </a:t>
            </a:r>
            <a:r>
              <a:rPr lang="en-GB" b="0" dirty="0" err="1"/>
              <a:t>crenellations</a:t>
            </a:r>
            <a:r>
              <a:rPr lang="en-GB" b="0" dirty="0"/>
              <a:t> and arrow loops. There is even a model of a soldier on top of the tower giving you an idea of how this building would have been defended when it was built around 1281.</a:t>
            </a:r>
          </a:p>
        </p:txBody>
      </p:sp>
      <p:sp>
        <p:nvSpPr>
          <p:cNvPr id="4" name="Slide Number Placeholder 3"/>
          <p:cNvSpPr>
            <a:spLocks noGrp="1"/>
          </p:cNvSpPr>
          <p:nvPr>
            <p:ph type="sldNum" sz="quarter" idx="5"/>
          </p:nvPr>
        </p:nvSpPr>
        <p:spPr/>
        <p:txBody>
          <a:bodyPr/>
          <a:lstStyle/>
          <a:p>
            <a:fld id="{B1943DFC-A1D9-4679-B696-6C0FFC690494}" type="slidenum">
              <a:rPr lang="en-GB" smtClean="0"/>
              <a:t>1</a:t>
            </a:fld>
            <a:endParaRPr lang="en-GB"/>
          </a:p>
        </p:txBody>
      </p:sp>
    </p:spTree>
    <p:extLst>
      <p:ext uri="{BB962C8B-B14F-4D97-AF65-F5344CB8AC3E}">
        <p14:creationId xmlns:p14="http://schemas.microsoft.com/office/powerpoint/2010/main" val="221718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2B542-2E06-A86A-62C5-B2E30AAF3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E35C7-2014-C939-3A1D-00E214D4F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7C853-4B05-7322-AD5E-70DBE74B7CF3}"/>
              </a:ext>
            </a:extLst>
          </p:cNvPr>
          <p:cNvSpPr>
            <a:spLocks noGrp="1"/>
          </p:cNvSpPr>
          <p:nvPr>
            <p:ph type="body" idx="1"/>
          </p:nvPr>
        </p:nvSpPr>
        <p:spPr/>
        <p:txBody>
          <a:bodyPr/>
          <a:lstStyle/>
          <a:p>
            <a:r>
              <a:rPr lang="en-GB" b="1" dirty="0"/>
              <a:t>Flower carving</a:t>
            </a:r>
          </a:p>
          <a:p>
            <a:r>
              <a:rPr lang="en-GB" b="0" dirty="0"/>
              <a:t>This carving shows plants and the</a:t>
            </a:r>
            <a:r>
              <a:rPr lang="en-GB" b="0" baseline="0" dirty="0"/>
              <a:t> date 1586.</a:t>
            </a:r>
            <a:endParaRPr lang="en-GB" b="0" dirty="0"/>
          </a:p>
        </p:txBody>
      </p:sp>
      <p:sp>
        <p:nvSpPr>
          <p:cNvPr id="4" name="Slide Number Placeholder 3">
            <a:extLst>
              <a:ext uri="{FF2B5EF4-FFF2-40B4-BE49-F238E27FC236}">
                <a16:creationId xmlns:a16="http://schemas.microsoft.com/office/drawing/2014/main" id="{020D9952-6421-4AEE-5FF7-A421263C8285}"/>
              </a:ext>
            </a:extLst>
          </p:cNvPr>
          <p:cNvSpPr>
            <a:spLocks noGrp="1"/>
          </p:cNvSpPr>
          <p:nvPr>
            <p:ph type="sldNum" sz="quarter" idx="5"/>
          </p:nvPr>
        </p:nvSpPr>
        <p:spPr/>
        <p:txBody>
          <a:bodyPr/>
          <a:lstStyle/>
          <a:p>
            <a:fld id="{B1943DFC-A1D9-4679-B696-6C0FFC690494}" type="slidenum">
              <a:rPr lang="en-GB" smtClean="0"/>
              <a:t>10</a:t>
            </a:fld>
            <a:endParaRPr lang="en-GB"/>
          </a:p>
        </p:txBody>
      </p:sp>
    </p:spTree>
    <p:extLst>
      <p:ext uri="{BB962C8B-B14F-4D97-AF65-F5344CB8AC3E}">
        <p14:creationId xmlns:p14="http://schemas.microsoft.com/office/powerpoint/2010/main" val="101983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12FD-28C3-BE31-1B8C-D690FA35C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1DEDE-2C50-9E77-F227-2F9A05006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0BC3C-267E-E396-210B-3BFF568DFBF6}"/>
              </a:ext>
            </a:extLst>
          </p:cNvPr>
          <p:cNvSpPr>
            <a:spLocks noGrp="1"/>
          </p:cNvSpPr>
          <p:nvPr>
            <p:ph type="body" idx="1"/>
          </p:nvPr>
        </p:nvSpPr>
        <p:spPr/>
        <p:txBody>
          <a:bodyPr/>
          <a:lstStyle/>
          <a:p>
            <a:r>
              <a:rPr lang="en-GB" b="1" dirty="0"/>
              <a:t>Coat</a:t>
            </a:r>
            <a:r>
              <a:rPr lang="en-GB" b="1" baseline="0" dirty="0"/>
              <a:t> of arms</a:t>
            </a:r>
            <a:r>
              <a:rPr lang="en-GB" b="1" dirty="0"/>
              <a:t> carving</a:t>
            </a:r>
          </a:p>
          <a:p>
            <a:r>
              <a:rPr lang="en-GB" b="0" dirty="0"/>
              <a:t>This carving shows a shield with three flowers and some writing nearby.</a:t>
            </a:r>
          </a:p>
        </p:txBody>
      </p:sp>
      <p:sp>
        <p:nvSpPr>
          <p:cNvPr id="4" name="Slide Number Placeholder 3">
            <a:extLst>
              <a:ext uri="{FF2B5EF4-FFF2-40B4-BE49-F238E27FC236}">
                <a16:creationId xmlns:a16="http://schemas.microsoft.com/office/drawing/2014/main" id="{22926FE5-FFBC-AE12-51A1-A86224CA4737}"/>
              </a:ext>
            </a:extLst>
          </p:cNvPr>
          <p:cNvSpPr>
            <a:spLocks noGrp="1"/>
          </p:cNvSpPr>
          <p:nvPr>
            <p:ph type="sldNum" sz="quarter" idx="5"/>
          </p:nvPr>
        </p:nvSpPr>
        <p:spPr/>
        <p:txBody>
          <a:bodyPr/>
          <a:lstStyle/>
          <a:p>
            <a:fld id="{B1943DFC-A1D9-4679-B696-6C0FFC690494}" type="slidenum">
              <a:rPr lang="en-GB" smtClean="0"/>
              <a:t>11</a:t>
            </a:fld>
            <a:endParaRPr lang="en-GB"/>
          </a:p>
        </p:txBody>
      </p:sp>
    </p:spTree>
    <p:extLst>
      <p:ext uri="{BB962C8B-B14F-4D97-AF65-F5344CB8AC3E}">
        <p14:creationId xmlns:p14="http://schemas.microsoft.com/office/powerpoint/2010/main" val="228184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62FA6-3E2B-598D-F7C6-C98B05347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AE519-4196-941F-AF61-7B7AA0512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14E693-7422-F14F-08E9-1554DBD7588B}"/>
              </a:ext>
            </a:extLst>
          </p:cNvPr>
          <p:cNvSpPr>
            <a:spLocks noGrp="1"/>
          </p:cNvSpPr>
          <p:nvPr>
            <p:ph type="body" idx="1"/>
          </p:nvPr>
        </p:nvSpPr>
        <p:spPr/>
        <p:txBody>
          <a:bodyPr/>
          <a:lstStyle/>
          <a:p>
            <a:r>
              <a:rPr lang="en-GB" b="1" dirty="0"/>
              <a:t>Unfinished carving</a:t>
            </a:r>
          </a:p>
          <a:p>
            <a:r>
              <a:rPr lang="en-GB" b="0" dirty="0"/>
              <a:t>This carving appears to be unfinished. You can see how some of the middle parts has been divided into small sections. It gives an idea how the individual letters might have been carved.</a:t>
            </a:r>
          </a:p>
        </p:txBody>
      </p:sp>
      <p:sp>
        <p:nvSpPr>
          <p:cNvPr id="4" name="Slide Number Placeholder 3">
            <a:extLst>
              <a:ext uri="{FF2B5EF4-FFF2-40B4-BE49-F238E27FC236}">
                <a16:creationId xmlns:a16="http://schemas.microsoft.com/office/drawing/2014/main" id="{2AF27A27-F27F-F156-5657-6D8A0A6F97CC}"/>
              </a:ext>
            </a:extLst>
          </p:cNvPr>
          <p:cNvSpPr>
            <a:spLocks noGrp="1"/>
          </p:cNvSpPr>
          <p:nvPr>
            <p:ph type="sldNum" sz="quarter" idx="5"/>
          </p:nvPr>
        </p:nvSpPr>
        <p:spPr/>
        <p:txBody>
          <a:bodyPr/>
          <a:lstStyle/>
          <a:p>
            <a:fld id="{B1943DFC-A1D9-4679-B696-6C0FFC690494}" type="slidenum">
              <a:rPr lang="en-GB" smtClean="0"/>
              <a:t>12</a:t>
            </a:fld>
            <a:endParaRPr lang="en-GB"/>
          </a:p>
        </p:txBody>
      </p:sp>
    </p:spTree>
    <p:extLst>
      <p:ext uri="{BB962C8B-B14F-4D97-AF65-F5344CB8AC3E}">
        <p14:creationId xmlns:p14="http://schemas.microsoft.com/office/powerpoint/2010/main" val="2461878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33E6-32F3-3760-914C-EC7C48902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40162-23E2-9D84-A5A5-BA66CD981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CC5C4-A7AB-C8FF-B3B1-19C63769D14C}"/>
              </a:ext>
            </a:extLst>
          </p:cNvPr>
          <p:cNvSpPr>
            <a:spLocks noGrp="1"/>
          </p:cNvSpPr>
          <p:nvPr>
            <p:ph type="body" idx="1"/>
          </p:nvPr>
        </p:nvSpPr>
        <p:spPr/>
        <p:txBody>
          <a:bodyPr/>
          <a:lstStyle/>
          <a:p>
            <a:r>
              <a:rPr lang="en-GB" b="1" dirty="0"/>
              <a:t>Bailly carving</a:t>
            </a:r>
          </a:p>
          <a:p>
            <a:r>
              <a:rPr lang="en-GB" b="0" dirty="0"/>
              <a:t>"The most unhappy man in the world is he that is not </a:t>
            </a:r>
            <a:r>
              <a:rPr lang="en-GB" b="0" dirty="0" err="1"/>
              <a:t>pacient</a:t>
            </a:r>
            <a:r>
              <a:rPr lang="en-GB" b="0" dirty="0"/>
              <a:t> in adversities; for men are not killed with the adversities they have, but with ye </a:t>
            </a:r>
            <a:r>
              <a:rPr lang="en-GB" b="0" dirty="0" err="1"/>
              <a:t>impacience</a:t>
            </a:r>
            <a:r>
              <a:rPr lang="en-GB" b="0" dirty="0"/>
              <a:t> which they suffer.“ Charles Bailly was imprisoned in 1571, after he was involved in a plot against Elizabeth I. </a:t>
            </a:r>
          </a:p>
        </p:txBody>
      </p:sp>
      <p:sp>
        <p:nvSpPr>
          <p:cNvPr id="4" name="Slide Number Placeholder 3">
            <a:extLst>
              <a:ext uri="{FF2B5EF4-FFF2-40B4-BE49-F238E27FC236}">
                <a16:creationId xmlns:a16="http://schemas.microsoft.com/office/drawing/2014/main" id="{B64D8413-5BF4-E4A4-A7BE-217C5963ECBE}"/>
              </a:ext>
            </a:extLst>
          </p:cNvPr>
          <p:cNvSpPr>
            <a:spLocks noGrp="1"/>
          </p:cNvSpPr>
          <p:nvPr>
            <p:ph type="sldNum" sz="quarter" idx="5"/>
          </p:nvPr>
        </p:nvSpPr>
        <p:spPr/>
        <p:txBody>
          <a:bodyPr/>
          <a:lstStyle/>
          <a:p>
            <a:fld id="{B1943DFC-A1D9-4679-B696-6C0FFC690494}" type="slidenum">
              <a:rPr lang="en-GB" smtClean="0"/>
              <a:t>13</a:t>
            </a:fld>
            <a:endParaRPr lang="en-GB"/>
          </a:p>
        </p:txBody>
      </p:sp>
    </p:spTree>
    <p:extLst>
      <p:ext uri="{BB962C8B-B14F-4D97-AF65-F5344CB8AC3E}">
        <p14:creationId xmlns:p14="http://schemas.microsoft.com/office/powerpoint/2010/main" val="959756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44A9-DB2A-2541-1060-CF3E00E74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317D8-BE51-D4F5-C741-BCBB3B299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291FB-15B3-BA51-D95E-07668A9DCB92}"/>
              </a:ext>
            </a:extLst>
          </p:cNvPr>
          <p:cNvSpPr>
            <a:spLocks noGrp="1"/>
          </p:cNvSpPr>
          <p:nvPr>
            <p:ph type="body" idx="1"/>
          </p:nvPr>
        </p:nvSpPr>
        <p:spPr/>
        <p:txBody>
          <a:bodyPr/>
          <a:lstStyle/>
          <a:p>
            <a:r>
              <a:rPr lang="en-GB" b="1" dirty="0"/>
              <a:t>Dudley carving</a:t>
            </a:r>
          </a:p>
          <a:p>
            <a:r>
              <a:rPr lang="en-GB" b="0" dirty="0"/>
              <a:t>This elaborate carving is linked to Lord Guildford Dudley and his brothers, who were imprisoned in this room. It is thought the different flowers in the carving represent the different brothers: roses for Ambrose; honeysuckles for Henry; oak leaves for Robert and carnations (known as gillyflowers) for Guildford. We don’t</a:t>
            </a:r>
            <a:r>
              <a:rPr lang="en-GB" b="0"/>
              <a:t> know if one of the Dudley brothers carved this or </a:t>
            </a:r>
            <a:r>
              <a:rPr lang="en-GB"/>
              <a:t>whether they</a:t>
            </a:r>
            <a:r>
              <a:rPr lang="en-GB" b="0"/>
              <a:t> </a:t>
            </a:r>
            <a:r>
              <a:rPr lang="en-GB"/>
              <a:t>may have </a:t>
            </a:r>
            <a:r>
              <a:rPr lang="en-GB" b="0"/>
              <a:t>paid an expert to do it, but it was </a:t>
            </a:r>
            <a:r>
              <a:rPr lang="en-GB"/>
              <a:t>carved</a:t>
            </a:r>
            <a:r>
              <a:rPr lang="en-GB" b="0"/>
              <a:t> by someone who was a good artist.</a:t>
            </a:r>
            <a:endParaRPr lang="en-GB" b="0">
              <a:ea typeface="Calibri"/>
              <a:cs typeface="Calibri"/>
            </a:endParaRPr>
          </a:p>
        </p:txBody>
      </p:sp>
      <p:sp>
        <p:nvSpPr>
          <p:cNvPr id="4" name="Slide Number Placeholder 3">
            <a:extLst>
              <a:ext uri="{FF2B5EF4-FFF2-40B4-BE49-F238E27FC236}">
                <a16:creationId xmlns:a16="http://schemas.microsoft.com/office/drawing/2014/main" id="{D1F2492E-46A7-09D8-E143-E5A083E38097}"/>
              </a:ext>
            </a:extLst>
          </p:cNvPr>
          <p:cNvSpPr>
            <a:spLocks noGrp="1"/>
          </p:cNvSpPr>
          <p:nvPr>
            <p:ph type="sldNum" sz="quarter" idx="5"/>
          </p:nvPr>
        </p:nvSpPr>
        <p:spPr/>
        <p:txBody>
          <a:bodyPr/>
          <a:lstStyle/>
          <a:p>
            <a:fld id="{B1943DFC-A1D9-4679-B696-6C0FFC690494}" type="slidenum">
              <a:rPr lang="en-GB" smtClean="0"/>
              <a:t>14</a:t>
            </a:fld>
            <a:endParaRPr lang="en-GB"/>
          </a:p>
        </p:txBody>
      </p:sp>
    </p:spTree>
    <p:extLst>
      <p:ext uri="{BB962C8B-B14F-4D97-AF65-F5344CB8AC3E}">
        <p14:creationId xmlns:p14="http://schemas.microsoft.com/office/powerpoint/2010/main" val="417483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899E-420D-E045-5FA7-5D85FAE46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0D549-9652-EA37-206E-3368D8ED0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DA864-B320-8F98-7C30-8249E882D5A0}"/>
              </a:ext>
            </a:extLst>
          </p:cNvPr>
          <p:cNvSpPr>
            <a:spLocks noGrp="1"/>
          </p:cNvSpPr>
          <p:nvPr>
            <p:ph type="body" idx="1"/>
          </p:nvPr>
        </p:nvSpPr>
        <p:spPr/>
        <p:txBody>
          <a:bodyPr/>
          <a:lstStyle/>
          <a:p>
            <a:r>
              <a:rPr lang="en-GB" b="1" dirty="0"/>
              <a:t>Arundel carving</a:t>
            </a:r>
          </a:p>
          <a:p>
            <a:r>
              <a:rPr lang="en-GB" b="0" dirty="0"/>
              <a:t>Elizabeth I imprisoned Philip Howard, Earl of Arundel, in the Beauchamp Tower for 10 years. He refused to give up his Catholic faith and was seen as a threat. He died in the Beauchamp Tower in 1595. Listen to the audio of the inscription, first in Latin, then translated into English.  </a:t>
            </a:r>
          </a:p>
          <a:p>
            <a:endParaRPr lang="en-GB" b="0" dirty="0"/>
          </a:p>
          <a:p>
            <a:r>
              <a:rPr lang="en-GB" b="0" dirty="0"/>
              <a:t>Translation: </a:t>
            </a:r>
          </a:p>
          <a:p>
            <a:r>
              <a:rPr lang="en-GB" b="0"/>
              <a:t>The more affliction we endure for Christ in this world, the more glory we shall obtain with Christ in the next</a:t>
            </a:r>
            <a:r>
              <a:rPr lang="en-GB"/>
              <a:t>.</a:t>
            </a:r>
            <a:endParaRPr lang="en-GB" b="0">
              <a:ea typeface="Calibri"/>
              <a:cs typeface="Calibri"/>
            </a:endParaRPr>
          </a:p>
        </p:txBody>
      </p:sp>
      <p:sp>
        <p:nvSpPr>
          <p:cNvPr id="4" name="Slide Number Placeholder 3">
            <a:extLst>
              <a:ext uri="{FF2B5EF4-FFF2-40B4-BE49-F238E27FC236}">
                <a16:creationId xmlns:a16="http://schemas.microsoft.com/office/drawing/2014/main" id="{F3731204-4848-B015-5E8A-E0ED3A5771CD}"/>
              </a:ext>
            </a:extLst>
          </p:cNvPr>
          <p:cNvSpPr>
            <a:spLocks noGrp="1"/>
          </p:cNvSpPr>
          <p:nvPr>
            <p:ph type="sldNum" sz="quarter" idx="5"/>
          </p:nvPr>
        </p:nvSpPr>
        <p:spPr/>
        <p:txBody>
          <a:bodyPr/>
          <a:lstStyle/>
          <a:p>
            <a:fld id="{B1943DFC-A1D9-4679-B696-6C0FFC690494}" type="slidenum">
              <a:rPr lang="en-GB" smtClean="0"/>
              <a:t>15</a:t>
            </a:fld>
            <a:endParaRPr lang="en-GB"/>
          </a:p>
        </p:txBody>
      </p:sp>
    </p:spTree>
    <p:extLst>
      <p:ext uri="{BB962C8B-B14F-4D97-AF65-F5344CB8AC3E}">
        <p14:creationId xmlns:p14="http://schemas.microsoft.com/office/powerpoint/2010/main" val="352808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66E2-C0E1-91A8-C4E2-906C68B02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EC01D-7C0C-7C12-4214-82B9FE210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B289D-5563-3A89-2F95-A36223C4174C}"/>
              </a:ext>
            </a:extLst>
          </p:cNvPr>
          <p:cNvSpPr>
            <a:spLocks noGrp="1"/>
          </p:cNvSpPr>
          <p:nvPr>
            <p:ph type="body" idx="1"/>
          </p:nvPr>
        </p:nvSpPr>
        <p:spPr/>
        <p:txBody>
          <a:bodyPr/>
          <a:lstStyle/>
          <a:p>
            <a:r>
              <a:rPr lang="en-GB" b="1" dirty="0"/>
              <a:t>Arundel carving </a:t>
            </a:r>
          </a:p>
          <a:p>
            <a:r>
              <a:rPr lang="en-GB" b="0" dirty="0"/>
              <a:t>This is a black and white version of the Arundel carving </a:t>
            </a:r>
            <a:r>
              <a:rPr lang="en-GB" b="0"/>
              <a:t>which might </a:t>
            </a:r>
            <a:r>
              <a:rPr lang="en-GB" b="0" dirty="0"/>
              <a:t>be easier for some students to read the text. </a:t>
            </a:r>
          </a:p>
        </p:txBody>
      </p:sp>
      <p:sp>
        <p:nvSpPr>
          <p:cNvPr id="4" name="Slide Number Placeholder 3">
            <a:extLst>
              <a:ext uri="{FF2B5EF4-FFF2-40B4-BE49-F238E27FC236}">
                <a16:creationId xmlns:a16="http://schemas.microsoft.com/office/drawing/2014/main" id="{4FDC9D12-A720-BAE7-B420-FD702F93C6F9}"/>
              </a:ext>
            </a:extLst>
          </p:cNvPr>
          <p:cNvSpPr>
            <a:spLocks noGrp="1"/>
          </p:cNvSpPr>
          <p:nvPr>
            <p:ph type="sldNum" sz="quarter" idx="5"/>
          </p:nvPr>
        </p:nvSpPr>
        <p:spPr/>
        <p:txBody>
          <a:bodyPr/>
          <a:lstStyle/>
          <a:p>
            <a:fld id="{B1943DFC-A1D9-4679-B696-6C0FFC690494}" type="slidenum">
              <a:rPr lang="en-GB" smtClean="0"/>
              <a:t>16</a:t>
            </a:fld>
            <a:endParaRPr lang="en-GB"/>
          </a:p>
        </p:txBody>
      </p:sp>
    </p:spTree>
    <p:extLst>
      <p:ext uri="{BB962C8B-B14F-4D97-AF65-F5344CB8AC3E}">
        <p14:creationId xmlns:p14="http://schemas.microsoft.com/office/powerpoint/2010/main" val="52669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1921-9107-4538-AC88-E77A7B00C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23740-6BD0-AC04-7D70-BB6732DE8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EC3D2-D3F3-7625-40F0-B1556425BBFD}"/>
              </a:ext>
            </a:extLst>
          </p:cNvPr>
          <p:cNvSpPr>
            <a:spLocks noGrp="1"/>
          </p:cNvSpPr>
          <p:nvPr>
            <p:ph type="body" idx="1"/>
          </p:nvPr>
        </p:nvSpPr>
        <p:spPr/>
        <p:txBody>
          <a:bodyPr/>
          <a:lstStyle/>
          <a:p>
            <a:r>
              <a:rPr lang="en-GB" b="1" dirty="0"/>
              <a:t>Beauchamp Tower facing east </a:t>
            </a:r>
          </a:p>
          <a:p>
            <a:r>
              <a:rPr lang="en-GB" b="0" dirty="0"/>
              <a:t>This side of the building looks over the grounds inside the Tower of London. You can see Tower Green to the right of the image, </a:t>
            </a:r>
            <a:r>
              <a:rPr lang="en-GB" dirty="0"/>
              <a:t>near </a:t>
            </a:r>
            <a:r>
              <a:rPr lang="en-GB" b="0" dirty="0"/>
              <a:t>this site several </a:t>
            </a:r>
            <a:r>
              <a:rPr lang="en-GB" dirty="0"/>
              <a:t>high-status</a:t>
            </a:r>
            <a:r>
              <a:rPr lang="en-GB" b="0" dirty="0"/>
              <a:t> people were executed in the Tudor period. From this view you can see </a:t>
            </a:r>
            <a:r>
              <a:rPr lang="en-GB" b="0" dirty="0" err="1"/>
              <a:t>crenellations</a:t>
            </a:r>
            <a:r>
              <a:rPr lang="en-GB" b="0" dirty="0"/>
              <a:t> and windows. You can also see newer buildings that have been built on either side of the Beauchamp Tower. To the left is a Stuart building and to the right is a Georgian building. </a:t>
            </a:r>
          </a:p>
          <a:p>
            <a:endParaRPr lang="en-GB" b="0" dirty="0"/>
          </a:p>
          <a:p>
            <a:r>
              <a:rPr lang="en-GB" dirty="0">
                <a:ea typeface="Calibri" panose="020F0502020204030204"/>
                <a:cs typeface="Calibri" panose="020F0502020204030204"/>
              </a:rPr>
              <a:t>Note that there are not many arrow loops on this side of the building.</a:t>
            </a:r>
          </a:p>
          <a:p>
            <a:endParaRPr lang="en-GB" b="1" dirty="0"/>
          </a:p>
        </p:txBody>
      </p:sp>
      <p:sp>
        <p:nvSpPr>
          <p:cNvPr id="4" name="Slide Number Placeholder 3">
            <a:extLst>
              <a:ext uri="{FF2B5EF4-FFF2-40B4-BE49-F238E27FC236}">
                <a16:creationId xmlns:a16="http://schemas.microsoft.com/office/drawing/2014/main" id="{7BF7C92E-589D-A35A-293B-18B86768F4DF}"/>
              </a:ext>
            </a:extLst>
          </p:cNvPr>
          <p:cNvSpPr>
            <a:spLocks noGrp="1"/>
          </p:cNvSpPr>
          <p:nvPr>
            <p:ph type="sldNum" sz="quarter" idx="5"/>
          </p:nvPr>
        </p:nvSpPr>
        <p:spPr/>
        <p:txBody>
          <a:bodyPr/>
          <a:lstStyle/>
          <a:p>
            <a:fld id="{B1943DFC-A1D9-4679-B696-6C0FFC690494}" type="slidenum">
              <a:rPr lang="en-GB" smtClean="0"/>
              <a:t>2</a:t>
            </a:fld>
            <a:endParaRPr lang="en-GB"/>
          </a:p>
        </p:txBody>
      </p:sp>
    </p:spTree>
    <p:extLst>
      <p:ext uri="{BB962C8B-B14F-4D97-AF65-F5344CB8AC3E}">
        <p14:creationId xmlns:p14="http://schemas.microsoft.com/office/powerpoint/2010/main" val="364430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F311B-086D-EE74-04B7-F253F8DB7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B3CA7-A85F-B39B-6435-108952383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AEFFA-7FE5-F9C1-A1F9-BA57BC23AE3E}"/>
              </a:ext>
            </a:extLst>
          </p:cNvPr>
          <p:cNvSpPr>
            <a:spLocks noGrp="1"/>
          </p:cNvSpPr>
          <p:nvPr>
            <p:ph type="body" idx="1"/>
          </p:nvPr>
        </p:nvSpPr>
        <p:spPr/>
        <p:txBody>
          <a:bodyPr/>
          <a:lstStyle/>
          <a:p>
            <a:r>
              <a:rPr lang="en-GB" b="1" dirty="0"/>
              <a:t>A map of the Tower of London from 1597</a:t>
            </a:r>
          </a:p>
          <a:p>
            <a:r>
              <a:rPr lang="en-GB" b="0" dirty="0"/>
              <a:t>This map shows the Beauchamp Tower’s position on the west inner defensive wall. </a:t>
            </a:r>
          </a:p>
        </p:txBody>
      </p:sp>
      <p:sp>
        <p:nvSpPr>
          <p:cNvPr id="4" name="Slide Number Placeholder 3">
            <a:extLst>
              <a:ext uri="{FF2B5EF4-FFF2-40B4-BE49-F238E27FC236}">
                <a16:creationId xmlns:a16="http://schemas.microsoft.com/office/drawing/2014/main" id="{0F70A958-CF3D-E0E3-8958-47095F44A97F}"/>
              </a:ext>
            </a:extLst>
          </p:cNvPr>
          <p:cNvSpPr>
            <a:spLocks noGrp="1"/>
          </p:cNvSpPr>
          <p:nvPr>
            <p:ph type="sldNum" sz="quarter" idx="5"/>
          </p:nvPr>
        </p:nvSpPr>
        <p:spPr/>
        <p:txBody>
          <a:bodyPr/>
          <a:lstStyle/>
          <a:p>
            <a:fld id="{B1943DFC-A1D9-4679-B696-6C0FFC690494}" type="slidenum">
              <a:rPr lang="en-GB" smtClean="0"/>
              <a:t>3</a:t>
            </a:fld>
            <a:endParaRPr lang="en-GB"/>
          </a:p>
        </p:txBody>
      </p:sp>
    </p:spTree>
    <p:extLst>
      <p:ext uri="{BB962C8B-B14F-4D97-AF65-F5344CB8AC3E}">
        <p14:creationId xmlns:p14="http://schemas.microsoft.com/office/powerpoint/2010/main" val="170194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BA12C-DDFF-31CF-0C21-3F6CE94B1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A9265-2BB9-C330-B37C-49041D2D3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55E21-02D1-EB30-1C9F-BAA316FC122F}"/>
              </a:ext>
            </a:extLst>
          </p:cNvPr>
          <p:cNvSpPr>
            <a:spLocks noGrp="1"/>
          </p:cNvSpPr>
          <p:nvPr>
            <p:ph type="body" idx="1"/>
          </p:nvPr>
        </p:nvSpPr>
        <p:spPr/>
        <p:txBody>
          <a:bodyPr/>
          <a:lstStyle/>
          <a:p>
            <a:r>
              <a:rPr lang="en-GB" b="1" dirty="0"/>
              <a:t>Inside the Beauchamp Tower</a:t>
            </a:r>
          </a:p>
          <a:p>
            <a:r>
              <a:rPr lang="en-GB" b="0" dirty="0"/>
              <a:t>These images show thick sturdy stone used to build the Tower, the narrow corridors and the spiral staircase. These are all defensive features.</a:t>
            </a:r>
          </a:p>
        </p:txBody>
      </p:sp>
      <p:sp>
        <p:nvSpPr>
          <p:cNvPr id="4" name="Slide Number Placeholder 3">
            <a:extLst>
              <a:ext uri="{FF2B5EF4-FFF2-40B4-BE49-F238E27FC236}">
                <a16:creationId xmlns:a16="http://schemas.microsoft.com/office/drawing/2014/main" id="{80E54E2D-9C2E-0F05-3D6B-2A94DF26F1D9}"/>
              </a:ext>
            </a:extLst>
          </p:cNvPr>
          <p:cNvSpPr>
            <a:spLocks noGrp="1"/>
          </p:cNvSpPr>
          <p:nvPr>
            <p:ph type="sldNum" sz="quarter" idx="5"/>
          </p:nvPr>
        </p:nvSpPr>
        <p:spPr/>
        <p:txBody>
          <a:bodyPr/>
          <a:lstStyle/>
          <a:p>
            <a:fld id="{B1943DFC-A1D9-4679-B696-6C0FFC690494}" type="slidenum">
              <a:rPr lang="en-GB" smtClean="0"/>
              <a:t>4</a:t>
            </a:fld>
            <a:endParaRPr lang="en-GB"/>
          </a:p>
        </p:txBody>
      </p:sp>
    </p:spTree>
    <p:extLst>
      <p:ext uri="{BB962C8B-B14F-4D97-AF65-F5344CB8AC3E}">
        <p14:creationId xmlns:p14="http://schemas.microsoft.com/office/powerpoint/2010/main" val="423481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9413A-1AD1-6273-C28E-5F39B6151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2A611-F923-DD55-C457-1C90F750C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FB15E-4ED2-D1AD-7F2D-8C2475116EF4}"/>
              </a:ext>
            </a:extLst>
          </p:cNvPr>
          <p:cNvSpPr>
            <a:spLocks noGrp="1"/>
          </p:cNvSpPr>
          <p:nvPr>
            <p:ph type="body" idx="1"/>
          </p:nvPr>
        </p:nvSpPr>
        <p:spPr/>
        <p:txBody>
          <a:bodyPr/>
          <a:lstStyle/>
          <a:p>
            <a:r>
              <a:rPr lang="en-GB" b="1" dirty="0"/>
              <a:t>Life as a prisoner</a:t>
            </a:r>
          </a:p>
          <a:p>
            <a:r>
              <a:rPr lang="en-GB" b="0" dirty="0"/>
              <a:t>This drawing shows what life might have been like inside the Beauchamp Tower for the high-status prisoners that were held there.</a:t>
            </a:r>
          </a:p>
        </p:txBody>
      </p:sp>
      <p:sp>
        <p:nvSpPr>
          <p:cNvPr id="4" name="Slide Number Placeholder 3">
            <a:extLst>
              <a:ext uri="{FF2B5EF4-FFF2-40B4-BE49-F238E27FC236}">
                <a16:creationId xmlns:a16="http://schemas.microsoft.com/office/drawing/2014/main" id="{A68E0A04-14CA-5B5B-A0D5-9ED2D5AF811B}"/>
              </a:ext>
            </a:extLst>
          </p:cNvPr>
          <p:cNvSpPr>
            <a:spLocks noGrp="1"/>
          </p:cNvSpPr>
          <p:nvPr>
            <p:ph type="sldNum" sz="quarter" idx="5"/>
          </p:nvPr>
        </p:nvSpPr>
        <p:spPr/>
        <p:txBody>
          <a:bodyPr/>
          <a:lstStyle/>
          <a:p>
            <a:fld id="{B1943DFC-A1D9-4679-B696-6C0FFC690494}" type="slidenum">
              <a:rPr lang="en-GB" smtClean="0"/>
              <a:t>5</a:t>
            </a:fld>
            <a:endParaRPr lang="en-GB"/>
          </a:p>
        </p:txBody>
      </p:sp>
    </p:spTree>
    <p:extLst>
      <p:ext uri="{BB962C8B-B14F-4D97-AF65-F5344CB8AC3E}">
        <p14:creationId xmlns:p14="http://schemas.microsoft.com/office/powerpoint/2010/main" val="185650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54352-D239-D3D5-D6F1-D1DD836FF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4CE2A-4854-A95F-3B4F-09B9499C8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B5B60-3D66-D51F-35E2-79D87C6D8735}"/>
              </a:ext>
            </a:extLst>
          </p:cNvPr>
          <p:cNvSpPr>
            <a:spLocks noGrp="1"/>
          </p:cNvSpPr>
          <p:nvPr>
            <p:ph type="body" idx="1"/>
          </p:nvPr>
        </p:nvSpPr>
        <p:spPr/>
        <p:txBody>
          <a:bodyPr/>
          <a:lstStyle/>
          <a:p>
            <a:r>
              <a:rPr lang="en-GB" b="1" dirty="0"/>
              <a:t>Peverel carving</a:t>
            </a:r>
          </a:p>
          <a:p>
            <a:r>
              <a:rPr lang="en-GB" b="0"/>
              <a:t>This is one of the many elaborate and skilfully carved inscriptions in the Beauchamp Tower. We do not know any firm details about Thomas Peverel, other than that he was imprisoned in around 1570. This collection of carvings also includes a skeleton, which is a symbol of death</a:t>
            </a:r>
            <a:r>
              <a:rPr lang="en-GB"/>
              <a:t>.</a:t>
            </a:r>
            <a:endParaRPr lang="en-GB" b="0">
              <a:ea typeface="Calibri"/>
              <a:cs typeface="Calibri"/>
            </a:endParaRPr>
          </a:p>
          <a:p>
            <a:endParaRPr lang="en-GB" b="0" dirty="0"/>
          </a:p>
          <a:p>
            <a:r>
              <a:rPr lang="en-GB" b="0" dirty="0"/>
              <a:t>Using the year of his imprisonment as evidence, we might assume he was imprisoned for taking part in the Rebellion of the Northern Earls, an unsuccessful attempt by Catholic nobles from Northern England to replace Elizabeth I with Mary, Queen of Scots.</a:t>
            </a:r>
          </a:p>
        </p:txBody>
      </p:sp>
      <p:sp>
        <p:nvSpPr>
          <p:cNvPr id="4" name="Slide Number Placeholder 3">
            <a:extLst>
              <a:ext uri="{FF2B5EF4-FFF2-40B4-BE49-F238E27FC236}">
                <a16:creationId xmlns:a16="http://schemas.microsoft.com/office/drawing/2014/main" id="{D5D409AD-4435-316C-EA5C-4185DA77BF87}"/>
              </a:ext>
            </a:extLst>
          </p:cNvPr>
          <p:cNvSpPr>
            <a:spLocks noGrp="1"/>
          </p:cNvSpPr>
          <p:nvPr>
            <p:ph type="sldNum" sz="quarter" idx="5"/>
          </p:nvPr>
        </p:nvSpPr>
        <p:spPr/>
        <p:txBody>
          <a:bodyPr/>
          <a:lstStyle/>
          <a:p>
            <a:fld id="{B1943DFC-A1D9-4679-B696-6C0FFC690494}" type="slidenum">
              <a:rPr lang="en-GB" smtClean="0"/>
              <a:t>6</a:t>
            </a:fld>
            <a:endParaRPr lang="en-GB"/>
          </a:p>
        </p:txBody>
      </p:sp>
    </p:spTree>
    <p:extLst>
      <p:ext uri="{BB962C8B-B14F-4D97-AF65-F5344CB8AC3E}">
        <p14:creationId xmlns:p14="http://schemas.microsoft.com/office/powerpoint/2010/main" val="386992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E5F6F-0C33-1C5B-3E2C-F24F30D78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ABBD1-15FD-EF85-F62D-B954FCD33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B128B-CE3B-7076-993D-E6BFEA66FED2}"/>
              </a:ext>
            </a:extLst>
          </p:cNvPr>
          <p:cNvSpPr>
            <a:spLocks noGrp="1"/>
          </p:cNvSpPr>
          <p:nvPr>
            <p:ph type="body" idx="1"/>
          </p:nvPr>
        </p:nvSpPr>
        <p:spPr/>
        <p:txBody>
          <a:bodyPr/>
          <a:lstStyle/>
          <a:p>
            <a:r>
              <a:rPr lang="en-GB" b="1" dirty="0"/>
              <a:t>Assorted carvings</a:t>
            </a:r>
          </a:p>
          <a:p>
            <a:r>
              <a:rPr lang="en-GB" b="0" dirty="0"/>
              <a:t>Many of these carvings near the window include people's names, coats of arms and religious symbols.</a:t>
            </a:r>
          </a:p>
        </p:txBody>
      </p:sp>
      <p:sp>
        <p:nvSpPr>
          <p:cNvPr id="4" name="Slide Number Placeholder 3">
            <a:extLst>
              <a:ext uri="{FF2B5EF4-FFF2-40B4-BE49-F238E27FC236}">
                <a16:creationId xmlns:a16="http://schemas.microsoft.com/office/drawing/2014/main" id="{23F5691C-7293-8DCA-A023-4A679EEE2506}"/>
              </a:ext>
            </a:extLst>
          </p:cNvPr>
          <p:cNvSpPr>
            <a:spLocks noGrp="1"/>
          </p:cNvSpPr>
          <p:nvPr>
            <p:ph type="sldNum" sz="quarter" idx="5"/>
          </p:nvPr>
        </p:nvSpPr>
        <p:spPr/>
        <p:txBody>
          <a:bodyPr/>
          <a:lstStyle/>
          <a:p>
            <a:fld id="{B1943DFC-A1D9-4679-B696-6C0FFC690494}" type="slidenum">
              <a:rPr lang="en-GB" smtClean="0"/>
              <a:t>7</a:t>
            </a:fld>
            <a:endParaRPr lang="en-GB"/>
          </a:p>
        </p:txBody>
      </p:sp>
    </p:spTree>
    <p:extLst>
      <p:ext uri="{BB962C8B-B14F-4D97-AF65-F5344CB8AC3E}">
        <p14:creationId xmlns:p14="http://schemas.microsoft.com/office/powerpoint/2010/main" val="147068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FA1C-4114-5EB2-7C68-A4995E402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53187-AA72-E8F3-A5FD-F1FA3C15D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AF793-2473-38A8-B214-4FB35B93D497}"/>
              </a:ext>
            </a:extLst>
          </p:cNvPr>
          <p:cNvSpPr>
            <a:spLocks noGrp="1"/>
          </p:cNvSpPr>
          <p:nvPr>
            <p:ph type="body" idx="1"/>
          </p:nvPr>
        </p:nvSpPr>
        <p:spPr/>
        <p:txBody>
          <a:bodyPr/>
          <a:lstStyle/>
          <a:p>
            <a:r>
              <a:rPr lang="en-GB" b="1" dirty="0"/>
              <a:t>Jane carvings</a:t>
            </a:r>
          </a:p>
          <a:p>
            <a:r>
              <a:rPr lang="en-GB" b="0" dirty="0"/>
              <a:t>This carving is anonymous. Some people think that the person who carved it wanted to remember Lady Jane Grey who was executed on Tower Green, the area of grass that can be seen from this window. There are several carvings dedicated to 'Jane' </a:t>
            </a:r>
            <a:r>
              <a:rPr lang="en-GB"/>
              <a:t>nearby</a:t>
            </a:r>
            <a:r>
              <a:rPr lang="en-GB" b="0"/>
              <a:t>.</a:t>
            </a:r>
            <a:endParaRPr lang="en-GB" b="0">
              <a:ea typeface="Calibri"/>
              <a:cs typeface="Calibri"/>
            </a:endParaRPr>
          </a:p>
        </p:txBody>
      </p:sp>
      <p:sp>
        <p:nvSpPr>
          <p:cNvPr id="4" name="Slide Number Placeholder 3">
            <a:extLst>
              <a:ext uri="{FF2B5EF4-FFF2-40B4-BE49-F238E27FC236}">
                <a16:creationId xmlns:a16="http://schemas.microsoft.com/office/drawing/2014/main" id="{321F54D2-C59D-5749-3295-F982ADBEBE05}"/>
              </a:ext>
            </a:extLst>
          </p:cNvPr>
          <p:cNvSpPr>
            <a:spLocks noGrp="1"/>
          </p:cNvSpPr>
          <p:nvPr>
            <p:ph type="sldNum" sz="quarter" idx="5"/>
          </p:nvPr>
        </p:nvSpPr>
        <p:spPr/>
        <p:txBody>
          <a:bodyPr/>
          <a:lstStyle/>
          <a:p>
            <a:fld id="{B1943DFC-A1D9-4679-B696-6C0FFC690494}" type="slidenum">
              <a:rPr lang="en-GB" smtClean="0"/>
              <a:t>8</a:t>
            </a:fld>
            <a:endParaRPr lang="en-GB"/>
          </a:p>
        </p:txBody>
      </p:sp>
    </p:spTree>
    <p:extLst>
      <p:ext uri="{BB962C8B-B14F-4D97-AF65-F5344CB8AC3E}">
        <p14:creationId xmlns:p14="http://schemas.microsoft.com/office/powerpoint/2010/main" val="271163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CF747-C7CA-071C-AE9D-52E6D73F5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D6AED-53E7-499D-698A-0A6DE21DE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B0A45-190D-7223-1C5E-78BA1D40516E}"/>
              </a:ext>
            </a:extLst>
          </p:cNvPr>
          <p:cNvSpPr>
            <a:spLocks noGrp="1"/>
          </p:cNvSpPr>
          <p:nvPr>
            <p:ph type="body" idx="1"/>
          </p:nvPr>
        </p:nvSpPr>
        <p:spPr/>
        <p:txBody>
          <a:bodyPr/>
          <a:lstStyle/>
          <a:p>
            <a:r>
              <a:rPr lang="en-GB" b="1" dirty="0"/>
              <a:t>Thomas Abel carving</a:t>
            </a:r>
          </a:p>
          <a:p>
            <a:r>
              <a:rPr lang="en-GB" b="0" dirty="0"/>
              <a:t>Thomas Abel was imprisoned by Henry VIII after Henry divorced his first wife, Katherine of Aragon. Thomas Abel was Katherine's priest and remained loyal to her, after the divorce. He was eventually executed for treason. His name, Thomas, is carved above a picture of a bell with the letter A in the centre – literally 'A bell', to represent his surname Abel.</a:t>
            </a:r>
          </a:p>
        </p:txBody>
      </p:sp>
      <p:sp>
        <p:nvSpPr>
          <p:cNvPr id="4" name="Slide Number Placeholder 3">
            <a:extLst>
              <a:ext uri="{FF2B5EF4-FFF2-40B4-BE49-F238E27FC236}">
                <a16:creationId xmlns:a16="http://schemas.microsoft.com/office/drawing/2014/main" id="{B6791871-8239-7692-7CEA-E6FDF5A96FE7}"/>
              </a:ext>
            </a:extLst>
          </p:cNvPr>
          <p:cNvSpPr>
            <a:spLocks noGrp="1"/>
          </p:cNvSpPr>
          <p:nvPr>
            <p:ph type="sldNum" sz="quarter" idx="5"/>
          </p:nvPr>
        </p:nvSpPr>
        <p:spPr/>
        <p:txBody>
          <a:bodyPr/>
          <a:lstStyle/>
          <a:p>
            <a:fld id="{B1943DFC-A1D9-4679-B696-6C0FFC690494}" type="slidenum">
              <a:rPr lang="en-GB" smtClean="0"/>
              <a:t>9</a:t>
            </a:fld>
            <a:endParaRPr lang="en-GB"/>
          </a:p>
        </p:txBody>
      </p:sp>
    </p:spTree>
    <p:extLst>
      <p:ext uri="{BB962C8B-B14F-4D97-AF65-F5344CB8AC3E}">
        <p14:creationId xmlns:p14="http://schemas.microsoft.com/office/powerpoint/2010/main" val="356776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812B-87F2-9144-3B5A-0A90A1CAD4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C4AC574-4693-7E99-D8AD-D814D29DD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DD4F96A-0063-2DDE-A20C-CF571C2CFDB1}"/>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5" name="Footer Placeholder 4">
            <a:extLst>
              <a:ext uri="{FF2B5EF4-FFF2-40B4-BE49-F238E27FC236}">
                <a16:creationId xmlns:a16="http://schemas.microsoft.com/office/drawing/2014/main" id="{88B78F1E-D73D-B907-24BF-B8B32C2BD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9F852-6B08-62BD-1671-B4F43317EBA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186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396B-4229-651C-0DA9-980F320DFC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5B1676F-3C62-3296-9158-2C31F46D76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86836C-66C5-6E62-5EFC-7D1869B59552}"/>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5" name="Footer Placeholder 4">
            <a:extLst>
              <a:ext uri="{FF2B5EF4-FFF2-40B4-BE49-F238E27FC236}">
                <a16:creationId xmlns:a16="http://schemas.microsoft.com/office/drawing/2014/main" id="{B31E7AAC-6996-A2F5-2FFF-F3AA7BA44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6A766-BF23-3774-87F9-C2B02246EAE9}"/>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0838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3D07F-C82B-3570-91D1-BBBD134E07A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2AB85D3-4ABA-B698-8A19-0B7076FE30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65A592-8F17-0B44-CC3E-B8974F28B8BE}"/>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5" name="Footer Placeholder 4">
            <a:extLst>
              <a:ext uri="{FF2B5EF4-FFF2-40B4-BE49-F238E27FC236}">
                <a16:creationId xmlns:a16="http://schemas.microsoft.com/office/drawing/2014/main" id="{40D5CC44-1E28-8C11-B185-777456475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5414D-4A95-354F-B2DB-1DB81C2F0587}"/>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73376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B45-2753-3153-985D-BB60391477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FD06F8-86AA-8382-D9D1-15F12301AC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0771EB-69A5-147F-FF14-C43F63CA0205}"/>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5" name="Footer Placeholder 4">
            <a:extLst>
              <a:ext uri="{FF2B5EF4-FFF2-40B4-BE49-F238E27FC236}">
                <a16:creationId xmlns:a16="http://schemas.microsoft.com/office/drawing/2014/main" id="{4E9AE0D6-F39F-FBC8-F1F2-4353A622A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E5D856-AABE-7D23-BD36-E7D96347C4B3}"/>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6922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4B00-874F-C7DB-9135-A8B85895E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A04748-4775-9238-830A-DD0B069A4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E9D70E-CAD9-18AC-2D59-C5D23348579F}"/>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5" name="Footer Placeholder 4">
            <a:extLst>
              <a:ext uri="{FF2B5EF4-FFF2-40B4-BE49-F238E27FC236}">
                <a16:creationId xmlns:a16="http://schemas.microsoft.com/office/drawing/2014/main" id="{71E15DF1-875A-9441-361F-176898E48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7F2AB-6609-2DA0-F46C-6DE6926E498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39999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AFA7-B36C-DD02-07BC-248B368574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4AD677-F9B6-C348-78DE-3632724C8A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0E9E4EC-7A08-0D77-FEC3-67047FF8D1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7D9443-9D4A-60DA-0DD5-0F23DBEA69C2}"/>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6" name="Footer Placeholder 5">
            <a:extLst>
              <a:ext uri="{FF2B5EF4-FFF2-40B4-BE49-F238E27FC236}">
                <a16:creationId xmlns:a16="http://schemas.microsoft.com/office/drawing/2014/main" id="{C4FA8D65-8F24-2405-4828-BF0DD5F56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17493F-2CAB-08CC-EDF9-F949C6D7A59B}"/>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87224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0258-BCA4-7DAD-1F10-1CB7701D004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8C890A-3B0F-1A38-C585-595B6C3BE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501426-72A9-28A2-98C4-DABB20334E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85F041-6D3A-46C4-34E7-B9235B805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32C5DE-178D-79D0-D9CE-98B50EA726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C732D71-52F3-7B61-BC00-667746913A03}"/>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8" name="Footer Placeholder 7">
            <a:extLst>
              <a:ext uri="{FF2B5EF4-FFF2-40B4-BE49-F238E27FC236}">
                <a16:creationId xmlns:a16="http://schemas.microsoft.com/office/drawing/2014/main" id="{20FA67BA-2C83-DF9D-D05E-C0743F9010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E23054-BC12-F4C0-88FE-50CC23CEE64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424876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347A-A529-6B7C-D72F-FD385A67D76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100564-B69B-0BFF-BEA9-984672A74FE9}"/>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4" name="Footer Placeholder 3">
            <a:extLst>
              <a:ext uri="{FF2B5EF4-FFF2-40B4-BE49-F238E27FC236}">
                <a16:creationId xmlns:a16="http://schemas.microsoft.com/office/drawing/2014/main" id="{157246CC-284E-AF45-AA6D-5123F65F21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917131-0619-9BAA-A3AE-2A0AC42108C5}"/>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8578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14DCA-E2D3-96E7-3297-0A4CE1B8900F}"/>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3" name="Footer Placeholder 2">
            <a:extLst>
              <a:ext uri="{FF2B5EF4-FFF2-40B4-BE49-F238E27FC236}">
                <a16:creationId xmlns:a16="http://schemas.microsoft.com/office/drawing/2014/main" id="{D58EE590-BB17-3CE5-AC28-6B3A039783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2A6F3-1204-84C0-C797-A1E13DFD95D6}"/>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46435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7A89-18B8-B0B2-A873-B37776E323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D1627B9-323F-02D9-51B8-68376D6B8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8DF57E-A788-7246-ABE3-B02215B3C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71C0D8-0395-A067-B906-5821E523FB2A}"/>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6" name="Footer Placeholder 5">
            <a:extLst>
              <a:ext uri="{FF2B5EF4-FFF2-40B4-BE49-F238E27FC236}">
                <a16:creationId xmlns:a16="http://schemas.microsoft.com/office/drawing/2014/main" id="{4F333340-0D65-0C0E-D768-0F46FAC3A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4F1CB-3E1A-74A5-D08B-D98A01CEBF5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48685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8469-3E8B-CEE0-BCDC-CE0B44FD08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555B5FD-2A57-9ED1-A28F-D068888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946ABC-366D-A0C1-43DD-595727358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2A6497-EE4F-C73C-E110-3E016CD57815}"/>
              </a:ext>
            </a:extLst>
          </p:cNvPr>
          <p:cNvSpPr>
            <a:spLocks noGrp="1"/>
          </p:cNvSpPr>
          <p:nvPr>
            <p:ph type="dt" sz="half" idx="10"/>
          </p:nvPr>
        </p:nvSpPr>
        <p:spPr/>
        <p:txBody>
          <a:bodyPr/>
          <a:lstStyle/>
          <a:p>
            <a:fld id="{FC8D6E71-D995-4657-9F27-5235EA02FF64}" type="datetimeFigureOut">
              <a:rPr lang="en-GB" smtClean="0"/>
              <a:t>10/04/2026</a:t>
            </a:fld>
            <a:endParaRPr lang="en-GB"/>
          </a:p>
        </p:txBody>
      </p:sp>
      <p:sp>
        <p:nvSpPr>
          <p:cNvPr id="6" name="Footer Placeholder 5">
            <a:extLst>
              <a:ext uri="{FF2B5EF4-FFF2-40B4-BE49-F238E27FC236}">
                <a16:creationId xmlns:a16="http://schemas.microsoft.com/office/drawing/2014/main" id="{ABE3587C-579F-9A0B-4D35-AA51D0D96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12099-FC99-D5F7-605A-669FFC0033B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94726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2540E-82C7-0089-DAAA-C7B94F612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F3F345-52BA-10AA-5946-05E1C1A0A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9C4E68-B234-FA76-5B71-5C08FF0DE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D6E71-D995-4657-9F27-5235EA02FF64}" type="datetimeFigureOut">
              <a:rPr lang="en-GB" smtClean="0"/>
              <a:t>10/04/2026</a:t>
            </a:fld>
            <a:endParaRPr lang="en-GB"/>
          </a:p>
        </p:txBody>
      </p:sp>
      <p:sp>
        <p:nvSpPr>
          <p:cNvPr id="5" name="Footer Placeholder 4">
            <a:extLst>
              <a:ext uri="{FF2B5EF4-FFF2-40B4-BE49-F238E27FC236}">
                <a16:creationId xmlns:a16="http://schemas.microsoft.com/office/drawing/2014/main" id="{7E7480D7-B0EA-F0D0-009A-F5495FF5B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D10F1C-AE79-E49E-A4A3-56851D143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27A45-964B-4A26-ACFA-A73E8B9FD3F3}" type="slidenum">
              <a:rPr lang="en-GB" smtClean="0"/>
              <a:t>‹#›</a:t>
            </a:fld>
            <a:endParaRPr lang="en-GB"/>
          </a:p>
        </p:txBody>
      </p:sp>
    </p:spTree>
    <p:extLst>
      <p:ext uri="{BB962C8B-B14F-4D97-AF65-F5344CB8AC3E}">
        <p14:creationId xmlns:p14="http://schemas.microsoft.com/office/powerpoint/2010/main" val="170893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C9D93-184D-F24A-9F4B-197FED1E12B7}"/>
              </a:ext>
            </a:extLst>
          </p:cNvPr>
          <p:cNvSpPr>
            <a:spLocks noGrp="1"/>
          </p:cNvSpPr>
          <p:nvPr>
            <p:ph type="ctrTitle"/>
          </p:nvPr>
        </p:nvSpPr>
        <p:spPr>
          <a:xfrm>
            <a:off x="1274781" y="-1436355"/>
            <a:ext cx="9144000" cy="2387600"/>
          </a:xfrm>
        </p:spPr>
        <p:txBody>
          <a:bodyPr>
            <a:normAutofit/>
          </a:bodyPr>
          <a:lstStyle/>
          <a:p>
            <a:r>
              <a:rPr lang="en-GB" dirty="0">
                <a:solidFill>
                  <a:srgbClr val="231F20"/>
                </a:solidFill>
              </a:rPr>
              <a:t>Exterior west</a:t>
            </a:r>
          </a:p>
        </p:txBody>
      </p:sp>
      <p:pic>
        <p:nvPicPr>
          <p:cNvPr id="5" name="Picture 4" descr="A stone building with two turrets">
            <a:extLst>
              <a:ext uri="{FF2B5EF4-FFF2-40B4-BE49-F238E27FC236}">
                <a16:creationId xmlns:a16="http://schemas.microsoft.com/office/drawing/2014/main" id="{1F4B909F-C616-F121-1490-CCE6B9B062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84230" y="231542"/>
            <a:ext cx="8823539" cy="5882358"/>
          </a:xfrm>
          <a:prstGeom prst="rect">
            <a:avLst/>
          </a:prstGeom>
        </p:spPr>
      </p:pic>
      <p:sp>
        <p:nvSpPr>
          <p:cNvPr id="2" name="TextBox 1">
            <a:extLst>
              <a:ext uri="{FF2B5EF4-FFF2-40B4-BE49-F238E27FC236}">
                <a16:creationId xmlns:a16="http://schemas.microsoft.com/office/drawing/2014/main" id="{684A924B-DDB7-D29B-DC7F-8838803D1E75}"/>
              </a:ext>
              <a:ext uri="{C183D7F6-B498-43B3-948B-1728B52AA6E4}">
                <adec:decorative xmlns:adec="http://schemas.microsoft.com/office/drawing/2017/decorative" val="1"/>
              </a:ext>
            </a:extLst>
          </p:cNvPr>
          <p:cNvSpPr txBox="1"/>
          <p:nvPr/>
        </p:nvSpPr>
        <p:spPr>
          <a:xfrm>
            <a:off x="8629360" y="578523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
        <p:nvSpPr>
          <p:cNvPr id="3" name="TextBox 2">
            <a:extLst>
              <a:ext uri="{FF2B5EF4-FFF2-40B4-BE49-F238E27FC236}">
                <a16:creationId xmlns:a16="http://schemas.microsoft.com/office/drawing/2014/main" id="{44414B2E-C5A8-104F-B74B-7CC9B3A52681}"/>
              </a:ext>
            </a:extLst>
          </p:cNvPr>
          <p:cNvSpPr txBox="1"/>
          <p:nvPr/>
        </p:nvSpPr>
        <p:spPr>
          <a:xfrm>
            <a:off x="0" y="6595123"/>
            <a:ext cx="5846781" cy="276999"/>
          </a:xfrm>
          <a:prstGeom prst="rect">
            <a:avLst/>
          </a:prstGeom>
          <a:noFill/>
        </p:spPr>
        <p:txBody>
          <a:bodyPr wrap="square" lIns="91440" tIns="45720" rIns="91440" bIns="45720" anchor="t">
            <a:spAutoFit/>
          </a:bodyPr>
          <a:lstStyle/>
          <a:p>
            <a:r>
              <a:rPr lang="en-GB" sz="1200" dirty="0">
                <a:solidFill>
                  <a:schemeClr val="bg1"/>
                </a:solidFill>
                <a:latin typeface="Georgia"/>
              </a:rPr>
              <a:t>Find more details and full image credits in the ‘Notes’ section below the slide.</a:t>
            </a:r>
          </a:p>
        </p:txBody>
      </p:sp>
      <p:pic>
        <p:nvPicPr>
          <p:cNvPr id="4" name="Picture 3">
            <a:extLst>
              <a:ext uri="{FF2B5EF4-FFF2-40B4-BE49-F238E27FC236}">
                <a16:creationId xmlns:a16="http://schemas.microsoft.com/office/drawing/2014/main" id="{23665BB6-3A3D-9BEE-5782-EB5AEF7ABA4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70310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8E9C5-37B7-7EED-A7C1-BB6726F271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BEF86EB-696F-8FFA-D2CD-7DE64D47A0C5}"/>
              </a:ext>
            </a:extLst>
          </p:cNvPr>
          <p:cNvSpPr>
            <a:spLocks noGrp="1"/>
          </p:cNvSpPr>
          <p:nvPr>
            <p:ph type="ctrTitle"/>
          </p:nvPr>
        </p:nvSpPr>
        <p:spPr>
          <a:xfrm>
            <a:off x="1132738" y="-1450399"/>
            <a:ext cx="9144000" cy="2387600"/>
          </a:xfrm>
        </p:spPr>
        <p:txBody>
          <a:bodyPr/>
          <a:lstStyle/>
          <a:p>
            <a:r>
              <a:rPr lang="en-GB" dirty="0">
                <a:solidFill>
                  <a:srgbClr val="231F20"/>
                </a:solidFill>
              </a:rPr>
              <a:t>Flower carving</a:t>
            </a:r>
          </a:p>
        </p:txBody>
      </p:sp>
      <p:pic>
        <p:nvPicPr>
          <p:cNvPr id="5" name="Picture 4" descr="Carvings into a stone wall showing a plant and the year 1586">
            <a:extLst>
              <a:ext uri="{FF2B5EF4-FFF2-40B4-BE49-F238E27FC236}">
                <a16:creationId xmlns:a16="http://schemas.microsoft.com/office/drawing/2014/main" id="{075B272C-CFA6-DCDB-C238-59A07FAA2A4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35570" y="-14072"/>
            <a:ext cx="4520860" cy="6872072"/>
          </a:xfrm>
          <a:prstGeom prst="rect">
            <a:avLst/>
          </a:prstGeom>
        </p:spPr>
      </p:pic>
      <p:sp>
        <p:nvSpPr>
          <p:cNvPr id="2" name="TextBox 1">
            <a:extLst>
              <a:ext uri="{FF2B5EF4-FFF2-40B4-BE49-F238E27FC236}">
                <a16:creationId xmlns:a16="http://schemas.microsoft.com/office/drawing/2014/main" id="{952D7506-F186-4734-0EAC-CB14A69DBFE1}"/>
              </a:ext>
              <a:ext uri="{C183D7F6-B498-43B3-948B-1728B52AA6E4}">
                <adec:decorative xmlns:adec="http://schemas.microsoft.com/office/drawing/2017/decorative" val="1"/>
              </a:ext>
            </a:extLst>
          </p:cNvPr>
          <p:cNvSpPr txBox="1"/>
          <p:nvPr/>
        </p:nvSpPr>
        <p:spPr>
          <a:xfrm>
            <a:off x="6493822" y="654597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4D408EF4-4666-8064-A51B-FAFCBE21FF8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336955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01E38-4E9E-0AA1-A3B2-72DE424BF35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FA2E0BE-BB94-3EF5-7F25-FCBCC572920C}"/>
              </a:ext>
            </a:extLst>
          </p:cNvPr>
          <p:cNvSpPr>
            <a:spLocks noGrp="1"/>
          </p:cNvSpPr>
          <p:nvPr>
            <p:ph type="ctrTitle"/>
          </p:nvPr>
        </p:nvSpPr>
        <p:spPr>
          <a:xfrm>
            <a:off x="1132738" y="-1450399"/>
            <a:ext cx="9144000" cy="2387600"/>
          </a:xfrm>
        </p:spPr>
        <p:txBody>
          <a:bodyPr/>
          <a:lstStyle/>
          <a:p>
            <a:r>
              <a:rPr lang="en-GB" dirty="0">
                <a:solidFill>
                  <a:srgbClr val="231F20"/>
                </a:solidFill>
              </a:rPr>
              <a:t>Coat</a:t>
            </a:r>
            <a:r>
              <a:rPr lang="en-GB" baseline="0" dirty="0">
                <a:solidFill>
                  <a:srgbClr val="231F20"/>
                </a:solidFill>
              </a:rPr>
              <a:t> of arms carving</a:t>
            </a:r>
            <a:endParaRPr lang="en-GB" dirty="0">
              <a:solidFill>
                <a:srgbClr val="231F20"/>
              </a:solidFill>
            </a:endParaRPr>
          </a:p>
        </p:txBody>
      </p:sp>
      <p:pic>
        <p:nvPicPr>
          <p:cNvPr id="5" name="Picture 4" descr="Carvings into a stone wall showing a coat of arms">
            <a:extLst>
              <a:ext uri="{FF2B5EF4-FFF2-40B4-BE49-F238E27FC236}">
                <a16:creationId xmlns:a16="http://schemas.microsoft.com/office/drawing/2014/main" id="{9B844B09-9354-E059-968B-893756FF50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38646" y="0"/>
            <a:ext cx="5714707" cy="6858000"/>
          </a:xfrm>
          <a:prstGeom prst="rect">
            <a:avLst/>
          </a:prstGeom>
        </p:spPr>
      </p:pic>
      <p:sp>
        <p:nvSpPr>
          <p:cNvPr id="2" name="TextBox 1">
            <a:extLst>
              <a:ext uri="{FF2B5EF4-FFF2-40B4-BE49-F238E27FC236}">
                <a16:creationId xmlns:a16="http://schemas.microsoft.com/office/drawing/2014/main" id="{7D8EC0E3-3C74-A024-785B-FED680CEBBBB}"/>
              </a:ext>
              <a:ext uri="{C183D7F6-B498-43B3-948B-1728B52AA6E4}">
                <adec:decorative xmlns:adec="http://schemas.microsoft.com/office/drawing/2017/decorative" val="1"/>
              </a:ext>
            </a:extLst>
          </p:cNvPr>
          <p:cNvSpPr txBox="1"/>
          <p:nvPr/>
        </p:nvSpPr>
        <p:spPr>
          <a:xfrm>
            <a:off x="7025258" y="657153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A1693DEE-618F-F029-8EC0-CA848967BDF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415045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84E3-9DD8-5091-A851-B100B3E8885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3221E1B-E61D-D810-64D2-7AA8D097F66C}"/>
              </a:ext>
            </a:extLst>
          </p:cNvPr>
          <p:cNvSpPr>
            <a:spLocks noGrp="1"/>
          </p:cNvSpPr>
          <p:nvPr>
            <p:ph type="ctrTitle"/>
          </p:nvPr>
        </p:nvSpPr>
        <p:spPr>
          <a:xfrm>
            <a:off x="1132738" y="-1450399"/>
            <a:ext cx="9144000" cy="2387600"/>
          </a:xfrm>
        </p:spPr>
        <p:txBody>
          <a:bodyPr/>
          <a:lstStyle/>
          <a:p>
            <a:r>
              <a:rPr lang="en-GB" dirty="0">
                <a:solidFill>
                  <a:srgbClr val="231F20"/>
                </a:solidFill>
              </a:rPr>
              <a:t>Unfinished</a:t>
            </a:r>
            <a:r>
              <a:rPr lang="en-GB" baseline="0" dirty="0">
                <a:solidFill>
                  <a:srgbClr val="231F20"/>
                </a:solidFill>
              </a:rPr>
              <a:t> carvings</a:t>
            </a:r>
            <a:endParaRPr lang="en-GB" dirty="0">
              <a:solidFill>
                <a:srgbClr val="231F20"/>
              </a:solidFill>
            </a:endParaRPr>
          </a:p>
        </p:txBody>
      </p:sp>
      <p:pic>
        <p:nvPicPr>
          <p:cNvPr id="5" name="Picture 4" descr="Carvings into a stone wall showing the date 1573, it is incomplete">
            <a:extLst>
              <a:ext uri="{FF2B5EF4-FFF2-40B4-BE49-F238E27FC236}">
                <a16:creationId xmlns:a16="http://schemas.microsoft.com/office/drawing/2014/main" id="{5FAF021F-75E5-16D7-2607-F58DF1121C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0674" y="639624"/>
            <a:ext cx="8368128" cy="5578752"/>
          </a:xfrm>
          <a:prstGeom prst="rect">
            <a:avLst/>
          </a:prstGeom>
        </p:spPr>
      </p:pic>
      <p:sp>
        <p:nvSpPr>
          <p:cNvPr id="2" name="TextBox 1">
            <a:extLst>
              <a:ext uri="{FF2B5EF4-FFF2-40B4-BE49-F238E27FC236}">
                <a16:creationId xmlns:a16="http://schemas.microsoft.com/office/drawing/2014/main" id="{7B709560-5440-287E-EC80-31574B7E9F16}"/>
              </a:ext>
              <a:ext uri="{C183D7F6-B498-43B3-948B-1728B52AA6E4}">
                <adec:decorative xmlns:adec="http://schemas.microsoft.com/office/drawing/2017/decorative" val="1"/>
              </a:ext>
            </a:extLst>
          </p:cNvPr>
          <p:cNvSpPr txBox="1"/>
          <p:nvPr/>
        </p:nvSpPr>
        <p:spPr>
          <a:xfrm>
            <a:off x="8023478" y="5941377"/>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53D77749-DD2D-C396-5693-40E0309EEF6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401260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15C1-ADA5-6A78-2FD4-2A8D03A80DB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197A26C-F8AB-3A90-06D5-47AF36FE9DA6}"/>
              </a:ext>
            </a:extLst>
          </p:cNvPr>
          <p:cNvSpPr>
            <a:spLocks noGrp="1"/>
          </p:cNvSpPr>
          <p:nvPr>
            <p:ph type="ctrTitle"/>
          </p:nvPr>
        </p:nvSpPr>
        <p:spPr>
          <a:xfrm>
            <a:off x="1132738" y="-1450399"/>
            <a:ext cx="9144000" cy="2387600"/>
          </a:xfrm>
        </p:spPr>
        <p:txBody>
          <a:bodyPr/>
          <a:lstStyle/>
          <a:p>
            <a:r>
              <a:rPr lang="en-GB" dirty="0">
                <a:solidFill>
                  <a:srgbClr val="231F20"/>
                </a:solidFill>
              </a:rPr>
              <a:t>Bailly carvings</a:t>
            </a:r>
          </a:p>
        </p:txBody>
      </p:sp>
      <p:pic>
        <p:nvPicPr>
          <p:cNvPr id="5" name="Picture 4" descr="Carvings into a stone wall showing a long passage of writing and the name Charles Bailly">
            <a:extLst>
              <a:ext uri="{FF2B5EF4-FFF2-40B4-BE49-F238E27FC236}">
                <a16:creationId xmlns:a16="http://schemas.microsoft.com/office/drawing/2014/main" id="{160464FD-BB28-240A-4C26-82402958D2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0674" y="639624"/>
            <a:ext cx="8368128" cy="5578752"/>
          </a:xfrm>
          <a:prstGeom prst="rect">
            <a:avLst/>
          </a:prstGeom>
        </p:spPr>
      </p:pic>
      <p:sp>
        <p:nvSpPr>
          <p:cNvPr id="2" name="TextBox 1">
            <a:extLst>
              <a:ext uri="{FF2B5EF4-FFF2-40B4-BE49-F238E27FC236}">
                <a16:creationId xmlns:a16="http://schemas.microsoft.com/office/drawing/2014/main" id="{4D891D35-121D-DA13-02CF-5DF792CB358C}"/>
              </a:ext>
              <a:ext uri="{C183D7F6-B498-43B3-948B-1728B52AA6E4}">
                <adec:decorative xmlns:adec="http://schemas.microsoft.com/office/drawing/2017/decorative" val="1"/>
              </a:ext>
            </a:extLst>
          </p:cNvPr>
          <p:cNvSpPr txBox="1"/>
          <p:nvPr/>
        </p:nvSpPr>
        <p:spPr>
          <a:xfrm>
            <a:off x="8023478" y="5941377"/>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7E3F168C-AC67-80E3-BEC4-716A33FC04C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2123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1DB9A-3F45-2B8D-BEA0-C0C2C1C7CBA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E466102-5AB0-5BE1-96E5-0FF472AF97E7}"/>
              </a:ext>
            </a:extLst>
          </p:cNvPr>
          <p:cNvSpPr>
            <a:spLocks noGrp="1"/>
          </p:cNvSpPr>
          <p:nvPr>
            <p:ph type="ctrTitle"/>
          </p:nvPr>
        </p:nvSpPr>
        <p:spPr>
          <a:xfrm>
            <a:off x="1132738" y="-1450399"/>
            <a:ext cx="9144000" cy="2387600"/>
          </a:xfrm>
        </p:spPr>
        <p:txBody>
          <a:bodyPr/>
          <a:lstStyle/>
          <a:p>
            <a:r>
              <a:rPr lang="en-GB" dirty="0">
                <a:solidFill>
                  <a:srgbClr val="231F20"/>
                </a:solidFill>
              </a:rPr>
              <a:t>Dudley</a:t>
            </a:r>
            <a:r>
              <a:rPr lang="en-GB" baseline="0" dirty="0">
                <a:solidFill>
                  <a:srgbClr val="231F20"/>
                </a:solidFill>
              </a:rPr>
              <a:t> carving</a:t>
            </a:r>
            <a:endParaRPr lang="en-GB" dirty="0">
              <a:solidFill>
                <a:srgbClr val="231F20"/>
              </a:solidFill>
            </a:endParaRPr>
          </a:p>
        </p:txBody>
      </p:sp>
      <p:sp>
        <p:nvSpPr>
          <p:cNvPr id="2" name="TextBox 1">
            <a:extLst>
              <a:ext uri="{FF2B5EF4-FFF2-40B4-BE49-F238E27FC236}">
                <a16:creationId xmlns:a16="http://schemas.microsoft.com/office/drawing/2014/main" id="{A20E62D9-126B-EB52-B25B-40294234A8B6}"/>
              </a:ext>
              <a:ext uri="{C183D7F6-B498-43B3-948B-1728B52AA6E4}">
                <adec:decorative xmlns:adec="http://schemas.microsoft.com/office/drawing/2017/decorative" val="1"/>
              </a:ext>
            </a:extLst>
          </p:cNvPr>
          <p:cNvSpPr txBox="1"/>
          <p:nvPr/>
        </p:nvSpPr>
        <p:spPr>
          <a:xfrm>
            <a:off x="7148867" y="6581001"/>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0CD34E94-17CD-4370-0DD6-CCF61195851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pic>
        <p:nvPicPr>
          <p:cNvPr id="7" name="Picture 6" descr="Carving into a stone wall showing two beasts surronded by different flowers">
            <a:extLst>
              <a:ext uri="{FF2B5EF4-FFF2-40B4-BE49-F238E27FC236}">
                <a16:creationId xmlns:a16="http://schemas.microsoft.com/office/drawing/2014/main" id="{CD9A2C96-4E43-4221-900D-4652FA49F0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787" y="0"/>
            <a:ext cx="5696426" cy="6858000"/>
          </a:xfrm>
          <a:prstGeom prst="rect">
            <a:avLst/>
          </a:prstGeom>
        </p:spPr>
      </p:pic>
    </p:spTree>
    <p:extLst>
      <p:ext uri="{BB962C8B-B14F-4D97-AF65-F5344CB8AC3E}">
        <p14:creationId xmlns:p14="http://schemas.microsoft.com/office/powerpoint/2010/main" val="305477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1055-16FF-B320-69F0-BB7C42CF1BA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77F10E-FD45-BFD3-DE9A-68B4AC9DFE5B}"/>
              </a:ext>
            </a:extLst>
          </p:cNvPr>
          <p:cNvSpPr>
            <a:spLocks noGrp="1"/>
          </p:cNvSpPr>
          <p:nvPr>
            <p:ph type="ctrTitle"/>
          </p:nvPr>
        </p:nvSpPr>
        <p:spPr>
          <a:xfrm>
            <a:off x="1132738" y="-1450399"/>
            <a:ext cx="9144000" cy="2387600"/>
          </a:xfrm>
        </p:spPr>
        <p:txBody>
          <a:bodyPr/>
          <a:lstStyle/>
          <a:p>
            <a:r>
              <a:rPr lang="en-GB" dirty="0">
                <a:solidFill>
                  <a:srgbClr val="231F20"/>
                </a:solidFill>
              </a:rPr>
              <a:t>Arundel</a:t>
            </a:r>
            <a:r>
              <a:rPr lang="en-GB" baseline="0" dirty="0">
                <a:solidFill>
                  <a:srgbClr val="231F20"/>
                </a:solidFill>
              </a:rPr>
              <a:t> carving</a:t>
            </a:r>
            <a:endParaRPr lang="en-GB" dirty="0">
              <a:solidFill>
                <a:srgbClr val="231F20"/>
              </a:solidFill>
            </a:endParaRPr>
          </a:p>
        </p:txBody>
      </p:sp>
      <p:pic>
        <p:nvPicPr>
          <p:cNvPr id="5" name="Picture 4" descr="Carving into a stone wall showing some writing in Latin and the name Arundell">
            <a:extLst>
              <a:ext uri="{FF2B5EF4-FFF2-40B4-BE49-F238E27FC236}">
                <a16:creationId xmlns:a16="http://schemas.microsoft.com/office/drawing/2014/main" id="{250ABAB1-9C65-A2BE-DC17-6F2A57F8FA6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71411" y="781043"/>
            <a:ext cx="8249178" cy="5295915"/>
          </a:xfrm>
          <a:prstGeom prst="rect">
            <a:avLst/>
          </a:prstGeom>
        </p:spPr>
      </p:pic>
      <p:sp>
        <p:nvSpPr>
          <p:cNvPr id="2" name="TextBox 1">
            <a:extLst>
              <a:ext uri="{FF2B5EF4-FFF2-40B4-BE49-F238E27FC236}">
                <a16:creationId xmlns:a16="http://schemas.microsoft.com/office/drawing/2014/main" id="{AFA63083-CA5A-0CB5-B031-4C5BE700890C}"/>
              </a:ext>
              <a:ext uri="{C183D7F6-B498-43B3-948B-1728B52AA6E4}">
                <adec:decorative xmlns:adec="http://schemas.microsoft.com/office/drawing/2017/decorative" val="1"/>
              </a:ext>
            </a:extLst>
          </p:cNvPr>
          <p:cNvSpPr txBox="1"/>
          <p:nvPr/>
        </p:nvSpPr>
        <p:spPr>
          <a:xfrm>
            <a:off x="8348643" y="5799958"/>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C1752252-E25A-E1DC-C49E-F73D4EDE750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pic>
        <p:nvPicPr>
          <p:cNvPr id="3" name="Arundel Audio">
            <a:hlinkClick r:id="" action="ppaction://media"/>
            <a:extLst>
              <a:ext uri="{FF2B5EF4-FFF2-40B4-BE49-F238E27FC236}">
                <a16:creationId xmlns:a16="http://schemas.microsoft.com/office/drawing/2014/main" id="{40906C49-0D8F-91DE-33EA-87FD8DC035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6243" y="5240828"/>
            <a:ext cx="1118260" cy="1118260"/>
          </a:xfrm>
          <a:prstGeom prst="rect">
            <a:avLst/>
          </a:prstGeom>
        </p:spPr>
      </p:pic>
      <p:sp>
        <p:nvSpPr>
          <p:cNvPr id="7" name="TextBox 6">
            <a:extLst>
              <a:ext uri="{FF2B5EF4-FFF2-40B4-BE49-F238E27FC236}">
                <a16:creationId xmlns:a16="http://schemas.microsoft.com/office/drawing/2014/main" id="{A19E33BF-479E-84DC-C8D7-4DE34CC435F4}"/>
              </a:ext>
            </a:extLst>
          </p:cNvPr>
          <p:cNvSpPr txBox="1"/>
          <p:nvPr/>
        </p:nvSpPr>
        <p:spPr>
          <a:xfrm>
            <a:off x="0" y="6595123"/>
            <a:ext cx="5846781" cy="276999"/>
          </a:xfrm>
          <a:prstGeom prst="rect">
            <a:avLst/>
          </a:prstGeom>
          <a:noFill/>
        </p:spPr>
        <p:txBody>
          <a:bodyPr wrap="square" lIns="91440" tIns="45720" rIns="91440" bIns="45720" anchor="t">
            <a:spAutoFit/>
          </a:bodyPr>
          <a:lstStyle/>
          <a:p>
            <a:r>
              <a:rPr lang="en-GB" sz="1200" dirty="0">
                <a:solidFill>
                  <a:schemeClr val="bg1"/>
                </a:solidFill>
                <a:latin typeface="Georgia"/>
              </a:rPr>
              <a:t>Listen to a reading of this carving, in Latin and translated into English.</a:t>
            </a:r>
          </a:p>
        </p:txBody>
      </p:sp>
    </p:spTree>
    <p:extLst>
      <p:ext uri="{BB962C8B-B14F-4D97-AF65-F5344CB8AC3E}">
        <p14:creationId xmlns:p14="http://schemas.microsoft.com/office/powerpoint/2010/main" val="60326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2B42-4AAA-9F8C-8670-152CB4F2723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50C541C-CCC7-44CA-A8AF-0BAC22ED7FB7}"/>
              </a:ext>
            </a:extLst>
          </p:cNvPr>
          <p:cNvSpPr>
            <a:spLocks noGrp="1"/>
          </p:cNvSpPr>
          <p:nvPr>
            <p:ph type="ctrTitle"/>
          </p:nvPr>
        </p:nvSpPr>
        <p:spPr>
          <a:xfrm>
            <a:off x="1132737" y="-1450399"/>
            <a:ext cx="10213925" cy="2387600"/>
          </a:xfrm>
        </p:spPr>
        <p:txBody>
          <a:bodyPr/>
          <a:lstStyle/>
          <a:p>
            <a:r>
              <a:rPr lang="en-GB" dirty="0">
                <a:solidFill>
                  <a:srgbClr val="231F20"/>
                </a:solidFill>
              </a:rPr>
              <a:t>Arundel carving (black</a:t>
            </a:r>
            <a:r>
              <a:rPr lang="en-GB" baseline="0" dirty="0">
                <a:solidFill>
                  <a:srgbClr val="231F20"/>
                </a:solidFill>
              </a:rPr>
              <a:t> &amp; white)</a:t>
            </a:r>
            <a:endParaRPr lang="en-GB" dirty="0">
              <a:solidFill>
                <a:srgbClr val="231F20"/>
              </a:solidFill>
            </a:endParaRPr>
          </a:p>
        </p:txBody>
      </p:sp>
      <p:pic>
        <p:nvPicPr>
          <p:cNvPr id="5" name="Picture 4" descr="Carving into a stone wall showing some writing in Latin and the name Arundell">
            <a:extLst>
              <a:ext uri="{FF2B5EF4-FFF2-40B4-BE49-F238E27FC236}">
                <a16:creationId xmlns:a16="http://schemas.microsoft.com/office/drawing/2014/main" id="{F4FBD423-6D4C-27A9-5FC8-EE5E0375FF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71413" y="781043"/>
            <a:ext cx="8249174" cy="5295915"/>
          </a:xfrm>
          <a:prstGeom prst="rect">
            <a:avLst/>
          </a:prstGeom>
        </p:spPr>
      </p:pic>
      <p:sp>
        <p:nvSpPr>
          <p:cNvPr id="2" name="TextBox 1">
            <a:extLst>
              <a:ext uri="{FF2B5EF4-FFF2-40B4-BE49-F238E27FC236}">
                <a16:creationId xmlns:a16="http://schemas.microsoft.com/office/drawing/2014/main" id="{BE6D457D-E3C2-EBCD-53A4-2A08CDBD675F}"/>
              </a:ext>
              <a:ext uri="{C183D7F6-B498-43B3-948B-1728B52AA6E4}">
                <adec:decorative xmlns:adec="http://schemas.microsoft.com/office/drawing/2017/decorative" val="1"/>
              </a:ext>
            </a:extLst>
          </p:cNvPr>
          <p:cNvSpPr txBox="1"/>
          <p:nvPr/>
        </p:nvSpPr>
        <p:spPr>
          <a:xfrm>
            <a:off x="8348643" y="5799958"/>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8DBD6535-D62A-AAAD-5A8A-F88947CC2BA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258502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0237-C7C8-83AC-0504-512C62A67F8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5C1E756-3BF6-3C29-9A65-AC438BB73DDB}"/>
              </a:ext>
            </a:extLst>
          </p:cNvPr>
          <p:cNvSpPr>
            <a:spLocks noGrp="1"/>
          </p:cNvSpPr>
          <p:nvPr>
            <p:ph type="ctrTitle"/>
          </p:nvPr>
        </p:nvSpPr>
        <p:spPr>
          <a:xfrm>
            <a:off x="1274781" y="-1436355"/>
            <a:ext cx="9144000" cy="2387600"/>
          </a:xfrm>
        </p:spPr>
        <p:txBody>
          <a:bodyPr/>
          <a:lstStyle/>
          <a:p>
            <a:r>
              <a:rPr lang="en-GB" dirty="0">
                <a:solidFill>
                  <a:srgbClr val="231F20"/>
                </a:solidFill>
              </a:rPr>
              <a:t>Exterior east</a:t>
            </a:r>
          </a:p>
        </p:txBody>
      </p:sp>
      <p:pic>
        <p:nvPicPr>
          <p:cNvPr id="5" name="Picture 4" descr="A stone building with two turrets">
            <a:extLst>
              <a:ext uri="{FF2B5EF4-FFF2-40B4-BE49-F238E27FC236}">
                <a16:creationId xmlns:a16="http://schemas.microsoft.com/office/drawing/2014/main" id="{EA71C9B4-48AD-C0B0-DBCD-50B1D8683E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42618" y="1242752"/>
            <a:ext cx="6706762" cy="4372494"/>
          </a:xfrm>
          <a:prstGeom prst="rect">
            <a:avLst/>
          </a:prstGeom>
        </p:spPr>
      </p:pic>
      <p:sp>
        <p:nvSpPr>
          <p:cNvPr id="2" name="TextBox 1">
            <a:extLst>
              <a:ext uri="{FF2B5EF4-FFF2-40B4-BE49-F238E27FC236}">
                <a16:creationId xmlns:a16="http://schemas.microsoft.com/office/drawing/2014/main" id="{C66F8810-BE12-71C9-CA19-E4F325F89BB9}"/>
              </a:ext>
              <a:ext uri="{C183D7F6-B498-43B3-948B-1728B52AA6E4}">
                <adec:decorative xmlns:adec="http://schemas.microsoft.com/office/drawing/2017/decorative" val="1"/>
              </a:ext>
            </a:extLst>
          </p:cNvPr>
          <p:cNvSpPr txBox="1"/>
          <p:nvPr/>
        </p:nvSpPr>
        <p:spPr>
          <a:xfrm>
            <a:off x="7521285" y="566394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FDFD4D1C-2DF4-5AD4-16A1-E14E1B3782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101614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1C78F-B3A2-855F-676B-FD0A66C313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2D5225F-BEF5-FC22-CB4C-44222DB8202E}"/>
              </a:ext>
            </a:extLst>
          </p:cNvPr>
          <p:cNvSpPr>
            <a:spLocks noGrp="1"/>
          </p:cNvSpPr>
          <p:nvPr>
            <p:ph type="ctrTitle"/>
          </p:nvPr>
        </p:nvSpPr>
        <p:spPr>
          <a:xfrm>
            <a:off x="1274781" y="-1436355"/>
            <a:ext cx="9144000" cy="2387600"/>
          </a:xfrm>
        </p:spPr>
        <p:txBody>
          <a:bodyPr/>
          <a:lstStyle/>
          <a:p>
            <a:r>
              <a:rPr lang="en-GB" dirty="0">
                <a:solidFill>
                  <a:srgbClr val="231F20"/>
                </a:solidFill>
              </a:rPr>
              <a:t>Map from 1597</a:t>
            </a:r>
          </a:p>
        </p:txBody>
      </p:sp>
      <p:pic>
        <p:nvPicPr>
          <p:cNvPr id="5" name="Picture 4" descr="A historic map of the Tower of London">
            <a:extLst>
              <a:ext uri="{FF2B5EF4-FFF2-40B4-BE49-F238E27FC236}">
                <a16:creationId xmlns:a16="http://schemas.microsoft.com/office/drawing/2014/main" id="{3A570810-66FF-0B0E-E88C-989AF59AE1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02511" y="406464"/>
            <a:ext cx="7888540" cy="5802260"/>
          </a:xfrm>
          <a:prstGeom prst="rect">
            <a:avLst/>
          </a:prstGeom>
        </p:spPr>
      </p:pic>
      <p:sp>
        <p:nvSpPr>
          <p:cNvPr id="2" name="TextBox 1">
            <a:extLst>
              <a:ext uri="{FF2B5EF4-FFF2-40B4-BE49-F238E27FC236}">
                <a16:creationId xmlns:a16="http://schemas.microsoft.com/office/drawing/2014/main" id="{4EE7898A-1F49-8074-F9FC-FF56BA092024}"/>
              </a:ext>
              <a:ext uri="{C183D7F6-B498-43B3-948B-1728B52AA6E4}">
                <adec:decorative xmlns:adec="http://schemas.microsoft.com/office/drawing/2017/decorative" val="1"/>
              </a:ext>
            </a:extLst>
          </p:cNvPr>
          <p:cNvSpPr txBox="1"/>
          <p:nvPr/>
        </p:nvSpPr>
        <p:spPr>
          <a:xfrm>
            <a:off x="7965038" y="5931725"/>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C0D984E5-7712-0AEC-FAE7-78248828231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287367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CD39-5E0E-3ECF-F381-3DBA6D778F87}"/>
            </a:ext>
          </a:extLst>
        </p:cNvPr>
        <p:cNvGrpSpPr/>
        <p:nvPr/>
      </p:nvGrpSpPr>
      <p:grpSpPr>
        <a:xfrm>
          <a:off x="0" y="0"/>
          <a:ext cx="0" cy="0"/>
          <a:chOff x="0" y="0"/>
          <a:chExt cx="0" cy="0"/>
        </a:xfrm>
      </p:grpSpPr>
      <p:pic>
        <p:nvPicPr>
          <p:cNvPr id="7" name="Picture 6" descr="A stone passageway with a wooden door">
            <a:extLst>
              <a:ext uri="{FF2B5EF4-FFF2-40B4-BE49-F238E27FC236}">
                <a16:creationId xmlns:a16="http://schemas.microsoft.com/office/drawing/2014/main" id="{5F1F6511-96CF-20B9-0232-C79B404466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7726" y="550216"/>
            <a:ext cx="3846082" cy="5757567"/>
          </a:xfrm>
          <a:prstGeom prst="rect">
            <a:avLst/>
          </a:prstGeom>
        </p:spPr>
      </p:pic>
      <p:sp>
        <p:nvSpPr>
          <p:cNvPr id="6" name="Title 5">
            <a:extLst>
              <a:ext uri="{FF2B5EF4-FFF2-40B4-BE49-F238E27FC236}">
                <a16:creationId xmlns:a16="http://schemas.microsoft.com/office/drawing/2014/main" id="{B9FB69FB-51D5-9A84-718F-75A64CE4FFB7}"/>
              </a:ext>
            </a:extLst>
          </p:cNvPr>
          <p:cNvSpPr>
            <a:spLocks noGrp="1"/>
          </p:cNvSpPr>
          <p:nvPr>
            <p:ph type="ctrTitle"/>
          </p:nvPr>
        </p:nvSpPr>
        <p:spPr>
          <a:xfrm>
            <a:off x="136314" y="-1193800"/>
            <a:ext cx="9144000" cy="2387600"/>
          </a:xfrm>
        </p:spPr>
        <p:txBody>
          <a:bodyPr>
            <a:normAutofit/>
          </a:bodyPr>
          <a:lstStyle/>
          <a:p>
            <a:r>
              <a:rPr lang="en-GB" dirty="0">
                <a:solidFill>
                  <a:srgbClr val="231F20"/>
                </a:solidFill>
              </a:rPr>
              <a:t>Interior</a:t>
            </a:r>
          </a:p>
        </p:txBody>
      </p:sp>
      <p:sp>
        <p:nvSpPr>
          <p:cNvPr id="2" name="TextBox 1">
            <a:extLst>
              <a:ext uri="{FF2B5EF4-FFF2-40B4-BE49-F238E27FC236}">
                <a16:creationId xmlns:a16="http://schemas.microsoft.com/office/drawing/2014/main" id="{4DDB91D9-75C7-908A-856D-D5317F3956F5}"/>
              </a:ext>
              <a:ext uri="{C183D7F6-B498-43B3-948B-1728B52AA6E4}">
                <adec:decorative xmlns:adec="http://schemas.microsoft.com/office/drawing/2017/decorative" val="1"/>
              </a:ext>
            </a:extLst>
          </p:cNvPr>
          <p:cNvSpPr txBox="1"/>
          <p:nvPr/>
        </p:nvSpPr>
        <p:spPr>
          <a:xfrm>
            <a:off x="7793093" y="6030784"/>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069483FC-7C5E-1DA7-2A52-A89E7AA4658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pic>
        <p:nvPicPr>
          <p:cNvPr id="9" name="Picture 8" descr="A stone passageway with a wooden door">
            <a:extLst>
              <a:ext uri="{FF2B5EF4-FFF2-40B4-BE49-F238E27FC236}">
                <a16:creationId xmlns:a16="http://schemas.microsoft.com/office/drawing/2014/main" id="{F92E2E33-5304-7AF2-9BAA-44D5CC740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28595" y="550216"/>
            <a:ext cx="3949131" cy="5757567"/>
          </a:xfrm>
          <a:prstGeom prst="rect">
            <a:avLst/>
          </a:prstGeom>
        </p:spPr>
      </p:pic>
    </p:spTree>
    <p:extLst>
      <p:ext uri="{BB962C8B-B14F-4D97-AF65-F5344CB8AC3E}">
        <p14:creationId xmlns:p14="http://schemas.microsoft.com/office/powerpoint/2010/main" val="410707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1E466-AA7C-E301-EC40-B63479C30FD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F9BAAD1-8B06-05EF-2F2A-35B40B5C4A38}"/>
              </a:ext>
            </a:extLst>
          </p:cNvPr>
          <p:cNvSpPr>
            <a:spLocks noGrp="1"/>
          </p:cNvSpPr>
          <p:nvPr>
            <p:ph type="ctrTitle"/>
          </p:nvPr>
        </p:nvSpPr>
        <p:spPr>
          <a:xfrm>
            <a:off x="1274781" y="-1436355"/>
            <a:ext cx="9144000" cy="2387600"/>
          </a:xfrm>
        </p:spPr>
        <p:txBody>
          <a:bodyPr/>
          <a:lstStyle/>
          <a:p>
            <a:r>
              <a:rPr lang="en-GB" dirty="0">
                <a:solidFill>
                  <a:srgbClr val="231F20"/>
                </a:solidFill>
              </a:rPr>
              <a:t>Painting of life in the Tower</a:t>
            </a:r>
          </a:p>
        </p:txBody>
      </p:sp>
      <p:pic>
        <p:nvPicPr>
          <p:cNvPr id="5" name="Picture 4" descr="An illustration of a well dressed woman in a stone room with windows">
            <a:extLst>
              <a:ext uri="{FF2B5EF4-FFF2-40B4-BE49-F238E27FC236}">
                <a16:creationId xmlns:a16="http://schemas.microsoft.com/office/drawing/2014/main" id="{258EDF17-4F80-292B-2F47-9E1DED6880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74554" y="1242752"/>
            <a:ext cx="5642889" cy="4372494"/>
          </a:xfrm>
          <a:prstGeom prst="rect">
            <a:avLst/>
          </a:prstGeom>
        </p:spPr>
      </p:pic>
      <p:sp>
        <p:nvSpPr>
          <p:cNvPr id="2" name="TextBox 1">
            <a:extLst>
              <a:ext uri="{FF2B5EF4-FFF2-40B4-BE49-F238E27FC236}">
                <a16:creationId xmlns:a16="http://schemas.microsoft.com/office/drawing/2014/main" id="{60EAF950-8D26-739F-8E88-46263132C582}"/>
              </a:ext>
              <a:ext uri="{C183D7F6-B498-43B3-948B-1728B52AA6E4}">
                <adec:decorative xmlns:adec="http://schemas.microsoft.com/office/drawing/2017/decorative" val="1"/>
              </a:ext>
            </a:extLst>
          </p:cNvPr>
          <p:cNvSpPr txBox="1"/>
          <p:nvPr/>
        </p:nvSpPr>
        <p:spPr>
          <a:xfrm>
            <a:off x="7521285" y="566394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31C612AB-5A81-371A-F70A-98495F680B1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238728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EA65-77F1-67BE-D240-B9D967BF158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714929-8903-4168-1615-7999985C49BC}"/>
              </a:ext>
            </a:extLst>
          </p:cNvPr>
          <p:cNvSpPr>
            <a:spLocks noGrp="1"/>
          </p:cNvSpPr>
          <p:nvPr>
            <p:ph type="ctrTitle"/>
          </p:nvPr>
        </p:nvSpPr>
        <p:spPr>
          <a:xfrm>
            <a:off x="1132738" y="-1450399"/>
            <a:ext cx="9144000" cy="2387600"/>
          </a:xfrm>
        </p:spPr>
        <p:txBody>
          <a:bodyPr/>
          <a:lstStyle/>
          <a:p>
            <a:r>
              <a:rPr lang="en-GB" dirty="0">
                <a:solidFill>
                  <a:srgbClr val="231F20"/>
                </a:solidFill>
              </a:rPr>
              <a:t>Peverel Carving</a:t>
            </a:r>
          </a:p>
        </p:txBody>
      </p:sp>
      <p:pic>
        <p:nvPicPr>
          <p:cNvPr id="5" name="Picture 4" descr="Carvings into a stone wall showing crosses and flowers">
            <a:extLst>
              <a:ext uri="{FF2B5EF4-FFF2-40B4-BE49-F238E27FC236}">
                <a16:creationId xmlns:a16="http://schemas.microsoft.com/office/drawing/2014/main" id="{870EAC41-C0B0-F602-0923-1958436883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0674" y="507973"/>
            <a:ext cx="8368128" cy="5842055"/>
          </a:xfrm>
          <a:prstGeom prst="rect">
            <a:avLst/>
          </a:prstGeom>
        </p:spPr>
      </p:pic>
      <p:sp>
        <p:nvSpPr>
          <p:cNvPr id="2" name="TextBox 1">
            <a:extLst>
              <a:ext uri="{FF2B5EF4-FFF2-40B4-BE49-F238E27FC236}">
                <a16:creationId xmlns:a16="http://schemas.microsoft.com/office/drawing/2014/main" id="{C7FB25BE-AE92-2DDE-4C35-0E189C0CF667}"/>
              </a:ext>
              <a:ext uri="{C183D7F6-B498-43B3-948B-1728B52AA6E4}">
                <adec:decorative xmlns:adec="http://schemas.microsoft.com/office/drawing/2017/decorative" val="1"/>
              </a:ext>
            </a:extLst>
          </p:cNvPr>
          <p:cNvSpPr txBox="1"/>
          <p:nvPr/>
        </p:nvSpPr>
        <p:spPr>
          <a:xfrm>
            <a:off x="7992092" y="6021652"/>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980C127B-9F70-EA9D-4D7C-93BC6175BEB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124115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80782-2477-9348-B6EA-26DD6D4FF1A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FBA05D-CE8B-6A81-2253-003B29797AC7}"/>
              </a:ext>
            </a:extLst>
          </p:cNvPr>
          <p:cNvSpPr>
            <a:spLocks noGrp="1"/>
          </p:cNvSpPr>
          <p:nvPr>
            <p:ph type="ctrTitle"/>
          </p:nvPr>
        </p:nvSpPr>
        <p:spPr>
          <a:xfrm>
            <a:off x="1132738" y="-1450399"/>
            <a:ext cx="9144000" cy="2387600"/>
          </a:xfrm>
        </p:spPr>
        <p:txBody>
          <a:bodyPr/>
          <a:lstStyle/>
          <a:p>
            <a:r>
              <a:rPr lang="en-GB" dirty="0">
                <a:solidFill>
                  <a:srgbClr val="231F20"/>
                </a:solidFill>
              </a:rPr>
              <a:t>Assortment</a:t>
            </a:r>
            <a:r>
              <a:rPr lang="en-GB" baseline="0" dirty="0">
                <a:solidFill>
                  <a:srgbClr val="231F20"/>
                </a:solidFill>
              </a:rPr>
              <a:t> of carvings</a:t>
            </a:r>
            <a:endParaRPr lang="en-GB" dirty="0">
              <a:solidFill>
                <a:srgbClr val="231F20"/>
              </a:solidFill>
            </a:endParaRPr>
          </a:p>
        </p:txBody>
      </p:sp>
      <p:pic>
        <p:nvPicPr>
          <p:cNvPr id="5" name="Picture 4" descr="Carvings into a stone wall showing crosses and names">
            <a:extLst>
              <a:ext uri="{FF2B5EF4-FFF2-40B4-BE49-F238E27FC236}">
                <a16:creationId xmlns:a16="http://schemas.microsoft.com/office/drawing/2014/main" id="{8F654026-7A43-19F3-DDB9-313E654FEB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41146" y="0"/>
            <a:ext cx="4909708" cy="6878513"/>
          </a:xfrm>
          <a:prstGeom prst="rect">
            <a:avLst/>
          </a:prstGeom>
        </p:spPr>
      </p:pic>
      <p:sp>
        <p:nvSpPr>
          <p:cNvPr id="2" name="TextBox 1">
            <a:extLst>
              <a:ext uri="{FF2B5EF4-FFF2-40B4-BE49-F238E27FC236}">
                <a16:creationId xmlns:a16="http://schemas.microsoft.com/office/drawing/2014/main" id="{8A7F485B-3045-EC7F-A7F7-958DECD1E846}"/>
              </a:ext>
              <a:ext uri="{C183D7F6-B498-43B3-948B-1728B52AA6E4}">
                <adec:decorative xmlns:adec="http://schemas.microsoft.com/office/drawing/2017/decorative" val="1"/>
              </a:ext>
            </a:extLst>
          </p:cNvPr>
          <p:cNvSpPr txBox="1"/>
          <p:nvPr/>
        </p:nvSpPr>
        <p:spPr>
          <a:xfrm>
            <a:off x="6721116" y="6581001"/>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3EBD08D8-01D8-2A59-50F0-7A1C9EBD734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404486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61A24-BA15-F82E-308F-558CFE76711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9B3A85-47E6-132C-E2C2-93C06C004820}"/>
              </a:ext>
            </a:extLst>
          </p:cNvPr>
          <p:cNvSpPr>
            <a:spLocks noGrp="1"/>
          </p:cNvSpPr>
          <p:nvPr>
            <p:ph type="ctrTitle"/>
          </p:nvPr>
        </p:nvSpPr>
        <p:spPr>
          <a:xfrm>
            <a:off x="1132738" y="-1450399"/>
            <a:ext cx="9144000" cy="2387600"/>
          </a:xfrm>
        </p:spPr>
        <p:txBody>
          <a:bodyPr/>
          <a:lstStyle/>
          <a:p>
            <a:r>
              <a:rPr lang="en-GB" dirty="0">
                <a:solidFill>
                  <a:srgbClr val="231F20"/>
                </a:solidFill>
              </a:rPr>
              <a:t>Jane carvings</a:t>
            </a:r>
          </a:p>
        </p:txBody>
      </p:sp>
      <p:pic>
        <p:nvPicPr>
          <p:cNvPr id="5" name="Picture 4" descr="Carvings into a stone wall showing the name Jane">
            <a:extLst>
              <a:ext uri="{FF2B5EF4-FFF2-40B4-BE49-F238E27FC236}">
                <a16:creationId xmlns:a16="http://schemas.microsoft.com/office/drawing/2014/main" id="{F968DD89-7D25-7444-650F-ECF222FB181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47598" y="575789"/>
            <a:ext cx="4048402" cy="5397870"/>
          </a:xfrm>
          <a:prstGeom prst="rect">
            <a:avLst/>
          </a:prstGeom>
        </p:spPr>
      </p:pic>
      <p:pic>
        <p:nvPicPr>
          <p:cNvPr id="4" name="Picture 3">
            <a:extLst>
              <a:ext uri="{FF2B5EF4-FFF2-40B4-BE49-F238E27FC236}">
                <a16:creationId xmlns:a16="http://schemas.microsoft.com/office/drawing/2014/main" id="{50204C05-02A9-0136-5A11-B2391B3A6F7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pic>
        <p:nvPicPr>
          <p:cNvPr id="7" name="Picture 6" descr="Carvings into a stone wall showing the name Jane&#10;">
            <a:extLst>
              <a:ext uri="{FF2B5EF4-FFF2-40B4-BE49-F238E27FC236}">
                <a16:creationId xmlns:a16="http://schemas.microsoft.com/office/drawing/2014/main" id="{8F88D7EC-70A8-4DCD-01CC-D8F321E5E7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575790"/>
            <a:ext cx="4048402" cy="5397869"/>
          </a:xfrm>
          <a:prstGeom prst="rect">
            <a:avLst/>
          </a:prstGeom>
        </p:spPr>
      </p:pic>
      <p:sp>
        <p:nvSpPr>
          <p:cNvPr id="2" name="TextBox 1">
            <a:extLst>
              <a:ext uri="{FF2B5EF4-FFF2-40B4-BE49-F238E27FC236}">
                <a16:creationId xmlns:a16="http://schemas.microsoft.com/office/drawing/2014/main" id="{FD383693-0865-5DAF-A3DC-069B38DFF543}"/>
              </a:ext>
              <a:ext uri="{C183D7F6-B498-43B3-948B-1728B52AA6E4}">
                <adec:decorative xmlns:adec="http://schemas.microsoft.com/office/drawing/2017/decorative" val="1"/>
              </a:ext>
            </a:extLst>
          </p:cNvPr>
          <p:cNvSpPr txBox="1"/>
          <p:nvPr/>
        </p:nvSpPr>
        <p:spPr>
          <a:xfrm>
            <a:off x="8216307" y="5620821"/>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09084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CE951-F7AC-005C-CFD2-7D7F561E36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B52141-F18A-502E-2827-87EFACB6955B}"/>
              </a:ext>
            </a:extLst>
          </p:cNvPr>
          <p:cNvSpPr>
            <a:spLocks noGrp="1"/>
          </p:cNvSpPr>
          <p:nvPr>
            <p:ph type="ctrTitle"/>
          </p:nvPr>
        </p:nvSpPr>
        <p:spPr>
          <a:xfrm>
            <a:off x="1132738" y="-1450399"/>
            <a:ext cx="9144000" cy="2387600"/>
          </a:xfrm>
        </p:spPr>
        <p:txBody>
          <a:bodyPr/>
          <a:lstStyle/>
          <a:p>
            <a:r>
              <a:rPr lang="en-GB" dirty="0">
                <a:solidFill>
                  <a:srgbClr val="231F20"/>
                </a:solidFill>
              </a:rPr>
              <a:t>Thomas Abel carving</a:t>
            </a:r>
          </a:p>
        </p:txBody>
      </p:sp>
      <p:pic>
        <p:nvPicPr>
          <p:cNvPr id="5" name="Picture 4" descr="Carvings into a stone wall showing the name Thomas and a picture of a bell">
            <a:extLst>
              <a:ext uri="{FF2B5EF4-FFF2-40B4-BE49-F238E27FC236}">
                <a16:creationId xmlns:a16="http://schemas.microsoft.com/office/drawing/2014/main" id="{87A6BD03-E800-E334-C9AF-FD05905581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68193" y="0"/>
            <a:ext cx="5455613" cy="6855915"/>
          </a:xfrm>
          <a:prstGeom prst="rect">
            <a:avLst/>
          </a:prstGeom>
        </p:spPr>
      </p:pic>
      <p:sp>
        <p:nvSpPr>
          <p:cNvPr id="2" name="TextBox 1">
            <a:extLst>
              <a:ext uri="{FF2B5EF4-FFF2-40B4-BE49-F238E27FC236}">
                <a16:creationId xmlns:a16="http://schemas.microsoft.com/office/drawing/2014/main" id="{CC392EA1-4F94-A924-D641-4E9208F71FB9}"/>
              </a:ext>
              <a:ext uri="{C183D7F6-B498-43B3-948B-1728B52AA6E4}">
                <adec:decorative xmlns:adec="http://schemas.microsoft.com/office/drawing/2017/decorative" val="1"/>
              </a:ext>
            </a:extLst>
          </p:cNvPr>
          <p:cNvSpPr txBox="1"/>
          <p:nvPr/>
        </p:nvSpPr>
        <p:spPr>
          <a:xfrm>
            <a:off x="6895711" y="654597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82A50B87-EB2D-C7D4-50AE-1AC938FB2E1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3155243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TMSDE-177636704-60653</_dlc_DocId>
    <_dlc_DocIdUrl xmlns="6a0bfff4-67be-4a96-b973-4401e8ac1668">
      <Url>https://historicroyalpalaces2.sharepoint.com/sites/TMS_Digital_Engagement_Workspace/_layouts/15/DocIdRedir.aspx?ID=TMSDE-177636704-60653</Url>
      <Description>TMSDE-177636704-60653</Description>
    </_dlc_DocIdUrl>
    <SharedWithUsers xmlns="311830fd-edab-4bb4-afbf-658c422cd60d">
      <UserInfo>
        <DisplayName>Lucie Parkes</DisplayName>
        <AccountId>39</AccountId>
        <AccountType/>
      </UserInfo>
      <UserInfo>
        <DisplayName>Steve Goggin</DisplayName>
        <AccountId>21</AccountId>
        <AccountType/>
      </UserInfo>
      <UserInfo>
        <DisplayName>Jake Patel</DisplayName>
        <AccountId>37</AccountId>
        <AccountType/>
      </UserInfo>
      <UserInfo>
        <DisplayName>Catherine Jones</DisplayName>
        <AccountId>43</AccountId>
        <AccountType/>
      </UserInfo>
      <UserInfo>
        <DisplayName>Rosie Cooper</DisplayName>
        <AccountId>295</AccountId>
        <AccountType/>
      </UserInfo>
      <UserInfo>
        <DisplayName>Evie Crockard</DisplayName>
        <AccountId>735</AccountId>
        <AccountType/>
      </UserInfo>
      <UserInfo>
        <DisplayName>Tom Keates-Miles</DisplayName>
        <AccountId>579</AccountId>
        <AccountType/>
      </UserInfo>
      <UserInfo>
        <DisplayName>Charlotte Gunnell</DisplayName>
        <AccountId>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6" ma:contentTypeDescription="Create a new document." ma:contentTypeScope="" ma:versionID="93b24efb80f8b4d58c27b48d62038aae">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e81805077f35143cb9ef55efd68efca2"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BB26654-0395-4091-98C2-81A27BD93801}">
  <ds:schemaRefs>
    <ds:schemaRef ds:uri="http://purl.org/dc/dcmitype/"/>
    <ds:schemaRef ds:uri="c12aeb96-693d-4a38-af2e-b31719837d9a"/>
    <ds:schemaRef ds:uri="311830fd-edab-4bb4-afbf-658c422cd60d"/>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a0bfff4-67be-4a96-b973-4401e8ac1668"/>
    <ds:schemaRef ds:uri="http://purl.org/dc/terms/"/>
  </ds:schemaRefs>
</ds:datastoreItem>
</file>

<file path=customXml/itemProps2.xml><?xml version="1.0" encoding="utf-8"?>
<ds:datastoreItem xmlns:ds="http://schemas.openxmlformats.org/officeDocument/2006/customXml" ds:itemID="{518DDA16-1950-47B2-8717-F1E6EC2BA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5B18C8-64D0-427D-9F5D-A2CA38C352FF}">
  <ds:schemaRefs>
    <ds:schemaRef ds:uri="http://schemas.microsoft.com/sharepoint/v3/contenttype/forms"/>
  </ds:schemaRefs>
</ds:datastoreItem>
</file>

<file path=customXml/itemProps4.xml><?xml version="1.0" encoding="utf-8"?>
<ds:datastoreItem xmlns:ds="http://schemas.openxmlformats.org/officeDocument/2006/customXml" ds:itemID="{54F5D301-377C-4A6C-BFEC-8C14D1D40290}">
  <ds:schemaRefs>
    <ds:schemaRef ds:uri="http://schemas.microsoft.com/sharepoint/events"/>
  </ds:schemaRefs>
</ds:datastoreItem>
</file>

<file path=docMetadata/LabelInfo.xml><?xml version="1.0" encoding="utf-8"?>
<clbl:labelList xmlns:clbl="http://schemas.microsoft.com/office/2020/mipLabelMetadata">
  <clbl:label id="{84b8b03b-0216-4e80-953c-0655d2b13321}" enabled="0" method="" siteId="{84b8b03b-0216-4e80-953c-0655d2b13321}" removed="1"/>
</clbl:labelList>
</file>

<file path=docProps/app.xml><?xml version="1.0" encoding="utf-8"?>
<Properties xmlns="http://schemas.openxmlformats.org/officeDocument/2006/extended-properties" xmlns:vt="http://schemas.openxmlformats.org/officeDocument/2006/docPropsVTypes">
  <TotalTime>383</TotalTime>
  <Words>1110</Words>
  <Application>Microsoft Office PowerPoint</Application>
  <PresentationFormat>Widescreen</PresentationFormat>
  <Paragraphs>92</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Georgia</vt:lpstr>
      <vt:lpstr>Office Theme</vt:lpstr>
      <vt:lpstr>Exterior west</vt:lpstr>
      <vt:lpstr>Exterior east</vt:lpstr>
      <vt:lpstr>Map from 1597</vt:lpstr>
      <vt:lpstr>Interior</vt:lpstr>
      <vt:lpstr>Painting of life in the Tower</vt:lpstr>
      <vt:lpstr>Peverel Carving</vt:lpstr>
      <vt:lpstr>Assortment of carvings</vt:lpstr>
      <vt:lpstr>Jane carvings</vt:lpstr>
      <vt:lpstr>Thomas Abel carving</vt:lpstr>
      <vt:lpstr>Flower carving</vt:lpstr>
      <vt:lpstr>Coat of arms carving</vt:lpstr>
      <vt:lpstr>Unfinished carvings</vt:lpstr>
      <vt:lpstr>Bailly carvings</vt:lpstr>
      <vt:lpstr>Dudley carving</vt:lpstr>
      <vt:lpstr>Arundel carving</vt:lpstr>
      <vt:lpstr>Arundel carving (black &amp; white)</vt:lpstr>
    </vt:vector>
  </TitlesOfParts>
  <Company>Historic Royal Palaces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Cooper</dc:creator>
  <cp:lastModifiedBy>Rosie Cooper</cp:lastModifiedBy>
  <cp:revision>40</cp:revision>
  <dcterms:created xsi:type="dcterms:W3CDTF">2023-09-21T13:05:47Z</dcterms:created>
  <dcterms:modified xsi:type="dcterms:W3CDTF">2026-04-10T11:40:38Z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778112d9-eb2f-4774-adbf-77a5ece45209</vt:lpwstr>
  </property>
  <property fmtid="{D5CDD505-2E9C-101B-9397-08002B2CF9AE}" pid="4" name="MediaServiceImageTags">
    <vt:lpwstr/>
  </property>
</Properties>
</file>