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sldIdLst>
    <p:sldId id="267" r:id="rId5"/>
    <p:sldId id="270" r:id="rId6"/>
    <p:sldId id="274" r:id="rId7"/>
    <p:sldId id="271" r:id="rId8"/>
    <p:sldId id="273" r:id="rId9"/>
    <p:sldId id="266" r:id="rId10"/>
    <p:sldId id="26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27"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E6E6"/>
    <a:srgbClr val="38224F"/>
    <a:srgbClr val="F3734A"/>
    <a:srgbClr val="F36F32"/>
    <a:srgbClr val="F45637"/>
    <a:srgbClr val="85D272"/>
    <a:srgbClr val="61DF83"/>
    <a:srgbClr val="8FBDCB"/>
    <a:srgbClr val="55A1BC"/>
    <a:srgbClr val="CBAA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81C29B-0715-4A52-97CB-E8316A25F7F1}" v="9" dt="2024-05-07T09:52:02.1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76" autoAdjust="0"/>
    <p:restoredTop sz="86939" autoAdjust="0"/>
  </p:normalViewPr>
  <p:slideViewPr>
    <p:cSldViewPr snapToGrid="0">
      <p:cViewPr>
        <p:scale>
          <a:sx n="66" d="100"/>
          <a:sy n="66" d="100"/>
        </p:scale>
        <p:origin x="1470" y="708"/>
      </p:cViewPr>
      <p:guideLst>
        <p:guide orient="horz" pos="2727"/>
        <p:guide pos="3840"/>
      </p:guideLst>
    </p:cSldViewPr>
  </p:slideViewPr>
  <p:outlineViewPr>
    <p:cViewPr>
      <p:scale>
        <a:sx n="33" d="100"/>
        <a:sy n="33" d="100"/>
      </p:scale>
      <p:origin x="0" y="0"/>
    </p:cViewPr>
  </p:outlineViewPr>
  <p:notesTextViewPr>
    <p:cViewPr>
      <p:scale>
        <a:sx n="55" d="100"/>
        <a:sy n="5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ie Cooper" userId="bf124abb-9a2b-4602-9121-6ae61623fa8e" providerId="ADAL" clId="{C781C29B-0715-4A52-97CB-E8316A25F7F1}"/>
    <pc:docChg chg="undo custSel addSld delSld modSld sldOrd">
      <pc:chgData name="Rosie Cooper" userId="bf124abb-9a2b-4602-9121-6ae61623fa8e" providerId="ADAL" clId="{C781C29B-0715-4A52-97CB-E8316A25F7F1}" dt="2024-05-07T09:51:51.762" v="491" actId="33553"/>
      <pc:docMkLst>
        <pc:docMk/>
      </pc:docMkLst>
      <pc:sldChg chg="modSp add del mod">
        <pc:chgData name="Rosie Cooper" userId="bf124abb-9a2b-4602-9121-6ae61623fa8e" providerId="ADAL" clId="{C781C29B-0715-4A52-97CB-E8316A25F7F1}" dt="2024-05-07T09:47:35.050" v="483" actId="47"/>
        <pc:sldMkLst>
          <pc:docMk/>
          <pc:sldMk cId="1717883" sldId="260"/>
        </pc:sldMkLst>
        <pc:spChg chg="mod">
          <ac:chgData name="Rosie Cooper" userId="bf124abb-9a2b-4602-9121-6ae61623fa8e" providerId="ADAL" clId="{C781C29B-0715-4A52-97CB-E8316A25F7F1}" dt="2024-05-07T09:11:12.789" v="16" actId="20577"/>
          <ac:spMkLst>
            <pc:docMk/>
            <pc:sldMk cId="1717883" sldId="260"/>
            <ac:spMk id="7" creationId="{B35AA7AA-C994-1347-56B3-EFADE6D10014}"/>
          </ac:spMkLst>
        </pc:spChg>
      </pc:sldChg>
      <pc:sldChg chg="delSp modSp mod">
        <pc:chgData name="Rosie Cooper" userId="bf124abb-9a2b-4602-9121-6ae61623fa8e" providerId="ADAL" clId="{C781C29B-0715-4A52-97CB-E8316A25F7F1}" dt="2024-05-07T09:51:13.253" v="487"/>
        <pc:sldMkLst>
          <pc:docMk/>
          <pc:sldMk cId="789785739" sldId="269"/>
        </pc:sldMkLst>
        <pc:spChg chg="mod">
          <ac:chgData name="Rosie Cooper" userId="bf124abb-9a2b-4602-9121-6ae61623fa8e" providerId="ADAL" clId="{C781C29B-0715-4A52-97CB-E8316A25F7F1}" dt="2024-05-07T09:51:13.253" v="487"/>
          <ac:spMkLst>
            <pc:docMk/>
            <pc:sldMk cId="789785739" sldId="269"/>
            <ac:spMk id="3" creationId="{E3B5964A-AE56-3BCC-9137-C7A37CA8DB1E}"/>
          </ac:spMkLst>
        </pc:spChg>
        <pc:spChg chg="mod">
          <ac:chgData name="Rosie Cooper" userId="bf124abb-9a2b-4602-9121-6ae61623fa8e" providerId="ADAL" clId="{C781C29B-0715-4A52-97CB-E8316A25F7F1}" dt="2024-05-07T09:50:52.238" v="485"/>
          <ac:spMkLst>
            <pc:docMk/>
            <pc:sldMk cId="789785739" sldId="269"/>
            <ac:spMk id="10" creationId="{D845CFDD-E078-E193-4727-8B67D6F700F3}"/>
          </ac:spMkLst>
        </pc:spChg>
        <pc:spChg chg="mod">
          <ac:chgData name="Rosie Cooper" userId="bf124abb-9a2b-4602-9121-6ae61623fa8e" providerId="ADAL" clId="{C781C29B-0715-4A52-97CB-E8316A25F7F1}" dt="2024-05-07T09:51:02.175" v="486"/>
          <ac:spMkLst>
            <pc:docMk/>
            <pc:sldMk cId="789785739" sldId="269"/>
            <ac:spMk id="29" creationId="{D87187D5-25DD-1CAC-207A-BECDFC84BF05}"/>
          </ac:spMkLst>
        </pc:spChg>
        <pc:cxnChg chg="del">
          <ac:chgData name="Rosie Cooper" userId="bf124abb-9a2b-4602-9121-6ae61623fa8e" providerId="ADAL" clId="{C781C29B-0715-4A52-97CB-E8316A25F7F1}" dt="2024-05-07T09:49:32.485" v="484" actId="478"/>
          <ac:cxnSpMkLst>
            <pc:docMk/>
            <pc:sldMk cId="789785739" sldId="269"/>
            <ac:cxnSpMk id="5" creationId="{FE9EB3F1-E472-0AB9-69D4-8CC7B760C507}"/>
          </ac:cxnSpMkLst>
        </pc:cxnChg>
      </pc:sldChg>
      <pc:sldChg chg="addSp delSp modSp mod">
        <pc:chgData name="Rosie Cooper" userId="bf124abb-9a2b-4602-9121-6ae61623fa8e" providerId="ADAL" clId="{C781C29B-0715-4A52-97CB-E8316A25F7F1}" dt="2024-05-07T09:51:34.421" v="489" actId="20577"/>
        <pc:sldMkLst>
          <pc:docMk/>
          <pc:sldMk cId="2774336105" sldId="271"/>
        </pc:sldMkLst>
        <pc:spChg chg="mod ord">
          <ac:chgData name="Rosie Cooper" userId="bf124abb-9a2b-4602-9121-6ae61623fa8e" providerId="ADAL" clId="{C781C29B-0715-4A52-97CB-E8316A25F7F1}" dt="2024-05-07T09:42:27.654" v="426" actId="554"/>
          <ac:spMkLst>
            <pc:docMk/>
            <pc:sldMk cId="2774336105" sldId="271"/>
            <ac:spMk id="4" creationId="{627ED7F3-446A-97DB-520D-B5F291531CED}"/>
          </ac:spMkLst>
        </pc:spChg>
        <pc:spChg chg="add mod">
          <ac:chgData name="Rosie Cooper" userId="bf124abb-9a2b-4602-9121-6ae61623fa8e" providerId="ADAL" clId="{C781C29B-0715-4A52-97CB-E8316A25F7F1}" dt="2024-05-07T09:46:32.786" v="462" actId="20577"/>
          <ac:spMkLst>
            <pc:docMk/>
            <pc:sldMk cId="2774336105" sldId="271"/>
            <ac:spMk id="5" creationId="{F8EC35C1-A339-F5C4-623D-887BBFD734D4}"/>
          </ac:spMkLst>
        </pc:spChg>
        <pc:spChg chg="mod ord">
          <ac:chgData name="Rosie Cooper" userId="bf124abb-9a2b-4602-9121-6ae61623fa8e" providerId="ADAL" clId="{C781C29B-0715-4A52-97CB-E8316A25F7F1}" dt="2024-05-07T09:42:35.375" v="427" actId="554"/>
          <ac:spMkLst>
            <pc:docMk/>
            <pc:sldMk cId="2774336105" sldId="271"/>
            <ac:spMk id="6" creationId="{E21BABAA-1641-B9AE-55BD-97D7CA3FC667}"/>
          </ac:spMkLst>
        </pc:spChg>
        <pc:spChg chg="mod">
          <ac:chgData name="Rosie Cooper" userId="bf124abb-9a2b-4602-9121-6ae61623fa8e" providerId="ADAL" clId="{C781C29B-0715-4A52-97CB-E8316A25F7F1}" dt="2024-05-07T09:51:34.421" v="489" actId="20577"/>
          <ac:spMkLst>
            <pc:docMk/>
            <pc:sldMk cId="2774336105" sldId="271"/>
            <ac:spMk id="7" creationId="{B35AA7AA-C994-1347-56B3-EFADE6D10014}"/>
          </ac:spMkLst>
        </pc:spChg>
        <pc:spChg chg="add del mod ord">
          <ac:chgData name="Rosie Cooper" userId="bf124abb-9a2b-4602-9121-6ae61623fa8e" providerId="ADAL" clId="{C781C29B-0715-4A52-97CB-E8316A25F7F1}" dt="2024-05-07T09:45:29.097" v="449" actId="478"/>
          <ac:spMkLst>
            <pc:docMk/>
            <pc:sldMk cId="2774336105" sldId="271"/>
            <ac:spMk id="8" creationId="{EE1DD3AF-BB34-39EF-6221-BE02F033AFBE}"/>
          </ac:spMkLst>
        </pc:spChg>
        <pc:spChg chg="add del mod ord">
          <ac:chgData name="Rosie Cooper" userId="bf124abb-9a2b-4602-9121-6ae61623fa8e" providerId="ADAL" clId="{C781C29B-0715-4A52-97CB-E8316A25F7F1}" dt="2024-05-07T09:45:28.116" v="448" actId="478"/>
          <ac:spMkLst>
            <pc:docMk/>
            <pc:sldMk cId="2774336105" sldId="271"/>
            <ac:spMk id="11" creationId="{B6429DFC-9827-485F-575F-5E718086669F}"/>
          </ac:spMkLst>
        </pc:spChg>
        <pc:spChg chg="add del mod">
          <ac:chgData name="Rosie Cooper" userId="bf124abb-9a2b-4602-9121-6ae61623fa8e" providerId="ADAL" clId="{C781C29B-0715-4A52-97CB-E8316A25F7F1}" dt="2024-05-07T09:36:19.778" v="262" actId="21"/>
          <ac:spMkLst>
            <pc:docMk/>
            <pc:sldMk cId="2774336105" sldId="271"/>
            <ac:spMk id="14" creationId="{5D04D2EE-4F87-6961-60AE-31BA684527BA}"/>
          </ac:spMkLst>
        </pc:spChg>
        <pc:spChg chg="add del mod">
          <ac:chgData name="Rosie Cooper" userId="bf124abb-9a2b-4602-9121-6ae61623fa8e" providerId="ADAL" clId="{C781C29B-0715-4A52-97CB-E8316A25F7F1}" dt="2024-05-07T09:36:19.778" v="262" actId="21"/>
          <ac:spMkLst>
            <pc:docMk/>
            <pc:sldMk cId="2774336105" sldId="271"/>
            <ac:spMk id="15" creationId="{36B745D2-3676-2E8D-F493-8575AA2340A8}"/>
          </ac:spMkLst>
        </pc:spChg>
        <pc:spChg chg="mod">
          <ac:chgData name="Rosie Cooper" userId="bf124abb-9a2b-4602-9121-6ae61623fa8e" providerId="ADAL" clId="{C781C29B-0715-4A52-97CB-E8316A25F7F1}" dt="2024-05-07T09:42:27.654" v="426" actId="554"/>
          <ac:spMkLst>
            <pc:docMk/>
            <pc:sldMk cId="2774336105" sldId="271"/>
            <ac:spMk id="16" creationId="{C8567E98-80CA-7CBF-2BCB-2B112833F6F1}"/>
          </ac:spMkLst>
        </pc:spChg>
        <pc:spChg chg="mod">
          <ac:chgData name="Rosie Cooper" userId="bf124abb-9a2b-4602-9121-6ae61623fa8e" providerId="ADAL" clId="{C781C29B-0715-4A52-97CB-E8316A25F7F1}" dt="2024-05-07T09:42:35.375" v="427" actId="554"/>
          <ac:spMkLst>
            <pc:docMk/>
            <pc:sldMk cId="2774336105" sldId="271"/>
            <ac:spMk id="17" creationId="{5BB5F5CE-B11B-FDC1-8F30-B27BEA290954}"/>
          </ac:spMkLst>
        </pc:spChg>
        <pc:spChg chg="del mod">
          <ac:chgData name="Rosie Cooper" userId="bf124abb-9a2b-4602-9121-6ae61623fa8e" providerId="ADAL" clId="{C781C29B-0715-4A52-97CB-E8316A25F7F1}" dt="2024-05-07T09:46:11.787" v="457" actId="478"/>
          <ac:spMkLst>
            <pc:docMk/>
            <pc:sldMk cId="2774336105" sldId="271"/>
            <ac:spMk id="18" creationId="{2E832F82-4F8F-C845-0DB6-7550042ED464}"/>
          </ac:spMkLst>
        </pc:spChg>
        <pc:spChg chg="del mod">
          <ac:chgData name="Rosie Cooper" userId="bf124abb-9a2b-4602-9121-6ae61623fa8e" providerId="ADAL" clId="{C781C29B-0715-4A52-97CB-E8316A25F7F1}" dt="2024-05-07T09:46:10.115" v="456" actId="478"/>
          <ac:spMkLst>
            <pc:docMk/>
            <pc:sldMk cId="2774336105" sldId="271"/>
            <ac:spMk id="19" creationId="{60B475C5-7881-5FF9-B541-433CCF5598FA}"/>
          </ac:spMkLst>
        </pc:spChg>
        <pc:spChg chg="mod">
          <ac:chgData name="Rosie Cooper" userId="bf124abb-9a2b-4602-9121-6ae61623fa8e" providerId="ADAL" clId="{C781C29B-0715-4A52-97CB-E8316A25F7F1}" dt="2024-05-07T09:42:27.654" v="426" actId="554"/>
          <ac:spMkLst>
            <pc:docMk/>
            <pc:sldMk cId="2774336105" sldId="271"/>
            <ac:spMk id="20" creationId="{B6B1725A-A07F-1F7B-33E2-E4FEB9B2A31E}"/>
          </ac:spMkLst>
        </pc:spChg>
        <pc:spChg chg="mod">
          <ac:chgData name="Rosie Cooper" userId="bf124abb-9a2b-4602-9121-6ae61623fa8e" providerId="ADAL" clId="{C781C29B-0715-4A52-97CB-E8316A25F7F1}" dt="2024-05-07T09:42:35.375" v="427" actId="554"/>
          <ac:spMkLst>
            <pc:docMk/>
            <pc:sldMk cId="2774336105" sldId="271"/>
            <ac:spMk id="21" creationId="{1644A031-A576-C80E-F561-8AC86808D930}"/>
          </ac:spMkLst>
        </pc:spChg>
        <pc:spChg chg="mod">
          <ac:chgData name="Rosie Cooper" userId="bf124abb-9a2b-4602-9121-6ae61623fa8e" providerId="ADAL" clId="{C781C29B-0715-4A52-97CB-E8316A25F7F1}" dt="2024-05-07T09:43:32.071" v="438" actId="1036"/>
          <ac:spMkLst>
            <pc:docMk/>
            <pc:sldMk cId="2774336105" sldId="271"/>
            <ac:spMk id="24" creationId="{530B1398-32BD-1E5C-2277-C21BD27488B8}"/>
          </ac:spMkLst>
        </pc:spChg>
        <pc:spChg chg="mod">
          <ac:chgData name="Rosie Cooper" userId="bf124abb-9a2b-4602-9121-6ae61623fa8e" providerId="ADAL" clId="{C781C29B-0715-4A52-97CB-E8316A25F7F1}" dt="2024-05-07T09:43:32.071" v="438" actId="1036"/>
          <ac:spMkLst>
            <pc:docMk/>
            <pc:sldMk cId="2774336105" sldId="271"/>
            <ac:spMk id="25" creationId="{3E0F4F74-D3FA-FF1B-FE1D-6F0A3A5B6B10}"/>
          </ac:spMkLst>
        </pc:spChg>
        <pc:spChg chg="mod">
          <ac:chgData name="Rosie Cooper" userId="bf124abb-9a2b-4602-9121-6ae61623fa8e" providerId="ADAL" clId="{C781C29B-0715-4A52-97CB-E8316A25F7F1}" dt="2024-05-07T09:42:27.654" v="426" actId="554"/>
          <ac:spMkLst>
            <pc:docMk/>
            <pc:sldMk cId="2774336105" sldId="271"/>
            <ac:spMk id="26" creationId="{4E9D09A4-852B-E295-D66E-66F4BB8112F8}"/>
          </ac:spMkLst>
        </pc:spChg>
        <pc:spChg chg="mod">
          <ac:chgData name="Rosie Cooper" userId="bf124abb-9a2b-4602-9121-6ae61623fa8e" providerId="ADAL" clId="{C781C29B-0715-4A52-97CB-E8316A25F7F1}" dt="2024-05-07T09:44:30.433" v="443" actId="20577"/>
          <ac:spMkLst>
            <pc:docMk/>
            <pc:sldMk cId="2774336105" sldId="271"/>
            <ac:spMk id="27" creationId="{F07EB55F-7C81-3C60-78D5-B87FAA076C13}"/>
          </ac:spMkLst>
        </pc:spChg>
        <pc:spChg chg="mod ord">
          <ac:chgData name="Rosie Cooper" userId="bf124abb-9a2b-4602-9121-6ae61623fa8e" providerId="ADAL" clId="{C781C29B-0715-4A52-97CB-E8316A25F7F1}" dt="2024-05-07T09:43:32.071" v="438" actId="1036"/>
          <ac:spMkLst>
            <pc:docMk/>
            <pc:sldMk cId="2774336105" sldId="271"/>
            <ac:spMk id="28" creationId="{D379CD59-AAA5-8EBA-2E24-89C106D40F79}"/>
          </ac:spMkLst>
        </pc:spChg>
        <pc:spChg chg="mod ord">
          <ac:chgData name="Rosie Cooper" userId="bf124abb-9a2b-4602-9121-6ae61623fa8e" providerId="ADAL" clId="{C781C29B-0715-4A52-97CB-E8316A25F7F1}" dt="2024-05-07T09:43:32.071" v="438" actId="1036"/>
          <ac:spMkLst>
            <pc:docMk/>
            <pc:sldMk cId="2774336105" sldId="271"/>
            <ac:spMk id="29" creationId="{30B5D681-40FB-70F0-291A-507A501CF71F}"/>
          </ac:spMkLst>
        </pc:spChg>
        <pc:spChg chg="mod ord">
          <ac:chgData name="Rosie Cooper" userId="bf124abb-9a2b-4602-9121-6ae61623fa8e" providerId="ADAL" clId="{C781C29B-0715-4A52-97CB-E8316A25F7F1}" dt="2024-05-07T09:43:32.071" v="438" actId="1036"/>
          <ac:spMkLst>
            <pc:docMk/>
            <pc:sldMk cId="2774336105" sldId="271"/>
            <ac:spMk id="30" creationId="{8E990AC1-3C81-0719-3C89-48A8A9569B82}"/>
          </ac:spMkLst>
        </pc:spChg>
        <pc:spChg chg="mod ord">
          <ac:chgData name="Rosie Cooper" userId="bf124abb-9a2b-4602-9121-6ae61623fa8e" providerId="ADAL" clId="{C781C29B-0715-4A52-97CB-E8316A25F7F1}" dt="2024-05-07T09:43:32.071" v="438" actId="1036"/>
          <ac:spMkLst>
            <pc:docMk/>
            <pc:sldMk cId="2774336105" sldId="271"/>
            <ac:spMk id="31" creationId="{0A28E9ED-AFF8-E12E-943D-3416E6A04947}"/>
          </ac:spMkLst>
        </pc:spChg>
        <pc:spChg chg="mod ord">
          <ac:chgData name="Rosie Cooper" userId="bf124abb-9a2b-4602-9121-6ae61623fa8e" providerId="ADAL" clId="{C781C29B-0715-4A52-97CB-E8316A25F7F1}" dt="2024-05-07T09:43:32.071" v="438" actId="1036"/>
          <ac:spMkLst>
            <pc:docMk/>
            <pc:sldMk cId="2774336105" sldId="271"/>
            <ac:spMk id="32" creationId="{88125044-086E-EAE1-1F83-1142F776C2EA}"/>
          </ac:spMkLst>
        </pc:spChg>
        <pc:spChg chg="mod ord">
          <ac:chgData name="Rosie Cooper" userId="bf124abb-9a2b-4602-9121-6ae61623fa8e" providerId="ADAL" clId="{C781C29B-0715-4A52-97CB-E8316A25F7F1}" dt="2024-05-07T09:43:32.071" v="438" actId="1036"/>
          <ac:spMkLst>
            <pc:docMk/>
            <pc:sldMk cId="2774336105" sldId="271"/>
            <ac:spMk id="33" creationId="{9CA6A1DC-10DD-154A-43A4-4694C27D4054}"/>
          </ac:spMkLst>
        </pc:spChg>
        <pc:spChg chg="mod ord">
          <ac:chgData name="Rosie Cooper" userId="bf124abb-9a2b-4602-9121-6ae61623fa8e" providerId="ADAL" clId="{C781C29B-0715-4A52-97CB-E8316A25F7F1}" dt="2024-05-07T09:43:32.071" v="438" actId="1036"/>
          <ac:spMkLst>
            <pc:docMk/>
            <pc:sldMk cId="2774336105" sldId="271"/>
            <ac:spMk id="34" creationId="{3BD80995-F154-E7E7-C5DF-623A38525CC4}"/>
          </ac:spMkLst>
        </pc:spChg>
        <pc:spChg chg="mod ord">
          <ac:chgData name="Rosie Cooper" userId="bf124abb-9a2b-4602-9121-6ae61623fa8e" providerId="ADAL" clId="{C781C29B-0715-4A52-97CB-E8316A25F7F1}" dt="2024-05-07T09:43:32.071" v="438" actId="1036"/>
          <ac:spMkLst>
            <pc:docMk/>
            <pc:sldMk cId="2774336105" sldId="271"/>
            <ac:spMk id="35" creationId="{25A1669E-ADD4-002A-5859-D5F30B5E0547}"/>
          </ac:spMkLst>
        </pc:spChg>
        <pc:spChg chg="mod ord">
          <ac:chgData name="Rosie Cooper" userId="bf124abb-9a2b-4602-9121-6ae61623fa8e" providerId="ADAL" clId="{C781C29B-0715-4A52-97CB-E8316A25F7F1}" dt="2024-05-07T09:42:27.654" v="426" actId="554"/>
          <ac:spMkLst>
            <pc:docMk/>
            <pc:sldMk cId="2774336105" sldId="271"/>
            <ac:spMk id="36" creationId="{83B2321E-F8BE-795E-512E-C6AC7E96442F}"/>
          </ac:spMkLst>
        </pc:spChg>
        <pc:spChg chg="mod ord">
          <ac:chgData name="Rosie Cooper" userId="bf124abb-9a2b-4602-9121-6ae61623fa8e" providerId="ADAL" clId="{C781C29B-0715-4A52-97CB-E8316A25F7F1}" dt="2024-05-07T09:42:35.375" v="427" actId="554"/>
          <ac:spMkLst>
            <pc:docMk/>
            <pc:sldMk cId="2774336105" sldId="271"/>
            <ac:spMk id="37" creationId="{59DD5749-A2B3-8E5D-98F5-4ADE2E664F57}"/>
          </ac:spMkLst>
        </pc:spChg>
        <pc:spChg chg="del mod ord">
          <ac:chgData name="Rosie Cooper" userId="bf124abb-9a2b-4602-9121-6ae61623fa8e" providerId="ADAL" clId="{C781C29B-0715-4A52-97CB-E8316A25F7F1}" dt="2024-05-07T09:45:53.599" v="454" actId="478"/>
          <ac:spMkLst>
            <pc:docMk/>
            <pc:sldMk cId="2774336105" sldId="271"/>
            <ac:spMk id="38" creationId="{43C6C337-5A58-48E4-8C4C-2D53D291A91C}"/>
          </ac:spMkLst>
        </pc:spChg>
        <pc:spChg chg="del mod ord">
          <ac:chgData name="Rosie Cooper" userId="bf124abb-9a2b-4602-9121-6ae61623fa8e" providerId="ADAL" clId="{C781C29B-0715-4A52-97CB-E8316A25F7F1}" dt="2024-05-07T09:45:54.665" v="455" actId="478"/>
          <ac:spMkLst>
            <pc:docMk/>
            <pc:sldMk cId="2774336105" sldId="271"/>
            <ac:spMk id="39" creationId="{AA4A1BBF-CBB5-94B8-0ABE-3FE0AD255CB5}"/>
          </ac:spMkLst>
        </pc:spChg>
        <pc:spChg chg="mod ord">
          <ac:chgData name="Rosie Cooper" userId="bf124abb-9a2b-4602-9121-6ae61623fa8e" providerId="ADAL" clId="{C781C29B-0715-4A52-97CB-E8316A25F7F1}" dt="2024-05-07T09:43:32.071" v="438" actId="1036"/>
          <ac:spMkLst>
            <pc:docMk/>
            <pc:sldMk cId="2774336105" sldId="271"/>
            <ac:spMk id="44" creationId="{9CBF1E32-6B63-203E-22C2-A582CD3F09F8}"/>
          </ac:spMkLst>
        </pc:spChg>
        <pc:spChg chg="mod ord">
          <ac:chgData name="Rosie Cooper" userId="bf124abb-9a2b-4602-9121-6ae61623fa8e" providerId="ADAL" clId="{C781C29B-0715-4A52-97CB-E8316A25F7F1}" dt="2024-05-07T09:43:32.071" v="438" actId="1036"/>
          <ac:spMkLst>
            <pc:docMk/>
            <pc:sldMk cId="2774336105" sldId="271"/>
            <ac:spMk id="45" creationId="{2FF3312F-4AD7-1271-9041-DA13EBAF4E4D}"/>
          </ac:spMkLst>
        </pc:spChg>
        <pc:picChg chg="del">
          <ac:chgData name="Rosie Cooper" userId="bf124abb-9a2b-4602-9121-6ae61623fa8e" providerId="ADAL" clId="{C781C29B-0715-4A52-97CB-E8316A25F7F1}" dt="2024-05-07T09:11:18.019" v="17" actId="478"/>
          <ac:picMkLst>
            <pc:docMk/>
            <pc:sldMk cId="2774336105" sldId="271"/>
            <ac:picMk id="2" creationId="{3C2740AD-5225-2C65-4FFF-7670A3DCE49B}"/>
          </ac:picMkLst>
        </pc:picChg>
        <pc:picChg chg="mod modVis">
          <ac:chgData name="Rosie Cooper" userId="bf124abb-9a2b-4602-9121-6ae61623fa8e" providerId="ADAL" clId="{C781C29B-0715-4A52-97CB-E8316A25F7F1}" dt="2024-05-07T09:43:38.708" v="439" actId="14429"/>
          <ac:picMkLst>
            <pc:docMk/>
            <pc:sldMk cId="2774336105" sldId="271"/>
            <ac:picMk id="3" creationId="{19E496CA-D408-5887-B27C-75DBBBE14817}"/>
          </ac:picMkLst>
        </pc:picChg>
        <pc:picChg chg="add del mod ord">
          <ac:chgData name="Rosie Cooper" userId="bf124abb-9a2b-4602-9121-6ae61623fa8e" providerId="ADAL" clId="{C781C29B-0715-4A52-97CB-E8316A25F7F1}" dt="2024-05-07T09:45:29.768" v="450" actId="478"/>
          <ac:picMkLst>
            <pc:docMk/>
            <pc:sldMk cId="2774336105" sldId="271"/>
            <ac:picMk id="10" creationId="{53C50DDB-7C1E-0C45-1DB2-38A0606E5631}"/>
          </ac:picMkLst>
        </pc:picChg>
        <pc:picChg chg="mod ord">
          <ac:chgData name="Rosie Cooper" userId="bf124abb-9a2b-4602-9121-6ae61623fa8e" providerId="ADAL" clId="{C781C29B-0715-4A52-97CB-E8316A25F7F1}" dt="2024-05-07T09:42:42.599" v="428" actId="12789"/>
          <ac:picMkLst>
            <pc:docMk/>
            <pc:sldMk cId="2774336105" sldId="271"/>
            <ac:picMk id="12" creationId="{D56781CD-2029-3919-2AEF-C7F0F0F23B03}"/>
          </ac:picMkLst>
        </pc:picChg>
        <pc:picChg chg="mod ord">
          <ac:chgData name="Rosie Cooper" userId="bf124abb-9a2b-4602-9121-6ae61623fa8e" providerId="ADAL" clId="{C781C29B-0715-4A52-97CB-E8316A25F7F1}" dt="2024-05-07T09:42:42.599" v="428" actId="12789"/>
          <ac:picMkLst>
            <pc:docMk/>
            <pc:sldMk cId="2774336105" sldId="271"/>
            <ac:picMk id="23" creationId="{261DE742-24DF-EFDB-A708-AB93FD5DD977}"/>
          </ac:picMkLst>
        </pc:picChg>
        <pc:picChg chg="mod ord">
          <ac:chgData name="Rosie Cooper" userId="bf124abb-9a2b-4602-9121-6ae61623fa8e" providerId="ADAL" clId="{C781C29B-0715-4A52-97CB-E8316A25F7F1}" dt="2024-05-07T09:43:32.071" v="438" actId="1036"/>
          <ac:picMkLst>
            <pc:docMk/>
            <pc:sldMk cId="2774336105" sldId="271"/>
            <ac:picMk id="41" creationId="{1F5EB42E-232C-A1EF-F29F-6D8310360ED7}"/>
          </ac:picMkLst>
        </pc:picChg>
        <pc:picChg chg="del mod ord">
          <ac:chgData name="Rosie Cooper" userId="bf124abb-9a2b-4602-9121-6ae61623fa8e" providerId="ADAL" clId="{C781C29B-0715-4A52-97CB-E8316A25F7F1}" dt="2024-05-07T09:45:51.848" v="452" actId="478"/>
          <ac:picMkLst>
            <pc:docMk/>
            <pc:sldMk cId="2774336105" sldId="271"/>
            <ac:picMk id="46" creationId="{7086F100-AAE0-4F3D-E0DB-BAB05670CC41}"/>
          </ac:picMkLst>
        </pc:picChg>
        <pc:picChg chg="mod">
          <ac:chgData name="Rosie Cooper" userId="bf124abb-9a2b-4602-9121-6ae61623fa8e" providerId="ADAL" clId="{C781C29B-0715-4A52-97CB-E8316A25F7F1}" dt="2024-05-07T09:35:53.911" v="252" actId="1037"/>
          <ac:picMkLst>
            <pc:docMk/>
            <pc:sldMk cId="2774336105" sldId="271"/>
            <ac:picMk id="47" creationId="{2F34F869-0BF9-4BBC-60A4-F92CCCE2BD21}"/>
          </ac:picMkLst>
        </pc:picChg>
        <pc:picChg chg="mod">
          <ac:chgData name="Rosie Cooper" userId="bf124abb-9a2b-4602-9121-6ae61623fa8e" providerId="ADAL" clId="{C781C29B-0715-4A52-97CB-E8316A25F7F1}" dt="2024-05-07T09:36:41.296" v="268" actId="1076"/>
          <ac:picMkLst>
            <pc:docMk/>
            <pc:sldMk cId="2774336105" sldId="271"/>
            <ac:picMk id="49" creationId="{E7AF8872-9EB5-1985-D1E4-BF266755191B}"/>
          </ac:picMkLst>
        </pc:picChg>
        <pc:picChg chg="mod">
          <ac:chgData name="Rosie Cooper" userId="bf124abb-9a2b-4602-9121-6ae61623fa8e" providerId="ADAL" clId="{C781C29B-0715-4A52-97CB-E8316A25F7F1}" dt="2024-05-07T09:35:53.134" v="250" actId="1037"/>
          <ac:picMkLst>
            <pc:docMk/>
            <pc:sldMk cId="2774336105" sldId="271"/>
            <ac:picMk id="50" creationId="{E65EB417-F47C-144E-5655-E9B52127CD32}"/>
          </ac:picMkLst>
        </pc:picChg>
        <pc:picChg chg="mod">
          <ac:chgData name="Rosie Cooper" userId="bf124abb-9a2b-4602-9121-6ae61623fa8e" providerId="ADAL" clId="{C781C29B-0715-4A52-97CB-E8316A25F7F1}" dt="2024-05-07T09:35:53.134" v="250" actId="1037"/>
          <ac:picMkLst>
            <pc:docMk/>
            <pc:sldMk cId="2774336105" sldId="271"/>
            <ac:picMk id="51" creationId="{3AEA4A09-6F29-78C8-D78B-3791311D6841}"/>
          </ac:picMkLst>
        </pc:picChg>
        <pc:picChg chg="mod">
          <ac:chgData name="Rosie Cooper" userId="bf124abb-9a2b-4602-9121-6ae61623fa8e" providerId="ADAL" clId="{C781C29B-0715-4A52-97CB-E8316A25F7F1}" dt="2024-05-07T09:36:38.968" v="266" actId="1076"/>
          <ac:picMkLst>
            <pc:docMk/>
            <pc:sldMk cId="2774336105" sldId="271"/>
            <ac:picMk id="52" creationId="{A57E76CD-96ED-9B99-F075-FE80BF1492F9}"/>
          </ac:picMkLst>
        </pc:picChg>
        <pc:picChg chg="del">
          <ac:chgData name="Rosie Cooper" userId="bf124abb-9a2b-4602-9121-6ae61623fa8e" providerId="ADAL" clId="{C781C29B-0715-4A52-97CB-E8316A25F7F1}" dt="2024-05-07T09:45:52.768" v="453" actId="478"/>
          <ac:picMkLst>
            <pc:docMk/>
            <pc:sldMk cId="2774336105" sldId="271"/>
            <ac:picMk id="55" creationId="{71E33940-4FB5-0DA3-6285-2AE8FC18F9E3}"/>
          </ac:picMkLst>
        </pc:picChg>
        <pc:picChg chg="del mod">
          <ac:chgData name="Rosie Cooper" userId="bf124abb-9a2b-4602-9121-6ae61623fa8e" providerId="ADAL" clId="{C781C29B-0715-4A52-97CB-E8316A25F7F1}" dt="2024-05-07T09:45:30.512" v="451" actId="478"/>
          <ac:picMkLst>
            <pc:docMk/>
            <pc:sldMk cId="2774336105" sldId="271"/>
            <ac:picMk id="56" creationId="{D3D3DD81-05AC-3CCF-1FE4-537E4DD6C821}"/>
          </ac:picMkLst>
        </pc:picChg>
        <pc:picChg chg="mod">
          <ac:chgData name="Rosie Cooper" userId="bf124abb-9a2b-4602-9121-6ae61623fa8e" providerId="ADAL" clId="{C781C29B-0715-4A52-97CB-E8316A25F7F1}" dt="2024-05-07T09:35:53.134" v="250" actId="1037"/>
          <ac:picMkLst>
            <pc:docMk/>
            <pc:sldMk cId="2774336105" sldId="271"/>
            <ac:picMk id="57" creationId="{D75BE5E9-1EF7-D685-4065-1B4523D9D832}"/>
          </ac:picMkLst>
        </pc:picChg>
        <pc:picChg chg="del mod">
          <ac:chgData name="Rosie Cooper" userId="bf124abb-9a2b-4602-9121-6ae61623fa8e" providerId="ADAL" clId="{C781C29B-0715-4A52-97CB-E8316A25F7F1}" dt="2024-05-07T09:46:12.839" v="459" actId="478"/>
          <ac:picMkLst>
            <pc:docMk/>
            <pc:sldMk cId="2774336105" sldId="271"/>
            <ac:picMk id="58" creationId="{98C4EE7D-28DD-E0B1-FAF1-A86D87D6EAE6}"/>
          </ac:picMkLst>
        </pc:picChg>
        <pc:picChg chg="mod">
          <ac:chgData name="Rosie Cooper" userId="bf124abb-9a2b-4602-9121-6ae61623fa8e" providerId="ADAL" clId="{C781C29B-0715-4A52-97CB-E8316A25F7F1}" dt="2024-05-07T09:35:53.134" v="250" actId="1037"/>
          <ac:picMkLst>
            <pc:docMk/>
            <pc:sldMk cId="2774336105" sldId="271"/>
            <ac:picMk id="59" creationId="{0E8CF3BF-1519-34B5-D72B-E8D42A3CCAE7}"/>
          </ac:picMkLst>
        </pc:picChg>
        <pc:picChg chg="mod ord">
          <ac:chgData name="Rosie Cooper" userId="bf124abb-9a2b-4602-9121-6ae61623fa8e" providerId="ADAL" clId="{C781C29B-0715-4A52-97CB-E8316A25F7F1}" dt="2024-05-07T09:43:32.071" v="438" actId="1036"/>
          <ac:picMkLst>
            <pc:docMk/>
            <pc:sldMk cId="2774336105" sldId="271"/>
            <ac:picMk id="63" creationId="{82628E86-CBD3-3F1D-79FE-8744CDD88D0A}"/>
          </ac:picMkLst>
        </pc:picChg>
        <pc:picChg chg="add del mod ord">
          <ac:chgData name="Rosie Cooper" userId="bf124abb-9a2b-4602-9121-6ae61623fa8e" providerId="ADAL" clId="{C781C29B-0715-4A52-97CB-E8316A25F7F1}" dt="2024-05-07T09:36:19.778" v="262" actId="21"/>
          <ac:picMkLst>
            <pc:docMk/>
            <pc:sldMk cId="2774336105" sldId="271"/>
            <ac:picMk id="67" creationId="{8AD6A7C6-9246-199A-ADE4-1A8448C72930}"/>
          </ac:picMkLst>
        </pc:picChg>
        <pc:picChg chg="mod ord">
          <ac:chgData name="Rosie Cooper" userId="bf124abb-9a2b-4602-9121-6ae61623fa8e" providerId="ADAL" clId="{C781C29B-0715-4A52-97CB-E8316A25F7F1}" dt="2024-05-07T09:43:32.071" v="438" actId="1036"/>
          <ac:picMkLst>
            <pc:docMk/>
            <pc:sldMk cId="2774336105" sldId="271"/>
            <ac:picMk id="71" creationId="{12CDFB47-7995-10B1-D812-C66EB8F5FE78}"/>
          </ac:picMkLst>
        </pc:picChg>
        <pc:picChg chg="mod ord">
          <ac:chgData name="Rosie Cooper" userId="bf124abb-9a2b-4602-9121-6ae61623fa8e" providerId="ADAL" clId="{C781C29B-0715-4A52-97CB-E8316A25F7F1}" dt="2024-05-07T09:42:42.599" v="428" actId="12789"/>
          <ac:picMkLst>
            <pc:docMk/>
            <pc:sldMk cId="2774336105" sldId="271"/>
            <ac:picMk id="73" creationId="{9CE2C881-97BE-8D0B-F324-5CA5FDA98B28}"/>
          </ac:picMkLst>
        </pc:picChg>
        <pc:picChg chg="mod ord">
          <ac:chgData name="Rosie Cooper" userId="bf124abb-9a2b-4602-9121-6ae61623fa8e" providerId="ADAL" clId="{C781C29B-0715-4A52-97CB-E8316A25F7F1}" dt="2024-05-07T09:43:32.071" v="438" actId="1036"/>
          <ac:picMkLst>
            <pc:docMk/>
            <pc:sldMk cId="2774336105" sldId="271"/>
            <ac:picMk id="77" creationId="{7FB74958-1149-04EB-C101-FA1B93154AA8}"/>
          </ac:picMkLst>
        </pc:picChg>
        <pc:picChg chg="mod ord">
          <ac:chgData name="Rosie Cooper" userId="bf124abb-9a2b-4602-9121-6ae61623fa8e" providerId="ADAL" clId="{C781C29B-0715-4A52-97CB-E8316A25F7F1}" dt="2024-05-07T09:43:32.071" v="438" actId="1036"/>
          <ac:picMkLst>
            <pc:docMk/>
            <pc:sldMk cId="2774336105" sldId="271"/>
            <ac:picMk id="79" creationId="{933A8EFD-239D-745C-2C45-8224A6DBFBF4}"/>
          </ac:picMkLst>
        </pc:picChg>
        <pc:picChg chg="mod ord">
          <ac:chgData name="Rosie Cooper" userId="bf124abb-9a2b-4602-9121-6ae61623fa8e" providerId="ADAL" clId="{C781C29B-0715-4A52-97CB-E8316A25F7F1}" dt="2024-05-07T09:42:42.599" v="428" actId="12789"/>
          <ac:picMkLst>
            <pc:docMk/>
            <pc:sldMk cId="2774336105" sldId="271"/>
            <ac:picMk id="81" creationId="{D319E63B-741C-EDE5-66FA-248D6977BD52}"/>
          </ac:picMkLst>
        </pc:picChg>
        <pc:picChg chg="mod ord">
          <ac:chgData name="Rosie Cooper" userId="bf124abb-9a2b-4602-9121-6ae61623fa8e" providerId="ADAL" clId="{C781C29B-0715-4A52-97CB-E8316A25F7F1}" dt="2024-05-07T09:43:32.071" v="438" actId="1036"/>
          <ac:picMkLst>
            <pc:docMk/>
            <pc:sldMk cId="2774336105" sldId="271"/>
            <ac:picMk id="83" creationId="{A5BF71B4-1173-C2F1-9976-B874BCBAF47B}"/>
          </ac:picMkLst>
        </pc:picChg>
        <pc:picChg chg="del mod ord">
          <ac:chgData name="Rosie Cooper" userId="bf124abb-9a2b-4602-9121-6ae61623fa8e" providerId="ADAL" clId="{C781C29B-0715-4A52-97CB-E8316A25F7F1}" dt="2024-05-07T09:46:12.292" v="458" actId="478"/>
          <ac:picMkLst>
            <pc:docMk/>
            <pc:sldMk cId="2774336105" sldId="271"/>
            <ac:picMk id="85" creationId="{69D4C4A4-E067-6C0F-22ED-4817DCDB35AA}"/>
          </ac:picMkLst>
        </pc:picChg>
        <pc:picChg chg="mod ord">
          <ac:chgData name="Rosie Cooper" userId="bf124abb-9a2b-4602-9121-6ae61623fa8e" providerId="ADAL" clId="{C781C29B-0715-4A52-97CB-E8316A25F7F1}" dt="2024-05-07T09:42:42.599" v="428" actId="12789"/>
          <ac:picMkLst>
            <pc:docMk/>
            <pc:sldMk cId="2774336105" sldId="271"/>
            <ac:picMk id="87" creationId="{4C32BF92-3B04-0290-FFD8-8B926A26AE9A}"/>
          </ac:picMkLst>
        </pc:picChg>
      </pc:sldChg>
      <pc:sldChg chg="addSp delSp modSp del mod">
        <pc:chgData name="Rosie Cooper" userId="bf124abb-9a2b-4602-9121-6ae61623fa8e" providerId="ADAL" clId="{C781C29B-0715-4A52-97CB-E8316A25F7F1}" dt="2024-05-07T09:46:29.623" v="460" actId="47"/>
        <pc:sldMkLst>
          <pc:docMk/>
          <pc:sldMk cId="2793552757" sldId="272"/>
        </pc:sldMkLst>
        <pc:spChg chg="add mod">
          <ac:chgData name="Rosie Cooper" userId="bf124abb-9a2b-4602-9121-6ae61623fa8e" providerId="ADAL" clId="{C781C29B-0715-4A52-97CB-E8316A25F7F1}" dt="2024-05-07T09:17:05.203" v="114" actId="33553"/>
          <ac:spMkLst>
            <pc:docMk/>
            <pc:sldMk cId="2793552757" sldId="272"/>
            <ac:spMk id="5" creationId="{B26CA61D-ACAD-1220-D968-62A9712E4023}"/>
          </ac:spMkLst>
        </pc:spChg>
        <pc:spChg chg="mod">
          <ac:chgData name="Rosie Cooper" userId="bf124abb-9a2b-4602-9121-6ae61623fa8e" providerId="ADAL" clId="{C781C29B-0715-4A52-97CB-E8316A25F7F1}" dt="2024-05-07T09:17:05.203" v="114" actId="33553"/>
          <ac:spMkLst>
            <pc:docMk/>
            <pc:sldMk cId="2793552757" sldId="272"/>
            <ac:spMk id="7" creationId="{B35AA7AA-C994-1347-56B3-EFADE6D10014}"/>
          </ac:spMkLst>
        </pc:spChg>
        <pc:spChg chg="add del mod">
          <ac:chgData name="Rosie Cooper" userId="bf124abb-9a2b-4602-9121-6ae61623fa8e" providerId="ADAL" clId="{C781C29B-0715-4A52-97CB-E8316A25F7F1}" dt="2024-05-07T09:41:56.542" v="309" actId="21"/>
          <ac:spMkLst>
            <pc:docMk/>
            <pc:sldMk cId="2793552757" sldId="272"/>
            <ac:spMk id="8" creationId="{2D01E732-D730-1B19-BE2E-DABD07F875BA}"/>
          </ac:spMkLst>
        </pc:spChg>
        <pc:spChg chg="add del mod">
          <ac:chgData name="Rosie Cooper" userId="bf124abb-9a2b-4602-9121-6ae61623fa8e" providerId="ADAL" clId="{C781C29B-0715-4A52-97CB-E8316A25F7F1}" dt="2024-05-07T09:41:56.542" v="309" actId="21"/>
          <ac:spMkLst>
            <pc:docMk/>
            <pc:sldMk cId="2793552757" sldId="272"/>
            <ac:spMk id="11" creationId="{124E3D5C-4E85-E01F-2CE2-514F5165421B}"/>
          </ac:spMkLst>
        </pc:spChg>
        <pc:picChg chg="add del mod">
          <ac:chgData name="Rosie Cooper" userId="bf124abb-9a2b-4602-9121-6ae61623fa8e" providerId="ADAL" clId="{C781C29B-0715-4A52-97CB-E8316A25F7F1}" dt="2024-05-07T09:41:56.542" v="309" actId="21"/>
          <ac:picMkLst>
            <pc:docMk/>
            <pc:sldMk cId="2793552757" sldId="272"/>
            <ac:picMk id="10" creationId="{51968370-63FA-F1B2-191A-584FB0CF74B4}"/>
          </ac:picMkLst>
        </pc:picChg>
      </pc:sldChg>
      <pc:sldChg chg="add del">
        <pc:chgData name="Rosie Cooper" userId="bf124abb-9a2b-4602-9121-6ae61623fa8e" providerId="ADAL" clId="{C781C29B-0715-4A52-97CB-E8316A25F7F1}" dt="2024-05-07T09:36:17.995" v="260"/>
        <pc:sldMkLst>
          <pc:docMk/>
          <pc:sldMk cId="828549490" sldId="273"/>
        </pc:sldMkLst>
      </pc:sldChg>
      <pc:sldChg chg="modSp add mod">
        <pc:chgData name="Rosie Cooper" userId="bf124abb-9a2b-4602-9121-6ae61623fa8e" providerId="ADAL" clId="{C781C29B-0715-4A52-97CB-E8316A25F7F1}" dt="2024-05-07T09:51:36.966" v="490" actId="20577"/>
        <pc:sldMkLst>
          <pc:docMk/>
          <pc:sldMk cId="1622952957" sldId="273"/>
        </pc:sldMkLst>
        <pc:spChg chg="mod">
          <ac:chgData name="Rosie Cooper" userId="bf124abb-9a2b-4602-9121-6ae61623fa8e" providerId="ADAL" clId="{C781C29B-0715-4A52-97CB-E8316A25F7F1}" dt="2024-05-07T09:51:36.966" v="490" actId="20577"/>
          <ac:spMkLst>
            <pc:docMk/>
            <pc:sldMk cId="1622952957" sldId="273"/>
            <ac:spMk id="7" creationId="{B35AA7AA-C994-1347-56B3-EFADE6D10014}"/>
          </ac:spMkLst>
        </pc:spChg>
      </pc:sldChg>
      <pc:sldChg chg="delSp modSp add mod ord">
        <pc:chgData name="Rosie Cooper" userId="bf124abb-9a2b-4602-9121-6ae61623fa8e" providerId="ADAL" clId="{C781C29B-0715-4A52-97CB-E8316A25F7F1}" dt="2024-05-07T09:51:51.762" v="491" actId="33553"/>
        <pc:sldMkLst>
          <pc:docMk/>
          <pc:sldMk cId="1523788937" sldId="274"/>
        </pc:sldMkLst>
        <pc:spChg chg="del">
          <ac:chgData name="Rosie Cooper" userId="bf124abb-9a2b-4602-9121-6ae61623fa8e" providerId="ADAL" clId="{C781C29B-0715-4A52-97CB-E8316A25F7F1}" dt="2024-05-07T09:47:16.751" v="479" actId="478"/>
          <ac:spMkLst>
            <pc:docMk/>
            <pc:sldMk cId="1523788937" sldId="274"/>
            <ac:spMk id="4" creationId="{627ED7F3-446A-97DB-520D-B5F291531CED}"/>
          </ac:spMkLst>
        </pc:spChg>
        <pc:spChg chg="del">
          <ac:chgData name="Rosie Cooper" userId="bf124abb-9a2b-4602-9121-6ae61623fa8e" providerId="ADAL" clId="{C781C29B-0715-4A52-97CB-E8316A25F7F1}" dt="2024-05-07T09:47:19.271" v="482" actId="478"/>
          <ac:spMkLst>
            <pc:docMk/>
            <pc:sldMk cId="1523788937" sldId="274"/>
            <ac:spMk id="5" creationId="{F8EC35C1-A339-F5C4-623D-887BBFD734D4}"/>
          </ac:spMkLst>
        </pc:spChg>
        <pc:spChg chg="del">
          <ac:chgData name="Rosie Cooper" userId="bf124abb-9a2b-4602-9121-6ae61623fa8e" providerId="ADAL" clId="{C781C29B-0715-4A52-97CB-E8316A25F7F1}" dt="2024-05-07T09:47:13.830" v="478" actId="478"/>
          <ac:spMkLst>
            <pc:docMk/>
            <pc:sldMk cId="1523788937" sldId="274"/>
            <ac:spMk id="6" creationId="{E21BABAA-1641-B9AE-55BD-97D7CA3FC667}"/>
          </ac:spMkLst>
        </pc:spChg>
        <pc:spChg chg="mod">
          <ac:chgData name="Rosie Cooper" userId="bf124abb-9a2b-4602-9121-6ae61623fa8e" providerId="ADAL" clId="{C781C29B-0715-4A52-97CB-E8316A25F7F1}" dt="2024-05-07T09:51:51.762" v="491" actId="33553"/>
          <ac:spMkLst>
            <pc:docMk/>
            <pc:sldMk cId="1523788937" sldId="274"/>
            <ac:spMk id="7" creationId="{B35AA7AA-C994-1347-56B3-EFADE6D10014}"/>
          </ac:spMkLst>
        </pc:spChg>
        <pc:spChg chg="del">
          <ac:chgData name="Rosie Cooper" userId="bf124abb-9a2b-4602-9121-6ae61623fa8e" providerId="ADAL" clId="{C781C29B-0715-4A52-97CB-E8316A25F7F1}" dt="2024-05-07T09:46:43.591" v="466" actId="478"/>
          <ac:spMkLst>
            <pc:docMk/>
            <pc:sldMk cId="1523788937" sldId="274"/>
            <ac:spMk id="16" creationId="{C8567E98-80CA-7CBF-2BCB-2B112833F6F1}"/>
          </ac:spMkLst>
        </pc:spChg>
        <pc:spChg chg="del">
          <ac:chgData name="Rosie Cooper" userId="bf124abb-9a2b-4602-9121-6ae61623fa8e" providerId="ADAL" clId="{C781C29B-0715-4A52-97CB-E8316A25F7F1}" dt="2024-05-07T09:46:41.142" v="464" actId="478"/>
          <ac:spMkLst>
            <pc:docMk/>
            <pc:sldMk cId="1523788937" sldId="274"/>
            <ac:spMk id="17" creationId="{5BB5F5CE-B11B-FDC1-8F30-B27BEA290954}"/>
          </ac:spMkLst>
        </pc:spChg>
        <pc:spChg chg="del">
          <ac:chgData name="Rosie Cooper" userId="bf124abb-9a2b-4602-9121-6ae61623fa8e" providerId="ADAL" clId="{C781C29B-0715-4A52-97CB-E8316A25F7F1}" dt="2024-05-07T09:46:53.026" v="473" actId="478"/>
          <ac:spMkLst>
            <pc:docMk/>
            <pc:sldMk cId="1523788937" sldId="274"/>
            <ac:spMk id="30" creationId="{8E990AC1-3C81-0719-3C89-48A8A9569B82}"/>
          </ac:spMkLst>
        </pc:spChg>
        <pc:spChg chg="del">
          <ac:chgData name="Rosie Cooper" userId="bf124abb-9a2b-4602-9121-6ae61623fa8e" providerId="ADAL" clId="{C781C29B-0715-4A52-97CB-E8316A25F7F1}" dt="2024-05-07T09:46:52.080" v="472" actId="478"/>
          <ac:spMkLst>
            <pc:docMk/>
            <pc:sldMk cId="1523788937" sldId="274"/>
            <ac:spMk id="31" creationId="{0A28E9ED-AFF8-E12E-943D-3416E6A04947}"/>
          </ac:spMkLst>
        </pc:spChg>
        <pc:spChg chg="del">
          <ac:chgData name="Rosie Cooper" userId="bf124abb-9a2b-4602-9121-6ae61623fa8e" providerId="ADAL" clId="{C781C29B-0715-4A52-97CB-E8316A25F7F1}" dt="2024-05-07T09:46:49.430" v="470" actId="478"/>
          <ac:spMkLst>
            <pc:docMk/>
            <pc:sldMk cId="1523788937" sldId="274"/>
            <ac:spMk id="32" creationId="{88125044-086E-EAE1-1F83-1142F776C2EA}"/>
          </ac:spMkLst>
        </pc:spChg>
        <pc:spChg chg="del">
          <ac:chgData name="Rosie Cooper" userId="bf124abb-9a2b-4602-9121-6ae61623fa8e" providerId="ADAL" clId="{C781C29B-0715-4A52-97CB-E8316A25F7F1}" dt="2024-05-07T09:46:50.802" v="471" actId="478"/>
          <ac:spMkLst>
            <pc:docMk/>
            <pc:sldMk cId="1523788937" sldId="274"/>
            <ac:spMk id="33" creationId="{9CA6A1DC-10DD-154A-43A4-4694C27D4054}"/>
          </ac:spMkLst>
        </pc:spChg>
        <pc:picChg chg="del">
          <ac:chgData name="Rosie Cooper" userId="bf124abb-9a2b-4602-9121-6ae61623fa8e" providerId="ADAL" clId="{C781C29B-0715-4A52-97CB-E8316A25F7F1}" dt="2024-05-07T09:46:54.035" v="475" actId="478"/>
          <ac:picMkLst>
            <pc:docMk/>
            <pc:sldMk cId="1523788937" sldId="274"/>
            <ac:picMk id="50" creationId="{E65EB417-F47C-144E-5655-E9B52127CD32}"/>
          </ac:picMkLst>
        </pc:picChg>
        <pc:picChg chg="del">
          <ac:chgData name="Rosie Cooper" userId="bf124abb-9a2b-4602-9121-6ae61623fa8e" providerId="ADAL" clId="{C781C29B-0715-4A52-97CB-E8316A25F7F1}" dt="2024-05-07T09:46:53.567" v="474" actId="478"/>
          <ac:picMkLst>
            <pc:docMk/>
            <pc:sldMk cId="1523788937" sldId="274"/>
            <ac:picMk id="51" creationId="{3AEA4A09-6F29-78C8-D78B-3791311D6841}"/>
          </ac:picMkLst>
        </pc:picChg>
        <pc:picChg chg="del">
          <ac:chgData name="Rosie Cooper" userId="bf124abb-9a2b-4602-9121-6ae61623fa8e" providerId="ADAL" clId="{C781C29B-0715-4A52-97CB-E8316A25F7F1}" dt="2024-05-07T09:46:41.968" v="465" actId="478"/>
          <ac:picMkLst>
            <pc:docMk/>
            <pc:sldMk cId="1523788937" sldId="274"/>
            <ac:picMk id="59" creationId="{0E8CF3BF-1519-34B5-D72B-E8D42A3CCAE7}"/>
          </ac:picMkLst>
        </pc:picChg>
        <pc:picChg chg="del">
          <ac:chgData name="Rosie Cooper" userId="bf124abb-9a2b-4602-9121-6ae61623fa8e" providerId="ADAL" clId="{C781C29B-0715-4A52-97CB-E8316A25F7F1}" dt="2024-05-07T09:47:17.487" v="480" actId="478"/>
          <ac:picMkLst>
            <pc:docMk/>
            <pc:sldMk cId="1523788937" sldId="274"/>
            <ac:picMk id="61" creationId="{1A0DEB10-AD7B-EC8A-BE10-01243A2ADBC8}"/>
          </ac:picMkLst>
        </pc:picChg>
        <pc:picChg chg="del">
          <ac:chgData name="Rosie Cooper" userId="bf124abb-9a2b-4602-9121-6ae61623fa8e" providerId="ADAL" clId="{C781C29B-0715-4A52-97CB-E8316A25F7F1}" dt="2024-05-07T09:46:47.461" v="469" actId="478"/>
          <ac:picMkLst>
            <pc:docMk/>
            <pc:sldMk cId="1523788937" sldId="274"/>
            <ac:picMk id="63" creationId="{82628E86-CBD3-3F1D-79FE-8744CDD88D0A}"/>
          </ac:picMkLst>
        </pc:picChg>
        <pc:picChg chg="del">
          <ac:chgData name="Rosie Cooper" userId="bf124abb-9a2b-4602-9121-6ae61623fa8e" providerId="ADAL" clId="{C781C29B-0715-4A52-97CB-E8316A25F7F1}" dt="2024-05-07T09:47:17.839" v="481" actId="478"/>
          <ac:picMkLst>
            <pc:docMk/>
            <pc:sldMk cId="1523788937" sldId="274"/>
            <ac:picMk id="73" creationId="{9CE2C881-97BE-8D0B-F324-5CA5FDA98B28}"/>
          </ac:picMkLst>
        </pc:picChg>
        <pc:picChg chg="del">
          <ac:chgData name="Rosie Cooper" userId="bf124abb-9a2b-4602-9121-6ae61623fa8e" providerId="ADAL" clId="{C781C29B-0715-4A52-97CB-E8316A25F7F1}" dt="2024-05-07T09:46:47.036" v="468" actId="478"/>
          <ac:picMkLst>
            <pc:docMk/>
            <pc:sldMk cId="1523788937" sldId="274"/>
            <ac:picMk id="83" creationId="{A5BF71B4-1173-C2F1-9976-B874BCBAF47B}"/>
          </ac:picMkLst>
        </pc:picChg>
        <pc:picChg chg="del">
          <ac:chgData name="Rosie Cooper" userId="bf124abb-9a2b-4602-9121-6ae61623fa8e" providerId="ADAL" clId="{C781C29B-0715-4A52-97CB-E8316A25F7F1}" dt="2024-05-07T09:46:46.403" v="467" actId="478"/>
          <ac:picMkLst>
            <pc:docMk/>
            <pc:sldMk cId="1523788937" sldId="274"/>
            <ac:picMk id="87" creationId="{4C32BF92-3B04-0290-FFD8-8B926A26AE9A}"/>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0E1197-D6B5-FC40-B7DB-CAE57B4C8070}" type="datetimeFigureOut">
              <a:rPr lang="en-US" smtClean="0"/>
              <a:t>5/7/2024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C92F05-74A2-E341-9B2C-CAE7807A0D04}" type="slidenum">
              <a:rPr lang="en-US" smtClean="0"/>
              <a:t>‹#›</a:t>
            </a:fld>
            <a:endParaRPr lang="en-US"/>
          </a:p>
        </p:txBody>
      </p:sp>
    </p:spTree>
    <p:extLst>
      <p:ext uri="{BB962C8B-B14F-4D97-AF65-F5344CB8AC3E}">
        <p14:creationId xmlns:p14="http://schemas.microsoft.com/office/powerpoint/2010/main" val="3113541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FC92F05-74A2-E341-9B2C-CAE7807A0D04}" type="slidenum">
              <a:rPr lang="en-US" smtClean="0"/>
              <a:t>1</a:t>
            </a:fld>
            <a:endParaRPr lang="en-US"/>
          </a:p>
        </p:txBody>
      </p:sp>
    </p:spTree>
    <p:extLst>
      <p:ext uri="{BB962C8B-B14F-4D97-AF65-F5344CB8AC3E}">
        <p14:creationId xmlns:p14="http://schemas.microsoft.com/office/powerpoint/2010/main" val="528992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C92F05-74A2-E341-9B2C-CAE7807A0D04}" type="slidenum">
              <a:rPr lang="en-US" smtClean="0"/>
              <a:t>3</a:t>
            </a:fld>
            <a:endParaRPr lang="en-US"/>
          </a:p>
        </p:txBody>
      </p:sp>
    </p:spTree>
    <p:extLst>
      <p:ext uri="{BB962C8B-B14F-4D97-AF65-F5344CB8AC3E}">
        <p14:creationId xmlns:p14="http://schemas.microsoft.com/office/powerpoint/2010/main" val="3279908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C92F05-74A2-E341-9B2C-CAE7807A0D04}" type="slidenum">
              <a:rPr lang="en-US" smtClean="0"/>
              <a:t>4</a:t>
            </a:fld>
            <a:endParaRPr lang="en-US"/>
          </a:p>
        </p:txBody>
      </p:sp>
    </p:spTree>
    <p:extLst>
      <p:ext uri="{BB962C8B-B14F-4D97-AF65-F5344CB8AC3E}">
        <p14:creationId xmlns:p14="http://schemas.microsoft.com/office/powerpoint/2010/main" val="5883014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C92F05-74A2-E341-9B2C-CAE7807A0D04}" type="slidenum">
              <a:rPr lang="en-US" smtClean="0"/>
              <a:t>5</a:t>
            </a:fld>
            <a:endParaRPr lang="en-US"/>
          </a:p>
        </p:txBody>
      </p:sp>
    </p:spTree>
    <p:extLst>
      <p:ext uri="{BB962C8B-B14F-4D97-AF65-F5344CB8AC3E}">
        <p14:creationId xmlns:p14="http://schemas.microsoft.com/office/powerpoint/2010/main" val="25171938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Classroom task answers</a:t>
            </a:r>
          </a:p>
          <a:p>
            <a:endParaRPr lang="en-GB" dirty="0"/>
          </a:p>
          <a:p>
            <a:pPr marL="342900" lvl="0" indent="-342900">
              <a:lnSpc>
                <a:spcPct val="107000"/>
              </a:lnSpc>
              <a:buFont typeface="Symbol" pitchFamily="2" charset="2"/>
              <a:buChar cha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Elizabeth Woodville (plus her daughters and younger son, Richard of Shrewsbury, Duke of York) took sanctuary in Westminster Abbey.</a:t>
            </a:r>
          </a:p>
          <a:p>
            <a:pPr marL="342900" lvl="0" indent="-342900">
              <a:lnSpc>
                <a:spcPct val="107000"/>
              </a:lnSpc>
              <a:buFont typeface="Symbol" pitchFamily="2" charset="2"/>
              <a:buChar cha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William Hastings was executed before the boys were declared illegitimate. </a:t>
            </a:r>
          </a:p>
          <a:p>
            <a:pPr marL="342900" lvl="0" indent="-342900">
              <a:lnSpc>
                <a:spcPct val="107000"/>
              </a:lnSpc>
              <a:spcAft>
                <a:spcPts val="800"/>
              </a:spcAft>
              <a:buFont typeface="Symbol" pitchFamily="2" charset="2"/>
              <a:buChar cha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 last reports of the princes alive was in mid-July, 1483.</a:t>
            </a:r>
          </a:p>
          <a:p>
            <a:pPr marL="342900" lvl="0" indent="-342900">
              <a:lnSpc>
                <a:spcPct val="107000"/>
              </a:lnSpc>
              <a:spcAft>
                <a:spcPts val="800"/>
              </a:spcAft>
              <a:buFont typeface="Symbol" pitchFamily="2"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bodies were discovered in the White Tower at the Tower of London.</a:t>
            </a:r>
            <a:r>
              <a:rPr lang="en-GB" dirty="0">
                <a:effectLst/>
              </a:rPr>
              <a:t> </a:t>
            </a:r>
            <a:endParaRPr lang="en-GB" dirty="0"/>
          </a:p>
        </p:txBody>
      </p:sp>
      <p:sp>
        <p:nvSpPr>
          <p:cNvPr id="4" name="Slide Number Placeholder 3"/>
          <p:cNvSpPr>
            <a:spLocks noGrp="1"/>
          </p:cNvSpPr>
          <p:nvPr>
            <p:ph type="sldNum" sz="quarter" idx="5"/>
          </p:nvPr>
        </p:nvSpPr>
        <p:spPr/>
        <p:txBody>
          <a:bodyPr/>
          <a:lstStyle/>
          <a:p>
            <a:fld id="{BFC92F05-74A2-E341-9B2C-CAE7807A0D04}" type="slidenum">
              <a:rPr lang="en-US" smtClean="0"/>
              <a:t>6</a:t>
            </a:fld>
            <a:endParaRPr lang="en-US"/>
          </a:p>
        </p:txBody>
      </p:sp>
    </p:spTree>
    <p:extLst>
      <p:ext uri="{BB962C8B-B14F-4D97-AF65-F5344CB8AC3E}">
        <p14:creationId xmlns:p14="http://schemas.microsoft.com/office/powerpoint/2010/main" val="2205041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770BB-28DD-36F2-697E-F6C6B90D61D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E50CB64-31E0-D8C1-567E-9E02247BA2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0D876399-2182-024D-AD7C-39D15065B77A}"/>
              </a:ext>
            </a:extLst>
          </p:cNvPr>
          <p:cNvSpPr>
            <a:spLocks noGrp="1"/>
          </p:cNvSpPr>
          <p:nvPr>
            <p:ph type="dt" sz="half" idx="10"/>
          </p:nvPr>
        </p:nvSpPr>
        <p:spPr/>
        <p:txBody>
          <a:bodyPr/>
          <a:lstStyle/>
          <a:p>
            <a:fld id="{979DA49F-50D0-9E45-B810-3CA58A8B240F}" type="datetimeFigureOut">
              <a:rPr lang="en-US" smtClean="0"/>
              <a:t>5/7/2024</a:t>
            </a:fld>
            <a:endParaRPr lang="en-US"/>
          </a:p>
        </p:txBody>
      </p:sp>
      <p:sp>
        <p:nvSpPr>
          <p:cNvPr id="5" name="Footer Placeholder 4">
            <a:extLst>
              <a:ext uri="{FF2B5EF4-FFF2-40B4-BE49-F238E27FC236}">
                <a16:creationId xmlns:a16="http://schemas.microsoft.com/office/drawing/2014/main" id="{451A61F6-9772-798B-5814-54CCB388FB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18AD00-F805-718C-86FD-D68765DBCED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814887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86908-8133-E797-586F-D16025FA1D63}"/>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4943B42-465C-7849-A5D9-E8A3F7060C6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6F017A9-D793-D2E8-5890-B323E5B7A4D2}"/>
              </a:ext>
            </a:extLst>
          </p:cNvPr>
          <p:cNvSpPr>
            <a:spLocks noGrp="1"/>
          </p:cNvSpPr>
          <p:nvPr>
            <p:ph type="dt" sz="half" idx="10"/>
          </p:nvPr>
        </p:nvSpPr>
        <p:spPr/>
        <p:txBody>
          <a:bodyPr/>
          <a:lstStyle/>
          <a:p>
            <a:fld id="{979DA49F-50D0-9E45-B810-3CA58A8B240F}" type="datetimeFigureOut">
              <a:rPr lang="en-US" smtClean="0"/>
              <a:t>5/7/2024</a:t>
            </a:fld>
            <a:endParaRPr lang="en-US"/>
          </a:p>
        </p:txBody>
      </p:sp>
      <p:sp>
        <p:nvSpPr>
          <p:cNvPr id="5" name="Footer Placeholder 4">
            <a:extLst>
              <a:ext uri="{FF2B5EF4-FFF2-40B4-BE49-F238E27FC236}">
                <a16:creationId xmlns:a16="http://schemas.microsoft.com/office/drawing/2014/main" id="{13FA9C77-3536-DFCB-DF80-4E78AEC053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8BA8FB-5D6C-D3ED-A2AE-788EA40D1A4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82372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9C0AD4-0443-B027-FC35-11D3E60DAAD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41C1D2D-8AAC-B06C-2981-17C0DD04A16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6E61C0C-FB21-9D12-22B0-EB2FDEAF199F}"/>
              </a:ext>
            </a:extLst>
          </p:cNvPr>
          <p:cNvSpPr>
            <a:spLocks noGrp="1"/>
          </p:cNvSpPr>
          <p:nvPr>
            <p:ph type="dt" sz="half" idx="10"/>
          </p:nvPr>
        </p:nvSpPr>
        <p:spPr/>
        <p:txBody>
          <a:bodyPr/>
          <a:lstStyle/>
          <a:p>
            <a:fld id="{979DA49F-50D0-9E45-B810-3CA58A8B240F}" type="datetimeFigureOut">
              <a:rPr lang="en-US" smtClean="0"/>
              <a:t>5/7/2024</a:t>
            </a:fld>
            <a:endParaRPr lang="en-US"/>
          </a:p>
        </p:txBody>
      </p:sp>
      <p:sp>
        <p:nvSpPr>
          <p:cNvPr id="5" name="Footer Placeholder 4">
            <a:extLst>
              <a:ext uri="{FF2B5EF4-FFF2-40B4-BE49-F238E27FC236}">
                <a16:creationId xmlns:a16="http://schemas.microsoft.com/office/drawing/2014/main" id="{BC2C5D1A-7275-F7C4-EE74-D8306F05FF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E2E0B1-56F8-E71E-ACFA-3845822B8F5A}"/>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542853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8A8FD-305C-A2FB-F312-101257CD413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70CCC5B-5DC8-7A0B-DAF9-B959B362D67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CEA7262-C632-3D55-4DB1-3C0EF9629854}"/>
              </a:ext>
            </a:extLst>
          </p:cNvPr>
          <p:cNvSpPr>
            <a:spLocks noGrp="1"/>
          </p:cNvSpPr>
          <p:nvPr>
            <p:ph type="dt" sz="half" idx="10"/>
          </p:nvPr>
        </p:nvSpPr>
        <p:spPr/>
        <p:txBody>
          <a:bodyPr/>
          <a:lstStyle/>
          <a:p>
            <a:fld id="{979DA49F-50D0-9E45-B810-3CA58A8B240F}" type="datetimeFigureOut">
              <a:rPr lang="en-US" smtClean="0"/>
              <a:t>5/7/2024</a:t>
            </a:fld>
            <a:endParaRPr lang="en-US"/>
          </a:p>
        </p:txBody>
      </p:sp>
      <p:sp>
        <p:nvSpPr>
          <p:cNvPr id="5" name="Footer Placeholder 4">
            <a:extLst>
              <a:ext uri="{FF2B5EF4-FFF2-40B4-BE49-F238E27FC236}">
                <a16:creationId xmlns:a16="http://schemas.microsoft.com/office/drawing/2014/main" id="{DD762471-5A22-BDE8-1C2B-E7D19807B3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B52BA5-B284-F316-9EF1-DF7C7F93FE9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235614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191F8-FAC3-FAA6-FE9F-D1DC8782F6D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922D1A2-6E1D-8E82-FF06-CB83CE36FD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E65B0A6-BE17-E062-30BA-75B19D6262AF}"/>
              </a:ext>
            </a:extLst>
          </p:cNvPr>
          <p:cNvSpPr>
            <a:spLocks noGrp="1"/>
          </p:cNvSpPr>
          <p:nvPr>
            <p:ph type="dt" sz="half" idx="10"/>
          </p:nvPr>
        </p:nvSpPr>
        <p:spPr/>
        <p:txBody>
          <a:bodyPr/>
          <a:lstStyle/>
          <a:p>
            <a:fld id="{979DA49F-50D0-9E45-B810-3CA58A8B240F}" type="datetimeFigureOut">
              <a:rPr lang="en-US" smtClean="0"/>
              <a:t>5/7/2024</a:t>
            </a:fld>
            <a:endParaRPr lang="en-US"/>
          </a:p>
        </p:txBody>
      </p:sp>
      <p:sp>
        <p:nvSpPr>
          <p:cNvPr id="5" name="Footer Placeholder 4">
            <a:extLst>
              <a:ext uri="{FF2B5EF4-FFF2-40B4-BE49-F238E27FC236}">
                <a16:creationId xmlns:a16="http://schemas.microsoft.com/office/drawing/2014/main" id="{F70252C9-9E03-8432-E6B4-99DC2D3C8D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F37A46-DA8D-8A05-603A-FCFA2EE1246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168721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9514C-0531-0E62-C6FE-EBAD428363CD}"/>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52F2570-696A-EEFD-7A81-A0914595B31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6C061F1-9BA9-2F07-3893-813D5D2F33C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7F6341B9-1A1D-FEB7-C7A5-9D1A7469788A}"/>
              </a:ext>
            </a:extLst>
          </p:cNvPr>
          <p:cNvSpPr>
            <a:spLocks noGrp="1"/>
          </p:cNvSpPr>
          <p:nvPr>
            <p:ph type="dt" sz="half" idx="10"/>
          </p:nvPr>
        </p:nvSpPr>
        <p:spPr/>
        <p:txBody>
          <a:bodyPr/>
          <a:lstStyle/>
          <a:p>
            <a:fld id="{979DA49F-50D0-9E45-B810-3CA58A8B240F}" type="datetimeFigureOut">
              <a:rPr lang="en-US" smtClean="0"/>
              <a:t>5/7/2024</a:t>
            </a:fld>
            <a:endParaRPr lang="en-US"/>
          </a:p>
        </p:txBody>
      </p:sp>
      <p:sp>
        <p:nvSpPr>
          <p:cNvPr id="6" name="Footer Placeholder 5">
            <a:extLst>
              <a:ext uri="{FF2B5EF4-FFF2-40B4-BE49-F238E27FC236}">
                <a16:creationId xmlns:a16="http://schemas.microsoft.com/office/drawing/2014/main" id="{8224DA3C-25CC-F3FE-A6BD-2582CA2833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7EF46E-C77D-315E-4FD4-1AADF8E804D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538373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F7C6E-E824-D5F9-30B4-39D9EA7D65B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656703E-3F6C-40FE-05EE-C1E0755EE4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E89AFD6-9F2C-4DFD-0DB6-4947B73A65E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D9F77032-8C10-4A47-38EC-277AC01E3C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0E95866-30B3-073A-DD41-8E0E139370A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8D1772C-BF0E-C652-3BB2-ACE37EF3820A}"/>
              </a:ext>
            </a:extLst>
          </p:cNvPr>
          <p:cNvSpPr>
            <a:spLocks noGrp="1"/>
          </p:cNvSpPr>
          <p:nvPr>
            <p:ph type="dt" sz="half" idx="10"/>
          </p:nvPr>
        </p:nvSpPr>
        <p:spPr/>
        <p:txBody>
          <a:bodyPr/>
          <a:lstStyle/>
          <a:p>
            <a:fld id="{979DA49F-50D0-9E45-B810-3CA58A8B240F}" type="datetimeFigureOut">
              <a:rPr lang="en-US" smtClean="0"/>
              <a:t>5/7/2024</a:t>
            </a:fld>
            <a:endParaRPr lang="en-US"/>
          </a:p>
        </p:txBody>
      </p:sp>
      <p:sp>
        <p:nvSpPr>
          <p:cNvPr id="8" name="Footer Placeholder 7">
            <a:extLst>
              <a:ext uri="{FF2B5EF4-FFF2-40B4-BE49-F238E27FC236}">
                <a16:creationId xmlns:a16="http://schemas.microsoft.com/office/drawing/2014/main" id="{0CC9BC1D-2BE6-F53B-531C-9E03EE184A9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3C02A68-CA7E-60DA-74F2-2925238B3EA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67163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25A8C-0261-47C5-F739-AEB2D0B4D20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D9B6BCD-4775-77EE-4629-8496A636D5B6}"/>
              </a:ext>
            </a:extLst>
          </p:cNvPr>
          <p:cNvSpPr>
            <a:spLocks noGrp="1"/>
          </p:cNvSpPr>
          <p:nvPr>
            <p:ph type="dt" sz="half" idx="10"/>
          </p:nvPr>
        </p:nvSpPr>
        <p:spPr/>
        <p:txBody>
          <a:bodyPr/>
          <a:lstStyle/>
          <a:p>
            <a:fld id="{979DA49F-50D0-9E45-B810-3CA58A8B240F}" type="datetimeFigureOut">
              <a:rPr lang="en-US" smtClean="0"/>
              <a:t>5/7/2024</a:t>
            </a:fld>
            <a:endParaRPr lang="en-US"/>
          </a:p>
        </p:txBody>
      </p:sp>
      <p:sp>
        <p:nvSpPr>
          <p:cNvPr id="4" name="Footer Placeholder 3">
            <a:extLst>
              <a:ext uri="{FF2B5EF4-FFF2-40B4-BE49-F238E27FC236}">
                <a16:creationId xmlns:a16="http://schemas.microsoft.com/office/drawing/2014/main" id="{4B85A719-B8D3-E8B6-6D87-7E722ECC246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E68596A-0FD2-1FBB-BC7C-ABB26DC95283}"/>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51771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A027A7-94DE-409C-EA9D-6F1F956813D2}"/>
              </a:ext>
            </a:extLst>
          </p:cNvPr>
          <p:cNvSpPr>
            <a:spLocks noGrp="1"/>
          </p:cNvSpPr>
          <p:nvPr>
            <p:ph type="dt" sz="half" idx="10"/>
          </p:nvPr>
        </p:nvSpPr>
        <p:spPr/>
        <p:txBody>
          <a:bodyPr/>
          <a:lstStyle/>
          <a:p>
            <a:fld id="{979DA49F-50D0-9E45-B810-3CA58A8B240F}" type="datetimeFigureOut">
              <a:rPr lang="en-US" smtClean="0"/>
              <a:t>5/7/2024</a:t>
            </a:fld>
            <a:endParaRPr lang="en-US"/>
          </a:p>
        </p:txBody>
      </p:sp>
      <p:sp>
        <p:nvSpPr>
          <p:cNvPr id="3" name="Footer Placeholder 2">
            <a:extLst>
              <a:ext uri="{FF2B5EF4-FFF2-40B4-BE49-F238E27FC236}">
                <a16:creationId xmlns:a16="http://schemas.microsoft.com/office/drawing/2014/main" id="{0A3C1B7E-89B7-9F0A-20DB-AF28CC54BE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4D25EB-CAC8-966F-8A81-6CA99A11882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2534540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6CBEA-E377-FE49-C293-72E33AD58FB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100799FF-8B16-AEB4-94F1-73DA05C446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FD0A99B-CADC-9386-9B82-CE4CA60A7D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0C03954-DF86-7EFB-6FAC-8EC0284CA224}"/>
              </a:ext>
            </a:extLst>
          </p:cNvPr>
          <p:cNvSpPr>
            <a:spLocks noGrp="1"/>
          </p:cNvSpPr>
          <p:nvPr>
            <p:ph type="dt" sz="half" idx="10"/>
          </p:nvPr>
        </p:nvSpPr>
        <p:spPr/>
        <p:txBody>
          <a:bodyPr/>
          <a:lstStyle/>
          <a:p>
            <a:fld id="{979DA49F-50D0-9E45-B810-3CA58A8B240F}" type="datetimeFigureOut">
              <a:rPr lang="en-US" smtClean="0"/>
              <a:t>5/7/2024</a:t>
            </a:fld>
            <a:endParaRPr lang="en-US"/>
          </a:p>
        </p:txBody>
      </p:sp>
      <p:sp>
        <p:nvSpPr>
          <p:cNvPr id="6" name="Footer Placeholder 5">
            <a:extLst>
              <a:ext uri="{FF2B5EF4-FFF2-40B4-BE49-F238E27FC236}">
                <a16:creationId xmlns:a16="http://schemas.microsoft.com/office/drawing/2014/main" id="{8E4C24EA-0942-D19E-C509-4541CB4CE4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8DE439-2FAA-3EE7-04E9-465A2F383068}"/>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738461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E4E24-3D25-2D5B-6E06-E281E715D43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742AFE5A-782D-4A96-A7B7-B8293FAB5B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F49EFFD-9029-E3B9-B438-1B92C99358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A5BE3FF-6A87-5BCC-AD43-86D7393ED4FF}"/>
              </a:ext>
            </a:extLst>
          </p:cNvPr>
          <p:cNvSpPr>
            <a:spLocks noGrp="1"/>
          </p:cNvSpPr>
          <p:nvPr>
            <p:ph type="dt" sz="half" idx="10"/>
          </p:nvPr>
        </p:nvSpPr>
        <p:spPr/>
        <p:txBody>
          <a:bodyPr/>
          <a:lstStyle/>
          <a:p>
            <a:fld id="{979DA49F-50D0-9E45-B810-3CA58A8B240F}" type="datetimeFigureOut">
              <a:rPr lang="en-US" smtClean="0"/>
              <a:t>5/7/2024</a:t>
            </a:fld>
            <a:endParaRPr lang="en-US"/>
          </a:p>
        </p:txBody>
      </p:sp>
      <p:sp>
        <p:nvSpPr>
          <p:cNvPr id="6" name="Footer Placeholder 5">
            <a:extLst>
              <a:ext uri="{FF2B5EF4-FFF2-40B4-BE49-F238E27FC236}">
                <a16:creationId xmlns:a16="http://schemas.microsoft.com/office/drawing/2014/main" id="{7EC2833B-E68D-ED40-B502-774191C159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E3BDA7-C60D-33D6-95E3-4E42927AEAC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19863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D632DB-EC5F-1F9F-8942-5AB1CE4E4D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8145E91-5AE0-7AC2-5BE4-32AF01C845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1388312-C3E5-73F5-2CFD-A789D07CBB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9DA49F-50D0-9E45-B810-3CA58A8B240F}" type="datetimeFigureOut">
              <a:rPr lang="en-US" smtClean="0"/>
              <a:t>5/7/2024</a:t>
            </a:fld>
            <a:endParaRPr lang="en-US"/>
          </a:p>
        </p:txBody>
      </p:sp>
      <p:sp>
        <p:nvSpPr>
          <p:cNvPr id="5" name="Footer Placeholder 4">
            <a:extLst>
              <a:ext uri="{FF2B5EF4-FFF2-40B4-BE49-F238E27FC236}">
                <a16:creationId xmlns:a16="http://schemas.microsoft.com/office/drawing/2014/main" id="{22BB9D77-BCBF-C231-5228-6BC3DCDFEA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F2D05C0-75E0-A7DD-6869-05E34C2C34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E73ACB-50D8-6B49-B158-1A84847CD905}" type="slidenum">
              <a:rPr lang="en-US" smtClean="0"/>
              <a:t>‹#›</a:t>
            </a:fld>
            <a:endParaRPr lang="en-US"/>
          </a:p>
        </p:txBody>
      </p:sp>
    </p:spTree>
    <p:extLst>
      <p:ext uri="{BB962C8B-B14F-4D97-AF65-F5344CB8AC3E}">
        <p14:creationId xmlns:p14="http://schemas.microsoft.com/office/powerpoint/2010/main" val="3049012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jpe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9.png"/><Relationship Id="rId3" Type="http://schemas.openxmlformats.org/officeDocument/2006/relationships/image" Target="../media/image6.jpeg"/><Relationship Id="rId7" Type="http://schemas.openxmlformats.org/officeDocument/2006/relationships/image" Target="../media/image18.png"/><Relationship Id="rId12" Type="http://schemas.openxmlformats.org/officeDocument/2006/relationships/image" Target="../media/image12.png"/><Relationship Id="rId2" Type="http://schemas.openxmlformats.org/officeDocument/2006/relationships/notesSlide" Target="../notesSlides/notesSlide3.xml"/><Relationship Id="rId16"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image" Target="../media/image17.png"/><Relationship Id="rId11" Type="http://schemas.openxmlformats.org/officeDocument/2006/relationships/image" Target="../media/image11.png"/><Relationship Id="rId5" Type="http://schemas.openxmlformats.org/officeDocument/2006/relationships/image" Target="../media/image16.png"/><Relationship Id="rId15" Type="http://schemas.openxmlformats.org/officeDocument/2006/relationships/image" Target="../media/image14.png"/><Relationship Id="rId10" Type="http://schemas.openxmlformats.org/officeDocument/2006/relationships/image" Target="../media/image10.png"/><Relationship Id="rId4" Type="http://schemas.openxmlformats.org/officeDocument/2006/relationships/image" Target="../media/image7.png"/><Relationship Id="rId9" Type="http://schemas.openxmlformats.org/officeDocument/2006/relationships/image" Target="../media/image9.png"/><Relationship Id="rId14" Type="http://schemas.openxmlformats.org/officeDocument/2006/relationships/image" Target="../media/image13.png"/></Relationships>
</file>

<file path=ppt/slides/_rels/slide5.xml.rels><?xml version="1.0" encoding="UTF-8" standalone="yes"?>
<Relationships xmlns="http://schemas.openxmlformats.org/package/2006/relationships"><Relationship Id="rId8" Type="http://schemas.openxmlformats.org/officeDocument/2006/relationships/image" Target="../media/image18.png"/><Relationship Id="rId13" Type="http://schemas.openxmlformats.org/officeDocument/2006/relationships/image" Target="../media/image11.png"/><Relationship Id="rId18" Type="http://schemas.openxmlformats.org/officeDocument/2006/relationships/image" Target="../media/image14.png"/><Relationship Id="rId3" Type="http://schemas.openxmlformats.org/officeDocument/2006/relationships/image" Target="../media/image6.jpeg"/><Relationship Id="rId7" Type="http://schemas.openxmlformats.org/officeDocument/2006/relationships/image" Target="../media/image20.png"/><Relationship Id="rId12" Type="http://schemas.openxmlformats.org/officeDocument/2006/relationships/image" Target="../media/image10.png"/><Relationship Id="rId17" Type="http://schemas.openxmlformats.org/officeDocument/2006/relationships/image" Target="../media/image13.png"/><Relationship Id="rId2" Type="http://schemas.openxmlformats.org/officeDocument/2006/relationships/notesSlide" Target="../notesSlides/notesSlide4.xml"/><Relationship Id="rId16" Type="http://schemas.openxmlformats.org/officeDocument/2006/relationships/image" Target="../media/image22.png"/><Relationship Id="rId1" Type="http://schemas.openxmlformats.org/officeDocument/2006/relationships/slideLayout" Target="../slideLayouts/slideLayout2.xml"/><Relationship Id="rId6" Type="http://schemas.openxmlformats.org/officeDocument/2006/relationships/image" Target="../media/image17.png"/><Relationship Id="rId11" Type="http://schemas.openxmlformats.org/officeDocument/2006/relationships/image" Target="../media/image9.png"/><Relationship Id="rId5" Type="http://schemas.openxmlformats.org/officeDocument/2006/relationships/image" Target="../media/image16.png"/><Relationship Id="rId15" Type="http://schemas.openxmlformats.org/officeDocument/2006/relationships/image" Target="../media/image19.png"/><Relationship Id="rId10" Type="http://schemas.openxmlformats.org/officeDocument/2006/relationships/image" Target="../media/image21.png"/><Relationship Id="rId19" Type="http://schemas.openxmlformats.org/officeDocument/2006/relationships/image" Target="../media/image15.png"/><Relationship Id="rId4" Type="http://schemas.openxmlformats.org/officeDocument/2006/relationships/image" Target="../media/image7.png"/><Relationship Id="rId9" Type="http://schemas.openxmlformats.org/officeDocument/2006/relationships/image" Target="../media/image8.png"/><Relationship Id="rId1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7.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8A263A2-189D-EC4A-E90B-98F604A91CD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1454"/>
            <a:ext cx="12192001" cy="6853344"/>
          </a:xfrm>
          <a:prstGeom prst="rect">
            <a:avLst/>
          </a:prstGeom>
        </p:spPr>
      </p:pic>
      <p:sp>
        <p:nvSpPr>
          <p:cNvPr id="3" name="Title 2">
            <a:extLst>
              <a:ext uri="{FF2B5EF4-FFF2-40B4-BE49-F238E27FC236}">
                <a16:creationId xmlns:a16="http://schemas.microsoft.com/office/drawing/2014/main" id="{E10625AC-537F-792B-C8CD-57FBEDF3145F}"/>
              </a:ext>
            </a:extLst>
          </p:cNvPr>
          <p:cNvSpPr txBox="1">
            <a:spLocks noGrp="1"/>
          </p:cNvSpPr>
          <p:nvPr>
            <p:ph type="title" idx="4294967295"/>
          </p:nvPr>
        </p:nvSpPr>
        <p:spPr>
          <a:xfrm>
            <a:off x="411947" y="386924"/>
            <a:ext cx="927392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HOW TO USE - NOTES FOR TEACHERS</a:t>
            </a:r>
          </a:p>
        </p:txBody>
      </p:sp>
      <p:sp>
        <p:nvSpPr>
          <p:cNvPr id="5" name="TextBox 4">
            <a:extLst>
              <a:ext uri="{FF2B5EF4-FFF2-40B4-BE49-F238E27FC236}">
                <a16:creationId xmlns:a16="http://schemas.microsoft.com/office/drawing/2014/main" id="{609CBFA2-EBFE-C4D6-9755-C34D8E85321B}"/>
              </a:ext>
            </a:extLst>
          </p:cNvPr>
          <p:cNvSpPr txBox="1"/>
          <p:nvPr/>
        </p:nvSpPr>
        <p:spPr>
          <a:xfrm>
            <a:off x="435697" y="912419"/>
            <a:ext cx="5391982" cy="492443"/>
          </a:xfrm>
          <a:prstGeom prst="rect">
            <a:avLst/>
          </a:prstGeom>
          <a:noFill/>
        </p:spPr>
        <p:txBody>
          <a:bodyPr wrap="square" rtlCol="0">
            <a:spAutoFit/>
          </a:bodyPr>
          <a:lstStyle/>
          <a:p>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These resources from Historic Royal Palaces are multi-purpose. </a:t>
            </a:r>
            <a:b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br>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They are ready for you to tweak and use in your lessons. </a:t>
            </a:r>
          </a:p>
        </p:txBody>
      </p:sp>
      <p:sp>
        <p:nvSpPr>
          <p:cNvPr id="18" name="TextBox 17">
            <a:extLst>
              <a:ext uri="{FF2B5EF4-FFF2-40B4-BE49-F238E27FC236}">
                <a16:creationId xmlns:a16="http://schemas.microsoft.com/office/drawing/2014/main" id="{8DA221DA-E890-DE09-5ECB-D2EBCADB2847}"/>
              </a:ext>
            </a:extLst>
          </p:cNvPr>
          <p:cNvSpPr txBox="1"/>
          <p:nvPr/>
        </p:nvSpPr>
        <p:spPr>
          <a:xfrm>
            <a:off x="381207" y="5609910"/>
            <a:ext cx="8399111" cy="846386"/>
          </a:xfrm>
          <a:prstGeom prst="rect">
            <a:avLst/>
          </a:prstGeom>
          <a:noFill/>
        </p:spPr>
        <p:txBody>
          <a:bodyPr wrap="square" rtlCol="0">
            <a:spAutoFit/>
          </a:bodyPr>
          <a:lstStyle/>
          <a:p>
            <a:pPr algn="l"/>
            <a:r>
              <a:rPr lang="en-GB" sz="1100" b="1">
                <a:solidFill>
                  <a:srgbClr val="38224F"/>
                </a:solidFill>
                <a:effectLst/>
                <a:latin typeface="Georgia" panose="02040502050405020303" pitchFamily="18" charset="0"/>
              </a:rPr>
              <a:t>Disclaimer and Use Terms</a:t>
            </a:r>
            <a:endParaRPr lang="en-GB" sz="1100" b="1">
              <a:solidFill>
                <a:srgbClr val="38224F"/>
              </a:solidFill>
              <a:effectLst/>
              <a:latin typeface="Calibri" panose="020F0502020204030204" pitchFamily="34" charset="0"/>
            </a:endParaRPr>
          </a:p>
          <a:p>
            <a:pPr algn="l"/>
            <a:r>
              <a:rPr lang="en-GB" sz="950" b="0">
                <a:solidFill>
                  <a:srgbClr val="242424"/>
                </a:solidFill>
                <a:effectLst/>
                <a:latin typeface="Georgia" panose="02040502050405020303" pitchFamily="18" charset="0"/>
              </a:rPr>
              <a:t>We are the owner or the licensee of all intellectual property rights in these resources which are protected by copyright laws and treaties around the world. All such rights are reserved. These resources, and the content included within them, may be used by you for educational purposes only. This means that you may download the resources and use or share them solely in educational environments (including for home school lessons) or as part of homework. You may not share the resources other than for the above purposes and you must not use the resources, or any part of them, for any commercial purpose.</a:t>
            </a:r>
            <a:endParaRPr lang="en-GB" sz="950" b="0">
              <a:solidFill>
                <a:srgbClr val="242424"/>
              </a:solidFill>
              <a:effectLst/>
              <a:latin typeface="Calibri" panose="020F0502020204030204" pitchFamily="34" charset="0"/>
            </a:endParaRPr>
          </a:p>
        </p:txBody>
      </p:sp>
      <p:grpSp>
        <p:nvGrpSpPr>
          <p:cNvPr id="15" name="Group 14">
            <a:extLst>
              <a:ext uri="{FF2B5EF4-FFF2-40B4-BE49-F238E27FC236}">
                <a16:creationId xmlns:a16="http://schemas.microsoft.com/office/drawing/2014/main" id="{1B030CDA-8544-B6F8-2F48-ADFAA946D918}"/>
              </a:ext>
              <a:ext uri="{C183D7F6-B498-43B3-948B-1728B52AA6E4}">
                <adec:decorative xmlns:adec="http://schemas.microsoft.com/office/drawing/2017/decorative" val="1"/>
              </a:ext>
            </a:extLst>
          </p:cNvPr>
          <p:cNvGrpSpPr/>
          <p:nvPr/>
        </p:nvGrpSpPr>
        <p:grpSpPr>
          <a:xfrm>
            <a:off x="1858502" y="2254528"/>
            <a:ext cx="2647509" cy="2320115"/>
            <a:chOff x="1858502" y="2254528"/>
            <a:chExt cx="2647509" cy="2320115"/>
          </a:xfrm>
        </p:grpSpPr>
        <p:sp>
          <p:nvSpPr>
            <p:cNvPr id="26" name="Rectangle 25">
              <a:extLst>
                <a:ext uri="{FF2B5EF4-FFF2-40B4-BE49-F238E27FC236}">
                  <a16:creationId xmlns:a16="http://schemas.microsoft.com/office/drawing/2014/main" id="{66BFD516-7DD9-BA02-5DEE-51A6692FBCAD}"/>
                </a:ext>
                <a:ext uri="{C183D7F6-B498-43B3-948B-1728B52AA6E4}">
                  <adec:decorative xmlns:adec="http://schemas.microsoft.com/office/drawing/2017/decorative" val="1"/>
                </a:ext>
              </a:extLst>
            </p:cNvPr>
            <p:cNvSpPr/>
            <p:nvPr/>
          </p:nvSpPr>
          <p:spPr>
            <a:xfrm>
              <a:off x="1858502" y="2254528"/>
              <a:ext cx="2647509" cy="2320115"/>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FB76C42A-BD4C-FAE0-3B94-98B8841B6DC5}"/>
                </a:ext>
              </a:extLst>
            </p:cNvPr>
            <p:cNvSpPr txBox="1"/>
            <p:nvPr/>
          </p:nvSpPr>
          <p:spPr>
            <a:xfrm>
              <a:off x="2227880" y="3642028"/>
              <a:ext cx="1908753" cy="769441"/>
            </a:xfrm>
            <a:prstGeom prst="rect">
              <a:avLst/>
            </a:prstGeom>
            <a:noFill/>
          </p:spPr>
          <p:txBody>
            <a:bodyPr wrap="square" lIns="91440" tIns="45720" rIns="91440" bIns="45720" rtlCol="0" anchor="t">
              <a:spAutoFit/>
            </a:bodyPr>
            <a:lstStyle/>
            <a:p>
              <a:pPr algn="ctr" defTabSz="144000"/>
              <a:r>
                <a:rPr lang="en-GB" sz="1100">
                  <a:latin typeface="Georgia"/>
                  <a:ea typeface="Open Sans"/>
                  <a:cs typeface="Open Sans"/>
                </a:rPr>
                <a:t>For the best experience, download and open the </a:t>
              </a:r>
              <a:br>
                <a:rPr lang="en-GB" sz="1100">
                  <a:latin typeface="Georgia"/>
                  <a:ea typeface="Open Sans"/>
                  <a:cs typeface="Open Sans"/>
                </a:rPr>
              </a:br>
              <a:r>
                <a:rPr lang="en-GB" sz="1100">
                  <a:latin typeface="Georgia"/>
                  <a:ea typeface="Open Sans"/>
                  <a:cs typeface="Open Sans"/>
                </a:rPr>
                <a:t>file in the PowerPoint </a:t>
              </a:r>
              <a:br>
                <a:rPr lang="en-GB" sz="1100">
                  <a:latin typeface="Georgia"/>
                  <a:ea typeface="Open Sans"/>
                  <a:cs typeface="Open Sans"/>
                </a:rPr>
              </a:br>
              <a:r>
                <a:rPr lang="en-GB" sz="1100">
                  <a:latin typeface="Georgia"/>
                  <a:ea typeface="Open Sans"/>
                  <a:cs typeface="Open Sans"/>
                </a:rPr>
                <a:t>desktop app.</a:t>
              </a:r>
              <a:endParaRPr lang="en-US" sz="1100">
                <a:latin typeface="Georgia"/>
                <a:ea typeface="Open Sans"/>
                <a:cs typeface="Open Sans"/>
              </a:endParaRPr>
            </a:p>
          </p:txBody>
        </p:sp>
        <p:pic>
          <p:nvPicPr>
            <p:cNvPr id="2" name="Google Shape;107;p1">
              <a:extLst>
                <a:ext uri="{FF2B5EF4-FFF2-40B4-BE49-F238E27FC236}">
                  <a16:creationId xmlns:a16="http://schemas.microsoft.com/office/drawing/2014/main" id="{DF0CD452-9611-04F0-8896-B16EC605B50C}"/>
                </a:ext>
                <a:ext uri="{C183D7F6-B498-43B3-948B-1728B52AA6E4}">
                  <adec:decorative xmlns:adec="http://schemas.microsoft.com/office/drawing/2017/decorative" val="1"/>
                </a:ext>
              </a:extLst>
            </p:cNvPr>
            <p:cNvPicPr preferRelativeResize="0"/>
            <p:nvPr/>
          </p:nvPicPr>
          <p:blipFill>
            <a:blip r:embed="rId4" cstate="screen">
              <a:extLst>
                <a:ext uri="{28A0092B-C50C-407E-A947-70E740481C1C}">
                  <a14:useLocalDpi xmlns:a14="http://schemas.microsoft.com/office/drawing/2010/main"/>
                </a:ext>
              </a:extLst>
            </a:blip>
            <a:srcRect/>
            <a:stretch/>
          </p:blipFill>
          <p:spPr>
            <a:xfrm>
              <a:off x="2516934" y="2478525"/>
              <a:ext cx="1330644" cy="1120542"/>
            </a:xfrm>
            <a:prstGeom prst="rect">
              <a:avLst/>
            </a:prstGeom>
            <a:noFill/>
            <a:ln>
              <a:noFill/>
            </a:ln>
          </p:spPr>
        </p:pic>
      </p:grpSp>
      <p:grpSp>
        <p:nvGrpSpPr>
          <p:cNvPr id="16" name="Group 15">
            <a:extLst>
              <a:ext uri="{FF2B5EF4-FFF2-40B4-BE49-F238E27FC236}">
                <a16:creationId xmlns:a16="http://schemas.microsoft.com/office/drawing/2014/main" id="{5DFC80C1-ECEC-7739-E420-834DB1C12F75}"/>
              </a:ext>
              <a:ext uri="{C183D7F6-B498-43B3-948B-1728B52AA6E4}">
                <adec:decorative xmlns:adec="http://schemas.microsoft.com/office/drawing/2017/decorative" val="1"/>
              </a:ext>
            </a:extLst>
          </p:cNvPr>
          <p:cNvGrpSpPr/>
          <p:nvPr/>
        </p:nvGrpSpPr>
        <p:grpSpPr>
          <a:xfrm>
            <a:off x="4775984" y="2258995"/>
            <a:ext cx="2647509" cy="2311181"/>
            <a:chOff x="4775984" y="2258995"/>
            <a:chExt cx="2647509" cy="2311181"/>
          </a:xfrm>
        </p:grpSpPr>
        <p:sp>
          <p:nvSpPr>
            <p:cNvPr id="21" name="Rectangle 20">
              <a:extLst>
                <a:ext uri="{FF2B5EF4-FFF2-40B4-BE49-F238E27FC236}">
                  <a16:creationId xmlns:a16="http://schemas.microsoft.com/office/drawing/2014/main" id="{DEB4571F-E5D4-0B9D-2BFD-8FA223D5F6C3}"/>
                </a:ext>
                <a:ext uri="{C183D7F6-B498-43B3-948B-1728B52AA6E4}">
                  <adec:decorative xmlns:adec="http://schemas.microsoft.com/office/drawing/2017/decorative" val="1"/>
                </a:ext>
              </a:extLst>
            </p:cNvPr>
            <p:cNvSpPr/>
            <p:nvPr/>
          </p:nvSpPr>
          <p:spPr>
            <a:xfrm>
              <a:off x="4775984" y="2258995"/>
              <a:ext cx="2647509" cy="2311181"/>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C48A26CE-46FB-34B1-FC5B-67C76652301D}"/>
                </a:ext>
              </a:extLst>
            </p:cNvPr>
            <p:cNvSpPr txBox="1"/>
            <p:nvPr/>
          </p:nvSpPr>
          <p:spPr>
            <a:xfrm>
              <a:off x="5145362" y="3646495"/>
              <a:ext cx="1908753" cy="769441"/>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Answers are found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under the slide. Click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on the notes symbol at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the bottom of the screen.</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9" name="Google Shape;107;p1">
              <a:extLst>
                <a:ext uri="{FF2B5EF4-FFF2-40B4-BE49-F238E27FC236}">
                  <a16:creationId xmlns:a16="http://schemas.microsoft.com/office/drawing/2014/main" id="{03F38FAA-ADD4-D0C2-8831-5A848DE5E66B}"/>
                </a:ext>
                <a:ext uri="{C183D7F6-B498-43B3-948B-1728B52AA6E4}">
                  <adec:decorative xmlns:adec="http://schemas.microsoft.com/office/drawing/2017/decorative" val="1"/>
                </a:ext>
              </a:extLst>
            </p:cNvPr>
            <p:cNvPicPr preferRelativeResize="0">
              <a:picLocks noChangeAspect="1"/>
            </p:cNvPicPr>
            <p:nvPr/>
          </p:nvPicPr>
          <p:blipFill>
            <a:blip r:embed="rId5" cstate="screen">
              <a:extLst>
                <a:ext uri="{28A0092B-C50C-407E-A947-70E740481C1C}">
                  <a14:useLocalDpi xmlns:a14="http://schemas.microsoft.com/office/drawing/2010/main"/>
                </a:ext>
              </a:extLst>
            </a:blip>
            <a:srcRect/>
            <a:stretch/>
          </p:blipFill>
          <p:spPr>
            <a:xfrm>
              <a:off x="5178464" y="2518506"/>
              <a:ext cx="1656267" cy="1049515"/>
            </a:xfrm>
            <a:prstGeom prst="rect">
              <a:avLst/>
            </a:prstGeom>
            <a:noFill/>
            <a:ln>
              <a:noFill/>
            </a:ln>
          </p:spPr>
        </p:pic>
      </p:grpSp>
      <p:grpSp>
        <p:nvGrpSpPr>
          <p:cNvPr id="17" name="Group 16">
            <a:extLst>
              <a:ext uri="{FF2B5EF4-FFF2-40B4-BE49-F238E27FC236}">
                <a16:creationId xmlns:a16="http://schemas.microsoft.com/office/drawing/2014/main" id="{51657291-23F0-8A26-5B73-5E73F2A17CEB}"/>
              </a:ext>
              <a:ext uri="{C183D7F6-B498-43B3-948B-1728B52AA6E4}">
                <adec:decorative xmlns:adec="http://schemas.microsoft.com/office/drawing/2017/decorative" val="1"/>
              </a:ext>
            </a:extLst>
          </p:cNvPr>
          <p:cNvGrpSpPr/>
          <p:nvPr/>
        </p:nvGrpSpPr>
        <p:grpSpPr>
          <a:xfrm>
            <a:off x="7693466" y="2258995"/>
            <a:ext cx="2647509" cy="2311180"/>
            <a:chOff x="7693466" y="2258995"/>
            <a:chExt cx="2647509" cy="2311180"/>
          </a:xfrm>
        </p:grpSpPr>
        <p:sp>
          <p:nvSpPr>
            <p:cNvPr id="11" name="Rectangle 10">
              <a:extLst>
                <a:ext uri="{FF2B5EF4-FFF2-40B4-BE49-F238E27FC236}">
                  <a16:creationId xmlns:a16="http://schemas.microsoft.com/office/drawing/2014/main" id="{E59036A5-DB4B-C88C-B256-C975B00BEEA9}"/>
                </a:ext>
                <a:ext uri="{C183D7F6-B498-43B3-948B-1728B52AA6E4}">
                  <adec:decorative xmlns:adec="http://schemas.microsoft.com/office/drawing/2017/decorative" val="1"/>
                </a:ext>
              </a:extLst>
            </p:cNvPr>
            <p:cNvSpPr/>
            <p:nvPr/>
          </p:nvSpPr>
          <p:spPr>
            <a:xfrm>
              <a:off x="7693466" y="2258995"/>
              <a:ext cx="2647509" cy="2311180"/>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17E7A237-14F3-6B91-E4C5-77D05967BE45}"/>
                </a:ext>
              </a:extLst>
            </p:cNvPr>
            <p:cNvSpPr txBox="1"/>
            <p:nvPr/>
          </p:nvSpPr>
          <p:spPr>
            <a:xfrm>
              <a:off x="8206111" y="3732720"/>
              <a:ext cx="1622218" cy="600164"/>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Delete text and images to make your own worksheets.</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10" name="Google Shape;107;p1">
              <a:extLst>
                <a:ext uri="{FF2B5EF4-FFF2-40B4-BE49-F238E27FC236}">
                  <a16:creationId xmlns:a16="http://schemas.microsoft.com/office/drawing/2014/main" id="{9EC4FE7C-330E-9B9B-B028-8626D2B708CC}"/>
                </a:ext>
                <a:ext uri="{C183D7F6-B498-43B3-948B-1728B52AA6E4}">
                  <adec:decorative xmlns:adec="http://schemas.microsoft.com/office/drawing/2017/decorative" val="1"/>
                </a:ext>
              </a:extLst>
            </p:cNvPr>
            <p:cNvPicPr preferRelativeResize="0">
              <a:picLocks noChangeAspect="1"/>
            </p:cNvPicPr>
            <p:nvPr/>
          </p:nvPicPr>
          <p:blipFill>
            <a:blip r:embed="rId6" cstate="screen">
              <a:extLst>
                <a:ext uri="{28A0092B-C50C-407E-A947-70E740481C1C}">
                  <a14:useLocalDpi xmlns:a14="http://schemas.microsoft.com/office/drawing/2010/main"/>
                </a:ext>
              </a:extLst>
            </a:blip>
            <a:srcRect/>
            <a:stretch/>
          </p:blipFill>
          <p:spPr>
            <a:xfrm>
              <a:off x="8123924" y="2406069"/>
              <a:ext cx="1786593" cy="1277563"/>
            </a:xfrm>
            <a:prstGeom prst="rect">
              <a:avLst/>
            </a:prstGeom>
            <a:noFill/>
            <a:ln>
              <a:noFill/>
            </a:ln>
          </p:spPr>
        </p:pic>
      </p:grpSp>
    </p:spTree>
    <p:extLst>
      <p:ext uri="{BB962C8B-B14F-4D97-AF65-F5344CB8AC3E}">
        <p14:creationId xmlns:p14="http://schemas.microsoft.com/office/powerpoint/2010/main" val="4032837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6" name="Picture 125">
            <a:extLst>
              <a:ext uri="{FF2B5EF4-FFF2-40B4-BE49-F238E27FC236}">
                <a16:creationId xmlns:a16="http://schemas.microsoft.com/office/drawing/2014/main" id="{A288D5CB-5F24-9871-C55D-481BD0C28366}"/>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294" y="0"/>
            <a:ext cx="12185706" cy="6858000"/>
          </a:xfrm>
          <a:prstGeom prst="rect">
            <a:avLst/>
          </a:prstGeom>
        </p:spPr>
      </p:pic>
      <p:sp>
        <p:nvSpPr>
          <p:cNvPr id="3" name="Title 2">
            <a:extLst>
              <a:ext uri="{FF2B5EF4-FFF2-40B4-BE49-F238E27FC236}">
                <a16:creationId xmlns:a16="http://schemas.microsoft.com/office/drawing/2014/main" id="{A8ABB23C-A2B1-D8CF-A439-357EC8C79F51}"/>
              </a:ext>
              <a:ext uri="{C183D7F6-B498-43B3-948B-1728B52AA6E4}">
                <adec:decorative xmlns:adec="http://schemas.microsoft.com/office/drawing/2017/decorative" val="1"/>
              </a:ext>
            </a:extLst>
          </p:cNvPr>
          <p:cNvSpPr txBox="1">
            <a:spLocks noGrp="1"/>
          </p:cNvSpPr>
          <p:nvPr>
            <p:ph type="title" idx="4294967295"/>
          </p:nvPr>
        </p:nvSpPr>
        <p:spPr>
          <a:xfrm>
            <a:off x="380554" y="386924"/>
            <a:ext cx="3803988"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WHEN ARE WE?</a:t>
            </a:r>
          </a:p>
        </p:txBody>
      </p:sp>
      <p:sp>
        <p:nvSpPr>
          <p:cNvPr id="8" name="TextBox 7">
            <a:extLst>
              <a:ext uri="{FF2B5EF4-FFF2-40B4-BE49-F238E27FC236}">
                <a16:creationId xmlns:a16="http://schemas.microsoft.com/office/drawing/2014/main" id="{D624172E-4D9D-C097-5A82-CEAAFA3BB5C2}"/>
              </a:ext>
              <a:ext uri="{C183D7F6-B498-43B3-948B-1728B52AA6E4}">
                <adec:decorative xmlns:adec="http://schemas.microsoft.com/office/drawing/2017/decorative" val="1"/>
              </a:ext>
            </a:extLst>
          </p:cNvPr>
          <p:cNvSpPr txBox="1"/>
          <p:nvPr/>
        </p:nvSpPr>
        <p:spPr>
          <a:xfrm>
            <a:off x="1373838" y="3607072"/>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1100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9" name="TextBox 8">
            <a:extLst>
              <a:ext uri="{FF2B5EF4-FFF2-40B4-BE49-F238E27FC236}">
                <a16:creationId xmlns:a16="http://schemas.microsoft.com/office/drawing/2014/main" id="{4490F71F-35B3-07A8-9B0F-FF79C8BBAC99}"/>
              </a:ext>
              <a:ext uri="{C183D7F6-B498-43B3-948B-1728B52AA6E4}">
                <adec:decorative xmlns:adec="http://schemas.microsoft.com/office/drawing/2017/decorative" val="1"/>
              </a:ext>
            </a:extLst>
          </p:cNvPr>
          <p:cNvSpPr txBox="1"/>
          <p:nvPr/>
        </p:nvSpPr>
        <p:spPr>
          <a:xfrm>
            <a:off x="3230348" y="3609983"/>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1300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0" name="TextBox 9">
            <a:extLst>
              <a:ext uri="{FF2B5EF4-FFF2-40B4-BE49-F238E27FC236}">
                <a16:creationId xmlns:a16="http://schemas.microsoft.com/office/drawing/2014/main" id="{3B32B219-AD5A-8869-B7BC-8252F173F6B0}"/>
              </a:ext>
              <a:ext uri="{C183D7F6-B498-43B3-948B-1728B52AA6E4}">
                <adec:decorative xmlns:adec="http://schemas.microsoft.com/office/drawing/2017/decorative" val="1"/>
              </a:ext>
            </a:extLst>
          </p:cNvPr>
          <p:cNvSpPr txBox="1"/>
          <p:nvPr/>
        </p:nvSpPr>
        <p:spPr>
          <a:xfrm>
            <a:off x="5098734" y="3609983"/>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1" name="TextBox 10">
            <a:extLst>
              <a:ext uri="{FF2B5EF4-FFF2-40B4-BE49-F238E27FC236}">
                <a16:creationId xmlns:a16="http://schemas.microsoft.com/office/drawing/2014/main" id="{66F1EC96-AE4E-E9E3-7A4E-6A6369217E0C}"/>
              </a:ext>
              <a:ext uri="{C183D7F6-B498-43B3-948B-1728B52AA6E4}">
                <adec:decorative xmlns:adec="http://schemas.microsoft.com/office/drawing/2017/decorative" val="1"/>
              </a:ext>
            </a:extLst>
          </p:cNvPr>
          <p:cNvSpPr txBox="1"/>
          <p:nvPr/>
        </p:nvSpPr>
        <p:spPr>
          <a:xfrm>
            <a:off x="6955244" y="3607072"/>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1700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2" name="TextBox 11">
            <a:extLst>
              <a:ext uri="{FF2B5EF4-FFF2-40B4-BE49-F238E27FC236}">
                <a16:creationId xmlns:a16="http://schemas.microsoft.com/office/drawing/2014/main" id="{DC4F3D37-D7C3-CCC2-9214-EB6710969C75}"/>
              </a:ext>
              <a:ext uri="{C183D7F6-B498-43B3-948B-1728B52AA6E4}">
                <adec:decorative xmlns:adec="http://schemas.microsoft.com/office/drawing/2017/decorative" val="1"/>
              </a:ext>
            </a:extLst>
          </p:cNvPr>
          <p:cNvSpPr txBox="1"/>
          <p:nvPr/>
        </p:nvSpPr>
        <p:spPr>
          <a:xfrm>
            <a:off x="8817692" y="3607072"/>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1900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3" name="TextBox 12">
            <a:extLst>
              <a:ext uri="{FF2B5EF4-FFF2-40B4-BE49-F238E27FC236}">
                <a16:creationId xmlns:a16="http://schemas.microsoft.com/office/drawing/2014/main" id="{C1D3579B-DD9D-CCBC-B9DF-7D5157B7E45D}"/>
              </a:ext>
              <a:ext uri="{C183D7F6-B498-43B3-948B-1728B52AA6E4}">
                <adec:decorative xmlns:adec="http://schemas.microsoft.com/office/drawing/2017/decorative" val="1"/>
              </a:ext>
            </a:extLst>
          </p:cNvPr>
          <p:cNvSpPr txBox="1"/>
          <p:nvPr/>
        </p:nvSpPr>
        <p:spPr>
          <a:xfrm>
            <a:off x="10680140" y="3607072"/>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2100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grpSp>
        <p:nvGrpSpPr>
          <p:cNvPr id="60" name="Group 59">
            <a:extLst>
              <a:ext uri="{FF2B5EF4-FFF2-40B4-BE49-F238E27FC236}">
                <a16:creationId xmlns:a16="http://schemas.microsoft.com/office/drawing/2014/main" id="{CA7B5457-C924-7A3B-3F66-B0E907AEA313}"/>
              </a:ext>
              <a:ext uri="{C183D7F6-B498-43B3-948B-1728B52AA6E4}">
                <adec:decorative xmlns:adec="http://schemas.microsoft.com/office/drawing/2017/decorative" val="1"/>
              </a:ext>
            </a:extLst>
          </p:cNvPr>
          <p:cNvGrpSpPr/>
          <p:nvPr/>
        </p:nvGrpSpPr>
        <p:grpSpPr>
          <a:xfrm>
            <a:off x="727930" y="1434921"/>
            <a:ext cx="4900973" cy="299017"/>
            <a:chOff x="727930" y="1434921"/>
            <a:chExt cx="4900973" cy="299017"/>
          </a:xfrm>
        </p:grpSpPr>
        <p:sp>
          <p:nvSpPr>
            <p:cNvPr id="53" name="Rectangle 52">
              <a:extLst>
                <a:ext uri="{FF2B5EF4-FFF2-40B4-BE49-F238E27FC236}">
                  <a16:creationId xmlns:a16="http://schemas.microsoft.com/office/drawing/2014/main" id="{5D40580E-3BC5-5515-F990-260AA856160E}"/>
                </a:ext>
              </a:extLst>
            </p:cNvPr>
            <p:cNvSpPr/>
            <p:nvPr/>
          </p:nvSpPr>
          <p:spPr>
            <a:xfrm>
              <a:off x="727930" y="1434921"/>
              <a:ext cx="4900973" cy="299017"/>
            </a:xfrm>
            <a:prstGeom prst="rect">
              <a:avLst/>
            </a:prstGeom>
            <a:gradFill>
              <a:gsLst>
                <a:gs pos="100000">
                  <a:srgbClr val="DC9D56"/>
                </a:gs>
                <a:gs pos="13000">
                  <a:srgbClr val="DC9D56"/>
                </a:gs>
                <a:gs pos="0">
                  <a:schemeClr val="accent1">
                    <a:lumMod val="5000"/>
                    <a:lumOff val="95000"/>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CC86402F-F00E-D600-715E-4155DC0B5268}"/>
                </a:ext>
              </a:extLst>
            </p:cNvPr>
            <p:cNvSpPr txBox="1"/>
            <p:nvPr/>
          </p:nvSpPr>
          <p:spPr>
            <a:xfrm>
              <a:off x="727930" y="1453625"/>
              <a:ext cx="3245924"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Maya </a:t>
              </a:r>
              <a:r>
                <a:rPr lang="en-GB" sz="1100" b="1" dirty="0">
                  <a:latin typeface="Georgia" panose="02040502050405020303" pitchFamily="18" charset="0"/>
                  <a:ea typeface="Open Sans" panose="020B0606030504020204" pitchFamily="34" charset="0"/>
                  <a:cs typeface="Open Sans" panose="020B0606030504020204" pitchFamily="34" charset="0"/>
                </a:rPr>
                <a:t>Civilisation </a:t>
              </a:r>
              <a:r>
                <a:rPr lang="en-GB" sz="1100" dirty="0">
                  <a:latin typeface="Georgia" panose="02040502050405020303" pitchFamily="18" charset="0"/>
                  <a:ea typeface="Open Sans" panose="020B0606030504020204" pitchFamily="34" charset="0"/>
                  <a:cs typeface="Open Sans" panose="020B0606030504020204" pitchFamily="34" charset="0"/>
                </a:rPr>
                <a:t>2000 </a:t>
              </a:r>
              <a:r>
                <a:rPr lang="en-GB" sz="950" dirty="0">
                  <a:latin typeface="Georgia" panose="02040502050405020303" pitchFamily="18" charset="0"/>
                  <a:ea typeface="Open Sans" panose="020B0606030504020204" pitchFamily="34" charset="0"/>
                  <a:cs typeface="Open Sans" panose="020B0606030504020204" pitchFamily="34" charset="0"/>
                </a:rPr>
                <a:t>BCE</a:t>
              </a:r>
              <a:r>
                <a:rPr lang="en-GB" sz="1100" dirty="0">
                  <a:latin typeface="Georgia" panose="02040502050405020303" pitchFamily="18" charset="0"/>
                  <a:ea typeface="Open Sans" panose="020B0606030504020204" pitchFamily="34" charset="0"/>
                  <a:cs typeface="Open Sans" panose="020B0606030504020204" pitchFamily="34" charset="0"/>
                </a:rPr>
                <a:t> – 1500 </a:t>
              </a:r>
              <a:r>
                <a:rPr lang="en-GB" sz="950" dirty="0">
                  <a:latin typeface="Georgia" panose="02040502050405020303" pitchFamily="18" charset="0"/>
                  <a:ea typeface="Open Sans" panose="020B0606030504020204" pitchFamily="34" charset="0"/>
                  <a:cs typeface="Open Sans" panose="020B0606030504020204" pitchFamily="34" charset="0"/>
                </a:rPr>
                <a:t>CE</a:t>
              </a:r>
              <a:r>
                <a:rPr lang="en-GB" sz="1100" dirty="0">
                  <a:latin typeface="Georgia" panose="02040502050405020303" pitchFamily="18" charset="0"/>
                  <a:ea typeface="Open Sans" panose="020B0606030504020204" pitchFamily="34" charset="0"/>
                  <a:cs typeface="Open Sans" panose="020B0606030504020204" pitchFamily="34" charset="0"/>
                </a:rPr>
                <a:t> </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61" name="Group 60">
            <a:extLst>
              <a:ext uri="{FF2B5EF4-FFF2-40B4-BE49-F238E27FC236}">
                <a16:creationId xmlns:a16="http://schemas.microsoft.com/office/drawing/2014/main" id="{9D1F3E35-C512-E326-3C22-A41F4D5EA4AC}"/>
              </a:ext>
              <a:ext uri="{C183D7F6-B498-43B3-948B-1728B52AA6E4}">
                <adec:decorative xmlns:adec="http://schemas.microsoft.com/office/drawing/2017/decorative" val="1"/>
              </a:ext>
            </a:extLst>
          </p:cNvPr>
          <p:cNvGrpSpPr/>
          <p:nvPr/>
        </p:nvGrpSpPr>
        <p:grpSpPr>
          <a:xfrm>
            <a:off x="727930" y="1920111"/>
            <a:ext cx="3245924" cy="299017"/>
            <a:chOff x="727930" y="1920111"/>
            <a:chExt cx="3245924" cy="299017"/>
          </a:xfrm>
        </p:grpSpPr>
        <p:sp>
          <p:nvSpPr>
            <p:cNvPr id="55" name="Rectangle 54">
              <a:extLst>
                <a:ext uri="{FF2B5EF4-FFF2-40B4-BE49-F238E27FC236}">
                  <a16:creationId xmlns:a16="http://schemas.microsoft.com/office/drawing/2014/main" id="{45D9B33D-C6A9-B3D3-E191-AE4291F81B9B}"/>
                </a:ext>
              </a:extLst>
            </p:cNvPr>
            <p:cNvSpPr/>
            <p:nvPr/>
          </p:nvSpPr>
          <p:spPr>
            <a:xfrm>
              <a:off x="727930" y="1920111"/>
              <a:ext cx="3038446" cy="299017"/>
            </a:xfrm>
            <a:prstGeom prst="rect">
              <a:avLst/>
            </a:prstGeom>
            <a:gradFill>
              <a:gsLst>
                <a:gs pos="13000">
                  <a:srgbClr val="F89942"/>
                </a:gs>
                <a:gs pos="100000">
                  <a:srgbClr val="F89942"/>
                </a:gs>
                <a:gs pos="0">
                  <a:schemeClr val="accent1">
                    <a:lumMod val="5000"/>
                    <a:lumOff val="95000"/>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153E9482-501E-2CC6-22E1-0D7370EB08FF}"/>
                </a:ext>
              </a:extLst>
            </p:cNvPr>
            <p:cNvSpPr txBox="1"/>
            <p:nvPr/>
          </p:nvSpPr>
          <p:spPr>
            <a:xfrm>
              <a:off x="727930" y="1935551"/>
              <a:ext cx="3245924"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Benin </a:t>
              </a:r>
              <a:r>
                <a:rPr lang="en-GB" sz="1100" dirty="0">
                  <a:effectLst/>
                  <a:latin typeface="Georgia" panose="02040502050405020303" pitchFamily="18" charset="0"/>
                  <a:ea typeface="Open Sans" panose="020B0606030504020204" pitchFamily="34" charset="0"/>
                  <a:cs typeface="Open Sans" panose="020B0606030504020204" pitchFamily="34" charset="0"/>
                </a:rPr>
                <a:t>9</a:t>
              </a:r>
              <a:r>
                <a:rPr lang="en-GB" sz="1100" dirty="0">
                  <a:latin typeface="Georgia" panose="02040502050405020303" pitchFamily="18" charset="0"/>
                  <a:ea typeface="Open Sans" panose="020B0606030504020204" pitchFamily="34" charset="0"/>
                  <a:cs typeface="Open Sans" panose="020B0606030504020204" pitchFamily="34" charset="0"/>
                </a:rPr>
                <a:t>00 – 1300</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62" name="Group 61">
            <a:extLst>
              <a:ext uri="{FF2B5EF4-FFF2-40B4-BE49-F238E27FC236}">
                <a16:creationId xmlns:a16="http://schemas.microsoft.com/office/drawing/2014/main" id="{8B32E2F0-B9D6-BAA3-F441-080D83C473EB}"/>
              </a:ext>
              <a:ext uri="{C183D7F6-B498-43B3-948B-1728B52AA6E4}">
                <adec:decorative xmlns:adec="http://schemas.microsoft.com/office/drawing/2017/decorative" val="1"/>
              </a:ext>
            </a:extLst>
          </p:cNvPr>
          <p:cNvGrpSpPr/>
          <p:nvPr/>
        </p:nvGrpSpPr>
        <p:grpSpPr>
          <a:xfrm>
            <a:off x="727930" y="4131483"/>
            <a:ext cx="4131106" cy="299017"/>
            <a:chOff x="727930" y="4131483"/>
            <a:chExt cx="4131106" cy="299017"/>
          </a:xfrm>
        </p:grpSpPr>
        <p:sp>
          <p:nvSpPr>
            <p:cNvPr id="56" name="Rectangle 55">
              <a:extLst>
                <a:ext uri="{FF2B5EF4-FFF2-40B4-BE49-F238E27FC236}">
                  <a16:creationId xmlns:a16="http://schemas.microsoft.com/office/drawing/2014/main" id="{5AE9C7C7-D903-8E6C-4934-7F2F78001C5A}"/>
                </a:ext>
              </a:extLst>
            </p:cNvPr>
            <p:cNvSpPr/>
            <p:nvPr/>
          </p:nvSpPr>
          <p:spPr>
            <a:xfrm>
              <a:off x="727930" y="4131483"/>
              <a:ext cx="4131106" cy="299017"/>
            </a:xfrm>
            <a:prstGeom prst="rect">
              <a:avLst/>
            </a:prstGeom>
            <a:gradFill>
              <a:gsLst>
                <a:gs pos="100000">
                  <a:srgbClr val="BB8FD8"/>
                </a:gs>
                <a:gs pos="13000">
                  <a:srgbClr val="BB8FD8"/>
                </a:gs>
                <a:gs pos="0">
                  <a:schemeClr val="accent1">
                    <a:lumMod val="5000"/>
                    <a:lumOff val="95000"/>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008DB646-3AF1-4A4C-9344-EAE53BA01544}"/>
                </a:ext>
              </a:extLst>
            </p:cNvPr>
            <p:cNvSpPr txBox="1"/>
            <p:nvPr/>
          </p:nvSpPr>
          <p:spPr>
            <a:xfrm>
              <a:off x="727930" y="4152979"/>
              <a:ext cx="3245924"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The Silk Roads </a:t>
              </a:r>
              <a:r>
                <a:rPr lang="en-GB" sz="1100" dirty="0">
                  <a:latin typeface="Georgia" panose="02040502050405020303" pitchFamily="18" charset="0"/>
                  <a:ea typeface="Open Sans" panose="020B0606030504020204" pitchFamily="34" charset="0"/>
                  <a:cs typeface="Open Sans" panose="020B0606030504020204" pitchFamily="34" charset="0"/>
                </a:rPr>
                <a:t>130 </a:t>
              </a:r>
              <a:r>
                <a:rPr lang="en-GB" sz="950" dirty="0">
                  <a:latin typeface="Georgia" panose="02040502050405020303" pitchFamily="18" charset="0"/>
                  <a:ea typeface="Open Sans" panose="020B0606030504020204" pitchFamily="34" charset="0"/>
                  <a:cs typeface="Open Sans" panose="020B0606030504020204" pitchFamily="34" charset="0"/>
                </a:rPr>
                <a:t>BCE</a:t>
              </a:r>
              <a:r>
                <a:rPr lang="en-GB" sz="1100" dirty="0">
                  <a:latin typeface="Georgia" panose="02040502050405020303" pitchFamily="18" charset="0"/>
                  <a:ea typeface="Open Sans" panose="020B0606030504020204" pitchFamily="34" charset="0"/>
                  <a:cs typeface="Open Sans" panose="020B0606030504020204" pitchFamily="34" charset="0"/>
                </a:rPr>
                <a:t> – 1453 </a:t>
              </a:r>
              <a:r>
                <a:rPr lang="en-GB" sz="950" dirty="0">
                  <a:latin typeface="Georgia" panose="02040502050405020303" pitchFamily="18" charset="0"/>
                  <a:ea typeface="Open Sans" panose="020B0606030504020204" pitchFamily="34" charset="0"/>
                  <a:cs typeface="Open Sans" panose="020B0606030504020204" pitchFamily="34" charset="0"/>
                </a:rPr>
                <a:t>CE</a:t>
              </a:r>
              <a:r>
                <a:rPr lang="en-GB" sz="1100" dirty="0">
                  <a:latin typeface="Georgia" panose="02040502050405020303" pitchFamily="18" charset="0"/>
                  <a:ea typeface="Open Sans" panose="020B0606030504020204" pitchFamily="34" charset="0"/>
                  <a:cs typeface="Open Sans" panose="020B0606030504020204" pitchFamily="34" charset="0"/>
                </a:rPr>
                <a:t> </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84" name="Group 83">
            <a:extLst>
              <a:ext uri="{FF2B5EF4-FFF2-40B4-BE49-F238E27FC236}">
                <a16:creationId xmlns:a16="http://schemas.microsoft.com/office/drawing/2014/main" id="{76EB1906-1C63-8E59-D756-016D3BE4C48C}"/>
              </a:ext>
              <a:ext uri="{C183D7F6-B498-43B3-948B-1728B52AA6E4}">
                <adec:decorative xmlns:adec="http://schemas.microsoft.com/office/drawing/2017/decorative" val="1"/>
              </a:ext>
            </a:extLst>
          </p:cNvPr>
          <p:cNvGrpSpPr/>
          <p:nvPr/>
        </p:nvGrpSpPr>
        <p:grpSpPr>
          <a:xfrm>
            <a:off x="6278341" y="519262"/>
            <a:ext cx="2689509" cy="975627"/>
            <a:chOff x="6278341" y="519262"/>
            <a:chExt cx="2689509" cy="975627"/>
          </a:xfrm>
        </p:grpSpPr>
        <p:grpSp>
          <p:nvGrpSpPr>
            <p:cNvPr id="68" name="Group 67">
              <a:extLst>
                <a:ext uri="{FF2B5EF4-FFF2-40B4-BE49-F238E27FC236}">
                  <a16:creationId xmlns:a16="http://schemas.microsoft.com/office/drawing/2014/main" id="{5E57E4A5-B000-70F5-D698-B826020FE279}"/>
                </a:ext>
              </a:extLst>
            </p:cNvPr>
            <p:cNvGrpSpPr/>
            <p:nvPr/>
          </p:nvGrpSpPr>
          <p:grpSpPr>
            <a:xfrm>
              <a:off x="6278341" y="778211"/>
              <a:ext cx="1622962" cy="714879"/>
              <a:chOff x="6278341" y="778211"/>
              <a:chExt cx="1622962" cy="714879"/>
            </a:xfrm>
          </p:grpSpPr>
          <p:sp>
            <p:nvSpPr>
              <p:cNvPr id="66" name="Rectangle 65">
                <a:extLst>
                  <a:ext uri="{FF2B5EF4-FFF2-40B4-BE49-F238E27FC236}">
                    <a16:creationId xmlns:a16="http://schemas.microsoft.com/office/drawing/2014/main" id="{1980733D-648B-7863-1B7B-0A03DCBAC5AB}"/>
                  </a:ext>
                </a:extLst>
              </p:cNvPr>
              <p:cNvSpPr/>
              <p:nvPr/>
            </p:nvSpPr>
            <p:spPr>
              <a:xfrm>
                <a:off x="6599423" y="1194073"/>
                <a:ext cx="975785" cy="299017"/>
              </a:xfrm>
              <a:prstGeom prst="rect">
                <a:avLst/>
              </a:prstGeom>
              <a:solidFill>
                <a:srgbClr val="C55C5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extBox 31">
                <a:extLst>
                  <a:ext uri="{FF2B5EF4-FFF2-40B4-BE49-F238E27FC236}">
                    <a16:creationId xmlns:a16="http://schemas.microsoft.com/office/drawing/2014/main" id="{F164DBC7-B3AE-A764-7447-6FE0761CCD18}"/>
                  </a:ext>
                </a:extLst>
              </p:cNvPr>
              <p:cNvSpPr txBox="1"/>
              <p:nvPr/>
            </p:nvSpPr>
            <p:spPr>
              <a:xfrm>
                <a:off x="6278341" y="778211"/>
                <a:ext cx="1622962" cy="353943"/>
              </a:xfrm>
              <a:prstGeom prst="rect">
                <a:avLst/>
              </a:prstGeom>
              <a:noFill/>
            </p:spPr>
            <p:txBody>
              <a:bodyPr wrap="square" rtlCol="0">
                <a:spAutoFit/>
              </a:bodyPr>
              <a:lstStyle/>
              <a:p>
                <a:pPr algn="ctr"/>
                <a:r>
                  <a:rPr lang="en-GB" sz="850" b="1" dirty="0">
                    <a:effectLst/>
                    <a:latin typeface="Georgia" panose="02040502050405020303" pitchFamily="18" charset="0"/>
                    <a:ea typeface="Open Sans" panose="020B0606030504020204" pitchFamily="34" charset="0"/>
                    <a:cs typeface="Open Sans" panose="020B0606030504020204" pitchFamily="34" charset="0"/>
                  </a:rPr>
                  <a:t>War &amp; Revolution</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1603 – 1714</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38" name="Straight Connector 37">
                <a:extLst>
                  <a:ext uri="{FF2B5EF4-FFF2-40B4-BE49-F238E27FC236}">
                    <a16:creationId xmlns:a16="http://schemas.microsoft.com/office/drawing/2014/main" id="{5FD5B13E-069E-016F-BD9A-9545039D3FDD}"/>
                  </a:ext>
                </a:extLst>
              </p:cNvPr>
              <p:cNvCxnSpPr>
                <a:cxnSpLocks/>
              </p:cNvCxnSpPr>
              <p:nvPr/>
            </p:nvCxnSpPr>
            <p:spPr>
              <a:xfrm>
                <a:off x="7083884" y="1101490"/>
                <a:ext cx="0" cy="150149"/>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1" name="Group 70">
              <a:extLst>
                <a:ext uri="{FF2B5EF4-FFF2-40B4-BE49-F238E27FC236}">
                  <a16:creationId xmlns:a16="http://schemas.microsoft.com/office/drawing/2014/main" id="{6627AF12-633C-F3D0-A4A2-5D43676E211B}"/>
                </a:ext>
              </a:extLst>
            </p:cNvPr>
            <p:cNvGrpSpPr/>
            <p:nvPr/>
          </p:nvGrpSpPr>
          <p:grpSpPr>
            <a:xfrm>
              <a:off x="7344888" y="519262"/>
              <a:ext cx="1622962" cy="975627"/>
              <a:chOff x="7344888" y="519262"/>
              <a:chExt cx="1622962" cy="975627"/>
            </a:xfrm>
          </p:grpSpPr>
          <p:sp>
            <p:nvSpPr>
              <p:cNvPr id="70" name="Rectangle 69">
                <a:extLst>
                  <a:ext uri="{FF2B5EF4-FFF2-40B4-BE49-F238E27FC236}">
                    <a16:creationId xmlns:a16="http://schemas.microsoft.com/office/drawing/2014/main" id="{DFEA1DA4-5F85-73BA-A249-49D84879781B}"/>
                  </a:ext>
                </a:extLst>
              </p:cNvPr>
              <p:cNvSpPr/>
              <p:nvPr/>
            </p:nvSpPr>
            <p:spPr>
              <a:xfrm>
                <a:off x="7575208" y="1195872"/>
                <a:ext cx="1141034" cy="299017"/>
              </a:xfrm>
              <a:prstGeom prst="rect">
                <a:avLst/>
              </a:prstGeom>
              <a:solidFill>
                <a:srgbClr val="0078A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41EDE938-4CAB-D90F-A8C8-1FF9FCDE26C1}"/>
                  </a:ext>
                </a:extLst>
              </p:cNvPr>
              <p:cNvSpPr txBox="1"/>
              <p:nvPr/>
            </p:nvSpPr>
            <p:spPr>
              <a:xfrm>
                <a:off x="7344888" y="519262"/>
                <a:ext cx="1622962" cy="353943"/>
              </a:xfrm>
              <a:prstGeom prst="rect">
                <a:avLst/>
              </a:prstGeom>
              <a:noFill/>
            </p:spPr>
            <p:txBody>
              <a:bodyPr wrap="square" rtlCol="0">
                <a:spAutoFit/>
              </a:bodyPr>
              <a:lstStyle/>
              <a:p>
                <a:pPr algn="ctr"/>
                <a:r>
                  <a:rPr lang="en-GB" sz="850" b="1" dirty="0">
                    <a:effectLst/>
                    <a:latin typeface="Georgia" panose="02040502050405020303" pitchFamily="18" charset="0"/>
                    <a:ea typeface="Open Sans" panose="020B0606030504020204" pitchFamily="34" charset="0"/>
                    <a:cs typeface="Open Sans" panose="020B0606030504020204" pitchFamily="34" charset="0"/>
                  </a:rPr>
                  <a:t>Empire &amp; Sea Power</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1714 – 1837</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45" name="Straight Connector 44">
                <a:extLst>
                  <a:ext uri="{FF2B5EF4-FFF2-40B4-BE49-F238E27FC236}">
                    <a16:creationId xmlns:a16="http://schemas.microsoft.com/office/drawing/2014/main" id="{CF542D12-E6BB-93D7-FADB-AAD7D1993FFB}"/>
                  </a:ext>
                </a:extLst>
              </p:cNvPr>
              <p:cNvCxnSpPr>
                <a:cxnSpLocks/>
              </p:cNvCxnSpPr>
              <p:nvPr/>
            </p:nvCxnSpPr>
            <p:spPr>
              <a:xfrm>
                <a:off x="8154643" y="836497"/>
                <a:ext cx="0" cy="415142"/>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73" name="Group 72">
            <a:extLst>
              <a:ext uri="{FF2B5EF4-FFF2-40B4-BE49-F238E27FC236}">
                <a16:creationId xmlns:a16="http://schemas.microsoft.com/office/drawing/2014/main" id="{13EA2197-C145-DF8E-A99A-74A43BCCBC65}"/>
              </a:ext>
              <a:ext uri="{C183D7F6-B498-43B3-948B-1728B52AA6E4}">
                <adec:decorative xmlns:adec="http://schemas.microsoft.com/office/drawing/2017/decorative" val="1"/>
              </a:ext>
            </a:extLst>
          </p:cNvPr>
          <p:cNvGrpSpPr/>
          <p:nvPr/>
        </p:nvGrpSpPr>
        <p:grpSpPr>
          <a:xfrm>
            <a:off x="5814210" y="1673031"/>
            <a:ext cx="1712746" cy="299017"/>
            <a:chOff x="5814210" y="1673031"/>
            <a:chExt cx="1712746" cy="299017"/>
          </a:xfrm>
        </p:grpSpPr>
        <p:sp>
          <p:nvSpPr>
            <p:cNvPr id="72" name="Rectangle 71">
              <a:extLst>
                <a:ext uri="{FF2B5EF4-FFF2-40B4-BE49-F238E27FC236}">
                  <a16:creationId xmlns:a16="http://schemas.microsoft.com/office/drawing/2014/main" id="{80D4F0A0-B620-E26B-A4A3-A1B9A0737399}"/>
                </a:ext>
              </a:extLst>
            </p:cNvPr>
            <p:cNvSpPr/>
            <p:nvPr/>
          </p:nvSpPr>
          <p:spPr>
            <a:xfrm>
              <a:off x="5814210" y="1673031"/>
              <a:ext cx="1712746" cy="299017"/>
            </a:xfrm>
            <a:prstGeom prst="rect">
              <a:avLst/>
            </a:prstGeom>
            <a:solidFill>
              <a:srgbClr val="B0AF3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8CDB445A-02DF-BD80-A80A-9297D2DDF047}"/>
                </a:ext>
              </a:extLst>
            </p:cNvPr>
            <p:cNvSpPr txBox="1"/>
            <p:nvPr/>
          </p:nvSpPr>
          <p:spPr>
            <a:xfrm>
              <a:off x="5862372" y="1712413"/>
              <a:ext cx="1622962"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Mughal India </a:t>
              </a:r>
              <a:r>
                <a:rPr lang="en-GB" sz="850" dirty="0">
                  <a:latin typeface="Georgia" panose="02040502050405020303" pitchFamily="18" charset="0"/>
                  <a:ea typeface="Open Sans" panose="020B0606030504020204" pitchFamily="34" charset="0"/>
                  <a:cs typeface="Open Sans" panose="020B0606030504020204" pitchFamily="34" charset="0"/>
                </a:rPr>
                <a:t>1526 – 1707</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75" name="Group 74">
            <a:extLst>
              <a:ext uri="{FF2B5EF4-FFF2-40B4-BE49-F238E27FC236}">
                <a16:creationId xmlns:a16="http://schemas.microsoft.com/office/drawing/2014/main" id="{C1A68BFA-1254-409D-4CB2-9A942644B0CD}"/>
              </a:ext>
              <a:ext uri="{C183D7F6-B498-43B3-948B-1728B52AA6E4}">
                <adec:decorative xmlns:adec="http://schemas.microsoft.com/office/drawing/2017/decorative" val="1"/>
              </a:ext>
            </a:extLst>
          </p:cNvPr>
          <p:cNvGrpSpPr/>
          <p:nvPr/>
        </p:nvGrpSpPr>
        <p:grpSpPr>
          <a:xfrm>
            <a:off x="7001125" y="2158221"/>
            <a:ext cx="2447673" cy="299017"/>
            <a:chOff x="7001125" y="2158221"/>
            <a:chExt cx="2447673" cy="299017"/>
          </a:xfrm>
        </p:grpSpPr>
        <p:sp>
          <p:nvSpPr>
            <p:cNvPr id="74" name="Rectangle 73">
              <a:extLst>
                <a:ext uri="{FF2B5EF4-FFF2-40B4-BE49-F238E27FC236}">
                  <a16:creationId xmlns:a16="http://schemas.microsoft.com/office/drawing/2014/main" id="{A841A9C9-A8AF-7E19-0F21-5BE90F16AD29}"/>
                </a:ext>
              </a:extLst>
            </p:cNvPr>
            <p:cNvSpPr/>
            <p:nvPr/>
          </p:nvSpPr>
          <p:spPr>
            <a:xfrm>
              <a:off x="7001125" y="2158221"/>
              <a:ext cx="2447673" cy="299017"/>
            </a:xfrm>
            <a:prstGeom prst="rect">
              <a:avLst/>
            </a:prstGeom>
            <a:solidFill>
              <a:srgbClr val="F3734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14E9E0F2-115C-B579-D8CD-44C8D8A0E391}"/>
                </a:ext>
              </a:extLst>
            </p:cNvPr>
            <p:cNvSpPr txBox="1"/>
            <p:nvPr/>
          </p:nvSpPr>
          <p:spPr>
            <a:xfrm>
              <a:off x="7055500" y="2181141"/>
              <a:ext cx="2343569"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Qing Dynasty </a:t>
              </a:r>
              <a:r>
                <a:rPr lang="en-GB" sz="1100" dirty="0">
                  <a:latin typeface="Georgia" panose="02040502050405020303" pitchFamily="18" charset="0"/>
                  <a:ea typeface="Open Sans" panose="020B0606030504020204" pitchFamily="34" charset="0"/>
                  <a:cs typeface="Open Sans" panose="020B0606030504020204" pitchFamily="34" charset="0"/>
                </a:rPr>
                <a:t>1644 – 1912</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77" name="Group 76">
            <a:extLst>
              <a:ext uri="{FF2B5EF4-FFF2-40B4-BE49-F238E27FC236}">
                <a16:creationId xmlns:a16="http://schemas.microsoft.com/office/drawing/2014/main" id="{26CB15C7-084C-50DD-D4E9-B49DA6ED6DE4}"/>
              </a:ext>
              <a:ext uri="{C183D7F6-B498-43B3-948B-1728B52AA6E4}">
                <adec:decorative xmlns:adec="http://schemas.microsoft.com/office/drawing/2017/decorative" val="1"/>
              </a:ext>
            </a:extLst>
          </p:cNvPr>
          <p:cNvGrpSpPr/>
          <p:nvPr/>
        </p:nvGrpSpPr>
        <p:grpSpPr>
          <a:xfrm>
            <a:off x="8307764" y="2621923"/>
            <a:ext cx="1811992" cy="353943"/>
            <a:chOff x="8307764" y="2621923"/>
            <a:chExt cx="1811992" cy="353943"/>
          </a:xfrm>
        </p:grpSpPr>
        <p:sp>
          <p:nvSpPr>
            <p:cNvPr id="76" name="Rectangle 75">
              <a:extLst>
                <a:ext uri="{FF2B5EF4-FFF2-40B4-BE49-F238E27FC236}">
                  <a16:creationId xmlns:a16="http://schemas.microsoft.com/office/drawing/2014/main" id="{19458E7A-73BE-D7E7-2DBE-DF41FE1ACC64}"/>
                </a:ext>
              </a:extLst>
            </p:cNvPr>
            <p:cNvSpPr/>
            <p:nvPr/>
          </p:nvSpPr>
          <p:spPr>
            <a:xfrm>
              <a:off x="8307764" y="2643411"/>
              <a:ext cx="99903" cy="299017"/>
            </a:xfrm>
            <a:prstGeom prst="rect">
              <a:avLst/>
            </a:prstGeom>
            <a:solidFill>
              <a:srgbClr val="E7CF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40467322-5A1B-696B-72F8-3D50FECB3483}"/>
                </a:ext>
              </a:extLst>
            </p:cNvPr>
            <p:cNvSpPr txBox="1"/>
            <p:nvPr/>
          </p:nvSpPr>
          <p:spPr>
            <a:xfrm>
              <a:off x="8496794" y="2621923"/>
              <a:ext cx="1622962" cy="353943"/>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French Revolution</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1789 – 1799</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52" name="Straight Connector 51">
              <a:extLst>
                <a:ext uri="{FF2B5EF4-FFF2-40B4-BE49-F238E27FC236}">
                  <a16:creationId xmlns:a16="http://schemas.microsoft.com/office/drawing/2014/main" id="{43805E31-7D9B-DCCA-83E6-49FAAAC3DC94}"/>
                </a:ext>
              </a:extLst>
            </p:cNvPr>
            <p:cNvCxnSpPr>
              <a:cxnSpLocks/>
            </p:cNvCxnSpPr>
            <p:nvPr/>
          </p:nvCxnSpPr>
          <p:spPr>
            <a:xfrm flipH="1">
              <a:off x="8366164" y="2797724"/>
              <a:ext cx="17913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9" name="Group 78">
            <a:extLst>
              <a:ext uri="{FF2B5EF4-FFF2-40B4-BE49-F238E27FC236}">
                <a16:creationId xmlns:a16="http://schemas.microsoft.com/office/drawing/2014/main" id="{1919CAD4-A182-082A-6960-53489C8B3980}"/>
              </a:ext>
              <a:ext uri="{C183D7F6-B498-43B3-948B-1728B52AA6E4}">
                <adec:decorative xmlns:adec="http://schemas.microsoft.com/office/drawing/2017/decorative" val="1"/>
              </a:ext>
            </a:extLst>
          </p:cNvPr>
          <p:cNvGrpSpPr/>
          <p:nvPr/>
        </p:nvGrpSpPr>
        <p:grpSpPr>
          <a:xfrm>
            <a:off x="9397196" y="924519"/>
            <a:ext cx="1813034" cy="353943"/>
            <a:chOff x="9397196" y="924519"/>
            <a:chExt cx="1813034" cy="353943"/>
          </a:xfrm>
        </p:grpSpPr>
        <p:sp>
          <p:nvSpPr>
            <p:cNvPr id="78" name="Rectangle 77">
              <a:extLst>
                <a:ext uri="{FF2B5EF4-FFF2-40B4-BE49-F238E27FC236}">
                  <a16:creationId xmlns:a16="http://schemas.microsoft.com/office/drawing/2014/main" id="{A2B7D18C-53E3-10A1-763C-3E23937114C8}"/>
                </a:ext>
              </a:extLst>
            </p:cNvPr>
            <p:cNvSpPr/>
            <p:nvPr/>
          </p:nvSpPr>
          <p:spPr>
            <a:xfrm>
              <a:off x="9397196" y="951981"/>
              <a:ext cx="99229" cy="299017"/>
            </a:xfrm>
            <a:prstGeom prst="rect">
              <a:avLst/>
            </a:prstGeom>
            <a:solidFill>
              <a:srgbClr val="E1B27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5056E835-5C62-A00A-774E-E3A43DECAAD3}"/>
                </a:ext>
              </a:extLst>
            </p:cNvPr>
            <p:cNvSpPr txBox="1"/>
            <p:nvPr/>
          </p:nvSpPr>
          <p:spPr>
            <a:xfrm>
              <a:off x="9587268" y="924519"/>
              <a:ext cx="1622962" cy="353943"/>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WWI</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1914 – 1918</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47" name="Straight Connector 46">
              <a:extLst>
                <a:ext uri="{FF2B5EF4-FFF2-40B4-BE49-F238E27FC236}">
                  <a16:creationId xmlns:a16="http://schemas.microsoft.com/office/drawing/2014/main" id="{FB91509A-2E44-F3F5-4E1A-1D448F4B105B}"/>
                </a:ext>
              </a:extLst>
            </p:cNvPr>
            <p:cNvCxnSpPr>
              <a:cxnSpLocks/>
            </p:cNvCxnSpPr>
            <p:nvPr/>
          </p:nvCxnSpPr>
          <p:spPr>
            <a:xfrm flipH="1">
              <a:off x="9448799" y="1105215"/>
              <a:ext cx="17913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1" name="Group 80">
            <a:extLst>
              <a:ext uri="{FF2B5EF4-FFF2-40B4-BE49-F238E27FC236}">
                <a16:creationId xmlns:a16="http://schemas.microsoft.com/office/drawing/2014/main" id="{B9D20CA2-FEF5-90D9-894F-F4F78DB35BD5}"/>
              </a:ext>
              <a:ext uri="{C183D7F6-B498-43B3-948B-1728B52AA6E4}">
                <adec:decorative xmlns:adec="http://schemas.microsoft.com/office/drawing/2017/decorative" val="1"/>
              </a:ext>
            </a:extLst>
          </p:cNvPr>
          <p:cNvGrpSpPr/>
          <p:nvPr/>
        </p:nvGrpSpPr>
        <p:grpSpPr>
          <a:xfrm>
            <a:off x="9721901" y="1413396"/>
            <a:ext cx="1811603" cy="353943"/>
            <a:chOff x="9721901" y="1413396"/>
            <a:chExt cx="1811603" cy="353943"/>
          </a:xfrm>
        </p:grpSpPr>
        <p:sp>
          <p:nvSpPr>
            <p:cNvPr id="80" name="Rectangle 79">
              <a:extLst>
                <a:ext uri="{FF2B5EF4-FFF2-40B4-BE49-F238E27FC236}">
                  <a16:creationId xmlns:a16="http://schemas.microsoft.com/office/drawing/2014/main" id="{2EC02CA6-61C7-EE73-0CE6-E2F41B2161C3}"/>
                </a:ext>
              </a:extLst>
            </p:cNvPr>
            <p:cNvSpPr/>
            <p:nvPr/>
          </p:nvSpPr>
          <p:spPr>
            <a:xfrm>
              <a:off x="9721901" y="1434920"/>
              <a:ext cx="96649" cy="299017"/>
            </a:xfrm>
            <a:prstGeom prst="rect">
              <a:avLst/>
            </a:prstGeom>
            <a:solidFill>
              <a:srgbClr val="329D6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B9E218A5-BF6B-7A4C-CE1C-79378B6B3AF8}"/>
                </a:ext>
              </a:extLst>
            </p:cNvPr>
            <p:cNvSpPr txBox="1"/>
            <p:nvPr/>
          </p:nvSpPr>
          <p:spPr>
            <a:xfrm>
              <a:off x="9910542" y="1413396"/>
              <a:ext cx="1622962" cy="353943"/>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WWII</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1939 – 1945</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50" name="Straight Connector 49">
              <a:extLst>
                <a:ext uri="{FF2B5EF4-FFF2-40B4-BE49-F238E27FC236}">
                  <a16:creationId xmlns:a16="http://schemas.microsoft.com/office/drawing/2014/main" id="{9A8C3851-7701-7FC7-AED0-C6F2CD9AD0FF}"/>
                </a:ext>
              </a:extLst>
            </p:cNvPr>
            <p:cNvCxnSpPr>
              <a:cxnSpLocks/>
            </p:cNvCxnSpPr>
            <p:nvPr/>
          </p:nvCxnSpPr>
          <p:spPr>
            <a:xfrm flipH="1">
              <a:off x="9767040" y="1589198"/>
              <a:ext cx="17913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3" name="Group 82">
            <a:extLst>
              <a:ext uri="{FF2B5EF4-FFF2-40B4-BE49-F238E27FC236}">
                <a16:creationId xmlns:a16="http://schemas.microsoft.com/office/drawing/2014/main" id="{047131D6-0B1B-2268-9E85-A47FBD26691B}"/>
              </a:ext>
              <a:ext uri="{C183D7F6-B498-43B3-948B-1728B52AA6E4}">
                <adec:decorative xmlns:adec="http://schemas.microsoft.com/office/drawing/2017/decorative" val="1"/>
              </a:ext>
            </a:extLst>
          </p:cNvPr>
          <p:cNvGrpSpPr/>
          <p:nvPr/>
        </p:nvGrpSpPr>
        <p:grpSpPr>
          <a:xfrm>
            <a:off x="9818550" y="1894284"/>
            <a:ext cx="2057912" cy="353943"/>
            <a:chOff x="9818550" y="1894284"/>
            <a:chExt cx="2057912" cy="353943"/>
          </a:xfrm>
        </p:grpSpPr>
        <p:sp>
          <p:nvSpPr>
            <p:cNvPr id="82" name="Rectangle 81">
              <a:extLst>
                <a:ext uri="{FF2B5EF4-FFF2-40B4-BE49-F238E27FC236}">
                  <a16:creationId xmlns:a16="http://schemas.microsoft.com/office/drawing/2014/main" id="{376EC6A7-42EB-C00A-25D9-D2508980166B}"/>
                </a:ext>
              </a:extLst>
            </p:cNvPr>
            <p:cNvSpPr/>
            <p:nvPr/>
          </p:nvSpPr>
          <p:spPr>
            <a:xfrm>
              <a:off x="9818550" y="1917211"/>
              <a:ext cx="347800" cy="299017"/>
            </a:xfrm>
            <a:prstGeom prst="rect">
              <a:avLst/>
            </a:prstGeom>
            <a:solidFill>
              <a:srgbClr val="9464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F2F31A12-A22B-B7FA-D5FC-92E6972A57D0}"/>
                </a:ext>
              </a:extLst>
            </p:cNvPr>
            <p:cNvSpPr txBox="1"/>
            <p:nvPr/>
          </p:nvSpPr>
          <p:spPr>
            <a:xfrm>
              <a:off x="10253500" y="1894284"/>
              <a:ext cx="1622962" cy="353943"/>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Cold War</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1945 – 1989</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51" name="Straight Connector 50">
              <a:extLst>
                <a:ext uri="{FF2B5EF4-FFF2-40B4-BE49-F238E27FC236}">
                  <a16:creationId xmlns:a16="http://schemas.microsoft.com/office/drawing/2014/main" id="{254C8222-A34D-6565-9D76-7E0DC26186BE}"/>
                </a:ext>
              </a:extLst>
            </p:cNvPr>
            <p:cNvCxnSpPr>
              <a:cxnSpLocks/>
            </p:cNvCxnSpPr>
            <p:nvPr/>
          </p:nvCxnSpPr>
          <p:spPr>
            <a:xfrm flipH="1">
              <a:off x="10107880" y="2072294"/>
              <a:ext cx="17913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5" name="Group 114">
            <a:extLst>
              <a:ext uri="{FF2B5EF4-FFF2-40B4-BE49-F238E27FC236}">
                <a16:creationId xmlns:a16="http://schemas.microsoft.com/office/drawing/2014/main" id="{C8B64CAC-6899-CFC8-D4B3-02FD174AF4F2}"/>
              </a:ext>
              <a:ext uri="{C183D7F6-B498-43B3-948B-1728B52AA6E4}">
                <adec:decorative xmlns:adec="http://schemas.microsoft.com/office/drawing/2017/decorative" val="1"/>
              </a:ext>
            </a:extLst>
          </p:cNvPr>
          <p:cNvGrpSpPr/>
          <p:nvPr/>
        </p:nvGrpSpPr>
        <p:grpSpPr>
          <a:xfrm>
            <a:off x="727930" y="4607218"/>
            <a:ext cx="9979234" cy="299017"/>
            <a:chOff x="727930" y="4613005"/>
            <a:chExt cx="9979234" cy="299017"/>
          </a:xfrm>
        </p:grpSpPr>
        <p:grpSp>
          <p:nvGrpSpPr>
            <p:cNvPr id="111" name="Group 110">
              <a:extLst>
                <a:ext uri="{FF2B5EF4-FFF2-40B4-BE49-F238E27FC236}">
                  <a16:creationId xmlns:a16="http://schemas.microsoft.com/office/drawing/2014/main" id="{1B32F622-B35B-F325-047B-B8CCFB5EBF42}"/>
                </a:ext>
              </a:extLst>
            </p:cNvPr>
            <p:cNvGrpSpPr/>
            <p:nvPr/>
          </p:nvGrpSpPr>
          <p:grpSpPr>
            <a:xfrm>
              <a:off x="727930" y="4613005"/>
              <a:ext cx="4153336" cy="299017"/>
              <a:chOff x="727930" y="4613005"/>
              <a:chExt cx="4153336" cy="299017"/>
            </a:xfrm>
          </p:grpSpPr>
          <p:sp>
            <p:nvSpPr>
              <p:cNvPr id="57" name="Rectangle 56">
                <a:extLst>
                  <a:ext uri="{FF2B5EF4-FFF2-40B4-BE49-F238E27FC236}">
                    <a16:creationId xmlns:a16="http://schemas.microsoft.com/office/drawing/2014/main" id="{18E4FA69-C978-6C9A-28E2-9CDC850D3045}"/>
                  </a:ext>
                </a:extLst>
              </p:cNvPr>
              <p:cNvSpPr/>
              <p:nvPr/>
            </p:nvSpPr>
            <p:spPr>
              <a:xfrm>
                <a:off x="727930" y="4613005"/>
                <a:ext cx="4153336" cy="299017"/>
              </a:xfrm>
              <a:prstGeom prst="rect">
                <a:avLst/>
              </a:prstGeom>
              <a:gradFill>
                <a:gsLst>
                  <a:gs pos="100000">
                    <a:srgbClr val="D8BC3F"/>
                  </a:gs>
                  <a:gs pos="13000">
                    <a:srgbClr val="D8BC3F"/>
                  </a:gs>
                  <a:gs pos="0">
                    <a:schemeClr val="accent1">
                      <a:lumMod val="5000"/>
                      <a:lumOff val="95000"/>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8B518DE0-2A29-9F62-6A83-C7F2507E7A92}"/>
                  </a:ext>
                </a:extLst>
              </p:cNvPr>
              <p:cNvSpPr txBox="1"/>
              <p:nvPr/>
            </p:nvSpPr>
            <p:spPr>
              <a:xfrm>
                <a:off x="727930" y="4631708"/>
                <a:ext cx="3245924"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Medieval</a:t>
                </a:r>
                <a:r>
                  <a:rPr lang="en-GB" sz="1100" b="1" dirty="0">
                    <a:latin typeface="Georgia" panose="02040502050405020303" pitchFamily="18" charset="0"/>
                    <a:ea typeface="Open Sans" panose="020B0606030504020204" pitchFamily="34" charset="0"/>
                    <a:cs typeface="Open Sans" panose="020B0606030504020204" pitchFamily="34" charset="0"/>
                  </a:rPr>
                  <a:t> </a:t>
                </a:r>
                <a:r>
                  <a:rPr lang="en-GB" sz="1100" dirty="0">
                    <a:latin typeface="Georgia" panose="02040502050405020303" pitchFamily="18" charset="0"/>
                    <a:ea typeface="Open Sans" panose="020B0606030504020204" pitchFamily="34" charset="0"/>
                    <a:cs typeface="Open Sans" panose="020B0606030504020204" pitchFamily="34" charset="0"/>
                  </a:rPr>
                  <a:t>c.5th century – 1450</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4" name="Group 113">
              <a:extLst>
                <a:ext uri="{FF2B5EF4-FFF2-40B4-BE49-F238E27FC236}">
                  <a16:creationId xmlns:a16="http://schemas.microsoft.com/office/drawing/2014/main" id="{E1ED0073-8A1F-DA4E-F045-4366188B5C9C}"/>
                </a:ext>
              </a:extLst>
            </p:cNvPr>
            <p:cNvGrpSpPr/>
            <p:nvPr/>
          </p:nvGrpSpPr>
          <p:grpSpPr>
            <a:xfrm>
              <a:off x="9895683" y="4613005"/>
              <a:ext cx="811481" cy="299017"/>
              <a:chOff x="9895683" y="4613005"/>
              <a:chExt cx="811481" cy="299017"/>
            </a:xfrm>
          </p:grpSpPr>
          <p:sp>
            <p:nvSpPr>
              <p:cNvPr id="58" name="Rectangle 57">
                <a:extLst>
                  <a:ext uri="{FF2B5EF4-FFF2-40B4-BE49-F238E27FC236}">
                    <a16:creationId xmlns:a16="http://schemas.microsoft.com/office/drawing/2014/main" id="{F1E1901F-AD3F-C9E1-1760-B910DC16FDA7}"/>
                  </a:ext>
                </a:extLst>
              </p:cNvPr>
              <p:cNvSpPr/>
              <p:nvPr/>
            </p:nvSpPr>
            <p:spPr>
              <a:xfrm>
                <a:off x="9904096" y="4613005"/>
                <a:ext cx="682756" cy="299017"/>
              </a:xfrm>
              <a:prstGeom prst="rect">
                <a:avLst/>
              </a:prstGeom>
              <a:gradFill>
                <a:gsLst>
                  <a:gs pos="100000">
                    <a:srgbClr val="E17AAD"/>
                  </a:gs>
                  <a:gs pos="13000">
                    <a:srgbClr val="E17AAD"/>
                  </a:gs>
                  <a:gs pos="0">
                    <a:schemeClr val="accent1">
                      <a:lumMod val="5000"/>
                      <a:lumOff val="95000"/>
                      <a:alpha val="0"/>
                    </a:schemeClr>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3CB6052D-491D-5649-2DC0-2E4221F09AAA}"/>
                  </a:ext>
                </a:extLst>
              </p:cNvPr>
              <p:cNvSpPr txBox="1"/>
              <p:nvPr/>
            </p:nvSpPr>
            <p:spPr>
              <a:xfrm>
                <a:off x="9895683" y="4650944"/>
                <a:ext cx="811481"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Modern</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3" name="Group 112">
              <a:extLst>
                <a:ext uri="{FF2B5EF4-FFF2-40B4-BE49-F238E27FC236}">
                  <a16:creationId xmlns:a16="http://schemas.microsoft.com/office/drawing/2014/main" id="{7925E884-FD03-232B-731F-40B992852359}"/>
                </a:ext>
              </a:extLst>
            </p:cNvPr>
            <p:cNvGrpSpPr/>
            <p:nvPr/>
          </p:nvGrpSpPr>
          <p:grpSpPr>
            <a:xfrm>
              <a:off x="7842252" y="4613005"/>
              <a:ext cx="2061842" cy="299017"/>
              <a:chOff x="7842252" y="4613005"/>
              <a:chExt cx="2061842" cy="299017"/>
            </a:xfrm>
          </p:grpSpPr>
          <p:sp>
            <p:nvSpPr>
              <p:cNvPr id="93" name="Rectangle 92">
                <a:extLst>
                  <a:ext uri="{FF2B5EF4-FFF2-40B4-BE49-F238E27FC236}">
                    <a16:creationId xmlns:a16="http://schemas.microsoft.com/office/drawing/2014/main" id="{C19531E4-C0C6-FDFA-3807-0B66DF4C51E9}"/>
                  </a:ext>
                </a:extLst>
              </p:cNvPr>
              <p:cNvSpPr/>
              <p:nvPr/>
            </p:nvSpPr>
            <p:spPr>
              <a:xfrm>
                <a:off x="7842252" y="4613005"/>
                <a:ext cx="2061842" cy="299017"/>
              </a:xfrm>
              <a:prstGeom prst="rect">
                <a:avLst/>
              </a:prstGeom>
              <a:solidFill>
                <a:srgbClr val="8FBD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8B140C86-DE17-DEC5-1F14-E27BF24667EA}"/>
                  </a:ext>
                </a:extLst>
              </p:cNvPr>
              <p:cNvSpPr txBox="1"/>
              <p:nvPr/>
            </p:nvSpPr>
            <p:spPr>
              <a:xfrm>
                <a:off x="7895365" y="4650944"/>
                <a:ext cx="1994383"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Industrial Revolution </a:t>
                </a:r>
                <a:r>
                  <a:rPr lang="en-GB" sz="850" dirty="0">
                    <a:latin typeface="Georgia" panose="02040502050405020303" pitchFamily="18" charset="0"/>
                    <a:ea typeface="Open Sans" panose="020B0606030504020204" pitchFamily="34" charset="0"/>
                    <a:cs typeface="Open Sans" panose="020B0606030504020204" pitchFamily="34" charset="0"/>
                  </a:rPr>
                  <a:t>1750 – 1900</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2" name="Group 111">
              <a:extLst>
                <a:ext uri="{FF2B5EF4-FFF2-40B4-BE49-F238E27FC236}">
                  <a16:creationId xmlns:a16="http://schemas.microsoft.com/office/drawing/2014/main" id="{0DE487A5-CD14-2C54-B665-FBEBD21641A4}"/>
                </a:ext>
              </a:extLst>
            </p:cNvPr>
            <p:cNvGrpSpPr/>
            <p:nvPr/>
          </p:nvGrpSpPr>
          <p:grpSpPr>
            <a:xfrm>
              <a:off x="4881266" y="4613005"/>
              <a:ext cx="2958700" cy="299017"/>
              <a:chOff x="4881266" y="4613005"/>
              <a:chExt cx="2958700" cy="299017"/>
            </a:xfrm>
          </p:grpSpPr>
          <p:sp>
            <p:nvSpPr>
              <p:cNvPr id="94" name="Rectangle 93">
                <a:extLst>
                  <a:ext uri="{FF2B5EF4-FFF2-40B4-BE49-F238E27FC236}">
                    <a16:creationId xmlns:a16="http://schemas.microsoft.com/office/drawing/2014/main" id="{A4DFCFD6-F78C-FA90-FBD4-DB321F1971C0}"/>
                  </a:ext>
                </a:extLst>
              </p:cNvPr>
              <p:cNvSpPr/>
              <p:nvPr/>
            </p:nvSpPr>
            <p:spPr>
              <a:xfrm>
                <a:off x="4881266" y="4613005"/>
                <a:ext cx="2958700" cy="299017"/>
              </a:xfrm>
              <a:prstGeom prst="rect">
                <a:avLst/>
              </a:prstGeom>
              <a:solidFill>
                <a:srgbClr val="85D2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EAD493A2-2757-1733-1A25-CE6AA5730C25}"/>
                  </a:ext>
                </a:extLst>
              </p:cNvPr>
              <p:cNvSpPr txBox="1"/>
              <p:nvPr/>
            </p:nvSpPr>
            <p:spPr>
              <a:xfrm>
                <a:off x="4941692" y="4631708"/>
                <a:ext cx="2801020"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Renaissance </a:t>
                </a:r>
                <a:r>
                  <a:rPr lang="en-GB" sz="1100" dirty="0">
                    <a:latin typeface="Georgia" panose="02040502050405020303" pitchFamily="18" charset="0"/>
                    <a:ea typeface="Open Sans" panose="020B0606030504020204" pitchFamily="34" charset="0"/>
                    <a:cs typeface="Open Sans" panose="020B0606030504020204" pitchFamily="34" charset="0"/>
                  </a:rPr>
                  <a:t>1450 – 1750</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grpSp>
        <p:nvGrpSpPr>
          <p:cNvPr id="124" name="Group 123">
            <a:extLst>
              <a:ext uri="{FF2B5EF4-FFF2-40B4-BE49-F238E27FC236}">
                <a16:creationId xmlns:a16="http://schemas.microsoft.com/office/drawing/2014/main" id="{D4A677B9-1803-43E9-67A7-0D8F0AA28FAD}"/>
              </a:ext>
              <a:ext uri="{C183D7F6-B498-43B3-948B-1728B52AA6E4}">
                <adec:decorative xmlns:adec="http://schemas.microsoft.com/office/drawing/2017/decorative" val="1"/>
              </a:ext>
            </a:extLst>
          </p:cNvPr>
          <p:cNvGrpSpPr/>
          <p:nvPr/>
        </p:nvGrpSpPr>
        <p:grpSpPr>
          <a:xfrm>
            <a:off x="1399775" y="5092722"/>
            <a:ext cx="9662780" cy="583196"/>
            <a:chOff x="1399775" y="5092722"/>
            <a:chExt cx="9662780" cy="583196"/>
          </a:xfrm>
        </p:grpSpPr>
        <p:grpSp>
          <p:nvGrpSpPr>
            <p:cNvPr id="116" name="Group 115">
              <a:extLst>
                <a:ext uri="{FF2B5EF4-FFF2-40B4-BE49-F238E27FC236}">
                  <a16:creationId xmlns:a16="http://schemas.microsoft.com/office/drawing/2014/main" id="{1B3AEC61-13A5-D91B-2DB1-3AECF2EAA83D}"/>
                </a:ext>
              </a:extLst>
            </p:cNvPr>
            <p:cNvGrpSpPr/>
            <p:nvPr/>
          </p:nvGrpSpPr>
          <p:grpSpPr>
            <a:xfrm>
              <a:off x="9811445" y="5092722"/>
              <a:ext cx="1251110" cy="299017"/>
              <a:chOff x="9811445" y="5092722"/>
              <a:chExt cx="1251110" cy="299017"/>
            </a:xfrm>
          </p:grpSpPr>
          <p:sp>
            <p:nvSpPr>
              <p:cNvPr id="96" name="Rectangle 95">
                <a:extLst>
                  <a:ext uri="{FF2B5EF4-FFF2-40B4-BE49-F238E27FC236}">
                    <a16:creationId xmlns:a16="http://schemas.microsoft.com/office/drawing/2014/main" id="{B5A54C25-C67E-DA85-EABA-8C39B6D363E9}"/>
                  </a:ext>
                </a:extLst>
              </p:cNvPr>
              <p:cNvSpPr/>
              <p:nvPr/>
            </p:nvSpPr>
            <p:spPr>
              <a:xfrm>
                <a:off x="9818550" y="5092722"/>
                <a:ext cx="768301" cy="299017"/>
              </a:xfrm>
              <a:prstGeom prst="rect">
                <a:avLst/>
              </a:prstGeom>
              <a:gradFill>
                <a:gsLst>
                  <a:gs pos="100000">
                    <a:srgbClr val="4C8ED9"/>
                  </a:gs>
                  <a:gs pos="13000">
                    <a:srgbClr val="4C8ED9"/>
                  </a:gs>
                  <a:gs pos="0">
                    <a:schemeClr val="accent1">
                      <a:lumMod val="5000"/>
                      <a:lumOff val="95000"/>
                      <a:alpha val="0"/>
                    </a:schemeClr>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TextBox 96">
                <a:extLst>
                  <a:ext uri="{FF2B5EF4-FFF2-40B4-BE49-F238E27FC236}">
                    <a16:creationId xmlns:a16="http://schemas.microsoft.com/office/drawing/2014/main" id="{24BDAD66-FC97-DB14-C7C9-530B072C9B4F}"/>
                  </a:ext>
                </a:extLst>
              </p:cNvPr>
              <p:cNvSpPr txBox="1"/>
              <p:nvPr/>
            </p:nvSpPr>
            <p:spPr>
              <a:xfrm>
                <a:off x="9811445" y="5130661"/>
                <a:ext cx="1251110"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House of Windsor</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8" name="Group 117">
              <a:extLst>
                <a:ext uri="{FF2B5EF4-FFF2-40B4-BE49-F238E27FC236}">
                  <a16:creationId xmlns:a16="http://schemas.microsoft.com/office/drawing/2014/main" id="{3B4C2F30-E250-5D90-59F2-E7CEEC2A5DE1}"/>
                </a:ext>
              </a:extLst>
            </p:cNvPr>
            <p:cNvGrpSpPr/>
            <p:nvPr/>
          </p:nvGrpSpPr>
          <p:grpSpPr>
            <a:xfrm>
              <a:off x="8716242" y="5092722"/>
              <a:ext cx="811481" cy="299017"/>
              <a:chOff x="8716242" y="5092722"/>
              <a:chExt cx="811481" cy="299017"/>
            </a:xfrm>
          </p:grpSpPr>
          <p:sp>
            <p:nvSpPr>
              <p:cNvPr id="99" name="Rectangle 98">
                <a:extLst>
                  <a:ext uri="{FF2B5EF4-FFF2-40B4-BE49-F238E27FC236}">
                    <a16:creationId xmlns:a16="http://schemas.microsoft.com/office/drawing/2014/main" id="{12860091-9BED-C2A6-F38A-830591787E5B}"/>
                  </a:ext>
                </a:extLst>
              </p:cNvPr>
              <p:cNvSpPr/>
              <p:nvPr/>
            </p:nvSpPr>
            <p:spPr>
              <a:xfrm>
                <a:off x="8716242" y="5092722"/>
                <a:ext cx="737593" cy="299017"/>
              </a:xfrm>
              <a:prstGeom prst="rect">
                <a:avLst/>
              </a:prstGeom>
              <a:solidFill>
                <a:srgbClr val="E7B9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TextBox 99">
                <a:extLst>
                  <a:ext uri="{FF2B5EF4-FFF2-40B4-BE49-F238E27FC236}">
                    <a16:creationId xmlns:a16="http://schemas.microsoft.com/office/drawing/2014/main" id="{2F3B5D88-230A-40AE-A45F-35FAA76D6C8D}"/>
                  </a:ext>
                </a:extLst>
              </p:cNvPr>
              <p:cNvSpPr txBox="1"/>
              <p:nvPr/>
            </p:nvSpPr>
            <p:spPr>
              <a:xfrm>
                <a:off x="8716242" y="5130661"/>
                <a:ext cx="811481"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Victorians</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9" name="Group 118">
              <a:extLst>
                <a:ext uri="{FF2B5EF4-FFF2-40B4-BE49-F238E27FC236}">
                  <a16:creationId xmlns:a16="http://schemas.microsoft.com/office/drawing/2014/main" id="{4E677D9C-0F7F-47AA-ECD4-BBC830E86C62}"/>
                </a:ext>
              </a:extLst>
            </p:cNvPr>
            <p:cNvGrpSpPr/>
            <p:nvPr/>
          </p:nvGrpSpPr>
          <p:grpSpPr>
            <a:xfrm>
              <a:off x="7645252" y="5092722"/>
              <a:ext cx="1072056" cy="299017"/>
              <a:chOff x="7645252" y="5092722"/>
              <a:chExt cx="1072056" cy="299017"/>
            </a:xfrm>
          </p:grpSpPr>
          <p:sp>
            <p:nvSpPr>
              <p:cNvPr id="101" name="Rectangle 100">
                <a:extLst>
                  <a:ext uri="{FF2B5EF4-FFF2-40B4-BE49-F238E27FC236}">
                    <a16:creationId xmlns:a16="http://schemas.microsoft.com/office/drawing/2014/main" id="{FE9BB10E-0F7D-EFB1-4BB5-DF05977940A7}"/>
                  </a:ext>
                </a:extLst>
              </p:cNvPr>
              <p:cNvSpPr/>
              <p:nvPr/>
            </p:nvSpPr>
            <p:spPr>
              <a:xfrm>
                <a:off x="7645252" y="5092722"/>
                <a:ext cx="1072056" cy="299017"/>
              </a:xfrm>
              <a:prstGeom prst="rect">
                <a:avLst/>
              </a:prstGeom>
              <a:solidFill>
                <a:srgbClr val="90BF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TextBox 101">
                <a:extLst>
                  <a:ext uri="{FF2B5EF4-FFF2-40B4-BE49-F238E27FC236}">
                    <a16:creationId xmlns:a16="http://schemas.microsoft.com/office/drawing/2014/main" id="{26BE4A48-A086-AA25-C11C-1300CB674651}"/>
                  </a:ext>
                </a:extLst>
              </p:cNvPr>
              <p:cNvSpPr txBox="1"/>
              <p:nvPr/>
            </p:nvSpPr>
            <p:spPr>
              <a:xfrm>
                <a:off x="7701327" y="5111425"/>
                <a:ext cx="973598"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Georgians</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20" name="Group 119">
              <a:extLst>
                <a:ext uri="{FF2B5EF4-FFF2-40B4-BE49-F238E27FC236}">
                  <a16:creationId xmlns:a16="http://schemas.microsoft.com/office/drawing/2014/main" id="{DC8BB8FF-96D5-7AF7-C4B1-BFD93864D9AF}"/>
                </a:ext>
              </a:extLst>
            </p:cNvPr>
            <p:cNvGrpSpPr/>
            <p:nvPr/>
          </p:nvGrpSpPr>
          <p:grpSpPr>
            <a:xfrm>
              <a:off x="6730061" y="5092722"/>
              <a:ext cx="915562" cy="299017"/>
              <a:chOff x="6730061" y="5092722"/>
              <a:chExt cx="915562" cy="299017"/>
            </a:xfrm>
          </p:grpSpPr>
          <p:sp>
            <p:nvSpPr>
              <p:cNvPr id="103" name="Rectangle 102">
                <a:extLst>
                  <a:ext uri="{FF2B5EF4-FFF2-40B4-BE49-F238E27FC236}">
                    <a16:creationId xmlns:a16="http://schemas.microsoft.com/office/drawing/2014/main" id="{3C179189-BC03-C652-5512-523B3EE36031}"/>
                  </a:ext>
                </a:extLst>
              </p:cNvPr>
              <p:cNvSpPr/>
              <p:nvPr/>
            </p:nvSpPr>
            <p:spPr>
              <a:xfrm>
                <a:off x="6730061" y="5092722"/>
                <a:ext cx="915562" cy="299017"/>
              </a:xfrm>
              <a:prstGeom prst="rect">
                <a:avLst/>
              </a:prstGeom>
              <a:solidFill>
                <a:srgbClr val="B7A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TextBox 103">
                <a:extLst>
                  <a:ext uri="{FF2B5EF4-FFF2-40B4-BE49-F238E27FC236}">
                    <a16:creationId xmlns:a16="http://schemas.microsoft.com/office/drawing/2014/main" id="{ADB4DA0E-AC12-DE84-16F9-35B40A819292}"/>
                  </a:ext>
                </a:extLst>
              </p:cNvPr>
              <p:cNvSpPr txBox="1"/>
              <p:nvPr/>
            </p:nvSpPr>
            <p:spPr>
              <a:xfrm>
                <a:off x="6786927" y="5111425"/>
                <a:ext cx="789530"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Stuarts</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21" name="Group 120">
              <a:extLst>
                <a:ext uri="{FF2B5EF4-FFF2-40B4-BE49-F238E27FC236}">
                  <a16:creationId xmlns:a16="http://schemas.microsoft.com/office/drawing/2014/main" id="{E312D2FF-7BC9-D421-7582-7855D1A5E0EE}"/>
                </a:ext>
              </a:extLst>
            </p:cNvPr>
            <p:cNvGrpSpPr/>
            <p:nvPr/>
          </p:nvGrpSpPr>
          <p:grpSpPr>
            <a:xfrm>
              <a:off x="5435600" y="5092722"/>
              <a:ext cx="1292752" cy="299017"/>
              <a:chOff x="5435600" y="5092722"/>
              <a:chExt cx="1292752" cy="299017"/>
            </a:xfrm>
          </p:grpSpPr>
          <p:sp>
            <p:nvSpPr>
              <p:cNvPr id="105" name="Rectangle 104">
                <a:extLst>
                  <a:ext uri="{FF2B5EF4-FFF2-40B4-BE49-F238E27FC236}">
                    <a16:creationId xmlns:a16="http://schemas.microsoft.com/office/drawing/2014/main" id="{1287F6C8-6CB7-295B-ABE6-E9889ACD5A4B}"/>
                  </a:ext>
                </a:extLst>
              </p:cNvPr>
              <p:cNvSpPr/>
              <p:nvPr/>
            </p:nvSpPr>
            <p:spPr>
              <a:xfrm>
                <a:off x="5435600" y="5092722"/>
                <a:ext cx="1292752" cy="299017"/>
              </a:xfrm>
              <a:prstGeom prst="rect">
                <a:avLst/>
              </a:prstGeom>
              <a:solidFill>
                <a:srgbClr val="C97E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TextBox 105">
                <a:extLst>
                  <a:ext uri="{FF2B5EF4-FFF2-40B4-BE49-F238E27FC236}">
                    <a16:creationId xmlns:a16="http://schemas.microsoft.com/office/drawing/2014/main" id="{50FCAB79-3E76-5499-1B02-E139E873ED5C}"/>
                  </a:ext>
                </a:extLst>
              </p:cNvPr>
              <p:cNvSpPr txBox="1"/>
              <p:nvPr/>
            </p:nvSpPr>
            <p:spPr>
              <a:xfrm>
                <a:off x="5496394" y="5111425"/>
                <a:ext cx="1072056"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Tudors</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22" name="Group 121">
              <a:extLst>
                <a:ext uri="{FF2B5EF4-FFF2-40B4-BE49-F238E27FC236}">
                  <a16:creationId xmlns:a16="http://schemas.microsoft.com/office/drawing/2014/main" id="{46C1B5CE-DE05-6D4A-2BB3-1E23984C5F85}"/>
                </a:ext>
              </a:extLst>
            </p:cNvPr>
            <p:cNvGrpSpPr/>
            <p:nvPr/>
          </p:nvGrpSpPr>
          <p:grpSpPr>
            <a:xfrm>
              <a:off x="2339756" y="5092722"/>
              <a:ext cx="3095844" cy="299017"/>
              <a:chOff x="2339756" y="5092722"/>
              <a:chExt cx="3095844" cy="299017"/>
            </a:xfrm>
          </p:grpSpPr>
          <p:sp>
            <p:nvSpPr>
              <p:cNvPr id="107" name="Rectangle 106">
                <a:extLst>
                  <a:ext uri="{FF2B5EF4-FFF2-40B4-BE49-F238E27FC236}">
                    <a16:creationId xmlns:a16="http://schemas.microsoft.com/office/drawing/2014/main" id="{44B7604A-6F8F-B587-F589-6549221EEF26}"/>
                  </a:ext>
                </a:extLst>
              </p:cNvPr>
              <p:cNvSpPr/>
              <p:nvPr/>
            </p:nvSpPr>
            <p:spPr>
              <a:xfrm>
                <a:off x="2339756" y="5092722"/>
                <a:ext cx="3095844" cy="299017"/>
              </a:xfrm>
              <a:prstGeom prst="rect">
                <a:avLst/>
              </a:prstGeom>
              <a:solidFill>
                <a:srgbClr val="CBAA6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TextBox 107">
                <a:extLst>
                  <a:ext uri="{FF2B5EF4-FFF2-40B4-BE49-F238E27FC236}">
                    <a16:creationId xmlns:a16="http://schemas.microsoft.com/office/drawing/2014/main" id="{276C3BA7-E627-DB42-0D64-1D8FF5C879AB}"/>
                  </a:ext>
                </a:extLst>
              </p:cNvPr>
              <p:cNvSpPr txBox="1"/>
              <p:nvPr/>
            </p:nvSpPr>
            <p:spPr>
              <a:xfrm>
                <a:off x="2408550" y="5111425"/>
                <a:ext cx="2929408"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Middle Ages </a:t>
                </a:r>
                <a:r>
                  <a:rPr lang="en-GB" sz="1100" dirty="0">
                    <a:latin typeface="Georgia" panose="02040502050405020303" pitchFamily="18" charset="0"/>
                    <a:ea typeface="Open Sans" panose="020B0606030504020204" pitchFamily="34" charset="0"/>
                    <a:cs typeface="Open Sans" panose="020B0606030504020204" pitchFamily="34" charset="0"/>
                  </a:rPr>
                  <a:t>1154 – 1485</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23" name="Group 122">
              <a:extLst>
                <a:ext uri="{FF2B5EF4-FFF2-40B4-BE49-F238E27FC236}">
                  <a16:creationId xmlns:a16="http://schemas.microsoft.com/office/drawing/2014/main" id="{931DF190-A5BF-605A-5ED5-DB60E698BEA2}"/>
                </a:ext>
              </a:extLst>
            </p:cNvPr>
            <p:cNvGrpSpPr/>
            <p:nvPr/>
          </p:nvGrpSpPr>
          <p:grpSpPr>
            <a:xfrm>
              <a:off x="1399775" y="5092722"/>
              <a:ext cx="1093540" cy="299017"/>
              <a:chOff x="1399775" y="5092722"/>
              <a:chExt cx="1093540" cy="299017"/>
            </a:xfrm>
          </p:grpSpPr>
          <p:sp>
            <p:nvSpPr>
              <p:cNvPr id="109" name="Rectangle 108">
                <a:extLst>
                  <a:ext uri="{FF2B5EF4-FFF2-40B4-BE49-F238E27FC236}">
                    <a16:creationId xmlns:a16="http://schemas.microsoft.com/office/drawing/2014/main" id="{242896A3-C270-A4AA-F846-A74062C59BD5}"/>
                  </a:ext>
                </a:extLst>
              </p:cNvPr>
              <p:cNvSpPr/>
              <p:nvPr/>
            </p:nvSpPr>
            <p:spPr>
              <a:xfrm>
                <a:off x="1399775" y="5092722"/>
                <a:ext cx="939980" cy="299017"/>
              </a:xfrm>
              <a:prstGeom prst="rect">
                <a:avLst/>
              </a:prstGeom>
              <a:solidFill>
                <a:srgbClr val="55A1B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TextBox 109">
                <a:extLst>
                  <a:ext uri="{FF2B5EF4-FFF2-40B4-BE49-F238E27FC236}">
                    <a16:creationId xmlns:a16="http://schemas.microsoft.com/office/drawing/2014/main" id="{F073D603-596A-AE0E-75CF-87AD795BBB8A}"/>
                  </a:ext>
                </a:extLst>
              </p:cNvPr>
              <p:cNvSpPr txBox="1"/>
              <p:nvPr/>
            </p:nvSpPr>
            <p:spPr>
              <a:xfrm>
                <a:off x="1421259" y="5111425"/>
                <a:ext cx="1072056"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Normans</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7" name="Group 116">
              <a:extLst>
                <a:ext uri="{FF2B5EF4-FFF2-40B4-BE49-F238E27FC236}">
                  <a16:creationId xmlns:a16="http://schemas.microsoft.com/office/drawing/2014/main" id="{2717AE87-EA70-83AA-D1BC-DB61E6EE2CC1}"/>
                </a:ext>
              </a:extLst>
            </p:cNvPr>
            <p:cNvGrpSpPr/>
            <p:nvPr/>
          </p:nvGrpSpPr>
          <p:grpSpPr>
            <a:xfrm>
              <a:off x="9208476" y="5092722"/>
              <a:ext cx="860782" cy="583196"/>
              <a:chOff x="9208476" y="5092722"/>
              <a:chExt cx="860782" cy="583196"/>
            </a:xfrm>
          </p:grpSpPr>
          <p:sp>
            <p:nvSpPr>
              <p:cNvPr id="98" name="Rectangle 97">
                <a:extLst>
                  <a:ext uri="{FF2B5EF4-FFF2-40B4-BE49-F238E27FC236}">
                    <a16:creationId xmlns:a16="http://schemas.microsoft.com/office/drawing/2014/main" id="{8B1A7705-33BC-C543-0B90-08077F8CD5D6}"/>
                  </a:ext>
                </a:extLst>
              </p:cNvPr>
              <p:cNvSpPr/>
              <p:nvPr/>
            </p:nvSpPr>
            <p:spPr>
              <a:xfrm>
                <a:off x="9453991" y="5092722"/>
                <a:ext cx="369752" cy="299017"/>
              </a:xfrm>
              <a:prstGeom prst="rect">
                <a:avLst/>
              </a:prstGeom>
              <a:solidFill>
                <a:srgbClr val="C881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900EF034-ACCA-CD0B-BC2A-AA2EA741245C}"/>
                  </a:ext>
                </a:extLst>
              </p:cNvPr>
              <p:cNvSpPr txBox="1"/>
              <p:nvPr/>
            </p:nvSpPr>
            <p:spPr>
              <a:xfrm>
                <a:off x="9208476" y="5452780"/>
                <a:ext cx="860782" cy="223138"/>
              </a:xfrm>
              <a:prstGeom prst="rect">
                <a:avLst/>
              </a:prstGeom>
              <a:noFill/>
            </p:spPr>
            <p:txBody>
              <a:bodyPr wrap="square" rtlCol="0">
                <a:spAutoFit/>
              </a:bodyPr>
              <a:lstStyle/>
              <a:p>
                <a:pPr algn="ctr"/>
                <a:r>
                  <a:rPr lang="en-GB" sz="850" b="1" dirty="0">
                    <a:effectLst/>
                    <a:latin typeface="Georgia" panose="02040502050405020303" pitchFamily="18" charset="0"/>
                    <a:ea typeface="Open Sans" panose="020B0606030504020204" pitchFamily="34" charset="0"/>
                    <a:cs typeface="Open Sans" panose="020B0606030504020204" pitchFamily="34" charset="0"/>
                  </a:rPr>
                  <a:t>Edwardians</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44" name="Straight Connector 43">
                <a:extLst>
                  <a:ext uri="{FF2B5EF4-FFF2-40B4-BE49-F238E27FC236}">
                    <a16:creationId xmlns:a16="http://schemas.microsoft.com/office/drawing/2014/main" id="{563DF1E4-8A72-8EBD-4FD2-61398D89E250}"/>
                  </a:ext>
                </a:extLst>
              </p:cNvPr>
              <p:cNvCxnSpPr>
                <a:cxnSpLocks/>
              </p:cNvCxnSpPr>
              <p:nvPr/>
            </p:nvCxnSpPr>
            <p:spPr>
              <a:xfrm>
                <a:off x="9638867" y="5321553"/>
                <a:ext cx="0" cy="150149"/>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cxnSp>
        <p:nvCxnSpPr>
          <p:cNvPr id="4" name="Straight Arrow Connector 3">
            <a:extLst>
              <a:ext uri="{FF2B5EF4-FFF2-40B4-BE49-F238E27FC236}">
                <a16:creationId xmlns:a16="http://schemas.microsoft.com/office/drawing/2014/main" id="{1C196E76-88F6-BEDC-B87B-91234FA49ADF}"/>
              </a:ext>
              <a:ext uri="{C183D7F6-B498-43B3-948B-1728B52AA6E4}">
                <adec:decorative xmlns:adec="http://schemas.microsoft.com/office/drawing/2017/decorative" val="1"/>
              </a:ext>
            </a:extLst>
          </p:cNvPr>
          <p:cNvCxnSpPr>
            <a:cxnSpLocks/>
          </p:cNvCxnSpPr>
          <p:nvPr/>
        </p:nvCxnSpPr>
        <p:spPr>
          <a:xfrm flipV="1">
            <a:off x="5397018" y="5321553"/>
            <a:ext cx="0" cy="1177159"/>
          </a:xfrm>
          <a:prstGeom prst="straightConnector1">
            <a:avLst/>
          </a:prstGeom>
          <a:ln w="76200">
            <a:solidFill>
              <a:srgbClr val="B4792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7725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E496CA-D408-5887-B27C-75DBBBE1481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11556"/>
            <a:ext cx="12192000" cy="6858000"/>
          </a:xfrm>
          <a:prstGeom prst="rect">
            <a:avLst/>
          </a:prstGeom>
        </p:spPr>
      </p:pic>
      <p:sp>
        <p:nvSpPr>
          <p:cNvPr id="7" name="Title 6">
            <a:extLst>
              <a:ext uri="{FF2B5EF4-FFF2-40B4-BE49-F238E27FC236}">
                <a16:creationId xmlns:a16="http://schemas.microsoft.com/office/drawing/2014/main" id="{B35AA7AA-C994-1347-56B3-EFADE6D10014}"/>
              </a:ext>
              <a:ext uri="{C183D7F6-B498-43B3-948B-1728B52AA6E4}">
                <adec:decorative xmlns:adec="http://schemas.microsoft.com/office/drawing/2017/decorative" val="1"/>
              </a:ext>
            </a:extLst>
          </p:cNvPr>
          <p:cNvSpPr txBox="1">
            <a:spLocks noGrp="1"/>
          </p:cNvSpPr>
          <p:nvPr>
            <p:ph type="title" idx="4294967295"/>
          </p:nvPr>
        </p:nvSpPr>
        <p:spPr>
          <a:xfrm>
            <a:off x="380552" y="237024"/>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RICHARD III AND THE TWO PRINCES TIMELINE</a:t>
            </a:r>
          </a:p>
        </p:txBody>
      </p:sp>
      <p:sp>
        <p:nvSpPr>
          <p:cNvPr id="28" name="TextBox 27">
            <a:extLst>
              <a:ext uri="{FF2B5EF4-FFF2-40B4-BE49-F238E27FC236}">
                <a16:creationId xmlns:a16="http://schemas.microsoft.com/office/drawing/2014/main" id="{D379CD59-AAA5-8EBA-2E24-89C106D40F79}"/>
              </a:ext>
              <a:ext uri="{C183D7F6-B498-43B3-948B-1728B52AA6E4}">
                <adec:decorative xmlns:adec="http://schemas.microsoft.com/office/drawing/2017/decorative" val="0"/>
              </a:ext>
            </a:extLst>
          </p:cNvPr>
          <p:cNvSpPr txBox="1"/>
          <p:nvPr/>
        </p:nvSpPr>
        <p:spPr>
          <a:xfrm>
            <a:off x="500032" y="2157880"/>
            <a:ext cx="1538731"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9 April 1483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1" name="Picture 70" descr="A gravestone in the shape of a cross">
            <a:extLst>
              <a:ext uri="{FF2B5EF4-FFF2-40B4-BE49-F238E27FC236}">
                <a16:creationId xmlns:a16="http://schemas.microsoft.com/office/drawing/2014/main" id="{12CDFB47-7995-10B1-D812-C66EB8F5FE78}"/>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42088" y="721366"/>
            <a:ext cx="1305156" cy="1468300"/>
          </a:xfrm>
          <a:prstGeom prst="rect">
            <a:avLst/>
          </a:prstGeom>
        </p:spPr>
      </p:pic>
      <p:sp>
        <p:nvSpPr>
          <p:cNvPr id="29" name="TextBox 28">
            <a:extLst>
              <a:ext uri="{FF2B5EF4-FFF2-40B4-BE49-F238E27FC236}">
                <a16:creationId xmlns:a16="http://schemas.microsoft.com/office/drawing/2014/main" id="{30B5D681-40FB-70F0-291A-507A501CF71F}"/>
              </a:ext>
              <a:ext uri="{C183D7F6-B498-43B3-948B-1728B52AA6E4}">
                <adec:decorative xmlns:adec="http://schemas.microsoft.com/office/drawing/2017/decorative" val="0"/>
              </a:ext>
            </a:extLst>
          </p:cNvPr>
          <p:cNvSpPr txBox="1"/>
          <p:nvPr/>
        </p:nvSpPr>
        <p:spPr>
          <a:xfrm>
            <a:off x="493157" y="2373656"/>
            <a:ext cx="1501588" cy="261610"/>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Edward IV dies</a:t>
            </a:r>
            <a:endParaRPr lang="en-GB" sz="1100" dirty="0">
              <a:effectLst/>
              <a:latin typeface="Georgia" panose="02040502050405020303" pitchFamily="18" charset="0"/>
            </a:endParaRPr>
          </a:p>
        </p:txBody>
      </p:sp>
      <p:sp>
        <p:nvSpPr>
          <p:cNvPr id="20" name="TextBox 19">
            <a:extLst>
              <a:ext uri="{FF2B5EF4-FFF2-40B4-BE49-F238E27FC236}">
                <a16:creationId xmlns:a16="http://schemas.microsoft.com/office/drawing/2014/main" id="{B6B1725A-A07F-1F7B-33E2-E4FEB9B2A31E}"/>
              </a:ext>
              <a:ext uri="{C183D7F6-B498-43B3-948B-1728B52AA6E4}">
                <adec:decorative xmlns:adec="http://schemas.microsoft.com/office/drawing/2017/decorative" val="0"/>
              </a:ext>
            </a:extLst>
          </p:cNvPr>
          <p:cNvSpPr txBox="1"/>
          <p:nvPr/>
        </p:nvSpPr>
        <p:spPr>
          <a:xfrm>
            <a:off x="4113548" y="4116854"/>
            <a:ext cx="1367654"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May 1483</a:t>
            </a:r>
          </a:p>
        </p:txBody>
      </p:sp>
      <p:pic>
        <p:nvPicPr>
          <p:cNvPr id="81" name="Picture 80" descr="Outline of Edward V in front of the Tower of London">
            <a:extLst>
              <a:ext uri="{FF2B5EF4-FFF2-40B4-BE49-F238E27FC236}">
                <a16:creationId xmlns:a16="http://schemas.microsoft.com/office/drawing/2014/main" id="{D319E63B-741C-EDE5-66FA-248D6977BD52}"/>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259505" y="4897542"/>
            <a:ext cx="1152873" cy="1329195"/>
          </a:xfrm>
          <a:prstGeom prst="rect">
            <a:avLst/>
          </a:prstGeom>
        </p:spPr>
      </p:pic>
      <p:sp>
        <p:nvSpPr>
          <p:cNvPr id="21" name="TextBox 20">
            <a:extLst>
              <a:ext uri="{FF2B5EF4-FFF2-40B4-BE49-F238E27FC236}">
                <a16:creationId xmlns:a16="http://schemas.microsoft.com/office/drawing/2014/main" id="{1644A031-A576-C80E-F561-8AC86808D930}"/>
              </a:ext>
              <a:ext uri="{C183D7F6-B498-43B3-948B-1728B52AA6E4}">
                <adec:decorative xmlns:adec="http://schemas.microsoft.com/office/drawing/2017/decorative" val="0"/>
              </a:ext>
            </a:extLst>
          </p:cNvPr>
          <p:cNvSpPr txBox="1"/>
          <p:nvPr/>
        </p:nvSpPr>
        <p:spPr>
          <a:xfrm>
            <a:off x="3990373" y="4346182"/>
            <a:ext cx="1634175"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Reports of             Edward V at                 the Tower</a:t>
            </a:r>
            <a:endParaRPr lang="en-GB" sz="1100" dirty="0">
              <a:effectLst/>
              <a:latin typeface="Georgia" panose="02040502050405020303" pitchFamily="18" charset="0"/>
            </a:endParaRPr>
          </a:p>
        </p:txBody>
      </p:sp>
      <p:sp>
        <p:nvSpPr>
          <p:cNvPr id="34" name="TextBox 33">
            <a:extLst>
              <a:ext uri="{FF2B5EF4-FFF2-40B4-BE49-F238E27FC236}">
                <a16:creationId xmlns:a16="http://schemas.microsoft.com/office/drawing/2014/main" id="{3BD80995-F154-E7E7-C5DF-623A38525CC4}"/>
              </a:ext>
              <a:ext uri="{C183D7F6-B498-43B3-948B-1728B52AA6E4}">
                <adec:decorative xmlns:adec="http://schemas.microsoft.com/office/drawing/2017/decorative" val="0"/>
              </a:ext>
            </a:extLst>
          </p:cNvPr>
          <p:cNvSpPr txBox="1"/>
          <p:nvPr/>
        </p:nvSpPr>
        <p:spPr>
          <a:xfrm>
            <a:off x="5231392" y="2157880"/>
            <a:ext cx="1380875"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June 1483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35" name="TextBox 34">
            <a:extLst>
              <a:ext uri="{FF2B5EF4-FFF2-40B4-BE49-F238E27FC236}">
                <a16:creationId xmlns:a16="http://schemas.microsoft.com/office/drawing/2014/main" id="{25A1669E-ADD4-002A-5859-D5F30B5E0547}"/>
              </a:ext>
              <a:ext uri="{C183D7F6-B498-43B3-948B-1728B52AA6E4}">
                <adec:decorative xmlns:adec="http://schemas.microsoft.com/office/drawing/2017/decorative" val="0"/>
              </a:ext>
            </a:extLst>
          </p:cNvPr>
          <p:cNvSpPr txBox="1"/>
          <p:nvPr/>
        </p:nvSpPr>
        <p:spPr>
          <a:xfrm>
            <a:off x="5170569" y="2373656"/>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Young Richard  taken to the       Tower of London</a:t>
            </a:r>
            <a:endParaRPr lang="en-GB" sz="1100" dirty="0">
              <a:effectLst/>
              <a:latin typeface="Georgia" panose="02040502050405020303" pitchFamily="18" charset="0"/>
            </a:endParaRPr>
          </a:p>
        </p:txBody>
      </p:sp>
      <p:pic>
        <p:nvPicPr>
          <p:cNvPr id="79" name="Picture 78" descr="An outline of Edward V and Richard, Duke of York, at the Tower of London">
            <a:extLst>
              <a:ext uri="{FF2B5EF4-FFF2-40B4-BE49-F238E27FC236}">
                <a16:creationId xmlns:a16="http://schemas.microsoft.com/office/drawing/2014/main" id="{933A8EFD-239D-745C-2C45-8224A6DBFBF4}"/>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5484119" y="803873"/>
            <a:ext cx="1132714" cy="1303287"/>
          </a:xfrm>
          <a:prstGeom prst="rect">
            <a:avLst/>
          </a:prstGeom>
        </p:spPr>
      </p:pic>
      <p:sp>
        <p:nvSpPr>
          <p:cNvPr id="44" name="TextBox 43">
            <a:extLst>
              <a:ext uri="{FF2B5EF4-FFF2-40B4-BE49-F238E27FC236}">
                <a16:creationId xmlns:a16="http://schemas.microsoft.com/office/drawing/2014/main" id="{9CBF1E32-6B63-203E-22C2-A582CD3F09F8}"/>
              </a:ext>
              <a:ext uri="{C183D7F6-B498-43B3-948B-1728B52AA6E4}">
                <adec:decorative xmlns:adec="http://schemas.microsoft.com/office/drawing/2017/decorative" val="0"/>
              </a:ext>
            </a:extLst>
          </p:cNvPr>
          <p:cNvSpPr txBox="1"/>
          <p:nvPr/>
        </p:nvSpPr>
        <p:spPr>
          <a:xfrm>
            <a:off x="6827042" y="2157880"/>
            <a:ext cx="1392494"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June 1483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1" name="Picture 40" descr="Quill and ink sitting on parchment with writing on it">
            <a:extLst>
              <a:ext uri="{FF2B5EF4-FFF2-40B4-BE49-F238E27FC236}">
                <a16:creationId xmlns:a16="http://schemas.microsoft.com/office/drawing/2014/main" id="{1F5EB42E-232C-A1EF-F29F-6D8310360ED7}"/>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6946852" y="780068"/>
            <a:ext cx="1152873" cy="1350896"/>
          </a:xfrm>
          <a:prstGeom prst="rect">
            <a:avLst/>
          </a:prstGeom>
        </p:spPr>
      </p:pic>
      <p:sp>
        <p:nvSpPr>
          <p:cNvPr id="45" name="TextBox 44">
            <a:extLst>
              <a:ext uri="{FF2B5EF4-FFF2-40B4-BE49-F238E27FC236}">
                <a16:creationId xmlns:a16="http://schemas.microsoft.com/office/drawing/2014/main" id="{2FF3312F-4AD7-1271-9041-DA13EBAF4E4D}"/>
              </a:ext>
              <a:ext uri="{C183D7F6-B498-43B3-948B-1728B52AA6E4}">
                <adec:decorative xmlns:adec="http://schemas.microsoft.com/office/drawing/2017/decorative" val="0"/>
              </a:ext>
            </a:extLst>
          </p:cNvPr>
          <p:cNvSpPr txBox="1"/>
          <p:nvPr/>
        </p:nvSpPr>
        <p:spPr>
          <a:xfrm>
            <a:off x="6744847" y="2373656"/>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Boys declared illegitimate</a:t>
            </a:r>
            <a:endParaRPr lang="en-GB" sz="1100" dirty="0">
              <a:effectLst/>
              <a:latin typeface="Georgia" panose="02040502050405020303" pitchFamily="18" charset="0"/>
            </a:endParaRPr>
          </a:p>
        </p:txBody>
      </p:sp>
      <p:sp>
        <p:nvSpPr>
          <p:cNvPr id="36" name="TextBox 35">
            <a:extLst>
              <a:ext uri="{FF2B5EF4-FFF2-40B4-BE49-F238E27FC236}">
                <a16:creationId xmlns:a16="http://schemas.microsoft.com/office/drawing/2014/main" id="{83B2321E-F8BE-795E-512E-C6AC7E96442F}"/>
              </a:ext>
              <a:ext uri="{C183D7F6-B498-43B3-948B-1728B52AA6E4}">
                <adec:decorative xmlns:adec="http://schemas.microsoft.com/office/drawing/2017/decorative" val="0"/>
              </a:ext>
            </a:extLst>
          </p:cNvPr>
          <p:cNvSpPr txBox="1"/>
          <p:nvPr/>
        </p:nvSpPr>
        <p:spPr>
          <a:xfrm>
            <a:off x="7384448" y="4116854"/>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6 July 1483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2" name="Picture 11" descr="An outline of King Richard III">
            <a:extLst>
              <a:ext uri="{FF2B5EF4-FFF2-40B4-BE49-F238E27FC236}">
                <a16:creationId xmlns:a16="http://schemas.microsoft.com/office/drawing/2014/main" id="{D56781CD-2029-3919-2AEF-C7F0F0F23B03}"/>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7424335" y="4928441"/>
            <a:ext cx="891793" cy="1267396"/>
          </a:xfrm>
          <a:prstGeom prst="rect">
            <a:avLst/>
          </a:prstGeom>
        </p:spPr>
      </p:pic>
      <p:sp>
        <p:nvSpPr>
          <p:cNvPr id="37" name="TextBox 36">
            <a:extLst>
              <a:ext uri="{FF2B5EF4-FFF2-40B4-BE49-F238E27FC236}">
                <a16:creationId xmlns:a16="http://schemas.microsoft.com/office/drawing/2014/main" id="{59DD5749-A2B3-8E5D-98F5-4ADE2E664F57}"/>
              </a:ext>
              <a:ext uri="{C183D7F6-B498-43B3-948B-1728B52AA6E4}">
                <adec:decorative xmlns:adec="http://schemas.microsoft.com/office/drawing/2017/decorative" val="0"/>
              </a:ext>
            </a:extLst>
          </p:cNvPr>
          <p:cNvSpPr txBox="1"/>
          <p:nvPr/>
        </p:nvSpPr>
        <p:spPr>
          <a:xfrm>
            <a:off x="7169682" y="4346182"/>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Richard of Gloucester crowned King Richard III </a:t>
            </a:r>
          </a:p>
        </p:txBody>
      </p:sp>
      <p:sp>
        <p:nvSpPr>
          <p:cNvPr id="24" name="TextBox 23">
            <a:extLst>
              <a:ext uri="{FF2B5EF4-FFF2-40B4-BE49-F238E27FC236}">
                <a16:creationId xmlns:a16="http://schemas.microsoft.com/office/drawing/2014/main" id="{530B1398-32BD-1E5C-2277-C21BD27488B8}"/>
              </a:ext>
              <a:ext uri="{C183D7F6-B498-43B3-948B-1728B52AA6E4}">
                <adec:decorative xmlns:adec="http://schemas.microsoft.com/office/drawing/2017/decorative" val="0"/>
              </a:ext>
            </a:extLst>
          </p:cNvPr>
          <p:cNvSpPr txBox="1"/>
          <p:nvPr/>
        </p:nvSpPr>
        <p:spPr>
          <a:xfrm>
            <a:off x="8316128" y="2157880"/>
            <a:ext cx="1516530"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Mid-July 1483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7" name="Picture 76" descr="An outline of Edward V and his brother Richard, Duke of York – the two princes who disappeared in 1483. ">
            <a:extLst>
              <a:ext uri="{FF2B5EF4-FFF2-40B4-BE49-F238E27FC236}">
                <a16:creationId xmlns:a16="http://schemas.microsoft.com/office/drawing/2014/main" id="{7FB74958-1149-04EB-C101-FA1B93154AA8}"/>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8429177" y="775569"/>
            <a:ext cx="1232314" cy="1359895"/>
          </a:xfrm>
          <a:prstGeom prst="rect">
            <a:avLst/>
          </a:prstGeom>
        </p:spPr>
      </p:pic>
      <p:sp>
        <p:nvSpPr>
          <p:cNvPr id="25" name="TextBox 24">
            <a:extLst>
              <a:ext uri="{FF2B5EF4-FFF2-40B4-BE49-F238E27FC236}">
                <a16:creationId xmlns:a16="http://schemas.microsoft.com/office/drawing/2014/main" id="{3E0F4F74-D3FA-FF1B-FE1D-6F0A3A5B6B10}"/>
              </a:ext>
              <a:ext uri="{C183D7F6-B498-43B3-948B-1728B52AA6E4}">
                <adec:decorative xmlns:adec="http://schemas.microsoft.com/office/drawing/2017/decorative" val="0"/>
              </a:ext>
            </a:extLst>
          </p:cNvPr>
          <p:cNvSpPr txBox="1"/>
          <p:nvPr/>
        </p:nvSpPr>
        <p:spPr>
          <a:xfrm>
            <a:off x="8294540" y="2373656"/>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Last reported sighting of the Princes </a:t>
            </a:r>
            <a:r>
              <a:rPr lang="en-GB" sz="1100" dirty="0">
                <a:latin typeface="Georgia" panose="02040502050405020303" pitchFamily="18" charset="0"/>
              </a:rPr>
              <a:t>in the Tower</a:t>
            </a:r>
            <a:endParaRPr lang="en-GB" sz="1100" dirty="0">
              <a:effectLst/>
              <a:latin typeface="Georgia" panose="02040502050405020303" pitchFamily="18" charset="0"/>
            </a:endParaRPr>
          </a:p>
        </p:txBody>
      </p:sp>
      <p:sp>
        <p:nvSpPr>
          <p:cNvPr id="26" name="TextBox 25">
            <a:extLst>
              <a:ext uri="{FF2B5EF4-FFF2-40B4-BE49-F238E27FC236}">
                <a16:creationId xmlns:a16="http://schemas.microsoft.com/office/drawing/2014/main" id="{4E9D09A4-852B-E295-D66E-66F4BB8112F8}"/>
              </a:ext>
              <a:ext uri="{C183D7F6-B498-43B3-948B-1728B52AA6E4}">
                <adec:decorative xmlns:adec="http://schemas.microsoft.com/office/drawing/2017/decorative" val="0"/>
              </a:ext>
            </a:extLst>
          </p:cNvPr>
          <p:cNvSpPr txBox="1"/>
          <p:nvPr/>
        </p:nvSpPr>
        <p:spPr>
          <a:xfrm>
            <a:off x="10455580" y="4116854"/>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1674</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23" name="Picture 22" descr="Two human skulls and assorted bones.">
            <a:extLst>
              <a:ext uri="{FF2B5EF4-FFF2-40B4-BE49-F238E27FC236}">
                <a16:creationId xmlns:a16="http://schemas.microsoft.com/office/drawing/2014/main" id="{261DE742-24DF-EFDB-A708-AB93FD5DD977}"/>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10230122" y="4844465"/>
            <a:ext cx="1602980" cy="1435348"/>
          </a:xfrm>
          <a:prstGeom prst="rect">
            <a:avLst/>
          </a:prstGeom>
        </p:spPr>
      </p:pic>
      <p:sp>
        <p:nvSpPr>
          <p:cNvPr id="27" name="TextBox 26">
            <a:extLst>
              <a:ext uri="{FF2B5EF4-FFF2-40B4-BE49-F238E27FC236}">
                <a16:creationId xmlns:a16="http://schemas.microsoft.com/office/drawing/2014/main" id="{F07EB55F-7C81-3C60-78D5-B87FAA076C13}"/>
              </a:ext>
              <a:ext uri="{C183D7F6-B498-43B3-948B-1728B52AA6E4}">
                <adec:decorative xmlns:adec="http://schemas.microsoft.com/office/drawing/2017/decorative" val="0"/>
              </a:ext>
            </a:extLst>
          </p:cNvPr>
          <p:cNvSpPr txBox="1"/>
          <p:nvPr/>
        </p:nvSpPr>
        <p:spPr>
          <a:xfrm>
            <a:off x="10240814" y="4346182"/>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White Tower </a:t>
            </a:r>
            <a:br>
              <a:rPr lang="en-GB" sz="1100" dirty="0">
                <a:latin typeface="Georgia" panose="02040502050405020303" pitchFamily="18" charset="0"/>
              </a:rPr>
            </a:br>
            <a:r>
              <a:rPr lang="en-GB" sz="1100" dirty="0">
                <a:latin typeface="Georgia" panose="02040502050405020303" pitchFamily="18" charset="0"/>
              </a:rPr>
              <a:t> bodies of two children discovered</a:t>
            </a:r>
            <a:endParaRPr lang="en-GB" sz="1100" dirty="0">
              <a:effectLst/>
              <a:latin typeface="Georgia" panose="02040502050405020303" pitchFamily="18" charset="0"/>
            </a:endParaRPr>
          </a:p>
        </p:txBody>
      </p:sp>
      <p:pic>
        <p:nvPicPr>
          <p:cNvPr id="49" name="Picture 48">
            <a:extLst>
              <a:ext uri="{FF2B5EF4-FFF2-40B4-BE49-F238E27FC236}">
                <a16:creationId xmlns:a16="http://schemas.microsoft.com/office/drawing/2014/main" id="{E7AF8872-9EB5-1985-D1E4-BF266755191B}"/>
              </a:ext>
              <a:ext uri="{C183D7F6-B498-43B3-948B-1728B52AA6E4}">
                <adec:decorative xmlns:adec="http://schemas.microsoft.com/office/drawing/2017/decorative" val="1"/>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469618" y="2953682"/>
            <a:ext cx="11119939" cy="1166271"/>
          </a:xfrm>
          <a:prstGeom prst="rect">
            <a:avLst/>
          </a:prstGeom>
        </p:spPr>
      </p:pic>
      <p:pic>
        <p:nvPicPr>
          <p:cNvPr id="47" name="Picture 46">
            <a:extLst>
              <a:ext uri="{FF2B5EF4-FFF2-40B4-BE49-F238E27FC236}">
                <a16:creationId xmlns:a16="http://schemas.microsoft.com/office/drawing/2014/main" id="{2F34F869-0BF9-4BBC-60A4-F92CCCE2BD21}"/>
              </a:ext>
              <a:ext uri="{C183D7F6-B498-43B3-948B-1728B52AA6E4}">
                <adec:decorative xmlns:adec="http://schemas.microsoft.com/office/drawing/2017/decorative" val="1"/>
              </a:ext>
            </a:extLst>
          </p:cNvPr>
          <p:cNvPicPr>
            <a:picLocks noChangeAspect="1"/>
          </p:cNvPicPr>
          <p:nvPr/>
        </p:nvPicPr>
        <p:blipFill rotWithShape="1">
          <a:blip r:embed="rId12" cstate="screen">
            <a:extLst>
              <a:ext uri="{28A0092B-C50C-407E-A947-70E740481C1C}">
                <a14:useLocalDpi xmlns:a14="http://schemas.microsoft.com/office/drawing/2010/main"/>
              </a:ext>
            </a:extLst>
          </a:blip>
          <a:srcRect/>
          <a:stretch/>
        </p:blipFill>
        <p:spPr>
          <a:xfrm>
            <a:off x="5403903" y="2819904"/>
            <a:ext cx="1072056" cy="721277"/>
          </a:xfrm>
          <a:prstGeom prst="rect">
            <a:avLst/>
          </a:prstGeom>
        </p:spPr>
      </p:pic>
      <p:pic>
        <p:nvPicPr>
          <p:cNvPr id="52" name="Picture 51">
            <a:extLst>
              <a:ext uri="{FF2B5EF4-FFF2-40B4-BE49-F238E27FC236}">
                <a16:creationId xmlns:a16="http://schemas.microsoft.com/office/drawing/2014/main" id="{A57E76CD-96ED-9B99-F075-FE80BF1492F9}"/>
              </a:ext>
              <a:ext uri="{C183D7F6-B498-43B3-948B-1728B52AA6E4}">
                <adec:decorative xmlns:adec="http://schemas.microsoft.com/office/drawing/2017/decorative" val="1"/>
              </a:ext>
            </a:extLst>
          </p:cNvPr>
          <p:cNvPicPr>
            <a:picLocks noChangeAspect="1"/>
          </p:cNvPicPr>
          <p:nvPr/>
        </p:nvPicPr>
        <p:blipFill rotWithShape="1">
          <a:blip r:embed="rId12" cstate="screen">
            <a:extLst>
              <a:ext uri="{28A0092B-C50C-407E-A947-70E740481C1C}">
                <a14:useLocalDpi xmlns:a14="http://schemas.microsoft.com/office/drawing/2010/main"/>
              </a:ext>
            </a:extLst>
          </a:blip>
          <a:srcRect/>
          <a:stretch/>
        </p:blipFill>
        <p:spPr>
          <a:xfrm>
            <a:off x="744442" y="2815538"/>
            <a:ext cx="1072056" cy="721277"/>
          </a:xfrm>
          <a:prstGeom prst="rect">
            <a:avLst/>
          </a:prstGeom>
        </p:spPr>
      </p:pic>
      <p:pic>
        <p:nvPicPr>
          <p:cNvPr id="53" name="Picture 52">
            <a:extLst>
              <a:ext uri="{FF2B5EF4-FFF2-40B4-BE49-F238E27FC236}">
                <a16:creationId xmlns:a16="http://schemas.microsoft.com/office/drawing/2014/main" id="{E6283AB9-11A0-B917-18E6-025E067BD131}"/>
              </a:ext>
              <a:ext uri="{C183D7F6-B498-43B3-948B-1728B52AA6E4}">
                <adec:decorative xmlns:adec="http://schemas.microsoft.com/office/drawing/2017/decorative" val="1"/>
              </a:ext>
            </a:extLst>
          </p:cNvPr>
          <p:cNvPicPr>
            <a:picLocks noChangeAspect="1"/>
          </p:cNvPicPr>
          <p:nvPr/>
        </p:nvPicPr>
        <p:blipFill rotWithShape="1">
          <a:blip r:embed="rId12" cstate="screen">
            <a:extLst>
              <a:ext uri="{28A0092B-C50C-407E-A947-70E740481C1C}">
                <a14:useLocalDpi xmlns:a14="http://schemas.microsoft.com/office/drawing/2010/main"/>
              </a:ext>
            </a:extLst>
          </a:blip>
          <a:srcRect/>
          <a:stretch/>
        </p:blipFill>
        <p:spPr>
          <a:xfrm>
            <a:off x="6960609" y="2810937"/>
            <a:ext cx="1072056" cy="721277"/>
          </a:xfrm>
          <a:prstGeom prst="rect">
            <a:avLst/>
          </a:prstGeom>
        </p:spPr>
      </p:pic>
      <p:pic>
        <p:nvPicPr>
          <p:cNvPr id="54" name="Picture 53">
            <a:extLst>
              <a:ext uri="{FF2B5EF4-FFF2-40B4-BE49-F238E27FC236}">
                <a16:creationId xmlns:a16="http://schemas.microsoft.com/office/drawing/2014/main" id="{41411C9E-A68D-8521-39AB-1E5A16AC4396}"/>
              </a:ext>
              <a:ext uri="{C183D7F6-B498-43B3-948B-1728B52AA6E4}">
                <adec:decorative xmlns:adec="http://schemas.microsoft.com/office/drawing/2017/decorative" val="1"/>
              </a:ext>
            </a:extLst>
          </p:cNvPr>
          <p:cNvPicPr>
            <a:picLocks noChangeAspect="1"/>
          </p:cNvPicPr>
          <p:nvPr/>
        </p:nvPicPr>
        <p:blipFill rotWithShape="1">
          <a:blip r:embed="rId12" cstate="screen">
            <a:extLst>
              <a:ext uri="{28A0092B-C50C-407E-A947-70E740481C1C}">
                <a14:useLocalDpi xmlns:a14="http://schemas.microsoft.com/office/drawing/2010/main"/>
              </a:ext>
            </a:extLst>
          </a:blip>
          <a:srcRect/>
          <a:stretch/>
        </p:blipFill>
        <p:spPr>
          <a:xfrm>
            <a:off x="8512206" y="2819903"/>
            <a:ext cx="1072056" cy="721277"/>
          </a:xfrm>
          <a:prstGeom prst="rect">
            <a:avLst/>
          </a:prstGeom>
        </p:spPr>
      </p:pic>
      <p:pic>
        <p:nvPicPr>
          <p:cNvPr id="57" name="Picture 56">
            <a:extLst>
              <a:ext uri="{FF2B5EF4-FFF2-40B4-BE49-F238E27FC236}">
                <a16:creationId xmlns:a16="http://schemas.microsoft.com/office/drawing/2014/main" id="{D75BE5E9-1EF7-D685-4065-1B4523D9D832}"/>
              </a:ext>
              <a:ext uri="{C183D7F6-B498-43B3-948B-1728B52AA6E4}">
                <adec:decorative xmlns:adec="http://schemas.microsoft.com/office/drawing/2017/decorative" val="1"/>
              </a:ext>
            </a:extLst>
          </p:cNvPr>
          <p:cNvPicPr>
            <a:picLocks noChangeAspect="1"/>
          </p:cNvPicPr>
          <p:nvPr/>
        </p:nvPicPr>
        <p:blipFill rotWithShape="1">
          <a:blip r:embed="rId12" cstate="screen">
            <a:extLst>
              <a:ext uri="{28A0092B-C50C-407E-A947-70E740481C1C}">
                <a14:useLocalDpi xmlns:a14="http://schemas.microsoft.com/office/drawing/2010/main"/>
              </a:ext>
            </a:extLst>
          </a:blip>
          <a:srcRect/>
          <a:stretch/>
        </p:blipFill>
        <p:spPr>
          <a:xfrm rot="10800000">
            <a:off x="4285507" y="3537309"/>
            <a:ext cx="1072056" cy="721277"/>
          </a:xfrm>
          <a:prstGeom prst="rect">
            <a:avLst/>
          </a:prstGeom>
        </p:spPr>
      </p:pic>
      <p:pic>
        <p:nvPicPr>
          <p:cNvPr id="60" name="Picture 59">
            <a:extLst>
              <a:ext uri="{FF2B5EF4-FFF2-40B4-BE49-F238E27FC236}">
                <a16:creationId xmlns:a16="http://schemas.microsoft.com/office/drawing/2014/main" id="{7790CD06-9C51-9AA1-7A08-84D5B3D88851}"/>
              </a:ext>
              <a:ext uri="{C183D7F6-B498-43B3-948B-1728B52AA6E4}">
                <adec:decorative xmlns:adec="http://schemas.microsoft.com/office/drawing/2017/decorative" val="1"/>
              </a:ext>
            </a:extLst>
          </p:cNvPr>
          <p:cNvPicPr>
            <a:picLocks noChangeAspect="1"/>
          </p:cNvPicPr>
          <p:nvPr/>
        </p:nvPicPr>
        <p:blipFill rotWithShape="1">
          <a:blip r:embed="rId12" cstate="screen">
            <a:extLst>
              <a:ext uri="{28A0092B-C50C-407E-A947-70E740481C1C}">
                <a14:useLocalDpi xmlns:a14="http://schemas.microsoft.com/office/drawing/2010/main"/>
              </a:ext>
            </a:extLst>
          </a:blip>
          <a:srcRect/>
          <a:stretch/>
        </p:blipFill>
        <p:spPr>
          <a:xfrm rot="10800000">
            <a:off x="7393371" y="3532706"/>
            <a:ext cx="1072056" cy="721277"/>
          </a:xfrm>
          <a:prstGeom prst="rect">
            <a:avLst/>
          </a:prstGeom>
        </p:spPr>
      </p:pic>
      <p:pic>
        <p:nvPicPr>
          <p:cNvPr id="9" name="Picture 8">
            <a:extLst>
              <a:ext uri="{FF2B5EF4-FFF2-40B4-BE49-F238E27FC236}">
                <a16:creationId xmlns:a16="http://schemas.microsoft.com/office/drawing/2014/main" id="{07763949-FFA9-54E2-0802-22A79C8F7AF8}"/>
              </a:ext>
              <a:ext uri="{C183D7F6-B498-43B3-948B-1728B52AA6E4}">
                <adec:decorative xmlns:adec="http://schemas.microsoft.com/office/drawing/2017/decorative" val="1"/>
              </a:ext>
            </a:extLst>
          </p:cNvPr>
          <p:cNvPicPr>
            <a:picLocks noChangeAspect="1"/>
          </p:cNvPicPr>
          <p:nvPr/>
        </p:nvPicPr>
        <p:blipFill rotWithShape="1">
          <a:blip r:embed="rId12" cstate="screen">
            <a:extLst>
              <a:ext uri="{28A0092B-C50C-407E-A947-70E740481C1C}">
                <a14:useLocalDpi xmlns:a14="http://schemas.microsoft.com/office/drawing/2010/main"/>
              </a:ext>
            </a:extLst>
          </a:blip>
          <a:srcRect/>
          <a:stretch/>
        </p:blipFill>
        <p:spPr>
          <a:xfrm rot="10800000">
            <a:off x="10448544" y="3543308"/>
            <a:ext cx="1072056" cy="721277"/>
          </a:xfrm>
          <a:prstGeom prst="rect">
            <a:avLst/>
          </a:prstGeom>
        </p:spPr>
      </p:pic>
    </p:spTree>
    <p:extLst>
      <p:ext uri="{BB962C8B-B14F-4D97-AF65-F5344CB8AC3E}">
        <p14:creationId xmlns:p14="http://schemas.microsoft.com/office/powerpoint/2010/main" val="1523788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E496CA-D408-5887-B27C-75DBBBE1481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11556"/>
            <a:ext cx="12192000" cy="6858000"/>
          </a:xfrm>
          <a:prstGeom prst="rect">
            <a:avLst/>
          </a:prstGeom>
        </p:spPr>
      </p:pic>
      <p:sp>
        <p:nvSpPr>
          <p:cNvPr id="7" name="Title 6">
            <a:extLst>
              <a:ext uri="{FF2B5EF4-FFF2-40B4-BE49-F238E27FC236}">
                <a16:creationId xmlns:a16="http://schemas.microsoft.com/office/drawing/2014/main" id="{B35AA7AA-C994-1347-56B3-EFADE6D10014}"/>
              </a:ext>
              <a:ext uri="{C183D7F6-B498-43B3-948B-1728B52AA6E4}">
                <adec:decorative xmlns:adec="http://schemas.microsoft.com/office/drawing/2017/decorative" val="1"/>
              </a:ext>
            </a:extLst>
          </p:cNvPr>
          <p:cNvSpPr txBox="1">
            <a:spLocks/>
          </p:cNvSpPr>
          <p:nvPr/>
        </p:nvSpPr>
        <p:spPr>
          <a:xfrm>
            <a:off x="380552" y="237024"/>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RICHARD III AND THE TWO PRINCES TIMELINE</a:t>
            </a:r>
          </a:p>
        </p:txBody>
      </p:sp>
      <p:sp>
        <p:nvSpPr>
          <p:cNvPr id="28" name="TextBox 27">
            <a:extLst>
              <a:ext uri="{FF2B5EF4-FFF2-40B4-BE49-F238E27FC236}">
                <a16:creationId xmlns:a16="http://schemas.microsoft.com/office/drawing/2014/main" id="{D379CD59-AAA5-8EBA-2E24-89C106D40F79}"/>
              </a:ext>
              <a:ext uri="{C183D7F6-B498-43B3-948B-1728B52AA6E4}">
                <adec:decorative xmlns:adec="http://schemas.microsoft.com/office/drawing/2017/decorative" val="0"/>
              </a:ext>
            </a:extLst>
          </p:cNvPr>
          <p:cNvSpPr txBox="1"/>
          <p:nvPr/>
        </p:nvSpPr>
        <p:spPr>
          <a:xfrm>
            <a:off x="500032" y="2157880"/>
            <a:ext cx="1538731"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9 April 1483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1" name="Picture 70" descr="A gravestone in the shape of a cross">
            <a:extLst>
              <a:ext uri="{FF2B5EF4-FFF2-40B4-BE49-F238E27FC236}">
                <a16:creationId xmlns:a16="http://schemas.microsoft.com/office/drawing/2014/main" id="{12CDFB47-7995-10B1-D812-C66EB8F5FE78}"/>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42088" y="721366"/>
            <a:ext cx="1305156" cy="1468300"/>
          </a:xfrm>
          <a:prstGeom prst="rect">
            <a:avLst/>
          </a:prstGeom>
        </p:spPr>
      </p:pic>
      <p:sp>
        <p:nvSpPr>
          <p:cNvPr id="29" name="TextBox 28">
            <a:extLst>
              <a:ext uri="{FF2B5EF4-FFF2-40B4-BE49-F238E27FC236}">
                <a16:creationId xmlns:a16="http://schemas.microsoft.com/office/drawing/2014/main" id="{30B5D681-40FB-70F0-291A-507A501CF71F}"/>
              </a:ext>
              <a:ext uri="{C183D7F6-B498-43B3-948B-1728B52AA6E4}">
                <adec:decorative xmlns:adec="http://schemas.microsoft.com/office/drawing/2017/decorative" val="0"/>
              </a:ext>
            </a:extLst>
          </p:cNvPr>
          <p:cNvSpPr txBox="1"/>
          <p:nvPr/>
        </p:nvSpPr>
        <p:spPr>
          <a:xfrm>
            <a:off x="493157" y="2373656"/>
            <a:ext cx="1501588" cy="261610"/>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Edward IV dies</a:t>
            </a:r>
            <a:endParaRPr lang="en-GB" sz="1100" dirty="0">
              <a:effectLst/>
              <a:latin typeface="Georgia" panose="02040502050405020303" pitchFamily="18" charset="0"/>
            </a:endParaRPr>
          </a:p>
        </p:txBody>
      </p:sp>
      <p:sp>
        <p:nvSpPr>
          <p:cNvPr id="16" name="TextBox 15">
            <a:extLst>
              <a:ext uri="{FF2B5EF4-FFF2-40B4-BE49-F238E27FC236}">
                <a16:creationId xmlns:a16="http://schemas.microsoft.com/office/drawing/2014/main" id="{C8567E98-80CA-7CBF-2BCB-2B112833F6F1}"/>
              </a:ext>
              <a:ext uri="{C183D7F6-B498-43B3-948B-1728B52AA6E4}">
                <adec:decorative xmlns:adec="http://schemas.microsoft.com/office/drawing/2017/decorative" val="0"/>
              </a:ext>
            </a:extLst>
          </p:cNvPr>
          <p:cNvSpPr txBox="1"/>
          <p:nvPr/>
        </p:nvSpPr>
        <p:spPr>
          <a:xfrm>
            <a:off x="1094130" y="4116854"/>
            <a:ext cx="1274919"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19 April 1483</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87" name="Picture 86" descr="Man and a boy in a carriage being pulled by a horse.">
            <a:extLst>
              <a:ext uri="{FF2B5EF4-FFF2-40B4-BE49-F238E27FC236}">
                <a16:creationId xmlns:a16="http://schemas.microsoft.com/office/drawing/2014/main" id="{4C32BF92-3B04-0290-FFD8-8B926A26AE9A}"/>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016728" y="4834618"/>
            <a:ext cx="1236786" cy="1455042"/>
          </a:xfrm>
          <a:prstGeom prst="rect">
            <a:avLst/>
          </a:prstGeom>
        </p:spPr>
      </p:pic>
      <p:sp>
        <p:nvSpPr>
          <p:cNvPr id="17" name="TextBox 16">
            <a:extLst>
              <a:ext uri="{FF2B5EF4-FFF2-40B4-BE49-F238E27FC236}">
                <a16:creationId xmlns:a16="http://schemas.microsoft.com/office/drawing/2014/main" id="{5BB5F5CE-B11B-FDC1-8F30-B27BEA290954}"/>
              </a:ext>
              <a:ext uri="{C183D7F6-B498-43B3-948B-1728B52AA6E4}">
                <adec:decorative xmlns:adec="http://schemas.microsoft.com/office/drawing/2017/decorative" val="0"/>
              </a:ext>
            </a:extLst>
          </p:cNvPr>
          <p:cNvSpPr txBox="1"/>
          <p:nvPr/>
        </p:nvSpPr>
        <p:spPr>
          <a:xfrm>
            <a:off x="908411" y="4346182"/>
            <a:ext cx="1574750"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Antony Woodville and Edward V head</a:t>
            </a:r>
            <a:br>
              <a:rPr lang="en-GB" sz="1100" dirty="0">
                <a:latin typeface="Georgia" panose="02040502050405020303" pitchFamily="18" charset="0"/>
              </a:rPr>
            </a:br>
            <a:r>
              <a:rPr lang="en-GB" sz="1100" dirty="0">
                <a:latin typeface="Georgia" panose="02040502050405020303" pitchFamily="18" charset="0"/>
              </a:rPr>
              <a:t> to London</a:t>
            </a:r>
            <a:endParaRPr lang="en-GB" sz="1100" dirty="0">
              <a:effectLst/>
              <a:latin typeface="Georgia" panose="02040502050405020303" pitchFamily="18" charset="0"/>
            </a:endParaRPr>
          </a:p>
        </p:txBody>
      </p:sp>
      <p:sp>
        <p:nvSpPr>
          <p:cNvPr id="30" name="TextBox 29">
            <a:extLst>
              <a:ext uri="{FF2B5EF4-FFF2-40B4-BE49-F238E27FC236}">
                <a16:creationId xmlns:a16="http://schemas.microsoft.com/office/drawing/2014/main" id="{8E990AC1-3C81-0719-3C89-48A8A9569B82}"/>
              </a:ext>
              <a:ext uri="{C183D7F6-B498-43B3-948B-1728B52AA6E4}">
                <adec:decorative xmlns:adec="http://schemas.microsoft.com/office/drawing/2017/decorative" val="0"/>
              </a:ext>
            </a:extLst>
          </p:cNvPr>
          <p:cNvSpPr txBox="1"/>
          <p:nvPr/>
        </p:nvSpPr>
        <p:spPr>
          <a:xfrm>
            <a:off x="2254845" y="2157880"/>
            <a:ext cx="1234419"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29 April 1483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83" name="Picture 82" descr="A boy being grabbed by the shoulder.">
            <a:extLst>
              <a:ext uri="{FF2B5EF4-FFF2-40B4-BE49-F238E27FC236}">
                <a16:creationId xmlns:a16="http://schemas.microsoft.com/office/drawing/2014/main" id="{A5BF71B4-1173-C2F1-9976-B874BCBAF47B}"/>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2322852" y="853878"/>
            <a:ext cx="1313694" cy="1203276"/>
          </a:xfrm>
          <a:prstGeom prst="rect">
            <a:avLst/>
          </a:prstGeom>
        </p:spPr>
      </p:pic>
      <p:sp>
        <p:nvSpPr>
          <p:cNvPr id="31" name="TextBox 30">
            <a:extLst>
              <a:ext uri="{FF2B5EF4-FFF2-40B4-BE49-F238E27FC236}">
                <a16:creationId xmlns:a16="http://schemas.microsoft.com/office/drawing/2014/main" id="{0A28E9ED-AFF8-E12E-943D-3416E6A04947}"/>
              </a:ext>
              <a:ext uri="{C183D7F6-B498-43B3-948B-1728B52AA6E4}">
                <adec:decorative xmlns:adec="http://schemas.microsoft.com/office/drawing/2017/decorative" val="0"/>
              </a:ext>
            </a:extLst>
          </p:cNvPr>
          <p:cNvSpPr txBox="1"/>
          <p:nvPr/>
        </p:nvSpPr>
        <p:spPr>
          <a:xfrm>
            <a:off x="2011093" y="2373656"/>
            <a:ext cx="1734991"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Richard of Gloucester intercepts Antony Woodville </a:t>
            </a:r>
            <a:r>
              <a:rPr lang="en-GB" sz="1100" dirty="0">
                <a:latin typeface="Georgia" panose="02040502050405020303" pitchFamily="18" charset="0"/>
              </a:rPr>
              <a:t>takes Edward </a:t>
            </a:r>
            <a:r>
              <a:rPr lang="en-GB" sz="1100" dirty="0">
                <a:effectLst/>
                <a:latin typeface="Georgia" panose="02040502050405020303" pitchFamily="18" charset="0"/>
              </a:rPr>
              <a:t> </a:t>
            </a:r>
          </a:p>
        </p:txBody>
      </p:sp>
      <p:sp>
        <p:nvSpPr>
          <p:cNvPr id="32" name="TextBox 31">
            <a:extLst>
              <a:ext uri="{FF2B5EF4-FFF2-40B4-BE49-F238E27FC236}">
                <a16:creationId xmlns:a16="http://schemas.microsoft.com/office/drawing/2014/main" id="{88125044-086E-EAE1-1F83-1142F776C2EA}"/>
              </a:ext>
              <a:ext uri="{C183D7F6-B498-43B3-948B-1728B52AA6E4}">
                <adec:decorative xmlns:adec="http://schemas.microsoft.com/office/drawing/2017/decorative" val="0"/>
              </a:ext>
            </a:extLst>
          </p:cNvPr>
          <p:cNvSpPr txBox="1"/>
          <p:nvPr/>
        </p:nvSpPr>
        <p:spPr>
          <a:xfrm>
            <a:off x="3900788" y="2157880"/>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May 1483</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3" name="Picture 62" descr="A pocket watch showing time passing.">
            <a:extLst>
              <a:ext uri="{FF2B5EF4-FFF2-40B4-BE49-F238E27FC236}">
                <a16:creationId xmlns:a16="http://schemas.microsoft.com/office/drawing/2014/main" id="{82628E86-CBD3-3F1D-79FE-8744CDD88D0A}"/>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3906779" y="853879"/>
            <a:ext cx="1234419" cy="1203275"/>
          </a:xfrm>
          <a:prstGeom prst="rect">
            <a:avLst/>
          </a:prstGeom>
        </p:spPr>
      </p:pic>
      <p:sp>
        <p:nvSpPr>
          <p:cNvPr id="33" name="TextBox 32">
            <a:extLst>
              <a:ext uri="{FF2B5EF4-FFF2-40B4-BE49-F238E27FC236}">
                <a16:creationId xmlns:a16="http://schemas.microsoft.com/office/drawing/2014/main" id="{9CA6A1DC-10DD-154A-43A4-4694C27D4054}"/>
              </a:ext>
              <a:ext uri="{C183D7F6-B498-43B3-948B-1728B52AA6E4}">
                <adec:decorative xmlns:adec="http://schemas.microsoft.com/office/drawing/2017/decorative" val="0"/>
              </a:ext>
            </a:extLst>
          </p:cNvPr>
          <p:cNvSpPr txBox="1"/>
          <p:nvPr/>
        </p:nvSpPr>
        <p:spPr>
          <a:xfrm>
            <a:off x="3686022" y="2373656"/>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Edward V’s coronation       delayed</a:t>
            </a:r>
          </a:p>
        </p:txBody>
      </p:sp>
      <p:sp>
        <p:nvSpPr>
          <p:cNvPr id="20" name="TextBox 19">
            <a:extLst>
              <a:ext uri="{FF2B5EF4-FFF2-40B4-BE49-F238E27FC236}">
                <a16:creationId xmlns:a16="http://schemas.microsoft.com/office/drawing/2014/main" id="{B6B1725A-A07F-1F7B-33E2-E4FEB9B2A31E}"/>
              </a:ext>
              <a:ext uri="{C183D7F6-B498-43B3-948B-1728B52AA6E4}">
                <adec:decorative xmlns:adec="http://schemas.microsoft.com/office/drawing/2017/decorative" val="0"/>
              </a:ext>
            </a:extLst>
          </p:cNvPr>
          <p:cNvSpPr txBox="1"/>
          <p:nvPr/>
        </p:nvSpPr>
        <p:spPr>
          <a:xfrm>
            <a:off x="4113548" y="4116854"/>
            <a:ext cx="1367654"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May 1483</a:t>
            </a:r>
          </a:p>
        </p:txBody>
      </p:sp>
      <p:pic>
        <p:nvPicPr>
          <p:cNvPr id="81" name="Picture 80" descr="Outline of Edward V in front of the Tower of London">
            <a:extLst>
              <a:ext uri="{FF2B5EF4-FFF2-40B4-BE49-F238E27FC236}">
                <a16:creationId xmlns:a16="http://schemas.microsoft.com/office/drawing/2014/main" id="{D319E63B-741C-EDE5-66FA-248D6977BD52}"/>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4259505" y="4897542"/>
            <a:ext cx="1152873" cy="1329195"/>
          </a:xfrm>
          <a:prstGeom prst="rect">
            <a:avLst/>
          </a:prstGeom>
        </p:spPr>
      </p:pic>
      <p:sp>
        <p:nvSpPr>
          <p:cNvPr id="21" name="TextBox 20">
            <a:extLst>
              <a:ext uri="{FF2B5EF4-FFF2-40B4-BE49-F238E27FC236}">
                <a16:creationId xmlns:a16="http://schemas.microsoft.com/office/drawing/2014/main" id="{1644A031-A576-C80E-F561-8AC86808D930}"/>
              </a:ext>
              <a:ext uri="{C183D7F6-B498-43B3-948B-1728B52AA6E4}">
                <adec:decorative xmlns:adec="http://schemas.microsoft.com/office/drawing/2017/decorative" val="0"/>
              </a:ext>
            </a:extLst>
          </p:cNvPr>
          <p:cNvSpPr txBox="1"/>
          <p:nvPr/>
        </p:nvSpPr>
        <p:spPr>
          <a:xfrm>
            <a:off x="3990373" y="4346182"/>
            <a:ext cx="1634175"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Reports of             Edward V at                 the Tower</a:t>
            </a:r>
            <a:endParaRPr lang="en-GB" sz="1100" dirty="0">
              <a:effectLst/>
              <a:latin typeface="Georgia" panose="02040502050405020303" pitchFamily="18" charset="0"/>
            </a:endParaRPr>
          </a:p>
        </p:txBody>
      </p:sp>
      <p:sp>
        <p:nvSpPr>
          <p:cNvPr id="34" name="TextBox 33">
            <a:extLst>
              <a:ext uri="{FF2B5EF4-FFF2-40B4-BE49-F238E27FC236}">
                <a16:creationId xmlns:a16="http://schemas.microsoft.com/office/drawing/2014/main" id="{3BD80995-F154-E7E7-C5DF-623A38525CC4}"/>
              </a:ext>
              <a:ext uri="{C183D7F6-B498-43B3-948B-1728B52AA6E4}">
                <adec:decorative xmlns:adec="http://schemas.microsoft.com/office/drawing/2017/decorative" val="0"/>
              </a:ext>
            </a:extLst>
          </p:cNvPr>
          <p:cNvSpPr txBox="1"/>
          <p:nvPr/>
        </p:nvSpPr>
        <p:spPr>
          <a:xfrm>
            <a:off x="5231392" y="2157880"/>
            <a:ext cx="1380875"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June 1483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35" name="TextBox 34">
            <a:extLst>
              <a:ext uri="{FF2B5EF4-FFF2-40B4-BE49-F238E27FC236}">
                <a16:creationId xmlns:a16="http://schemas.microsoft.com/office/drawing/2014/main" id="{25A1669E-ADD4-002A-5859-D5F30B5E0547}"/>
              </a:ext>
              <a:ext uri="{C183D7F6-B498-43B3-948B-1728B52AA6E4}">
                <adec:decorative xmlns:adec="http://schemas.microsoft.com/office/drawing/2017/decorative" val="0"/>
              </a:ext>
            </a:extLst>
          </p:cNvPr>
          <p:cNvSpPr txBox="1"/>
          <p:nvPr/>
        </p:nvSpPr>
        <p:spPr>
          <a:xfrm>
            <a:off x="5170569" y="2373656"/>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Young Richard  taken to the       Tower of London</a:t>
            </a:r>
            <a:endParaRPr lang="en-GB" sz="1100" dirty="0">
              <a:effectLst/>
              <a:latin typeface="Georgia" panose="02040502050405020303" pitchFamily="18" charset="0"/>
            </a:endParaRPr>
          </a:p>
        </p:txBody>
      </p:sp>
      <p:pic>
        <p:nvPicPr>
          <p:cNvPr id="79" name="Picture 78" descr="An outline of Edward V and Richard, Duke of York, at the Tower of London">
            <a:extLst>
              <a:ext uri="{FF2B5EF4-FFF2-40B4-BE49-F238E27FC236}">
                <a16:creationId xmlns:a16="http://schemas.microsoft.com/office/drawing/2014/main" id="{933A8EFD-239D-745C-2C45-8224A6DBFBF4}"/>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5484119" y="803873"/>
            <a:ext cx="1132714" cy="1303287"/>
          </a:xfrm>
          <a:prstGeom prst="rect">
            <a:avLst/>
          </a:prstGeom>
        </p:spPr>
      </p:pic>
      <p:sp>
        <p:nvSpPr>
          <p:cNvPr id="44" name="TextBox 43">
            <a:extLst>
              <a:ext uri="{FF2B5EF4-FFF2-40B4-BE49-F238E27FC236}">
                <a16:creationId xmlns:a16="http://schemas.microsoft.com/office/drawing/2014/main" id="{9CBF1E32-6B63-203E-22C2-A582CD3F09F8}"/>
              </a:ext>
              <a:ext uri="{C183D7F6-B498-43B3-948B-1728B52AA6E4}">
                <adec:decorative xmlns:adec="http://schemas.microsoft.com/office/drawing/2017/decorative" val="0"/>
              </a:ext>
            </a:extLst>
          </p:cNvPr>
          <p:cNvSpPr txBox="1"/>
          <p:nvPr/>
        </p:nvSpPr>
        <p:spPr>
          <a:xfrm>
            <a:off x="6827042" y="2157880"/>
            <a:ext cx="1392494"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June 1483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1" name="Picture 40" descr="Quill and ink sitting on parchment with writing on it">
            <a:extLst>
              <a:ext uri="{FF2B5EF4-FFF2-40B4-BE49-F238E27FC236}">
                <a16:creationId xmlns:a16="http://schemas.microsoft.com/office/drawing/2014/main" id="{1F5EB42E-232C-A1EF-F29F-6D8310360ED7}"/>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6946852" y="780068"/>
            <a:ext cx="1152873" cy="1350896"/>
          </a:xfrm>
          <a:prstGeom prst="rect">
            <a:avLst/>
          </a:prstGeom>
        </p:spPr>
      </p:pic>
      <p:sp>
        <p:nvSpPr>
          <p:cNvPr id="45" name="TextBox 44">
            <a:extLst>
              <a:ext uri="{FF2B5EF4-FFF2-40B4-BE49-F238E27FC236}">
                <a16:creationId xmlns:a16="http://schemas.microsoft.com/office/drawing/2014/main" id="{2FF3312F-4AD7-1271-9041-DA13EBAF4E4D}"/>
              </a:ext>
              <a:ext uri="{C183D7F6-B498-43B3-948B-1728B52AA6E4}">
                <adec:decorative xmlns:adec="http://schemas.microsoft.com/office/drawing/2017/decorative" val="0"/>
              </a:ext>
            </a:extLst>
          </p:cNvPr>
          <p:cNvSpPr txBox="1"/>
          <p:nvPr/>
        </p:nvSpPr>
        <p:spPr>
          <a:xfrm>
            <a:off x="6744847" y="2373656"/>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Boys declared illegitimate</a:t>
            </a:r>
            <a:endParaRPr lang="en-GB" sz="1100" dirty="0">
              <a:effectLst/>
              <a:latin typeface="Georgia" panose="02040502050405020303" pitchFamily="18" charset="0"/>
            </a:endParaRPr>
          </a:p>
        </p:txBody>
      </p:sp>
      <p:sp>
        <p:nvSpPr>
          <p:cNvPr id="36" name="TextBox 35">
            <a:extLst>
              <a:ext uri="{FF2B5EF4-FFF2-40B4-BE49-F238E27FC236}">
                <a16:creationId xmlns:a16="http://schemas.microsoft.com/office/drawing/2014/main" id="{83B2321E-F8BE-795E-512E-C6AC7E96442F}"/>
              </a:ext>
              <a:ext uri="{C183D7F6-B498-43B3-948B-1728B52AA6E4}">
                <adec:decorative xmlns:adec="http://schemas.microsoft.com/office/drawing/2017/decorative" val="0"/>
              </a:ext>
            </a:extLst>
          </p:cNvPr>
          <p:cNvSpPr txBox="1"/>
          <p:nvPr/>
        </p:nvSpPr>
        <p:spPr>
          <a:xfrm>
            <a:off x="7384448" y="4116854"/>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6 July 1483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2" name="Picture 11" descr="An outline of King Richard III">
            <a:extLst>
              <a:ext uri="{FF2B5EF4-FFF2-40B4-BE49-F238E27FC236}">
                <a16:creationId xmlns:a16="http://schemas.microsoft.com/office/drawing/2014/main" id="{D56781CD-2029-3919-2AEF-C7F0F0F23B03}"/>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7424335" y="4928441"/>
            <a:ext cx="891793" cy="1267396"/>
          </a:xfrm>
          <a:prstGeom prst="rect">
            <a:avLst/>
          </a:prstGeom>
        </p:spPr>
      </p:pic>
      <p:sp>
        <p:nvSpPr>
          <p:cNvPr id="37" name="TextBox 36">
            <a:extLst>
              <a:ext uri="{FF2B5EF4-FFF2-40B4-BE49-F238E27FC236}">
                <a16:creationId xmlns:a16="http://schemas.microsoft.com/office/drawing/2014/main" id="{59DD5749-A2B3-8E5D-98F5-4ADE2E664F57}"/>
              </a:ext>
              <a:ext uri="{C183D7F6-B498-43B3-948B-1728B52AA6E4}">
                <adec:decorative xmlns:adec="http://schemas.microsoft.com/office/drawing/2017/decorative" val="0"/>
              </a:ext>
            </a:extLst>
          </p:cNvPr>
          <p:cNvSpPr txBox="1"/>
          <p:nvPr/>
        </p:nvSpPr>
        <p:spPr>
          <a:xfrm>
            <a:off x="7169682" y="4346182"/>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Richard of Gloucester crowned King Richard III </a:t>
            </a:r>
          </a:p>
        </p:txBody>
      </p:sp>
      <p:sp>
        <p:nvSpPr>
          <p:cNvPr id="24" name="TextBox 23">
            <a:extLst>
              <a:ext uri="{FF2B5EF4-FFF2-40B4-BE49-F238E27FC236}">
                <a16:creationId xmlns:a16="http://schemas.microsoft.com/office/drawing/2014/main" id="{530B1398-32BD-1E5C-2277-C21BD27488B8}"/>
              </a:ext>
              <a:ext uri="{C183D7F6-B498-43B3-948B-1728B52AA6E4}">
                <adec:decorative xmlns:adec="http://schemas.microsoft.com/office/drawing/2017/decorative" val="0"/>
              </a:ext>
            </a:extLst>
          </p:cNvPr>
          <p:cNvSpPr txBox="1"/>
          <p:nvPr/>
        </p:nvSpPr>
        <p:spPr>
          <a:xfrm>
            <a:off x="8316128" y="2157880"/>
            <a:ext cx="1516530"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Mid-July 1483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7" name="Picture 76" descr="An outline of Edward V and his brother Richard, Duke of York – the two princes who disappeared in 1483. ">
            <a:extLst>
              <a:ext uri="{FF2B5EF4-FFF2-40B4-BE49-F238E27FC236}">
                <a16:creationId xmlns:a16="http://schemas.microsoft.com/office/drawing/2014/main" id="{7FB74958-1149-04EB-C101-FA1B93154AA8}"/>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8429177" y="775569"/>
            <a:ext cx="1232314" cy="1359895"/>
          </a:xfrm>
          <a:prstGeom prst="rect">
            <a:avLst/>
          </a:prstGeom>
        </p:spPr>
      </p:pic>
      <p:sp>
        <p:nvSpPr>
          <p:cNvPr id="25" name="TextBox 24">
            <a:extLst>
              <a:ext uri="{FF2B5EF4-FFF2-40B4-BE49-F238E27FC236}">
                <a16:creationId xmlns:a16="http://schemas.microsoft.com/office/drawing/2014/main" id="{3E0F4F74-D3FA-FF1B-FE1D-6F0A3A5B6B10}"/>
              </a:ext>
              <a:ext uri="{C183D7F6-B498-43B3-948B-1728B52AA6E4}">
                <adec:decorative xmlns:adec="http://schemas.microsoft.com/office/drawing/2017/decorative" val="0"/>
              </a:ext>
            </a:extLst>
          </p:cNvPr>
          <p:cNvSpPr txBox="1"/>
          <p:nvPr/>
        </p:nvSpPr>
        <p:spPr>
          <a:xfrm>
            <a:off x="8294540" y="2373656"/>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Last reported sighting of the Princes </a:t>
            </a:r>
            <a:r>
              <a:rPr lang="en-GB" sz="1100" dirty="0">
                <a:latin typeface="Georgia" panose="02040502050405020303" pitchFamily="18" charset="0"/>
              </a:rPr>
              <a:t>in the Tower</a:t>
            </a:r>
            <a:endParaRPr lang="en-GB" sz="1100" dirty="0">
              <a:effectLst/>
              <a:latin typeface="Georgia" panose="02040502050405020303" pitchFamily="18" charset="0"/>
            </a:endParaRPr>
          </a:p>
        </p:txBody>
      </p:sp>
      <p:sp>
        <p:nvSpPr>
          <p:cNvPr id="4" name="TextBox 3">
            <a:extLst>
              <a:ext uri="{FF2B5EF4-FFF2-40B4-BE49-F238E27FC236}">
                <a16:creationId xmlns:a16="http://schemas.microsoft.com/office/drawing/2014/main" id="{627ED7F3-446A-97DB-520D-B5F291531CED}"/>
              </a:ext>
              <a:ext uri="{C183D7F6-B498-43B3-948B-1728B52AA6E4}">
                <adec:decorative xmlns:adec="http://schemas.microsoft.com/office/drawing/2017/decorative" val="0"/>
              </a:ext>
            </a:extLst>
          </p:cNvPr>
          <p:cNvSpPr txBox="1"/>
          <p:nvPr/>
        </p:nvSpPr>
        <p:spPr>
          <a:xfrm>
            <a:off x="8750122" y="4116854"/>
            <a:ext cx="1516530"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August 1485</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3" name="Picture 72" descr="A sword and shield">
            <a:extLst>
              <a:ext uri="{FF2B5EF4-FFF2-40B4-BE49-F238E27FC236}">
                <a16:creationId xmlns:a16="http://schemas.microsoft.com/office/drawing/2014/main" id="{9CE2C881-97BE-8D0B-F324-5CA5FDA98B28}"/>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8837001" y="4872225"/>
            <a:ext cx="1264843" cy="1379828"/>
          </a:xfrm>
          <a:prstGeom prst="rect">
            <a:avLst/>
          </a:prstGeom>
        </p:spPr>
      </p:pic>
      <p:sp>
        <p:nvSpPr>
          <p:cNvPr id="6" name="TextBox 5">
            <a:extLst>
              <a:ext uri="{FF2B5EF4-FFF2-40B4-BE49-F238E27FC236}">
                <a16:creationId xmlns:a16="http://schemas.microsoft.com/office/drawing/2014/main" id="{E21BABAA-1641-B9AE-55BD-97D7CA3FC667}"/>
              </a:ext>
              <a:ext uri="{C183D7F6-B498-43B3-948B-1728B52AA6E4}">
                <adec:decorative xmlns:adec="http://schemas.microsoft.com/office/drawing/2017/decorative" val="0"/>
              </a:ext>
            </a:extLst>
          </p:cNvPr>
          <p:cNvSpPr txBox="1"/>
          <p:nvPr/>
        </p:nvSpPr>
        <p:spPr>
          <a:xfrm>
            <a:off x="8728534" y="4346182"/>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Richard III killed at the Battle of Bosworth</a:t>
            </a:r>
            <a:endParaRPr lang="en-GB" sz="1100" dirty="0">
              <a:effectLst/>
              <a:latin typeface="Georgia" panose="02040502050405020303" pitchFamily="18" charset="0"/>
            </a:endParaRPr>
          </a:p>
        </p:txBody>
      </p:sp>
      <p:sp>
        <p:nvSpPr>
          <p:cNvPr id="26" name="TextBox 25">
            <a:extLst>
              <a:ext uri="{FF2B5EF4-FFF2-40B4-BE49-F238E27FC236}">
                <a16:creationId xmlns:a16="http://schemas.microsoft.com/office/drawing/2014/main" id="{4E9D09A4-852B-E295-D66E-66F4BB8112F8}"/>
              </a:ext>
              <a:ext uri="{C183D7F6-B498-43B3-948B-1728B52AA6E4}">
                <adec:decorative xmlns:adec="http://schemas.microsoft.com/office/drawing/2017/decorative" val="0"/>
              </a:ext>
            </a:extLst>
          </p:cNvPr>
          <p:cNvSpPr txBox="1"/>
          <p:nvPr/>
        </p:nvSpPr>
        <p:spPr>
          <a:xfrm>
            <a:off x="10455580" y="4116854"/>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1674</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23" name="Picture 22" descr="Two human skulls and assorted bones.">
            <a:extLst>
              <a:ext uri="{FF2B5EF4-FFF2-40B4-BE49-F238E27FC236}">
                <a16:creationId xmlns:a16="http://schemas.microsoft.com/office/drawing/2014/main" id="{261DE742-24DF-EFDB-A708-AB93FD5DD977}"/>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10230122" y="4844465"/>
            <a:ext cx="1602980" cy="1435348"/>
          </a:xfrm>
          <a:prstGeom prst="rect">
            <a:avLst/>
          </a:prstGeom>
        </p:spPr>
      </p:pic>
      <p:sp>
        <p:nvSpPr>
          <p:cNvPr id="27" name="TextBox 26">
            <a:extLst>
              <a:ext uri="{FF2B5EF4-FFF2-40B4-BE49-F238E27FC236}">
                <a16:creationId xmlns:a16="http://schemas.microsoft.com/office/drawing/2014/main" id="{F07EB55F-7C81-3C60-78D5-B87FAA076C13}"/>
              </a:ext>
              <a:ext uri="{C183D7F6-B498-43B3-948B-1728B52AA6E4}">
                <adec:decorative xmlns:adec="http://schemas.microsoft.com/office/drawing/2017/decorative" val="0"/>
              </a:ext>
            </a:extLst>
          </p:cNvPr>
          <p:cNvSpPr txBox="1"/>
          <p:nvPr/>
        </p:nvSpPr>
        <p:spPr>
          <a:xfrm>
            <a:off x="10240814" y="4346182"/>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White Tower </a:t>
            </a:r>
            <a:br>
              <a:rPr lang="en-GB" sz="1100" dirty="0">
                <a:latin typeface="Georgia" panose="02040502050405020303" pitchFamily="18" charset="0"/>
              </a:rPr>
            </a:br>
            <a:r>
              <a:rPr lang="en-GB" sz="1100" dirty="0">
                <a:latin typeface="Georgia" panose="02040502050405020303" pitchFamily="18" charset="0"/>
              </a:rPr>
              <a:t> bodies of two children discovered</a:t>
            </a:r>
            <a:endParaRPr lang="en-GB" sz="1100" dirty="0">
              <a:effectLst/>
              <a:latin typeface="Georgia" panose="02040502050405020303" pitchFamily="18" charset="0"/>
            </a:endParaRPr>
          </a:p>
        </p:txBody>
      </p:sp>
      <p:pic>
        <p:nvPicPr>
          <p:cNvPr id="49" name="Picture 48">
            <a:extLst>
              <a:ext uri="{FF2B5EF4-FFF2-40B4-BE49-F238E27FC236}">
                <a16:creationId xmlns:a16="http://schemas.microsoft.com/office/drawing/2014/main" id="{E7AF8872-9EB5-1985-D1E4-BF266755191B}"/>
              </a:ext>
              <a:ext uri="{C183D7F6-B498-43B3-948B-1728B52AA6E4}">
                <adec:decorative xmlns:adec="http://schemas.microsoft.com/office/drawing/2017/decorative" val="1"/>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469618" y="2953682"/>
            <a:ext cx="11119939" cy="1166271"/>
          </a:xfrm>
          <a:prstGeom prst="rect">
            <a:avLst/>
          </a:prstGeom>
        </p:spPr>
      </p:pic>
      <p:pic>
        <p:nvPicPr>
          <p:cNvPr id="47" name="Picture 46">
            <a:extLst>
              <a:ext uri="{FF2B5EF4-FFF2-40B4-BE49-F238E27FC236}">
                <a16:creationId xmlns:a16="http://schemas.microsoft.com/office/drawing/2014/main" id="{2F34F869-0BF9-4BBC-60A4-F92CCCE2BD21}"/>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a:off x="5403903" y="2819904"/>
            <a:ext cx="1072056" cy="721277"/>
          </a:xfrm>
          <a:prstGeom prst="rect">
            <a:avLst/>
          </a:prstGeom>
        </p:spPr>
      </p:pic>
      <p:pic>
        <p:nvPicPr>
          <p:cNvPr id="50" name="Picture 49">
            <a:extLst>
              <a:ext uri="{FF2B5EF4-FFF2-40B4-BE49-F238E27FC236}">
                <a16:creationId xmlns:a16="http://schemas.microsoft.com/office/drawing/2014/main" id="{E65EB417-F47C-144E-5655-E9B52127CD32}"/>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a:off x="3852745" y="2815540"/>
            <a:ext cx="1072056" cy="721277"/>
          </a:xfrm>
          <a:prstGeom prst="rect">
            <a:avLst/>
          </a:prstGeom>
        </p:spPr>
      </p:pic>
      <p:pic>
        <p:nvPicPr>
          <p:cNvPr id="51" name="Picture 50">
            <a:extLst>
              <a:ext uri="{FF2B5EF4-FFF2-40B4-BE49-F238E27FC236}">
                <a16:creationId xmlns:a16="http://schemas.microsoft.com/office/drawing/2014/main" id="{3AEA4A09-6F29-78C8-D78B-3791311D6841}"/>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a:off x="2302469" y="2815539"/>
            <a:ext cx="1072056" cy="721277"/>
          </a:xfrm>
          <a:prstGeom prst="rect">
            <a:avLst/>
          </a:prstGeom>
        </p:spPr>
      </p:pic>
      <p:pic>
        <p:nvPicPr>
          <p:cNvPr id="52" name="Picture 51">
            <a:extLst>
              <a:ext uri="{FF2B5EF4-FFF2-40B4-BE49-F238E27FC236}">
                <a16:creationId xmlns:a16="http://schemas.microsoft.com/office/drawing/2014/main" id="{A57E76CD-96ED-9B99-F075-FE80BF1492F9}"/>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a:off x="744442" y="2815538"/>
            <a:ext cx="1072056" cy="721277"/>
          </a:xfrm>
          <a:prstGeom prst="rect">
            <a:avLst/>
          </a:prstGeom>
        </p:spPr>
      </p:pic>
      <p:pic>
        <p:nvPicPr>
          <p:cNvPr id="53" name="Picture 52">
            <a:extLst>
              <a:ext uri="{FF2B5EF4-FFF2-40B4-BE49-F238E27FC236}">
                <a16:creationId xmlns:a16="http://schemas.microsoft.com/office/drawing/2014/main" id="{E6283AB9-11A0-B917-18E6-025E067BD131}"/>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a:off x="6960609" y="2810937"/>
            <a:ext cx="1072056" cy="721277"/>
          </a:xfrm>
          <a:prstGeom prst="rect">
            <a:avLst/>
          </a:prstGeom>
        </p:spPr>
      </p:pic>
      <p:pic>
        <p:nvPicPr>
          <p:cNvPr id="54" name="Picture 53">
            <a:extLst>
              <a:ext uri="{FF2B5EF4-FFF2-40B4-BE49-F238E27FC236}">
                <a16:creationId xmlns:a16="http://schemas.microsoft.com/office/drawing/2014/main" id="{41411C9E-A68D-8521-39AB-1E5A16AC4396}"/>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a:off x="8512206" y="2819903"/>
            <a:ext cx="1072056" cy="721277"/>
          </a:xfrm>
          <a:prstGeom prst="rect">
            <a:avLst/>
          </a:prstGeom>
        </p:spPr>
      </p:pic>
      <p:pic>
        <p:nvPicPr>
          <p:cNvPr id="57" name="Picture 56">
            <a:extLst>
              <a:ext uri="{FF2B5EF4-FFF2-40B4-BE49-F238E27FC236}">
                <a16:creationId xmlns:a16="http://schemas.microsoft.com/office/drawing/2014/main" id="{D75BE5E9-1EF7-D685-4065-1B4523D9D832}"/>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rot="10800000">
            <a:off x="4285507" y="3537309"/>
            <a:ext cx="1072056" cy="721277"/>
          </a:xfrm>
          <a:prstGeom prst="rect">
            <a:avLst/>
          </a:prstGeom>
        </p:spPr>
      </p:pic>
      <p:pic>
        <p:nvPicPr>
          <p:cNvPr id="59" name="Picture 58">
            <a:extLst>
              <a:ext uri="{FF2B5EF4-FFF2-40B4-BE49-F238E27FC236}">
                <a16:creationId xmlns:a16="http://schemas.microsoft.com/office/drawing/2014/main" id="{0E8CF3BF-1519-34B5-D72B-E8D42A3CCAE7}"/>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rot="10800000">
            <a:off x="1177204" y="3537307"/>
            <a:ext cx="1072056" cy="721277"/>
          </a:xfrm>
          <a:prstGeom prst="rect">
            <a:avLst/>
          </a:prstGeom>
        </p:spPr>
      </p:pic>
      <p:pic>
        <p:nvPicPr>
          <p:cNvPr id="60" name="Picture 59">
            <a:extLst>
              <a:ext uri="{FF2B5EF4-FFF2-40B4-BE49-F238E27FC236}">
                <a16:creationId xmlns:a16="http://schemas.microsoft.com/office/drawing/2014/main" id="{7790CD06-9C51-9AA1-7A08-84D5B3D88851}"/>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rot="10800000">
            <a:off x="7393371" y="3532706"/>
            <a:ext cx="1072056" cy="721277"/>
          </a:xfrm>
          <a:prstGeom prst="rect">
            <a:avLst/>
          </a:prstGeom>
        </p:spPr>
      </p:pic>
      <p:pic>
        <p:nvPicPr>
          <p:cNvPr id="61" name="Picture 60">
            <a:extLst>
              <a:ext uri="{FF2B5EF4-FFF2-40B4-BE49-F238E27FC236}">
                <a16:creationId xmlns:a16="http://schemas.microsoft.com/office/drawing/2014/main" id="{1A0DEB10-AD7B-EC8A-BE10-01243A2ADBC8}"/>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rot="10800000">
            <a:off x="8944968" y="3541672"/>
            <a:ext cx="1072056" cy="721277"/>
          </a:xfrm>
          <a:prstGeom prst="rect">
            <a:avLst/>
          </a:prstGeom>
        </p:spPr>
      </p:pic>
      <p:pic>
        <p:nvPicPr>
          <p:cNvPr id="9" name="Picture 8">
            <a:extLst>
              <a:ext uri="{FF2B5EF4-FFF2-40B4-BE49-F238E27FC236}">
                <a16:creationId xmlns:a16="http://schemas.microsoft.com/office/drawing/2014/main" id="{07763949-FFA9-54E2-0802-22A79C8F7AF8}"/>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rot="10800000">
            <a:off x="10448544" y="3543308"/>
            <a:ext cx="1072056" cy="721277"/>
          </a:xfrm>
          <a:prstGeom prst="rect">
            <a:avLst/>
          </a:prstGeom>
        </p:spPr>
      </p:pic>
      <p:sp>
        <p:nvSpPr>
          <p:cNvPr id="5" name="Title 6">
            <a:extLst>
              <a:ext uri="{FF2B5EF4-FFF2-40B4-BE49-F238E27FC236}">
                <a16:creationId xmlns:a16="http://schemas.microsoft.com/office/drawing/2014/main" id="{F8EC35C1-A339-F5C4-623D-887BBFD734D4}"/>
              </a:ext>
              <a:ext uri="{C183D7F6-B498-43B3-948B-1728B52AA6E4}">
                <adec:decorative xmlns:adec="http://schemas.microsoft.com/office/drawing/2017/decorative" val="1"/>
              </a:ext>
            </a:extLst>
          </p:cNvPr>
          <p:cNvSpPr txBox="1">
            <a:spLocks noGrp="1"/>
          </p:cNvSpPr>
          <p:nvPr>
            <p:ph type="title" idx="4294967295"/>
          </p:nvPr>
        </p:nvSpPr>
        <p:spPr>
          <a:xfrm>
            <a:off x="638711" y="-860346"/>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E6E6E6"/>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RICHARD III AND THE TWO PRINCES TIMELINES 2</a:t>
            </a:r>
          </a:p>
        </p:txBody>
      </p:sp>
    </p:spTree>
    <p:extLst>
      <p:ext uri="{BB962C8B-B14F-4D97-AF65-F5344CB8AC3E}">
        <p14:creationId xmlns:p14="http://schemas.microsoft.com/office/powerpoint/2010/main" val="2774336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E496CA-D408-5887-B27C-75DBBBE1481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11556"/>
            <a:ext cx="12192000" cy="6858000"/>
          </a:xfrm>
          <a:prstGeom prst="rect">
            <a:avLst/>
          </a:prstGeom>
        </p:spPr>
      </p:pic>
      <p:sp>
        <p:nvSpPr>
          <p:cNvPr id="7" name="Title 6">
            <a:extLst>
              <a:ext uri="{FF2B5EF4-FFF2-40B4-BE49-F238E27FC236}">
                <a16:creationId xmlns:a16="http://schemas.microsoft.com/office/drawing/2014/main" id="{B35AA7AA-C994-1347-56B3-EFADE6D10014}"/>
              </a:ext>
              <a:ext uri="{C183D7F6-B498-43B3-948B-1728B52AA6E4}">
                <adec:decorative xmlns:adec="http://schemas.microsoft.com/office/drawing/2017/decorative" val="1"/>
              </a:ext>
            </a:extLst>
          </p:cNvPr>
          <p:cNvSpPr txBox="1">
            <a:spLocks/>
          </p:cNvSpPr>
          <p:nvPr/>
        </p:nvSpPr>
        <p:spPr>
          <a:xfrm>
            <a:off x="380552" y="237024"/>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RICHARD III AND THE TWO PRINCES TIMELINE</a:t>
            </a:r>
          </a:p>
        </p:txBody>
      </p:sp>
      <p:sp>
        <p:nvSpPr>
          <p:cNvPr id="28" name="TextBox 27">
            <a:extLst>
              <a:ext uri="{FF2B5EF4-FFF2-40B4-BE49-F238E27FC236}">
                <a16:creationId xmlns:a16="http://schemas.microsoft.com/office/drawing/2014/main" id="{D379CD59-AAA5-8EBA-2E24-89C106D40F79}"/>
              </a:ext>
              <a:ext uri="{C183D7F6-B498-43B3-948B-1728B52AA6E4}">
                <adec:decorative xmlns:adec="http://schemas.microsoft.com/office/drawing/2017/decorative" val="0"/>
              </a:ext>
            </a:extLst>
          </p:cNvPr>
          <p:cNvSpPr txBox="1"/>
          <p:nvPr/>
        </p:nvSpPr>
        <p:spPr>
          <a:xfrm>
            <a:off x="500032" y="2157880"/>
            <a:ext cx="1538731"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9 April 1483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1" name="Picture 70" descr="A gravestone in the shape of a cross">
            <a:extLst>
              <a:ext uri="{FF2B5EF4-FFF2-40B4-BE49-F238E27FC236}">
                <a16:creationId xmlns:a16="http://schemas.microsoft.com/office/drawing/2014/main" id="{12CDFB47-7995-10B1-D812-C66EB8F5FE78}"/>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42088" y="721366"/>
            <a:ext cx="1305156" cy="1468300"/>
          </a:xfrm>
          <a:prstGeom prst="rect">
            <a:avLst/>
          </a:prstGeom>
        </p:spPr>
      </p:pic>
      <p:sp>
        <p:nvSpPr>
          <p:cNvPr id="29" name="TextBox 28">
            <a:extLst>
              <a:ext uri="{FF2B5EF4-FFF2-40B4-BE49-F238E27FC236}">
                <a16:creationId xmlns:a16="http://schemas.microsoft.com/office/drawing/2014/main" id="{30B5D681-40FB-70F0-291A-507A501CF71F}"/>
              </a:ext>
              <a:ext uri="{C183D7F6-B498-43B3-948B-1728B52AA6E4}">
                <adec:decorative xmlns:adec="http://schemas.microsoft.com/office/drawing/2017/decorative" val="0"/>
              </a:ext>
            </a:extLst>
          </p:cNvPr>
          <p:cNvSpPr txBox="1"/>
          <p:nvPr/>
        </p:nvSpPr>
        <p:spPr>
          <a:xfrm>
            <a:off x="493157" y="2373656"/>
            <a:ext cx="1501588" cy="261610"/>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Edward IV dies</a:t>
            </a:r>
            <a:endParaRPr lang="en-GB" sz="1100" dirty="0">
              <a:effectLst/>
              <a:latin typeface="Georgia" panose="02040502050405020303" pitchFamily="18" charset="0"/>
            </a:endParaRPr>
          </a:p>
        </p:txBody>
      </p:sp>
      <p:sp>
        <p:nvSpPr>
          <p:cNvPr id="16" name="TextBox 15">
            <a:extLst>
              <a:ext uri="{FF2B5EF4-FFF2-40B4-BE49-F238E27FC236}">
                <a16:creationId xmlns:a16="http://schemas.microsoft.com/office/drawing/2014/main" id="{C8567E98-80CA-7CBF-2BCB-2B112833F6F1}"/>
              </a:ext>
              <a:ext uri="{C183D7F6-B498-43B3-948B-1728B52AA6E4}">
                <adec:decorative xmlns:adec="http://schemas.microsoft.com/office/drawing/2017/decorative" val="0"/>
              </a:ext>
            </a:extLst>
          </p:cNvPr>
          <p:cNvSpPr txBox="1"/>
          <p:nvPr/>
        </p:nvSpPr>
        <p:spPr>
          <a:xfrm>
            <a:off x="1094130" y="4116854"/>
            <a:ext cx="1274919"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19 April 1483</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87" name="Picture 86" descr="Man and a boy in a carriage being pulled by a horse.">
            <a:extLst>
              <a:ext uri="{FF2B5EF4-FFF2-40B4-BE49-F238E27FC236}">
                <a16:creationId xmlns:a16="http://schemas.microsoft.com/office/drawing/2014/main" id="{4C32BF92-3B04-0290-FFD8-8B926A26AE9A}"/>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016728" y="4834618"/>
            <a:ext cx="1236786" cy="1455042"/>
          </a:xfrm>
          <a:prstGeom prst="rect">
            <a:avLst/>
          </a:prstGeom>
        </p:spPr>
      </p:pic>
      <p:sp>
        <p:nvSpPr>
          <p:cNvPr id="17" name="TextBox 16">
            <a:extLst>
              <a:ext uri="{FF2B5EF4-FFF2-40B4-BE49-F238E27FC236}">
                <a16:creationId xmlns:a16="http://schemas.microsoft.com/office/drawing/2014/main" id="{5BB5F5CE-B11B-FDC1-8F30-B27BEA290954}"/>
              </a:ext>
              <a:ext uri="{C183D7F6-B498-43B3-948B-1728B52AA6E4}">
                <adec:decorative xmlns:adec="http://schemas.microsoft.com/office/drawing/2017/decorative" val="0"/>
              </a:ext>
            </a:extLst>
          </p:cNvPr>
          <p:cNvSpPr txBox="1"/>
          <p:nvPr/>
        </p:nvSpPr>
        <p:spPr>
          <a:xfrm>
            <a:off x="908411" y="4346182"/>
            <a:ext cx="1574750"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Antony Woodville and Edward V head</a:t>
            </a:r>
            <a:br>
              <a:rPr lang="en-GB" sz="1100" dirty="0">
                <a:latin typeface="Georgia" panose="02040502050405020303" pitchFamily="18" charset="0"/>
              </a:rPr>
            </a:br>
            <a:r>
              <a:rPr lang="en-GB" sz="1100" dirty="0">
                <a:latin typeface="Georgia" panose="02040502050405020303" pitchFamily="18" charset="0"/>
              </a:rPr>
              <a:t> to London</a:t>
            </a:r>
            <a:endParaRPr lang="en-GB" sz="1100" dirty="0">
              <a:effectLst/>
              <a:latin typeface="Georgia" panose="02040502050405020303" pitchFamily="18" charset="0"/>
            </a:endParaRPr>
          </a:p>
        </p:txBody>
      </p:sp>
      <p:sp>
        <p:nvSpPr>
          <p:cNvPr id="30" name="TextBox 29">
            <a:extLst>
              <a:ext uri="{FF2B5EF4-FFF2-40B4-BE49-F238E27FC236}">
                <a16:creationId xmlns:a16="http://schemas.microsoft.com/office/drawing/2014/main" id="{8E990AC1-3C81-0719-3C89-48A8A9569B82}"/>
              </a:ext>
              <a:ext uri="{C183D7F6-B498-43B3-948B-1728B52AA6E4}">
                <adec:decorative xmlns:adec="http://schemas.microsoft.com/office/drawing/2017/decorative" val="0"/>
              </a:ext>
            </a:extLst>
          </p:cNvPr>
          <p:cNvSpPr txBox="1"/>
          <p:nvPr/>
        </p:nvSpPr>
        <p:spPr>
          <a:xfrm>
            <a:off x="2254845" y="2157880"/>
            <a:ext cx="1234419"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29 April 1483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83" name="Picture 82" descr="A boy being grabbed by the shoulder.">
            <a:extLst>
              <a:ext uri="{FF2B5EF4-FFF2-40B4-BE49-F238E27FC236}">
                <a16:creationId xmlns:a16="http://schemas.microsoft.com/office/drawing/2014/main" id="{A5BF71B4-1173-C2F1-9976-B874BCBAF47B}"/>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2322852" y="853878"/>
            <a:ext cx="1313694" cy="1203276"/>
          </a:xfrm>
          <a:prstGeom prst="rect">
            <a:avLst/>
          </a:prstGeom>
        </p:spPr>
      </p:pic>
      <p:sp>
        <p:nvSpPr>
          <p:cNvPr id="31" name="TextBox 30">
            <a:extLst>
              <a:ext uri="{FF2B5EF4-FFF2-40B4-BE49-F238E27FC236}">
                <a16:creationId xmlns:a16="http://schemas.microsoft.com/office/drawing/2014/main" id="{0A28E9ED-AFF8-E12E-943D-3416E6A04947}"/>
              </a:ext>
              <a:ext uri="{C183D7F6-B498-43B3-948B-1728B52AA6E4}">
                <adec:decorative xmlns:adec="http://schemas.microsoft.com/office/drawing/2017/decorative" val="0"/>
              </a:ext>
            </a:extLst>
          </p:cNvPr>
          <p:cNvSpPr txBox="1"/>
          <p:nvPr/>
        </p:nvSpPr>
        <p:spPr>
          <a:xfrm>
            <a:off x="2011093" y="2373656"/>
            <a:ext cx="1734991"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Richard of Gloucester intercepts Antony Woodville </a:t>
            </a:r>
            <a:r>
              <a:rPr lang="en-GB" sz="1100" dirty="0">
                <a:latin typeface="Georgia" panose="02040502050405020303" pitchFamily="18" charset="0"/>
              </a:rPr>
              <a:t>takes Edward </a:t>
            </a:r>
            <a:r>
              <a:rPr lang="en-GB" sz="1100" dirty="0">
                <a:effectLst/>
                <a:latin typeface="Georgia" panose="02040502050405020303" pitchFamily="18" charset="0"/>
              </a:rPr>
              <a:t> </a:t>
            </a:r>
          </a:p>
        </p:txBody>
      </p:sp>
      <p:sp>
        <p:nvSpPr>
          <p:cNvPr id="18" name="TextBox 17">
            <a:extLst>
              <a:ext uri="{FF2B5EF4-FFF2-40B4-BE49-F238E27FC236}">
                <a16:creationId xmlns:a16="http://schemas.microsoft.com/office/drawing/2014/main" id="{2E832F82-4F8F-C845-0DB6-7550042ED464}"/>
              </a:ext>
              <a:ext uri="{C183D7F6-B498-43B3-948B-1728B52AA6E4}">
                <adec:decorative xmlns:adec="http://schemas.microsoft.com/office/drawing/2017/decorative" val="0"/>
              </a:ext>
            </a:extLst>
          </p:cNvPr>
          <p:cNvSpPr txBox="1"/>
          <p:nvPr/>
        </p:nvSpPr>
        <p:spPr>
          <a:xfrm>
            <a:off x="2793091" y="4116854"/>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April 1483</a:t>
            </a:r>
          </a:p>
        </p:txBody>
      </p:sp>
      <p:pic>
        <p:nvPicPr>
          <p:cNvPr id="85" name="Picture 84" descr="An outline of an abbey.">
            <a:extLst>
              <a:ext uri="{FF2B5EF4-FFF2-40B4-BE49-F238E27FC236}">
                <a16:creationId xmlns:a16="http://schemas.microsoft.com/office/drawing/2014/main" id="{69D4C4A4-E067-6C0F-22ED-4817DCDB35AA}"/>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2702771" y="4864139"/>
            <a:ext cx="1230913" cy="1396001"/>
          </a:xfrm>
          <a:prstGeom prst="rect">
            <a:avLst/>
          </a:prstGeom>
        </p:spPr>
      </p:pic>
      <p:sp>
        <p:nvSpPr>
          <p:cNvPr id="19" name="TextBox 18">
            <a:extLst>
              <a:ext uri="{FF2B5EF4-FFF2-40B4-BE49-F238E27FC236}">
                <a16:creationId xmlns:a16="http://schemas.microsoft.com/office/drawing/2014/main" id="{60B475C5-7881-5FF9-B541-433CCF5598FA}"/>
              </a:ext>
              <a:ext uri="{C183D7F6-B498-43B3-948B-1728B52AA6E4}">
                <adec:decorative xmlns:adec="http://schemas.microsoft.com/office/drawing/2017/decorative" val="0"/>
              </a:ext>
            </a:extLst>
          </p:cNvPr>
          <p:cNvSpPr txBox="1"/>
          <p:nvPr/>
        </p:nvSpPr>
        <p:spPr>
          <a:xfrm>
            <a:off x="2532025" y="4346182"/>
            <a:ext cx="1581724"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Westminster Abbey</a:t>
            </a:r>
            <a:r>
              <a:rPr lang="en-GB" sz="1100" dirty="0">
                <a:latin typeface="Georgia" panose="02040502050405020303" pitchFamily="18" charset="0"/>
              </a:rPr>
              <a:t> Elizabeth Woodville takes sanctuary</a:t>
            </a:r>
            <a:endParaRPr lang="en-GB" sz="1100" dirty="0">
              <a:effectLst/>
              <a:latin typeface="Georgia" panose="02040502050405020303" pitchFamily="18" charset="0"/>
            </a:endParaRPr>
          </a:p>
        </p:txBody>
      </p:sp>
      <p:sp>
        <p:nvSpPr>
          <p:cNvPr id="32" name="TextBox 31">
            <a:extLst>
              <a:ext uri="{FF2B5EF4-FFF2-40B4-BE49-F238E27FC236}">
                <a16:creationId xmlns:a16="http://schemas.microsoft.com/office/drawing/2014/main" id="{88125044-086E-EAE1-1F83-1142F776C2EA}"/>
              </a:ext>
              <a:ext uri="{C183D7F6-B498-43B3-948B-1728B52AA6E4}">
                <adec:decorative xmlns:adec="http://schemas.microsoft.com/office/drawing/2017/decorative" val="0"/>
              </a:ext>
            </a:extLst>
          </p:cNvPr>
          <p:cNvSpPr txBox="1"/>
          <p:nvPr/>
        </p:nvSpPr>
        <p:spPr>
          <a:xfrm>
            <a:off x="3900788" y="2157880"/>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May 1483</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3" name="Picture 62" descr="A pocket watch showing time passing.">
            <a:extLst>
              <a:ext uri="{FF2B5EF4-FFF2-40B4-BE49-F238E27FC236}">
                <a16:creationId xmlns:a16="http://schemas.microsoft.com/office/drawing/2014/main" id="{82628E86-CBD3-3F1D-79FE-8744CDD88D0A}"/>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3906779" y="853879"/>
            <a:ext cx="1234419" cy="1203275"/>
          </a:xfrm>
          <a:prstGeom prst="rect">
            <a:avLst/>
          </a:prstGeom>
        </p:spPr>
      </p:pic>
      <p:sp>
        <p:nvSpPr>
          <p:cNvPr id="33" name="TextBox 32">
            <a:extLst>
              <a:ext uri="{FF2B5EF4-FFF2-40B4-BE49-F238E27FC236}">
                <a16:creationId xmlns:a16="http://schemas.microsoft.com/office/drawing/2014/main" id="{9CA6A1DC-10DD-154A-43A4-4694C27D4054}"/>
              </a:ext>
              <a:ext uri="{C183D7F6-B498-43B3-948B-1728B52AA6E4}">
                <adec:decorative xmlns:adec="http://schemas.microsoft.com/office/drawing/2017/decorative" val="0"/>
              </a:ext>
            </a:extLst>
          </p:cNvPr>
          <p:cNvSpPr txBox="1"/>
          <p:nvPr/>
        </p:nvSpPr>
        <p:spPr>
          <a:xfrm>
            <a:off x="3686022" y="2373656"/>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Edward V’s coronation       delayed</a:t>
            </a:r>
          </a:p>
        </p:txBody>
      </p:sp>
      <p:sp>
        <p:nvSpPr>
          <p:cNvPr id="20" name="TextBox 19">
            <a:extLst>
              <a:ext uri="{FF2B5EF4-FFF2-40B4-BE49-F238E27FC236}">
                <a16:creationId xmlns:a16="http://schemas.microsoft.com/office/drawing/2014/main" id="{B6B1725A-A07F-1F7B-33E2-E4FEB9B2A31E}"/>
              </a:ext>
              <a:ext uri="{C183D7F6-B498-43B3-948B-1728B52AA6E4}">
                <adec:decorative xmlns:adec="http://schemas.microsoft.com/office/drawing/2017/decorative" val="0"/>
              </a:ext>
            </a:extLst>
          </p:cNvPr>
          <p:cNvSpPr txBox="1"/>
          <p:nvPr/>
        </p:nvSpPr>
        <p:spPr>
          <a:xfrm>
            <a:off x="4113548" y="4116854"/>
            <a:ext cx="1367654"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May 1483</a:t>
            </a:r>
          </a:p>
        </p:txBody>
      </p:sp>
      <p:pic>
        <p:nvPicPr>
          <p:cNvPr id="81" name="Picture 80" descr="Outline of Edward V in front of the Tower of London">
            <a:extLst>
              <a:ext uri="{FF2B5EF4-FFF2-40B4-BE49-F238E27FC236}">
                <a16:creationId xmlns:a16="http://schemas.microsoft.com/office/drawing/2014/main" id="{D319E63B-741C-EDE5-66FA-248D6977BD52}"/>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4259505" y="4897542"/>
            <a:ext cx="1152873" cy="1329195"/>
          </a:xfrm>
          <a:prstGeom prst="rect">
            <a:avLst/>
          </a:prstGeom>
        </p:spPr>
      </p:pic>
      <p:sp>
        <p:nvSpPr>
          <p:cNvPr id="21" name="TextBox 20">
            <a:extLst>
              <a:ext uri="{FF2B5EF4-FFF2-40B4-BE49-F238E27FC236}">
                <a16:creationId xmlns:a16="http://schemas.microsoft.com/office/drawing/2014/main" id="{1644A031-A576-C80E-F561-8AC86808D930}"/>
              </a:ext>
              <a:ext uri="{C183D7F6-B498-43B3-948B-1728B52AA6E4}">
                <adec:decorative xmlns:adec="http://schemas.microsoft.com/office/drawing/2017/decorative" val="0"/>
              </a:ext>
            </a:extLst>
          </p:cNvPr>
          <p:cNvSpPr txBox="1"/>
          <p:nvPr/>
        </p:nvSpPr>
        <p:spPr>
          <a:xfrm>
            <a:off x="3990373" y="4346182"/>
            <a:ext cx="1634175"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Reports of             Edward V at                 the Tower</a:t>
            </a:r>
            <a:endParaRPr lang="en-GB" sz="1100" dirty="0">
              <a:effectLst/>
              <a:latin typeface="Georgia" panose="02040502050405020303" pitchFamily="18" charset="0"/>
            </a:endParaRPr>
          </a:p>
        </p:txBody>
      </p:sp>
      <p:sp>
        <p:nvSpPr>
          <p:cNvPr id="34" name="TextBox 33">
            <a:extLst>
              <a:ext uri="{FF2B5EF4-FFF2-40B4-BE49-F238E27FC236}">
                <a16:creationId xmlns:a16="http://schemas.microsoft.com/office/drawing/2014/main" id="{3BD80995-F154-E7E7-C5DF-623A38525CC4}"/>
              </a:ext>
              <a:ext uri="{C183D7F6-B498-43B3-948B-1728B52AA6E4}">
                <adec:decorative xmlns:adec="http://schemas.microsoft.com/office/drawing/2017/decorative" val="0"/>
              </a:ext>
            </a:extLst>
          </p:cNvPr>
          <p:cNvSpPr txBox="1"/>
          <p:nvPr/>
        </p:nvSpPr>
        <p:spPr>
          <a:xfrm>
            <a:off x="5231392" y="2157880"/>
            <a:ext cx="1380875"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June 1483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35" name="TextBox 34">
            <a:extLst>
              <a:ext uri="{FF2B5EF4-FFF2-40B4-BE49-F238E27FC236}">
                <a16:creationId xmlns:a16="http://schemas.microsoft.com/office/drawing/2014/main" id="{25A1669E-ADD4-002A-5859-D5F30B5E0547}"/>
              </a:ext>
              <a:ext uri="{C183D7F6-B498-43B3-948B-1728B52AA6E4}">
                <adec:decorative xmlns:adec="http://schemas.microsoft.com/office/drawing/2017/decorative" val="0"/>
              </a:ext>
            </a:extLst>
          </p:cNvPr>
          <p:cNvSpPr txBox="1"/>
          <p:nvPr/>
        </p:nvSpPr>
        <p:spPr>
          <a:xfrm>
            <a:off x="5170569" y="2373656"/>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Young Richard  taken to the       Tower of London</a:t>
            </a:r>
            <a:endParaRPr lang="en-GB" sz="1100" dirty="0">
              <a:effectLst/>
              <a:latin typeface="Georgia" panose="02040502050405020303" pitchFamily="18" charset="0"/>
            </a:endParaRPr>
          </a:p>
        </p:txBody>
      </p:sp>
      <p:sp>
        <p:nvSpPr>
          <p:cNvPr id="8" name="TextBox 7">
            <a:extLst>
              <a:ext uri="{FF2B5EF4-FFF2-40B4-BE49-F238E27FC236}">
                <a16:creationId xmlns:a16="http://schemas.microsoft.com/office/drawing/2014/main" id="{EE1DD3AF-BB34-39EF-6221-BE02F033AFBE}"/>
              </a:ext>
              <a:ext uri="{C183D7F6-B498-43B3-948B-1728B52AA6E4}">
                <adec:decorative xmlns:adec="http://schemas.microsoft.com/office/drawing/2017/decorative" val="0"/>
              </a:ext>
            </a:extLst>
          </p:cNvPr>
          <p:cNvSpPr txBox="1"/>
          <p:nvPr/>
        </p:nvSpPr>
        <p:spPr>
          <a:xfrm>
            <a:off x="5645368" y="4116854"/>
            <a:ext cx="1368995"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June 1483</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0" name="Picture 9" descr="A large axe and chopping block used for beheadings by the executioner at the Tower of London">
            <a:extLst>
              <a:ext uri="{FF2B5EF4-FFF2-40B4-BE49-F238E27FC236}">
                <a16:creationId xmlns:a16="http://schemas.microsoft.com/office/drawing/2014/main" id="{53C50DDB-7C1E-0C45-1DB2-38A0606E5631}"/>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5777130" y="4826748"/>
            <a:ext cx="1044576" cy="1470783"/>
          </a:xfrm>
          <a:prstGeom prst="rect">
            <a:avLst/>
          </a:prstGeom>
        </p:spPr>
      </p:pic>
      <p:sp>
        <p:nvSpPr>
          <p:cNvPr id="11" name="TextBox 10">
            <a:extLst>
              <a:ext uri="{FF2B5EF4-FFF2-40B4-BE49-F238E27FC236}">
                <a16:creationId xmlns:a16="http://schemas.microsoft.com/office/drawing/2014/main" id="{B6429DFC-9827-485F-575F-5E718086669F}"/>
              </a:ext>
              <a:ext uri="{C183D7F6-B498-43B3-948B-1728B52AA6E4}">
                <adec:decorative xmlns:adec="http://schemas.microsoft.com/office/drawing/2017/decorative" val="0"/>
              </a:ext>
            </a:extLst>
          </p:cNvPr>
          <p:cNvSpPr txBox="1"/>
          <p:nvPr/>
        </p:nvSpPr>
        <p:spPr>
          <a:xfrm>
            <a:off x="5581969" y="4346182"/>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William Hastings executed at the Tower of London</a:t>
            </a:r>
          </a:p>
        </p:txBody>
      </p:sp>
      <p:pic>
        <p:nvPicPr>
          <p:cNvPr id="79" name="Picture 78" descr="An outline of Edward V and Richard, Duke of York, at the Tower of London">
            <a:extLst>
              <a:ext uri="{FF2B5EF4-FFF2-40B4-BE49-F238E27FC236}">
                <a16:creationId xmlns:a16="http://schemas.microsoft.com/office/drawing/2014/main" id="{933A8EFD-239D-745C-2C45-8224A6DBFBF4}"/>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5484119" y="803873"/>
            <a:ext cx="1132714" cy="1303287"/>
          </a:xfrm>
          <a:prstGeom prst="rect">
            <a:avLst/>
          </a:prstGeom>
        </p:spPr>
      </p:pic>
      <p:sp>
        <p:nvSpPr>
          <p:cNvPr id="44" name="TextBox 43">
            <a:extLst>
              <a:ext uri="{FF2B5EF4-FFF2-40B4-BE49-F238E27FC236}">
                <a16:creationId xmlns:a16="http://schemas.microsoft.com/office/drawing/2014/main" id="{9CBF1E32-6B63-203E-22C2-A582CD3F09F8}"/>
              </a:ext>
              <a:ext uri="{C183D7F6-B498-43B3-948B-1728B52AA6E4}">
                <adec:decorative xmlns:adec="http://schemas.microsoft.com/office/drawing/2017/decorative" val="0"/>
              </a:ext>
            </a:extLst>
          </p:cNvPr>
          <p:cNvSpPr txBox="1"/>
          <p:nvPr/>
        </p:nvSpPr>
        <p:spPr>
          <a:xfrm>
            <a:off x="6827042" y="2157880"/>
            <a:ext cx="1392494"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June 1483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1" name="Picture 40" descr="Quill and ink sitting on parchment with writing on it">
            <a:extLst>
              <a:ext uri="{FF2B5EF4-FFF2-40B4-BE49-F238E27FC236}">
                <a16:creationId xmlns:a16="http://schemas.microsoft.com/office/drawing/2014/main" id="{1F5EB42E-232C-A1EF-F29F-6D8310360ED7}"/>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6946852" y="780068"/>
            <a:ext cx="1152873" cy="1350896"/>
          </a:xfrm>
          <a:prstGeom prst="rect">
            <a:avLst/>
          </a:prstGeom>
        </p:spPr>
      </p:pic>
      <p:sp>
        <p:nvSpPr>
          <p:cNvPr id="45" name="TextBox 44">
            <a:extLst>
              <a:ext uri="{FF2B5EF4-FFF2-40B4-BE49-F238E27FC236}">
                <a16:creationId xmlns:a16="http://schemas.microsoft.com/office/drawing/2014/main" id="{2FF3312F-4AD7-1271-9041-DA13EBAF4E4D}"/>
              </a:ext>
              <a:ext uri="{C183D7F6-B498-43B3-948B-1728B52AA6E4}">
                <adec:decorative xmlns:adec="http://schemas.microsoft.com/office/drawing/2017/decorative" val="0"/>
              </a:ext>
            </a:extLst>
          </p:cNvPr>
          <p:cNvSpPr txBox="1"/>
          <p:nvPr/>
        </p:nvSpPr>
        <p:spPr>
          <a:xfrm>
            <a:off x="6744847" y="2373656"/>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Boys declared illegitimate</a:t>
            </a:r>
            <a:endParaRPr lang="en-GB" sz="1100" dirty="0">
              <a:effectLst/>
              <a:latin typeface="Georgia" panose="02040502050405020303" pitchFamily="18" charset="0"/>
            </a:endParaRPr>
          </a:p>
        </p:txBody>
      </p:sp>
      <p:sp>
        <p:nvSpPr>
          <p:cNvPr id="36" name="TextBox 35">
            <a:extLst>
              <a:ext uri="{FF2B5EF4-FFF2-40B4-BE49-F238E27FC236}">
                <a16:creationId xmlns:a16="http://schemas.microsoft.com/office/drawing/2014/main" id="{83B2321E-F8BE-795E-512E-C6AC7E96442F}"/>
              </a:ext>
              <a:ext uri="{C183D7F6-B498-43B3-948B-1728B52AA6E4}">
                <adec:decorative xmlns:adec="http://schemas.microsoft.com/office/drawing/2017/decorative" val="0"/>
              </a:ext>
            </a:extLst>
          </p:cNvPr>
          <p:cNvSpPr txBox="1"/>
          <p:nvPr/>
        </p:nvSpPr>
        <p:spPr>
          <a:xfrm>
            <a:off x="7384448" y="4116854"/>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6 July 1483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2" name="Picture 11" descr="An outline of King Richard III">
            <a:extLst>
              <a:ext uri="{FF2B5EF4-FFF2-40B4-BE49-F238E27FC236}">
                <a16:creationId xmlns:a16="http://schemas.microsoft.com/office/drawing/2014/main" id="{D56781CD-2029-3919-2AEF-C7F0F0F23B03}"/>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7424335" y="4928441"/>
            <a:ext cx="891793" cy="1267396"/>
          </a:xfrm>
          <a:prstGeom prst="rect">
            <a:avLst/>
          </a:prstGeom>
        </p:spPr>
      </p:pic>
      <p:sp>
        <p:nvSpPr>
          <p:cNvPr id="37" name="TextBox 36">
            <a:extLst>
              <a:ext uri="{FF2B5EF4-FFF2-40B4-BE49-F238E27FC236}">
                <a16:creationId xmlns:a16="http://schemas.microsoft.com/office/drawing/2014/main" id="{59DD5749-A2B3-8E5D-98F5-4ADE2E664F57}"/>
              </a:ext>
              <a:ext uri="{C183D7F6-B498-43B3-948B-1728B52AA6E4}">
                <adec:decorative xmlns:adec="http://schemas.microsoft.com/office/drawing/2017/decorative" val="0"/>
              </a:ext>
            </a:extLst>
          </p:cNvPr>
          <p:cNvSpPr txBox="1"/>
          <p:nvPr/>
        </p:nvSpPr>
        <p:spPr>
          <a:xfrm>
            <a:off x="7169682" y="4346182"/>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Richard of Gloucester crowned King Richard III </a:t>
            </a:r>
          </a:p>
        </p:txBody>
      </p:sp>
      <p:sp>
        <p:nvSpPr>
          <p:cNvPr id="24" name="TextBox 23">
            <a:extLst>
              <a:ext uri="{FF2B5EF4-FFF2-40B4-BE49-F238E27FC236}">
                <a16:creationId xmlns:a16="http://schemas.microsoft.com/office/drawing/2014/main" id="{530B1398-32BD-1E5C-2277-C21BD27488B8}"/>
              </a:ext>
              <a:ext uri="{C183D7F6-B498-43B3-948B-1728B52AA6E4}">
                <adec:decorative xmlns:adec="http://schemas.microsoft.com/office/drawing/2017/decorative" val="0"/>
              </a:ext>
            </a:extLst>
          </p:cNvPr>
          <p:cNvSpPr txBox="1"/>
          <p:nvPr/>
        </p:nvSpPr>
        <p:spPr>
          <a:xfrm>
            <a:off x="8316128" y="2157880"/>
            <a:ext cx="1516530"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Mid-July 1483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7" name="Picture 76" descr="An outline of Edward V and his brother Richard, Duke of York – the two princes who disappeared in 1483. ">
            <a:extLst>
              <a:ext uri="{FF2B5EF4-FFF2-40B4-BE49-F238E27FC236}">
                <a16:creationId xmlns:a16="http://schemas.microsoft.com/office/drawing/2014/main" id="{7FB74958-1149-04EB-C101-FA1B93154AA8}"/>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8429177" y="775569"/>
            <a:ext cx="1232314" cy="1359895"/>
          </a:xfrm>
          <a:prstGeom prst="rect">
            <a:avLst/>
          </a:prstGeom>
        </p:spPr>
      </p:pic>
      <p:sp>
        <p:nvSpPr>
          <p:cNvPr id="25" name="TextBox 24">
            <a:extLst>
              <a:ext uri="{FF2B5EF4-FFF2-40B4-BE49-F238E27FC236}">
                <a16:creationId xmlns:a16="http://schemas.microsoft.com/office/drawing/2014/main" id="{3E0F4F74-D3FA-FF1B-FE1D-6F0A3A5B6B10}"/>
              </a:ext>
              <a:ext uri="{C183D7F6-B498-43B3-948B-1728B52AA6E4}">
                <adec:decorative xmlns:adec="http://schemas.microsoft.com/office/drawing/2017/decorative" val="0"/>
              </a:ext>
            </a:extLst>
          </p:cNvPr>
          <p:cNvSpPr txBox="1"/>
          <p:nvPr/>
        </p:nvSpPr>
        <p:spPr>
          <a:xfrm>
            <a:off x="8294540" y="2373656"/>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Last reported sighting of the Princes </a:t>
            </a:r>
            <a:r>
              <a:rPr lang="en-GB" sz="1100" dirty="0">
                <a:latin typeface="Georgia" panose="02040502050405020303" pitchFamily="18" charset="0"/>
              </a:rPr>
              <a:t>in the Tower</a:t>
            </a:r>
            <a:endParaRPr lang="en-GB" sz="1100" dirty="0">
              <a:effectLst/>
              <a:latin typeface="Georgia" panose="02040502050405020303" pitchFamily="18" charset="0"/>
            </a:endParaRPr>
          </a:p>
        </p:txBody>
      </p:sp>
      <p:sp>
        <p:nvSpPr>
          <p:cNvPr id="4" name="TextBox 3">
            <a:extLst>
              <a:ext uri="{FF2B5EF4-FFF2-40B4-BE49-F238E27FC236}">
                <a16:creationId xmlns:a16="http://schemas.microsoft.com/office/drawing/2014/main" id="{627ED7F3-446A-97DB-520D-B5F291531CED}"/>
              </a:ext>
              <a:ext uri="{C183D7F6-B498-43B3-948B-1728B52AA6E4}">
                <adec:decorative xmlns:adec="http://schemas.microsoft.com/office/drawing/2017/decorative" val="0"/>
              </a:ext>
            </a:extLst>
          </p:cNvPr>
          <p:cNvSpPr txBox="1"/>
          <p:nvPr/>
        </p:nvSpPr>
        <p:spPr>
          <a:xfrm>
            <a:off x="8750122" y="4116854"/>
            <a:ext cx="1516530"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August 1485</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3" name="Picture 72" descr="A sword and shield">
            <a:extLst>
              <a:ext uri="{FF2B5EF4-FFF2-40B4-BE49-F238E27FC236}">
                <a16:creationId xmlns:a16="http://schemas.microsoft.com/office/drawing/2014/main" id="{9CE2C881-97BE-8D0B-F324-5CA5FDA98B28}"/>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8837001" y="4872225"/>
            <a:ext cx="1264843" cy="1379828"/>
          </a:xfrm>
          <a:prstGeom prst="rect">
            <a:avLst/>
          </a:prstGeom>
        </p:spPr>
      </p:pic>
      <p:sp>
        <p:nvSpPr>
          <p:cNvPr id="6" name="TextBox 5">
            <a:extLst>
              <a:ext uri="{FF2B5EF4-FFF2-40B4-BE49-F238E27FC236}">
                <a16:creationId xmlns:a16="http://schemas.microsoft.com/office/drawing/2014/main" id="{E21BABAA-1641-B9AE-55BD-97D7CA3FC667}"/>
              </a:ext>
              <a:ext uri="{C183D7F6-B498-43B3-948B-1728B52AA6E4}">
                <adec:decorative xmlns:adec="http://schemas.microsoft.com/office/drawing/2017/decorative" val="0"/>
              </a:ext>
            </a:extLst>
          </p:cNvPr>
          <p:cNvSpPr txBox="1"/>
          <p:nvPr/>
        </p:nvSpPr>
        <p:spPr>
          <a:xfrm>
            <a:off x="8728534" y="4346182"/>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Richard III killed at the Battle of Bosworth</a:t>
            </a:r>
            <a:endParaRPr lang="en-GB" sz="1100" dirty="0">
              <a:effectLst/>
              <a:latin typeface="Georgia" panose="02040502050405020303" pitchFamily="18" charset="0"/>
            </a:endParaRPr>
          </a:p>
        </p:txBody>
      </p:sp>
      <p:sp>
        <p:nvSpPr>
          <p:cNvPr id="38" name="TextBox 37">
            <a:extLst>
              <a:ext uri="{FF2B5EF4-FFF2-40B4-BE49-F238E27FC236}">
                <a16:creationId xmlns:a16="http://schemas.microsoft.com/office/drawing/2014/main" id="{43C6C337-5A58-48E4-8C4C-2D53D291A91C}"/>
              </a:ext>
              <a:ext uri="{C183D7F6-B498-43B3-948B-1728B52AA6E4}">
                <adec:decorative xmlns:adec="http://schemas.microsoft.com/office/drawing/2017/decorative" val="0"/>
              </a:ext>
            </a:extLst>
          </p:cNvPr>
          <p:cNvSpPr txBox="1"/>
          <p:nvPr/>
        </p:nvSpPr>
        <p:spPr>
          <a:xfrm>
            <a:off x="10056625" y="2157880"/>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1491</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6" name="Picture 45" descr="An outline of Perkin Warbeck raising his hand.">
            <a:extLst>
              <a:ext uri="{FF2B5EF4-FFF2-40B4-BE49-F238E27FC236}">
                <a16:creationId xmlns:a16="http://schemas.microsoft.com/office/drawing/2014/main" id="{7086F100-AAE0-4F3D-E0DB-BAB05670CC41}"/>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10078709" y="635208"/>
            <a:ext cx="1152873" cy="1524505"/>
          </a:xfrm>
          <a:prstGeom prst="rect">
            <a:avLst/>
          </a:prstGeom>
        </p:spPr>
      </p:pic>
      <p:sp>
        <p:nvSpPr>
          <p:cNvPr id="39" name="TextBox 38">
            <a:extLst>
              <a:ext uri="{FF2B5EF4-FFF2-40B4-BE49-F238E27FC236}">
                <a16:creationId xmlns:a16="http://schemas.microsoft.com/office/drawing/2014/main" id="{AA4A1BBF-CBB5-94B8-0ABE-3FE0AD255CB5}"/>
              </a:ext>
              <a:ext uri="{C183D7F6-B498-43B3-948B-1728B52AA6E4}">
                <adec:decorative xmlns:adec="http://schemas.microsoft.com/office/drawing/2017/decorative" val="0"/>
              </a:ext>
            </a:extLst>
          </p:cNvPr>
          <p:cNvSpPr txBox="1"/>
          <p:nvPr/>
        </p:nvSpPr>
        <p:spPr>
          <a:xfrm>
            <a:off x="9841858" y="2373656"/>
            <a:ext cx="1605699"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Perkin Warbeck </a:t>
            </a:r>
            <a:r>
              <a:rPr lang="en-GB" sz="1100" dirty="0">
                <a:latin typeface="Georgia" panose="02040502050405020303" pitchFamily="18" charset="0"/>
              </a:rPr>
              <a:t>  </a:t>
            </a:r>
            <a:r>
              <a:rPr lang="en-GB" sz="1100" dirty="0">
                <a:effectLst/>
                <a:latin typeface="Georgia" panose="02040502050405020303" pitchFamily="18" charset="0"/>
              </a:rPr>
              <a:t>claims to be young Richard of Shrewsbury</a:t>
            </a:r>
          </a:p>
        </p:txBody>
      </p:sp>
      <p:sp>
        <p:nvSpPr>
          <p:cNvPr id="26" name="TextBox 25">
            <a:extLst>
              <a:ext uri="{FF2B5EF4-FFF2-40B4-BE49-F238E27FC236}">
                <a16:creationId xmlns:a16="http://schemas.microsoft.com/office/drawing/2014/main" id="{4E9D09A4-852B-E295-D66E-66F4BB8112F8}"/>
              </a:ext>
              <a:ext uri="{C183D7F6-B498-43B3-948B-1728B52AA6E4}">
                <adec:decorative xmlns:adec="http://schemas.microsoft.com/office/drawing/2017/decorative" val="0"/>
              </a:ext>
            </a:extLst>
          </p:cNvPr>
          <p:cNvSpPr txBox="1"/>
          <p:nvPr/>
        </p:nvSpPr>
        <p:spPr>
          <a:xfrm>
            <a:off x="10455580" y="4116854"/>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1674</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23" name="Picture 22" descr="Two human skulls and assorted bones.">
            <a:extLst>
              <a:ext uri="{FF2B5EF4-FFF2-40B4-BE49-F238E27FC236}">
                <a16:creationId xmlns:a16="http://schemas.microsoft.com/office/drawing/2014/main" id="{261DE742-24DF-EFDB-A708-AB93FD5DD977}"/>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10230122" y="4844465"/>
            <a:ext cx="1602980" cy="1435348"/>
          </a:xfrm>
          <a:prstGeom prst="rect">
            <a:avLst/>
          </a:prstGeom>
        </p:spPr>
      </p:pic>
      <p:sp>
        <p:nvSpPr>
          <p:cNvPr id="27" name="TextBox 26">
            <a:extLst>
              <a:ext uri="{FF2B5EF4-FFF2-40B4-BE49-F238E27FC236}">
                <a16:creationId xmlns:a16="http://schemas.microsoft.com/office/drawing/2014/main" id="{F07EB55F-7C81-3C60-78D5-B87FAA076C13}"/>
              </a:ext>
              <a:ext uri="{C183D7F6-B498-43B3-948B-1728B52AA6E4}">
                <adec:decorative xmlns:adec="http://schemas.microsoft.com/office/drawing/2017/decorative" val="0"/>
              </a:ext>
            </a:extLst>
          </p:cNvPr>
          <p:cNvSpPr txBox="1"/>
          <p:nvPr/>
        </p:nvSpPr>
        <p:spPr>
          <a:xfrm>
            <a:off x="10240814" y="4346182"/>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White Tower </a:t>
            </a:r>
            <a:br>
              <a:rPr lang="en-GB" sz="1100" dirty="0">
                <a:latin typeface="Georgia" panose="02040502050405020303" pitchFamily="18" charset="0"/>
              </a:rPr>
            </a:br>
            <a:r>
              <a:rPr lang="en-GB" sz="1100" dirty="0">
                <a:latin typeface="Georgia" panose="02040502050405020303" pitchFamily="18" charset="0"/>
              </a:rPr>
              <a:t> bodies of two children discovered</a:t>
            </a:r>
            <a:endParaRPr lang="en-GB" sz="1100" dirty="0">
              <a:effectLst/>
              <a:latin typeface="Georgia" panose="02040502050405020303" pitchFamily="18" charset="0"/>
            </a:endParaRPr>
          </a:p>
        </p:txBody>
      </p:sp>
      <p:pic>
        <p:nvPicPr>
          <p:cNvPr id="49" name="Picture 48">
            <a:extLst>
              <a:ext uri="{FF2B5EF4-FFF2-40B4-BE49-F238E27FC236}">
                <a16:creationId xmlns:a16="http://schemas.microsoft.com/office/drawing/2014/main" id="{E7AF8872-9EB5-1985-D1E4-BF266755191B}"/>
              </a:ext>
              <a:ext uri="{C183D7F6-B498-43B3-948B-1728B52AA6E4}">
                <adec:decorative xmlns:adec="http://schemas.microsoft.com/office/drawing/2017/decorative" val="1"/>
              </a:ext>
            </a:extLst>
          </p:cNvPr>
          <p:cNvPicPr>
            <a:picLocks noChangeAspect="1"/>
          </p:cNvPicPr>
          <p:nvPr/>
        </p:nvPicPr>
        <p:blipFill>
          <a:blip r:embed="rId18" cstate="screen">
            <a:extLst>
              <a:ext uri="{28A0092B-C50C-407E-A947-70E740481C1C}">
                <a14:useLocalDpi xmlns:a14="http://schemas.microsoft.com/office/drawing/2010/main"/>
              </a:ext>
            </a:extLst>
          </a:blip>
          <a:stretch>
            <a:fillRect/>
          </a:stretch>
        </p:blipFill>
        <p:spPr>
          <a:xfrm>
            <a:off x="469618" y="2953682"/>
            <a:ext cx="11119939" cy="1166271"/>
          </a:xfrm>
          <a:prstGeom prst="rect">
            <a:avLst/>
          </a:prstGeom>
        </p:spPr>
      </p:pic>
      <p:pic>
        <p:nvPicPr>
          <p:cNvPr id="47" name="Picture 46">
            <a:extLst>
              <a:ext uri="{FF2B5EF4-FFF2-40B4-BE49-F238E27FC236}">
                <a16:creationId xmlns:a16="http://schemas.microsoft.com/office/drawing/2014/main" id="{2F34F869-0BF9-4BBC-60A4-F92CCCE2BD21}"/>
              </a:ext>
              <a:ext uri="{C183D7F6-B498-43B3-948B-1728B52AA6E4}">
                <adec:decorative xmlns:adec="http://schemas.microsoft.com/office/drawing/2017/decorative" val="1"/>
              </a:ext>
            </a:extLst>
          </p:cNvPr>
          <p:cNvPicPr>
            <a:picLocks noChangeAspect="1"/>
          </p:cNvPicPr>
          <p:nvPr/>
        </p:nvPicPr>
        <p:blipFill rotWithShape="1">
          <a:blip r:embed="rId19" cstate="screen">
            <a:extLst>
              <a:ext uri="{28A0092B-C50C-407E-A947-70E740481C1C}">
                <a14:useLocalDpi xmlns:a14="http://schemas.microsoft.com/office/drawing/2010/main"/>
              </a:ext>
            </a:extLst>
          </a:blip>
          <a:srcRect/>
          <a:stretch/>
        </p:blipFill>
        <p:spPr>
          <a:xfrm>
            <a:off x="5403903" y="2819904"/>
            <a:ext cx="1072056" cy="721277"/>
          </a:xfrm>
          <a:prstGeom prst="rect">
            <a:avLst/>
          </a:prstGeom>
        </p:spPr>
      </p:pic>
      <p:pic>
        <p:nvPicPr>
          <p:cNvPr id="50" name="Picture 49">
            <a:extLst>
              <a:ext uri="{FF2B5EF4-FFF2-40B4-BE49-F238E27FC236}">
                <a16:creationId xmlns:a16="http://schemas.microsoft.com/office/drawing/2014/main" id="{E65EB417-F47C-144E-5655-E9B52127CD32}"/>
              </a:ext>
              <a:ext uri="{C183D7F6-B498-43B3-948B-1728B52AA6E4}">
                <adec:decorative xmlns:adec="http://schemas.microsoft.com/office/drawing/2017/decorative" val="1"/>
              </a:ext>
            </a:extLst>
          </p:cNvPr>
          <p:cNvPicPr>
            <a:picLocks noChangeAspect="1"/>
          </p:cNvPicPr>
          <p:nvPr/>
        </p:nvPicPr>
        <p:blipFill rotWithShape="1">
          <a:blip r:embed="rId19" cstate="screen">
            <a:extLst>
              <a:ext uri="{28A0092B-C50C-407E-A947-70E740481C1C}">
                <a14:useLocalDpi xmlns:a14="http://schemas.microsoft.com/office/drawing/2010/main"/>
              </a:ext>
            </a:extLst>
          </a:blip>
          <a:srcRect/>
          <a:stretch/>
        </p:blipFill>
        <p:spPr>
          <a:xfrm>
            <a:off x="3852745" y="2815540"/>
            <a:ext cx="1072056" cy="721277"/>
          </a:xfrm>
          <a:prstGeom prst="rect">
            <a:avLst/>
          </a:prstGeom>
        </p:spPr>
      </p:pic>
      <p:pic>
        <p:nvPicPr>
          <p:cNvPr id="51" name="Picture 50">
            <a:extLst>
              <a:ext uri="{FF2B5EF4-FFF2-40B4-BE49-F238E27FC236}">
                <a16:creationId xmlns:a16="http://schemas.microsoft.com/office/drawing/2014/main" id="{3AEA4A09-6F29-78C8-D78B-3791311D6841}"/>
              </a:ext>
              <a:ext uri="{C183D7F6-B498-43B3-948B-1728B52AA6E4}">
                <adec:decorative xmlns:adec="http://schemas.microsoft.com/office/drawing/2017/decorative" val="1"/>
              </a:ext>
            </a:extLst>
          </p:cNvPr>
          <p:cNvPicPr>
            <a:picLocks noChangeAspect="1"/>
          </p:cNvPicPr>
          <p:nvPr/>
        </p:nvPicPr>
        <p:blipFill rotWithShape="1">
          <a:blip r:embed="rId19" cstate="screen">
            <a:extLst>
              <a:ext uri="{28A0092B-C50C-407E-A947-70E740481C1C}">
                <a14:useLocalDpi xmlns:a14="http://schemas.microsoft.com/office/drawing/2010/main"/>
              </a:ext>
            </a:extLst>
          </a:blip>
          <a:srcRect/>
          <a:stretch/>
        </p:blipFill>
        <p:spPr>
          <a:xfrm>
            <a:off x="2302469" y="2815539"/>
            <a:ext cx="1072056" cy="721277"/>
          </a:xfrm>
          <a:prstGeom prst="rect">
            <a:avLst/>
          </a:prstGeom>
        </p:spPr>
      </p:pic>
      <p:pic>
        <p:nvPicPr>
          <p:cNvPr id="52" name="Picture 51">
            <a:extLst>
              <a:ext uri="{FF2B5EF4-FFF2-40B4-BE49-F238E27FC236}">
                <a16:creationId xmlns:a16="http://schemas.microsoft.com/office/drawing/2014/main" id="{A57E76CD-96ED-9B99-F075-FE80BF1492F9}"/>
              </a:ext>
              <a:ext uri="{C183D7F6-B498-43B3-948B-1728B52AA6E4}">
                <adec:decorative xmlns:adec="http://schemas.microsoft.com/office/drawing/2017/decorative" val="1"/>
              </a:ext>
            </a:extLst>
          </p:cNvPr>
          <p:cNvPicPr>
            <a:picLocks noChangeAspect="1"/>
          </p:cNvPicPr>
          <p:nvPr/>
        </p:nvPicPr>
        <p:blipFill rotWithShape="1">
          <a:blip r:embed="rId19" cstate="screen">
            <a:extLst>
              <a:ext uri="{28A0092B-C50C-407E-A947-70E740481C1C}">
                <a14:useLocalDpi xmlns:a14="http://schemas.microsoft.com/office/drawing/2010/main"/>
              </a:ext>
            </a:extLst>
          </a:blip>
          <a:srcRect/>
          <a:stretch/>
        </p:blipFill>
        <p:spPr>
          <a:xfrm>
            <a:off x="744442" y="2815538"/>
            <a:ext cx="1072056" cy="721277"/>
          </a:xfrm>
          <a:prstGeom prst="rect">
            <a:avLst/>
          </a:prstGeom>
        </p:spPr>
      </p:pic>
      <p:pic>
        <p:nvPicPr>
          <p:cNvPr id="53" name="Picture 52">
            <a:extLst>
              <a:ext uri="{FF2B5EF4-FFF2-40B4-BE49-F238E27FC236}">
                <a16:creationId xmlns:a16="http://schemas.microsoft.com/office/drawing/2014/main" id="{E6283AB9-11A0-B917-18E6-025E067BD131}"/>
              </a:ext>
              <a:ext uri="{C183D7F6-B498-43B3-948B-1728B52AA6E4}">
                <adec:decorative xmlns:adec="http://schemas.microsoft.com/office/drawing/2017/decorative" val="1"/>
              </a:ext>
            </a:extLst>
          </p:cNvPr>
          <p:cNvPicPr>
            <a:picLocks noChangeAspect="1"/>
          </p:cNvPicPr>
          <p:nvPr/>
        </p:nvPicPr>
        <p:blipFill rotWithShape="1">
          <a:blip r:embed="rId19" cstate="screen">
            <a:extLst>
              <a:ext uri="{28A0092B-C50C-407E-A947-70E740481C1C}">
                <a14:useLocalDpi xmlns:a14="http://schemas.microsoft.com/office/drawing/2010/main"/>
              </a:ext>
            </a:extLst>
          </a:blip>
          <a:srcRect/>
          <a:stretch/>
        </p:blipFill>
        <p:spPr>
          <a:xfrm>
            <a:off x="6960609" y="2810937"/>
            <a:ext cx="1072056" cy="721277"/>
          </a:xfrm>
          <a:prstGeom prst="rect">
            <a:avLst/>
          </a:prstGeom>
        </p:spPr>
      </p:pic>
      <p:pic>
        <p:nvPicPr>
          <p:cNvPr id="54" name="Picture 53">
            <a:extLst>
              <a:ext uri="{FF2B5EF4-FFF2-40B4-BE49-F238E27FC236}">
                <a16:creationId xmlns:a16="http://schemas.microsoft.com/office/drawing/2014/main" id="{41411C9E-A68D-8521-39AB-1E5A16AC4396}"/>
              </a:ext>
              <a:ext uri="{C183D7F6-B498-43B3-948B-1728B52AA6E4}">
                <adec:decorative xmlns:adec="http://schemas.microsoft.com/office/drawing/2017/decorative" val="1"/>
              </a:ext>
            </a:extLst>
          </p:cNvPr>
          <p:cNvPicPr>
            <a:picLocks noChangeAspect="1"/>
          </p:cNvPicPr>
          <p:nvPr/>
        </p:nvPicPr>
        <p:blipFill rotWithShape="1">
          <a:blip r:embed="rId19" cstate="screen">
            <a:extLst>
              <a:ext uri="{28A0092B-C50C-407E-A947-70E740481C1C}">
                <a14:useLocalDpi xmlns:a14="http://schemas.microsoft.com/office/drawing/2010/main"/>
              </a:ext>
            </a:extLst>
          </a:blip>
          <a:srcRect/>
          <a:stretch/>
        </p:blipFill>
        <p:spPr>
          <a:xfrm>
            <a:off x="8512206" y="2819903"/>
            <a:ext cx="1072056" cy="721277"/>
          </a:xfrm>
          <a:prstGeom prst="rect">
            <a:avLst/>
          </a:prstGeom>
        </p:spPr>
      </p:pic>
      <p:pic>
        <p:nvPicPr>
          <p:cNvPr id="55" name="Picture 54">
            <a:extLst>
              <a:ext uri="{FF2B5EF4-FFF2-40B4-BE49-F238E27FC236}">
                <a16:creationId xmlns:a16="http://schemas.microsoft.com/office/drawing/2014/main" id="{71E33940-4FB5-0DA3-6285-2AE8FC18F9E3}"/>
              </a:ext>
              <a:ext uri="{C183D7F6-B498-43B3-948B-1728B52AA6E4}">
                <adec:decorative xmlns:adec="http://schemas.microsoft.com/office/drawing/2017/decorative" val="1"/>
              </a:ext>
            </a:extLst>
          </p:cNvPr>
          <p:cNvPicPr>
            <a:picLocks noChangeAspect="1"/>
          </p:cNvPicPr>
          <p:nvPr/>
        </p:nvPicPr>
        <p:blipFill rotWithShape="1">
          <a:blip r:embed="rId19" cstate="screen">
            <a:extLst>
              <a:ext uri="{28A0092B-C50C-407E-A947-70E740481C1C}">
                <a14:useLocalDpi xmlns:a14="http://schemas.microsoft.com/office/drawing/2010/main"/>
              </a:ext>
            </a:extLst>
          </a:blip>
          <a:srcRect/>
          <a:stretch/>
        </p:blipFill>
        <p:spPr>
          <a:xfrm>
            <a:off x="10068912" y="2819902"/>
            <a:ext cx="1072056" cy="721277"/>
          </a:xfrm>
          <a:prstGeom prst="rect">
            <a:avLst/>
          </a:prstGeom>
        </p:spPr>
      </p:pic>
      <p:pic>
        <p:nvPicPr>
          <p:cNvPr id="56" name="Picture 55">
            <a:extLst>
              <a:ext uri="{FF2B5EF4-FFF2-40B4-BE49-F238E27FC236}">
                <a16:creationId xmlns:a16="http://schemas.microsoft.com/office/drawing/2014/main" id="{D3D3DD81-05AC-3CCF-1FE4-537E4DD6C821}"/>
              </a:ext>
              <a:ext uri="{C183D7F6-B498-43B3-948B-1728B52AA6E4}">
                <adec:decorative xmlns:adec="http://schemas.microsoft.com/office/drawing/2017/decorative" val="1"/>
              </a:ext>
            </a:extLst>
          </p:cNvPr>
          <p:cNvPicPr>
            <a:picLocks noChangeAspect="1"/>
          </p:cNvPicPr>
          <p:nvPr/>
        </p:nvPicPr>
        <p:blipFill rotWithShape="1">
          <a:blip r:embed="rId19" cstate="screen">
            <a:extLst>
              <a:ext uri="{28A0092B-C50C-407E-A947-70E740481C1C}">
                <a14:useLocalDpi xmlns:a14="http://schemas.microsoft.com/office/drawing/2010/main"/>
              </a:ext>
            </a:extLst>
          </a:blip>
          <a:srcRect/>
          <a:stretch/>
        </p:blipFill>
        <p:spPr>
          <a:xfrm rot="10800000">
            <a:off x="5836665" y="3541673"/>
            <a:ext cx="1072056" cy="721277"/>
          </a:xfrm>
          <a:prstGeom prst="rect">
            <a:avLst/>
          </a:prstGeom>
        </p:spPr>
      </p:pic>
      <p:pic>
        <p:nvPicPr>
          <p:cNvPr id="57" name="Picture 56">
            <a:extLst>
              <a:ext uri="{FF2B5EF4-FFF2-40B4-BE49-F238E27FC236}">
                <a16:creationId xmlns:a16="http://schemas.microsoft.com/office/drawing/2014/main" id="{D75BE5E9-1EF7-D685-4065-1B4523D9D832}"/>
              </a:ext>
              <a:ext uri="{C183D7F6-B498-43B3-948B-1728B52AA6E4}">
                <adec:decorative xmlns:adec="http://schemas.microsoft.com/office/drawing/2017/decorative" val="1"/>
              </a:ext>
            </a:extLst>
          </p:cNvPr>
          <p:cNvPicPr>
            <a:picLocks noChangeAspect="1"/>
          </p:cNvPicPr>
          <p:nvPr/>
        </p:nvPicPr>
        <p:blipFill rotWithShape="1">
          <a:blip r:embed="rId19" cstate="screen">
            <a:extLst>
              <a:ext uri="{28A0092B-C50C-407E-A947-70E740481C1C}">
                <a14:useLocalDpi xmlns:a14="http://schemas.microsoft.com/office/drawing/2010/main"/>
              </a:ext>
            </a:extLst>
          </a:blip>
          <a:srcRect/>
          <a:stretch/>
        </p:blipFill>
        <p:spPr>
          <a:xfrm rot="10800000">
            <a:off x="4285507" y="3537309"/>
            <a:ext cx="1072056" cy="721277"/>
          </a:xfrm>
          <a:prstGeom prst="rect">
            <a:avLst/>
          </a:prstGeom>
        </p:spPr>
      </p:pic>
      <p:pic>
        <p:nvPicPr>
          <p:cNvPr id="58" name="Picture 57">
            <a:extLst>
              <a:ext uri="{FF2B5EF4-FFF2-40B4-BE49-F238E27FC236}">
                <a16:creationId xmlns:a16="http://schemas.microsoft.com/office/drawing/2014/main" id="{98C4EE7D-28DD-E0B1-FAF1-A86D87D6EAE6}"/>
              </a:ext>
              <a:ext uri="{C183D7F6-B498-43B3-948B-1728B52AA6E4}">
                <adec:decorative xmlns:adec="http://schemas.microsoft.com/office/drawing/2017/decorative" val="1"/>
              </a:ext>
            </a:extLst>
          </p:cNvPr>
          <p:cNvPicPr>
            <a:picLocks noChangeAspect="1"/>
          </p:cNvPicPr>
          <p:nvPr/>
        </p:nvPicPr>
        <p:blipFill rotWithShape="1">
          <a:blip r:embed="rId19" cstate="screen">
            <a:extLst>
              <a:ext uri="{28A0092B-C50C-407E-A947-70E740481C1C}">
                <a14:useLocalDpi xmlns:a14="http://schemas.microsoft.com/office/drawing/2010/main"/>
              </a:ext>
            </a:extLst>
          </a:blip>
          <a:srcRect/>
          <a:stretch/>
        </p:blipFill>
        <p:spPr>
          <a:xfrm rot="10800000">
            <a:off x="2735231" y="3537308"/>
            <a:ext cx="1072056" cy="721277"/>
          </a:xfrm>
          <a:prstGeom prst="rect">
            <a:avLst/>
          </a:prstGeom>
        </p:spPr>
      </p:pic>
      <p:pic>
        <p:nvPicPr>
          <p:cNvPr id="59" name="Picture 58">
            <a:extLst>
              <a:ext uri="{FF2B5EF4-FFF2-40B4-BE49-F238E27FC236}">
                <a16:creationId xmlns:a16="http://schemas.microsoft.com/office/drawing/2014/main" id="{0E8CF3BF-1519-34B5-D72B-E8D42A3CCAE7}"/>
              </a:ext>
              <a:ext uri="{C183D7F6-B498-43B3-948B-1728B52AA6E4}">
                <adec:decorative xmlns:adec="http://schemas.microsoft.com/office/drawing/2017/decorative" val="1"/>
              </a:ext>
            </a:extLst>
          </p:cNvPr>
          <p:cNvPicPr>
            <a:picLocks noChangeAspect="1"/>
          </p:cNvPicPr>
          <p:nvPr/>
        </p:nvPicPr>
        <p:blipFill rotWithShape="1">
          <a:blip r:embed="rId19" cstate="screen">
            <a:extLst>
              <a:ext uri="{28A0092B-C50C-407E-A947-70E740481C1C}">
                <a14:useLocalDpi xmlns:a14="http://schemas.microsoft.com/office/drawing/2010/main"/>
              </a:ext>
            </a:extLst>
          </a:blip>
          <a:srcRect/>
          <a:stretch/>
        </p:blipFill>
        <p:spPr>
          <a:xfrm rot="10800000">
            <a:off x="1177204" y="3537307"/>
            <a:ext cx="1072056" cy="721277"/>
          </a:xfrm>
          <a:prstGeom prst="rect">
            <a:avLst/>
          </a:prstGeom>
        </p:spPr>
      </p:pic>
      <p:pic>
        <p:nvPicPr>
          <p:cNvPr id="60" name="Picture 59">
            <a:extLst>
              <a:ext uri="{FF2B5EF4-FFF2-40B4-BE49-F238E27FC236}">
                <a16:creationId xmlns:a16="http://schemas.microsoft.com/office/drawing/2014/main" id="{7790CD06-9C51-9AA1-7A08-84D5B3D88851}"/>
              </a:ext>
              <a:ext uri="{C183D7F6-B498-43B3-948B-1728B52AA6E4}">
                <adec:decorative xmlns:adec="http://schemas.microsoft.com/office/drawing/2017/decorative" val="1"/>
              </a:ext>
            </a:extLst>
          </p:cNvPr>
          <p:cNvPicPr>
            <a:picLocks noChangeAspect="1"/>
          </p:cNvPicPr>
          <p:nvPr/>
        </p:nvPicPr>
        <p:blipFill rotWithShape="1">
          <a:blip r:embed="rId19" cstate="screen">
            <a:extLst>
              <a:ext uri="{28A0092B-C50C-407E-A947-70E740481C1C}">
                <a14:useLocalDpi xmlns:a14="http://schemas.microsoft.com/office/drawing/2010/main"/>
              </a:ext>
            </a:extLst>
          </a:blip>
          <a:srcRect/>
          <a:stretch/>
        </p:blipFill>
        <p:spPr>
          <a:xfrm rot="10800000">
            <a:off x="7393371" y="3532706"/>
            <a:ext cx="1072056" cy="721277"/>
          </a:xfrm>
          <a:prstGeom prst="rect">
            <a:avLst/>
          </a:prstGeom>
        </p:spPr>
      </p:pic>
      <p:pic>
        <p:nvPicPr>
          <p:cNvPr id="61" name="Picture 60">
            <a:extLst>
              <a:ext uri="{FF2B5EF4-FFF2-40B4-BE49-F238E27FC236}">
                <a16:creationId xmlns:a16="http://schemas.microsoft.com/office/drawing/2014/main" id="{1A0DEB10-AD7B-EC8A-BE10-01243A2ADBC8}"/>
              </a:ext>
              <a:ext uri="{C183D7F6-B498-43B3-948B-1728B52AA6E4}">
                <adec:decorative xmlns:adec="http://schemas.microsoft.com/office/drawing/2017/decorative" val="1"/>
              </a:ext>
            </a:extLst>
          </p:cNvPr>
          <p:cNvPicPr>
            <a:picLocks noChangeAspect="1"/>
          </p:cNvPicPr>
          <p:nvPr/>
        </p:nvPicPr>
        <p:blipFill rotWithShape="1">
          <a:blip r:embed="rId19" cstate="screen">
            <a:extLst>
              <a:ext uri="{28A0092B-C50C-407E-A947-70E740481C1C}">
                <a14:useLocalDpi xmlns:a14="http://schemas.microsoft.com/office/drawing/2010/main"/>
              </a:ext>
            </a:extLst>
          </a:blip>
          <a:srcRect/>
          <a:stretch/>
        </p:blipFill>
        <p:spPr>
          <a:xfrm rot="10800000">
            <a:off x="8944968" y="3541672"/>
            <a:ext cx="1072056" cy="721277"/>
          </a:xfrm>
          <a:prstGeom prst="rect">
            <a:avLst/>
          </a:prstGeom>
        </p:spPr>
      </p:pic>
      <p:pic>
        <p:nvPicPr>
          <p:cNvPr id="9" name="Picture 8">
            <a:extLst>
              <a:ext uri="{FF2B5EF4-FFF2-40B4-BE49-F238E27FC236}">
                <a16:creationId xmlns:a16="http://schemas.microsoft.com/office/drawing/2014/main" id="{07763949-FFA9-54E2-0802-22A79C8F7AF8}"/>
              </a:ext>
              <a:ext uri="{C183D7F6-B498-43B3-948B-1728B52AA6E4}">
                <adec:decorative xmlns:adec="http://schemas.microsoft.com/office/drawing/2017/decorative" val="1"/>
              </a:ext>
            </a:extLst>
          </p:cNvPr>
          <p:cNvPicPr>
            <a:picLocks noChangeAspect="1"/>
          </p:cNvPicPr>
          <p:nvPr/>
        </p:nvPicPr>
        <p:blipFill rotWithShape="1">
          <a:blip r:embed="rId19" cstate="screen">
            <a:extLst>
              <a:ext uri="{28A0092B-C50C-407E-A947-70E740481C1C}">
                <a14:useLocalDpi xmlns:a14="http://schemas.microsoft.com/office/drawing/2010/main"/>
              </a:ext>
            </a:extLst>
          </a:blip>
          <a:srcRect/>
          <a:stretch/>
        </p:blipFill>
        <p:spPr>
          <a:xfrm rot="10800000">
            <a:off x="10448544" y="3543308"/>
            <a:ext cx="1072056" cy="721277"/>
          </a:xfrm>
          <a:prstGeom prst="rect">
            <a:avLst/>
          </a:prstGeom>
        </p:spPr>
      </p:pic>
      <p:sp>
        <p:nvSpPr>
          <p:cNvPr id="5" name="Title 6">
            <a:extLst>
              <a:ext uri="{FF2B5EF4-FFF2-40B4-BE49-F238E27FC236}">
                <a16:creationId xmlns:a16="http://schemas.microsoft.com/office/drawing/2014/main" id="{F8EC35C1-A339-F5C4-623D-887BBFD734D4}"/>
              </a:ext>
              <a:ext uri="{C183D7F6-B498-43B3-948B-1728B52AA6E4}">
                <adec:decorative xmlns:adec="http://schemas.microsoft.com/office/drawing/2017/decorative" val="1"/>
              </a:ext>
            </a:extLst>
          </p:cNvPr>
          <p:cNvSpPr txBox="1">
            <a:spLocks noGrp="1"/>
          </p:cNvSpPr>
          <p:nvPr>
            <p:ph type="title" idx="4294967295"/>
          </p:nvPr>
        </p:nvSpPr>
        <p:spPr>
          <a:xfrm>
            <a:off x="638711" y="-860346"/>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E6E6E6"/>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RICHARD III AND THE TWO PRINCES TIMELINES 3</a:t>
            </a:r>
          </a:p>
        </p:txBody>
      </p:sp>
    </p:spTree>
    <p:extLst>
      <p:ext uri="{BB962C8B-B14F-4D97-AF65-F5344CB8AC3E}">
        <p14:creationId xmlns:p14="http://schemas.microsoft.com/office/powerpoint/2010/main" val="1622952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D913DED-FD56-500D-43A6-A75974E7D68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CLASSROOM TASKS</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935483" y="1115924"/>
            <a:ext cx="5705013" cy="338554"/>
          </a:xfrm>
          <a:prstGeom prst="rect">
            <a:avLst/>
          </a:prstGeom>
          <a:noFill/>
        </p:spPr>
        <p:txBody>
          <a:bodyPr wrap="square" rtlCol="0">
            <a:spAutoFit/>
          </a:bodyPr>
          <a:lstStyle/>
          <a:p>
            <a:r>
              <a:rPr lang="en-GB" sz="1600" dirty="0">
                <a:effectLst/>
                <a:latin typeface="Georgia" panose="02040502050405020303" pitchFamily="18" charset="0"/>
                <a:ea typeface="Open Sans" panose="020B0606030504020204" pitchFamily="34" charset="0"/>
                <a:cs typeface="Open Sans" panose="020B0606030504020204" pitchFamily="34" charset="0"/>
              </a:rPr>
              <a:t>Wh</a:t>
            </a:r>
            <a:r>
              <a:rPr lang="en-GB" sz="1600" dirty="0">
                <a:latin typeface="Georgia" panose="02040502050405020303" pitchFamily="18" charset="0"/>
                <a:ea typeface="Open Sans" panose="020B0606030504020204" pitchFamily="34" charset="0"/>
                <a:cs typeface="Open Sans" panose="020B0606030504020204" pitchFamily="34" charset="0"/>
              </a:rPr>
              <a:t>o took sanctuary in Westminster Abbey</a:t>
            </a:r>
            <a:r>
              <a:rPr lang="en-GB" sz="1600" dirty="0">
                <a:effectLst/>
                <a:latin typeface="Georgia" panose="02040502050405020303" pitchFamily="18" charset="0"/>
                <a:ea typeface="Open Sans" panose="020B0606030504020204" pitchFamily="34" charset="0"/>
                <a:cs typeface="Open Sans" panose="020B0606030504020204" pitchFamily="34" charset="0"/>
              </a:rPr>
              <a:t>?</a:t>
            </a:r>
          </a:p>
        </p:txBody>
      </p:sp>
      <p:sp>
        <p:nvSpPr>
          <p:cNvPr id="11" name="TextBox 10">
            <a:extLst>
              <a:ext uri="{FF2B5EF4-FFF2-40B4-BE49-F238E27FC236}">
                <a16:creationId xmlns:a16="http://schemas.microsoft.com/office/drawing/2014/main" id="{258C8595-C239-785D-D42A-0C136B5DAA03}"/>
              </a:ext>
              <a:ext uri="{C183D7F6-B498-43B3-948B-1728B52AA6E4}">
                <adec:decorative xmlns:adec="http://schemas.microsoft.com/office/drawing/2017/decorative" val="1"/>
              </a:ext>
            </a:extLst>
          </p:cNvPr>
          <p:cNvSpPr txBox="1">
            <a:spLocks/>
          </p:cNvSpPr>
          <p:nvPr/>
        </p:nvSpPr>
        <p:spPr>
          <a:xfrm>
            <a:off x="513530" y="1127465"/>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Q1</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610245"/>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87187D5-25DD-1CAC-207A-BECDFC84BF05}"/>
              </a:ext>
            </a:extLst>
          </p:cNvPr>
          <p:cNvSpPr txBox="1">
            <a:spLocks/>
          </p:cNvSpPr>
          <p:nvPr/>
        </p:nvSpPr>
        <p:spPr>
          <a:xfrm>
            <a:off x="935482" y="1725587"/>
            <a:ext cx="9318225" cy="338554"/>
          </a:xfrm>
          <a:prstGeom prst="rect">
            <a:avLst/>
          </a:prstGeom>
          <a:noFill/>
        </p:spPr>
        <p:txBody>
          <a:bodyPr wrap="square" rtlCol="0">
            <a:spAutoFit/>
          </a:bodyPr>
          <a:lstStyle/>
          <a:p>
            <a:r>
              <a:rPr lang="en-GB" sz="1600" dirty="0">
                <a:effectLst/>
                <a:latin typeface="Georgia" panose="02040502050405020303" pitchFamily="18" charset="0"/>
                <a:ea typeface="Open Sans" panose="020B0606030504020204" pitchFamily="34" charset="0"/>
                <a:cs typeface="Open Sans" panose="020B0606030504020204" pitchFamily="34" charset="0"/>
              </a:rPr>
              <a:t>Which event came first: the princes declared as illegitimate, or the e</a:t>
            </a:r>
            <a:r>
              <a:rPr lang="en-GB" sz="1600" dirty="0">
                <a:latin typeface="Georgia" panose="02040502050405020303" pitchFamily="18" charset="0"/>
                <a:ea typeface="Open Sans" panose="020B0606030504020204" pitchFamily="34" charset="0"/>
                <a:cs typeface="Open Sans" panose="020B0606030504020204" pitchFamily="34" charset="0"/>
              </a:rPr>
              <a:t>xecution of William Hastings</a:t>
            </a:r>
            <a:r>
              <a:rPr lang="en-GB" sz="1600" dirty="0">
                <a:effectLst/>
                <a:latin typeface="Georgia" panose="02040502050405020303" pitchFamily="18" charset="0"/>
                <a:ea typeface="Open Sans" panose="020B0606030504020204" pitchFamily="34" charset="0"/>
                <a:cs typeface="Open Sans" panose="020B0606030504020204" pitchFamily="34" charset="0"/>
              </a:rPr>
              <a:t>?</a:t>
            </a:r>
          </a:p>
        </p:txBody>
      </p:sp>
      <p:sp>
        <p:nvSpPr>
          <p:cNvPr id="30" name="TextBox 29">
            <a:extLst>
              <a:ext uri="{FF2B5EF4-FFF2-40B4-BE49-F238E27FC236}">
                <a16:creationId xmlns:a16="http://schemas.microsoft.com/office/drawing/2014/main" id="{22F14324-F6DE-4632-5186-D7CB8471FC58}"/>
              </a:ext>
              <a:ext uri="{C183D7F6-B498-43B3-948B-1728B52AA6E4}">
                <adec:decorative xmlns:adec="http://schemas.microsoft.com/office/drawing/2017/decorative" val="1"/>
              </a:ext>
            </a:extLst>
          </p:cNvPr>
          <p:cNvSpPr txBox="1">
            <a:spLocks/>
          </p:cNvSpPr>
          <p:nvPr/>
        </p:nvSpPr>
        <p:spPr>
          <a:xfrm>
            <a:off x="513530" y="1737128"/>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Q2</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31" name="Straight Connector 30">
            <a:extLst>
              <a:ext uri="{FF2B5EF4-FFF2-40B4-BE49-F238E27FC236}">
                <a16:creationId xmlns:a16="http://schemas.microsoft.com/office/drawing/2014/main" id="{3B58060D-CA53-05B8-06EB-73FF83878BD2}"/>
              </a:ext>
              <a:ext uri="{C183D7F6-B498-43B3-948B-1728B52AA6E4}">
                <adec:decorative xmlns:adec="http://schemas.microsoft.com/office/drawing/2017/decorative" val="1"/>
              </a:ext>
            </a:extLst>
          </p:cNvPr>
          <p:cNvCxnSpPr>
            <a:cxnSpLocks/>
          </p:cNvCxnSpPr>
          <p:nvPr/>
        </p:nvCxnSpPr>
        <p:spPr>
          <a:xfrm>
            <a:off x="596014" y="2195885"/>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D9613F6E-7DF0-2EA2-9A23-ADB17216C721}"/>
              </a:ext>
            </a:extLst>
          </p:cNvPr>
          <p:cNvSpPr txBox="1">
            <a:spLocks/>
          </p:cNvSpPr>
          <p:nvPr/>
        </p:nvSpPr>
        <p:spPr>
          <a:xfrm>
            <a:off x="935483" y="2354319"/>
            <a:ext cx="9952650" cy="338554"/>
          </a:xfrm>
          <a:prstGeom prst="rect">
            <a:avLst/>
          </a:prstGeom>
          <a:noFill/>
        </p:spPr>
        <p:txBody>
          <a:bodyPr wrap="square" rtlCol="0">
            <a:spAutoFit/>
          </a:bodyPr>
          <a:lstStyle/>
          <a:p>
            <a:r>
              <a:rPr lang="en-GB" sz="1600" dirty="0">
                <a:latin typeface="Georgia" panose="02040502050405020303" pitchFamily="18" charset="0"/>
                <a:ea typeface="Open Sans" panose="020B0606030504020204" pitchFamily="34" charset="0"/>
                <a:cs typeface="Open Sans" panose="020B0606030504020204" pitchFamily="34" charset="0"/>
              </a:rPr>
              <a:t>When was the last reported sighting of the two princes</a:t>
            </a:r>
            <a:r>
              <a:rPr lang="en-GB" sz="1600" dirty="0">
                <a:effectLst/>
                <a:latin typeface="Georgia" panose="02040502050405020303" pitchFamily="18" charset="0"/>
                <a:ea typeface="Open Sans" panose="020B0606030504020204" pitchFamily="34" charset="0"/>
                <a:cs typeface="Open Sans" panose="020B0606030504020204" pitchFamily="34" charset="0"/>
              </a:rPr>
              <a:t>?</a:t>
            </a:r>
          </a:p>
        </p:txBody>
      </p:sp>
      <p:sp>
        <p:nvSpPr>
          <p:cNvPr id="33" name="TextBox 32">
            <a:extLst>
              <a:ext uri="{FF2B5EF4-FFF2-40B4-BE49-F238E27FC236}">
                <a16:creationId xmlns:a16="http://schemas.microsoft.com/office/drawing/2014/main" id="{42863F3F-934A-B7D2-84B2-F5E8E5F4E346}"/>
              </a:ext>
              <a:ext uri="{C183D7F6-B498-43B3-948B-1728B52AA6E4}">
                <adec:decorative xmlns:adec="http://schemas.microsoft.com/office/drawing/2017/decorative" val="1"/>
              </a:ext>
            </a:extLst>
          </p:cNvPr>
          <p:cNvSpPr txBox="1">
            <a:spLocks/>
          </p:cNvSpPr>
          <p:nvPr/>
        </p:nvSpPr>
        <p:spPr>
          <a:xfrm>
            <a:off x="513530" y="2365860"/>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Q3</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34" name="Straight Connector 33">
            <a:extLst>
              <a:ext uri="{FF2B5EF4-FFF2-40B4-BE49-F238E27FC236}">
                <a16:creationId xmlns:a16="http://schemas.microsoft.com/office/drawing/2014/main" id="{947B2F2F-9A1C-7B4C-2716-D58D0DB2FC5B}"/>
              </a:ext>
              <a:ext uri="{C183D7F6-B498-43B3-948B-1728B52AA6E4}">
                <adec:decorative xmlns:adec="http://schemas.microsoft.com/office/drawing/2017/decorative" val="1"/>
              </a:ext>
            </a:extLst>
          </p:cNvPr>
          <p:cNvCxnSpPr>
            <a:cxnSpLocks/>
          </p:cNvCxnSpPr>
          <p:nvPr/>
        </p:nvCxnSpPr>
        <p:spPr>
          <a:xfrm>
            <a:off x="596014" y="2848640"/>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C181AABE-3EBB-9957-3C9B-4DA09560903B}"/>
              </a:ext>
            </a:extLst>
          </p:cNvPr>
          <p:cNvSpPr txBox="1">
            <a:spLocks/>
          </p:cNvSpPr>
          <p:nvPr/>
        </p:nvSpPr>
        <p:spPr>
          <a:xfrm>
            <a:off x="935483" y="2999601"/>
            <a:ext cx="9318225" cy="338554"/>
          </a:xfrm>
          <a:prstGeom prst="rect">
            <a:avLst/>
          </a:prstGeom>
          <a:noFill/>
        </p:spPr>
        <p:txBody>
          <a:bodyPr wrap="square" rtlCol="0">
            <a:spAutoFit/>
          </a:bodyPr>
          <a:lstStyle/>
          <a:p>
            <a:r>
              <a:rPr lang="en-GB" sz="1600" dirty="0">
                <a:latin typeface="Georgia" panose="02040502050405020303" pitchFamily="18" charset="0"/>
                <a:ea typeface="Open Sans" panose="020B0606030504020204" pitchFamily="34" charset="0"/>
                <a:cs typeface="Open Sans" panose="020B0606030504020204" pitchFamily="34" charset="0"/>
              </a:rPr>
              <a:t>Where were the bodies of the two children discovered in 1674</a:t>
            </a:r>
            <a:r>
              <a:rPr lang="en-GB" sz="1600" dirty="0">
                <a:effectLst/>
                <a:latin typeface="Georgia" panose="02040502050405020303" pitchFamily="18" charset="0"/>
                <a:ea typeface="Open Sans" panose="020B0606030504020204" pitchFamily="34" charset="0"/>
                <a:cs typeface="Open Sans" panose="020B0606030504020204" pitchFamily="34" charset="0"/>
              </a:rPr>
              <a:t>? </a:t>
            </a:r>
          </a:p>
        </p:txBody>
      </p:sp>
      <p:sp>
        <p:nvSpPr>
          <p:cNvPr id="36" name="TextBox 35">
            <a:extLst>
              <a:ext uri="{FF2B5EF4-FFF2-40B4-BE49-F238E27FC236}">
                <a16:creationId xmlns:a16="http://schemas.microsoft.com/office/drawing/2014/main" id="{B517E7C7-A140-1168-D2FD-F9BB4F0DFFCD}"/>
              </a:ext>
              <a:ext uri="{C183D7F6-B498-43B3-948B-1728B52AA6E4}">
                <adec:decorative xmlns:adec="http://schemas.microsoft.com/office/drawing/2017/decorative" val="1"/>
              </a:ext>
            </a:extLst>
          </p:cNvPr>
          <p:cNvSpPr txBox="1">
            <a:spLocks/>
          </p:cNvSpPr>
          <p:nvPr/>
        </p:nvSpPr>
        <p:spPr>
          <a:xfrm>
            <a:off x="513530" y="3011142"/>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Q4</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2" name="Google Shape;421;g2b6d011acb8_0_8">
            <a:extLst>
              <a:ext uri="{FF2B5EF4-FFF2-40B4-BE49-F238E27FC236}">
                <a16:creationId xmlns:a16="http://schemas.microsoft.com/office/drawing/2014/main" id="{5A562825-D9EA-CA27-7BD9-AFB7B75C6051}"/>
              </a:ext>
              <a:ext uri="{C183D7F6-B498-43B3-948B-1728B52AA6E4}">
                <adec:decorative xmlns:adec="http://schemas.microsoft.com/office/drawing/2017/decorative" val="1"/>
              </a:ext>
            </a:extLst>
          </p:cNvPr>
          <p:cNvPicPr preferRelativeResize="0">
            <a:picLocks noChangeAspect="1"/>
          </p:cNvPicPr>
          <p:nvPr/>
        </p:nvPicPr>
        <p:blipFill>
          <a:blip r:embed="rId4" cstate="screen">
            <a:alphaModFix/>
            <a:extLst>
              <a:ext uri="{28A0092B-C50C-407E-A947-70E740481C1C}">
                <a14:useLocalDpi xmlns:a14="http://schemas.microsoft.com/office/drawing/2010/main"/>
              </a:ext>
            </a:extLst>
          </a:blip>
          <a:stretch>
            <a:fillRect/>
          </a:stretch>
        </p:blipFill>
        <p:spPr>
          <a:xfrm>
            <a:off x="10330187" y="314270"/>
            <a:ext cx="1449687" cy="1449725"/>
          </a:xfrm>
          <a:prstGeom prst="rect">
            <a:avLst/>
          </a:prstGeom>
          <a:noFill/>
          <a:ln>
            <a:noFill/>
          </a:ln>
        </p:spPr>
      </p:pic>
    </p:spTree>
    <p:extLst>
      <p:ext uri="{BB962C8B-B14F-4D97-AF65-F5344CB8AC3E}">
        <p14:creationId xmlns:p14="http://schemas.microsoft.com/office/powerpoint/2010/main" val="3885894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DF10A4F-4098-B769-B2BE-FFDDF0A4B4C7}"/>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VOCABULARY LIST</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792972" y="1320111"/>
            <a:ext cx="10882788" cy="338554"/>
          </a:xfrm>
          <a:prstGeom prst="rect">
            <a:avLst/>
          </a:prstGeom>
          <a:noFill/>
        </p:spPr>
        <p:txBody>
          <a:bodyPr wrap="square" rtlCol="0">
            <a:spAutoFit/>
          </a:bodyPr>
          <a:lstStyle/>
          <a:p>
            <a:r>
              <a:rPr lang="en-GB" sz="16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illegitimate</a:t>
            </a:r>
            <a:r>
              <a:rPr lang="en-GB" sz="1600" dirty="0">
                <a:effectLst/>
                <a:latin typeface="Georgia" panose="02040502050405020303" pitchFamily="18" charset="0"/>
                <a:ea typeface="Open Sans" panose="020B0606030504020204" pitchFamily="34" charset="0"/>
                <a:cs typeface="Open Sans" panose="020B0606030504020204" pitchFamily="34" charset="0"/>
              </a:rPr>
              <a:t>  |  child whose parents were not legally married to each other when they were born</a:t>
            </a: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821654"/>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87187D5-25DD-1CAC-207A-BECDFC84BF05}"/>
              </a:ext>
            </a:extLst>
          </p:cNvPr>
          <p:cNvSpPr txBox="1">
            <a:spLocks/>
          </p:cNvSpPr>
          <p:nvPr/>
        </p:nvSpPr>
        <p:spPr>
          <a:xfrm>
            <a:off x="792972" y="1960823"/>
            <a:ext cx="10882787" cy="338554"/>
          </a:xfrm>
          <a:prstGeom prst="rect">
            <a:avLst/>
          </a:prstGeom>
          <a:noFill/>
        </p:spPr>
        <p:txBody>
          <a:bodyPr wrap="square" rtlCol="0">
            <a:spAutoFit/>
          </a:bodyPr>
          <a:lstStyle/>
          <a:p>
            <a:r>
              <a:rPr lang="en-GB" sz="1600" b="1" dirty="0">
                <a:solidFill>
                  <a:srgbClr val="9D691F"/>
                </a:solidFill>
                <a:latin typeface="Georgia" panose="02040502050405020303" pitchFamily="18" charset="0"/>
                <a:ea typeface="Open Sans" panose="020B0606030504020204" pitchFamily="34" charset="0"/>
                <a:cs typeface="Open Sans" panose="020B0606030504020204" pitchFamily="34" charset="0"/>
              </a:rPr>
              <a:t>intercepts</a:t>
            </a:r>
            <a:r>
              <a:rPr lang="en-GB" sz="1600" dirty="0">
                <a:effectLst/>
                <a:latin typeface="Georgia" panose="02040502050405020303" pitchFamily="18" charset="0"/>
                <a:ea typeface="Open Sans" panose="020B0606030504020204" pitchFamily="34" charset="0"/>
                <a:cs typeface="Open Sans" panose="020B0606030504020204" pitchFamily="34" charset="0"/>
              </a:rPr>
              <a:t>  |  stop or catch someone before they are able to reach a particular place</a:t>
            </a:r>
          </a:p>
        </p:txBody>
      </p:sp>
      <p:cxnSp>
        <p:nvCxnSpPr>
          <p:cNvPr id="31" name="Straight Connector 30">
            <a:extLst>
              <a:ext uri="{FF2B5EF4-FFF2-40B4-BE49-F238E27FC236}">
                <a16:creationId xmlns:a16="http://schemas.microsoft.com/office/drawing/2014/main" id="{3B58060D-CA53-05B8-06EB-73FF83878BD2}"/>
              </a:ext>
              <a:ext uri="{C183D7F6-B498-43B3-948B-1728B52AA6E4}">
                <adec:decorative xmlns:adec="http://schemas.microsoft.com/office/drawing/2017/decorative" val="1"/>
              </a:ext>
            </a:extLst>
          </p:cNvPr>
          <p:cNvCxnSpPr>
            <a:cxnSpLocks/>
          </p:cNvCxnSpPr>
          <p:nvPr/>
        </p:nvCxnSpPr>
        <p:spPr>
          <a:xfrm>
            <a:off x="596014" y="2431317"/>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58AEA2A7-A18D-2B37-61F5-75FEB21F1EDB}"/>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rot="60000">
            <a:off x="2042737" y="5620552"/>
            <a:ext cx="1563689" cy="903622"/>
          </a:xfrm>
          <a:prstGeom prst="rect">
            <a:avLst/>
          </a:prstGeom>
        </p:spPr>
      </p:pic>
      <p:pic>
        <p:nvPicPr>
          <p:cNvPr id="8" name="Picture 7">
            <a:extLst>
              <a:ext uri="{FF2B5EF4-FFF2-40B4-BE49-F238E27FC236}">
                <a16:creationId xmlns:a16="http://schemas.microsoft.com/office/drawing/2014/main" id="{EC16E05A-0CA3-0FE0-396F-6199B5E7CB32}"/>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rot="60000">
            <a:off x="484904" y="5623975"/>
            <a:ext cx="1563689" cy="889565"/>
          </a:xfrm>
          <a:prstGeom prst="rect">
            <a:avLst/>
          </a:prstGeom>
        </p:spPr>
      </p:pic>
      <p:sp>
        <p:nvSpPr>
          <p:cNvPr id="3" name="TextBox 2">
            <a:extLst>
              <a:ext uri="{FF2B5EF4-FFF2-40B4-BE49-F238E27FC236}">
                <a16:creationId xmlns:a16="http://schemas.microsoft.com/office/drawing/2014/main" id="{E3B5964A-AE56-3BCC-9137-C7A37CA8DB1E}"/>
              </a:ext>
            </a:extLst>
          </p:cNvPr>
          <p:cNvSpPr txBox="1">
            <a:spLocks/>
          </p:cNvSpPr>
          <p:nvPr/>
        </p:nvSpPr>
        <p:spPr>
          <a:xfrm>
            <a:off x="792971" y="2601535"/>
            <a:ext cx="10882787" cy="584775"/>
          </a:xfrm>
          <a:prstGeom prst="rect">
            <a:avLst/>
          </a:prstGeom>
          <a:noFill/>
        </p:spPr>
        <p:txBody>
          <a:bodyPr wrap="square" rtlCol="0">
            <a:spAutoFit/>
          </a:bodyPr>
          <a:lstStyle/>
          <a:p>
            <a:r>
              <a:rPr lang="en-GB" sz="16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sanctuary</a:t>
            </a:r>
            <a:r>
              <a:rPr lang="en-GB" sz="1600" dirty="0">
                <a:effectLst/>
                <a:latin typeface="Georgia" panose="02040502050405020303" pitchFamily="18" charset="0"/>
                <a:ea typeface="Open Sans" panose="020B0606030504020204" pitchFamily="34" charset="0"/>
                <a:cs typeface="Open Sans" panose="020B0606030504020204" pitchFamily="34" charset="0"/>
              </a:rPr>
              <a:t>  |  </a:t>
            </a:r>
            <a:r>
              <a:rPr lang="en-GB" sz="1600" dirty="0">
                <a:latin typeface="Georgia" panose="02040502050405020303" pitchFamily="18" charset="0"/>
                <a:ea typeface="Open Sans" panose="020B0606030504020204" pitchFamily="34" charset="0"/>
                <a:cs typeface="Open Sans" panose="020B0606030504020204" pitchFamily="34" charset="0"/>
              </a:rPr>
              <a:t>place of safety; in the past, Christian churches were places of safety and people could not be arrested or harmed in them </a:t>
            </a:r>
            <a:endParaRPr lang="en-GB" sz="1600" dirty="0">
              <a:effectLst/>
              <a:latin typeface="Georgia" panose="02040502050405020303" pitchFamily="18"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7897857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1BB1874974E48942C34E2F324132B" ma:contentTypeVersion="16" ma:contentTypeDescription="Create a new document." ma:contentTypeScope="" ma:versionID="b139b4af50cd36c4b389b7852cbdb0cc">
  <xsd:schema xmlns:xsd="http://www.w3.org/2001/XMLSchema" xmlns:xs="http://www.w3.org/2001/XMLSchema" xmlns:p="http://schemas.microsoft.com/office/2006/metadata/properties" xmlns:ns3="31d596bc-3970-4961-a954-aa047f23021d" xmlns:ns4="66780ec6-367a-4d76-a92d-b6cfe4c4ea3e" targetNamespace="http://schemas.microsoft.com/office/2006/metadata/properties" ma:root="true" ma:fieldsID="99989eefe0ed8b30a74387c56e686d7a" ns3:_="" ns4:_="">
    <xsd:import namespace="31d596bc-3970-4961-a954-aa047f23021d"/>
    <xsd:import namespace="66780ec6-367a-4d76-a92d-b6cfe4c4ea3e"/>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ObjectDetectorVersions" minOccurs="0"/>
                <xsd:element ref="ns3:MediaLengthInSeconds" minOccurs="0"/>
                <xsd:element ref="ns3:MediaServiceLocation"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d596bc-3970-4961-a954-aa047f2302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6780ec6-367a-4d76-a92d-b6cfe4c4ea3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31d596bc-3970-4961-a954-aa047f23021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1CD4714-35DB-4E0E-A68D-1AC8C51A30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1d596bc-3970-4961-a954-aa047f23021d"/>
    <ds:schemaRef ds:uri="66780ec6-367a-4d76-a92d-b6cfe4c4ea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B3A52B0-74CC-4FDE-A853-3A8DD9711C10}">
  <ds:schemaRefs>
    <ds:schemaRef ds:uri="http://schemas.openxmlformats.org/package/2006/metadata/core-properties"/>
    <ds:schemaRef ds:uri="http://schemas.microsoft.com/office/infopath/2007/PartnerControls"/>
    <ds:schemaRef ds:uri="http://www.w3.org/XML/1998/namespace"/>
    <ds:schemaRef ds:uri="http://schemas.microsoft.com/office/2006/documentManagement/types"/>
    <ds:schemaRef ds:uri="http://purl.org/dc/terms/"/>
    <ds:schemaRef ds:uri="http://purl.org/dc/dcmitype/"/>
    <ds:schemaRef ds:uri="http://purl.org/dc/elements/1.1/"/>
    <ds:schemaRef ds:uri="66780ec6-367a-4d76-a92d-b6cfe4c4ea3e"/>
    <ds:schemaRef ds:uri="31d596bc-3970-4961-a954-aa047f23021d"/>
    <ds:schemaRef ds:uri="http://schemas.microsoft.com/office/2006/metadata/properties"/>
  </ds:schemaRefs>
</ds:datastoreItem>
</file>

<file path=customXml/itemProps3.xml><?xml version="1.0" encoding="utf-8"?>
<ds:datastoreItem xmlns:ds="http://schemas.openxmlformats.org/officeDocument/2006/customXml" ds:itemID="{A143F6A4-7BED-4B17-80BC-1BFF0DFD66B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11219</TotalTime>
  <Words>822</Words>
  <Application>Microsoft Office PowerPoint</Application>
  <PresentationFormat>Widescreen</PresentationFormat>
  <Paragraphs>130</Paragraphs>
  <Slides>7</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Calibri</vt:lpstr>
      <vt:lpstr>Calibri Light</vt:lpstr>
      <vt:lpstr>Georgia</vt:lpstr>
      <vt:lpstr>Open Sans Condensed</vt:lpstr>
      <vt:lpstr>Open Sans Condensed Light</vt:lpstr>
      <vt:lpstr>Symbol</vt:lpstr>
      <vt:lpstr>Office Theme</vt:lpstr>
      <vt:lpstr>HOW TO USE - NOTES FOR TEACHERS</vt:lpstr>
      <vt:lpstr>WHEN ARE WE?</vt:lpstr>
      <vt:lpstr>RICHARD III AND THE TWO PRINCES TIMELINE</vt:lpstr>
      <vt:lpstr>RICHARD III AND THE TWO PRINCES TIMELINES 2</vt:lpstr>
      <vt:lpstr>RICHARD III AND THE TWO PRINCES TIMELINES 3</vt:lpstr>
      <vt:lpstr>CLASSROOM TASKS</vt:lpstr>
      <vt:lpstr>VOCABULARY LIST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Evie Crockard</dc:creator>
  <cp:lastModifiedBy>Rosie Cooper</cp:lastModifiedBy>
  <cp:revision>50</cp:revision>
  <dcterms:created xsi:type="dcterms:W3CDTF">2023-08-03T09:37:27Z</dcterms:created>
  <dcterms:modified xsi:type="dcterms:W3CDTF">2024-05-07T09:52:02Z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0x0101002E21BB1874974E48942C34E2F324132B</vt:lpwstr>
  </property>
</Properties>
</file>