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6"/>
  </p:notesMasterIdLst>
  <p:sldIdLst>
    <p:sldId id="267" r:id="rId6"/>
    <p:sldId id="279" r:id="rId7"/>
    <p:sldId id="271" r:id="rId8"/>
    <p:sldId id="272" r:id="rId9"/>
    <p:sldId id="273" r:id="rId10"/>
    <p:sldId id="274" r:id="rId11"/>
    <p:sldId id="278" r:id="rId12"/>
    <p:sldId id="268" r:id="rId13"/>
    <p:sldId id="269"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2E2F25"/>
    <a:srgbClr val="F3734A"/>
    <a:srgbClr val="F36F32"/>
    <a:srgbClr val="F45637"/>
    <a:srgbClr val="85D272"/>
    <a:srgbClr val="61DF83"/>
    <a:srgbClr val="8FBDCB"/>
    <a:srgbClr val="55A1BC"/>
    <a:srgbClr val="CBAA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66" y="1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Cooper" userId="bf124abb-9a2b-4602-9121-6ae61623fa8e" providerId="ADAL" clId="{C18E8BFB-1EE4-48A7-AA69-D23BFDB8A2E0}"/>
    <pc:docChg chg="delSld modSld">
      <pc:chgData name="Rosie Cooper" userId="bf124abb-9a2b-4602-9121-6ae61623fa8e" providerId="ADAL" clId="{C18E8BFB-1EE4-48A7-AA69-D23BFDB8A2E0}" dt="2023-11-17T10:00:32.209" v="172" actId="47"/>
      <pc:docMkLst>
        <pc:docMk/>
      </pc:docMkLst>
      <pc:sldChg chg="delSp modSp mod">
        <pc:chgData name="Rosie Cooper" userId="bf124abb-9a2b-4602-9121-6ae61623fa8e" providerId="ADAL" clId="{C18E8BFB-1EE4-48A7-AA69-D23BFDB8A2E0}" dt="2023-11-17T09:58:52.369" v="30"/>
        <pc:sldMkLst>
          <pc:docMk/>
          <pc:sldMk cId="3922173898" sldId="257"/>
        </pc:sldMkLst>
        <pc:spChg chg="mod">
          <ac:chgData name="Rosie Cooper" userId="bf124abb-9a2b-4602-9121-6ae61623fa8e" providerId="ADAL" clId="{C18E8BFB-1EE4-48A7-AA69-D23BFDB8A2E0}" dt="2023-11-17T09:58:36.723" v="11" actId="20577"/>
          <ac:spMkLst>
            <pc:docMk/>
            <pc:sldMk cId="3922173898" sldId="257"/>
            <ac:spMk id="7" creationId="{F20E0EA5-C155-FC04-E81C-7220D9BAB4EE}"/>
          </ac:spMkLst>
        </pc:spChg>
        <pc:spChg chg="del mod">
          <ac:chgData name="Rosie Cooper" userId="bf124abb-9a2b-4602-9121-6ae61623fa8e" providerId="ADAL" clId="{C18E8BFB-1EE4-48A7-AA69-D23BFDB8A2E0}" dt="2023-11-17T09:58:52.369" v="30"/>
          <ac:spMkLst>
            <pc:docMk/>
            <pc:sldMk cId="3922173898" sldId="257"/>
            <ac:spMk id="34" creationId="{2DFA32BC-5DCD-623A-37B1-E739559331A6}"/>
          </ac:spMkLst>
        </pc:spChg>
        <pc:spChg chg="mod">
          <ac:chgData name="Rosie Cooper" userId="bf124abb-9a2b-4602-9121-6ae61623fa8e" providerId="ADAL" clId="{C18E8BFB-1EE4-48A7-AA69-D23BFDB8A2E0}" dt="2023-11-17T09:58:45.800" v="20" actId="20577"/>
          <ac:spMkLst>
            <pc:docMk/>
            <pc:sldMk cId="3922173898" sldId="257"/>
            <ac:spMk id="55" creationId="{72F0FC16-6FED-23AD-56D2-75DCD7F59477}"/>
          </ac:spMkLst>
        </pc:spChg>
        <pc:spChg chg="mod">
          <ac:chgData name="Rosie Cooper" userId="bf124abb-9a2b-4602-9121-6ae61623fa8e" providerId="ADAL" clId="{C18E8BFB-1EE4-48A7-AA69-D23BFDB8A2E0}" dt="2023-11-17T09:58:48.733" v="28" actId="20577"/>
          <ac:spMkLst>
            <pc:docMk/>
            <pc:sldMk cId="3922173898" sldId="257"/>
            <ac:spMk id="66" creationId="{1AE10A05-0AB2-E32B-62AF-B5BCB9405FD9}"/>
          </ac:spMkLst>
        </pc:spChg>
      </pc:sldChg>
      <pc:sldChg chg="delSp modSp mod">
        <pc:chgData name="Rosie Cooper" userId="bf124abb-9a2b-4602-9121-6ae61623fa8e" providerId="ADAL" clId="{C18E8BFB-1EE4-48A7-AA69-D23BFDB8A2E0}" dt="2023-11-17T09:59:34.622" v="94"/>
        <pc:sldMkLst>
          <pc:docMk/>
          <pc:sldMk cId="1277387276" sldId="271"/>
        </pc:sldMkLst>
        <pc:spChg chg="mod">
          <ac:chgData name="Rosie Cooper" userId="bf124abb-9a2b-4602-9121-6ae61623fa8e" providerId="ADAL" clId="{C18E8BFB-1EE4-48A7-AA69-D23BFDB8A2E0}" dt="2023-11-17T09:59:03.596" v="43" actId="20577"/>
          <ac:spMkLst>
            <pc:docMk/>
            <pc:sldMk cId="1277387276" sldId="271"/>
            <ac:spMk id="7" creationId="{F20E0EA5-C155-FC04-E81C-7220D9BAB4EE}"/>
          </ac:spMkLst>
        </pc:spChg>
        <pc:spChg chg="del mod">
          <ac:chgData name="Rosie Cooper" userId="bf124abb-9a2b-4602-9121-6ae61623fa8e" providerId="ADAL" clId="{C18E8BFB-1EE4-48A7-AA69-D23BFDB8A2E0}" dt="2023-11-17T09:59:34.622" v="94"/>
          <ac:spMkLst>
            <pc:docMk/>
            <pc:sldMk cId="1277387276" sldId="271"/>
            <ac:spMk id="34" creationId="{2DFA32BC-5DCD-623A-37B1-E739559331A6}"/>
          </ac:spMkLst>
        </pc:spChg>
        <pc:spChg chg="mod">
          <ac:chgData name="Rosie Cooper" userId="bf124abb-9a2b-4602-9121-6ae61623fa8e" providerId="ADAL" clId="{C18E8BFB-1EE4-48A7-AA69-D23BFDB8A2E0}" dt="2023-11-17T09:59:23.031" v="70" actId="20577"/>
          <ac:spMkLst>
            <pc:docMk/>
            <pc:sldMk cId="1277387276" sldId="271"/>
            <ac:spMk id="55" creationId="{72F0FC16-6FED-23AD-56D2-75DCD7F59477}"/>
          </ac:spMkLst>
        </pc:spChg>
        <pc:spChg chg="mod">
          <ac:chgData name="Rosie Cooper" userId="bf124abb-9a2b-4602-9121-6ae61623fa8e" providerId="ADAL" clId="{C18E8BFB-1EE4-48A7-AA69-D23BFDB8A2E0}" dt="2023-11-17T09:59:34.066" v="92" actId="20577"/>
          <ac:spMkLst>
            <pc:docMk/>
            <pc:sldMk cId="1277387276" sldId="271"/>
            <ac:spMk id="66" creationId="{1AE10A05-0AB2-E32B-62AF-B5BCB9405FD9}"/>
          </ac:spMkLst>
        </pc:spChg>
      </pc:sldChg>
      <pc:sldChg chg="delSp modSp mod">
        <pc:chgData name="Rosie Cooper" userId="bf124abb-9a2b-4602-9121-6ae61623fa8e" providerId="ADAL" clId="{C18E8BFB-1EE4-48A7-AA69-D23BFDB8A2E0}" dt="2023-11-17T10:00:09.283" v="145"/>
        <pc:sldMkLst>
          <pc:docMk/>
          <pc:sldMk cId="2798364081" sldId="272"/>
        </pc:sldMkLst>
        <pc:spChg chg="mod">
          <ac:chgData name="Rosie Cooper" userId="bf124abb-9a2b-4602-9121-6ae61623fa8e" providerId="ADAL" clId="{C18E8BFB-1EE4-48A7-AA69-D23BFDB8A2E0}" dt="2023-11-17T09:59:49.048" v="109" actId="20577"/>
          <ac:spMkLst>
            <pc:docMk/>
            <pc:sldMk cId="2798364081" sldId="272"/>
            <ac:spMk id="7" creationId="{F20E0EA5-C155-FC04-E81C-7220D9BAB4EE}"/>
          </ac:spMkLst>
        </pc:spChg>
        <pc:spChg chg="del mod">
          <ac:chgData name="Rosie Cooper" userId="bf124abb-9a2b-4602-9121-6ae61623fa8e" providerId="ADAL" clId="{C18E8BFB-1EE4-48A7-AA69-D23BFDB8A2E0}" dt="2023-11-17T10:00:09.283" v="145"/>
          <ac:spMkLst>
            <pc:docMk/>
            <pc:sldMk cId="2798364081" sldId="272"/>
            <ac:spMk id="34" creationId="{2DFA32BC-5DCD-623A-37B1-E739559331A6}"/>
          </ac:spMkLst>
        </pc:spChg>
        <pc:spChg chg="mod">
          <ac:chgData name="Rosie Cooper" userId="bf124abb-9a2b-4602-9121-6ae61623fa8e" providerId="ADAL" clId="{C18E8BFB-1EE4-48A7-AA69-D23BFDB8A2E0}" dt="2023-11-17T10:00:00.084" v="128" actId="20577"/>
          <ac:spMkLst>
            <pc:docMk/>
            <pc:sldMk cId="2798364081" sldId="272"/>
            <ac:spMk id="55" creationId="{72F0FC16-6FED-23AD-56D2-75DCD7F59477}"/>
          </ac:spMkLst>
        </pc:spChg>
        <pc:spChg chg="mod">
          <ac:chgData name="Rosie Cooper" userId="bf124abb-9a2b-4602-9121-6ae61623fa8e" providerId="ADAL" clId="{C18E8BFB-1EE4-48A7-AA69-D23BFDB8A2E0}" dt="2023-11-17T10:00:06.528" v="143" actId="20577"/>
          <ac:spMkLst>
            <pc:docMk/>
            <pc:sldMk cId="2798364081" sldId="272"/>
            <ac:spMk id="66" creationId="{1AE10A05-0AB2-E32B-62AF-B5BCB9405FD9}"/>
          </ac:spMkLst>
        </pc:spChg>
      </pc:sldChg>
      <pc:sldChg chg="delSp modSp mod">
        <pc:chgData name="Rosie Cooper" userId="bf124abb-9a2b-4602-9121-6ae61623fa8e" providerId="ADAL" clId="{C18E8BFB-1EE4-48A7-AA69-D23BFDB8A2E0}" dt="2023-11-17T10:00:31.455" v="171"/>
        <pc:sldMkLst>
          <pc:docMk/>
          <pc:sldMk cId="3563777604" sldId="273"/>
        </pc:sldMkLst>
        <pc:spChg chg="mod">
          <ac:chgData name="Rosie Cooper" userId="bf124abb-9a2b-4602-9121-6ae61623fa8e" providerId="ADAL" clId="{C18E8BFB-1EE4-48A7-AA69-D23BFDB8A2E0}" dt="2023-11-17T10:00:18.504" v="158" actId="20577"/>
          <ac:spMkLst>
            <pc:docMk/>
            <pc:sldMk cId="3563777604" sldId="273"/>
            <ac:spMk id="7" creationId="{F20E0EA5-C155-FC04-E81C-7220D9BAB4EE}"/>
          </ac:spMkLst>
        </pc:spChg>
        <pc:spChg chg="del mod">
          <ac:chgData name="Rosie Cooper" userId="bf124abb-9a2b-4602-9121-6ae61623fa8e" providerId="ADAL" clId="{C18E8BFB-1EE4-48A7-AA69-D23BFDB8A2E0}" dt="2023-11-17T10:00:31.455" v="169"/>
          <ac:spMkLst>
            <pc:docMk/>
            <pc:sldMk cId="3563777604" sldId="273"/>
            <ac:spMk id="34" creationId="{2DFA32BC-5DCD-623A-37B1-E739559331A6}"/>
          </ac:spMkLst>
        </pc:spChg>
        <pc:spChg chg="mod">
          <ac:chgData name="Rosie Cooper" userId="bf124abb-9a2b-4602-9121-6ae61623fa8e" providerId="ADAL" clId="{C18E8BFB-1EE4-48A7-AA69-D23BFDB8A2E0}" dt="2023-11-17T10:00:27.567" v="166" actId="20577"/>
          <ac:spMkLst>
            <pc:docMk/>
            <pc:sldMk cId="3563777604" sldId="273"/>
            <ac:spMk id="55" creationId="{72F0FC16-6FED-23AD-56D2-75DCD7F59477}"/>
          </ac:spMkLst>
        </pc:spChg>
        <pc:spChg chg="del mod">
          <ac:chgData name="Rosie Cooper" userId="bf124abb-9a2b-4602-9121-6ae61623fa8e" providerId="ADAL" clId="{C18E8BFB-1EE4-48A7-AA69-D23BFDB8A2E0}" dt="2023-11-17T10:00:31.455" v="171"/>
          <ac:spMkLst>
            <pc:docMk/>
            <pc:sldMk cId="3563777604" sldId="273"/>
            <ac:spMk id="66" creationId="{1AE10A05-0AB2-E32B-62AF-B5BCB9405FD9}"/>
          </ac:spMkLst>
        </pc:spChg>
      </pc:sldChg>
      <pc:sldChg chg="del">
        <pc:chgData name="Rosie Cooper" userId="bf124abb-9a2b-4602-9121-6ae61623fa8e" providerId="ADAL" clId="{C18E8BFB-1EE4-48A7-AA69-D23BFDB8A2E0}" dt="2023-11-17T10:00:32.209" v="172" actId="47"/>
        <pc:sldMkLst>
          <pc:docMk/>
          <pc:sldMk cId="3444085625" sldId="274"/>
        </pc:sldMkLst>
      </pc:sldChg>
    </pc:docChg>
  </pc:docChgLst>
  <pc:docChgLst>
    <pc:chgData name="Rosie Cooper" userId="bf124abb-9a2b-4602-9121-6ae61623fa8e" providerId="ADAL" clId="{9E328FDC-70FF-4C57-B2AA-25B2BE6BC1AB}"/>
    <pc:docChg chg="undo custSel addSld delSld modSld">
      <pc:chgData name="Rosie Cooper" userId="bf124abb-9a2b-4602-9121-6ae61623fa8e" providerId="ADAL" clId="{9E328FDC-70FF-4C57-B2AA-25B2BE6BC1AB}" dt="2023-11-17T09:57:53.480" v="325" actId="20577"/>
      <pc:docMkLst>
        <pc:docMk/>
      </pc:docMkLst>
      <pc:sldChg chg="del">
        <pc:chgData name="Rosie Cooper" userId="bf124abb-9a2b-4602-9121-6ae61623fa8e" providerId="ADAL" clId="{9E328FDC-70FF-4C57-B2AA-25B2BE6BC1AB}" dt="2023-11-17T09:52:58.946" v="0" actId="47"/>
        <pc:sldMkLst>
          <pc:docMk/>
          <pc:sldMk cId="1248512973" sldId="256"/>
        </pc:sldMkLst>
      </pc:sldChg>
      <pc:sldChg chg="modSp mod">
        <pc:chgData name="Rosie Cooper" userId="bf124abb-9a2b-4602-9121-6ae61623fa8e" providerId="ADAL" clId="{9E328FDC-70FF-4C57-B2AA-25B2BE6BC1AB}" dt="2023-11-17T09:57:53.480" v="325" actId="20577"/>
        <pc:sldMkLst>
          <pc:docMk/>
          <pc:sldMk cId="3922173898" sldId="257"/>
        </pc:sldMkLst>
        <pc:spChg chg="mod">
          <ac:chgData name="Rosie Cooper" userId="bf124abb-9a2b-4602-9121-6ae61623fa8e" providerId="ADAL" clId="{9E328FDC-70FF-4C57-B2AA-25B2BE6BC1AB}" dt="2023-11-17T09:53:29.563" v="39" actId="20577"/>
          <ac:spMkLst>
            <pc:docMk/>
            <pc:sldMk cId="3922173898" sldId="257"/>
            <ac:spMk id="7" creationId="{F20E0EA5-C155-FC04-E81C-7220D9BAB4EE}"/>
          </ac:spMkLst>
        </pc:spChg>
        <pc:spChg chg="mod">
          <ac:chgData name="Rosie Cooper" userId="bf124abb-9a2b-4602-9121-6ae61623fa8e" providerId="ADAL" clId="{9E328FDC-70FF-4C57-B2AA-25B2BE6BC1AB}" dt="2023-11-17T09:53:36.474" v="52" actId="20577"/>
          <ac:spMkLst>
            <pc:docMk/>
            <pc:sldMk cId="3922173898" sldId="257"/>
            <ac:spMk id="34" creationId="{2DFA32BC-5DCD-623A-37B1-E739559331A6}"/>
          </ac:spMkLst>
        </pc:spChg>
        <pc:spChg chg="mod">
          <ac:chgData name="Rosie Cooper" userId="bf124abb-9a2b-4602-9121-6ae61623fa8e" providerId="ADAL" clId="{9E328FDC-70FF-4C57-B2AA-25B2BE6BC1AB}" dt="2023-11-17T09:57:53.480" v="325" actId="20577"/>
          <ac:spMkLst>
            <pc:docMk/>
            <pc:sldMk cId="3922173898" sldId="257"/>
            <ac:spMk id="55" creationId="{72F0FC16-6FED-23AD-56D2-75DCD7F59477}"/>
          </ac:spMkLst>
        </pc:spChg>
        <pc:spChg chg="mod">
          <ac:chgData name="Rosie Cooper" userId="bf124abb-9a2b-4602-9121-6ae61623fa8e" providerId="ADAL" clId="{9E328FDC-70FF-4C57-B2AA-25B2BE6BC1AB}" dt="2023-11-17T09:54:03.036" v="96" actId="6549"/>
          <ac:spMkLst>
            <pc:docMk/>
            <pc:sldMk cId="3922173898" sldId="257"/>
            <ac:spMk id="66" creationId="{1AE10A05-0AB2-E32B-62AF-B5BCB9405FD9}"/>
          </ac:spMkLst>
        </pc:spChg>
      </pc:sldChg>
      <pc:sldChg chg="del">
        <pc:chgData name="Rosie Cooper" userId="bf124abb-9a2b-4602-9121-6ae61623fa8e" providerId="ADAL" clId="{9E328FDC-70FF-4C57-B2AA-25B2BE6BC1AB}" dt="2023-11-17T09:53:12.500" v="6" actId="47"/>
        <pc:sldMkLst>
          <pc:docMk/>
          <pc:sldMk cId="3141421128" sldId="258"/>
        </pc:sldMkLst>
      </pc:sldChg>
      <pc:sldChg chg="del">
        <pc:chgData name="Rosie Cooper" userId="bf124abb-9a2b-4602-9121-6ae61623fa8e" providerId="ADAL" clId="{9E328FDC-70FF-4C57-B2AA-25B2BE6BC1AB}" dt="2023-11-17T09:53:13.136" v="7" actId="47"/>
        <pc:sldMkLst>
          <pc:docMk/>
          <pc:sldMk cId="1282211870" sldId="259"/>
        </pc:sldMkLst>
      </pc:sldChg>
      <pc:sldChg chg="del">
        <pc:chgData name="Rosie Cooper" userId="bf124abb-9a2b-4602-9121-6ae61623fa8e" providerId="ADAL" clId="{9E328FDC-70FF-4C57-B2AA-25B2BE6BC1AB}" dt="2023-11-17T09:53:13.843" v="8" actId="47"/>
        <pc:sldMkLst>
          <pc:docMk/>
          <pc:sldMk cId="1717883" sldId="260"/>
        </pc:sldMkLst>
      </pc:sldChg>
      <pc:sldChg chg="del">
        <pc:chgData name="Rosie Cooper" userId="bf124abb-9a2b-4602-9121-6ae61623fa8e" providerId="ADAL" clId="{9E328FDC-70FF-4C57-B2AA-25B2BE6BC1AB}" dt="2023-11-17T09:53:14.675" v="9" actId="47"/>
        <pc:sldMkLst>
          <pc:docMk/>
          <pc:sldMk cId="639713211" sldId="261"/>
        </pc:sldMkLst>
      </pc:sldChg>
      <pc:sldChg chg="del">
        <pc:chgData name="Rosie Cooper" userId="bf124abb-9a2b-4602-9121-6ae61623fa8e" providerId="ADAL" clId="{9E328FDC-70FF-4C57-B2AA-25B2BE6BC1AB}" dt="2023-11-17T09:53:15.440" v="10" actId="47"/>
        <pc:sldMkLst>
          <pc:docMk/>
          <pc:sldMk cId="3140366966" sldId="262"/>
        </pc:sldMkLst>
      </pc:sldChg>
      <pc:sldChg chg="del">
        <pc:chgData name="Rosie Cooper" userId="bf124abb-9a2b-4602-9121-6ae61623fa8e" providerId="ADAL" clId="{9E328FDC-70FF-4C57-B2AA-25B2BE6BC1AB}" dt="2023-11-17T09:53:17.278" v="13" actId="47"/>
        <pc:sldMkLst>
          <pc:docMk/>
          <pc:sldMk cId="758187235" sldId="263"/>
        </pc:sldMkLst>
      </pc:sldChg>
      <pc:sldChg chg="del">
        <pc:chgData name="Rosie Cooper" userId="bf124abb-9a2b-4602-9121-6ae61623fa8e" providerId="ADAL" clId="{9E328FDC-70FF-4C57-B2AA-25B2BE6BC1AB}" dt="2023-11-17T09:53:16.398" v="12" actId="47"/>
        <pc:sldMkLst>
          <pc:docMk/>
          <pc:sldMk cId="489831976" sldId="264"/>
        </pc:sldMkLst>
      </pc:sldChg>
      <pc:sldChg chg="del">
        <pc:chgData name="Rosie Cooper" userId="bf124abb-9a2b-4602-9121-6ae61623fa8e" providerId="ADAL" clId="{9E328FDC-70FF-4C57-B2AA-25B2BE6BC1AB}" dt="2023-11-17T09:53:15.866" v="11" actId="47"/>
        <pc:sldMkLst>
          <pc:docMk/>
          <pc:sldMk cId="2833983038" sldId="265"/>
        </pc:sldMkLst>
      </pc:sldChg>
      <pc:sldChg chg="del">
        <pc:chgData name="Rosie Cooper" userId="bf124abb-9a2b-4602-9121-6ae61623fa8e" providerId="ADAL" clId="{9E328FDC-70FF-4C57-B2AA-25B2BE6BC1AB}" dt="2023-11-17T09:53:18.806" v="14" actId="47"/>
        <pc:sldMkLst>
          <pc:docMk/>
          <pc:sldMk cId="3885894406" sldId="266"/>
        </pc:sldMkLst>
      </pc:sldChg>
      <pc:sldChg chg="addSp modSp mod">
        <pc:chgData name="Rosie Cooper" userId="bf124abb-9a2b-4602-9121-6ae61623fa8e" providerId="ADAL" clId="{9E328FDC-70FF-4C57-B2AA-25B2BE6BC1AB}" dt="2023-11-17T09:57:06.924" v="322" actId="20577"/>
        <pc:sldMkLst>
          <pc:docMk/>
          <pc:sldMk cId="789785739" sldId="269"/>
        </pc:sldMkLst>
        <pc:spChg chg="add mod">
          <ac:chgData name="Rosie Cooper" userId="bf124abb-9a2b-4602-9121-6ae61623fa8e" providerId="ADAL" clId="{9E328FDC-70FF-4C57-B2AA-25B2BE6BC1AB}" dt="2023-11-17T09:56:54.091" v="320" actId="12789"/>
          <ac:spMkLst>
            <pc:docMk/>
            <pc:sldMk cId="789785739" sldId="269"/>
            <ac:spMk id="2" creationId="{DBBE8B8C-FAE7-2E93-0423-70895FA74D69}"/>
          </ac:spMkLst>
        </pc:spChg>
        <pc:spChg chg="add mod">
          <ac:chgData name="Rosie Cooper" userId="bf124abb-9a2b-4602-9121-6ae61623fa8e" providerId="ADAL" clId="{9E328FDC-70FF-4C57-B2AA-25B2BE6BC1AB}" dt="2023-11-17T09:57:06.924" v="322" actId="20577"/>
          <ac:spMkLst>
            <pc:docMk/>
            <pc:sldMk cId="789785739" sldId="269"/>
            <ac:spMk id="8" creationId="{A6C5F9A9-6C6D-FF46-A5BC-422D049D73F9}"/>
          </ac:spMkLst>
        </pc:spChg>
        <pc:cxnChg chg="add mod">
          <ac:chgData name="Rosie Cooper" userId="bf124abb-9a2b-4602-9121-6ae61623fa8e" providerId="ADAL" clId="{9E328FDC-70FF-4C57-B2AA-25B2BE6BC1AB}" dt="2023-11-17T09:56:54.091" v="320" actId="12789"/>
          <ac:cxnSpMkLst>
            <pc:docMk/>
            <pc:sldMk cId="789785739" sldId="269"/>
            <ac:cxnSpMk id="12" creationId="{96475FA0-483C-9C79-ED05-2166B5131770}"/>
          </ac:cxnSpMkLst>
        </pc:cxnChg>
        <pc:cxnChg chg="mod">
          <ac:chgData name="Rosie Cooper" userId="bf124abb-9a2b-4602-9121-6ae61623fa8e" providerId="ADAL" clId="{9E328FDC-70FF-4C57-B2AA-25B2BE6BC1AB}" dt="2023-11-17T09:56:54.091" v="320" actId="12789"/>
          <ac:cxnSpMkLst>
            <pc:docMk/>
            <pc:sldMk cId="789785739" sldId="269"/>
            <ac:cxnSpMk id="43" creationId="{0C8E428F-DEF2-67FE-6FEA-2FA49F1AE7FD}"/>
          </ac:cxnSpMkLst>
        </pc:cxnChg>
      </pc:sldChg>
      <pc:sldChg chg="del">
        <pc:chgData name="Rosie Cooper" userId="bf124abb-9a2b-4602-9121-6ae61623fa8e" providerId="ADAL" clId="{9E328FDC-70FF-4C57-B2AA-25B2BE6BC1AB}" dt="2023-11-17T09:53:11.245" v="5" actId="47"/>
        <pc:sldMkLst>
          <pc:docMk/>
          <pc:sldMk cId="1287725198" sldId="270"/>
        </pc:sldMkLst>
      </pc:sldChg>
      <pc:sldChg chg="modSp add mod">
        <pc:chgData name="Rosie Cooper" userId="bf124abb-9a2b-4602-9121-6ae61623fa8e" providerId="ADAL" clId="{9E328FDC-70FF-4C57-B2AA-25B2BE6BC1AB}" dt="2023-11-17T09:54:40.887" v="157" actId="20577"/>
        <pc:sldMkLst>
          <pc:docMk/>
          <pc:sldMk cId="1277387276" sldId="271"/>
        </pc:sldMkLst>
        <pc:spChg chg="mod">
          <ac:chgData name="Rosie Cooper" userId="bf124abb-9a2b-4602-9121-6ae61623fa8e" providerId="ADAL" clId="{9E328FDC-70FF-4C57-B2AA-25B2BE6BC1AB}" dt="2023-11-17T09:54:21.081" v="116" actId="20577"/>
          <ac:spMkLst>
            <pc:docMk/>
            <pc:sldMk cId="1277387276" sldId="271"/>
            <ac:spMk id="7" creationId="{F20E0EA5-C155-FC04-E81C-7220D9BAB4EE}"/>
          </ac:spMkLst>
        </pc:spChg>
        <pc:spChg chg="mod">
          <ac:chgData name="Rosie Cooper" userId="bf124abb-9a2b-4602-9121-6ae61623fa8e" providerId="ADAL" clId="{9E328FDC-70FF-4C57-B2AA-25B2BE6BC1AB}" dt="2023-11-17T09:54:24.421" v="125" actId="20577"/>
          <ac:spMkLst>
            <pc:docMk/>
            <pc:sldMk cId="1277387276" sldId="271"/>
            <ac:spMk id="34" creationId="{2DFA32BC-5DCD-623A-37B1-E739559331A6}"/>
          </ac:spMkLst>
        </pc:spChg>
        <pc:spChg chg="mod">
          <ac:chgData name="Rosie Cooper" userId="bf124abb-9a2b-4602-9121-6ae61623fa8e" providerId="ADAL" clId="{9E328FDC-70FF-4C57-B2AA-25B2BE6BC1AB}" dt="2023-11-17T09:54:35.937" v="143" actId="20577"/>
          <ac:spMkLst>
            <pc:docMk/>
            <pc:sldMk cId="1277387276" sldId="271"/>
            <ac:spMk id="55" creationId="{72F0FC16-6FED-23AD-56D2-75DCD7F59477}"/>
          </ac:spMkLst>
        </pc:spChg>
        <pc:spChg chg="mod">
          <ac:chgData name="Rosie Cooper" userId="bf124abb-9a2b-4602-9121-6ae61623fa8e" providerId="ADAL" clId="{9E328FDC-70FF-4C57-B2AA-25B2BE6BC1AB}" dt="2023-11-17T09:54:40.887" v="157" actId="20577"/>
          <ac:spMkLst>
            <pc:docMk/>
            <pc:sldMk cId="1277387276" sldId="271"/>
            <ac:spMk id="66" creationId="{1AE10A05-0AB2-E32B-62AF-B5BCB9405FD9}"/>
          </ac:spMkLst>
        </pc:spChg>
      </pc:sldChg>
      <pc:sldChg chg="modSp add mod">
        <pc:chgData name="Rosie Cooper" userId="bf124abb-9a2b-4602-9121-6ae61623fa8e" providerId="ADAL" clId="{9E328FDC-70FF-4C57-B2AA-25B2BE6BC1AB}" dt="2023-11-17T09:55:07.416" v="194" actId="20577"/>
        <pc:sldMkLst>
          <pc:docMk/>
          <pc:sldMk cId="2798364081" sldId="272"/>
        </pc:sldMkLst>
        <pc:spChg chg="mod">
          <ac:chgData name="Rosie Cooper" userId="bf124abb-9a2b-4602-9121-6ae61623fa8e" providerId="ADAL" clId="{9E328FDC-70FF-4C57-B2AA-25B2BE6BC1AB}" dt="2023-11-17T09:54:52.140" v="167" actId="20577"/>
          <ac:spMkLst>
            <pc:docMk/>
            <pc:sldMk cId="2798364081" sldId="272"/>
            <ac:spMk id="7" creationId="{F20E0EA5-C155-FC04-E81C-7220D9BAB4EE}"/>
          </ac:spMkLst>
        </pc:spChg>
        <pc:spChg chg="mod">
          <ac:chgData name="Rosie Cooper" userId="bf124abb-9a2b-4602-9121-6ae61623fa8e" providerId="ADAL" clId="{9E328FDC-70FF-4C57-B2AA-25B2BE6BC1AB}" dt="2023-11-17T09:54:55.767" v="175" actId="20577"/>
          <ac:spMkLst>
            <pc:docMk/>
            <pc:sldMk cId="2798364081" sldId="272"/>
            <ac:spMk id="34" creationId="{2DFA32BC-5DCD-623A-37B1-E739559331A6}"/>
          </ac:spMkLst>
        </pc:spChg>
        <pc:spChg chg="mod">
          <ac:chgData name="Rosie Cooper" userId="bf124abb-9a2b-4602-9121-6ae61623fa8e" providerId="ADAL" clId="{9E328FDC-70FF-4C57-B2AA-25B2BE6BC1AB}" dt="2023-11-17T09:55:05.246" v="189" actId="20577"/>
          <ac:spMkLst>
            <pc:docMk/>
            <pc:sldMk cId="2798364081" sldId="272"/>
            <ac:spMk id="55" creationId="{72F0FC16-6FED-23AD-56D2-75DCD7F59477}"/>
          </ac:spMkLst>
        </pc:spChg>
        <pc:spChg chg="mod">
          <ac:chgData name="Rosie Cooper" userId="bf124abb-9a2b-4602-9121-6ae61623fa8e" providerId="ADAL" clId="{9E328FDC-70FF-4C57-B2AA-25B2BE6BC1AB}" dt="2023-11-17T09:55:07.416" v="194" actId="20577"/>
          <ac:spMkLst>
            <pc:docMk/>
            <pc:sldMk cId="2798364081" sldId="272"/>
            <ac:spMk id="66" creationId="{1AE10A05-0AB2-E32B-62AF-B5BCB9405FD9}"/>
          </ac:spMkLst>
        </pc:spChg>
      </pc:sldChg>
      <pc:sldChg chg="modSp add mod">
        <pc:chgData name="Rosie Cooper" userId="bf124abb-9a2b-4602-9121-6ae61623fa8e" providerId="ADAL" clId="{9E328FDC-70FF-4C57-B2AA-25B2BE6BC1AB}" dt="2023-11-17T09:55:39.976" v="236" actId="20577"/>
        <pc:sldMkLst>
          <pc:docMk/>
          <pc:sldMk cId="3563777604" sldId="273"/>
        </pc:sldMkLst>
        <pc:spChg chg="mod">
          <ac:chgData name="Rosie Cooper" userId="bf124abb-9a2b-4602-9121-6ae61623fa8e" providerId="ADAL" clId="{9E328FDC-70FF-4C57-B2AA-25B2BE6BC1AB}" dt="2023-11-17T09:55:18.697" v="204" actId="20577"/>
          <ac:spMkLst>
            <pc:docMk/>
            <pc:sldMk cId="3563777604" sldId="273"/>
            <ac:spMk id="7" creationId="{F20E0EA5-C155-FC04-E81C-7220D9BAB4EE}"/>
          </ac:spMkLst>
        </pc:spChg>
        <pc:spChg chg="mod">
          <ac:chgData name="Rosie Cooper" userId="bf124abb-9a2b-4602-9121-6ae61623fa8e" providerId="ADAL" clId="{9E328FDC-70FF-4C57-B2AA-25B2BE6BC1AB}" dt="2023-11-17T09:55:21.593" v="212" actId="20577"/>
          <ac:spMkLst>
            <pc:docMk/>
            <pc:sldMk cId="3563777604" sldId="273"/>
            <ac:spMk id="34" creationId="{2DFA32BC-5DCD-623A-37B1-E739559331A6}"/>
          </ac:spMkLst>
        </pc:spChg>
        <pc:spChg chg="mod">
          <ac:chgData name="Rosie Cooper" userId="bf124abb-9a2b-4602-9121-6ae61623fa8e" providerId="ADAL" clId="{9E328FDC-70FF-4C57-B2AA-25B2BE6BC1AB}" dt="2023-11-17T09:55:36.870" v="230" actId="20577"/>
          <ac:spMkLst>
            <pc:docMk/>
            <pc:sldMk cId="3563777604" sldId="273"/>
            <ac:spMk id="55" creationId="{72F0FC16-6FED-23AD-56D2-75DCD7F59477}"/>
          </ac:spMkLst>
        </pc:spChg>
        <pc:spChg chg="mod">
          <ac:chgData name="Rosie Cooper" userId="bf124abb-9a2b-4602-9121-6ae61623fa8e" providerId="ADAL" clId="{9E328FDC-70FF-4C57-B2AA-25B2BE6BC1AB}" dt="2023-11-17T09:55:39.976" v="236" actId="20577"/>
          <ac:spMkLst>
            <pc:docMk/>
            <pc:sldMk cId="3563777604" sldId="273"/>
            <ac:spMk id="66" creationId="{1AE10A05-0AB2-E32B-62AF-B5BCB9405FD9}"/>
          </ac:spMkLst>
        </pc:spChg>
      </pc:sldChg>
      <pc:sldChg chg="addSp delSp modSp add mod">
        <pc:chgData name="Rosie Cooper" userId="bf124abb-9a2b-4602-9121-6ae61623fa8e" providerId="ADAL" clId="{9E328FDC-70FF-4C57-B2AA-25B2BE6BC1AB}" dt="2023-11-17T09:56:09.679" v="276"/>
        <pc:sldMkLst>
          <pc:docMk/>
          <pc:sldMk cId="3444085625" sldId="274"/>
        </pc:sldMkLst>
        <pc:spChg chg="mod">
          <ac:chgData name="Rosie Cooper" userId="bf124abb-9a2b-4602-9121-6ae61623fa8e" providerId="ADAL" clId="{9E328FDC-70FF-4C57-B2AA-25B2BE6BC1AB}" dt="2023-11-17T09:55:47.557" v="243" actId="20577"/>
          <ac:spMkLst>
            <pc:docMk/>
            <pc:sldMk cId="3444085625" sldId="274"/>
            <ac:spMk id="7" creationId="{F20E0EA5-C155-FC04-E81C-7220D9BAB4EE}"/>
          </ac:spMkLst>
        </pc:spChg>
        <pc:spChg chg="mod">
          <ac:chgData name="Rosie Cooper" userId="bf124abb-9a2b-4602-9121-6ae61623fa8e" providerId="ADAL" clId="{9E328FDC-70FF-4C57-B2AA-25B2BE6BC1AB}" dt="2023-11-17T09:55:50.582" v="249" actId="20577"/>
          <ac:spMkLst>
            <pc:docMk/>
            <pc:sldMk cId="3444085625" sldId="274"/>
            <ac:spMk id="34" creationId="{2DFA32BC-5DCD-623A-37B1-E739559331A6}"/>
          </ac:spMkLst>
        </pc:spChg>
        <pc:spChg chg="add del mod">
          <ac:chgData name="Rosie Cooper" userId="bf124abb-9a2b-4602-9121-6ae61623fa8e" providerId="ADAL" clId="{9E328FDC-70FF-4C57-B2AA-25B2BE6BC1AB}" dt="2023-11-17T09:56:00.833" v="273" actId="20577"/>
          <ac:spMkLst>
            <pc:docMk/>
            <pc:sldMk cId="3444085625" sldId="274"/>
            <ac:spMk id="55" creationId="{72F0FC16-6FED-23AD-56D2-75DCD7F59477}"/>
          </ac:spMkLst>
        </pc:spChg>
        <pc:spChg chg="del mod">
          <ac:chgData name="Rosie Cooper" userId="bf124abb-9a2b-4602-9121-6ae61623fa8e" providerId="ADAL" clId="{9E328FDC-70FF-4C57-B2AA-25B2BE6BC1AB}" dt="2023-11-17T09:56:09.679" v="276"/>
          <ac:spMkLst>
            <pc:docMk/>
            <pc:sldMk cId="3444085625" sldId="274"/>
            <ac:spMk id="66" creationId="{1AE10A05-0AB2-E32B-62AF-B5BCB9405FD9}"/>
          </ac:spMkLst>
        </pc:spChg>
        <pc:picChg chg="add del">
          <ac:chgData name="Rosie Cooper" userId="bf124abb-9a2b-4602-9121-6ae61623fa8e" providerId="ADAL" clId="{9E328FDC-70FF-4C57-B2AA-25B2BE6BC1AB}" dt="2023-11-17T09:55:57.408" v="259" actId="478"/>
          <ac:picMkLst>
            <pc:docMk/>
            <pc:sldMk cId="3444085625" sldId="274"/>
            <ac:picMk id="71" creationId="{7AD663A2-4F99-64FB-FB7A-6D70A27ADC10}"/>
          </ac:picMkLst>
        </pc:picChg>
      </pc:sldChg>
    </pc:docChg>
  </pc:docChgLst>
  <pc:docChgLst>
    <pc:chgData name="Rosie Cooper" userId="bf124abb-9a2b-4602-9121-6ae61623fa8e" providerId="ADAL" clId="{957AE196-13B2-4542-8BA5-47A916F25838}"/>
    <pc:docChg chg="undo custSel modSld">
      <pc:chgData name="Rosie Cooper" userId="bf124abb-9a2b-4602-9121-6ae61623fa8e" providerId="ADAL" clId="{957AE196-13B2-4542-8BA5-47A916F25838}" dt="2023-10-31T14:35:11.697" v="177" actId="20577"/>
      <pc:docMkLst>
        <pc:docMk/>
      </pc:docMkLst>
      <pc:sldChg chg="modSp mod">
        <pc:chgData name="Rosie Cooper" userId="bf124abb-9a2b-4602-9121-6ae61623fa8e" providerId="ADAL" clId="{957AE196-13B2-4542-8BA5-47A916F25838}" dt="2023-10-31T14:35:11.697" v="177" actId="20577"/>
        <pc:sldMkLst>
          <pc:docMk/>
          <pc:sldMk cId="1248512973" sldId="256"/>
        </pc:sldMkLst>
        <pc:spChg chg="mod">
          <ac:chgData name="Rosie Cooper" userId="bf124abb-9a2b-4602-9121-6ae61623fa8e" providerId="ADAL" clId="{957AE196-13B2-4542-8BA5-47A916F25838}" dt="2023-10-31T14:32:58.594" v="102" actId="20577"/>
          <ac:spMkLst>
            <pc:docMk/>
            <pc:sldMk cId="1248512973" sldId="256"/>
            <ac:spMk id="20" creationId="{8EF1E5E4-D4E4-2461-6588-FCEC11B04F50}"/>
          </ac:spMkLst>
        </pc:spChg>
        <pc:spChg chg="mod">
          <ac:chgData name="Rosie Cooper" userId="bf124abb-9a2b-4602-9121-6ae61623fa8e" providerId="ADAL" clId="{957AE196-13B2-4542-8BA5-47A916F25838}" dt="2023-10-31T14:35:11.697" v="177" actId="20577"/>
          <ac:spMkLst>
            <pc:docMk/>
            <pc:sldMk cId="1248512973" sldId="256"/>
            <ac:spMk id="25" creationId="{7239B626-E470-0840-109D-8271BFADF3F8}"/>
          </ac:spMkLst>
        </pc:spChg>
        <pc:spChg chg="mod">
          <ac:chgData name="Rosie Cooper" userId="bf124abb-9a2b-4602-9121-6ae61623fa8e" providerId="ADAL" clId="{957AE196-13B2-4542-8BA5-47A916F25838}" dt="2023-10-31T14:34:55.299" v="141"/>
          <ac:spMkLst>
            <pc:docMk/>
            <pc:sldMk cId="1248512973" sldId="256"/>
            <ac:spMk id="28" creationId="{C53C6135-DF6F-5771-7B09-328B3128BCD4}"/>
          </ac:spMkLst>
        </pc:spChg>
        <pc:spChg chg="mod">
          <ac:chgData name="Rosie Cooper" userId="bf124abb-9a2b-4602-9121-6ae61623fa8e" providerId="ADAL" clId="{957AE196-13B2-4542-8BA5-47A916F25838}" dt="2023-10-31T14:34:26.203" v="130" actId="1076"/>
          <ac:spMkLst>
            <pc:docMk/>
            <pc:sldMk cId="1248512973" sldId="256"/>
            <ac:spMk id="44" creationId="{C15B7CD0-E2EB-50E3-7551-7D54FD5C7457}"/>
          </ac:spMkLst>
        </pc:spChg>
        <pc:spChg chg="mod">
          <ac:chgData name="Rosie Cooper" userId="bf124abb-9a2b-4602-9121-6ae61623fa8e" providerId="ADAL" clId="{957AE196-13B2-4542-8BA5-47A916F25838}" dt="2023-10-31T14:34:05.670" v="125"/>
          <ac:spMkLst>
            <pc:docMk/>
            <pc:sldMk cId="1248512973" sldId="256"/>
            <ac:spMk id="45" creationId="{9C0BEE9B-F041-AB87-A5A0-B6787CC59622}"/>
          </ac:spMkLst>
        </pc:spChg>
        <pc:picChg chg="mod">
          <ac:chgData name="Rosie Cooper" userId="bf124abb-9a2b-4602-9121-6ae61623fa8e" providerId="ADAL" clId="{957AE196-13B2-4542-8BA5-47A916F25838}" dt="2023-10-31T14:34:35.552" v="132" actId="1076"/>
          <ac:picMkLst>
            <pc:docMk/>
            <pc:sldMk cId="1248512973" sldId="256"/>
            <ac:picMk id="7" creationId="{496E6DED-7DF3-3BBC-7758-DF055B03D279}"/>
          </ac:picMkLst>
        </pc:picChg>
      </pc:sldChg>
      <pc:sldChg chg="addSp delSp modSp mod">
        <pc:chgData name="Rosie Cooper" userId="bf124abb-9a2b-4602-9121-6ae61623fa8e" providerId="ADAL" clId="{957AE196-13B2-4542-8BA5-47A916F25838}" dt="2023-10-30T15:29:25.257" v="94" actId="1076"/>
        <pc:sldMkLst>
          <pc:docMk/>
          <pc:sldMk cId="3922173898" sldId="257"/>
        </pc:sldMkLst>
        <pc:spChg chg="mod">
          <ac:chgData name="Rosie Cooper" userId="bf124abb-9a2b-4602-9121-6ae61623fa8e" providerId="ADAL" clId="{957AE196-13B2-4542-8BA5-47A916F25838}" dt="2023-10-30T15:29:25.257" v="94" actId="1076"/>
          <ac:spMkLst>
            <pc:docMk/>
            <pc:sldMk cId="3922173898" sldId="257"/>
            <ac:spMk id="10" creationId="{B7014030-16B1-8381-CFFE-DF9CD913BD74}"/>
          </ac:spMkLst>
        </pc:spChg>
        <pc:spChg chg="mod">
          <ac:chgData name="Rosie Cooper" userId="bf124abb-9a2b-4602-9121-6ae61623fa8e" providerId="ADAL" clId="{957AE196-13B2-4542-8BA5-47A916F25838}" dt="2023-10-30T12:29:22.824" v="58"/>
          <ac:spMkLst>
            <pc:docMk/>
            <pc:sldMk cId="3922173898" sldId="257"/>
            <ac:spMk id="15" creationId="{69308B54-F3F6-EA8F-8BAF-6A7C4A4C9DD9}"/>
          </ac:spMkLst>
        </pc:spChg>
        <pc:spChg chg="mod">
          <ac:chgData name="Rosie Cooper" userId="bf124abb-9a2b-4602-9121-6ae61623fa8e" providerId="ADAL" clId="{957AE196-13B2-4542-8BA5-47A916F25838}" dt="2023-10-30T12:28:32.176" v="26" actId="14100"/>
          <ac:spMkLst>
            <pc:docMk/>
            <pc:sldMk cId="3922173898" sldId="257"/>
            <ac:spMk id="16" creationId="{A91398DD-6224-0967-1561-F60F0EC54225}"/>
          </ac:spMkLst>
        </pc:spChg>
        <pc:spChg chg="mod">
          <ac:chgData name="Rosie Cooper" userId="bf124abb-9a2b-4602-9121-6ae61623fa8e" providerId="ADAL" clId="{957AE196-13B2-4542-8BA5-47A916F25838}" dt="2023-10-30T13:14:21.271" v="68"/>
          <ac:spMkLst>
            <pc:docMk/>
            <pc:sldMk cId="3922173898" sldId="257"/>
            <ac:spMk id="17" creationId="{C508096B-EEBB-A045-3200-98CD00185345}"/>
          </ac:spMkLst>
        </pc:spChg>
        <pc:spChg chg="mod">
          <ac:chgData name="Rosie Cooper" userId="bf124abb-9a2b-4602-9121-6ae61623fa8e" providerId="ADAL" clId="{957AE196-13B2-4542-8BA5-47A916F25838}" dt="2023-10-30T12:28:48.976" v="49" actId="1035"/>
          <ac:spMkLst>
            <pc:docMk/>
            <pc:sldMk cId="3922173898" sldId="257"/>
            <ac:spMk id="18" creationId="{815F2FE8-A9AF-4EA2-228C-BB20EC480995}"/>
          </ac:spMkLst>
        </pc:spChg>
        <pc:spChg chg="add del mod">
          <ac:chgData name="Rosie Cooper" userId="bf124abb-9a2b-4602-9121-6ae61623fa8e" providerId="ADAL" clId="{957AE196-13B2-4542-8BA5-47A916F25838}" dt="2023-10-30T13:15:14.376" v="83" actId="478"/>
          <ac:spMkLst>
            <pc:docMk/>
            <pc:sldMk cId="3922173898" sldId="257"/>
            <ac:spMk id="30" creationId="{3DBD9A53-D6AE-BA12-D3C2-BF0A338B6F2D}"/>
          </ac:spMkLst>
        </pc:spChg>
        <pc:spChg chg="mod">
          <ac:chgData name="Rosie Cooper" userId="bf124abb-9a2b-4602-9121-6ae61623fa8e" providerId="ADAL" clId="{957AE196-13B2-4542-8BA5-47A916F25838}" dt="2023-10-30T13:15:14.026" v="82"/>
          <ac:spMkLst>
            <pc:docMk/>
            <pc:sldMk cId="3922173898" sldId="257"/>
            <ac:spMk id="39" creationId="{A3F3180D-8B62-06ED-BD1D-69038AF2D70A}"/>
          </ac:spMkLst>
        </pc:spChg>
        <pc:picChg chg="add del mod">
          <ac:chgData name="Rosie Cooper" userId="bf124abb-9a2b-4602-9121-6ae61623fa8e" providerId="ADAL" clId="{957AE196-13B2-4542-8BA5-47A916F25838}" dt="2023-10-30T13:14:57.648" v="77" actId="1076"/>
          <ac:picMkLst>
            <pc:docMk/>
            <pc:sldMk cId="3922173898" sldId="257"/>
            <ac:picMk id="4" creationId="{953FD517-85C6-8398-F65F-76B87B0194A0}"/>
          </ac:picMkLst>
        </pc:picChg>
        <pc:picChg chg="add del mod">
          <ac:chgData name="Rosie Cooper" userId="bf124abb-9a2b-4602-9121-6ae61623fa8e" providerId="ADAL" clId="{957AE196-13B2-4542-8BA5-47A916F25838}" dt="2023-10-30T13:15:14.864" v="84" actId="478"/>
          <ac:picMkLst>
            <pc:docMk/>
            <pc:sldMk cId="3922173898" sldId="257"/>
            <ac:picMk id="5" creationId="{9D00CFFF-76C1-0D0D-F1C0-4C19853F3E39}"/>
          </ac:picMkLst>
        </pc:picChg>
      </pc:sldChg>
    </pc:docChg>
  </pc:docChgLst>
  <pc:docChgLst>
    <pc:chgData name="Rosie Cooper" userId="S::rosie.cooper@hrp.org.uk::bf124abb-9a2b-4602-9121-6ae61623fa8e" providerId="AD" clId="Web-{17E28773-F033-6B11-7A48-6B75AD5E1864}"/>
    <pc:docChg chg="modSld">
      <pc:chgData name="Rosie Cooper" userId="S::rosie.cooper@hrp.org.uk::bf124abb-9a2b-4602-9121-6ae61623fa8e" providerId="AD" clId="Web-{17E28773-F033-6B11-7A48-6B75AD5E1864}" dt="2024-02-02T10:16:56.894" v="9"/>
      <pc:docMkLst>
        <pc:docMk/>
      </pc:docMkLst>
      <pc:sldChg chg="delSp">
        <pc:chgData name="Rosie Cooper" userId="S::rosie.cooper@hrp.org.uk::bf124abb-9a2b-4602-9121-6ae61623fa8e" providerId="AD" clId="Web-{17E28773-F033-6B11-7A48-6B75AD5E1864}" dt="2024-02-02T10:16:52.941" v="6"/>
        <pc:sldMkLst>
          <pc:docMk/>
          <pc:sldMk cId="789785739" sldId="269"/>
        </pc:sldMkLst>
        <pc:spChg chg="del">
          <ac:chgData name="Rosie Cooper" userId="S::rosie.cooper@hrp.org.uk::bf124abb-9a2b-4602-9121-6ae61623fa8e" providerId="AD" clId="Web-{17E28773-F033-6B11-7A48-6B75AD5E1864}" dt="2024-02-02T10:16:51.004" v="4"/>
          <ac:spMkLst>
            <pc:docMk/>
            <pc:sldMk cId="789785739" sldId="269"/>
            <ac:spMk id="3" creationId="{02D7E09B-4867-C968-13FC-E1877D9E1B94}"/>
          </ac:spMkLst>
        </pc:spChg>
        <pc:spChg chg="del">
          <ac:chgData name="Rosie Cooper" userId="S::rosie.cooper@hrp.org.uk::bf124abb-9a2b-4602-9121-6ae61623fa8e" providerId="AD" clId="Web-{17E28773-F033-6B11-7A48-6B75AD5E1864}" dt="2024-02-02T10:16:51.988" v="5"/>
          <ac:spMkLst>
            <pc:docMk/>
            <pc:sldMk cId="789785739" sldId="269"/>
            <ac:spMk id="4" creationId="{975C11E4-5722-BE81-8F03-8C76BDE39B5D}"/>
          </ac:spMkLst>
        </pc:spChg>
        <pc:spChg chg="del">
          <ac:chgData name="Rosie Cooper" userId="S::rosie.cooper@hrp.org.uk::bf124abb-9a2b-4602-9121-6ae61623fa8e" providerId="AD" clId="Web-{17E28773-F033-6B11-7A48-6B75AD5E1864}" dt="2024-02-02T10:16:52.941" v="6"/>
          <ac:spMkLst>
            <pc:docMk/>
            <pc:sldMk cId="789785739" sldId="269"/>
            <ac:spMk id="5" creationId="{049B7D8D-4935-50A3-7ECF-6E8FA1BB6F08}"/>
          </ac:spMkLst>
        </pc:spChg>
      </pc:sldChg>
      <pc:sldChg chg="modSp">
        <pc:chgData name="Rosie Cooper" userId="S::rosie.cooper@hrp.org.uk::bf124abb-9a2b-4602-9121-6ae61623fa8e" providerId="AD" clId="Web-{17E28773-F033-6B11-7A48-6B75AD5E1864}" dt="2024-02-02T10:14:47.156" v="2" actId="20577"/>
        <pc:sldMkLst>
          <pc:docMk/>
          <pc:sldMk cId="1277387276" sldId="271"/>
        </pc:sldMkLst>
        <pc:spChg chg="mod">
          <ac:chgData name="Rosie Cooper" userId="S::rosie.cooper@hrp.org.uk::bf124abb-9a2b-4602-9121-6ae61623fa8e" providerId="AD" clId="Web-{17E28773-F033-6B11-7A48-6B75AD5E1864}" dt="2024-02-02T10:14:47.156" v="2" actId="20577"/>
          <ac:spMkLst>
            <pc:docMk/>
            <pc:sldMk cId="1277387276" sldId="271"/>
            <ac:spMk id="74" creationId="{D80B84DE-E378-02D8-95C8-C84DE219BCE0}"/>
          </ac:spMkLst>
        </pc:spChg>
      </pc:sldChg>
      <pc:sldChg chg="modSp">
        <pc:chgData name="Rosie Cooper" userId="S::rosie.cooper@hrp.org.uk::bf124abb-9a2b-4602-9121-6ae61623fa8e" providerId="AD" clId="Web-{17E28773-F033-6B11-7A48-6B75AD5E1864}" dt="2024-02-02T10:16:21.628" v="3" actId="14100"/>
        <pc:sldMkLst>
          <pc:docMk/>
          <pc:sldMk cId="3563777604" sldId="273"/>
        </pc:sldMkLst>
        <pc:spChg chg="mod">
          <ac:chgData name="Rosie Cooper" userId="S::rosie.cooper@hrp.org.uk::bf124abb-9a2b-4602-9121-6ae61623fa8e" providerId="AD" clId="Web-{17E28773-F033-6B11-7A48-6B75AD5E1864}" dt="2024-02-02T10:16:21.628" v="3" actId="14100"/>
          <ac:spMkLst>
            <pc:docMk/>
            <pc:sldMk cId="3563777604" sldId="273"/>
            <ac:spMk id="6" creationId="{505CEAF0-218E-67E3-E3CB-A96D53943775}"/>
          </ac:spMkLst>
        </pc:spChg>
      </pc:sldChg>
      <pc:sldChg chg="delSp">
        <pc:chgData name="Rosie Cooper" userId="S::rosie.cooper@hrp.org.uk::bf124abb-9a2b-4602-9121-6ae61623fa8e" providerId="AD" clId="Web-{17E28773-F033-6B11-7A48-6B75AD5E1864}" dt="2024-02-02T10:16:56.894" v="9"/>
        <pc:sldMkLst>
          <pc:docMk/>
          <pc:sldMk cId="4005359521" sldId="276"/>
        </pc:sldMkLst>
        <pc:spChg chg="del">
          <ac:chgData name="Rosie Cooper" userId="S::rosie.cooper@hrp.org.uk::bf124abb-9a2b-4602-9121-6ae61623fa8e" providerId="AD" clId="Web-{17E28773-F033-6B11-7A48-6B75AD5E1864}" dt="2024-02-02T10:16:55.254" v="7"/>
          <ac:spMkLst>
            <pc:docMk/>
            <pc:sldMk cId="4005359521" sldId="276"/>
            <ac:spMk id="3" creationId="{02D7E09B-4867-C968-13FC-E1877D9E1B94}"/>
          </ac:spMkLst>
        </pc:spChg>
        <pc:spChg chg="del">
          <ac:chgData name="Rosie Cooper" userId="S::rosie.cooper@hrp.org.uk::bf124abb-9a2b-4602-9121-6ae61623fa8e" providerId="AD" clId="Web-{17E28773-F033-6B11-7A48-6B75AD5E1864}" dt="2024-02-02T10:16:55.988" v="8"/>
          <ac:spMkLst>
            <pc:docMk/>
            <pc:sldMk cId="4005359521" sldId="276"/>
            <ac:spMk id="4" creationId="{975C11E4-5722-BE81-8F03-8C76BDE39B5D}"/>
          </ac:spMkLst>
        </pc:spChg>
        <pc:spChg chg="del">
          <ac:chgData name="Rosie Cooper" userId="S::rosie.cooper@hrp.org.uk::bf124abb-9a2b-4602-9121-6ae61623fa8e" providerId="AD" clId="Web-{17E28773-F033-6B11-7A48-6B75AD5E1864}" dt="2024-02-02T10:16:56.894" v="9"/>
          <ac:spMkLst>
            <pc:docMk/>
            <pc:sldMk cId="4005359521" sldId="276"/>
            <ac:spMk id="5" creationId="{049B7D8D-4935-50A3-7ECF-6E8FA1BB6F08}"/>
          </ac:spMkLst>
        </pc:spChg>
      </pc:sldChg>
    </pc:docChg>
  </pc:docChgLst>
  <pc:docChgLst>
    <pc:chgData name="Rosie Cooper" userId="bf124abb-9a2b-4602-9121-6ae61623fa8e" providerId="ADAL" clId="{B4D697EC-890D-4E06-92DC-E00CB5A3D905}"/>
    <pc:docChg chg="undo custSel addSld delSld modSld sldOrd">
      <pc:chgData name="Rosie Cooper" userId="bf124abb-9a2b-4602-9121-6ae61623fa8e" providerId="ADAL" clId="{B4D697EC-890D-4E06-92DC-E00CB5A3D905}" dt="2024-02-19T15:35:11.243" v="5081" actId="20577"/>
      <pc:docMkLst>
        <pc:docMk/>
      </pc:docMkLst>
      <pc:sldChg chg="del">
        <pc:chgData name="Rosie Cooper" userId="bf124abb-9a2b-4602-9121-6ae61623fa8e" providerId="ADAL" clId="{B4D697EC-890D-4E06-92DC-E00CB5A3D905}" dt="2024-01-30T13:46:10.134" v="1" actId="47"/>
        <pc:sldMkLst>
          <pc:docMk/>
          <pc:sldMk cId="3922173898" sldId="257"/>
        </pc:sldMkLst>
      </pc:sldChg>
      <pc:sldChg chg="add del">
        <pc:chgData name="Rosie Cooper" userId="bf124abb-9a2b-4602-9121-6ae61623fa8e" providerId="ADAL" clId="{B4D697EC-890D-4E06-92DC-E00CB5A3D905}" dt="2024-02-19T14:38:50.330" v="2261"/>
        <pc:sldMkLst>
          <pc:docMk/>
          <pc:sldMk cId="4032837913" sldId="267"/>
        </pc:sldMkLst>
      </pc:sldChg>
      <pc:sldChg chg="delSp modSp add del mod">
        <pc:chgData name="Rosie Cooper" userId="bf124abb-9a2b-4602-9121-6ae61623fa8e" providerId="ADAL" clId="{B4D697EC-890D-4E06-92DC-E00CB5A3D905}" dt="2024-02-19T15:26:10.008" v="4695" actId="207"/>
        <pc:sldMkLst>
          <pc:docMk/>
          <pc:sldMk cId="3803241487" sldId="268"/>
        </pc:sldMkLst>
        <pc:spChg chg="mod">
          <ac:chgData name="Rosie Cooper" userId="bf124abb-9a2b-4602-9121-6ae61623fa8e" providerId="ADAL" clId="{B4D697EC-890D-4E06-92DC-E00CB5A3D905}" dt="2024-02-19T15:26:10.008" v="4695" actId="207"/>
          <ac:spMkLst>
            <pc:docMk/>
            <pc:sldMk cId="3803241487" sldId="268"/>
            <ac:spMk id="15" creationId="{43555F1B-B056-6CD9-2082-0DE3D76A7807}"/>
          </ac:spMkLst>
        </pc:spChg>
        <pc:spChg chg="mod">
          <ac:chgData name="Rosie Cooper" userId="bf124abb-9a2b-4602-9121-6ae61623fa8e" providerId="ADAL" clId="{B4D697EC-890D-4E06-92DC-E00CB5A3D905}" dt="2024-01-30T15:24:19.866" v="1934" actId="33524"/>
          <ac:spMkLst>
            <pc:docMk/>
            <pc:sldMk cId="3803241487" sldId="268"/>
            <ac:spMk id="33" creationId="{EF32A54C-E6D5-A3D5-4E12-ADD107B11EEC}"/>
          </ac:spMkLst>
        </pc:spChg>
        <pc:spChg chg="mod">
          <ac:chgData name="Rosie Cooper" userId="bf124abb-9a2b-4602-9121-6ae61623fa8e" providerId="ADAL" clId="{B4D697EC-890D-4E06-92DC-E00CB5A3D905}" dt="2024-01-30T15:24:21.517" v="1935" actId="33524"/>
          <ac:spMkLst>
            <pc:docMk/>
            <pc:sldMk cId="3803241487" sldId="268"/>
            <ac:spMk id="65" creationId="{5F5E9072-3CA2-A0BF-6A2B-F0048FB91933}"/>
          </ac:spMkLst>
        </pc:spChg>
        <pc:picChg chg="del">
          <ac:chgData name="Rosie Cooper" userId="bf124abb-9a2b-4602-9121-6ae61623fa8e" providerId="ADAL" clId="{B4D697EC-890D-4E06-92DC-E00CB5A3D905}" dt="2024-02-19T14:39:48.380" v="2270" actId="478"/>
          <ac:picMkLst>
            <pc:docMk/>
            <pc:sldMk cId="3803241487" sldId="268"/>
            <ac:picMk id="2" creationId="{C7324B1E-98AB-702C-1A57-FF52295E1077}"/>
          </ac:picMkLst>
        </pc:picChg>
        <pc:picChg chg="mod modVis">
          <ac:chgData name="Rosie Cooper" userId="bf124abb-9a2b-4602-9121-6ae61623fa8e" providerId="ADAL" clId="{B4D697EC-890D-4E06-92DC-E00CB5A3D905}" dt="2024-02-19T15:18:36.479" v="4637" actId="14429"/>
          <ac:picMkLst>
            <pc:docMk/>
            <pc:sldMk cId="3803241487" sldId="268"/>
            <ac:picMk id="3" creationId="{6F9C7F0D-2A5F-1157-DE46-6880614E231C}"/>
          </ac:picMkLst>
        </pc:picChg>
      </pc:sldChg>
      <pc:sldChg chg="addSp delSp modSp add del mod">
        <pc:chgData name="Rosie Cooper" userId="bf124abb-9a2b-4602-9121-6ae61623fa8e" providerId="ADAL" clId="{B4D697EC-890D-4E06-92DC-E00CB5A3D905}" dt="2024-02-19T15:34:50.304" v="5056" actId="33553"/>
        <pc:sldMkLst>
          <pc:docMk/>
          <pc:sldMk cId="789785739" sldId="269"/>
        </pc:sldMkLst>
        <pc:spChg chg="mod">
          <ac:chgData name="Rosie Cooper" userId="bf124abb-9a2b-4602-9121-6ae61623fa8e" providerId="ADAL" clId="{B4D697EC-890D-4E06-92DC-E00CB5A3D905}" dt="2024-02-19T15:34:50.304" v="5056" actId="33553"/>
          <ac:spMkLst>
            <pc:docMk/>
            <pc:sldMk cId="789785739" sldId="269"/>
            <ac:spMk id="9" creationId="{B12204E2-A0DB-3756-FC77-31F68340F65B}"/>
          </ac:spMkLst>
        </pc:spChg>
        <pc:spChg chg="mod topLvl">
          <ac:chgData name="Rosie Cooper" userId="bf124abb-9a2b-4602-9121-6ae61623fa8e" providerId="ADAL" clId="{B4D697EC-890D-4E06-92DC-E00CB5A3D905}" dt="2024-02-19T14:39:35.670" v="2266" actId="165"/>
          <ac:spMkLst>
            <pc:docMk/>
            <pc:sldMk cId="789785739" sldId="269"/>
            <ac:spMk id="10" creationId="{D845CFDD-E078-E193-4727-8B67D6F700F3}"/>
          </ac:spMkLst>
        </pc:spChg>
        <pc:spChg chg="mod topLvl">
          <ac:chgData name="Rosie Cooper" userId="bf124abb-9a2b-4602-9121-6ae61623fa8e" providerId="ADAL" clId="{B4D697EC-890D-4E06-92DC-E00CB5A3D905}" dt="2024-02-19T14:39:35.670" v="2266" actId="165"/>
          <ac:spMkLst>
            <pc:docMk/>
            <pc:sldMk cId="789785739" sldId="269"/>
            <ac:spMk id="76" creationId="{4F910C85-0973-6C4E-7F8A-86224D837953}"/>
          </ac:spMkLst>
        </pc:spChg>
        <pc:spChg chg="mod topLvl">
          <ac:chgData name="Rosie Cooper" userId="bf124abb-9a2b-4602-9121-6ae61623fa8e" providerId="ADAL" clId="{B4D697EC-890D-4E06-92DC-E00CB5A3D905}" dt="2024-02-19T14:39:35.670" v="2266" actId="165"/>
          <ac:spMkLst>
            <pc:docMk/>
            <pc:sldMk cId="789785739" sldId="269"/>
            <ac:spMk id="79" creationId="{1E863A37-F0E6-F099-695D-70642992B512}"/>
          </ac:spMkLst>
        </pc:spChg>
        <pc:spChg chg="mod topLvl">
          <ac:chgData name="Rosie Cooper" userId="bf124abb-9a2b-4602-9121-6ae61623fa8e" providerId="ADAL" clId="{B4D697EC-890D-4E06-92DC-E00CB5A3D905}" dt="2024-02-19T14:39:35.670" v="2266" actId="165"/>
          <ac:spMkLst>
            <pc:docMk/>
            <pc:sldMk cId="789785739" sldId="269"/>
            <ac:spMk id="82" creationId="{88FE2E61-157E-1C69-B8DD-3934B4CB815E}"/>
          </ac:spMkLst>
        </pc:spChg>
        <pc:spChg chg="mod topLvl">
          <ac:chgData name="Rosie Cooper" userId="bf124abb-9a2b-4602-9121-6ae61623fa8e" providerId="ADAL" clId="{B4D697EC-890D-4E06-92DC-E00CB5A3D905}" dt="2024-02-19T14:39:35.670" v="2266" actId="165"/>
          <ac:spMkLst>
            <pc:docMk/>
            <pc:sldMk cId="789785739" sldId="269"/>
            <ac:spMk id="91" creationId="{DBFB54E3-A83A-8B8D-5CAD-830115C982EF}"/>
          </ac:spMkLst>
        </pc:spChg>
        <pc:spChg chg="mod topLvl">
          <ac:chgData name="Rosie Cooper" userId="bf124abb-9a2b-4602-9121-6ae61623fa8e" providerId="ADAL" clId="{B4D697EC-890D-4E06-92DC-E00CB5A3D905}" dt="2024-02-19T14:39:35.670" v="2266" actId="165"/>
          <ac:spMkLst>
            <pc:docMk/>
            <pc:sldMk cId="789785739" sldId="269"/>
            <ac:spMk id="94" creationId="{316ACEB5-91F0-1690-97DB-F2C29EA1B03F}"/>
          </ac:spMkLst>
        </pc:spChg>
        <pc:spChg chg="mod topLvl">
          <ac:chgData name="Rosie Cooper" userId="bf124abb-9a2b-4602-9121-6ae61623fa8e" providerId="ADAL" clId="{B4D697EC-890D-4E06-92DC-E00CB5A3D905}" dt="2024-02-19T14:39:35.670" v="2266" actId="165"/>
          <ac:spMkLst>
            <pc:docMk/>
            <pc:sldMk cId="789785739" sldId="269"/>
            <ac:spMk id="97" creationId="{5C169D68-789C-81C5-C2F4-D592C4B12250}"/>
          </ac:spMkLst>
        </pc:spChg>
        <pc:spChg chg="mod topLvl">
          <ac:chgData name="Rosie Cooper" userId="bf124abb-9a2b-4602-9121-6ae61623fa8e" providerId="ADAL" clId="{B4D697EC-890D-4E06-92DC-E00CB5A3D905}" dt="2024-02-19T14:39:35.670" v="2266" actId="165"/>
          <ac:spMkLst>
            <pc:docMk/>
            <pc:sldMk cId="789785739" sldId="269"/>
            <ac:spMk id="100" creationId="{A5AC3E77-5DA7-1B61-3F8E-37F49F9F5BA0}"/>
          </ac:spMkLst>
        </pc:spChg>
        <pc:spChg chg="mod topLvl">
          <ac:chgData name="Rosie Cooper" userId="bf124abb-9a2b-4602-9121-6ae61623fa8e" providerId="ADAL" clId="{B4D697EC-890D-4E06-92DC-E00CB5A3D905}" dt="2024-02-19T14:39:35.670" v="2266" actId="165"/>
          <ac:spMkLst>
            <pc:docMk/>
            <pc:sldMk cId="789785739" sldId="269"/>
            <ac:spMk id="103" creationId="{117BC865-21C3-CDD4-BB12-2EC3A930D99C}"/>
          </ac:spMkLst>
        </pc:spChg>
        <pc:spChg chg="mod topLvl">
          <ac:chgData name="Rosie Cooper" userId="bf124abb-9a2b-4602-9121-6ae61623fa8e" providerId="ADAL" clId="{B4D697EC-890D-4E06-92DC-E00CB5A3D905}" dt="2024-02-19T14:39:35.670" v="2266" actId="165"/>
          <ac:spMkLst>
            <pc:docMk/>
            <pc:sldMk cId="789785739" sldId="269"/>
            <ac:spMk id="106" creationId="{B242F1EA-7DFF-6433-0EE7-D37CE9ECE83E}"/>
          </ac:spMkLst>
        </pc:spChg>
        <pc:spChg chg="mod topLvl">
          <ac:chgData name="Rosie Cooper" userId="bf124abb-9a2b-4602-9121-6ae61623fa8e" providerId="ADAL" clId="{B4D697EC-890D-4E06-92DC-E00CB5A3D905}" dt="2024-02-19T14:39:35.670" v="2266" actId="165"/>
          <ac:spMkLst>
            <pc:docMk/>
            <pc:sldMk cId="789785739" sldId="269"/>
            <ac:spMk id="109" creationId="{A28FD74D-AC09-286B-4D00-B5D5B5E187A1}"/>
          </ac:spMkLst>
        </pc:spChg>
        <pc:spChg chg="mod topLvl">
          <ac:chgData name="Rosie Cooper" userId="bf124abb-9a2b-4602-9121-6ae61623fa8e" providerId="ADAL" clId="{B4D697EC-890D-4E06-92DC-E00CB5A3D905}" dt="2024-02-19T15:33:57.544" v="5019" actId="962"/>
          <ac:spMkLst>
            <pc:docMk/>
            <pc:sldMk cId="789785739" sldId="269"/>
            <ac:spMk id="112" creationId="{5F4B14DB-7EA2-0A7B-60D3-A64F4DB68AC1}"/>
          </ac:spMkLst>
        </pc:spChg>
        <pc:spChg chg="mod topLvl">
          <ac:chgData name="Rosie Cooper" userId="bf124abb-9a2b-4602-9121-6ae61623fa8e" providerId="ADAL" clId="{B4D697EC-890D-4E06-92DC-E00CB5A3D905}" dt="2024-02-19T14:39:35.670" v="2266" actId="165"/>
          <ac:spMkLst>
            <pc:docMk/>
            <pc:sldMk cId="789785739" sldId="269"/>
            <ac:spMk id="115" creationId="{10971D7F-BCE5-B696-BFF1-1436CF97D928}"/>
          </ac:spMkLst>
        </pc:spChg>
        <pc:spChg chg="mod topLvl">
          <ac:chgData name="Rosie Cooper" userId="bf124abb-9a2b-4602-9121-6ae61623fa8e" providerId="ADAL" clId="{B4D697EC-890D-4E06-92DC-E00CB5A3D905}" dt="2024-02-19T14:39:35.670" v="2266" actId="165"/>
          <ac:spMkLst>
            <pc:docMk/>
            <pc:sldMk cId="789785739" sldId="269"/>
            <ac:spMk id="118" creationId="{F26483E9-1D1D-FD3A-6FD1-2813E00BA620}"/>
          </ac:spMkLst>
        </pc:spChg>
        <pc:spChg chg="mod topLvl">
          <ac:chgData name="Rosie Cooper" userId="bf124abb-9a2b-4602-9121-6ae61623fa8e" providerId="ADAL" clId="{B4D697EC-890D-4E06-92DC-E00CB5A3D905}" dt="2024-02-19T14:39:35.670" v="2266" actId="165"/>
          <ac:spMkLst>
            <pc:docMk/>
            <pc:sldMk cId="789785739" sldId="269"/>
            <ac:spMk id="121" creationId="{BAA3352C-8503-D8C2-9AE4-8BBDE3F78D40}"/>
          </ac:spMkLst>
        </pc:spChg>
        <pc:grpChg chg="del">
          <ac:chgData name="Rosie Cooper" userId="bf124abb-9a2b-4602-9121-6ae61623fa8e" providerId="ADAL" clId="{B4D697EC-890D-4E06-92DC-E00CB5A3D905}" dt="2024-02-19T14:39:35.670" v="2266" actId="165"/>
          <ac:grpSpMkLst>
            <pc:docMk/>
            <pc:sldMk cId="789785739" sldId="269"/>
            <ac:grpSpMk id="74" creationId="{F3889220-ABEE-F413-1AB8-2981C88E00BC}"/>
          </ac:grpSpMkLst>
        </pc:grpChg>
        <pc:grpChg chg="del">
          <ac:chgData name="Rosie Cooper" userId="bf124abb-9a2b-4602-9121-6ae61623fa8e" providerId="ADAL" clId="{B4D697EC-890D-4E06-92DC-E00CB5A3D905}" dt="2024-02-19T14:39:35.670" v="2266" actId="165"/>
          <ac:grpSpMkLst>
            <pc:docMk/>
            <pc:sldMk cId="789785739" sldId="269"/>
            <ac:grpSpMk id="75" creationId="{F77E98AA-E29E-4961-6C70-D3BC0946B4C7}"/>
          </ac:grpSpMkLst>
        </pc:grpChg>
        <pc:grpChg chg="del">
          <ac:chgData name="Rosie Cooper" userId="bf124abb-9a2b-4602-9121-6ae61623fa8e" providerId="ADAL" clId="{B4D697EC-890D-4E06-92DC-E00CB5A3D905}" dt="2024-02-19T14:39:35.670" v="2266" actId="165"/>
          <ac:grpSpMkLst>
            <pc:docMk/>
            <pc:sldMk cId="789785739" sldId="269"/>
            <ac:grpSpMk id="78" creationId="{E35FC237-C4FB-9FE0-17F4-147EBDE83FAF}"/>
          </ac:grpSpMkLst>
        </pc:grpChg>
        <pc:grpChg chg="del">
          <ac:chgData name="Rosie Cooper" userId="bf124abb-9a2b-4602-9121-6ae61623fa8e" providerId="ADAL" clId="{B4D697EC-890D-4E06-92DC-E00CB5A3D905}" dt="2024-02-19T14:39:35.670" v="2266" actId="165"/>
          <ac:grpSpMkLst>
            <pc:docMk/>
            <pc:sldMk cId="789785739" sldId="269"/>
            <ac:grpSpMk id="81" creationId="{5132C410-E436-9616-AFDA-8B6D3F03D097}"/>
          </ac:grpSpMkLst>
        </pc:grpChg>
        <pc:grpChg chg="del">
          <ac:chgData name="Rosie Cooper" userId="bf124abb-9a2b-4602-9121-6ae61623fa8e" providerId="ADAL" clId="{B4D697EC-890D-4E06-92DC-E00CB5A3D905}" dt="2024-02-19T14:39:35.670" v="2266" actId="165"/>
          <ac:grpSpMkLst>
            <pc:docMk/>
            <pc:sldMk cId="789785739" sldId="269"/>
            <ac:grpSpMk id="90" creationId="{F8892437-6C42-4CFB-3607-3530B6A0DF60}"/>
          </ac:grpSpMkLst>
        </pc:grpChg>
        <pc:grpChg chg="del">
          <ac:chgData name="Rosie Cooper" userId="bf124abb-9a2b-4602-9121-6ae61623fa8e" providerId="ADAL" clId="{B4D697EC-890D-4E06-92DC-E00CB5A3D905}" dt="2024-02-19T14:39:35.670" v="2266" actId="165"/>
          <ac:grpSpMkLst>
            <pc:docMk/>
            <pc:sldMk cId="789785739" sldId="269"/>
            <ac:grpSpMk id="93" creationId="{4E4BB71E-4330-B2DB-F3CA-2F5D1FE5DD71}"/>
          </ac:grpSpMkLst>
        </pc:grpChg>
        <pc:grpChg chg="del">
          <ac:chgData name="Rosie Cooper" userId="bf124abb-9a2b-4602-9121-6ae61623fa8e" providerId="ADAL" clId="{B4D697EC-890D-4E06-92DC-E00CB5A3D905}" dt="2024-02-19T14:39:35.670" v="2266" actId="165"/>
          <ac:grpSpMkLst>
            <pc:docMk/>
            <pc:sldMk cId="789785739" sldId="269"/>
            <ac:grpSpMk id="96" creationId="{5871C532-645F-A4AC-7E49-B56CCF8E0A98}"/>
          </ac:grpSpMkLst>
        </pc:grpChg>
        <pc:grpChg chg="del">
          <ac:chgData name="Rosie Cooper" userId="bf124abb-9a2b-4602-9121-6ae61623fa8e" providerId="ADAL" clId="{B4D697EC-890D-4E06-92DC-E00CB5A3D905}" dt="2024-02-19T14:39:35.670" v="2266" actId="165"/>
          <ac:grpSpMkLst>
            <pc:docMk/>
            <pc:sldMk cId="789785739" sldId="269"/>
            <ac:grpSpMk id="99" creationId="{606BAD87-466F-76FC-AD87-7BFDF36C3EB0}"/>
          </ac:grpSpMkLst>
        </pc:grpChg>
        <pc:grpChg chg="del">
          <ac:chgData name="Rosie Cooper" userId="bf124abb-9a2b-4602-9121-6ae61623fa8e" providerId="ADAL" clId="{B4D697EC-890D-4E06-92DC-E00CB5A3D905}" dt="2024-02-19T14:39:35.670" v="2266" actId="165"/>
          <ac:grpSpMkLst>
            <pc:docMk/>
            <pc:sldMk cId="789785739" sldId="269"/>
            <ac:grpSpMk id="102" creationId="{47D509A7-E872-C43A-8408-FE3901CFC778}"/>
          </ac:grpSpMkLst>
        </pc:grpChg>
        <pc:grpChg chg="del">
          <ac:chgData name="Rosie Cooper" userId="bf124abb-9a2b-4602-9121-6ae61623fa8e" providerId="ADAL" clId="{B4D697EC-890D-4E06-92DC-E00CB5A3D905}" dt="2024-02-19T14:39:35.670" v="2266" actId="165"/>
          <ac:grpSpMkLst>
            <pc:docMk/>
            <pc:sldMk cId="789785739" sldId="269"/>
            <ac:grpSpMk id="105" creationId="{6E2E0A41-4622-EF8D-2200-E2FE87246739}"/>
          </ac:grpSpMkLst>
        </pc:grpChg>
        <pc:grpChg chg="del">
          <ac:chgData name="Rosie Cooper" userId="bf124abb-9a2b-4602-9121-6ae61623fa8e" providerId="ADAL" clId="{B4D697EC-890D-4E06-92DC-E00CB5A3D905}" dt="2024-02-19T14:39:35.670" v="2266" actId="165"/>
          <ac:grpSpMkLst>
            <pc:docMk/>
            <pc:sldMk cId="789785739" sldId="269"/>
            <ac:grpSpMk id="108" creationId="{FB9BC271-57D6-B2D6-6CEB-A18AC57E47BE}"/>
          </ac:grpSpMkLst>
        </pc:grpChg>
        <pc:grpChg chg="del">
          <ac:chgData name="Rosie Cooper" userId="bf124abb-9a2b-4602-9121-6ae61623fa8e" providerId="ADAL" clId="{B4D697EC-890D-4E06-92DC-E00CB5A3D905}" dt="2024-02-19T14:39:35.670" v="2266" actId="165"/>
          <ac:grpSpMkLst>
            <pc:docMk/>
            <pc:sldMk cId="789785739" sldId="269"/>
            <ac:grpSpMk id="111" creationId="{0F4EDFB2-530A-BE2F-21A7-A5135B3606CD}"/>
          </ac:grpSpMkLst>
        </pc:grpChg>
        <pc:grpChg chg="del">
          <ac:chgData name="Rosie Cooper" userId="bf124abb-9a2b-4602-9121-6ae61623fa8e" providerId="ADAL" clId="{B4D697EC-890D-4E06-92DC-E00CB5A3D905}" dt="2024-02-19T14:39:35.670" v="2266" actId="165"/>
          <ac:grpSpMkLst>
            <pc:docMk/>
            <pc:sldMk cId="789785739" sldId="269"/>
            <ac:grpSpMk id="114" creationId="{EE2E12B5-E1ED-69EF-F40D-E88CECEACFD8}"/>
          </ac:grpSpMkLst>
        </pc:grpChg>
        <pc:grpChg chg="del">
          <ac:chgData name="Rosie Cooper" userId="bf124abb-9a2b-4602-9121-6ae61623fa8e" providerId="ADAL" clId="{B4D697EC-890D-4E06-92DC-E00CB5A3D905}" dt="2024-02-19T14:39:35.670" v="2266" actId="165"/>
          <ac:grpSpMkLst>
            <pc:docMk/>
            <pc:sldMk cId="789785739" sldId="269"/>
            <ac:grpSpMk id="117" creationId="{396658AC-4F32-2026-9DD1-225C24DC0A67}"/>
          </ac:grpSpMkLst>
        </pc:grpChg>
        <pc:grpChg chg="del">
          <ac:chgData name="Rosie Cooper" userId="bf124abb-9a2b-4602-9121-6ae61623fa8e" providerId="ADAL" clId="{B4D697EC-890D-4E06-92DC-E00CB5A3D905}" dt="2024-02-19T14:39:35.670" v="2266" actId="165"/>
          <ac:grpSpMkLst>
            <pc:docMk/>
            <pc:sldMk cId="789785739" sldId="269"/>
            <ac:grpSpMk id="120" creationId="{592A4F1E-3788-81E5-0FF0-D29C59167D2A}"/>
          </ac:grpSpMkLst>
        </pc:grpChg>
        <pc:picChg chg="add mod">
          <ac:chgData name="Rosie Cooper" userId="bf124abb-9a2b-4602-9121-6ae61623fa8e" providerId="ADAL" clId="{B4D697EC-890D-4E06-92DC-E00CB5A3D905}" dt="2024-02-19T14:39:04.889" v="2262"/>
          <ac:picMkLst>
            <pc:docMk/>
            <pc:sldMk cId="789785739" sldId="269"/>
            <ac:picMk id="2" creationId="{B78FD903-7AF6-DFCA-DA6A-3488D2D3BA85}"/>
          </ac:picMkLst>
        </pc:picChg>
        <pc:picChg chg="del">
          <ac:chgData name="Rosie Cooper" userId="bf124abb-9a2b-4602-9121-6ae61623fa8e" providerId="ADAL" clId="{B4D697EC-890D-4E06-92DC-E00CB5A3D905}" dt="2024-02-19T14:39:50.780" v="2271" actId="478"/>
          <ac:picMkLst>
            <pc:docMk/>
            <pc:sldMk cId="789785739" sldId="269"/>
            <ac:picMk id="6" creationId="{56BC7F7B-9978-9989-42F5-17E4B3F3AA7E}"/>
          </ac:picMkLst>
        </pc:picChg>
        <pc:picChg chg="mod">
          <ac:chgData name="Rosie Cooper" userId="bf124abb-9a2b-4602-9121-6ae61623fa8e" providerId="ADAL" clId="{B4D697EC-890D-4E06-92DC-E00CB5A3D905}" dt="2024-02-19T15:33:47.154" v="5006" actId="962"/>
          <ac:picMkLst>
            <pc:docMk/>
            <pc:sldMk cId="789785739" sldId="269"/>
            <ac:picMk id="7" creationId="{3DF10A4F-4098-B769-B2BE-FFDDF0A4B4C7}"/>
          </ac:picMkLst>
        </pc:picChg>
        <pc:cxnChg chg="mod topLvl">
          <ac:chgData name="Rosie Cooper" userId="bf124abb-9a2b-4602-9121-6ae61623fa8e" providerId="ADAL" clId="{B4D697EC-890D-4E06-92DC-E00CB5A3D905}" dt="2024-02-19T15:33:49.024" v="5007" actId="962"/>
          <ac:cxnSpMkLst>
            <pc:docMk/>
            <pc:sldMk cId="789785739" sldId="269"/>
            <ac:cxnSpMk id="18" creationId="{8D09B037-E551-0C2B-88B3-DC93918B7C27}"/>
          </ac:cxnSpMkLst>
        </pc:cxnChg>
        <pc:cxnChg chg="mod topLvl">
          <ac:chgData name="Rosie Cooper" userId="bf124abb-9a2b-4602-9121-6ae61623fa8e" providerId="ADAL" clId="{B4D697EC-890D-4E06-92DC-E00CB5A3D905}" dt="2024-02-19T15:33:49.694" v="5008" actId="962"/>
          <ac:cxnSpMkLst>
            <pc:docMk/>
            <pc:sldMk cId="789785739" sldId="269"/>
            <ac:cxnSpMk id="77" creationId="{C1689333-9F67-3156-44D9-9F160ECD9D5D}"/>
          </ac:cxnSpMkLst>
        </pc:cxnChg>
        <pc:cxnChg chg="mod topLvl">
          <ac:chgData name="Rosie Cooper" userId="bf124abb-9a2b-4602-9121-6ae61623fa8e" providerId="ADAL" clId="{B4D697EC-890D-4E06-92DC-E00CB5A3D905}" dt="2024-02-19T15:33:50.244" v="5009" actId="962"/>
          <ac:cxnSpMkLst>
            <pc:docMk/>
            <pc:sldMk cId="789785739" sldId="269"/>
            <ac:cxnSpMk id="80" creationId="{7F388366-3CDF-95E3-4F71-2496A67AB25E}"/>
          </ac:cxnSpMkLst>
        </pc:cxnChg>
        <pc:cxnChg chg="mod topLvl">
          <ac:chgData name="Rosie Cooper" userId="bf124abb-9a2b-4602-9121-6ae61623fa8e" providerId="ADAL" clId="{B4D697EC-890D-4E06-92DC-E00CB5A3D905}" dt="2024-02-19T15:33:51.184" v="5010" actId="962"/>
          <ac:cxnSpMkLst>
            <pc:docMk/>
            <pc:sldMk cId="789785739" sldId="269"/>
            <ac:cxnSpMk id="83" creationId="{4C2D98E9-7686-C557-75AB-853536F2F1D1}"/>
          </ac:cxnSpMkLst>
        </pc:cxnChg>
        <pc:cxnChg chg="mod topLvl">
          <ac:chgData name="Rosie Cooper" userId="bf124abb-9a2b-4602-9121-6ae61623fa8e" providerId="ADAL" clId="{B4D697EC-890D-4E06-92DC-E00CB5A3D905}" dt="2024-02-19T15:33:51.874" v="5011" actId="962"/>
          <ac:cxnSpMkLst>
            <pc:docMk/>
            <pc:sldMk cId="789785739" sldId="269"/>
            <ac:cxnSpMk id="92" creationId="{BB0A895A-7AED-4D48-67D2-B08791CBF3A8}"/>
          </ac:cxnSpMkLst>
        </pc:cxnChg>
        <pc:cxnChg chg="mod topLvl">
          <ac:chgData name="Rosie Cooper" userId="bf124abb-9a2b-4602-9121-6ae61623fa8e" providerId="ADAL" clId="{B4D697EC-890D-4E06-92DC-E00CB5A3D905}" dt="2024-02-19T15:33:52.459" v="5012" actId="962"/>
          <ac:cxnSpMkLst>
            <pc:docMk/>
            <pc:sldMk cId="789785739" sldId="269"/>
            <ac:cxnSpMk id="95" creationId="{05C5A27B-CAAC-DA69-CC69-684B47F74333}"/>
          </ac:cxnSpMkLst>
        </pc:cxnChg>
        <pc:cxnChg chg="mod topLvl">
          <ac:chgData name="Rosie Cooper" userId="bf124abb-9a2b-4602-9121-6ae61623fa8e" providerId="ADAL" clId="{B4D697EC-890D-4E06-92DC-E00CB5A3D905}" dt="2024-02-19T15:33:53.614" v="5013" actId="962"/>
          <ac:cxnSpMkLst>
            <pc:docMk/>
            <pc:sldMk cId="789785739" sldId="269"/>
            <ac:cxnSpMk id="98" creationId="{3ACADB2E-4B4B-8368-9090-D585B185718A}"/>
          </ac:cxnSpMkLst>
        </pc:cxnChg>
        <pc:cxnChg chg="mod topLvl">
          <ac:chgData name="Rosie Cooper" userId="bf124abb-9a2b-4602-9121-6ae61623fa8e" providerId="ADAL" clId="{B4D697EC-890D-4E06-92DC-E00CB5A3D905}" dt="2024-02-19T15:33:54.234" v="5014" actId="962"/>
          <ac:cxnSpMkLst>
            <pc:docMk/>
            <pc:sldMk cId="789785739" sldId="269"/>
            <ac:cxnSpMk id="101" creationId="{CAF60A3C-3322-586F-B8D7-0455726E36F7}"/>
          </ac:cxnSpMkLst>
        </pc:cxnChg>
        <pc:cxnChg chg="mod topLvl">
          <ac:chgData name="Rosie Cooper" userId="bf124abb-9a2b-4602-9121-6ae61623fa8e" providerId="ADAL" clId="{B4D697EC-890D-4E06-92DC-E00CB5A3D905}" dt="2024-02-19T15:33:54.894" v="5015" actId="962"/>
          <ac:cxnSpMkLst>
            <pc:docMk/>
            <pc:sldMk cId="789785739" sldId="269"/>
            <ac:cxnSpMk id="104" creationId="{9AD66956-9E25-CB57-19BD-58B5238C7DA9}"/>
          </ac:cxnSpMkLst>
        </pc:cxnChg>
        <pc:cxnChg chg="mod topLvl">
          <ac:chgData name="Rosie Cooper" userId="bf124abb-9a2b-4602-9121-6ae61623fa8e" providerId="ADAL" clId="{B4D697EC-890D-4E06-92DC-E00CB5A3D905}" dt="2024-02-19T15:33:56.274" v="5016" actId="962"/>
          <ac:cxnSpMkLst>
            <pc:docMk/>
            <pc:sldMk cId="789785739" sldId="269"/>
            <ac:cxnSpMk id="107" creationId="{87FE6B26-64C8-3F06-8C22-6C98FAB47FD8}"/>
          </ac:cxnSpMkLst>
        </pc:cxnChg>
        <pc:cxnChg chg="mod topLvl">
          <ac:chgData name="Rosie Cooper" userId="bf124abb-9a2b-4602-9121-6ae61623fa8e" providerId="ADAL" clId="{B4D697EC-890D-4E06-92DC-E00CB5A3D905}" dt="2024-02-19T15:33:58.413" v="5020" actId="962"/>
          <ac:cxnSpMkLst>
            <pc:docMk/>
            <pc:sldMk cId="789785739" sldId="269"/>
            <ac:cxnSpMk id="110" creationId="{89272BEF-9E9C-7709-B157-EE6248BB2E04}"/>
          </ac:cxnSpMkLst>
        </pc:cxnChg>
        <pc:cxnChg chg="mod topLvl">
          <ac:chgData name="Rosie Cooper" userId="bf124abb-9a2b-4602-9121-6ae61623fa8e" providerId="ADAL" clId="{B4D697EC-890D-4E06-92DC-E00CB5A3D905}" dt="2024-02-19T15:33:59.194" v="5021" actId="962"/>
          <ac:cxnSpMkLst>
            <pc:docMk/>
            <pc:sldMk cId="789785739" sldId="269"/>
            <ac:cxnSpMk id="113" creationId="{9654BCB3-5770-BC9C-7244-36CAB8E89268}"/>
          </ac:cxnSpMkLst>
        </pc:cxnChg>
        <pc:cxnChg chg="mod topLvl">
          <ac:chgData name="Rosie Cooper" userId="bf124abb-9a2b-4602-9121-6ae61623fa8e" providerId="ADAL" clId="{B4D697EC-890D-4E06-92DC-E00CB5A3D905}" dt="2024-02-19T15:34:00.284" v="5022" actId="962"/>
          <ac:cxnSpMkLst>
            <pc:docMk/>
            <pc:sldMk cId="789785739" sldId="269"/>
            <ac:cxnSpMk id="116" creationId="{08BA5BB2-FE0C-1192-7A7D-4534D2A149DC}"/>
          </ac:cxnSpMkLst>
        </pc:cxnChg>
        <pc:cxnChg chg="mod topLvl">
          <ac:chgData name="Rosie Cooper" userId="bf124abb-9a2b-4602-9121-6ae61623fa8e" providerId="ADAL" clId="{B4D697EC-890D-4E06-92DC-E00CB5A3D905}" dt="2024-02-19T15:34:01.034" v="5023" actId="962"/>
          <ac:cxnSpMkLst>
            <pc:docMk/>
            <pc:sldMk cId="789785739" sldId="269"/>
            <ac:cxnSpMk id="119" creationId="{E2CD502D-6C2F-755D-088E-1AB90A26454E}"/>
          </ac:cxnSpMkLst>
        </pc:cxnChg>
        <pc:cxnChg chg="del mod topLvl">
          <ac:chgData name="Rosie Cooper" userId="bf124abb-9a2b-4602-9121-6ae61623fa8e" providerId="ADAL" clId="{B4D697EC-890D-4E06-92DC-E00CB5A3D905}" dt="2024-02-19T14:39:38.140" v="2267" actId="478"/>
          <ac:cxnSpMkLst>
            <pc:docMk/>
            <pc:sldMk cId="789785739" sldId="269"/>
            <ac:cxnSpMk id="122" creationId="{0B0C083E-1F36-4820-992E-DE8D71958D6F}"/>
          </ac:cxnSpMkLst>
        </pc:cxnChg>
      </pc:sldChg>
      <pc:sldChg chg="addSp delSp modSp mod modNotesTx">
        <pc:chgData name="Rosie Cooper" userId="bf124abb-9a2b-4602-9121-6ae61623fa8e" providerId="ADAL" clId="{B4D697EC-890D-4E06-92DC-E00CB5A3D905}" dt="2024-02-19T15:28:15.759" v="4765" actId="13244"/>
        <pc:sldMkLst>
          <pc:docMk/>
          <pc:sldMk cId="1277387276" sldId="271"/>
        </pc:sldMkLst>
        <pc:spChg chg="mod">
          <ac:chgData name="Rosie Cooper" userId="bf124abb-9a2b-4602-9121-6ae61623fa8e" providerId="ADAL" clId="{B4D697EC-890D-4E06-92DC-E00CB5A3D905}" dt="2024-01-30T13:57:49.199" v="391"/>
          <ac:spMkLst>
            <pc:docMk/>
            <pc:sldMk cId="1277387276" sldId="271"/>
            <ac:spMk id="6" creationId="{822E23E7-388E-445D-73E3-A47C621C049C}"/>
          </ac:spMkLst>
        </pc:spChg>
        <pc:spChg chg="mod">
          <ac:chgData name="Rosie Cooper" userId="bf124abb-9a2b-4602-9121-6ae61623fa8e" providerId="ADAL" clId="{B4D697EC-890D-4E06-92DC-E00CB5A3D905}" dt="2024-01-30T13:57:54.873" v="395" actId="20577"/>
          <ac:spMkLst>
            <pc:docMk/>
            <pc:sldMk cId="1277387276" sldId="271"/>
            <ac:spMk id="8" creationId="{1AAA3508-A7D6-79AF-445B-6754E2EE7A11}"/>
          </ac:spMkLst>
        </pc:spChg>
        <pc:spChg chg="mod">
          <ac:chgData name="Rosie Cooper" userId="bf124abb-9a2b-4602-9121-6ae61623fa8e" providerId="ADAL" clId="{B4D697EC-890D-4E06-92DC-E00CB5A3D905}" dt="2024-02-19T15:27:28.266" v="4741" actId="962"/>
          <ac:spMkLst>
            <pc:docMk/>
            <pc:sldMk cId="1277387276" sldId="271"/>
            <ac:spMk id="9" creationId="{2A5F54AF-226A-8F02-9FC9-A1E8A892D8DF}"/>
          </ac:spMkLst>
        </pc:spChg>
        <pc:spChg chg="mod ord">
          <ac:chgData name="Rosie Cooper" userId="bf124abb-9a2b-4602-9121-6ae61623fa8e" providerId="ADAL" clId="{B4D697EC-890D-4E06-92DC-E00CB5A3D905}" dt="2024-02-19T15:27:27.431" v="4740" actId="13244"/>
          <ac:spMkLst>
            <pc:docMk/>
            <pc:sldMk cId="1277387276" sldId="271"/>
            <ac:spMk id="10" creationId="{B7014030-16B1-8381-CFFE-DF9CD913BD74}"/>
          </ac:spMkLst>
        </pc:spChg>
        <pc:spChg chg="add mod">
          <ac:chgData name="Rosie Cooper" userId="bf124abb-9a2b-4602-9121-6ae61623fa8e" providerId="ADAL" clId="{B4D697EC-890D-4E06-92DC-E00CB5A3D905}" dt="2024-02-19T15:28:13.036" v="4762" actId="962"/>
          <ac:spMkLst>
            <pc:docMk/>
            <pc:sldMk cId="1277387276" sldId="271"/>
            <ac:spMk id="11" creationId="{8BC2980F-E5F2-9256-6611-794E61D408EE}"/>
          </ac:spMkLst>
        </pc:spChg>
        <pc:spChg chg="add mod ord">
          <ac:chgData name="Rosie Cooper" userId="bf124abb-9a2b-4602-9121-6ae61623fa8e" providerId="ADAL" clId="{B4D697EC-890D-4E06-92DC-E00CB5A3D905}" dt="2024-02-19T15:28:15.759" v="4765" actId="13244"/>
          <ac:spMkLst>
            <pc:docMk/>
            <pc:sldMk cId="1277387276" sldId="271"/>
            <ac:spMk id="12" creationId="{6692FA89-46AE-FAD8-51F3-852A6669B097}"/>
          </ac:spMkLst>
        </pc:spChg>
        <pc:spChg chg="del">
          <ac:chgData name="Rosie Cooper" userId="bf124abb-9a2b-4602-9121-6ae61623fa8e" providerId="ADAL" clId="{B4D697EC-890D-4E06-92DC-E00CB5A3D905}" dt="2024-01-30T14:02:44.114" v="442" actId="478"/>
          <ac:spMkLst>
            <pc:docMk/>
            <pc:sldMk cId="1277387276" sldId="271"/>
            <ac:spMk id="12" creationId="{FFA67371-01B1-B137-965B-7FBDEA96B67C}"/>
          </ac:spMkLst>
        </pc:spChg>
        <pc:spChg chg="mod ord">
          <ac:chgData name="Rosie Cooper" userId="bf124abb-9a2b-4602-9121-6ae61623fa8e" providerId="ADAL" clId="{B4D697EC-890D-4E06-92DC-E00CB5A3D905}" dt="2024-02-19T15:27:15.757" v="4737" actId="13244"/>
          <ac:spMkLst>
            <pc:docMk/>
            <pc:sldMk cId="1277387276" sldId="271"/>
            <ac:spMk id="13" creationId="{7AA1EF8F-1D4F-6011-5249-B62E99C3DB0C}"/>
          </ac:spMkLst>
        </pc:spChg>
        <pc:spChg chg="mod ord">
          <ac:chgData name="Rosie Cooper" userId="bf124abb-9a2b-4602-9121-6ae61623fa8e" providerId="ADAL" clId="{B4D697EC-890D-4E06-92DC-E00CB5A3D905}" dt="2024-02-19T15:28:12.655" v="4761" actId="962"/>
          <ac:spMkLst>
            <pc:docMk/>
            <pc:sldMk cId="1277387276" sldId="271"/>
            <ac:spMk id="14" creationId="{C26045C1-953A-77D4-6C6B-8E14C160BDBE}"/>
          </ac:spMkLst>
        </pc:spChg>
        <pc:spChg chg="mod ord">
          <ac:chgData name="Rosie Cooper" userId="bf124abb-9a2b-4602-9121-6ae61623fa8e" providerId="ADAL" clId="{B4D697EC-890D-4E06-92DC-E00CB5A3D905}" dt="2024-02-19T15:27:23.627" v="4739" actId="13244"/>
          <ac:spMkLst>
            <pc:docMk/>
            <pc:sldMk cId="1277387276" sldId="271"/>
            <ac:spMk id="15" creationId="{69308B54-F3F6-EA8F-8BAF-6A7C4A4C9DD9}"/>
          </ac:spMkLst>
        </pc:spChg>
        <pc:spChg chg="mod">
          <ac:chgData name="Rosie Cooper" userId="bf124abb-9a2b-4602-9121-6ae61623fa8e" providerId="ADAL" clId="{B4D697EC-890D-4E06-92DC-E00CB5A3D905}" dt="2024-02-19T15:27:40.336" v="4744" actId="962"/>
          <ac:spMkLst>
            <pc:docMk/>
            <pc:sldMk cId="1277387276" sldId="271"/>
            <ac:spMk id="16" creationId="{A91398DD-6224-0967-1561-F60F0EC54225}"/>
          </ac:spMkLst>
        </pc:spChg>
        <pc:spChg chg="mod ord">
          <ac:chgData name="Rosie Cooper" userId="bf124abb-9a2b-4602-9121-6ae61623fa8e" providerId="ADAL" clId="{B4D697EC-890D-4E06-92DC-E00CB5A3D905}" dt="2024-02-19T15:27:37.157" v="4743" actId="13244"/>
          <ac:spMkLst>
            <pc:docMk/>
            <pc:sldMk cId="1277387276" sldId="271"/>
            <ac:spMk id="17" creationId="{C508096B-EEBB-A045-3200-98CD00185345}"/>
          </ac:spMkLst>
        </pc:spChg>
        <pc:spChg chg="mod">
          <ac:chgData name="Rosie Cooper" userId="bf124abb-9a2b-4602-9121-6ae61623fa8e" providerId="ADAL" clId="{B4D697EC-890D-4E06-92DC-E00CB5A3D905}" dt="2024-02-19T15:27:41.426" v="4745" actId="962"/>
          <ac:spMkLst>
            <pc:docMk/>
            <pc:sldMk cId="1277387276" sldId="271"/>
            <ac:spMk id="18" creationId="{815F2FE8-A9AF-4EA2-228C-BB20EC480995}"/>
          </ac:spMkLst>
        </pc:spChg>
        <pc:spChg chg="add del mod ord">
          <ac:chgData name="Rosie Cooper" userId="bf124abb-9a2b-4602-9121-6ae61623fa8e" providerId="ADAL" clId="{B4D697EC-890D-4E06-92DC-E00CB5A3D905}" dt="2024-02-05T11:20:12.847" v="2171" actId="478"/>
          <ac:spMkLst>
            <pc:docMk/>
            <pc:sldMk cId="1277387276" sldId="271"/>
            <ac:spMk id="19" creationId="{FC49C543-B037-9E46-7777-5533AAE70D4B}"/>
          </ac:spMkLst>
        </pc:spChg>
        <pc:spChg chg="add mod ord">
          <ac:chgData name="Rosie Cooper" userId="bf124abb-9a2b-4602-9121-6ae61623fa8e" providerId="ADAL" clId="{B4D697EC-890D-4E06-92DC-E00CB5A3D905}" dt="2024-02-19T15:28:06.117" v="4755" actId="13244"/>
          <ac:spMkLst>
            <pc:docMk/>
            <pc:sldMk cId="1277387276" sldId="271"/>
            <ac:spMk id="23" creationId="{B393277B-A51B-F4B3-C1A4-8CE82075311C}"/>
          </ac:spMkLst>
        </pc:spChg>
        <pc:spChg chg="mod ord">
          <ac:chgData name="Rosie Cooper" userId="bf124abb-9a2b-4602-9121-6ae61623fa8e" providerId="ADAL" clId="{B4D697EC-890D-4E06-92DC-E00CB5A3D905}" dt="2024-02-19T15:27:31.976" v="4742" actId="13244"/>
          <ac:spMkLst>
            <pc:docMk/>
            <pc:sldMk cId="1277387276" sldId="271"/>
            <ac:spMk id="30" creationId="{3DBD9A53-D6AE-BA12-D3C2-BF0A338B6F2D}"/>
          </ac:spMkLst>
        </pc:spChg>
        <pc:spChg chg="mod ord">
          <ac:chgData name="Rosie Cooper" userId="bf124abb-9a2b-4602-9121-6ae61623fa8e" providerId="ADAL" clId="{B4D697EC-890D-4E06-92DC-E00CB5A3D905}" dt="2024-02-19T15:27:19.056" v="4738" actId="13244"/>
          <ac:spMkLst>
            <pc:docMk/>
            <pc:sldMk cId="1277387276" sldId="271"/>
            <ac:spMk id="33" creationId="{EF32A54C-E6D5-A3D5-4E12-ADD107B11EEC}"/>
          </ac:spMkLst>
        </pc:spChg>
        <pc:spChg chg="del mod">
          <ac:chgData name="Rosie Cooper" userId="bf124abb-9a2b-4602-9121-6ae61623fa8e" providerId="ADAL" clId="{B4D697EC-890D-4E06-92DC-E00CB5A3D905}" dt="2024-01-30T13:57:06.364" v="380" actId="478"/>
          <ac:spMkLst>
            <pc:docMk/>
            <pc:sldMk cId="1277387276" sldId="271"/>
            <ac:spMk id="39" creationId="{A3F3180D-8B62-06ED-BD1D-69038AF2D70A}"/>
          </ac:spMkLst>
        </pc:spChg>
        <pc:spChg chg="mod">
          <ac:chgData name="Rosie Cooper" userId="bf124abb-9a2b-4602-9121-6ae61623fa8e" providerId="ADAL" clId="{B4D697EC-890D-4E06-92DC-E00CB5A3D905}" dt="2024-02-19T15:27:59.176" v="4752" actId="962"/>
          <ac:spMkLst>
            <pc:docMk/>
            <pc:sldMk cId="1277387276" sldId="271"/>
            <ac:spMk id="56" creationId="{82F2B5B9-7031-5AFB-BAF8-461A755C246A}"/>
          </ac:spMkLst>
        </pc:spChg>
        <pc:spChg chg="mod ord">
          <ac:chgData name="Rosie Cooper" userId="bf124abb-9a2b-4602-9121-6ae61623fa8e" providerId="ADAL" clId="{B4D697EC-890D-4E06-92DC-E00CB5A3D905}" dt="2024-02-19T15:27:57.966" v="4751" actId="13244"/>
          <ac:spMkLst>
            <pc:docMk/>
            <pc:sldMk cId="1277387276" sldId="271"/>
            <ac:spMk id="57" creationId="{B1BCF1E7-A7A5-DCEC-00AA-4DA4F4090463}"/>
          </ac:spMkLst>
        </pc:spChg>
        <pc:spChg chg="mod ord">
          <ac:chgData name="Rosie Cooper" userId="bf124abb-9a2b-4602-9121-6ae61623fa8e" providerId="ADAL" clId="{B4D697EC-890D-4E06-92DC-E00CB5A3D905}" dt="2024-02-19T15:27:50.136" v="4748" actId="13244"/>
          <ac:spMkLst>
            <pc:docMk/>
            <pc:sldMk cId="1277387276" sldId="271"/>
            <ac:spMk id="58" creationId="{B075A3A9-3577-2A68-33EA-0E2C30D7E861}"/>
          </ac:spMkLst>
        </pc:spChg>
        <pc:spChg chg="mod ord">
          <ac:chgData name="Rosie Cooper" userId="bf124abb-9a2b-4602-9121-6ae61623fa8e" providerId="ADAL" clId="{B4D697EC-890D-4E06-92DC-E00CB5A3D905}" dt="2024-02-19T15:27:55.536" v="4750" actId="13244"/>
          <ac:spMkLst>
            <pc:docMk/>
            <pc:sldMk cId="1277387276" sldId="271"/>
            <ac:spMk id="59" creationId="{05BDCEB7-CC92-D34E-0F66-2EC3577B6B5F}"/>
          </ac:spMkLst>
        </pc:spChg>
        <pc:spChg chg="mod">
          <ac:chgData name="Rosie Cooper" userId="bf124abb-9a2b-4602-9121-6ae61623fa8e" providerId="ADAL" clId="{B4D697EC-890D-4E06-92DC-E00CB5A3D905}" dt="2024-02-19T15:27:59.836" v="4753" actId="962"/>
          <ac:spMkLst>
            <pc:docMk/>
            <pc:sldMk cId="1277387276" sldId="271"/>
            <ac:spMk id="60" creationId="{190AF622-C76D-9075-0C82-7E30126C55FB}"/>
          </ac:spMkLst>
        </pc:spChg>
        <pc:spChg chg="mod ord">
          <ac:chgData name="Rosie Cooper" userId="bf124abb-9a2b-4602-9121-6ae61623fa8e" providerId="ADAL" clId="{B4D697EC-890D-4E06-92DC-E00CB5A3D905}" dt="2024-02-19T15:28:08.956" v="4756" actId="13244"/>
          <ac:spMkLst>
            <pc:docMk/>
            <pc:sldMk cId="1277387276" sldId="271"/>
            <ac:spMk id="61" creationId="{CA483A1E-EE5D-9711-A7C2-AC8796A416BE}"/>
          </ac:spMkLst>
        </pc:spChg>
        <pc:spChg chg="mod">
          <ac:chgData name="Rosie Cooper" userId="bf124abb-9a2b-4602-9121-6ae61623fa8e" providerId="ADAL" clId="{B4D697EC-890D-4E06-92DC-E00CB5A3D905}" dt="2024-02-19T15:28:14.291" v="4764" actId="962"/>
          <ac:spMkLst>
            <pc:docMk/>
            <pc:sldMk cId="1277387276" sldId="271"/>
            <ac:spMk id="62" creationId="{DAE95FC0-D07B-A3F7-A83D-A1C78DC5D951}"/>
          </ac:spMkLst>
        </pc:spChg>
        <pc:spChg chg="mod ord">
          <ac:chgData name="Rosie Cooper" userId="bf124abb-9a2b-4602-9121-6ae61623fa8e" providerId="ADAL" clId="{B4D697EC-890D-4E06-92DC-E00CB5A3D905}" dt="2024-02-19T15:27:53.056" v="4749" actId="13244"/>
          <ac:spMkLst>
            <pc:docMk/>
            <pc:sldMk cId="1277387276" sldId="271"/>
            <ac:spMk id="65" creationId="{5F5E9072-3CA2-A0BF-6A2B-F0048FB91933}"/>
          </ac:spMkLst>
        </pc:spChg>
        <pc:spChg chg="ord">
          <ac:chgData name="Rosie Cooper" userId="bf124abb-9a2b-4602-9121-6ae61623fa8e" providerId="ADAL" clId="{B4D697EC-890D-4E06-92DC-E00CB5A3D905}" dt="2024-02-19T15:27:44.136" v="4746" actId="13244"/>
          <ac:spMkLst>
            <pc:docMk/>
            <pc:sldMk cId="1277387276" sldId="271"/>
            <ac:spMk id="66" creationId="{1AE10A05-0AB2-E32B-62AF-B5BCB9405FD9}"/>
          </ac:spMkLst>
        </pc:spChg>
        <pc:spChg chg="mod ord">
          <ac:chgData name="Rosie Cooper" userId="bf124abb-9a2b-4602-9121-6ae61623fa8e" providerId="ADAL" clId="{B4D697EC-890D-4E06-92DC-E00CB5A3D905}" dt="2024-02-19T15:28:02.506" v="4754" actId="13244"/>
          <ac:spMkLst>
            <pc:docMk/>
            <pc:sldMk cId="1277387276" sldId="271"/>
            <ac:spMk id="74" creationId="{D80B84DE-E378-02D8-95C8-C84DE219BCE0}"/>
          </ac:spMkLst>
        </pc:spChg>
        <pc:spChg chg="del">
          <ac:chgData name="Rosie Cooper" userId="bf124abb-9a2b-4602-9121-6ae61623fa8e" providerId="ADAL" clId="{B4D697EC-890D-4E06-92DC-E00CB5A3D905}" dt="2024-01-30T14:06:58.624" v="495" actId="478"/>
          <ac:spMkLst>
            <pc:docMk/>
            <pc:sldMk cId="1277387276" sldId="271"/>
            <ac:spMk id="76" creationId="{33DA7CCB-A97D-555C-5DF7-FE038A495208}"/>
          </ac:spMkLst>
        </pc:spChg>
        <pc:grpChg chg="add mod">
          <ac:chgData name="Rosie Cooper" userId="bf124abb-9a2b-4602-9121-6ae61623fa8e" providerId="ADAL" clId="{B4D697EC-890D-4E06-92DC-E00CB5A3D905}" dt="2024-02-19T15:28:13.956" v="4763" actId="962"/>
          <ac:grpSpMkLst>
            <pc:docMk/>
            <pc:sldMk cId="1277387276" sldId="271"/>
            <ac:grpSpMk id="3" creationId="{C0665E01-1958-AD9D-D179-DAC0540E8595}"/>
          </ac:grpSpMkLst>
        </pc:grpChg>
        <pc:picChg chg="del">
          <ac:chgData name="Rosie Cooper" userId="bf124abb-9a2b-4602-9121-6ae61623fa8e" providerId="ADAL" clId="{B4D697EC-890D-4E06-92DC-E00CB5A3D905}" dt="2024-02-19T14:40:02.194" v="2276" actId="478"/>
          <ac:picMkLst>
            <pc:docMk/>
            <pc:sldMk cId="1277387276" sldId="271"/>
            <ac:picMk id="2" creationId="{A79E9C2D-BA39-FA1A-B67D-7240AFC603D2}"/>
          </ac:picMkLst>
        </pc:picChg>
        <pc:picChg chg="mod modVis">
          <ac:chgData name="Rosie Cooper" userId="bf124abb-9a2b-4602-9121-6ae61623fa8e" providerId="ADAL" clId="{B4D697EC-890D-4E06-92DC-E00CB5A3D905}" dt="2024-02-19T15:27:05.222" v="4735" actId="962"/>
          <ac:picMkLst>
            <pc:docMk/>
            <pc:sldMk cId="1277387276" sldId="271"/>
            <ac:picMk id="4" creationId="{953FD517-85C6-8398-F65F-76B87B0194A0}"/>
          </ac:picMkLst>
        </pc:picChg>
        <pc:picChg chg="mod">
          <ac:chgData name="Rosie Cooper" userId="bf124abb-9a2b-4602-9121-6ae61623fa8e" providerId="ADAL" clId="{B4D697EC-890D-4E06-92DC-E00CB5A3D905}" dt="2024-02-19T15:27:04.806" v="4734" actId="962"/>
          <ac:picMkLst>
            <pc:docMk/>
            <pc:sldMk cId="1277387276" sldId="271"/>
            <ac:picMk id="5" creationId="{9D00CFFF-76C1-0D0D-F1C0-4C19853F3E39}"/>
          </ac:picMkLst>
        </pc:picChg>
        <pc:picChg chg="add del">
          <ac:chgData name="Rosie Cooper" userId="bf124abb-9a2b-4602-9121-6ae61623fa8e" providerId="ADAL" clId="{B4D697EC-890D-4E06-92DC-E00CB5A3D905}" dt="2024-01-30T14:06:57.341" v="494" actId="478"/>
          <ac:picMkLst>
            <pc:docMk/>
            <pc:sldMk cId="1277387276" sldId="271"/>
            <ac:picMk id="11" creationId="{22B93149-2942-8599-5E51-EE367D974502}"/>
          </ac:picMkLst>
        </pc:picChg>
        <pc:picChg chg="add mod ord modVis modCrop">
          <ac:chgData name="Rosie Cooper" userId="bf124abb-9a2b-4602-9121-6ae61623fa8e" providerId="ADAL" clId="{B4D697EC-890D-4E06-92DC-E00CB5A3D905}" dt="2024-02-19T15:27:11.177" v="4736" actId="13244"/>
          <ac:picMkLst>
            <pc:docMk/>
            <pc:sldMk cId="1277387276" sldId="271"/>
            <ac:picMk id="21" creationId="{D7D791C2-1ACE-1CFC-F10C-12FB5790DBA6}"/>
          </ac:picMkLst>
        </pc:picChg>
        <pc:picChg chg="add mod">
          <ac:chgData name="Rosie Cooper" userId="bf124abb-9a2b-4602-9121-6ae61623fa8e" providerId="ADAL" clId="{B4D697EC-890D-4E06-92DC-E00CB5A3D905}" dt="2024-02-19T15:28:11.406" v="4760" actId="962"/>
          <ac:picMkLst>
            <pc:docMk/>
            <pc:sldMk cId="1277387276" sldId="271"/>
            <ac:picMk id="22" creationId="{B227CBA8-CCE8-287C-ED64-65D9763A685D}"/>
          </ac:picMkLst>
        </pc:picChg>
        <pc:picChg chg="add mod ord modVis modCrop">
          <ac:chgData name="Rosie Cooper" userId="bf124abb-9a2b-4602-9121-6ae61623fa8e" providerId="ADAL" clId="{B4D697EC-890D-4E06-92DC-E00CB5A3D905}" dt="2024-02-19T15:27:46.966" v="4747" actId="13244"/>
          <ac:picMkLst>
            <pc:docMk/>
            <pc:sldMk cId="1277387276" sldId="271"/>
            <ac:picMk id="25" creationId="{CCD92687-83BA-A783-4A1B-57B88386617E}"/>
          </ac:picMkLst>
        </pc:picChg>
        <pc:picChg chg="del mod ord modVis">
          <ac:chgData name="Rosie Cooper" userId="bf124abb-9a2b-4602-9121-6ae61623fa8e" providerId="ADAL" clId="{B4D697EC-890D-4E06-92DC-E00CB5A3D905}" dt="2024-01-30T14:04:16.686" v="462" actId="478"/>
          <ac:picMkLst>
            <pc:docMk/>
            <pc:sldMk cId="1277387276" sldId="271"/>
            <ac:picMk id="38" creationId="{7B74210B-AA0D-D7BD-B043-C3F72B7EE7F4}"/>
          </ac:picMkLst>
        </pc:picChg>
        <pc:picChg chg="del">
          <ac:chgData name="Rosie Cooper" userId="bf124abb-9a2b-4602-9121-6ae61623fa8e" providerId="ADAL" clId="{B4D697EC-890D-4E06-92DC-E00CB5A3D905}" dt="2024-01-30T14:15:37.472" v="560" actId="478"/>
          <ac:picMkLst>
            <pc:docMk/>
            <pc:sldMk cId="1277387276" sldId="271"/>
            <ac:picMk id="71" creationId="{7AD663A2-4F99-64FB-FB7A-6D70A27ADC10}"/>
          </ac:picMkLst>
        </pc:picChg>
      </pc:sldChg>
      <pc:sldChg chg="addSp delSp modSp mod modNotesTx">
        <pc:chgData name="Rosie Cooper" userId="bf124abb-9a2b-4602-9121-6ae61623fa8e" providerId="ADAL" clId="{B4D697EC-890D-4E06-92DC-E00CB5A3D905}" dt="2024-02-19T15:29:51.675" v="4833" actId="962"/>
        <pc:sldMkLst>
          <pc:docMk/>
          <pc:sldMk cId="2798364081" sldId="272"/>
        </pc:sldMkLst>
        <pc:spChg chg="add mod ord">
          <ac:chgData name="Rosie Cooper" userId="bf124abb-9a2b-4602-9121-6ae61623fa8e" providerId="ADAL" clId="{B4D697EC-890D-4E06-92DC-E00CB5A3D905}" dt="2024-02-19T15:28:44.584" v="4806" actId="13244"/>
          <ac:spMkLst>
            <pc:docMk/>
            <pc:sldMk cId="2798364081" sldId="272"/>
            <ac:spMk id="3" creationId="{389FE080-8C0C-7989-3ED5-A9E8E4FBAE5A}"/>
          </ac:spMkLst>
        </pc:spChg>
        <pc:spChg chg="add del mod">
          <ac:chgData name="Rosie Cooper" userId="bf124abb-9a2b-4602-9121-6ae61623fa8e" providerId="ADAL" clId="{B4D697EC-890D-4E06-92DC-E00CB5A3D905}" dt="2024-02-05T11:20:31.877" v="2239" actId="478"/>
          <ac:spMkLst>
            <pc:docMk/>
            <pc:sldMk cId="2798364081" sldId="272"/>
            <ac:spMk id="5" creationId="{4255D8B8-7704-D571-81F3-1E2AB3BAA659}"/>
          </ac:spMkLst>
        </pc:spChg>
        <pc:spChg chg="add mod ord">
          <ac:chgData name="Rosie Cooper" userId="bf124abb-9a2b-4602-9121-6ae61623fa8e" providerId="ADAL" clId="{B4D697EC-890D-4E06-92DC-E00CB5A3D905}" dt="2024-02-19T15:29:50.765" v="4832" actId="13244"/>
          <ac:spMkLst>
            <pc:docMk/>
            <pc:sldMk cId="2798364081" sldId="272"/>
            <ac:spMk id="5" creationId="{D4442D6B-6505-4971-8635-4F874479FFBA}"/>
          </ac:spMkLst>
        </pc:spChg>
        <pc:spChg chg="add mod">
          <ac:chgData name="Rosie Cooper" userId="bf124abb-9a2b-4602-9121-6ae61623fa8e" providerId="ADAL" clId="{B4D697EC-890D-4E06-92DC-E00CB5A3D905}" dt="2024-02-19T15:29:43.786" v="4824" actId="962"/>
          <ac:spMkLst>
            <pc:docMk/>
            <pc:sldMk cId="2798364081" sldId="272"/>
            <ac:spMk id="6" creationId="{61044813-6673-2169-E304-3050AEDA8C52}"/>
          </ac:spMkLst>
        </pc:spChg>
        <pc:spChg chg="add mod">
          <ac:chgData name="Rosie Cooper" userId="bf124abb-9a2b-4602-9121-6ae61623fa8e" providerId="ADAL" clId="{B4D697EC-890D-4E06-92DC-E00CB5A3D905}" dt="2024-02-19T15:29:49.006" v="4831" actId="962"/>
          <ac:spMkLst>
            <pc:docMk/>
            <pc:sldMk cId="2798364081" sldId="272"/>
            <ac:spMk id="7" creationId="{639A8F7B-F17F-3429-6951-68EF4A7C99CA}"/>
          </ac:spMkLst>
        </pc:spChg>
        <pc:spChg chg="del">
          <ac:chgData name="Rosie Cooper" userId="bf124abb-9a2b-4602-9121-6ae61623fa8e" providerId="ADAL" clId="{B4D697EC-890D-4E06-92DC-E00CB5A3D905}" dt="2024-01-30T13:47:07.429" v="6" actId="478"/>
          <ac:spMkLst>
            <pc:docMk/>
            <pc:sldMk cId="2798364081" sldId="272"/>
            <ac:spMk id="7" creationId="{F20E0EA5-C155-FC04-E81C-7220D9BAB4EE}"/>
          </ac:spMkLst>
        </pc:spChg>
        <pc:spChg chg="add mod ord">
          <ac:chgData name="Rosie Cooper" userId="bf124abb-9a2b-4602-9121-6ae61623fa8e" providerId="ADAL" clId="{B4D697EC-890D-4E06-92DC-E00CB5A3D905}" dt="2024-02-19T15:29:03.376" v="4811" actId="13244"/>
          <ac:spMkLst>
            <pc:docMk/>
            <pc:sldMk cId="2798364081" sldId="272"/>
            <ac:spMk id="8" creationId="{FCB92A42-3B2F-88DB-F062-ABF5582DE91E}"/>
          </ac:spMkLst>
        </pc:spChg>
        <pc:spChg chg="del">
          <ac:chgData name="Rosie Cooper" userId="bf124abb-9a2b-4602-9121-6ae61623fa8e" providerId="ADAL" clId="{B4D697EC-890D-4E06-92DC-E00CB5A3D905}" dt="2024-01-30T13:47:14.069" v="11" actId="478"/>
          <ac:spMkLst>
            <pc:docMk/>
            <pc:sldMk cId="2798364081" sldId="272"/>
            <ac:spMk id="9" creationId="{2A5F54AF-226A-8F02-9FC9-A1E8A892D8DF}"/>
          </ac:spMkLst>
        </pc:spChg>
        <pc:spChg chg="del mod">
          <ac:chgData name="Rosie Cooper" userId="bf124abb-9a2b-4602-9121-6ae61623fa8e" providerId="ADAL" clId="{B4D697EC-890D-4E06-92DC-E00CB5A3D905}" dt="2024-01-30T13:47:04.813" v="3" actId="478"/>
          <ac:spMkLst>
            <pc:docMk/>
            <pc:sldMk cId="2798364081" sldId="272"/>
            <ac:spMk id="10" creationId="{B7014030-16B1-8381-CFFE-DF9CD913BD74}"/>
          </ac:spMkLst>
        </pc:spChg>
        <pc:spChg chg="del">
          <ac:chgData name="Rosie Cooper" userId="bf124abb-9a2b-4602-9121-6ae61623fa8e" providerId="ADAL" clId="{B4D697EC-890D-4E06-92DC-E00CB5A3D905}" dt="2024-01-30T13:47:23.030" v="15" actId="478"/>
          <ac:spMkLst>
            <pc:docMk/>
            <pc:sldMk cId="2798364081" sldId="272"/>
            <ac:spMk id="12" creationId="{FFA67371-01B1-B137-965B-7FBDEA96B67C}"/>
          </ac:spMkLst>
        </pc:spChg>
        <pc:spChg chg="del">
          <ac:chgData name="Rosie Cooper" userId="bf124abb-9a2b-4602-9121-6ae61623fa8e" providerId="ADAL" clId="{B4D697EC-890D-4E06-92DC-E00CB5A3D905}" dt="2024-01-30T13:47:12.900" v="10" actId="478"/>
          <ac:spMkLst>
            <pc:docMk/>
            <pc:sldMk cId="2798364081" sldId="272"/>
            <ac:spMk id="13" creationId="{7AA1EF8F-1D4F-6011-5249-B62E99C3DB0C}"/>
          </ac:spMkLst>
        </pc:spChg>
        <pc:spChg chg="mod ord">
          <ac:chgData name="Rosie Cooper" userId="bf124abb-9a2b-4602-9121-6ae61623fa8e" providerId="ADAL" clId="{B4D697EC-890D-4E06-92DC-E00CB5A3D905}" dt="2024-02-19T15:29:47.975" v="4830" actId="962"/>
          <ac:spMkLst>
            <pc:docMk/>
            <pc:sldMk cId="2798364081" sldId="272"/>
            <ac:spMk id="14" creationId="{C26045C1-953A-77D4-6C6B-8E14C160BDBE}"/>
          </ac:spMkLst>
        </pc:spChg>
        <pc:spChg chg="del mod">
          <ac:chgData name="Rosie Cooper" userId="bf124abb-9a2b-4602-9121-6ae61623fa8e" providerId="ADAL" clId="{B4D697EC-890D-4E06-92DC-E00CB5A3D905}" dt="2024-01-30T13:47:05.947" v="5" actId="478"/>
          <ac:spMkLst>
            <pc:docMk/>
            <pc:sldMk cId="2798364081" sldId="272"/>
            <ac:spMk id="15" creationId="{69308B54-F3F6-EA8F-8BAF-6A7C4A4C9DD9}"/>
          </ac:spMkLst>
        </pc:spChg>
        <pc:spChg chg="del">
          <ac:chgData name="Rosie Cooper" userId="bf124abb-9a2b-4602-9121-6ae61623fa8e" providerId="ADAL" clId="{B4D697EC-890D-4E06-92DC-E00CB5A3D905}" dt="2024-01-30T13:47:35.132" v="23" actId="478"/>
          <ac:spMkLst>
            <pc:docMk/>
            <pc:sldMk cId="2798364081" sldId="272"/>
            <ac:spMk id="16" creationId="{A91398DD-6224-0967-1561-F60F0EC54225}"/>
          </ac:spMkLst>
        </pc:spChg>
        <pc:spChg chg="del">
          <ac:chgData name="Rosie Cooper" userId="bf124abb-9a2b-4602-9121-6ae61623fa8e" providerId="ADAL" clId="{B4D697EC-890D-4E06-92DC-E00CB5A3D905}" dt="2024-01-30T13:47:30.019" v="20" actId="478"/>
          <ac:spMkLst>
            <pc:docMk/>
            <pc:sldMk cId="2798364081" sldId="272"/>
            <ac:spMk id="17" creationId="{C508096B-EEBB-A045-3200-98CD00185345}"/>
          </ac:spMkLst>
        </pc:spChg>
        <pc:spChg chg="del">
          <ac:chgData name="Rosie Cooper" userId="bf124abb-9a2b-4602-9121-6ae61623fa8e" providerId="ADAL" clId="{B4D697EC-890D-4E06-92DC-E00CB5A3D905}" dt="2024-01-30T13:47:28.698" v="19" actId="478"/>
          <ac:spMkLst>
            <pc:docMk/>
            <pc:sldMk cId="2798364081" sldId="272"/>
            <ac:spMk id="18" creationId="{815F2FE8-A9AF-4EA2-228C-BB20EC480995}"/>
          </ac:spMkLst>
        </pc:spChg>
        <pc:spChg chg="add mod ord">
          <ac:chgData name="Rosie Cooper" userId="bf124abb-9a2b-4602-9121-6ae61623fa8e" providerId="ADAL" clId="{B4D697EC-890D-4E06-92DC-E00CB5A3D905}" dt="2024-02-19T15:28:49.126" v="4807" actId="13244"/>
          <ac:spMkLst>
            <pc:docMk/>
            <pc:sldMk cId="2798364081" sldId="272"/>
            <ac:spMk id="19" creationId="{CB634FEC-52FD-D09C-31A4-156DFC122FF8}"/>
          </ac:spMkLst>
        </pc:spChg>
        <pc:spChg chg="add mod ord">
          <ac:chgData name="Rosie Cooper" userId="bf124abb-9a2b-4602-9121-6ae61623fa8e" providerId="ADAL" clId="{B4D697EC-890D-4E06-92DC-E00CB5A3D905}" dt="2024-02-19T15:29:00.416" v="4810" actId="13244"/>
          <ac:spMkLst>
            <pc:docMk/>
            <pc:sldMk cId="2798364081" sldId="272"/>
            <ac:spMk id="20" creationId="{25BFFFAC-2205-78E0-C3A6-2DD858981BBC}"/>
          </ac:spMkLst>
        </pc:spChg>
        <pc:spChg chg="add mod ord">
          <ac:chgData name="Rosie Cooper" userId="bf124abb-9a2b-4602-9121-6ae61623fa8e" providerId="ADAL" clId="{B4D697EC-890D-4E06-92DC-E00CB5A3D905}" dt="2024-02-19T15:28:55.316" v="4809" actId="13244"/>
          <ac:spMkLst>
            <pc:docMk/>
            <pc:sldMk cId="2798364081" sldId="272"/>
            <ac:spMk id="21" creationId="{C14D80A1-ABE9-5FA9-A6ED-FB3E9D7B0BF0}"/>
          </ac:spMkLst>
        </pc:spChg>
        <pc:spChg chg="mod">
          <ac:chgData name="Rosie Cooper" userId="bf124abb-9a2b-4602-9121-6ae61623fa8e" providerId="ADAL" clId="{B4D697EC-890D-4E06-92DC-E00CB5A3D905}" dt="2024-01-30T13:47:35.958" v="24"/>
          <ac:spMkLst>
            <pc:docMk/>
            <pc:sldMk cId="2798364081" sldId="272"/>
            <ac:spMk id="23" creationId="{515ED5C5-E1CE-C279-B443-A01C23377B4A}"/>
          </ac:spMkLst>
        </pc:spChg>
        <pc:spChg chg="mod">
          <ac:chgData name="Rosie Cooper" userId="bf124abb-9a2b-4602-9121-6ae61623fa8e" providerId="ADAL" clId="{B4D697EC-890D-4E06-92DC-E00CB5A3D905}" dt="2024-01-30T13:47:35.958" v="24"/>
          <ac:spMkLst>
            <pc:docMk/>
            <pc:sldMk cId="2798364081" sldId="272"/>
            <ac:spMk id="24" creationId="{DA9659F4-2DA7-066E-237C-922D8CC64C52}"/>
          </ac:spMkLst>
        </pc:spChg>
        <pc:spChg chg="add mod ord">
          <ac:chgData name="Rosie Cooper" userId="bf124abb-9a2b-4602-9121-6ae61623fa8e" providerId="ADAL" clId="{B4D697EC-890D-4E06-92DC-E00CB5A3D905}" dt="2024-02-19T15:29:05.866" v="4812" actId="13244"/>
          <ac:spMkLst>
            <pc:docMk/>
            <pc:sldMk cId="2798364081" sldId="272"/>
            <ac:spMk id="25" creationId="{C24DE688-2866-7F54-289D-A01550528E5A}"/>
          </ac:spMkLst>
        </pc:spChg>
        <pc:spChg chg="mod topLvl">
          <ac:chgData name="Rosie Cooper" userId="bf124abb-9a2b-4602-9121-6ae61623fa8e" providerId="ADAL" clId="{B4D697EC-890D-4E06-92DC-E00CB5A3D905}" dt="2024-02-19T15:29:45.055" v="4826" actId="962"/>
          <ac:spMkLst>
            <pc:docMk/>
            <pc:sldMk cId="2798364081" sldId="272"/>
            <ac:spMk id="27" creationId="{39C97462-73FE-D040-AA31-44C4DE9DAB85}"/>
          </ac:spMkLst>
        </pc:spChg>
        <pc:spChg chg="mod ord topLvl">
          <ac:chgData name="Rosie Cooper" userId="bf124abb-9a2b-4602-9121-6ae61623fa8e" providerId="ADAL" clId="{B4D697EC-890D-4E06-92DC-E00CB5A3D905}" dt="2024-02-19T15:29:14.855" v="4814" actId="13244"/>
          <ac:spMkLst>
            <pc:docMk/>
            <pc:sldMk cId="2798364081" sldId="272"/>
            <ac:spMk id="28" creationId="{330DDF4B-D2B7-918D-5650-411D4BDBC86D}"/>
          </ac:spMkLst>
        </pc:spChg>
        <pc:spChg chg="mod topLvl">
          <ac:chgData name="Rosie Cooper" userId="bf124abb-9a2b-4602-9121-6ae61623fa8e" providerId="ADAL" clId="{B4D697EC-890D-4E06-92DC-E00CB5A3D905}" dt="2024-02-19T15:29:45.795" v="4827" actId="962"/>
          <ac:spMkLst>
            <pc:docMk/>
            <pc:sldMk cId="2798364081" sldId="272"/>
            <ac:spMk id="29" creationId="{76760B46-59A4-2850-ECA2-BC01469E3890}"/>
          </ac:spMkLst>
        </pc:spChg>
        <pc:spChg chg="del">
          <ac:chgData name="Rosie Cooper" userId="bf124abb-9a2b-4602-9121-6ae61623fa8e" providerId="ADAL" clId="{B4D697EC-890D-4E06-92DC-E00CB5A3D905}" dt="2024-01-30T13:47:27.052" v="18" actId="478"/>
          <ac:spMkLst>
            <pc:docMk/>
            <pc:sldMk cId="2798364081" sldId="272"/>
            <ac:spMk id="30" creationId="{3DBD9A53-D6AE-BA12-D3C2-BF0A338B6F2D}"/>
          </ac:spMkLst>
        </pc:spChg>
        <pc:spChg chg="add del mod">
          <ac:chgData name="Rosie Cooper" userId="bf124abb-9a2b-4602-9121-6ae61623fa8e" providerId="ADAL" clId="{B4D697EC-890D-4E06-92DC-E00CB5A3D905}" dt="2024-02-02T10:13:27.327" v="2158" actId="478"/>
          <ac:spMkLst>
            <pc:docMk/>
            <pc:sldMk cId="2798364081" sldId="272"/>
            <ac:spMk id="32" creationId="{32F9029B-D137-71F6-025C-CAD994EF727A}"/>
          </ac:spMkLst>
        </pc:spChg>
        <pc:spChg chg="del">
          <ac:chgData name="Rosie Cooper" userId="bf124abb-9a2b-4602-9121-6ae61623fa8e" providerId="ADAL" clId="{B4D697EC-890D-4E06-92DC-E00CB5A3D905}" dt="2024-01-30T13:47:16.541" v="12" actId="478"/>
          <ac:spMkLst>
            <pc:docMk/>
            <pc:sldMk cId="2798364081" sldId="272"/>
            <ac:spMk id="33" creationId="{EF32A54C-E6D5-A3D5-4E12-ADD107B11EEC}"/>
          </ac:spMkLst>
        </pc:spChg>
        <pc:spChg chg="add mod ord">
          <ac:chgData name="Rosie Cooper" userId="bf124abb-9a2b-4602-9121-6ae61623fa8e" providerId="ADAL" clId="{B4D697EC-890D-4E06-92DC-E00CB5A3D905}" dt="2024-02-19T15:29:42.367" v="4823" actId="13244"/>
          <ac:spMkLst>
            <pc:docMk/>
            <pc:sldMk cId="2798364081" sldId="272"/>
            <ac:spMk id="34" creationId="{85E0DC0C-57A4-1C35-6820-2CC044C06233}"/>
          </ac:spMkLst>
        </pc:spChg>
        <pc:spChg chg="add mod">
          <ac:chgData name="Rosie Cooper" userId="bf124abb-9a2b-4602-9121-6ae61623fa8e" providerId="ADAL" clId="{B4D697EC-890D-4E06-92DC-E00CB5A3D905}" dt="2024-02-19T15:29:47.075" v="4828" actId="962"/>
          <ac:spMkLst>
            <pc:docMk/>
            <pc:sldMk cId="2798364081" sldId="272"/>
            <ac:spMk id="35" creationId="{0262D05F-8790-154F-D7DC-372EF37D0B75}"/>
          </ac:spMkLst>
        </pc:spChg>
        <pc:spChg chg="mod">
          <ac:chgData name="Rosie Cooper" userId="bf124abb-9a2b-4602-9121-6ae61623fa8e" providerId="ADAL" clId="{B4D697EC-890D-4E06-92DC-E00CB5A3D905}" dt="2024-01-30T14:20:04.312" v="598"/>
          <ac:spMkLst>
            <pc:docMk/>
            <pc:sldMk cId="2798364081" sldId="272"/>
            <ac:spMk id="37" creationId="{6DFD5444-C928-469F-CC5C-7F2300973E21}"/>
          </ac:spMkLst>
        </pc:spChg>
        <pc:spChg chg="del">
          <ac:chgData name="Rosie Cooper" userId="bf124abb-9a2b-4602-9121-6ae61623fa8e" providerId="ADAL" clId="{B4D697EC-890D-4E06-92DC-E00CB5A3D905}" dt="2024-01-30T13:47:24.292" v="16" actId="478"/>
          <ac:spMkLst>
            <pc:docMk/>
            <pc:sldMk cId="2798364081" sldId="272"/>
            <ac:spMk id="39" creationId="{A3F3180D-8B62-06ED-BD1D-69038AF2D70A}"/>
          </ac:spMkLst>
        </pc:spChg>
        <pc:spChg chg="mod">
          <ac:chgData name="Rosie Cooper" userId="bf124abb-9a2b-4602-9121-6ae61623fa8e" providerId="ADAL" clId="{B4D697EC-890D-4E06-92DC-E00CB5A3D905}" dt="2024-01-30T14:20:22.622" v="603" actId="6549"/>
          <ac:spMkLst>
            <pc:docMk/>
            <pc:sldMk cId="2798364081" sldId="272"/>
            <ac:spMk id="40" creationId="{F991AF36-08B4-1A89-7846-CA589C32068A}"/>
          </ac:spMkLst>
        </pc:spChg>
        <pc:spChg chg="mod">
          <ac:chgData name="Rosie Cooper" userId="bf124abb-9a2b-4602-9121-6ae61623fa8e" providerId="ADAL" clId="{B4D697EC-890D-4E06-92DC-E00CB5A3D905}" dt="2024-01-30T14:20:04.312" v="598"/>
          <ac:spMkLst>
            <pc:docMk/>
            <pc:sldMk cId="2798364081" sldId="272"/>
            <ac:spMk id="41" creationId="{77F11146-6412-4C8D-3C3A-F0F557575B87}"/>
          </ac:spMkLst>
        </pc:spChg>
        <pc:spChg chg="mod">
          <ac:chgData name="Rosie Cooper" userId="bf124abb-9a2b-4602-9121-6ae61623fa8e" providerId="ADAL" clId="{B4D697EC-890D-4E06-92DC-E00CB5A3D905}" dt="2024-02-19T15:29:20.826" v="4816" actId="962"/>
          <ac:spMkLst>
            <pc:docMk/>
            <pc:sldMk cId="2798364081" sldId="272"/>
            <ac:spMk id="56" creationId="{82F2B5B9-7031-5AFB-BAF8-461A755C246A}"/>
          </ac:spMkLst>
        </pc:spChg>
        <pc:spChg chg="mod ord">
          <ac:chgData name="Rosie Cooper" userId="bf124abb-9a2b-4602-9121-6ae61623fa8e" providerId="ADAL" clId="{B4D697EC-890D-4E06-92DC-E00CB5A3D905}" dt="2024-02-19T15:29:36.065" v="4821" actId="13244"/>
          <ac:spMkLst>
            <pc:docMk/>
            <pc:sldMk cId="2798364081" sldId="272"/>
            <ac:spMk id="57" creationId="{B1BCF1E7-A7A5-DCEC-00AA-4DA4F4090463}"/>
          </ac:spMkLst>
        </pc:spChg>
        <pc:spChg chg="mod ord">
          <ac:chgData name="Rosie Cooper" userId="bf124abb-9a2b-4602-9121-6ae61623fa8e" providerId="ADAL" clId="{B4D697EC-890D-4E06-92DC-E00CB5A3D905}" dt="2024-02-19T15:29:27.426" v="4818" actId="13244"/>
          <ac:spMkLst>
            <pc:docMk/>
            <pc:sldMk cId="2798364081" sldId="272"/>
            <ac:spMk id="58" creationId="{B075A3A9-3577-2A68-33EA-0E2C30D7E861}"/>
          </ac:spMkLst>
        </pc:spChg>
        <pc:spChg chg="mod ord">
          <ac:chgData name="Rosie Cooper" userId="bf124abb-9a2b-4602-9121-6ae61623fa8e" providerId="ADAL" clId="{B4D697EC-890D-4E06-92DC-E00CB5A3D905}" dt="2024-02-19T15:29:33.316" v="4820" actId="13244"/>
          <ac:spMkLst>
            <pc:docMk/>
            <pc:sldMk cId="2798364081" sldId="272"/>
            <ac:spMk id="59" creationId="{05BDCEB7-CC92-D34E-0F66-2EC3577B6B5F}"/>
          </ac:spMkLst>
        </pc:spChg>
        <pc:spChg chg="del">
          <ac:chgData name="Rosie Cooper" userId="bf124abb-9a2b-4602-9121-6ae61623fa8e" providerId="ADAL" clId="{B4D697EC-890D-4E06-92DC-E00CB5A3D905}" dt="2024-01-30T14:18:07.627" v="570" actId="478"/>
          <ac:spMkLst>
            <pc:docMk/>
            <pc:sldMk cId="2798364081" sldId="272"/>
            <ac:spMk id="60" creationId="{190AF622-C76D-9075-0C82-7E30126C55FB}"/>
          </ac:spMkLst>
        </pc:spChg>
        <pc:spChg chg="del">
          <ac:chgData name="Rosie Cooper" userId="bf124abb-9a2b-4602-9121-6ae61623fa8e" providerId="ADAL" clId="{B4D697EC-890D-4E06-92DC-E00CB5A3D905}" dt="2024-01-30T14:18:09.142" v="571" actId="478"/>
          <ac:spMkLst>
            <pc:docMk/>
            <pc:sldMk cId="2798364081" sldId="272"/>
            <ac:spMk id="61" creationId="{CA483A1E-EE5D-9711-A7C2-AC8796A416BE}"/>
          </ac:spMkLst>
        </pc:spChg>
        <pc:spChg chg="del">
          <ac:chgData name="Rosie Cooper" userId="bf124abb-9a2b-4602-9121-6ae61623fa8e" providerId="ADAL" clId="{B4D697EC-890D-4E06-92DC-E00CB5A3D905}" dt="2024-01-30T14:18:12.214" v="572" actId="478"/>
          <ac:spMkLst>
            <pc:docMk/>
            <pc:sldMk cId="2798364081" sldId="272"/>
            <ac:spMk id="62" creationId="{DAE95FC0-D07B-A3F7-A83D-A1C78DC5D951}"/>
          </ac:spMkLst>
        </pc:spChg>
        <pc:spChg chg="mod ord">
          <ac:chgData name="Rosie Cooper" userId="bf124abb-9a2b-4602-9121-6ae61623fa8e" providerId="ADAL" clId="{B4D697EC-890D-4E06-92DC-E00CB5A3D905}" dt="2024-02-19T15:29:31.195" v="4819" actId="13244"/>
          <ac:spMkLst>
            <pc:docMk/>
            <pc:sldMk cId="2798364081" sldId="272"/>
            <ac:spMk id="65" creationId="{5F5E9072-3CA2-A0BF-6A2B-F0048FB91933}"/>
          </ac:spMkLst>
        </pc:spChg>
        <pc:spChg chg="ord">
          <ac:chgData name="Rosie Cooper" userId="bf124abb-9a2b-4602-9121-6ae61623fa8e" providerId="ADAL" clId="{B4D697EC-890D-4E06-92DC-E00CB5A3D905}" dt="2024-02-19T15:29:19.741" v="4815" actId="13244"/>
          <ac:spMkLst>
            <pc:docMk/>
            <pc:sldMk cId="2798364081" sldId="272"/>
            <ac:spMk id="66" creationId="{1AE10A05-0AB2-E32B-62AF-B5BCB9405FD9}"/>
          </ac:spMkLst>
        </pc:spChg>
        <pc:spChg chg="mod ord">
          <ac:chgData name="Rosie Cooper" userId="bf124abb-9a2b-4602-9121-6ae61623fa8e" providerId="ADAL" clId="{B4D697EC-890D-4E06-92DC-E00CB5A3D905}" dt="2024-02-19T15:29:38.986" v="4822" actId="13244"/>
          <ac:spMkLst>
            <pc:docMk/>
            <pc:sldMk cId="2798364081" sldId="272"/>
            <ac:spMk id="74" creationId="{D80B84DE-E378-02D8-95C8-C84DE219BCE0}"/>
          </ac:spMkLst>
        </pc:spChg>
        <pc:spChg chg="del">
          <ac:chgData name="Rosie Cooper" userId="bf124abb-9a2b-4602-9121-6ae61623fa8e" providerId="ADAL" clId="{B4D697EC-890D-4E06-92DC-E00CB5A3D905}" dt="2024-01-30T14:19:52.653" v="596" actId="478"/>
          <ac:spMkLst>
            <pc:docMk/>
            <pc:sldMk cId="2798364081" sldId="272"/>
            <ac:spMk id="76" creationId="{33DA7CCB-A97D-555C-5DF7-FE038A495208}"/>
          </ac:spMkLst>
        </pc:spChg>
        <pc:grpChg chg="add mod">
          <ac:chgData name="Rosie Cooper" userId="bf124abb-9a2b-4602-9121-6ae61623fa8e" providerId="ADAL" clId="{B4D697EC-890D-4E06-92DC-E00CB5A3D905}" dt="2024-02-19T15:29:44.495" v="4825" actId="962"/>
          <ac:grpSpMkLst>
            <pc:docMk/>
            <pc:sldMk cId="2798364081" sldId="272"/>
            <ac:grpSpMk id="22" creationId="{49457F35-2007-0097-2B99-2C80D8943460}"/>
          </ac:grpSpMkLst>
        </pc:grpChg>
        <pc:grpChg chg="add del mod">
          <ac:chgData name="Rosie Cooper" userId="bf124abb-9a2b-4602-9121-6ae61623fa8e" providerId="ADAL" clId="{B4D697EC-890D-4E06-92DC-E00CB5A3D905}" dt="2024-02-19T15:29:11.610" v="4813" actId="165"/>
          <ac:grpSpMkLst>
            <pc:docMk/>
            <pc:sldMk cId="2798364081" sldId="272"/>
            <ac:grpSpMk id="26" creationId="{34868E3A-C223-8187-5B59-2A6F782E204C}"/>
          </ac:grpSpMkLst>
        </pc:grpChg>
        <pc:grpChg chg="add mod">
          <ac:chgData name="Rosie Cooper" userId="bf124abb-9a2b-4602-9121-6ae61623fa8e" providerId="ADAL" clId="{B4D697EC-890D-4E06-92DC-E00CB5A3D905}" dt="2024-02-19T15:29:47.566" v="4829" actId="962"/>
          <ac:grpSpMkLst>
            <pc:docMk/>
            <pc:sldMk cId="2798364081" sldId="272"/>
            <ac:grpSpMk id="36" creationId="{193753FD-D930-1E03-3055-3E12B299AE12}"/>
          </ac:grpSpMkLst>
        </pc:grpChg>
        <pc:picChg chg="del">
          <ac:chgData name="Rosie Cooper" userId="bf124abb-9a2b-4602-9121-6ae61623fa8e" providerId="ADAL" clId="{B4D697EC-890D-4E06-92DC-E00CB5A3D905}" dt="2024-02-19T14:40:00.150" v="2275" actId="478"/>
          <ac:picMkLst>
            <pc:docMk/>
            <pc:sldMk cId="2798364081" sldId="272"/>
            <ac:picMk id="2" creationId="{A79E9C2D-BA39-FA1A-B67D-7240AFC603D2}"/>
          </ac:picMkLst>
        </pc:picChg>
        <pc:picChg chg="add del mod">
          <ac:chgData name="Rosie Cooper" userId="bf124abb-9a2b-4602-9121-6ae61623fa8e" providerId="ADAL" clId="{B4D697EC-890D-4E06-92DC-E00CB5A3D905}" dt="2024-02-19T15:29:51.675" v="4833" actId="962"/>
          <ac:picMkLst>
            <pc:docMk/>
            <pc:sldMk cId="2798364081" sldId="272"/>
            <ac:picMk id="4" creationId="{953FD517-85C6-8398-F65F-76B87B0194A0}"/>
          </ac:picMkLst>
        </pc:picChg>
        <pc:picChg chg="del">
          <ac:chgData name="Rosie Cooper" userId="bf124abb-9a2b-4602-9121-6ae61623fa8e" providerId="ADAL" clId="{B4D697EC-890D-4E06-92DC-E00CB5A3D905}" dt="2024-01-30T13:47:25.330" v="17" actId="478"/>
          <ac:picMkLst>
            <pc:docMk/>
            <pc:sldMk cId="2798364081" sldId="272"/>
            <ac:picMk id="5" creationId="{9D00CFFF-76C1-0D0D-F1C0-4C19853F3E39}"/>
          </ac:picMkLst>
        </pc:picChg>
        <pc:picChg chg="add mod ord">
          <ac:chgData name="Rosie Cooper" userId="bf124abb-9a2b-4602-9121-6ae61623fa8e" providerId="ADAL" clId="{B4D697EC-890D-4E06-92DC-E00CB5A3D905}" dt="2024-02-19T15:28:51.816" v="4808" actId="13244"/>
          <ac:picMkLst>
            <pc:docMk/>
            <pc:sldMk cId="2798364081" sldId="272"/>
            <ac:picMk id="9" creationId="{B0747C8C-5A59-BEF6-36AF-5C9C9AAADD41}"/>
          </ac:picMkLst>
        </pc:picChg>
        <pc:picChg chg="del">
          <ac:chgData name="Rosie Cooper" userId="bf124abb-9a2b-4602-9121-6ae61623fa8e" providerId="ADAL" clId="{B4D697EC-890D-4E06-92DC-E00CB5A3D905}" dt="2024-01-30T14:19:51.292" v="595" actId="478"/>
          <ac:picMkLst>
            <pc:docMk/>
            <pc:sldMk cId="2798364081" sldId="272"/>
            <ac:picMk id="11" creationId="{22B93149-2942-8599-5E51-EE367D974502}"/>
          </ac:picMkLst>
        </pc:picChg>
        <pc:picChg chg="add del mod">
          <ac:chgData name="Rosie Cooper" userId="bf124abb-9a2b-4602-9121-6ae61623fa8e" providerId="ADAL" clId="{B4D697EC-890D-4E06-92DC-E00CB5A3D905}" dt="2024-02-05T11:20:50.967" v="2242" actId="478"/>
          <ac:picMkLst>
            <pc:docMk/>
            <pc:sldMk cId="2798364081" sldId="272"/>
            <ac:picMk id="31" creationId="{3E6F7675-87E7-9C71-5683-496FE171263D}"/>
          </ac:picMkLst>
        </pc:picChg>
        <pc:picChg chg="del">
          <ac:chgData name="Rosie Cooper" userId="bf124abb-9a2b-4602-9121-6ae61623fa8e" providerId="ADAL" clId="{B4D697EC-890D-4E06-92DC-E00CB5A3D905}" dt="2024-01-30T13:47:07.956" v="7" actId="478"/>
          <ac:picMkLst>
            <pc:docMk/>
            <pc:sldMk cId="2798364081" sldId="272"/>
            <ac:picMk id="38" creationId="{7B74210B-AA0D-D7BD-B043-C3F72B7EE7F4}"/>
          </ac:picMkLst>
        </pc:picChg>
        <pc:picChg chg="add mod ord modVis modCrop">
          <ac:chgData name="Rosie Cooper" userId="bf124abb-9a2b-4602-9121-6ae61623fa8e" providerId="ADAL" clId="{B4D697EC-890D-4E06-92DC-E00CB5A3D905}" dt="2024-02-19T15:29:23.886" v="4817" actId="13244"/>
          <ac:picMkLst>
            <pc:docMk/>
            <pc:sldMk cId="2798364081" sldId="272"/>
            <ac:picMk id="43" creationId="{11BAE4EB-53EE-FAED-B44F-9208B915F6AF}"/>
          </ac:picMkLst>
        </pc:picChg>
        <pc:picChg chg="del mod ord modVis">
          <ac:chgData name="Rosie Cooper" userId="bf124abb-9a2b-4602-9121-6ae61623fa8e" providerId="ADAL" clId="{B4D697EC-890D-4E06-92DC-E00CB5A3D905}" dt="2024-01-30T14:25:14.075" v="724" actId="478"/>
          <ac:picMkLst>
            <pc:docMk/>
            <pc:sldMk cId="2798364081" sldId="272"/>
            <ac:picMk id="71" creationId="{7AD663A2-4F99-64FB-FB7A-6D70A27ADC10}"/>
          </ac:picMkLst>
        </pc:picChg>
      </pc:sldChg>
      <pc:sldChg chg="addSp delSp modSp mod modNotesTx">
        <pc:chgData name="Rosie Cooper" userId="bf124abb-9a2b-4602-9121-6ae61623fa8e" providerId="ADAL" clId="{B4D697EC-890D-4E06-92DC-E00CB5A3D905}" dt="2024-02-19T15:31:16.235" v="4883" actId="13244"/>
        <pc:sldMkLst>
          <pc:docMk/>
          <pc:sldMk cId="3563777604" sldId="273"/>
        </pc:sldMkLst>
        <pc:spChg chg="mod ord">
          <ac:chgData name="Rosie Cooper" userId="bf124abb-9a2b-4602-9121-6ae61623fa8e" providerId="ADAL" clId="{B4D697EC-890D-4E06-92DC-E00CB5A3D905}" dt="2024-02-19T15:30:25.542" v="4868" actId="13244"/>
          <ac:spMkLst>
            <pc:docMk/>
            <pc:sldMk cId="3563777604" sldId="273"/>
            <ac:spMk id="3" creationId="{C167B748-07CA-6D02-54AD-599C4500A35E}"/>
          </ac:spMkLst>
        </pc:spChg>
        <pc:spChg chg="del mod">
          <ac:chgData name="Rosie Cooper" userId="bf124abb-9a2b-4602-9121-6ae61623fa8e" providerId="ADAL" clId="{B4D697EC-890D-4E06-92DC-E00CB5A3D905}" dt="2024-02-19T15:14:20.570" v="4470" actId="478"/>
          <ac:spMkLst>
            <pc:docMk/>
            <pc:sldMk cId="3563777604" sldId="273"/>
            <ac:spMk id="6" creationId="{505CEAF0-218E-67E3-E3CB-A96D53943775}"/>
          </ac:spMkLst>
        </pc:spChg>
        <pc:spChg chg="add del mod">
          <ac:chgData name="Rosie Cooper" userId="bf124abb-9a2b-4602-9121-6ae61623fa8e" providerId="ADAL" clId="{B4D697EC-890D-4E06-92DC-E00CB5A3D905}" dt="2024-02-19T15:14:17.980" v="4468" actId="478"/>
          <ac:spMkLst>
            <pc:docMk/>
            <pc:sldMk cId="3563777604" sldId="273"/>
            <ac:spMk id="8" creationId="{64FC1D14-8FBE-A7AC-514D-923FD18CC035}"/>
          </ac:spMkLst>
        </pc:spChg>
        <pc:spChg chg="mod">
          <ac:chgData name="Rosie Cooper" userId="bf124abb-9a2b-4602-9121-6ae61623fa8e" providerId="ADAL" clId="{B4D697EC-890D-4E06-92DC-E00CB5A3D905}" dt="2024-02-19T15:30:51.795" v="4877" actId="962"/>
          <ac:spMkLst>
            <pc:docMk/>
            <pc:sldMk cId="3563777604" sldId="273"/>
            <ac:spMk id="9" creationId="{2A5F54AF-226A-8F02-9FC9-A1E8A892D8DF}"/>
          </ac:spMkLst>
        </pc:spChg>
        <pc:spChg chg="mod ord">
          <ac:chgData name="Rosie Cooper" userId="bf124abb-9a2b-4602-9121-6ae61623fa8e" providerId="ADAL" clId="{B4D697EC-890D-4E06-92DC-E00CB5A3D905}" dt="2024-02-19T15:30:41.880" v="4873" actId="13244"/>
          <ac:spMkLst>
            <pc:docMk/>
            <pc:sldMk cId="3563777604" sldId="273"/>
            <ac:spMk id="10" creationId="{B7014030-16B1-8381-CFFE-DF9CD913BD74}"/>
          </ac:spMkLst>
        </pc:spChg>
        <pc:spChg chg="mod ord modVis">
          <ac:chgData name="Rosie Cooper" userId="bf124abb-9a2b-4602-9121-6ae61623fa8e" providerId="ADAL" clId="{B4D697EC-890D-4E06-92DC-E00CB5A3D905}" dt="2024-02-19T15:30:55.255" v="4880" actId="962"/>
          <ac:spMkLst>
            <pc:docMk/>
            <pc:sldMk cId="3563777604" sldId="273"/>
            <ac:spMk id="12" creationId="{FFA67371-01B1-B137-965B-7FBDEA96B67C}"/>
          </ac:spMkLst>
        </pc:spChg>
        <pc:spChg chg="mod ord">
          <ac:chgData name="Rosie Cooper" userId="bf124abb-9a2b-4602-9121-6ae61623fa8e" providerId="ADAL" clId="{B4D697EC-890D-4E06-92DC-E00CB5A3D905}" dt="2024-02-19T15:30:32.715" v="4870" actId="13244"/>
          <ac:spMkLst>
            <pc:docMk/>
            <pc:sldMk cId="3563777604" sldId="273"/>
            <ac:spMk id="13" creationId="{7AA1EF8F-1D4F-6011-5249-B62E99C3DB0C}"/>
          </ac:spMkLst>
        </pc:spChg>
        <pc:spChg chg="del mod ord">
          <ac:chgData name="Rosie Cooper" userId="bf124abb-9a2b-4602-9121-6ae61623fa8e" providerId="ADAL" clId="{B4D697EC-890D-4E06-92DC-E00CB5A3D905}" dt="2024-02-19T15:14:17.980" v="4468" actId="478"/>
          <ac:spMkLst>
            <pc:docMk/>
            <pc:sldMk cId="3563777604" sldId="273"/>
            <ac:spMk id="14" creationId="{C26045C1-953A-77D4-6C6B-8E14C160BDBE}"/>
          </ac:spMkLst>
        </pc:spChg>
        <pc:spChg chg="mod ord">
          <ac:chgData name="Rosie Cooper" userId="bf124abb-9a2b-4602-9121-6ae61623fa8e" providerId="ADAL" clId="{B4D697EC-890D-4E06-92DC-E00CB5A3D905}" dt="2024-02-19T15:30:38.495" v="4872" actId="13244"/>
          <ac:spMkLst>
            <pc:docMk/>
            <pc:sldMk cId="3563777604" sldId="273"/>
            <ac:spMk id="15" creationId="{69308B54-F3F6-EA8F-8BAF-6A7C4A4C9DD9}"/>
          </ac:spMkLst>
        </pc:spChg>
        <pc:spChg chg="mod">
          <ac:chgData name="Rosie Cooper" userId="bf124abb-9a2b-4602-9121-6ae61623fa8e" providerId="ADAL" clId="{B4D697EC-890D-4E06-92DC-E00CB5A3D905}" dt="2024-02-19T15:30:52.439" v="4878" actId="962"/>
          <ac:spMkLst>
            <pc:docMk/>
            <pc:sldMk cId="3563777604" sldId="273"/>
            <ac:spMk id="16" creationId="{A91398DD-6224-0967-1561-F60F0EC54225}"/>
          </ac:spMkLst>
        </pc:spChg>
        <pc:spChg chg="mod ord">
          <ac:chgData name="Rosie Cooper" userId="bf124abb-9a2b-4602-9121-6ae61623fa8e" providerId="ADAL" clId="{B4D697EC-890D-4E06-92DC-E00CB5A3D905}" dt="2024-02-19T15:30:50.815" v="4876" actId="13244"/>
          <ac:spMkLst>
            <pc:docMk/>
            <pc:sldMk cId="3563777604" sldId="273"/>
            <ac:spMk id="17" creationId="{C508096B-EEBB-A045-3200-98CD00185345}"/>
          </ac:spMkLst>
        </pc:spChg>
        <pc:spChg chg="mod">
          <ac:chgData name="Rosie Cooper" userId="bf124abb-9a2b-4602-9121-6ae61623fa8e" providerId="ADAL" clId="{B4D697EC-890D-4E06-92DC-E00CB5A3D905}" dt="2024-02-19T15:30:54.825" v="4879" actId="962"/>
          <ac:spMkLst>
            <pc:docMk/>
            <pc:sldMk cId="3563777604" sldId="273"/>
            <ac:spMk id="18" creationId="{815F2FE8-A9AF-4EA2-228C-BB20EC480995}"/>
          </ac:spMkLst>
        </pc:spChg>
        <pc:spChg chg="add del mod">
          <ac:chgData name="Rosie Cooper" userId="bf124abb-9a2b-4602-9121-6ae61623fa8e" providerId="ADAL" clId="{B4D697EC-890D-4E06-92DC-E00CB5A3D905}" dt="2024-02-19T15:14:17.980" v="4468" actId="478"/>
          <ac:spMkLst>
            <pc:docMk/>
            <pc:sldMk cId="3563777604" sldId="273"/>
            <ac:spMk id="19" creationId="{2CEFCF78-1B5B-1BEA-C59E-5DE6E8B0EFEB}"/>
          </ac:spMkLst>
        </pc:spChg>
        <pc:spChg chg="add del mod">
          <ac:chgData name="Rosie Cooper" userId="bf124abb-9a2b-4602-9121-6ae61623fa8e" providerId="ADAL" clId="{B4D697EC-890D-4E06-92DC-E00CB5A3D905}" dt="2024-02-19T15:14:17.980" v="4468" actId="478"/>
          <ac:spMkLst>
            <pc:docMk/>
            <pc:sldMk cId="3563777604" sldId="273"/>
            <ac:spMk id="20" creationId="{317E407B-FC17-083A-5D55-386031E9586E}"/>
          </ac:spMkLst>
        </pc:spChg>
        <pc:spChg chg="mod">
          <ac:chgData name="Rosie Cooper" userId="bf124abb-9a2b-4602-9121-6ae61623fa8e" providerId="ADAL" clId="{B4D697EC-890D-4E06-92DC-E00CB5A3D905}" dt="2024-02-19T15:01:41.691" v="3461" actId="20578"/>
          <ac:spMkLst>
            <pc:docMk/>
            <pc:sldMk cId="3563777604" sldId="273"/>
            <ac:spMk id="22" creationId="{DADE835F-39B8-ADAF-4241-E588DCA37F38}"/>
          </ac:spMkLst>
        </pc:spChg>
        <pc:spChg chg="mod">
          <ac:chgData name="Rosie Cooper" userId="bf124abb-9a2b-4602-9121-6ae61623fa8e" providerId="ADAL" clId="{B4D697EC-890D-4E06-92DC-E00CB5A3D905}" dt="2024-02-19T15:01:41.691" v="3461" actId="20578"/>
          <ac:spMkLst>
            <pc:docMk/>
            <pc:sldMk cId="3563777604" sldId="273"/>
            <ac:spMk id="23" creationId="{712D0C08-A0C7-6D8B-1144-899417EF9C9F}"/>
          </ac:spMkLst>
        </pc:spChg>
        <pc:spChg chg="mod">
          <ac:chgData name="Rosie Cooper" userId="bf124abb-9a2b-4602-9121-6ae61623fa8e" providerId="ADAL" clId="{B4D697EC-890D-4E06-92DC-E00CB5A3D905}" dt="2024-02-19T15:01:41.691" v="3461" actId="20578"/>
          <ac:spMkLst>
            <pc:docMk/>
            <pc:sldMk cId="3563777604" sldId="273"/>
            <ac:spMk id="24" creationId="{24FB3388-E075-EE5E-D859-1029CB2C3572}"/>
          </ac:spMkLst>
        </pc:spChg>
        <pc:spChg chg="add mod">
          <ac:chgData name="Rosie Cooper" userId="bf124abb-9a2b-4602-9121-6ae61623fa8e" providerId="ADAL" clId="{B4D697EC-890D-4E06-92DC-E00CB5A3D905}" dt="2024-02-19T15:14:38.980" v="4472"/>
          <ac:spMkLst>
            <pc:docMk/>
            <pc:sldMk cId="3563777604" sldId="273"/>
            <ac:spMk id="25" creationId="{8FF88996-1BCD-CCD0-546F-2092C75B3551}"/>
          </ac:spMkLst>
        </pc:spChg>
        <pc:spChg chg="add mod">
          <ac:chgData name="Rosie Cooper" userId="bf124abb-9a2b-4602-9121-6ae61623fa8e" providerId="ADAL" clId="{B4D697EC-890D-4E06-92DC-E00CB5A3D905}" dt="2024-02-19T15:14:38.980" v="4472"/>
          <ac:spMkLst>
            <pc:docMk/>
            <pc:sldMk cId="3563777604" sldId="273"/>
            <ac:spMk id="27" creationId="{D1295F80-503C-9838-A674-B381CA5CEAE3}"/>
          </ac:spMkLst>
        </pc:spChg>
        <pc:spChg chg="add mod ord">
          <ac:chgData name="Rosie Cooper" userId="bf124abb-9a2b-4602-9121-6ae61623fa8e" providerId="ADAL" clId="{B4D697EC-890D-4E06-92DC-E00CB5A3D905}" dt="2024-02-19T15:30:44.995" v="4874" actId="13244"/>
          <ac:spMkLst>
            <pc:docMk/>
            <pc:sldMk cId="3563777604" sldId="273"/>
            <ac:spMk id="29" creationId="{21D0AB46-10C5-E09D-666F-9DCACD4B1350}"/>
          </ac:spMkLst>
        </pc:spChg>
        <pc:spChg chg="mod ord">
          <ac:chgData name="Rosie Cooper" userId="bf124abb-9a2b-4602-9121-6ae61623fa8e" providerId="ADAL" clId="{B4D697EC-890D-4E06-92DC-E00CB5A3D905}" dt="2024-02-19T15:30:48.042" v="4875" actId="13244"/>
          <ac:spMkLst>
            <pc:docMk/>
            <pc:sldMk cId="3563777604" sldId="273"/>
            <ac:spMk id="30" creationId="{3DBD9A53-D6AE-BA12-D3C2-BF0A338B6F2D}"/>
          </ac:spMkLst>
        </pc:spChg>
        <pc:spChg chg="add mod">
          <ac:chgData name="Rosie Cooper" userId="bf124abb-9a2b-4602-9121-6ae61623fa8e" providerId="ADAL" clId="{B4D697EC-890D-4E06-92DC-E00CB5A3D905}" dt="2024-02-19T15:14:38.980" v="4472"/>
          <ac:spMkLst>
            <pc:docMk/>
            <pc:sldMk cId="3563777604" sldId="273"/>
            <ac:spMk id="31" creationId="{6C457D88-57EC-DDB6-4F8D-16EF887194F4}"/>
          </ac:spMkLst>
        </pc:spChg>
        <pc:spChg chg="add mod">
          <ac:chgData name="Rosie Cooper" userId="bf124abb-9a2b-4602-9121-6ae61623fa8e" providerId="ADAL" clId="{B4D697EC-890D-4E06-92DC-E00CB5A3D905}" dt="2024-02-19T15:14:38.980" v="4472"/>
          <ac:spMkLst>
            <pc:docMk/>
            <pc:sldMk cId="3563777604" sldId="273"/>
            <ac:spMk id="32" creationId="{2BD2314E-60E0-3D32-3E30-547B67146108}"/>
          </ac:spMkLst>
        </pc:spChg>
        <pc:spChg chg="mod ord">
          <ac:chgData name="Rosie Cooper" userId="bf124abb-9a2b-4602-9121-6ae61623fa8e" providerId="ADAL" clId="{B4D697EC-890D-4E06-92DC-E00CB5A3D905}" dt="2024-02-19T15:30:35.935" v="4871" actId="13244"/>
          <ac:spMkLst>
            <pc:docMk/>
            <pc:sldMk cId="3563777604" sldId="273"/>
            <ac:spMk id="33" creationId="{EF32A54C-E6D5-A3D5-4E12-ADD107B11EEC}"/>
          </ac:spMkLst>
        </pc:spChg>
        <pc:spChg chg="add mod">
          <ac:chgData name="Rosie Cooper" userId="bf124abb-9a2b-4602-9121-6ae61623fa8e" providerId="ADAL" clId="{B4D697EC-890D-4E06-92DC-E00CB5A3D905}" dt="2024-02-19T15:21:22.440" v="4690" actId="20577"/>
          <ac:spMkLst>
            <pc:docMk/>
            <pc:sldMk cId="3563777604" sldId="273"/>
            <ac:spMk id="34" creationId="{F8148EB4-54F3-A025-A193-C85DF98B4591}"/>
          </ac:spMkLst>
        </pc:spChg>
        <pc:spChg chg="add mod">
          <ac:chgData name="Rosie Cooper" userId="bf124abb-9a2b-4602-9121-6ae61623fa8e" providerId="ADAL" clId="{B4D697EC-890D-4E06-92DC-E00CB5A3D905}" dt="2024-02-19T15:21:35.009" v="4692" actId="6549"/>
          <ac:spMkLst>
            <pc:docMk/>
            <pc:sldMk cId="3563777604" sldId="273"/>
            <ac:spMk id="36" creationId="{90FE573C-72A1-8051-0693-78AFF6182AF3}"/>
          </ac:spMkLst>
        </pc:spChg>
        <pc:spChg chg="add mod">
          <ac:chgData name="Rosie Cooper" userId="bf124abb-9a2b-4602-9121-6ae61623fa8e" providerId="ADAL" clId="{B4D697EC-890D-4E06-92DC-E00CB5A3D905}" dt="2024-02-19T15:14:38.980" v="4472"/>
          <ac:spMkLst>
            <pc:docMk/>
            <pc:sldMk cId="3563777604" sldId="273"/>
            <ac:spMk id="37" creationId="{B865F59E-F778-DF9B-19FD-AA9247203EFD}"/>
          </ac:spMkLst>
        </pc:spChg>
        <pc:spChg chg="add mod">
          <ac:chgData name="Rosie Cooper" userId="bf124abb-9a2b-4602-9121-6ae61623fa8e" providerId="ADAL" clId="{B4D697EC-890D-4E06-92DC-E00CB5A3D905}" dt="2024-02-19T15:14:38.980" v="4472"/>
          <ac:spMkLst>
            <pc:docMk/>
            <pc:sldMk cId="3563777604" sldId="273"/>
            <ac:spMk id="38" creationId="{BB376C59-D101-250F-898E-6B83C8E773C4}"/>
          </ac:spMkLst>
        </pc:spChg>
        <pc:spChg chg="del">
          <ac:chgData name="Rosie Cooper" userId="bf124abb-9a2b-4602-9121-6ae61623fa8e" providerId="ADAL" clId="{B4D697EC-890D-4E06-92DC-E00CB5A3D905}" dt="2024-01-30T14:32:26.211" v="855" actId="478"/>
          <ac:spMkLst>
            <pc:docMk/>
            <pc:sldMk cId="3563777604" sldId="273"/>
            <ac:spMk id="39" creationId="{A3F3180D-8B62-06ED-BD1D-69038AF2D70A}"/>
          </ac:spMkLst>
        </pc:spChg>
        <pc:spChg chg="mod">
          <ac:chgData name="Rosie Cooper" userId="bf124abb-9a2b-4602-9121-6ae61623fa8e" providerId="ADAL" clId="{B4D697EC-890D-4E06-92DC-E00CB5A3D905}" dt="2024-02-19T15:14:38.980" v="4472"/>
          <ac:spMkLst>
            <pc:docMk/>
            <pc:sldMk cId="3563777604" sldId="273"/>
            <ac:spMk id="40" creationId="{9926DEC9-7F89-3861-F58B-66F01BDF7D72}"/>
          </ac:spMkLst>
        </pc:spChg>
        <pc:spChg chg="mod">
          <ac:chgData name="Rosie Cooper" userId="bf124abb-9a2b-4602-9121-6ae61623fa8e" providerId="ADAL" clId="{B4D697EC-890D-4E06-92DC-E00CB5A3D905}" dt="2024-02-19T15:14:38.980" v="4472"/>
          <ac:spMkLst>
            <pc:docMk/>
            <pc:sldMk cId="3563777604" sldId="273"/>
            <ac:spMk id="41" creationId="{23104DEC-A196-5082-E49B-2C8D6211146B}"/>
          </ac:spMkLst>
        </pc:spChg>
        <pc:spChg chg="add mod">
          <ac:chgData name="Rosie Cooper" userId="bf124abb-9a2b-4602-9121-6ae61623fa8e" providerId="ADAL" clId="{B4D697EC-890D-4E06-92DC-E00CB5A3D905}" dt="2024-02-19T15:14:38.980" v="4472"/>
          <ac:spMkLst>
            <pc:docMk/>
            <pc:sldMk cId="3563777604" sldId="273"/>
            <ac:spMk id="42" creationId="{5FD0FA09-166A-5477-C681-CE62F6C205D0}"/>
          </ac:spMkLst>
        </pc:spChg>
        <pc:spChg chg="add mod">
          <ac:chgData name="Rosie Cooper" userId="bf124abb-9a2b-4602-9121-6ae61623fa8e" providerId="ADAL" clId="{B4D697EC-890D-4E06-92DC-E00CB5A3D905}" dt="2024-02-19T15:14:38.980" v="4472"/>
          <ac:spMkLst>
            <pc:docMk/>
            <pc:sldMk cId="3563777604" sldId="273"/>
            <ac:spMk id="43" creationId="{8C911C3E-8FD3-07E2-65E9-4CA50BC0F452}"/>
          </ac:spMkLst>
        </pc:spChg>
        <pc:spChg chg="add mod">
          <ac:chgData name="Rosie Cooper" userId="bf124abb-9a2b-4602-9121-6ae61623fa8e" providerId="ADAL" clId="{B4D697EC-890D-4E06-92DC-E00CB5A3D905}" dt="2024-02-19T15:14:38.980" v="4472"/>
          <ac:spMkLst>
            <pc:docMk/>
            <pc:sldMk cId="3563777604" sldId="273"/>
            <ac:spMk id="44" creationId="{642A5A38-8B0D-B74E-76D4-6C43D1C5C00F}"/>
          </ac:spMkLst>
        </pc:spChg>
        <pc:spChg chg="add mod ord">
          <ac:chgData name="Rosie Cooper" userId="bf124abb-9a2b-4602-9121-6ae61623fa8e" providerId="ADAL" clId="{B4D697EC-890D-4E06-92DC-E00CB5A3D905}" dt="2024-02-19T15:31:16.235" v="4883" actId="13244"/>
          <ac:spMkLst>
            <pc:docMk/>
            <pc:sldMk cId="3563777604" sldId="273"/>
            <ac:spMk id="45" creationId="{50FE7716-8431-D12A-097B-4924542211FA}"/>
          </ac:spMkLst>
        </pc:spChg>
        <pc:spChg chg="del mod">
          <ac:chgData name="Rosie Cooper" userId="bf124abb-9a2b-4602-9121-6ae61623fa8e" providerId="ADAL" clId="{B4D697EC-890D-4E06-92DC-E00CB5A3D905}" dt="2024-02-19T15:14:19.170" v="4469" actId="478"/>
          <ac:spMkLst>
            <pc:docMk/>
            <pc:sldMk cId="3563777604" sldId="273"/>
            <ac:spMk id="55" creationId="{72F0FC16-6FED-23AD-56D2-75DCD7F59477}"/>
          </ac:spMkLst>
        </pc:spChg>
        <pc:spChg chg="del mod">
          <ac:chgData name="Rosie Cooper" userId="bf124abb-9a2b-4602-9121-6ae61623fa8e" providerId="ADAL" clId="{B4D697EC-890D-4E06-92DC-E00CB5A3D905}" dt="2024-02-19T15:14:17.980" v="4468" actId="478"/>
          <ac:spMkLst>
            <pc:docMk/>
            <pc:sldMk cId="3563777604" sldId="273"/>
            <ac:spMk id="56" creationId="{82F2B5B9-7031-5AFB-BAF8-461A755C246A}"/>
          </ac:spMkLst>
        </pc:spChg>
        <pc:spChg chg="del">
          <ac:chgData name="Rosie Cooper" userId="bf124abb-9a2b-4602-9121-6ae61623fa8e" providerId="ADAL" clId="{B4D697EC-890D-4E06-92DC-E00CB5A3D905}" dt="2024-01-30T14:33:26.756" v="859" actId="478"/>
          <ac:spMkLst>
            <pc:docMk/>
            <pc:sldMk cId="3563777604" sldId="273"/>
            <ac:spMk id="57" creationId="{B1BCF1E7-A7A5-DCEC-00AA-4DA4F4090463}"/>
          </ac:spMkLst>
        </pc:spChg>
        <pc:spChg chg="del mod">
          <ac:chgData name="Rosie Cooper" userId="bf124abb-9a2b-4602-9121-6ae61623fa8e" providerId="ADAL" clId="{B4D697EC-890D-4E06-92DC-E00CB5A3D905}" dt="2024-02-19T15:14:17.980" v="4468" actId="478"/>
          <ac:spMkLst>
            <pc:docMk/>
            <pc:sldMk cId="3563777604" sldId="273"/>
            <ac:spMk id="58" creationId="{B075A3A9-3577-2A68-33EA-0E2C30D7E861}"/>
          </ac:spMkLst>
        </pc:spChg>
        <pc:spChg chg="del mod">
          <ac:chgData name="Rosie Cooper" userId="bf124abb-9a2b-4602-9121-6ae61623fa8e" providerId="ADAL" clId="{B4D697EC-890D-4E06-92DC-E00CB5A3D905}" dt="2024-02-19T15:14:21.820" v="4471" actId="478"/>
          <ac:spMkLst>
            <pc:docMk/>
            <pc:sldMk cId="3563777604" sldId="273"/>
            <ac:spMk id="59" creationId="{05BDCEB7-CC92-D34E-0F66-2EC3577B6B5F}"/>
          </ac:spMkLst>
        </pc:spChg>
        <pc:spChg chg="del">
          <ac:chgData name="Rosie Cooper" userId="bf124abb-9a2b-4602-9121-6ae61623fa8e" providerId="ADAL" clId="{B4D697EC-890D-4E06-92DC-E00CB5A3D905}" dt="2024-01-30T14:33:31.033" v="863" actId="478"/>
          <ac:spMkLst>
            <pc:docMk/>
            <pc:sldMk cId="3563777604" sldId="273"/>
            <ac:spMk id="60" creationId="{190AF622-C76D-9075-0C82-7E30126C55FB}"/>
          </ac:spMkLst>
        </pc:spChg>
        <pc:spChg chg="del">
          <ac:chgData name="Rosie Cooper" userId="bf124abb-9a2b-4602-9121-6ae61623fa8e" providerId="ADAL" clId="{B4D697EC-890D-4E06-92DC-E00CB5A3D905}" dt="2024-01-30T14:33:32.169" v="864" actId="478"/>
          <ac:spMkLst>
            <pc:docMk/>
            <pc:sldMk cId="3563777604" sldId="273"/>
            <ac:spMk id="61" creationId="{CA483A1E-EE5D-9711-A7C2-AC8796A416BE}"/>
          </ac:spMkLst>
        </pc:spChg>
        <pc:spChg chg="del">
          <ac:chgData name="Rosie Cooper" userId="bf124abb-9a2b-4602-9121-6ae61623fa8e" providerId="ADAL" clId="{B4D697EC-890D-4E06-92DC-E00CB5A3D905}" dt="2024-01-30T14:33:34.923" v="865" actId="478"/>
          <ac:spMkLst>
            <pc:docMk/>
            <pc:sldMk cId="3563777604" sldId="273"/>
            <ac:spMk id="62" creationId="{DAE95FC0-D07B-A3F7-A83D-A1C78DC5D951}"/>
          </ac:spMkLst>
        </pc:spChg>
        <pc:spChg chg="del mod">
          <ac:chgData name="Rosie Cooper" userId="bf124abb-9a2b-4602-9121-6ae61623fa8e" providerId="ADAL" clId="{B4D697EC-890D-4E06-92DC-E00CB5A3D905}" dt="2024-02-19T15:14:17.980" v="4468" actId="478"/>
          <ac:spMkLst>
            <pc:docMk/>
            <pc:sldMk cId="3563777604" sldId="273"/>
            <ac:spMk id="65" creationId="{5F5E9072-3CA2-A0BF-6A2B-F0048FB91933}"/>
          </ac:spMkLst>
        </pc:spChg>
        <pc:spChg chg="del">
          <ac:chgData name="Rosie Cooper" userId="bf124abb-9a2b-4602-9121-6ae61623fa8e" providerId="ADAL" clId="{B4D697EC-890D-4E06-92DC-E00CB5A3D905}" dt="2024-01-30T14:33:28.179" v="860" actId="478"/>
          <ac:spMkLst>
            <pc:docMk/>
            <pc:sldMk cId="3563777604" sldId="273"/>
            <ac:spMk id="74" creationId="{D80B84DE-E378-02D8-95C8-C84DE219BCE0}"/>
          </ac:spMkLst>
        </pc:spChg>
        <pc:spChg chg="del">
          <ac:chgData name="Rosie Cooper" userId="bf124abb-9a2b-4602-9121-6ae61623fa8e" providerId="ADAL" clId="{B4D697EC-890D-4E06-92DC-E00CB5A3D905}" dt="2024-01-30T14:33:30.185" v="862" actId="478"/>
          <ac:spMkLst>
            <pc:docMk/>
            <pc:sldMk cId="3563777604" sldId="273"/>
            <ac:spMk id="76" creationId="{33DA7CCB-A97D-555C-5DF7-FE038A495208}"/>
          </ac:spMkLst>
        </pc:spChg>
        <pc:grpChg chg="add del mod">
          <ac:chgData name="Rosie Cooper" userId="bf124abb-9a2b-4602-9121-6ae61623fa8e" providerId="ADAL" clId="{B4D697EC-890D-4E06-92DC-E00CB5A3D905}" dt="2024-02-19T15:14:17.980" v="4468" actId="478"/>
          <ac:grpSpMkLst>
            <pc:docMk/>
            <pc:sldMk cId="3563777604" sldId="273"/>
            <ac:grpSpMk id="21" creationId="{22235543-D75B-432C-E662-8E648EF00317}"/>
          </ac:grpSpMkLst>
        </pc:grpChg>
        <pc:grpChg chg="add mod">
          <ac:chgData name="Rosie Cooper" userId="bf124abb-9a2b-4602-9121-6ae61623fa8e" providerId="ADAL" clId="{B4D697EC-890D-4E06-92DC-E00CB5A3D905}" dt="2024-02-19T15:14:38.980" v="4472"/>
          <ac:grpSpMkLst>
            <pc:docMk/>
            <pc:sldMk cId="3563777604" sldId="273"/>
            <ac:grpSpMk id="39" creationId="{26F3CA26-EE61-4EB7-48FE-9DE4EBE87114}"/>
          </ac:grpSpMkLst>
        </pc:grpChg>
        <pc:graphicFrameChg chg="add del mod">
          <ac:chgData name="Rosie Cooper" userId="bf124abb-9a2b-4602-9121-6ae61623fa8e" providerId="ADAL" clId="{B4D697EC-890D-4E06-92DC-E00CB5A3D905}" dt="2024-02-05T11:24:07.451" v="2251" actId="21"/>
          <ac:graphicFrameMkLst>
            <pc:docMk/>
            <pc:sldMk cId="3563777604" sldId="273"/>
            <ac:graphicFrameMk id="25" creationId="{DFAAB119-D503-59E5-A72A-5B6E6120FFEB}"/>
          </ac:graphicFrameMkLst>
        </pc:graphicFrameChg>
        <pc:picChg chg="del">
          <ac:chgData name="Rosie Cooper" userId="bf124abb-9a2b-4602-9121-6ae61623fa8e" providerId="ADAL" clId="{B4D697EC-890D-4E06-92DC-E00CB5A3D905}" dt="2024-02-19T14:39:57.240" v="2274" actId="478"/>
          <ac:picMkLst>
            <pc:docMk/>
            <pc:sldMk cId="3563777604" sldId="273"/>
            <ac:picMk id="2" creationId="{A79E9C2D-BA39-FA1A-B67D-7240AFC603D2}"/>
          </ac:picMkLst>
        </pc:picChg>
        <pc:picChg chg="mod modVis">
          <ac:chgData name="Rosie Cooper" userId="bf124abb-9a2b-4602-9121-6ae61623fa8e" providerId="ADAL" clId="{B4D697EC-890D-4E06-92DC-E00CB5A3D905}" dt="2024-02-19T15:30:20.606" v="4866" actId="962"/>
          <ac:picMkLst>
            <pc:docMk/>
            <pc:sldMk cId="3563777604" sldId="273"/>
            <ac:picMk id="4" creationId="{953FD517-85C6-8398-F65F-76B87B0194A0}"/>
          </ac:picMkLst>
        </pc:picChg>
        <pc:picChg chg="mod">
          <ac:chgData name="Rosie Cooper" userId="bf124abb-9a2b-4602-9121-6ae61623fa8e" providerId="ADAL" clId="{B4D697EC-890D-4E06-92DC-E00CB5A3D905}" dt="2024-02-19T15:30:21.035" v="4867" actId="962"/>
          <ac:picMkLst>
            <pc:docMk/>
            <pc:sldMk cId="3563777604" sldId="273"/>
            <ac:picMk id="5" creationId="{9D00CFFF-76C1-0D0D-F1C0-4C19853F3E39}"/>
          </ac:picMkLst>
        </pc:picChg>
        <pc:picChg chg="del">
          <ac:chgData name="Rosie Cooper" userId="bf124abb-9a2b-4602-9121-6ae61623fa8e" providerId="ADAL" clId="{B4D697EC-890D-4E06-92DC-E00CB5A3D905}" dt="2024-01-30T14:33:28.976" v="861" actId="478"/>
          <ac:picMkLst>
            <pc:docMk/>
            <pc:sldMk cId="3563777604" sldId="273"/>
            <ac:picMk id="11" creationId="{22B93149-2942-8599-5E51-EE367D974502}"/>
          </ac:picMkLst>
        </pc:picChg>
        <pc:picChg chg="add del mod">
          <ac:chgData name="Rosie Cooper" userId="bf124abb-9a2b-4602-9121-6ae61623fa8e" providerId="ADAL" clId="{B4D697EC-890D-4E06-92DC-E00CB5A3D905}" dt="2024-02-19T15:31:00.515" v="4882" actId="478"/>
          <ac:picMkLst>
            <pc:docMk/>
            <pc:sldMk cId="3563777604" sldId="273"/>
            <ac:picMk id="11" creationId="{5BD3AC62-5137-9B23-C8CB-B3853861C95F}"/>
          </ac:picMkLst>
        </pc:picChg>
        <pc:picChg chg="add mod">
          <ac:chgData name="Rosie Cooper" userId="bf124abb-9a2b-4602-9121-6ae61623fa8e" providerId="ADAL" clId="{B4D697EC-890D-4E06-92DC-E00CB5A3D905}" dt="2024-02-19T15:14:38.980" v="4472"/>
          <ac:picMkLst>
            <pc:docMk/>
            <pc:sldMk cId="3563777604" sldId="273"/>
            <ac:picMk id="26" creationId="{00D400ED-68AB-1366-D9F7-56E3BAF8C394}"/>
          </ac:picMkLst>
        </pc:picChg>
        <pc:picChg chg="add del mod">
          <ac:chgData name="Rosie Cooper" userId="bf124abb-9a2b-4602-9121-6ae61623fa8e" providerId="ADAL" clId="{B4D697EC-890D-4E06-92DC-E00CB5A3D905}" dt="2024-01-30T14:47:56.118" v="912" actId="478"/>
          <ac:picMkLst>
            <pc:docMk/>
            <pc:sldMk cId="3563777604" sldId="273"/>
            <ac:picMk id="26" creationId="{6AE32D15-B286-1FCA-1DEB-886DBEF7169D}"/>
          </ac:picMkLst>
        </pc:picChg>
        <pc:picChg chg="add mod ord modVis modCrop">
          <ac:chgData name="Rosie Cooper" userId="bf124abb-9a2b-4602-9121-6ae61623fa8e" providerId="ADAL" clId="{B4D697EC-890D-4E06-92DC-E00CB5A3D905}" dt="2024-02-19T15:30:28.782" v="4869" actId="13244"/>
          <ac:picMkLst>
            <pc:docMk/>
            <pc:sldMk cId="3563777604" sldId="273"/>
            <ac:picMk id="28" creationId="{44235D78-676E-192F-50D5-48EEA1D87B70}"/>
          </ac:picMkLst>
        </pc:picChg>
        <pc:picChg chg="add del mod modVis modCrop">
          <ac:chgData name="Rosie Cooper" userId="bf124abb-9a2b-4602-9121-6ae61623fa8e" providerId="ADAL" clId="{B4D697EC-890D-4E06-92DC-E00CB5A3D905}" dt="2024-01-30T14:57:48.299" v="1301" actId="478"/>
          <ac:picMkLst>
            <pc:docMk/>
            <pc:sldMk cId="3563777604" sldId="273"/>
            <ac:picMk id="32" creationId="{7E6D3C10-F63E-4FDD-321C-0A563F8164DB}"/>
          </ac:picMkLst>
        </pc:picChg>
        <pc:picChg chg="add del mod">
          <ac:chgData name="Rosie Cooper" userId="bf124abb-9a2b-4602-9121-6ae61623fa8e" providerId="ADAL" clId="{B4D697EC-890D-4E06-92DC-E00CB5A3D905}" dt="2024-02-19T15:14:17.980" v="4468" actId="478"/>
          <ac:picMkLst>
            <pc:docMk/>
            <pc:sldMk cId="3563777604" sldId="273"/>
            <ac:picMk id="35" creationId="{EEB43776-7160-2FB3-52E6-BA6870B05CE8}"/>
          </ac:picMkLst>
        </pc:picChg>
        <pc:picChg chg="del mod ord modVis">
          <ac:chgData name="Rosie Cooper" userId="bf124abb-9a2b-4602-9121-6ae61623fa8e" providerId="ADAL" clId="{B4D697EC-890D-4E06-92DC-E00CB5A3D905}" dt="2024-01-30T14:49:25.340" v="938" actId="478"/>
          <ac:picMkLst>
            <pc:docMk/>
            <pc:sldMk cId="3563777604" sldId="273"/>
            <ac:picMk id="38" creationId="{7B74210B-AA0D-D7BD-B043-C3F72B7EE7F4}"/>
          </ac:picMkLst>
        </pc:picChg>
        <pc:picChg chg="del mod ord modVis">
          <ac:chgData name="Rosie Cooper" userId="bf124abb-9a2b-4602-9121-6ae61623fa8e" providerId="ADAL" clId="{B4D697EC-890D-4E06-92DC-E00CB5A3D905}" dt="2024-01-30T14:56:18.372" v="1290" actId="478"/>
          <ac:picMkLst>
            <pc:docMk/>
            <pc:sldMk cId="3563777604" sldId="273"/>
            <ac:picMk id="71" creationId="{7AD663A2-4F99-64FB-FB7A-6D70A27ADC10}"/>
          </ac:picMkLst>
        </pc:picChg>
      </pc:sldChg>
      <pc:sldChg chg="addSp delSp modSp mod modNotesTx">
        <pc:chgData name="Rosie Cooper" userId="bf124abb-9a2b-4602-9121-6ae61623fa8e" providerId="ADAL" clId="{B4D697EC-890D-4E06-92DC-E00CB5A3D905}" dt="2024-02-19T15:32:42.214" v="4955" actId="13244"/>
        <pc:sldMkLst>
          <pc:docMk/>
          <pc:sldMk cId="743800619" sldId="274"/>
        </pc:sldMkLst>
        <pc:spChg chg="ord">
          <ac:chgData name="Rosie Cooper" userId="bf124abb-9a2b-4602-9121-6ae61623fa8e" providerId="ADAL" clId="{B4D697EC-890D-4E06-92DC-E00CB5A3D905}" dt="2024-02-19T15:31:25.935" v="4886" actId="13244"/>
          <ac:spMkLst>
            <pc:docMk/>
            <pc:sldMk cId="743800619" sldId="274"/>
            <ac:spMk id="3" creationId="{C167B748-07CA-6D02-54AD-599C4500A35E}"/>
          </ac:spMkLst>
        </pc:spChg>
        <pc:spChg chg="ord">
          <ac:chgData name="Rosie Cooper" userId="bf124abb-9a2b-4602-9121-6ae61623fa8e" providerId="ADAL" clId="{B4D697EC-890D-4E06-92DC-E00CB5A3D905}" dt="2024-02-19T15:31:55.365" v="4897" actId="13244"/>
          <ac:spMkLst>
            <pc:docMk/>
            <pc:sldMk cId="743800619" sldId="274"/>
            <ac:spMk id="6" creationId="{505CEAF0-218E-67E3-E3CB-A96D53943775}"/>
          </ac:spMkLst>
        </pc:spChg>
        <pc:spChg chg="add mod">
          <ac:chgData name="Rosie Cooper" userId="bf124abb-9a2b-4602-9121-6ae61623fa8e" providerId="ADAL" clId="{B4D697EC-890D-4E06-92DC-E00CB5A3D905}" dt="2024-02-19T15:32:20.274" v="4909" actId="962"/>
          <ac:spMkLst>
            <pc:docMk/>
            <pc:sldMk cId="743800619" sldId="274"/>
            <ac:spMk id="8" creationId="{40610425-A347-5E36-D844-668A7B36B383}"/>
          </ac:spMkLst>
        </pc:spChg>
        <pc:spChg chg="add del mod">
          <ac:chgData name="Rosie Cooper" userId="bf124abb-9a2b-4602-9121-6ae61623fa8e" providerId="ADAL" clId="{B4D697EC-890D-4E06-92DC-E00CB5A3D905}" dt="2024-01-30T15:07:56.522" v="1619" actId="478"/>
          <ac:spMkLst>
            <pc:docMk/>
            <pc:sldMk cId="743800619" sldId="274"/>
            <ac:spMk id="8" creationId="{8BEC3FEA-4829-546C-8974-7C4A33776381}"/>
          </ac:spMkLst>
        </pc:spChg>
        <pc:spChg chg="mod">
          <ac:chgData name="Rosie Cooper" userId="bf124abb-9a2b-4602-9121-6ae61623fa8e" providerId="ADAL" clId="{B4D697EC-890D-4E06-92DC-E00CB5A3D905}" dt="2024-02-19T15:31:49.514" v="4894" actId="962"/>
          <ac:spMkLst>
            <pc:docMk/>
            <pc:sldMk cId="743800619" sldId="274"/>
            <ac:spMk id="9" creationId="{2A5F54AF-226A-8F02-9FC9-A1E8A892D8DF}"/>
          </ac:spMkLst>
        </pc:spChg>
        <pc:spChg chg="mod ord">
          <ac:chgData name="Rosie Cooper" userId="bf124abb-9a2b-4602-9121-6ae61623fa8e" providerId="ADAL" clId="{B4D697EC-890D-4E06-92DC-E00CB5A3D905}" dt="2024-02-19T15:31:43.125" v="4891" actId="13244"/>
          <ac:spMkLst>
            <pc:docMk/>
            <pc:sldMk cId="743800619" sldId="274"/>
            <ac:spMk id="10" creationId="{B7014030-16B1-8381-CFFE-DF9CD913BD74}"/>
          </ac:spMkLst>
        </pc:spChg>
        <pc:spChg chg="add mod ord">
          <ac:chgData name="Rosie Cooper" userId="bf124abb-9a2b-4602-9121-6ae61623fa8e" providerId="ADAL" clId="{B4D697EC-890D-4E06-92DC-E00CB5A3D905}" dt="2024-02-19T15:32:42.214" v="4955" actId="13244"/>
          <ac:spMkLst>
            <pc:docMk/>
            <pc:sldMk cId="743800619" sldId="274"/>
            <ac:spMk id="11" creationId="{D4429EF5-DB62-F772-A11A-849F3A9DEA99}"/>
          </ac:spMkLst>
        </pc:spChg>
        <pc:spChg chg="del mod ord">
          <ac:chgData name="Rosie Cooper" userId="bf124abb-9a2b-4602-9121-6ae61623fa8e" providerId="ADAL" clId="{B4D697EC-890D-4E06-92DC-E00CB5A3D905}" dt="2024-02-05T11:23:40.260" v="2249" actId="478"/>
          <ac:spMkLst>
            <pc:docMk/>
            <pc:sldMk cId="743800619" sldId="274"/>
            <ac:spMk id="12" creationId="{FFA67371-01B1-B137-965B-7FBDEA96B67C}"/>
          </ac:spMkLst>
        </pc:spChg>
        <pc:spChg chg="mod ord">
          <ac:chgData name="Rosie Cooper" userId="bf124abb-9a2b-4602-9121-6ae61623fa8e" providerId="ADAL" clId="{B4D697EC-890D-4E06-92DC-E00CB5A3D905}" dt="2024-02-19T15:31:32.865" v="4888" actId="13244"/>
          <ac:spMkLst>
            <pc:docMk/>
            <pc:sldMk cId="743800619" sldId="274"/>
            <ac:spMk id="13" creationId="{7AA1EF8F-1D4F-6011-5249-B62E99C3DB0C}"/>
          </ac:spMkLst>
        </pc:spChg>
        <pc:spChg chg="mod ord">
          <ac:chgData name="Rosie Cooper" userId="bf124abb-9a2b-4602-9121-6ae61623fa8e" providerId="ADAL" clId="{B4D697EC-890D-4E06-92DC-E00CB5A3D905}" dt="2024-02-19T15:32:19.964" v="4908" actId="962"/>
          <ac:spMkLst>
            <pc:docMk/>
            <pc:sldMk cId="743800619" sldId="274"/>
            <ac:spMk id="14" creationId="{C26045C1-953A-77D4-6C6B-8E14C160BDBE}"/>
          </ac:spMkLst>
        </pc:spChg>
        <pc:spChg chg="mod ord">
          <ac:chgData name="Rosie Cooper" userId="bf124abb-9a2b-4602-9121-6ae61623fa8e" providerId="ADAL" clId="{B4D697EC-890D-4E06-92DC-E00CB5A3D905}" dt="2024-02-19T15:31:40.555" v="4890" actId="13244"/>
          <ac:spMkLst>
            <pc:docMk/>
            <pc:sldMk cId="743800619" sldId="274"/>
            <ac:spMk id="15" creationId="{69308B54-F3F6-EA8F-8BAF-6A7C4A4C9DD9}"/>
          </ac:spMkLst>
        </pc:spChg>
        <pc:spChg chg="mod">
          <ac:chgData name="Rosie Cooper" userId="bf124abb-9a2b-4602-9121-6ae61623fa8e" providerId="ADAL" clId="{B4D697EC-890D-4E06-92DC-E00CB5A3D905}" dt="2024-02-19T15:31:51.185" v="4895" actId="962"/>
          <ac:spMkLst>
            <pc:docMk/>
            <pc:sldMk cId="743800619" sldId="274"/>
            <ac:spMk id="16" creationId="{A91398DD-6224-0967-1561-F60F0EC54225}"/>
          </ac:spMkLst>
        </pc:spChg>
        <pc:spChg chg="mod ord">
          <ac:chgData name="Rosie Cooper" userId="bf124abb-9a2b-4602-9121-6ae61623fa8e" providerId="ADAL" clId="{B4D697EC-890D-4E06-92DC-E00CB5A3D905}" dt="2024-02-19T15:31:48.325" v="4893" actId="13244"/>
          <ac:spMkLst>
            <pc:docMk/>
            <pc:sldMk cId="743800619" sldId="274"/>
            <ac:spMk id="17" creationId="{C508096B-EEBB-A045-3200-98CD00185345}"/>
          </ac:spMkLst>
        </pc:spChg>
        <pc:spChg chg="mod">
          <ac:chgData name="Rosie Cooper" userId="bf124abb-9a2b-4602-9121-6ae61623fa8e" providerId="ADAL" clId="{B4D697EC-890D-4E06-92DC-E00CB5A3D905}" dt="2024-02-19T15:31:52.814" v="4896" actId="962"/>
          <ac:spMkLst>
            <pc:docMk/>
            <pc:sldMk cId="743800619" sldId="274"/>
            <ac:spMk id="18" creationId="{815F2FE8-A9AF-4EA2-228C-BB20EC480995}"/>
          </ac:spMkLst>
        </pc:spChg>
        <pc:spChg chg="add del mod">
          <ac:chgData name="Rosie Cooper" userId="bf124abb-9a2b-4602-9121-6ae61623fa8e" providerId="ADAL" clId="{B4D697EC-890D-4E06-92DC-E00CB5A3D905}" dt="2024-01-30T15:07:56.522" v="1619" actId="478"/>
          <ac:spMkLst>
            <pc:docMk/>
            <pc:sldMk cId="743800619" sldId="274"/>
            <ac:spMk id="19" creationId="{41EC5AA9-E6D7-8203-4EB0-C5EDCB7142CA}"/>
          </ac:spMkLst>
        </pc:spChg>
        <pc:spChg chg="add del mod">
          <ac:chgData name="Rosie Cooper" userId="bf124abb-9a2b-4602-9121-6ae61623fa8e" providerId="ADAL" clId="{B4D697EC-890D-4E06-92DC-E00CB5A3D905}" dt="2024-01-30T15:07:56.522" v="1619" actId="478"/>
          <ac:spMkLst>
            <pc:docMk/>
            <pc:sldMk cId="743800619" sldId="274"/>
            <ac:spMk id="20" creationId="{F215DD12-90BF-3E75-FA1F-592A5F2CC797}"/>
          </ac:spMkLst>
        </pc:spChg>
        <pc:spChg chg="mod">
          <ac:chgData name="Rosie Cooper" userId="bf124abb-9a2b-4602-9121-6ae61623fa8e" providerId="ADAL" clId="{B4D697EC-890D-4E06-92DC-E00CB5A3D905}" dt="2024-01-30T15:09:14.601" v="1631"/>
          <ac:spMkLst>
            <pc:docMk/>
            <pc:sldMk cId="743800619" sldId="274"/>
            <ac:spMk id="23" creationId="{5C9C79D1-13A0-B024-3F59-6B65897A26E0}"/>
          </ac:spMkLst>
        </pc:spChg>
        <pc:spChg chg="mod">
          <ac:chgData name="Rosie Cooper" userId="bf124abb-9a2b-4602-9121-6ae61623fa8e" providerId="ADAL" clId="{B4D697EC-890D-4E06-92DC-E00CB5A3D905}" dt="2024-01-30T15:09:14.601" v="1631"/>
          <ac:spMkLst>
            <pc:docMk/>
            <pc:sldMk cId="743800619" sldId="274"/>
            <ac:spMk id="24" creationId="{327083AC-4C2A-326B-B8B4-6AA01D46F9E0}"/>
          </ac:spMkLst>
        </pc:spChg>
        <pc:spChg chg="mod">
          <ac:chgData name="Rosie Cooper" userId="bf124abb-9a2b-4602-9121-6ae61623fa8e" providerId="ADAL" clId="{B4D697EC-890D-4E06-92DC-E00CB5A3D905}" dt="2024-01-30T15:09:14.601" v="1631"/>
          <ac:spMkLst>
            <pc:docMk/>
            <pc:sldMk cId="743800619" sldId="274"/>
            <ac:spMk id="25" creationId="{70AC1A7F-D798-BD34-668A-31EDB5BC6CE2}"/>
          </ac:spMkLst>
        </pc:spChg>
        <pc:spChg chg="add del">
          <ac:chgData name="Rosie Cooper" userId="bf124abb-9a2b-4602-9121-6ae61623fa8e" providerId="ADAL" clId="{B4D697EC-890D-4E06-92DC-E00CB5A3D905}" dt="2024-01-30T15:09:32.065" v="1634" actId="22"/>
          <ac:spMkLst>
            <pc:docMk/>
            <pc:sldMk cId="743800619" sldId="274"/>
            <ac:spMk id="27" creationId="{7EF2783A-A09F-1DC3-DEA2-38106DE02F04}"/>
          </ac:spMkLst>
        </pc:spChg>
        <pc:spChg chg="add mod ord">
          <ac:chgData name="Rosie Cooper" userId="bf124abb-9a2b-4602-9121-6ae61623fa8e" providerId="ADAL" clId="{B4D697EC-890D-4E06-92DC-E00CB5A3D905}" dt="2024-02-19T15:32:18.155" v="4906" actId="13244"/>
          <ac:spMkLst>
            <pc:docMk/>
            <pc:sldMk cId="743800619" sldId="274"/>
            <ac:spMk id="28" creationId="{0CED3528-92E4-54AD-A80A-97BEADC43D2C}"/>
          </ac:spMkLst>
        </pc:spChg>
        <pc:spChg chg="add mod ord">
          <ac:chgData name="Rosie Cooper" userId="bf124abb-9a2b-4602-9121-6ae61623fa8e" providerId="ADAL" clId="{B4D697EC-890D-4E06-92DC-E00CB5A3D905}" dt="2024-02-19T15:32:15.154" v="4905" actId="13244"/>
          <ac:spMkLst>
            <pc:docMk/>
            <pc:sldMk cId="743800619" sldId="274"/>
            <ac:spMk id="29" creationId="{16199CC9-FDE4-80BD-B96C-05BF203CF304}"/>
          </ac:spMkLst>
        </pc:spChg>
        <pc:spChg chg="mod ord">
          <ac:chgData name="Rosie Cooper" userId="bf124abb-9a2b-4602-9121-6ae61623fa8e" providerId="ADAL" clId="{B4D697EC-890D-4E06-92DC-E00CB5A3D905}" dt="2024-02-19T15:31:45.565" v="4892" actId="13244"/>
          <ac:spMkLst>
            <pc:docMk/>
            <pc:sldMk cId="743800619" sldId="274"/>
            <ac:spMk id="30" creationId="{3DBD9A53-D6AE-BA12-D3C2-BF0A338B6F2D}"/>
          </ac:spMkLst>
        </pc:spChg>
        <pc:spChg chg="mod ord">
          <ac:chgData name="Rosie Cooper" userId="bf124abb-9a2b-4602-9121-6ae61623fa8e" providerId="ADAL" clId="{B4D697EC-890D-4E06-92DC-E00CB5A3D905}" dt="2024-02-19T15:31:36.885" v="4889" actId="13244"/>
          <ac:spMkLst>
            <pc:docMk/>
            <pc:sldMk cId="743800619" sldId="274"/>
            <ac:spMk id="33" creationId="{EF32A54C-E6D5-A3D5-4E12-ADD107B11EEC}"/>
          </ac:spMkLst>
        </pc:spChg>
        <pc:spChg chg="del mod">
          <ac:chgData name="Rosie Cooper" userId="bf124abb-9a2b-4602-9121-6ae61623fa8e" providerId="ADAL" clId="{B4D697EC-890D-4E06-92DC-E00CB5A3D905}" dt="2024-01-30T15:05:21.307" v="1587" actId="478"/>
          <ac:spMkLst>
            <pc:docMk/>
            <pc:sldMk cId="743800619" sldId="274"/>
            <ac:spMk id="39" creationId="{A3F3180D-8B62-06ED-BD1D-69038AF2D70A}"/>
          </ac:spMkLst>
        </pc:spChg>
        <pc:spChg chg="mod">
          <ac:chgData name="Rosie Cooper" userId="bf124abb-9a2b-4602-9121-6ae61623fa8e" providerId="ADAL" clId="{B4D697EC-890D-4E06-92DC-E00CB5A3D905}" dt="2024-02-19T15:31:56.564" v="4898" actId="962"/>
          <ac:spMkLst>
            <pc:docMk/>
            <pc:sldMk cId="743800619" sldId="274"/>
            <ac:spMk id="56" creationId="{82F2B5B9-7031-5AFB-BAF8-461A755C246A}"/>
          </ac:spMkLst>
        </pc:spChg>
        <pc:spChg chg="mod ord">
          <ac:chgData name="Rosie Cooper" userId="bf124abb-9a2b-4602-9121-6ae61623fa8e" providerId="ADAL" clId="{B4D697EC-890D-4E06-92DC-E00CB5A3D905}" dt="2024-02-19T15:32:10.404" v="4903" actId="13244"/>
          <ac:spMkLst>
            <pc:docMk/>
            <pc:sldMk cId="743800619" sldId="274"/>
            <ac:spMk id="57" creationId="{B1BCF1E7-A7A5-DCEC-00AA-4DA4F4090463}"/>
          </ac:spMkLst>
        </pc:spChg>
        <pc:spChg chg="mod ord">
          <ac:chgData name="Rosie Cooper" userId="bf124abb-9a2b-4602-9121-6ae61623fa8e" providerId="ADAL" clId="{B4D697EC-890D-4E06-92DC-E00CB5A3D905}" dt="2024-02-19T15:32:02.714" v="4900" actId="13244"/>
          <ac:spMkLst>
            <pc:docMk/>
            <pc:sldMk cId="743800619" sldId="274"/>
            <ac:spMk id="58" creationId="{B075A3A9-3577-2A68-33EA-0E2C30D7E861}"/>
          </ac:spMkLst>
        </pc:spChg>
        <pc:spChg chg="mod ord">
          <ac:chgData name="Rosie Cooper" userId="bf124abb-9a2b-4602-9121-6ae61623fa8e" providerId="ADAL" clId="{B4D697EC-890D-4E06-92DC-E00CB5A3D905}" dt="2024-02-19T15:32:08.534" v="4902" actId="13244"/>
          <ac:spMkLst>
            <pc:docMk/>
            <pc:sldMk cId="743800619" sldId="274"/>
            <ac:spMk id="59" creationId="{05BDCEB7-CC92-D34E-0F66-2EC3577B6B5F}"/>
          </ac:spMkLst>
        </pc:spChg>
        <pc:spChg chg="del">
          <ac:chgData name="Rosie Cooper" userId="bf124abb-9a2b-4602-9121-6ae61623fa8e" providerId="ADAL" clId="{B4D697EC-890D-4E06-92DC-E00CB5A3D905}" dt="2024-01-30T15:07:30.577" v="1614" actId="478"/>
          <ac:spMkLst>
            <pc:docMk/>
            <pc:sldMk cId="743800619" sldId="274"/>
            <ac:spMk id="60" creationId="{190AF622-C76D-9075-0C82-7E30126C55FB}"/>
          </ac:spMkLst>
        </pc:spChg>
        <pc:spChg chg="del">
          <ac:chgData name="Rosie Cooper" userId="bf124abb-9a2b-4602-9121-6ae61623fa8e" providerId="ADAL" clId="{B4D697EC-890D-4E06-92DC-E00CB5A3D905}" dt="2024-01-30T15:07:32.489" v="1615" actId="478"/>
          <ac:spMkLst>
            <pc:docMk/>
            <pc:sldMk cId="743800619" sldId="274"/>
            <ac:spMk id="61" creationId="{CA483A1E-EE5D-9711-A7C2-AC8796A416BE}"/>
          </ac:spMkLst>
        </pc:spChg>
        <pc:spChg chg="del">
          <ac:chgData name="Rosie Cooper" userId="bf124abb-9a2b-4602-9121-6ae61623fa8e" providerId="ADAL" clId="{B4D697EC-890D-4E06-92DC-E00CB5A3D905}" dt="2024-01-30T15:07:35.305" v="1616" actId="478"/>
          <ac:spMkLst>
            <pc:docMk/>
            <pc:sldMk cId="743800619" sldId="274"/>
            <ac:spMk id="62" creationId="{DAE95FC0-D07B-A3F7-A83D-A1C78DC5D951}"/>
          </ac:spMkLst>
        </pc:spChg>
        <pc:spChg chg="mod ord">
          <ac:chgData name="Rosie Cooper" userId="bf124abb-9a2b-4602-9121-6ae61623fa8e" providerId="ADAL" clId="{B4D697EC-890D-4E06-92DC-E00CB5A3D905}" dt="2024-02-19T15:32:05.296" v="4901" actId="13244"/>
          <ac:spMkLst>
            <pc:docMk/>
            <pc:sldMk cId="743800619" sldId="274"/>
            <ac:spMk id="65" creationId="{5F5E9072-3CA2-A0BF-6A2B-F0048FB91933}"/>
          </ac:spMkLst>
        </pc:spChg>
        <pc:spChg chg="mod ord">
          <ac:chgData name="Rosie Cooper" userId="bf124abb-9a2b-4602-9121-6ae61623fa8e" providerId="ADAL" clId="{B4D697EC-890D-4E06-92DC-E00CB5A3D905}" dt="2024-02-19T15:32:12.501" v="4904" actId="13244"/>
          <ac:spMkLst>
            <pc:docMk/>
            <pc:sldMk cId="743800619" sldId="274"/>
            <ac:spMk id="74" creationId="{D80B84DE-E378-02D8-95C8-C84DE219BCE0}"/>
          </ac:spMkLst>
        </pc:spChg>
        <pc:spChg chg="del mod">
          <ac:chgData name="Rosie Cooper" userId="bf124abb-9a2b-4602-9121-6ae61623fa8e" providerId="ADAL" clId="{B4D697EC-890D-4E06-92DC-E00CB5A3D905}" dt="2024-01-30T15:08:55.770" v="1629" actId="478"/>
          <ac:spMkLst>
            <pc:docMk/>
            <pc:sldMk cId="743800619" sldId="274"/>
            <ac:spMk id="76" creationId="{33DA7CCB-A97D-555C-5DF7-FE038A495208}"/>
          </ac:spMkLst>
        </pc:spChg>
        <pc:grpChg chg="add mod">
          <ac:chgData name="Rosie Cooper" userId="bf124abb-9a2b-4602-9121-6ae61623fa8e" providerId="ADAL" clId="{B4D697EC-890D-4E06-92DC-E00CB5A3D905}" dt="2024-02-19T15:32:19.365" v="4907" actId="962"/>
          <ac:grpSpMkLst>
            <pc:docMk/>
            <pc:sldMk cId="743800619" sldId="274"/>
            <ac:grpSpMk id="22" creationId="{17F6E1B8-0980-7FDF-6C65-582516938808}"/>
          </ac:grpSpMkLst>
        </pc:grpChg>
        <pc:picChg chg="del">
          <ac:chgData name="Rosie Cooper" userId="bf124abb-9a2b-4602-9121-6ae61623fa8e" providerId="ADAL" clId="{B4D697EC-890D-4E06-92DC-E00CB5A3D905}" dt="2024-02-19T14:39:55.050" v="2273" actId="478"/>
          <ac:picMkLst>
            <pc:docMk/>
            <pc:sldMk cId="743800619" sldId="274"/>
            <ac:picMk id="2" creationId="{A79E9C2D-BA39-FA1A-B67D-7240AFC603D2}"/>
          </ac:picMkLst>
        </pc:picChg>
        <pc:picChg chg="mod">
          <ac:chgData name="Rosie Cooper" userId="bf124abb-9a2b-4602-9121-6ae61623fa8e" providerId="ADAL" clId="{B4D697EC-890D-4E06-92DC-E00CB5A3D905}" dt="2024-02-19T15:31:22.965" v="4884" actId="962"/>
          <ac:picMkLst>
            <pc:docMk/>
            <pc:sldMk cId="743800619" sldId="274"/>
            <ac:picMk id="4" creationId="{953FD517-85C6-8398-F65F-76B87B0194A0}"/>
          </ac:picMkLst>
        </pc:picChg>
        <pc:picChg chg="mod">
          <ac:chgData name="Rosie Cooper" userId="bf124abb-9a2b-4602-9121-6ae61623fa8e" providerId="ADAL" clId="{B4D697EC-890D-4E06-92DC-E00CB5A3D905}" dt="2024-02-19T15:31:23.405" v="4885" actId="962"/>
          <ac:picMkLst>
            <pc:docMk/>
            <pc:sldMk cId="743800619" sldId="274"/>
            <ac:picMk id="5" creationId="{9D00CFFF-76C1-0D0D-F1C0-4C19853F3E39}"/>
          </ac:picMkLst>
        </pc:picChg>
        <pc:picChg chg="del">
          <ac:chgData name="Rosie Cooper" userId="bf124abb-9a2b-4602-9121-6ae61623fa8e" providerId="ADAL" clId="{B4D697EC-890D-4E06-92DC-E00CB5A3D905}" dt="2024-01-30T15:08:57.192" v="1630" actId="478"/>
          <ac:picMkLst>
            <pc:docMk/>
            <pc:sldMk cId="743800619" sldId="274"/>
            <ac:picMk id="11" creationId="{22B93149-2942-8599-5E51-EE367D974502}"/>
          </ac:picMkLst>
        </pc:picChg>
        <pc:picChg chg="add del mod">
          <ac:chgData name="Rosie Cooper" userId="bf124abb-9a2b-4602-9121-6ae61623fa8e" providerId="ADAL" clId="{B4D697EC-890D-4E06-92DC-E00CB5A3D905}" dt="2024-01-30T15:09:20.499" v="1632" actId="478"/>
          <ac:picMkLst>
            <pc:docMk/>
            <pc:sldMk cId="743800619" sldId="274"/>
            <ac:picMk id="21" creationId="{1AD2A006-6E3F-631B-39C2-4E6982169FFD}"/>
          </ac:picMkLst>
        </pc:picChg>
        <pc:picChg chg="add mod ord modVis modCrop">
          <ac:chgData name="Rosie Cooper" userId="bf124abb-9a2b-4602-9121-6ae61623fa8e" providerId="ADAL" clId="{B4D697EC-890D-4E06-92DC-E00CB5A3D905}" dt="2024-02-19T15:31:28.905" v="4887" actId="13244"/>
          <ac:picMkLst>
            <pc:docMk/>
            <pc:sldMk cId="743800619" sldId="274"/>
            <ac:picMk id="32" creationId="{E69D3011-D404-2C10-4655-D928C657AF9E}"/>
          </ac:picMkLst>
        </pc:picChg>
        <pc:picChg chg="add mod ord modVis modCrop">
          <ac:chgData name="Rosie Cooper" userId="bf124abb-9a2b-4602-9121-6ae61623fa8e" providerId="ADAL" clId="{B4D697EC-890D-4E06-92DC-E00CB5A3D905}" dt="2024-02-19T15:31:59.904" v="4899" actId="13244"/>
          <ac:picMkLst>
            <pc:docMk/>
            <pc:sldMk cId="743800619" sldId="274"/>
            <ac:picMk id="35" creationId="{E5BF4225-7F5D-9DC2-B89B-39D4DB0185EC}"/>
          </ac:picMkLst>
        </pc:picChg>
        <pc:picChg chg="del ord">
          <ac:chgData name="Rosie Cooper" userId="bf124abb-9a2b-4602-9121-6ae61623fa8e" providerId="ADAL" clId="{B4D697EC-890D-4E06-92DC-E00CB5A3D905}" dt="2024-01-30T15:16:18.541" v="1789" actId="478"/>
          <ac:picMkLst>
            <pc:docMk/>
            <pc:sldMk cId="743800619" sldId="274"/>
            <ac:picMk id="38" creationId="{7B74210B-AA0D-D7BD-B043-C3F72B7EE7F4}"/>
          </ac:picMkLst>
        </pc:picChg>
        <pc:picChg chg="del">
          <ac:chgData name="Rosie Cooper" userId="bf124abb-9a2b-4602-9121-6ae61623fa8e" providerId="ADAL" clId="{B4D697EC-890D-4E06-92DC-E00CB5A3D905}" dt="2024-01-30T15:19:18.806" v="1806" actId="478"/>
          <ac:picMkLst>
            <pc:docMk/>
            <pc:sldMk cId="743800619" sldId="274"/>
            <ac:picMk id="71" creationId="{7AD663A2-4F99-64FB-FB7A-6D70A27ADC10}"/>
          </ac:picMkLst>
        </pc:picChg>
      </pc:sldChg>
      <pc:sldChg chg="delSp modSp add del mod">
        <pc:chgData name="Rosie Cooper" userId="bf124abb-9a2b-4602-9121-6ae61623fa8e" providerId="ADAL" clId="{B4D697EC-890D-4E06-92DC-E00CB5A3D905}" dt="2024-02-19T14:42:17.969" v="2278" actId="47"/>
        <pc:sldMkLst>
          <pc:docMk/>
          <pc:sldMk cId="1087566223" sldId="275"/>
        </pc:sldMkLst>
        <pc:spChg chg="mod">
          <ac:chgData name="Rosie Cooper" userId="bf124abb-9a2b-4602-9121-6ae61623fa8e" providerId="ADAL" clId="{B4D697EC-890D-4E06-92DC-E00CB5A3D905}" dt="2024-01-30T13:53:37.629" v="305" actId="20577"/>
          <ac:spMkLst>
            <pc:docMk/>
            <pc:sldMk cId="1087566223" sldId="275"/>
            <ac:spMk id="10" creationId="{B7014030-16B1-8381-CFFE-DF9CD913BD74}"/>
          </ac:spMkLst>
        </pc:spChg>
        <pc:spChg chg="mod">
          <ac:chgData name="Rosie Cooper" userId="bf124abb-9a2b-4602-9121-6ae61623fa8e" providerId="ADAL" clId="{B4D697EC-890D-4E06-92DC-E00CB5A3D905}" dt="2024-01-30T13:48:29.017" v="28"/>
          <ac:spMkLst>
            <pc:docMk/>
            <pc:sldMk cId="1087566223" sldId="275"/>
            <ac:spMk id="17" creationId="{C508096B-EEBB-A045-3200-98CD00185345}"/>
          </ac:spMkLst>
        </pc:spChg>
        <pc:picChg chg="del">
          <ac:chgData name="Rosie Cooper" userId="bf124abb-9a2b-4602-9121-6ae61623fa8e" providerId="ADAL" clId="{B4D697EC-890D-4E06-92DC-E00CB5A3D905}" dt="2024-02-19T14:40:04.115" v="2277" actId="478"/>
          <ac:picMkLst>
            <pc:docMk/>
            <pc:sldMk cId="1087566223" sldId="275"/>
            <ac:picMk id="2" creationId="{A79E9C2D-BA39-FA1A-B67D-7240AFC603D2}"/>
          </ac:picMkLst>
        </pc:picChg>
      </pc:sldChg>
      <pc:sldChg chg="addSp delSp modSp add mod">
        <pc:chgData name="Rosie Cooper" userId="bf124abb-9a2b-4602-9121-6ae61623fa8e" providerId="ADAL" clId="{B4D697EC-890D-4E06-92DC-E00CB5A3D905}" dt="2024-02-19T15:35:11.243" v="5081" actId="20577"/>
        <pc:sldMkLst>
          <pc:docMk/>
          <pc:sldMk cId="4005359521" sldId="276"/>
        </pc:sldMkLst>
        <pc:spChg chg="add mod">
          <ac:chgData name="Rosie Cooper" userId="bf124abb-9a2b-4602-9121-6ae61623fa8e" providerId="ADAL" clId="{B4D697EC-890D-4E06-92DC-E00CB5A3D905}" dt="2024-02-19T15:35:11.243" v="5081" actId="20577"/>
          <ac:spMkLst>
            <pc:docMk/>
            <pc:sldMk cId="4005359521" sldId="276"/>
            <ac:spMk id="5" creationId="{AEA7E784-0B54-DB47-0BF8-549E619F20A2}"/>
          </ac:spMkLst>
        </pc:spChg>
        <pc:spChg chg="mod topLvl">
          <ac:chgData name="Rosie Cooper" userId="bf124abb-9a2b-4602-9121-6ae61623fa8e" providerId="ADAL" clId="{B4D697EC-890D-4E06-92DC-E00CB5A3D905}" dt="2024-02-19T14:39:24.489" v="2264" actId="165"/>
          <ac:spMkLst>
            <pc:docMk/>
            <pc:sldMk cId="4005359521" sldId="276"/>
            <ac:spMk id="8" creationId="{CB87F715-6345-DFCA-6553-C9EDC8D59B53}"/>
          </ac:spMkLst>
        </pc:spChg>
        <pc:spChg chg="mod topLvl">
          <ac:chgData name="Rosie Cooper" userId="bf124abb-9a2b-4602-9121-6ae61623fa8e" providerId="ADAL" clId="{B4D697EC-890D-4E06-92DC-E00CB5A3D905}" dt="2024-02-19T14:39:24.489" v="2264" actId="165"/>
          <ac:spMkLst>
            <pc:docMk/>
            <pc:sldMk cId="4005359521" sldId="276"/>
            <ac:spMk id="10" creationId="{D845CFDD-E078-E193-4727-8B67D6F700F3}"/>
          </ac:spMkLst>
        </pc:spChg>
        <pc:spChg chg="mod topLvl">
          <ac:chgData name="Rosie Cooper" userId="bf124abb-9a2b-4602-9121-6ae61623fa8e" providerId="ADAL" clId="{B4D697EC-890D-4E06-92DC-E00CB5A3D905}" dt="2024-02-19T14:39:24.489" v="2264" actId="165"/>
          <ac:spMkLst>
            <pc:docMk/>
            <pc:sldMk cId="4005359521" sldId="276"/>
            <ac:spMk id="13" creationId="{DBD7B20B-0D3A-4F0D-B6F6-38FBCB5EEDC0}"/>
          </ac:spMkLst>
        </pc:spChg>
        <pc:spChg chg="mod topLvl">
          <ac:chgData name="Rosie Cooper" userId="bf124abb-9a2b-4602-9121-6ae61623fa8e" providerId="ADAL" clId="{B4D697EC-890D-4E06-92DC-E00CB5A3D905}" dt="2024-02-19T14:39:24.489" v="2264" actId="165"/>
          <ac:spMkLst>
            <pc:docMk/>
            <pc:sldMk cId="4005359521" sldId="276"/>
            <ac:spMk id="76" creationId="{4F910C85-0973-6C4E-7F8A-86224D837953}"/>
          </ac:spMkLst>
        </pc:spChg>
        <pc:spChg chg="mod topLvl">
          <ac:chgData name="Rosie Cooper" userId="bf124abb-9a2b-4602-9121-6ae61623fa8e" providerId="ADAL" clId="{B4D697EC-890D-4E06-92DC-E00CB5A3D905}" dt="2024-02-19T14:39:24.489" v="2264" actId="165"/>
          <ac:spMkLst>
            <pc:docMk/>
            <pc:sldMk cId="4005359521" sldId="276"/>
            <ac:spMk id="79" creationId="{1E863A37-F0E6-F099-695D-70642992B512}"/>
          </ac:spMkLst>
        </pc:spChg>
        <pc:spChg chg="mod topLvl">
          <ac:chgData name="Rosie Cooper" userId="bf124abb-9a2b-4602-9121-6ae61623fa8e" providerId="ADAL" clId="{B4D697EC-890D-4E06-92DC-E00CB5A3D905}" dt="2024-02-19T14:39:24.489" v="2264" actId="165"/>
          <ac:spMkLst>
            <pc:docMk/>
            <pc:sldMk cId="4005359521" sldId="276"/>
            <ac:spMk id="82" creationId="{88FE2E61-157E-1C69-B8DD-3934B4CB815E}"/>
          </ac:spMkLst>
        </pc:spChg>
        <pc:spChg chg="mod topLvl">
          <ac:chgData name="Rosie Cooper" userId="bf124abb-9a2b-4602-9121-6ae61623fa8e" providerId="ADAL" clId="{B4D697EC-890D-4E06-92DC-E00CB5A3D905}" dt="2024-02-19T14:39:24.489" v="2264" actId="165"/>
          <ac:spMkLst>
            <pc:docMk/>
            <pc:sldMk cId="4005359521" sldId="276"/>
            <ac:spMk id="91" creationId="{DBFB54E3-A83A-8B8D-5CAD-830115C982EF}"/>
          </ac:spMkLst>
        </pc:spChg>
        <pc:spChg chg="mod topLvl">
          <ac:chgData name="Rosie Cooper" userId="bf124abb-9a2b-4602-9121-6ae61623fa8e" providerId="ADAL" clId="{B4D697EC-890D-4E06-92DC-E00CB5A3D905}" dt="2024-02-19T14:39:24.489" v="2264" actId="165"/>
          <ac:spMkLst>
            <pc:docMk/>
            <pc:sldMk cId="4005359521" sldId="276"/>
            <ac:spMk id="94" creationId="{316ACEB5-91F0-1690-97DB-F2C29EA1B03F}"/>
          </ac:spMkLst>
        </pc:spChg>
        <pc:spChg chg="mod topLvl">
          <ac:chgData name="Rosie Cooper" userId="bf124abb-9a2b-4602-9121-6ae61623fa8e" providerId="ADAL" clId="{B4D697EC-890D-4E06-92DC-E00CB5A3D905}" dt="2024-02-19T14:39:24.489" v="2264" actId="165"/>
          <ac:spMkLst>
            <pc:docMk/>
            <pc:sldMk cId="4005359521" sldId="276"/>
            <ac:spMk id="97" creationId="{5C169D68-789C-81C5-C2F4-D592C4B12250}"/>
          </ac:spMkLst>
        </pc:spChg>
        <pc:spChg chg="mod topLvl">
          <ac:chgData name="Rosie Cooper" userId="bf124abb-9a2b-4602-9121-6ae61623fa8e" providerId="ADAL" clId="{B4D697EC-890D-4E06-92DC-E00CB5A3D905}" dt="2024-02-19T14:39:24.489" v="2264" actId="165"/>
          <ac:spMkLst>
            <pc:docMk/>
            <pc:sldMk cId="4005359521" sldId="276"/>
            <ac:spMk id="100" creationId="{A5AC3E77-5DA7-1B61-3F8E-37F49F9F5BA0}"/>
          </ac:spMkLst>
        </pc:spChg>
        <pc:spChg chg="mod topLvl">
          <ac:chgData name="Rosie Cooper" userId="bf124abb-9a2b-4602-9121-6ae61623fa8e" providerId="ADAL" clId="{B4D697EC-890D-4E06-92DC-E00CB5A3D905}" dt="2024-02-19T14:39:24.489" v="2264" actId="165"/>
          <ac:spMkLst>
            <pc:docMk/>
            <pc:sldMk cId="4005359521" sldId="276"/>
            <ac:spMk id="103" creationId="{117BC865-21C3-CDD4-BB12-2EC3A930D99C}"/>
          </ac:spMkLst>
        </pc:spChg>
        <pc:spChg chg="mod topLvl">
          <ac:chgData name="Rosie Cooper" userId="bf124abb-9a2b-4602-9121-6ae61623fa8e" providerId="ADAL" clId="{B4D697EC-890D-4E06-92DC-E00CB5A3D905}" dt="2024-02-19T14:39:24.489" v="2264" actId="165"/>
          <ac:spMkLst>
            <pc:docMk/>
            <pc:sldMk cId="4005359521" sldId="276"/>
            <ac:spMk id="106" creationId="{B242F1EA-7DFF-6433-0EE7-D37CE9ECE83E}"/>
          </ac:spMkLst>
        </pc:spChg>
        <pc:spChg chg="mod topLvl">
          <ac:chgData name="Rosie Cooper" userId="bf124abb-9a2b-4602-9121-6ae61623fa8e" providerId="ADAL" clId="{B4D697EC-890D-4E06-92DC-E00CB5A3D905}" dt="2024-02-19T14:39:24.489" v="2264" actId="165"/>
          <ac:spMkLst>
            <pc:docMk/>
            <pc:sldMk cId="4005359521" sldId="276"/>
            <ac:spMk id="109" creationId="{A28FD74D-AC09-286B-4D00-B5D5B5E187A1}"/>
          </ac:spMkLst>
        </pc:spChg>
        <pc:grpChg chg="add del mod">
          <ac:chgData name="Rosie Cooper" userId="bf124abb-9a2b-4602-9121-6ae61623fa8e" providerId="ADAL" clId="{B4D697EC-890D-4E06-92DC-E00CB5A3D905}" dt="2024-02-19T14:39:24.489" v="2264" actId="165"/>
          <ac:grpSpMkLst>
            <pc:docMk/>
            <pc:sldMk cId="4005359521" sldId="276"/>
            <ac:grpSpMk id="2" creationId="{05D47FAF-5036-FDCF-5462-4D9638385507}"/>
          </ac:grpSpMkLst>
        </pc:grpChg>
        <pc:grpChg chg="add del mod">
          <ac:chgData name="Rosie Cooper" userId="bf124abb-9a2b-4602-9121-6ae61623fa8e" providerId="ADAL" clId="{B4D697EC-890D-4E06-92DC-E00CB5A3D905}" dt="2024-02-19T14:39:24.489" v="2264" actId="165"/>
          <ac:grpSpMkLst>
            <pc:docMk/>
            <pc:sldMk cId="4005359521" sldId="276"/>
            <ac:grpSpMk id="12" creationId="{980EB4D8-6722-664E-C79B-98B72AFF56FA}"/>
          </ac:grpSpMkLst>
        </pc:grpChg>
        <pc:grpChg chg="del">
          <ac:chgData name="Rosie Cooper" userId="bf124abb-9a2b-4602-9121-6ae61623fa8e" providerId="ADAL" clId="{B4D697EC-890D-4E06-92DC-E00CB5A3D905}" dt="2024-02-19T14:39:24.489" v="2264" actId="165"/>
          <ac:grpSpMkLst>
            <pc:docMk/>
            <pc:sldMk cId="4005359521" sldId="276"/>
            <ac:grpSpMk id="74" creationId="{F3889220-ABEE-F413-1AB8-2981C88E00BC}"/>
          </ac:grpSpMkLst>
        </pc:grpChg>
        <pc:grpChg chg="del">
          <ac:chgData name="Rosie Cooper" userId="bf124abb-9a2b-4602-9121-6ae61623fa8e" providerId="ADAL" clId="{B4D697EC-890D-4E06-92DC-E00CB5A3D905}" dt="2024-02-19T14:39:24.489" v="2264" actId="165"/>
          <ac:grpSpMkLst>
            <pc:docMk/>
            <pc:sldMk cId="4005359521" sldId="276"/>
            <ac:grpSpMk id="75" creationId="{F77E98AA-E29E-4961-6C70-D3BC0946B4C7}"/>
          </ac:grpSpMkLst>
        </pc:grpChg>
        <pc:grpChg chg="del">
          <ac:chgData name="Rosie Cooper" userId="bf124abb-9a2b-4602-9121-6ae61623fa8e" providerId="ADAL" clId="{B4D697EC-890D-4E06-92DC-E00CB5A3D905}" dt="2024-02-19T14:39:24.489" v="2264" actId="165"/>
          <ac:grpSpMkLst>
            <pc:docMk/>
            <pc:sldMk cId="4005359521" sldId="276"/>
            <ac:grpSpMk id="78" creationId="{E35FC237-C4FB-9FE0-17F4-147EBDE83FAF}"/>
          </ac:grpSpMkLst>
        </pc:grpChg>
        <pc:grpChg chg="del">
          <ac:chgData name="Rosie Cooper" userId="bf124abb-9a2b-4602-9121-6ae61623fa8e" providerId="ADAL" clId="{B4D697EC-890D-4E06-92DC-E00CB5A3D905}" dt="2024-02-19T14:39:24.489" v="2264" actId="165"/>
          <ac:grpSpMkLst>
            <pc:docMk/>
            <pc:sldMk cId="4005359521" sldId="276"/>
            <ac:grpSpMk id="81" creationId="{5132C410-E436-9616-AFDA-8B6D3F03D097}"/>
          </ac:grpSpMkLst>
        </pc:grpChg>
        <pc:grpChg chg="del">
          <ac:chgData name="Rosie Cooper" userId="bf124abb-9a2b-4602-9121-6ae61623fa8e" providerId="ADAL" clId="{B4D697EC-890D-4E06-92DC-E00CB5A3D905}" dt="2024-02-19T14:39:24.489" v="2264" actId="165"/>
          <ac:grpSpMkLst>
            <pc:docMk/>
            <pc:sldMk cId="4005359521" sldId="276"/>
            <ac:grpSpMk id="90" creationId="{F8892437-6C42-4CFB-3607-3530B6A0DF60}"/>
          </ac:grpSpMkLst>
        </pc:grpChg>
        <pc:grpChg chg="del">
          <ac:chgData name="Rosie Cooper" userId="bf124abb-9a2b-4602-9121-6ae61623fa8e" providerId="ADAL" clId="{B4D697EC-890D-4E06-92DC-E00CB5A3D905}" dt="2024-02-19T14:39:24.489" v="2264" actId="165"/>
          <ac:grpSpMkLst>
            <pc:docMk/>
            <pc:sldMk cId="4005359521" sldId="276"/>
            <ac:grpSpMk id="93" creationId="{4E4BB71E-4330-B2DB-F3CA-2F5D1FE5DD71}"/>
          </ac:grpSpMkLst>
        </pc:grpChg>
        <pc:grpChg chg="del">
          <ac:chgData name="Rosie Cooper" userId="bf124abb-9a2b-4602-9121-6ae61623fa8e" providerId="ADAL" clId="{B4D697EC-890D-4E06-92DC-E00CB5A3D905}" dt="2024-02-19T14:39:24.489" v="2264" actId="165"/>
          <ac:grpSpMkLst>
            <pc:docMk/>
            <pc:sldMk cId="4005359521" sldId="276"/>
            <ac:grpSpMk id="96" creationId="{5871C532-645F-A4AC-7E49-B56CCF8E0A98}"/>
          </ac:grpSpMkLst>
        </pc:grpChg>
        <pc:grpChg chg="del">
          <ac:chgData name="Rosie Cooper" userId="bf124abb-9a2b-4602-9121-6ae61623fa8e" providerId="ADAL" clId="{B4D697EC-890D-4E06-92DC-E00CB5A3D905}" dt="2024-02-19T14:39:24.489" v="2264" actId="165"/>
          <ac:grpSpMkLst>
            <pc:docMk/>
            <pc:sldMk cId="4005359521" sldId="276"/>
            <ac:grpSpMk id="99" creationId="{606BAD87-466F-76FC-AD87-7BFDF36C3EB0}"/>
          </ac:grpSpMkLst>
        </pc:grpChg>
        <pc:grpChg chg="del mod">
          <ac:chgData name="Rosie Cooper" userId="bf124abb-9a2b-4602-9121-6ae61623fa8e" providerId="ADAL" clId="{B4D697EC-890D-4E06-92DC-E00CB5A3D905}" dt="2024-02-19T14:39:24.489" v="2264" actId="165"/>
          <ac:grpSpMkLst>
            <pc:docMk/>
            <pc:sldMk cId="4005359521" sldId="276"/>
            <ac:grpSpMk id="102" creationId="{47D509A7-E872-C43A-8408-FE3901CFC778}"/>
          </ac:grpSpMkLst>
        </pc:grpChg>
        <pc:grpChg chg="del mod">
          <ac:chgData name="Rosie Cooper" userId="bf124abb-9a2b-4602-9121-6ae61623fa8e" providerId="ADAL" clId="{B4D697EC-890D-4E06-92DC-E00CB5A3D905}" dt="2024-02-19T14:39:24.489" v="2264" actId="165"/>
          <ac:grpSpMkLst>
            <pc:docMk/>
            <pc:sldMk cId="4005359521" sldId="276"/>
            <ac:grpSpMk id="105" creationId="{6E2E0A41-4622-EF8D-2200-E2FE87246739}"/>
          </ac:grpSpMkLst>
        </pc:grpChg>
        <pc:grpChg chg="del mod">
          <ac:chgData name="Rosie Cooper" userId="bf124abb-9a2b-4602-9121-6ae61623fa8e" providerId="ADAL" clId="{B4D697EC-890D-4E06-92DC-E00CB5A3D905}" dt="2024-02-19T14:39:24.489" v="2264" actId="165"/>
          <ac:grpSpMkLst>
            <pc:docMk/>
            <pc:sldMk cId="4005359521" sldId="276"/>
            <ac:grpSpMk id="108" creationId="{FB9BC271-57D6-B2D6-6CEB-A18AC57E47BE}"/>
          </ac:grpSpMkLst>
        </pc:grpChg>
        <pc:picChg chg="add mod">
          <ac:chgData name="Rosie Cooper" userId="bf124abb-9a2b-4602-9121-6ae61623fa8e" providerId="ADAL" clId="{B4D697EC-890D-4E06-92DC-E00CB5A3D905}" dt="2024-02-19T14:39:17.180" v="2263"/>
          <ac:picMkLst>
            <pc:docMk/>
            <pc:sldMk cId="4005359521" sldId="276"/>
            <ac:picMk id="3" creationId="{2794752B-B18C-F500-1C93-AEBD9F5A4258}"/>
          </ac:picMkLst>
        </pc:picChg>
        <pc:picChg chg="add mod">
          <ac:chgData name="Rosie Cooper" userId="bf124abb-9a2b-4602-9121-6ae61623fa8e" providerId="ADAL" clId="{B4D697EC-890D-4E06-92DC-E00CB5A3D905}" dt="2024-02-19T14:39:17.180" v="2263"/>
          <ac:picMkLst>
            <pc:docMk/>
            <pc:sldMk cId="4005359521" sldId="276"/>
            <ac:picMk id="4" creationId="{C59ADE25-6139-1433-C3BB-F10BC1CB33A3}"/>
          </ac:picMkLst>
        </pc:picChg>
        <pc:picChg chg="del">
          <ac:chgData name="Rosie Cooper" userId="bf124abb-9a2b-4602-9121-6ae61623fa8e" providerId="ADAL" clId="{B4D697EC-890D-4E06-92DC-E00CB5A3D905}" dt="2024-02-19T14:39:52.900" v="2272" actId="478"/>
          <ac:picMkLst>
            <pc:docMk/>
            <pc:sldMk cId="4005359521" sldId="276"/>
            <ac:picMk id="6" creationId="{56BC7F7B-9978-9989-42F5-17E4B3F3AA7E}"/>
          </ac:picMkLst>
        </pc:picChg>
        <pc:picChg chg="mod modVis">
          <ac:chgData name="Rosie Cooper" userId="bf124abb-9a2b-4602-9121-6ae61623fa8e" providerId="ADAL" clId="{B4D697EC-890D-4E06-92DC-E00CB5A3D905}" dt="2024-02-19T15:34:04.714" v="5024" actId="962"/>
          <ac:picMkLst>
            <pc:docMk/>
            <pc:sldMk cId="4005359521" sldId="276"/>
            <ac:picMk id="7" creationId="{3DF10A4F-4098-B769-B2BE-FFDDF0A4B4C7}"/>
          </ac:picMkLst>
        </pc:picChg>
        <pc:cxnChg chg="del mod topLvl">
          <ac:chgData name="Rosie Cooper" userId="bf124abb-9a2b-4602-9121-6ae61623fa8e" providerId="ADAL" clId="{B4D697EC-890D-4E06-92DC-E00CB5A3D905}" dt="2024-02-19T14:39:26.980" v="2265" actId="478"/>
          <ac:cxnSpMkLst>
            <pc:docMk/>
            <pc:sldMk cId="4005359521" sldId="276"/>
            <ac:cxnSpMk id="11" creationId="{29372E6F-119C-53D3-3D07-88B6C036A70C}"/>
          </ac:cxnSpMkLst>
        </pc:cxnChg>
        <pc:cxnChg chg="mod topLvl">
          <ac:chgData name="Rosie Cooper" userId="bf124abb-9a2b-4602-9121-6ae61623fa8e" providerId="ADAL" clId="{B4D697EC-890D-4E06-92DC-E00CB5A3D905}" dt="2024-02-19T15:34:19.123" v="5036" actId="962"/>
          <ac:cxnSpMkLst>
            <pc:docMk/>
            <pc:sldMk cId="4005359521" sldId="276"/>
            <ac:cxnSpMk id="14" creationId="{58F18871-A8A2-7D33-F7E9-E2048FF899A6}"/>
          </ac:cxnSpMkLst>
        </pc:cxnChg>
        <pc:cxnChg chg="mod topLvl">
          <ac:chgData name="Rosie Cooper" userId="bf124abb-9a2b-4602-9121-6ae61623fa8e" providerId="ADAL" clId="{B4D697EC-890D-4E06-92DC-E00CB5A3D905}" dt="2024-02-19T15:34:06.524" v="5025" actId="962"/>
          <ac:cxnSpMkLst>
            <pc:docMk/>
            <pc:sldMk cId="4005359521" sldId="276"/>
            <ac:cxnSpMk id="18" creationId="{8D09B037-E551-0C2B-88B3-DC93918B7C27}"/>
          </ac:cxnSpMkLst>
        </pc:cxnChg>
        <pc:cxnChg chg="mod topLvl">
          <ac:chgData name="Rosie Cooper" userId="bf124abb-9a2b-4602-9121-6ae61623fa8e" providerId="ADAL" clId="{B4D697EC-890D-4E06-92DC-E00CB5A3D905}" dt="2024-02-19T15:34:07.073" v="5026" actId="962"/>
          <ac:cxnSpMkLst>
            <pc:docMk/>
            <pc:sldMk cId="4005359521" sldId="276"/>
            <ac:cxnSpMk id="77" creationId="{C1689333-9F67-3156-44D9-9F160ECD9D5D}"/>
          </ac:cxnSpMkLst>
        </pc:cxnChg>
        <pc:cxnChg chg="mod topLvl">
          <ac:chgData name="Rosie Cooper" userId="bf124abb-9a2b-4602-9121-6ae61623fa8e" providerId="ADAL" clId="{B4D697EC-890D-4E06-92DC-E00CB5A3D905}" dt="2024-02-19T15:34:08.010" v="5027" actId="962"/>
          <ac:cxnSpMkLst>
            <pc:docMk/>
            <pc:sldMk cId="4005359521" sldId="276"/>
            <ac:cxnSpMk id="80" creationId="{7F388366-3CDF-95E3-4F71-2496A67AB25E}"/>
          </ac:cxnSpMkLst>
        </pc:cxnChg>
        <pc:cxnChg chg="mod topLvl">
          <ac:chgData name="Rosie Cooper" userId="bf124abb-9a2b-4602-9121-6ae61623fa8e" providerId="ADAL" clId="{B4D697EC-890D-4E06-92DC-E00CB5A3D905}" dt="2024-02-19T15:34:08.984" v="5028" actId="962"/>
          <ac:cxnSpMkLst>
            <pc:docMk/>
            <pc:sldMk cId="4005359521" sldId="276"/>
            <ac:cxnSpMk id="83" creationId="{4C2D98E9-7686-C557-75AB-853536F2F1D1}"/>
          </ac:cxnSpMkLst>
        </pc:cxnChg>
        <pc:cxnChg chg="mod topLvl">
          <ac:chgData name="Rosie Cooper" userId="bf124abb-9a2b-4602-9121-6ae61623fa8e" providerId="ADAL" clId="{B4D697EC-890D-4E06-92DC-E00CB5A3D905}" dt="2024-02-19T15:34:10.614" v="5029" actId="962"/>
          <ac:cxnSpMkLst>
            <pc:docMk/>
            <pc:sldMk cId="4005359521" sldId="276"/>
            <ac:cxnSpMk id="92" creationId="{BB0A895A-7AED-4D48-67D2-B08791CBF3A8}"/>
          </ac:cxnSpMkLst>
        </pc:cxnChg>
        <pc:cxnChg chg="mod topLvl">
          <ac:chgData name="Rosie Cooper" userId="bf124abb-9a2b-4602-9121-6ae61623fa8e" providerId="ADAL" clId="{B4D697EC-890D-4E06-92DC-E00CB5A3D905}" dt="2024-02-19T15:34:11.598" v="5030" actId="962"/>
          <ac:cxnSpMkLst>
            <pc:docMk/>
            <pc:sldMk cId="4005359521" sldId="276"/>
            <ac:cxnSpMk id="95" creationId="{05C5A27B-CAAC-DA69-CC69-684B47F74333}"/>
          </ac:cxnSpMkLst>
        </pc:cxnChg>
        <pc:cxnChg chg="mod topLvl">
          <ac:chgData name="Rosie Cooper" userId="bf124abb-9a2b-4602-9121-6ae61623fa8e" providerId="ADAL" clId="{B4D697EC-890D-4E06-92DC-E00CB5A3D905}" dt="2024-02-19T15:34:12.334" v="5031" actId="962"/>
          <ac:cxnSpMkLst>
            <pc:docMk/>
            <pc:sldMk cId="4005359521" sldId="276"/>
            <ac:cxnSpMk id="98" creationId="{3ACADB2E-4B4B-8368-9090-D585B185718A}"/>
          </ac:cxnSpMkLst>
        </pc:cxnChg>
        <pc:cxnChg chg="mod topLvl">
          <ac:chgData name="Rosie Cooper" userId="bf124abb-9a2b-4602-9121-6ae61623fa8e" providerId="ADAL" clId="{B4D697EC-890D-4E06-92DC-E00CB5A3D905}" dt="2024-02-19T15:34:13.218" v="5032" actId="962"/>
          <ac:cxnSpMkLst>
            <pc:docMk/>
            <pc:sldMk cId="4005359521" sldId="276"/>
            <ac:cxnSpMk id="101" creationId="{CAF60A3C-3322-586F-B8D7-0455726E36F7}"/>
          </ac:cxnSpMkLst>
        </pc:cxnChg>
        <pc:cxnChg chg="mod topLvl">
          <ac:chgData name="Rosie Cooper" userId="bf124abb-9a2b-4602-9121-6ae61623fa8e" providerId="ADAL" clId="{B4D697EC-890D-4E06-92DC-E00CB5A3D905}" dt="2024-02-19T15:34:14.084" v="5033" actId="962"/>
          <ac:cxnSpMkLst>
            <pc:docMk/>
            <pc:sldMk cId="4005359521" sldId="276"/>
            <ac:cxnSpMk id="104" creationId="{9AD66956-9E25-CB57-19BD-58B5238C7DA9}"/>
          </ac:cxnSpMkLst>
        </pc:cxnChg>
        <pc:cxnChg chg="mod topLvl">
          <ac:chgData name="Rosie Cooper" userId="bf124abb-9a2b-4602-9121-6ae61623fa8e" providerId="ADAL" clId="{B4D697EC-890D-4E06-92DC-E00CB5A3D905}" dt="2024-02-19T15:34:15.914" v="5034" actId="962"/>
          <ac:cxnSpMkLst>
            <pc:docMk/>
            <pc:sldMk cId="4005359521" sldId="276"/>
            <ac:cxnSpMk id="107" creationId="{87FE6B26-64C8-3F06-8C22-6C98FAB47FD8}"/>
          </ac:cxnSpMkLst>
        </pc:cxnChg>
        <pc:cxnChg chg="mod topLvl">
          <ac:chgData name="Rosie Cooper" userId="bf124abb-9a2b-4602-9121-6ae61623fa8e" providerId="ADAL" clId="{B4D697EC-890D-4E06-92DC-E00CB5A3D905}" dt="2024-02-19T15:34:16.854" v="5035" actId="962"/>
          <ac:cxnSpMkLst>
            <pc:docMk/>
            <pc:sldMk cId="4005359521" sldId="276"/>
            <ac:cxnSpMk id="110" creationId="{89272BEF-9E9C-7709-B157-EE6248BB2E04}"/>
          </ac:cxnSpMkLst>
        </pc:cxnChg>
      </pc:sldChg>
      <pc:sldChg chg="modSp add mod ord">
        <pc:chgData name="Rosie Cooper" userId="bf124abb-9a2b-4602-9121-6ae61623fa8e" providerId="ADAL" clId="{B4D697EC-890D-4E06-92DC-E00CB5A3D905}" dt="2024-02-19T15:08:36.040" v="3963" actId="20577"/>
        <pc:sldMkLst>
          <pc:docMk/>
          <pc:sldMk cId="1087566223" sldId="277"/>
        </pc:sldMkLst>
        <pc:spChg chg="mod">
          <ac:chgData name="Rosie Cooper" userId="bf124abb-9a2b-4602-9121-6ae61623fa8e" providerId="ADAL" clId="{B4D697EC-890D-4E06-92DC-E00CB5A3D905}" dt="2024-02-19T15:07:49.140" v="3960" actId="20577"/>
          <ac:spMkLst>
            <pc:docMk/>
            <pc:sldMk cId="1087566223" sldId="277"/>
            <ac:spMk id="10" creationId="{B7014030-16B1-8381-CFFE-DF9CD913BD74}"/>
          </ac:spMkLst>
        </pc:spChg>
        <pc:spChg chg="mod">
          <ac:chgData name="Rosie Cooper" userId="bf124abb-9a2b-4602-9121-6ae61623fa8e" providerId="ADAL" clId="{B4D697EC-890D-4E06-92DC-E00CB5A3D905}" dt="2024-02-19T15:08:36.040" v="3963" actId="20577"/>
          <ac:spMkLst>
            <pc:docMk/>
            <pc:sldMk cId="1087566223" sldId="277"/>
            <ac:spMk id="17" creationId="{C508096B-EEBB-A045-3200-98CD00185345}"/>
          </ac:spMkLst>
        </pc:spChg>
      </pc:sldChg>
      <pc:sldChg chg="addSp delSp modSp add mod ord modNotesTx">
        <pc:chgData name="Rosie Cooper" userId="bf124abb-9a2b-4602-9121-6ae61623fa8e" providerId="ADAL" clId="{B4D697EC-890D-4E06-92DC-E00CB5A3D905}" dt="2024-02-19T15:33:38.104" v="5005" actId="207"/>
        <pc:sldMkLst>
          <pc:docMk/>
          <pc:sldMk cId="1993852485" sldId="278"/>
        </pc:sldMkLst>
        <pc:spChg chg="add mod">
          <ac:chgData name="Rosie Cooper" userId="bf124abb-9a2b-4602-9121-6ae61623fa8e" providerId="ADAL" clId="{B4D697EC-890D-4E06-92DC-E00CB5A3D905}" dt="2024-02-19T15:33:16.070" v="4970" actId="962"/>
          <ac:spMkLst>
            <pc:docMk/>
            <pc:sldMk cId="1993852485" sldId="278"/>
            <ac:spMk id="2" creationId="{928BCD20-C4B7-957E-257F-D7444383763F}"/>
          </ac:spMkLst>
        </pc:spChg>
        <pc:spChg chg="del">
          <ac:chgData name="Rosie Cooper" userId="bf124abb-9a2b-4602-9121-6ae61623fa8e" providerId="ADAL" clId="{B4D697EC-890D-4E06-92DC-E00CB5A3D905}" dt="2024-02-19T15:16:37.350" v="4538" actId="478"/>
          <ac:spMkLst>
            <pc:docMk/>
            <pc:sldMk cId="1993852485" sldId="278"/>
            <ac:spMk id="3" creationId="{C167B748-07CA-6D02-54AD-599C4500A35E}"/>
          </ac:spMkLst>
        </pc:spChg>
        <pc:spChg chg="mod ord">
          <ac:chgData name="Rosie Cooper" userId="bf124abb-9a2b-4602-9121-6ae61623fa8e" providerId="ADAL" clId="{B4D697EC-890D-4E06-92DC-E00CB5A3D905}" dt="2024-02-19T15:32:54.274" v="4959" actId="13244"/>
          <ac:spMkLst>
            <pc:docMk/>
            <pc:sldMk cId="1993852485" sldId="278"/>
            <ac:spMk id="6" creationId="{505CEAF0-218E-67E3-E3CB-A96D53943775}"/>
          </ac:spMkLst>
        </pc:spChg>
        <pc:spChg chg="del">
          <ac:chgData name="Rosie Cooper" userId="bf124abb-9a2b-4602-9121-6ae61623fa8e" providerId="ADAL" clId="{B4D697EC-890D-4E06-92DC-E00CB5A3D905}" dt="2024-02-19T15:16:37.350" v="4538" actId="478"/>
          <ac:spMkLst>
            <pc:docMk/>
            <pc:sldMk cId="1993852485" sldId="278"/>
            <ac:spMk id="7" creationId="{F20E0EA5-C155-FC04-E81C-7220D9BAB4EE}"/>
          </ac:spMkLst>
        </pc:spChg>
        <pc:spChg chg="mod ord">
          <ac:chgData name="Rosie Cooper" userId="bf124abb-9a2b-4602-9121-6ae61623fa8e" providerId="ADAL" clId="{B4D697EC-890D-4E06-92DC-E00CB5A3D905}" dt="2024-02-19T15:33:04.784" v="4963" actId="13244"/>
          <ac:spMkLst>
            <pc:docMk/>
            <pc:sldMk cId="1993852485" sldId="278"/>
            <ac:spMk id="8" creationId="{64FC1D14-8FBE-A7AC-514D-923FD18CC035}"/>
          </ac:spMkLst>
        </pc:spChg>
        <pc:spChg chg="del">
          <ac:chgData name="Rosie Cooper" userId="bf124abb-9a2b-4602-9121-6ae61623fa8e" providerId="ADAL" clId="{B4D697EC-890D-4E06-92DC-E00CB5A3D905}" dt="2024-02-19T15:16:37.350" v="4538" actId="478"/>
          <ac:spMkLst>
            <pc:docMk/>
            <pc:sldMk cId="1993852485" sldId="278"/>
            <ac:spMk id="9" creationId="{2A5F54AF-226A-8F02-9FC9-A1E8A892D8DF}"/>
          </ac:spMkLst>
        </pc:spChg>
        <pc:spChg chg="del">
          <ac:chgData name="Rosie Cooper" userId="bf124abb-9a2b-4602-9121-6ae61623fa8e" providerId="ADAL" clId="{B4D697EC-890D-4E06-92DC-E00CB5A3D905}" dt="2024-02-19T15:16:37.350" v="4538" actId="478"/>
          <ac:spMkLst>
            <pc:docMk/>
            <pc:sldMk cId="1993852485" sldId="278"/>
            <ac:spMk id="10" creationId="{B7014030-16B1-8381-CFFE-DF9CD913BD74}"/>
          </ac:spMkLst>
        </pc:spChg>
        <pc:spChg chg="del">
          <ac:chgData name="Rosie Cooper" userId="bf124abb-9a2b-4602-9121-6ae61623fa8e" providerId="ADAL" clId="{B4D697EC-890D-4E06-92DC-E00CB5A3D905}" dt="2024-02-19T15:16:37.350" v="4538" actId="478"/>
          <ac:spMkLst>
            <pc:docMk/>
            <pc:sldMk cId="1993852485" sldId="278"/>
            <ac:spMk id="12" creationId="{FFA67371-01B1-B137-965B-7FBDEA96B67C}"/>
          </ac:spMkLst>
        </pc:spChg>
        <pc:spChg chg="del">
          <ac:chgData name="Rosie Cooper" userId="bf124abb-9a2b-4602-9121-6ae61623fa8e" providerId="ADAL" clId="{B4D697EC-890D-4E06-92DC-E00CB5A3D905}" dt="2024-02-19T15:16:37.350" v="4538" actId="478"/>
          <ac:spMkLst>
            <pc:docMk/>
            <pc:sldMk cId="1993852485" sldId="278"/>
            <ac:spMk id="13" creationId="{7AA1EF8F-1D4F-6011-5249-B62E99C3DB0C}"/>
          </ac:spMkLst>
        </pc:spChg>
        <pc:spChg chg="mod">
          <ac:chgData name="Rosie Cooper" userId="bf124abb-9a2b-4602-9121-6ae61623fa8e" providerId="ADAL" clId="{B4D697EC-890D-4E06-92DC-E00CB5A3D905}" dt="2024-02-19T15:33:11.244" v="4967" actId="962"/>
          <ac:spMkLst>
            <pc:docMk/>
            <pc:sldMk cId="1993852485" sldId="278"/>
            <ac:spMk id="14" creationId="{C26045C1-953A-77D4-6C6B-8E14C160BDBE}"/>
          </ac:spMkLst>
        </pc:spChg>
        <pc:spChg chg="del">
          <ac:chgData name="Rosie Cooper" userId="bf124abb-9a2b-4602-9121-6ae61623fa8e" providerId="ADAL" clId="{B4D697EC-890D-4E06-92DC-E00CB5A3D905}" dt="2024-02-19T15:16:37.350" v="4538" actId="478"/>
          <ac:spMkLst>
            <pc:docMk/>
            <pc:sldMk cId="1993852485" sldId="278"/>
            <ac:spMk id="15" creationId="{69308B54-F3F6-EA8F-8BAF-6A7C4A4C9DD9}"/>
          </ac:spMkLst>
        </pc:spChg>
        <pc:spChg chg="del">
          <ac:chgData name="Rosie Cooper" userId="bf124abb-9a2b-4602-9121-6ae61623fa8e" providerId="ADAL" clId="{B4D697EC-890D-4E06-92DC-E00CB5A3D905}" dt="2024-02-19T15:16:37.350" v="4538" actId="478"/>
          <ac:spMkLst>
            <pc:docMk/>
            <pc:sldMk cId="1993852485" sldId="278"/>
            <ac:spMk id="16" creationId="{A91398DD-6224-0967-1561-F60F0EC54225}"/>
          </ac:spMkLst>
        </pc:spChg>
        <pc:spChg chg="del">
          <ac:chgData name="Rosie Cooper" userId="bf124abb-9a2b-4602-9121-6ae61623fa8e" providerId="ADAL" clId="{B4D697EC-890D-4E06-92DC-E00CB5A3D905}" dt="2024-02-19T15:16:37.350" v="4538" actId="478"/>
          <ac:spMkLst>
            <pc:docMk/>
            <pc:sldMk cId="1993852485" sldId="278"/>
            <ac:spMk id="17" creationId="{C508096B-EEBB-A045-3200-98CD00185345}"/>
          </ac:spMkLst>
        </pc:spChg>
        <pc:spChg chg="del">
          <ac:chgData name="Rosie Cooper" userId="bf124abb-9a2b-4602-9121-6ae61623fa8e" providerId="ADAL" clId="{B4D697EC-890D-4E06-92DC-E00CB5A3D905}" dt="2024-02-19T15:16:37.350" v="4538" actId="478"/>
          <ac:spMkLst>
            <pc:docMk/>
            <pc:sldMk cId="1993852485" sldId="278"/>
            <ac:spMk id="18" creationId="{815F2FE8-A9AF-4EA2-228C-BB20EC480995}"/>
          </ac:spMkLst>
        </pc:spChg>
        <pc:spChg chg="mod ord">
          <ac:chgData name="Rosie Cooper" userId="bf124abb-9a2b-4602-9121-6ae61623fa8e" providerId="ADAL" clId="{B4D697EC-890D-4E06-92DC-E00CB5A3D905}" dt="2024-02-19T15:33:07.214" v="4964" actId="13244"/>
          <ac:spMkLst>
            <pc:docMk/>
            <pc:sldMk cId="1993852485" sldId="278"/>
            <ac:spMk id="19" creationId="{2CEFCF78-1B5B-1BEA-C59E-5DE6E8B0EFEB}"/>
          </ac:spMkLst>
        </pc:spChg>
        <pc:spChg chg="mod ord">
          <ac:chgData name="Rosie Cooper" userId="bf124abb-9a2b-4602-9121-6ae61623fa8e" providerId="ADAL" clId="{B4D697EC-890D-4E06-92DC-E00CB5A3D905}" dt="2024-02-19T15:33:09.964" v="4965" actId="13244"/>
          <ac:spMkLst>
            <pc:docMk/>
            <pc:sldMk cId="1993852485" sldId="278"/>
            <ac:spMk id="20" creationId="{317E407B-FC17-083A-5D55-386031E9586E}"/>
          </ac:spMkLst>
        </pc:spChg>
        <pc:spChg chg="add mod">
          <ac:chgData name="Rosie Cooper" userId="bf124abb-9a2b-4602-9121-6ae61623fa8e" providerId="ADAL" clId="{B4D697EC-890D-4E06-92DC-E00CB5A3D905}" dt="2024-02-19T15:33:17.061" v="4972" actId="962"/>
          <ac:spMkLst>
            <pc:docMk/>
            <pc:sldMk cId="1993852485" sldId="278"/>
            <ac:spMk id="26" creationId="{0977EAB5-A8FC-5A8B-D587-282823D61868}"/>
          </ac:spMkLst>
        </pc:spChg>
        <pc:spChg chg="add mod">
          <ac:chgData name="Rosie Cooper" userId="bf124abb-9a2b-4602-9121-6ae61623fa8e" providerId="ADAL" clId="{B4D697EC-890D-4E06-92DC-E00CB5A3D905}" dt="2024-02-19T15:33:17.834" v="4973" actId="962"/>
          <ac:spMkLst>
            <pc:docMk/>
            <pc:sldMk cId="1993852485" sldId="278"/>
            <ac:spMk id="27" creationId="{EC970A2E-0DC2-A25C-8833-B70E2E83E51D}"/>
          </ac:spMkLst>
        </pc:spChg>
        <pc:spChg chg="del">
          <ac:chgData name="Rosie Cooper" userId="bf124abb-9a2b-4602-9121-6ae61623fa8e" providerId="ADAL" clId="{B4D697EC-890D-4E06-92DC-E00CB5A3D905}" dt="2024-02-19T15:16:37.350" v="4538" actId="478"/>
          <ac:spMkLst>
            <pc:docMk/>
            <pc:sldMk cId="1993852485" sldId="278"/>
            <ac:spMk id="29" creationId="{21D0AB46-10C5-E09D-666F-9DCACD4B1350}"/>
          </ac:spMkLst>
        </pc:spChg>
        <pc:spChg chg="del">
          <ac:chgData name="Rosie Cooper" userId="bf124abb-9a2b-4602-9121-6ae61623fa8e" providerId="ADAL" clId="{B4D697EC-890D-4E06-92DC-E00CB5A3D905}" dt="2024-02-19T15:16:37.350" v="4538" actId="478"/>
          <ac:spMkLst>
            <pc:docMk/>
            <pc:sldMk cId="1993852485" sldId="278"/>
            <ac:spMk id="30" creationId="{3DBD9A53-D6AE-BA12-D3C2-BF0A338B6F2D}"/>
          </ac:spMkLst>
        </pc:spChg>
        <pc:spChg chg="add mod">
          <ac:chgData name="Rosie Cooper" userId="bf124abb-9a2b-4602-9121-6ae61623fa8e" providerId="ADAL" clId="{B4D697EC-890D-4E06-92DC-E00CB5A3D905}" dt="2024-02-19T15:33:18.764" v="4974" actId="962"/>
          <ac:spMkLst>
            <pc:docMk/>
            <pc:sldMk cId="1993852485" sldId="278"/>
            <ac:spMk id="31" creationId="{683DD4DA-6423-1D25-059D-78DF267F5BDD}"/>
          </ac:spMkLst>
        </pc:spChg>
        <pc:spChg chg="add mod">
          <ac:chgData name="Rosie Cooper" userId="bf124abb-9a2b-4602-9121-6ae61623fa8e" providerId="ADAL" clId="{B4D697EC-890D-4E06-92DC-E00CB5A3D905}" dt="2024-02-19T15:33:19.214" v="4975" actId="962"/>
          <ac:spMkLst>
            <pc:docMk/>
            <pc:sldMk cId="1993852485" sldId="278"/>
            <ac:spMk id="32" creationId="{B98EA724-2BD5-F43B-C5EE-2DBA9EC3952E}"/>
          </ac:spMkLst>
        </pc:spChg>
        <pc:spChg chg="del">
          <ac:chgData name="Rosie Cooper" userId="bf124abb-9a2b-4602-9121-6ae61623fa8e" providerId="ADAL" clId="{B4D697EC-890D-4E06-92DC-E00CB5A3D905}" dt="2024-02-19T15:16:37.350" v="4538" actId="478"/>
          <ac:spMkLst>
            <pc:docMk/>
            <pc:sldMk cId="1993852485" sldId="278"/>
            <ac:spMk id="33" creationId="{EF32A54C-E6D5-A3D5-4E12-ADD107B11EEC}"/>
          </ac:spMkLst>
        </pc:spChg>
        <pc:spChg chg="add mod">
          <ac:chgData name="Rosie Cooper" userId="bf124abb-9a2b-4602-9121-6ae61623fa8e" providerId="ADAL" clId="{B4D697EC-890D-4E06-92DC-E00CB5A3D905}" dt="2024-02-19T15:33:19.874" v="4976" actId="962"/>
          <ac:spMkLst>
            <pc:docMk/>
            <pc:sldMk cId="1993852485" sldId="278"/>
            <ac:spMk id="34" creationId="{6C7FDAA7-F2BB-45B3-953F-1B1F8A84D19D}"/>
          </ac:spMkLst>
        </pc:spChg>
        <pc:spChg chg="add mod">
          <ac:chgData name="Rosie Cooper" userId="bf124abb-9a2b-4602-9121-6ae61623fa8e" providerId="ADAL" clId="{B4D697EC-890D-4E06-92DC-E00CB5A3D905}" dt="2024-02-19T15:33:20.444" v="4977" actId="962"/>
          <ac:spMkLst>
            <pc:docMk/>
            <pc:sldMk cId="1993852485" sldId="278"/>
            <ac:spMk id="36" creationId="{50C2DC3C-057B-BC77-BBCE-8E7EC9CA4404}"/>
          </ac:spMkLst>
        </pc:spChg>
        <pc:spChg chg="add mod">
          <ac:chgData name="Rosie Cooper" userId="bf124abb-9a2b-4602-9121-6ae61623fa8e" providerId="ADAL" clId="{B4D697EC-890D-4E06-92DC-E00CB5A3D905}" dt="2024-02-19T15:33:20.824" v="4978" actId="962"/>
          <ac:spMkLst>
            <pc:docMk/>
            <pc:sldMk cId="1993852485" sldId="278"/>
            <ac:spMk id="37" creationId="{CA42C120-8DD6-2050-ACB5-0785E35B31DE}"/>
          </ac:spMkLst>
        </pc:spChg>
        <pc:spChg chg="add mod">
          <ac:chgData name="Rosie Cooper" userId="bf124abb-9a2b-4602-9121-6ae61623fa8e" providerId="ADAL" clId="{B4D697EC-890D-4E06-92DC-E00CB5A3D905}" dt="2024-02-19T15:33:21.184" v="4979" actId="962"/>
          <ac:spMkLst>
            <pc:docMk/>
            <pc:sldMk cId="1993852485" sldId="278"/>
            <ac:spMk id="38" creationId="{B2FC40C0-3999-AC02-A4DD-D7ABF3B60B24}"/>
          </ac:spMkLst>
        </pc:spChg>
        <pc:spChg chg="add mod">
          <ac:chgData name="Rosie Cooper" userId="bf124abb-9a2b-4602-9121-6ae61623fa8e" providerId="ADAL" clId="{B4D697EC-890D-4E06-92DC-E00CB5A3D905}" dt="2024-02-19T15:33:21.584" v="4980" actId="962"/>
          <ac:spMkLst>
            <pc:docMk/>
            <pc:sldMk cId="1993852485" sldId="278"/>
            <ac:spMk id="39" creationId="{E4B0C4B5-FF9A-E7D9-518D-E3947942A838}"/>
          </ac:spMkLst>
        </pc:spChg>
        <pc:spChg chg="add mod">
          <ac:chgData name="Rosie Cooper" userId="bf124abb-9a2b-4602-9121-6ae61623fa8e" providerId="ADAL" clId="{B4D697EC-890D-4E06-92DC-E00CB5A3D905}" dt="2024-02-19T15:33:21.914" v="4981" actId="962"/>
          <ac:spMkLst>
            <pc:docMk/>
            <pc:sldMk cId="1993852485" sldId="278"/>
            <ac:spMk id="40" creationId="{E77CB06A-157B-E4C2-F4D0-D33051F60395}"/>
          </ac:spMkLst>
        </pc:spChg>
        <pc:spChg chg="add mod">
          <ac:chgData name="Rosie Cooper" userId="bf124abb-9a2b-4602-9121-6ae61623fa8e" providerId="ADAL" clId="{B4D697EC-890D-4E06-92DC-E00CB5A3D905}" dt="2024-02-19T15:33:38.104" v="5005" actId="207"/>
          <ac:spMkLst>
            <pc:docMk/>
            <pc:sldMk cId="1993852485" sldId="278"/>
            <ac:spMk id="41" creationId="{F1EDA079-69AE-B458-3261-645CCC280EF7}"/>
          </ac:spMkLst>
        </pc:spChg>
        <pc:spChg chg="mod">
          <ac:chgData name="Rosie Cooper" userId="bf124abb-9a2b-4602-9121-6ae61623fa8e" providerId="ADAL" clId="{B4D697EC-890D-4E06-92DC-E00CB5A3D905}" dt="2024-02-19T15:16:50.050" v="4618" actId="1038"/>
          <ac:spMkLst>
            <pc:docMk/>
            <pc:sldMk cId="1993852485" sldId="278"/>
            <ac:spMk id="55" creationId="{72F0FC16-6FED-23AD-56D2-75DCD7F59477}"/>
          </ac:spMkLst>
        </pc:spChg>
        <pc:spChg chg="mod">
          <ac:chgData name="Rosie Cooper" userId="bf124abb-9a2b-4602-9121-6ae61623fa8e" providerId="ADAL" clId="{B4D697EC-890D-4E06-92DC-E00CB5A3D905}" dt="2024-02-19T15:32:49.194" v="4957" actId="962"/>
          <ac:spMkLst>
            <pc:docMk/>
            <pc:sldMk cId="1993852485" sldId="278"/>
            <ac:spMk id="56" creationId="{82F2B5B9-7031-5AFB-BAF8-461A755C246A}"/>
          </ac:spMkLst>
        </pc:spChg>
        <pc:spChg chg="mod ord">
          <ac:chgData name="Rosie Cooper" userId="bf124abb-9a2b-4602-9121-6ae61623fa8e" providerId="ADAL" clId="{B4D697EC-890D-4E06-92DC-E00CB5A3D905}" dt="2024-02-19T15:32:57.684" v="4960" actId="13244"/>
          <ac:spMkLst>
            <pc:docMk/>
            <pc:sldMk cId="1993852485" sldId="278"/>
            <ac:spMk id="58" creationId="{B075A3A9-3577-2A68-33EA-0E2C30D7E861}"/>
          </ac:spMkLst>
        </pc:spChg>
        <pc:spChg chg="mod ord">
          <ac:chgData name="Rosie Cooper" userId="bf124abb-9a2b-4602-9121-6ae61623fa8e" providerId="ADAL" clId="{B4D697EC-890D-4E06-92DC-E00CB5A3D905}" dt="2024-02-19T15:33:02.280" v="4962" actId="13244"/>
          <ac:spMkLst>
            <pc:docMk/>
            <pc:sldMk cId="1993852485" sldId="278"/>
            <ac:spMk id="59" creationId="{05BDCEB7-CC92-D34E-0F66-2EC3577B6B5F}"/>
          </ac:spMkLst>
        </pc:spChg>
        <pc:spChg chg="mod ord">
          <ac:chgData name="Rosie Cooper" userId="bf124abb-9a2b-4602-9121-6ae61623fa8e" providerId="ADAL" clId="{B4D697EC-890D-4E06-92DC-E00CB5A3D905}" dt="2024-02-19T15:33:00.076" v="4961" actId="13244"/>
          <ac:spMkLst>
            <pc:docMk/>
            <pc:sldMk cId="1993852485" sldId="278"/>
            <ac:spMk id="65" creationId="{5F5E9072-3CA2-A0BF-6A2B-F0048FB91933}"/>
          </ac:spMkLst>
        </pc:spChg>
        <pc:grpChg chg="mod">
          <ac:chgData name="Rosie Cooper" userId="bf124abb-9a2b-4602-9121-6ae61623fa8e" providerId="ADAL" clId="{B4D697EC-890D-4E06-92DC-E00CB5A3D905}" dt="2024-02-19T15:33:10.884" v="4966" actId="962"/>
          <ac:grpSpMkLst>
            <pc:docMk/>
            <pc:sldMk cId="1993852485" sldId="278"/>
            <ac:grpSpMk id="21" creationId="{22235543-D75B-432C-E662-8E648EF00317}"/>
          </ac:grpSpMkLst>
        </pc:grpChg>
        <pc:picChg chg="mod modVis">
          <ac:chgData name="Rosie Cooper" userId="bf124abb-9a2b-4602-9121-6ae61623fa8e" providerId="ADAL" clId="{B4D697EC-890D-4E06-92DC-E00CB5A3D905}" dt="2024-02-19T15:32:47.260" v="4956" actId="962"/>
          <ac:picMkLst>
            <pc:docMk/>
            <pc:sldMk cId="1993852485" sldId="278"/>
            <ac:picMk id="4" creationId="{953FD517-85C6-8398-F65F-76B87B0194A0}"/>
          </ac:picMkLst>
        </pc:picChg>
        <pc:picChg chg="del">
          <ac:chgData name="Rosie Cooper" userId="bf124abb-9a2b-4602-9121-6ae61623fa8e" providerId="ADAL" clId="{B4D697EC-890D-4E06-92DC-E00CB5A3D905}" dt="2024-02-19T15:16:39.410" v="4539" actId="478"/>
          <ac:picMkLst>
            <pc:docMk/>
            <pc:sldMk cId="1993852485" sldId="278"/>
            <ac:picMk id="5" creationId="{9D00CFFF-76C1-0D0D-F1C0-4C19853F3E39}"/>
          </ac:picMkLst>
        </pc:picChg>
        <pc:picChg chg="del mod">
          <ac:chgData name="Rosie Cooper" userId="bf124abb-9a2b-4602-9121-6ae61623fa8e" providerId="ADAL" clId="{B4D697EC-890D-4E06-92DC-E00CB5A3D905}" dt="2024-02-19T15:33:14.684" v="4969" actId="478"/>
          <ac:picMkLst>
            <pc:docMk/>
            <pc:sldMk cId="1993852485" sldId="278"/>
            <ac:picMk id="11" creationId="{5BD3AC62-5137-9B23-C8CB-B3853861C95F}"/>
          </ac:picMkLst>
        </pc:picChg>
        <pc:picChg chg="add mod">
          <ac:chgData name="Rosie Cooper" userId="bf124abb-9a2b-4602-9121-6ae61623fa8e" providerId="ADAL" clId="{B4D697EC-890D-4E06-92DC-E00CB5A3D905}" dt="2024-02-19T15:33:16.474" v="4971" actId="962"/>
          <ac:picMkLst>
            <pc:docMk/>
            <pc:sldMk cId="1993852485" sldId="278"/>
            <ac:picMk id="25" creationId="{B2B66375-D249-F893-887B-7D5ABA4B2E28}"/>
          </ac:picMkLst>
        </pc:picChg>
        <pc:picChg chg="del">
          <ac:chgData name="Rosie Cooper" userId="bf124abb-9a2b-4602-9121-6ae61623fa8e" providerId="ADAL" clId="{B4D697EC-890D-4E06-92DC-E00CB5A3D905}" dt="2024-02-19T15:16:55.670" v="4619" actId="478"/>
          <ac:picMkLst>
            <pc:docMk/>
            <pc:sldMk cId="1993852485" sldId="278"/>
            <ac:picMk id="28" creationId="{44235D78-676E-192F-50D5-48EEA1D87B70}"/>
          </ac:picMkLst>
        </pc:picChg>
        <pc:picChg chg="mod ord">
          <ac:chgData name="Rosie Cooper" userId="bf124abb-9a2b-4602-9121-6ae61623fa8e" providerId="ADAL" clId="{B4D697EC-890D-4E06-92DC-E00CB5A3D905}" dt="2024-02-19T15:32:52.684" v="4958" actId="13244"/>
          <ac:picMkLst>
            <pc:docMk/>
            <pc:sldMk cId="1993852485" sldId="278"/>
            <ac:picMk id="35" creationId="{EEB43776-7160-2FB3-52E6-BA6870B05CE8}"/>
          </ac:picMkLst>
        </pc:picChg>
      </pc:sldChg>
    </pc:docChg>
  </pc:docChgLst>
  <pc:docChgLst>
    <pc:chgData name="Rosie Cooper" userId="bf124abb-9a2b-4602-9121-6ae61623fa8e" providerId="ADAL" clId="{B9900EE0-9D43-4F3B-86C2-A1781BD28C41}"/>
    <pc:docChg chg="modSld">
      <pc:chgData name="Rosie Cooper" userId="bf124abb-9a2b-4602-9121-6ae61623fa8e" providerId="ADAL" clId="{B9900EE0-9D43-4F3B-86C2-A1781BD28C41}" dt="2024-03-22T17:25:24.336" v="0"/>
      <pc:docMkLst>
        <pc:docMk/>
      </pc:docMkLst>
      <pc:sldChg chg="modSp">
        <pc:chgData name="Rosie Cooper" userId="bf124abb-9a2b-4602-9121-6ae61623fa8e" providerId="ADAL" clId="{B9900EE0-9D43-4F3B-86C2-A1781BD28C41}" dt="2024-03-22T17:25:24.336" v="0"/>
        <pc:sldMkLst>
          <pc:docMk/>
          <pc:sldMk cId="2798364081" sldId="272"/>
        </pc:sldMkLst>
        <pc:picChg chg="mod">
          <ac:chgData name="Rosie Cooper" userId="bf124abb-9a2b-4602-9121-6ae61623fa8e" providerId="ADAL" clId="{B9900EE0-9D43-4F3B-86C2-A1781BD28C41}" dt="2024-03-22T17:25:24.336" v="0"/>
          <ac:picMkLst>
            <pc:docMk/>
            <pc:sldMk cId="2798364081" sldId="272"/>
            <ac:picMk id="9" creationId="{B0747C8C-5A59-BEF6-36AF-5C9C9AAADD41}"/>
          </ac:picMkLst>
        </pc:picChg>
      </pc:sldChg>
    </pc:docChg>
  </pc:docChgLst>
  <pc:docChgLst>
    <pc:chgData name="Rosie Cooper" userId="bf124abb-9a2b-4602-9121-6ae61623fa8e" providerId="ADAL" clId="{184798F4-B879-4FE6-AAFB-4D022E2EDDF7}"/>
    <pc:docChg chg="undo custSel modSld">
      <pc:chgData name="Rosie Cooper" userId="bf124abb-9a2b-4602-9121-6ae61623fa8e" providerId="ADAL" clId="{184798F4-B879-4FE6-AAFB-4D022E2EDDF7}" dt="2024-04-24T15:37:02.344" v="5" actId="6549"/>
      <pc:docMkLst>
        <pc:docMk/>
      </pc:docMkLst>
      <pc:sldChg chg="modSp mod">
        <pc:chgData name="Rosie Cooper" userId="bf124abb-9a2b-4602-9121-6ae61623fa8e" providerId="ADAL" clId="{184798F4-B879-4FE6-AAFB-4D022E2EDDF7}" dt="2024-04-24T15:37:02.344" v="5" actId="6549"/>
        <pc:sldMkLst>
          <pc:docMk/>
          <pc:sldMk cId="1277387276" sldId="271"/>
        </pc:sldMkLst>
        <pc:spChg chg="mod">
          <ac:chgData name="Rosie Cooper" userId="bf124abb-9a2b-4602-9121-6ae61623fa8e" providerId="ADAL" clId="{184798F4-B879-4FE6-AAFB-4D022E2EDDF7}" dt="2024-04-24T15:37:02.344" v="5" actId="6549"/>
          <ac:spMkLst>
            <pc:docMk/>
            <pc:sldMk cId="1277387276" sldId="271"/>
            <ac:spMk id="10" creationId="{B7014030-16B1-8381-CFFE-DF9CD913BD74}"/>
          </ac:spMkLst>
        </pc:spChg>
      </pc:sldChg>
    </pc:docChg>
  </pc:docChgLst>
  <pc:docChgLst>
    <pc:chgData name="Rosie Cooper" userId="S::rosie.cooper@hrp.org.uk::bf124abb-9a2b-4602-9121-6ae61623fa8e" providerId="AD" clId="Web-{A266E209-0EAB-CFB7-2AAC-562717DE1237}"/>
    <pc:docChg chg="modSld">
      <pc:chgData name="Rosie Cooper" userId="S::rosie.cooper@hrp.org.uk::bf124abb-9a2b-4602-9121-6ae61623fa8e" providerId="AD" clId="Web-{A266E209-0EAB-CFB7-2AAC-562717DE1237}" dt="2024-02-02T10:12:45.819" v="2"/>
      <pc:docMkLst>
        <pc:docMk/>
      </pc:docMkLst>
      <pc:sldChg chg="addSp delSp modSp">
        <pc:chgData name="Rosie Cooper" userId="S::rosie.cooper@hrp.org.uk::bf124abb-9a2b-4602-9121-6ae61623fa8e" providerId="AD" clId="Web-{A266E209-0EAB-CFB7-2AAC-562717DE1237}" dt="2024-02-02T10:12:45.819" v="2"/>
        <pc:sldMkLst>
          <pc:docMk/>
          <pc:sldMk cId="1277387276" sldId="271"/>
        </pc:sldMkLst>
        <pc:spChg chg="mod">
          <ac:chgData name="Rosie Cooper" userId="S::rosie.cooper@hrp.org.uk::bf124abb-9a2b-4602-9121-6ae61623fa8e" providerId="AD" clId="Web-{A266E209-0EAB-CFB7-2AAC-562717DE1237}" dt="2024-02-02T10:12:28.318" v="0" actId="14100"/>
          <ac:spMkLst>
            <pc:docMk/>
            <pc:sldMk cId="1277387276" sldId="271"/>
            <ac:spMk id="66" creationId="{1AE10A05-0AB2-E32B-62AF-B5BCB9405FD9}"/>
          </ac:spMkLst>
        </pc:spChg>
        <pc:picChg chg="add del mod">
          <ac:chgData name="Rosie Cooper" userId="S::rosie.cooper@hrp.org.uk::bf124abb-9a2b-4602-9121-6ae61623fa8e" providerId="AD" clId="Web-{A266E209-0EAB-CFB7-2AAC-562717DE1237}" dt="2024-02-02T10:12:45.819" v="2"/>
          <ac:picMkLst>
            <pc:docMk/>
            <pc:sldMk cId="1277387276" sldId="271"/>
            <ac:picMk id="11" creationId="{790E74D8-5C5C-C557-6961-8ACB1BFB1A00}"/>
          </ac:picMkLst>
        </pc:picChg>
      </pc:sldChg>
    </pc:docChg>
  </pc:docChgLst>
  <pc:docChgLst>
    <pc:chgData name="Rosie Cooper" userId="bf124abb-9a2b-4602-9121-6ae61623fa8e" providerId="ADAL" clId="{8D0F186A-3EB7-44E4-B979-0D1FEA44144E}"/>
    <pc:docChg chg="undo custSel addSld delSld modSld sldOrd">
      <pc:chgData name="Rosie Cooper" userId="bf124abb-9a2b-4602-9121-6ae61623fa8e" providerId="ADAL" clId="{8D0F186A-3EB7-44E4-B979-0D1FEA44144E}" dt="2024-03-12T17:24:16.143" v="83"/>
      <pc:docMkLst>
        <pc:docMk/>
      </pc:docMkLst>
      <pc:sldChg chg="modSp mod">
        <pc:chgData name="Rosie Cooper" userId="bf124abb-9a2b-4602-9121-6ae61623fa8e" providerId="ADAL" clId="{8D0F186A-3EB7-44E4-B979-0D1FEA44144E}" dt="2024-03-12T14:31:57.473" v="79" actId="14429"/>
        <pc:sldMkLst>
          <pc:docMk/>
          <pc:sldMk cId="789785739" sldId="269"/>
        </pc:sldMkLst>
        <pc:spChg chg="mod">
          <ac:chgData name="Rosie Cooper" userId="bf124abb-9a2b-4602-9121-6ae61623fa8e" providerId="ADAL" clId="{8D0F186A-3EB7-44E4-B979-0D1FEA44144E}" dt="2024-03-12T14:31:52.870" v="78" actId="465"/>
          <ac:spMkLst>
            <pc:docMk/>
            <pc:sldMk cId="789785739" sldId="269"/>
            <ac:spMk id="10" creationId="{D845CFDD-E078-E193-4727-8B67D6F700F3}"/>
          </ac:spMkLst>
        </pc:spChg>
        <pc:spChg chg="mod">
          <ac:chgData name="Rosie Cooper" userId="bf124abb-9a2b-4602-9121-6ae61623fa8e" providerId="ADAL" clId="{8D0F186A-3EB7-44E4-B979-0D1FEA44144E}" dt="2024-03-12T14:31:52.870" v="78" actId="465"/>
          <ac:spMkLst>
            <pc:docMk/>
            <pc:sldMk cId="789785739" sldId="269"/>
            <ac:spMk id="76" creationId="{4F910C85-0973-6C4E-7F8A-86224D837953}"/>
          </ac:spMkLst>
        </pc:spChg>
        <pc:spChg chg="mod">
          <ac:chgData name="Rosie Cooper" userId="bf124abb-9a2b-4602-9121-6ae61623fa8e" providerId="ADAL" clId="{8D0F186A-3EB7-44E4-B979-0D1FEA44144E}" dt="2024-03-12T14:31:52.870" v="78" actId="465"/>
          <ac:spMkLst>
            <pc:docMk/>
            <pc:sldMk cId="789785739" sldId="269"/>
            <ac:spMk id="79" creationId="{1E863A37-F0E6-F099-695D-70642992B512}"/>
          </ac:spMkLst>
        </pc:spChg>
        <pc:spChg chg="mod">
          <ac:chgData name="Rosie Cooper" userId="bf124abb-9a2b-4602-9121-6ae61623fa8e" providerId="ADAL" clId="{8D0F186A-3EB7-44E4-B979-0D1FEA44144E}" dt="2024-03-12T14:31:52.870" v="78" actId="465"/>
          <ac:spMkLst>
            <pc:docMk/>
            <pc:sldMk cId="789785739" sldId="269"/>
            <ac:spMk id="82" creationId="{88FE2E61-157E-1C69-B8DD-3934B4CB815E}"/>
          </ac:spMkLst>
        </pc:spChg>
        <pc:spChg chg="mod">
          <ac:chgData name="Rosie Cooper" userId="bf124abb-9a2b-4602-9121-6ae61623fa8e" providerId="ADAL" clId="{8D0F186A-3EB7-44E4-B979-0D1FEA44144E}" dt="2024-03-12T14:31:52.870" v="78" actId="465"/>
          <ac:spMkLst>
            <pc:docMk/>
            <pc:sldMk cId="789785739" sldId="269"/>
            <ac:spMk id="91" creationId="{DBFB54E3-A83A-8B8D-5CAD-830115C982EF}"/>
          </ac:spMkLst>
        </pc:spChg>
        <pc:spChg chg="mod">
          <ac:chgData name="Rosie Cooper" userId="bf124abb-9a2b-4602-9121-6ae61623fa8e" providerId="ADAL" clId="{8D0F186A-3EB7-44E4-B979-0D1FEA44144E}" dt="2024-03-12T14:31:52.870" v="78" actId="465"/>
          <ac:spMkLst>
            <pc:docMk/>
            <pc:sldMk cId="789785739" sldId="269"/>
            <ac:spMk id="94" creationId="{316ACEB5-91F0-1690-97DB-F2C29EA1B03F}"/>
          </ac:spMkLst>
        </pc:spChg>
        <pc:spChg chg="mod">
          <ac:chgData name="Rosie Cooper" userId="bf124abb-9a2b-4602-9121-6ae61623fa8e" providerId="ADAL" clId="{8D0F186A-3EB7-44E4-B979-0D1FEA44144E}" dt="2024-03-12T14:31:52.870" v="78" actId="465"/>
          <ac:spMkLst>
            <pc:docMk/>
            <pc:sldMk cId="789785739" sldId="269"/>
            <ac:spMk id="97" creationId="{5C169D68-789C-81C5-C2F4-D592C4B12250}"/>
          </ac:spMkLst>
        </pc:spChg>
        <pc:spChg chg="mod">
          <ac:chgData name="Rosie Cooper" userId="bf124abb-9a2b-4602-9121-6ae61623fa8e" providerId="ADAL" clId="{8D0F186A-3EB7-44E4-B979-0D1FEA44144E}" dt="2024-03-12T14:31:52.870" v="78" actId="465"/>
          <ac:spMkLst>
            <pc:docMk/>
            <pc:sldMk cId="789785739" sldId="269"/>
            <ac:spMk id="100" creationId="{A5AC3E77-5DA7-1B61-3F8E-37F49F9F5BA0}"/>
          </ac:spMkLst>
        </pc:spChg>
        <pc:spChg chg="mod">
          <ac:chgData name="Rosie Cooper" userId="bf124abb-9a2b-4602-9121-6ae61623fa8e" providerId="ADAL" clId="{8D0F186A-3EB7-44E4-B979-0D1FEA44144E}" dt="2024-03-12T14:31:52.870" v="78" actId="465"/>
          <ac:spMkLst>
            <pc:docMk/>
            <pc:sldMk cId="789785739" sldId="269"/>
            <ac:spMk id="103" creationId="{117BC865-21C3-CDD4-BB12-2EC3A930D99C}"/>
          </ac:spMkLst>
        </pc:spChg>
        <pc:spChg chg="mod">
          <ac:chgData name="Rosie Cooper" userId="bf124abb-9a2b-4602-9121-6ae61623fa8e" providerId="ADAL" clId="{8D0F186A-3EB7-44E4-B979-0D1FEA44144E}" dt="2024-03-12T14:31:52.870" v="78" actId="465"/>
          <ac:spMkLst>
            <pc:docMk/>
            <pc:sldMk cId="789785739" sldId="269"/>
            <ac:spMk id="106" creationId="{B242F1EA-7DFF-6433-0EE7-D37CE9ECE83E}"/>
          </ac:spMkLst>
        </pc:spChg>
        <pc:spChg chg="mod">
          <ac:chgData name="Rosie Cooper" userId="bf124abb-9a2b-4602-9121-6ae61623fa8e" providerId="ADAL" clId="{8D0F186A-3EB7-44E4-B979-0D1FEA44144E}" dt="2024-03-12T14:31:52.870" v="78" actId="465"/>
          <ac:spMkLst>
            <pc:docMk/>
            <pc:sldMk cId="789785739" sldId="269"/>
            <ac:spMk id="109" creationId="{A28FD74D-AC09-286B-4D00-B5D5B5E187A1}"/>
          </ac:spMkLst>
        </pc:spChg>
        <pc:spChg chg="mod">
          <ac:chgData name="Rosie Cooper" userId="bf124abb-9a2b-4602-9121-6ae61623fa8e" providerId="ADAL" clId="{8D0F186A-3EB7-44E4-B979-0D1FEA44144E}" dt="2024-03-12T14:31:52.870" v="78" actId="465"/>
          <ac:spMkLst>
            <pc:docMk/>
            <pc:sldMk cId="789785739" sldId="269"/>
            <ac:spMk id="112" creationId="{5F4B14DB-7EA2-0A7B-60D3-A64F4DB68AC1}"/>
          </ac:spMkLst>
        </pc:spChg>
        <pc:spChg chg="mod">
          <ac:chgData name="Rosie Cooper" userId="bf124abb-9a2b-4602-9121-6ae61623fa8e" providerId="ADAL" clId="{8D0F186A-3EB7-44E4-B979-0D1FEA44144E}" dt="2024-03-12T14:31:52.870" v="78" actId="465"/>
          <ac:spMkLst>
            <pc:docMk/>
            <pc:sldMk cId="789785739" sldId="269"/>
            <ac:spMk id="115" creationId="{10971D7F-BCE5-B696-BFF1-1436CF97D928}"/>
          </ac:spMkLst>
        </pc:spChg>
        <pc:spChg chg="mod">
          <ac:chgData name="Rosie Cooper" userId="bf124abb-9a2b-4602-9121-6ae61623fa8e" providerId="ADAL" clId="{8D0F186A-3EB7-44E4-B979-0D1FEA44144E}" dt="2024-03-12T14:31:52.870" v="78" actId="465"/>
          <ac:spMkLst>
            <pc:docMk/>
            <pc:sldMk cId="789785739" sldId="269"/>
            <ac:spMk id="118" creationId="{F26483E9-1D1D-FD3A-6FD1-2813E00BA620}"/>
          </ac:spMkLst>
        </pc:spChg>
        <pc:picChg chg="mod modVis">
          <ac:chgData name="Rosie Cooper" userId="bf124abb-9a2b-4602-9121-6ae61623fa8e" providerId="ADAL" clId="{8D0F186A-3EB7-44E4-B979-0D1FEA44144E}" dt="2024-03-12T14:31:57.473" v="79" actId="14429"/>
          <ac:picMkLst>
            <pc:docMk/>
            <pc:sldMk cId="789785739" sldId="269"/>
            <ac:picMk id="7" creationId="{3DF10A4F-4098-B769-B2BE-FFDDF0A4B4C7}"/>
          </ac:picMkLst>
        </pc:picChg>
        <pc:cxnChg chg="mod">
          <ac:chgData name="Rosie Cooper" userId="bf124abb-9a2b-4602-9121-6ae61623fa8e" providerId="ADAL" clId="{8D0F186A-3EB7-44E4-B979-0D1FEA44144E}" dt="2024-03-12T14:31:52.870" v="78" actId="465"/>
          <ac:cxnSpMkLst>
            <pc:docMk/>
            <pc:sldMk cId="789785739" sldId="269"/>
            <ac:cxnSpMk id="18" creationId="{8D09B037-E551-0C2B-88B3-DC93918B7C27}"/>
          </ac:cxnSpMkLst>
        </pc:cxnChg>
        <pc:cxnChg chg="mod">
          <ac:chgData name="Rosie Cooper" userId="bf124abb-9a2b-4602-9121-6ae61623fa8e" providerId="ADAL" clId="{8D0F186A-3EB7-44E4-B979-0D1FEA44144E}" dt="2024-03-12T14:31:52.870" v="78" actId="465"/>
          <ac:cxnSpMkLst>
            <pc:docMk/>
            <pc:sldMk cId="789785739" sldId="269"/>
            <ac:cxnSpMk id="77" creationId="{C1689333-9F67-3156-44D9-9F160ECD9D5D}"/>
          </ac:cxnSpMkLst>
        </pc:cxnChg>
        <pc:cxnChg chg="mod">
          <ac:chgData name="Rosie Cooper" userId="bf124abb-9a2b-4602-9121-6ae61623fa8e" providerId="ADAL" clId="{8D0F186A-3EB7-44E4-B979-0D1FEA44144E}" dt="2024-03-12T14:31:52.870" v="78" actId="465"/>
          <ac:cxnSpMkLst>
            <pc:docMk/>
            <pc:sldMk cId="789785739" sldId="269"/>
            <ac:cxnSpMk id="80" creationId="{7F388366-3CDF-95E3-4F71-2496A67AB25E}"/>
          </ac:cxnSpMkLst>
        </pc:cxnChg>
        <pc:cxnChg chg="mod">
          <ac:chgData name="Rosie Cooper" userId="bf124abb-9a2b-4602-9121-6ae61623fa8e" providerId="ADAL" clId="{8D0F186A-3EB7-44E4-B979-0D1FEA44144E}" dt="2024-03-12T14:31:52.870" v="78" actId="465"/>
          <ac:cxnSpMkLst>
            <pc:docMk/>
            <pc:sldMk cId="789785739" sldId="269"/>
            <ac:cxnSpMk id="83" creationId="{4C2D98E9-7686-C557-75AB-853536F2F1D1}"/>
          </ac:cxnSpMkLst>
        </pc:cxnChg>
        <pc:cxnChg chg="mod">
          <ac:chgData name="Rosie Cooper" userId="bf124abb-9a2b-4602-9121-6ae61623fa8e" providerId="ADAL" clId="{8D0F186A-3EB7-44E4-B979-0D1FEA44144E}" dt="2024-03-12T14:31:52.870" v="78" actId="465"/>
          <ac:cxnSpMkLst>
            <pc:docMk/>
            <pc:sldMk cId="789785739" sldId="269"/>
            <ac:cxnSpMk id="92" creationId="{BB0A895A-7AED-4D48-67D2-B08791CBF3A8}"/>
          </ac:cxnSpMkLst>
        </pc:cxnChg>
        <pc:cxnChg chg="mod">
          <ac:chgData name="Rosie Cooper" userId="bf124abb-9a2b-4602-9121-6ae61623fa8e" providerId="ADAL" clId="{8D0F186A-3EB7-44E4-B979-0D1FEA44144E}" dt="2024-03-12T14:31:52.870" v="78" actId="465"/>
          <ac:cxnSpMkLst>
            <pc:docMk/>
            <pc:sldMk cId="789785739" sldId="269"/>
            <ac:cxnSpMk id="95" creationId="{05C5A27B-CAAC-DA69-CC69-684B47F74333}"/>
          </ac:cxnSpMkLst>
        </pc:cxnChg>
        <pc:cxnChg chg="mod">
          <ac:chgData name="Rosie Cooper" userId="bf124abb-9a2b-4602-9121-6ae61623fa8e" providerId="ADAL" clId="{8D0F186A-3EB7-44E4-B979-0D1FEA44144E}" dt="2024-03-12T14:31:52.870" v="78" actId="465"/>
          <ac:cxnSpMkLst>
            <pc:docMk/>
            <pc:sldMk cId="789785739" sldId="269"/>
            <ac:cxnSpMk id="98" creationId="{3ACADB2E-4B4B-8368-9090-D585B185718A}"/>
          </ac:cxnSpMkLst>
        </pc:cxnChg>
        <pc:cxnChg chg="mod">
          <ac:chgData name="Rosie Cooper" userId="bf124abb-9a2b-4602-9121-6ae61623fa8e" providerId="ADAL" clId="{8D0F186A-3EB7-44E4-B979-0D1FEA44144E}" dt="2024-03-12T14:31:52.870" v="78" actId="465"/>
          <ac:cxnSpMkLst>
            <pc:docMk/>
            <pc:sldMk cId="789785739" sldId="269"/>
            <ac:cxnSpMk id="101" creationId="{CAF60A3C-3322-586F-B8D7-0455726E36F7}"/>
          </ac:cxnSpMkLst>
        </pc:cxnChg>
        <pc:cxnChg chg="mod">
          <ac:chgData name="Rosie Cooper" userId="bf124abb-9a2b-4602-9121-6ae61623fa8e" providerId="ADAL" clId="{8D0F186A-3EB7-44E4-B979-0D1FEA44144E}" dt="2024-03-12T14:31:52.870" v="78" actId="465"/>
          <ac:cxnSpMkLst>
            <pc:docMk/>
            <pc:sldMk cId="789785739" sldId="269"/>
            <ac:cxnSpMk id="104" creationId="{9AD66956-9E25-CB57-19BD-58B5238C7DA9}"/>
          </ac:cxnSpMkLst>
        </pc:cxnChg>
        <pc:cxnChg chg="mod">
          <ac:chgData name="Rosie Cooper" userId="bf124abb-9a2b-4602-9121-6ae61623fa8e" providerId="ADAL" clId="{8D0F186A-3EB7-44E4-B979-0D1FEA44144E}" dt="2024-03-12T14:31:52.870" v="78" actId="465"/>
          <ac:cxnSpMkLst>
            <pc:docMk/>
            <pc:sldMk cId="789785739" sldId="269"/>
            <ac:cxnSpMk id="107" creationId="{87FE6B26-64C8-3F06-8C22-6C98FAB47FD8}"/>
          </ac:cxnSpMkLst>
        </pc:cxnChg>
        <pc:cxnChg chg="mod">
          <ac:chgData name="Rosie Cooper" userId="bf124abb-9a2b-4602-9121-6ae61623fa8e" providerId="ADAL" clId="{8D0F186A-3EB7-44E4-B979-0D1FEA44144E}" dt="2024-03-12T14:31:52.870" v="78" actId="465"/>
          <ac:cxnSpMkLst>
            <pc:docMk/>
            <pc:sldMk cId="789785739" sldId="269"/>
            <ac:cxnSpMk id="110" creationId="{89272BEF-9E9C-7709-B157-EE6248BB2E04}"/>
          </ac:cxnSpMkLst>
        </pc:cxnChg>
        <pc:cxnChg chg="mod">
          <ac:chgData name="Rosie Cooper" userId="bf124abb-9a2b-4602-9121-6ae61623fa8e" providerId="ADAL" clId="{8D0F186A-3EB7-44E4-B979-0D1FEA44144E}" dt="2024-03-12T14:31:52.870" v="78" actId="465"/>
          <ac:cxnSpMkLst>
            <pc:docMk/>
            <pc:sldMk cId="789785739" sldId="269"/>
            <ac:cxnSpMk id="113" creationId="{9654BCB3-5770-BC9C-7244-36CAB8E89268}"/>
          </ac:cxnSpMkLst>
        </pc:cxnChg>
        <pc:cxnChg chg="mod">
          <ac:chgData name="Rosie Cooper" userId="bf124abb-9a2b-4602-9121-6ae61623fa8e" providerId="ADAL" clId="{8D0F186A-3EB7-44E4-B979-0D1FEA44144E}" dt="2024-03-12T14:31:52.870" v="78" actId="465"/>
          <ac:cxnSpMkLst>
            <pc:docMk/>
            <pc:sldMk cId="789785739" sldId="269"/>
            <ac:cxnSpMk id="116" creationId="{08BA5BB2-FE0C-1192-7A7D-4534D2A149DC}"/>
          </ac:cxnSpMkLst>
        </pc:cxnChg>
        <pc:cxnChg chg="mod">
          <ac:chgData name="Rosie Cooper" userId="bf124abb-9a2b-4602-9121-6ae61623fa8e" providerId="ADAL" clId="{8D0F186A-3EB7-44E4-B979-0D1FEA44144E}" dt="2024-03-12T14:31:52.870" v="78" actId="465"/>
          <ac:cxnSpMkLst>
            <pc:docMk/>
            <pc:sldMk cId="789785739" sldId="269"/>
            <ac:cxnSpMk id="119" creationId="{E2CD502D-6C2F-755D-088E-1AB90A26454E}"/>
          </ac:cxnSpMkLst>
        </pc:cxnChg>
      </pc:sldChg>
      <pc:sldChg chg="modSp mod">
        <pc:chgData name="Rosie Cooper" userId="bf124abb-9a2b-4602-9121-6ae61623fa8e" providerId="ADAL" clId="{8D0F186A-3EB7-44E4-B979-0D1FEA44144E}" dt="2024-03-12T17:24:16.143" v="83"/>
        <pc:sldMkLst>
          <pc:docMk/>
          <pc:sldMk cId="1277387276" sldId="271"/>
        </pc:sldMkLst>
        <pc:spChg chg="mod">
          <ac:chgData name="Rosie Cooper" userId="bf124abb-9a2b-4602-9121-6ae61623fa8e" providerId="ADAL" clId="{8D0F186A-3EB7-44E4-B979-0D1FEA44144E}" dt="2024-03-12T14:22:48.767" v="16" actId="20577"/>
          <ac:spMkLst>
            <pc:docMk/>
            <pc:sldMk cId="1277387276" sldId="271"/>
            <ac:spMk id="10" creationId="{B7014030-16B1-8381-CFFE-DF9CD913BD74}"/>
          </ac:spMkLst>
        </pc:spChg>
        <pc:spChg chg="mod">
          <ac:chgData name="Rosie Cooper" userId="bf124abb-9a2b-4602-9121-6ae61623fa8e" providerId="ADAL" clId="{8D0F186A-3EB7-44E4-B979-0D1FEA44144E}" dt="2024-03-12T14:22:06.148" v="7" actId="20577"/>
          <ac:spMkLst>
            <pc:docMk/>
            <pc:sldMk cId="1277387276" sldId="271"/>
            <ac:spMk id="30" creationId="{3DBD9A53-D6AE-BA12-D3C2-BF0A338B6F2D}"/>
          </ac:spMkLst>
        </pc:spChg>
        <pc:spChg chg="mod">
          <ac:chgData name="Rosie Cooper" userId="bf124abb-9a2b-4602-9121-6ae61623fa8e" providerId="ADAL" clId="{8D0F186A-3EB7-44E4-B979-0D1FEA44144E}" dt="2024-03-12T14:23:26.849" v="22" actId="20577"/>
          <ac:spMkLst>
            <pc:docMk/>
            <pc:sldMk cId="1277387276" sldId="271"/>
            <ac:spMk id="57" creationId="{B1BCF1E7-A7A5-DCEC-00AA-4DA4F4090463}"/>
          </ac:spMkLst>
        </pc:spChg>
        <pc:picChg chg="mod">
          <ac:chgData name="Rosie Cooper" userId="bf124abb-9a2b-4602-9121-6ae61623fa8e" providerId="ADAL" clId="{8D0F186A-3EB7-44E4-B979-0D1FEA44144E}" dt="2024-03-12T17:24:16.143" v="83"/>
          <ac:picMkLst>
            <pc:docMk/>
            <pc:sldMk cId="1277387276" sldId="271"/>
            <ac:picMk id="25" creationId="{CCD92687-83BA-A783-4A1B-57B88386617E}"/>
          </ac:picMkLst>
        </pc:picChg>
      </pc:sldChg>
      <pc:sldChg chg="modSp mod">
        <pc:chgData name="Rosie Cooper" userId="bf124abb-9a2b-4602-9121-6ae61623fa8e" providerId="ADAL" clId="{8D0F186A-3EB7-44E4-B979-0D1FEA44144E}" dt="2024-03-12T14:25:14.263" v="30"/>
        <pc:sldMkLst>
          <pc:docMk/>
          <pc:sldMk cId="2798364081" sldId="272"/>
        </pc:sldMkLst>
        <pc:spChg chg="mod">
          <ac:chgData name="Rosie Cooper" userId="bf124abb-9a2b-4602-9121-6ae61623fa8e" providerId="ADAL" clId="{8D0F186A-3EB7-44E4-B979-0D1FEA44144E}" dt="2024-03-12T14:25:14.263" v="30"/>
          <ac:spMkLst>
            <pc:docMk/>
            <pc:sldMk cId="2798364081" sldId="272"/>
            <ac:spMk id="8" creationId="{FCB92A42-3B2F-88DB-F062-ABF5582DE91E}"/>
          </ac:spMkLst>
        </pc:spChg>
        <pc:spChg chg="mod">
          <ac:chgData name="Rosie Cooper" userId="bf124abb-9a2b-4602-9121-6ae61623fa8e" providerId="ADAL" clId="{8D0F186A-3EB7-44E4-B979-0D1FEA44144E}" dt="2024-03-12T14:24:55.559" v="29" actId="20577"/>
          <ac:spMkLst>
            <pc:docMk/>
            <pc:sldMk cId="2798364081" sldId="272"/>
            <ac:spMk id="25" creationId="{C24DE688-2866-7F54-289D-A01550528E5A}"/>
          </ac:spMkLst>
        </pc:spChg>
        <pc:spChg chg="mod">
          <ac:chgData name="Rosie Cooper" userId="bf124abb-9a2b-4602-9121-6ae61623fa8e" providerId="ADAL" clId="{8D0F186A-3EB7-44E4-B979-0D1FEA44144E}" dt="2024-03-12T14:24:30.356" v="27" actId="20577"/>
          <ac:spMkLst>
            <pc:docMk/>
            <pc:sldMk cId="2798364081" sldId="272"/>
            <ac:spMk id="28" creationId="{330DDF4B-D2B7-918D-5650-411D4BDBC86D}"/>
          </ac:spMkLst>
        </pc:spChg>
      </pc:sldChg>
      <pc:sldChg chg="modSp mod">
        <pc:chgData name="Rosie Cooper" userId="bf124abb-9a2b-4602-9121-6ae61623fa8e" providerId="ADAL" clId="{8D0F186A-3EB7-44E4-B979-0D1FEA44144E}" dt="2024-03-12T14:27:35.469" v="53" actId="6549"/>
        <pc:sldMkLst>
          <pc:docMk/>
          <pc:sldMk cId="3563777604" sldId="273"/>
        </pc:sldMkLst>
        <pc:spChg chg="mod">
          <ac:chgData name="Rosie Cooper" userId="bf124abb-9a2b-4602-9121-6ae61623fa8e" providerId="ADAL" clId="{8D0F186A-3EB7-44E4-B979-0D1FEA44144E}" dt="2024-03-12T14:27:35.469" v="53" actId="6549"/>
          <ac:spMkLst>
            <pc:docMk/>
            <pc:sldMk cId="3563777604" sldId="273"/>
            <ac:spMk id="34" creationId="{F8148EB4-54F3-A025-A193-C85DF98B4591}"/>
          </ac:spMkLst>
        </pc:spChg>
      </pc:sldChg>
      <pc:sldChg chg="modSp mod">
        <pc:chgData name="Rosie Cooper" userId="bf124abb-9a2b-4602-9121-6ae61623fa8e" providerId="ADAL" clId="{8D0F186A-3EB7-44E4-B979-0D1FEA44144E}" dt="2024-03-12T14:28:56.446" v="55" actId="6549"/>
        <pc:sldMkLst>
          <pc:docMk/>
          <pc:sldMk cId="743800619" sldId="274"/>
        </pc:sldMkLst>
        <pc:spChg chg="mod">
          <ac:chgData name="Rosie Cooper" userId="bf124abb-9a2b-4602-9121-6ae61623fa8e" providerId="ADAL" clId="{8D0F186A-3EB7-44E4-B979-0D1FEA44144E}" dt="2024-03-12T14:28:56.446" v="55" actId="6549"/>
          <ac:spMkLst>
            <pc:docMk/>
            <pc:sldMk cId="743800619" sldId="274"/>
            <ac:spMk id="10" creationId="{B7014030-16B1-8381-CFFE-DF9CD913BD74}"/>
          </ac:spMkLst>
        </pc:spChg>
      </pc:sldChg>
      <pc:sldChg chg="modSp mod">
        <pc:chgData name="Rosie Cooper" userId="bf124abb-9a2b-4602-9121-6ae61623fa8e" providerId="ADAL" clId="{8D0F186A-3EB7-44E4-B979-0D1FEA44144E}" dt="2024-03-12T14:32:19.939" v="82" actId="14429"/>
        <pc:sldMkLst>
          <pc:docMk/>
          <pc:sldMk cId="4005359521" sldId="276"/>
        </pc:sldMkLst>
        <pc:spChg chg="mod">
          <ac:chgData name="Rosie Cooper" userId="bf124abb-9a2b-4602-9121-6ae61623fa8e" providerId="ADAL" clId="{8D0F186A-3EB7-44E4-B979-0D1FEA44144E}" dt="2024-03-12T14:32:14.067" v="81" actId="465"/>
          <ac:spMkLst>
            <pc:docMk/>
            <pc:sldMk cId="4005359521" sldId="276"/>
            <ac:spMk id="13" creationId="{DBD7B20B-0D3A-4F0D-B6F6-38FBCB5EEDC0}"/>
          </ac:spMkLst>
        </pc:spChg>
        <pc:spChg chg="mod">
          <ac:chgData name="Rosie Cooper" userId="bf124abb-9a2b-4602-9121-6ae61623fa8e" providerId="ADAL" clId="{8D0F186A-3EB7-44E4-B979-0D1FEA44144E}" dt="2024-03-12T14:32:14.067" v="81" actId="465"/>
          <ac:spMkLst>
            <pc:docMk/>
            <pc:sldMk cId="4005359521" sldId="276"/>
            <ac:spMk id="76" creationId="{4F910C85-0973-6C4E-7F8A-86224D837953}"/>
          </ac:spMkLst>
        </pc:spChg>
        <pc:spChg chg="mod">
          <ac:chgData name="Rosie Cooper" userId="bf124abb-9a2b-4602-9121-6ae61623fa8e" providerId="ADAL" clId="{8D0F186A-3EB7-44E4-B979-0D1FEA44144E}" dt="2024-03-12T14:32:14.067" v="81" actId="465"/>
          <ac:spMkLst>
            <pc:docMk/>
            <pc:sldMk cId="4005359521" sldId="276"/>
            <ac:spMk id="79" creationId="{1E863A37-F0E6-F099-695D-70642992B512}"/>
          </ac:spMkLst>
        </pc:spChg>
        <pc:spChg chg="mod">
          <ac:chgData name="Rosie Cooper" userId="bf124abb-9a2b-4602-9121-6ae61623fa8e" providerId="ADAL" clId="{8D0F186A-3EB7-44E4-B979-0D1FEA44144E}" dt="2024-03-12T14:32:14.067" v="81" actId="465"/>
          <ac:spMkLst>
            <pc:docMk/>
            <pc:sldMk cId="4005359521" sldId="276"/>
            <ac:spMk id="82" creationId="{88FE2E61-157E-1C69-B8DD-3934B4CB815E}"/>
          </ac:spMkLst>
        </pc:spChg>
        <pc:spChg chg="mod">
          <ac:chgData name="Rosie Cooper" userId="bf124abb-9a2b-4602-9121-6ae61623fa8e" providerId="ADAL" clId="{8D0F186A-3EB7-44E4-B979-0D1FEA44144E}" dt="2024-03-12T14:32:14.067" v="81" actId="465"/>
          <ac:spMkLst>
            <pc:docMk/>
            <pc:sldMk cId="4005359521" sldId="276"/>
            <ac:spMk id="91" creationId="{DBFB54E3-A83A-8B8D-5CAD-830115C982EF}"/>
          </ac:spMkLst>
        </pc:spChg>
        <pc:spChg chg="mod">
          <ac:chgData name="Rosie Cooper" userId="bf124abb-9a2b-4602-9121-6ae61623fa8e" providerId="ADAL" clId="{8D0F186A-3EB7-44E4-B979-0D1FEA44144E}" dt="2024-03-12T14:32:14.067" v="81" actId="465"/>
          <ac:spMkLst>
            <pc:docMk/>
            <pc:sldMk cId="4005359521" sldId="276"/>
            <ac:spMk id="94" creationId="{316ACEB5-91F0-1690-97DB-F2C29EA1B03F}"/>
          </ac:spMkLst>
        </pc:spChg>
        <pc:spChg chg="mod">
          <ac:chgData name="Rosie Cooper" userId="bf124abb-9a2b-4602-9121-6ae61623fa8e" providerId="ADAL" clId="{8D0F186A-3EB7-44E4-B979-0D1FEA44144E}" dt="2024-03-12T14:32:14.067" v="81" actId="465"/>
          <ac:spMkLst>
            <pc:docMk/>
            <pc:sldMk cId="4005359521" sldId="276"/>
            <ac:spMk id="97" creationId="{5C169D68-789C-81C5-C2F4-D592C4B12250}"/>
          </ac:spMkLst>
        </pc:spChg>
        <pc:spChg chg="mod">
          <ac:chgData name="Rosie Cooper" userId="bf124abb-9a2b-4602-9121-6ae61623fa8e" providerId="ADAL" clId="{8D0F186A-3EB7-44E4-B979-0D1FEA44144E}" dt="2024-03-12T14:32:14.067" v="81" actId="465"/>
          <ac:spMkLst>
            <pc:docMk/>
            <pc:sldMk cId="4005359521" sldId="276"/>
            <ac:spMk id="100" creationId="{A5AC3E77-5DA7-1B61-3F8E-37F49F9F5BA0}"/>
          </ac:spMkLst>
        </pc:spChg>
        <pc:spChg chg="mod">
          <ac:chgData name="Rosie Cooper" userId="bf124abb-9a2b-4602-9121-6ae61623fa8e" providerId="ADAL" clId="{8D0F186A-3EB7-44E4-B979-0D1FEA44144E}" dt="2024-03-12T14:32:14.067" v="81" actId="465"/>
          <ac:spMkLst>
            <pc:docMk/>
            <pc:sldMk cId="4005359521" sldId="276"/>
            <ac:spMk id="103" creationId="{117BC865-21C3-CDD4-BB12-2EC3A930D99C}"/>
          </ac:spMkLst>
        </pc:spChg>
        <pc:spChg chg="mod">
          <ac:chgData name="Rosie Cooper" userId="bf124abb-9a2b-4602-9121-6ae61623fa8e" providerId="ADAL" clId="{8D0F186A-3EB7-44E4-B979-0D1FEA44144E}" dt="2024-03-12T14:32:14.067" v="81" actId="465"/>
          <ac:spMkLst>
            <pc:docMk/>
            <pc:sldMk cId="4005359521" sldId="276"/>
            <ac:spMk id="106" creationId="{B242F1EA-7DFF-6433-0EE7-D37CE9ECE83E}"/>
          </ac:spMkLst>
        </pc:spChg>
        <pc:spChg chg="mod">
          <ac:chgData name="Rosie Cooper" userId="bf124abb-9a2b-4602-9121-6ae61623fa8e" providerId="ADAL" clId="{8D0F186A-3EB7-44E4-B979-0D1FEA44144E}" dt="2024-03-12T14:32:14.067" v="81" actId="465"/>
          <ac:spMkLst>
            <pc:docMk/>
            <pc:sldMk cId="4005359521" sldId="276"/>
            <ac:spMk id="109" creationId="{A28FD74D-AC09-286B-4D00-B5D5B5E187A1}"/>
          </ac:spMkLst>
        </pc:spChg>
        <pc:picChg chg="mod modVis">
          <ac:chgData name="Rosie Cooper" userId="bf124abb-9a2b-4602-9121-6ae61623fa8e" providerId="ADAL" clId="{8D0F186A-3EB7-44E4-B979-0D1FEA44144E}" dt="2024-03-12T14:32:19.939" v="82" actId="14429"/>
          <ac:picMkLst>
            <pc:docMk/>
            <pc:sldMk cId="4005359521" sldId="276"/>
            <ac:picMk id="7" creationId="{3DF10A4F-4098-B769-B2BE-FFDDF0A4B4C7}"/>
          </ac:picMkLst>
        </pc:picChg>
        <pc:cxnChg chg="mod">
          <ac:chgData name="Rosie Cooper" userId="bf124abb-9a2b-4602-9121-6ae61623fa8e" providerId="ADAL" clId="{8D0F186A-3EB7-44E4-B979-0D1FEA44144E}" dt="2024-03-12T14:32:14.067" v="81" actId="465"/>
          <ac:cxnSpMkLst>
            <pc:docMk/>
            <pc:sldMk cId="4005359521" sldId="276"/>
            <ac:cxnSpMk id="14" creationId="{58F18871-A8A2-7D33-F7E9-E2048FF899A6}"/>
          </ac:cxnSpMkLst>
        </pc:cxnChg>
        <pc:cxnChg chg="mod">
          <ac:chgData name="Rosie Cooper" userId="bf124abb-9a2b-4602-9121-6ae61623fa8e" providerId="ADAL" clId="{8D0F186A-3EB7-44E4-B979-0D1FEA44144E}" dt="2024-03-12T14:32:14.067" v="81" actId="465"/>
          <ac:cxnSpMkLst>
            <pc:docMk/>
            <pc:sldMk cId="4005359521" sldId="276"/>
            <ac:cxnSpMk id="18" creationId="{8D09B037-E551-0C2B-88B3-DC93918B7C27}"/>
          </ac:cxnSpMkLst>
        </pc:cxnChg>
        <pc:cxnChg chg="mod">
          <ac:chgData name="Rosie Cooper" userId="bf124abb-9a2b-4602-9121-6ae61623fa8e" providerId="ADAL" clId="{8D0F186A-3EB7-44E4-B979-0D1FEA44144E}" dt="2024-03-12T14:32:14.067" v="81" actId="465"/>
          <ac:cxnSpMkLst>
            <pc:docMk/>
            <pc:sldMk cId="4005359521" sldId="276"/>
            <ac:cxnSpMk id="77" creationId="{C1689333-9F67-3156-44D9-9F160ECD9D5D}"/>
          </ac:cxnSpMkLst>
        </pc:cxnChg>
        <pc:cxnChg chg="mod">
          <ac:chgData name="Rosie Cooper" userId="bf124abb-9a2b-4602-9121-6ae61623fa8e" providerId="ADAL" clId="{8D0F186A-3EB7-44E4-B979-0D1FEA44144E}" dt="2024-03-12T14:32:14.067" v="81" actId="465"/>
          <ac:cxnSpMkLst>
            <pc:docMk/>
            <pc:sldMk cId="4005359521" sldId="276"/>
            <ac:cxnSpMk id="80" creationId="{7F388366-3CDF-95E3-4F71-2496A67AB25E}"/>
          </ac:cxnSpMkLst>
        </pc:cxnChg>
        <pc:cxnChg chg="mod">
          <ac:chgData name="Rosie Cooper" userId="bf124abb-9a2b-4602-9121-6ae61623fa8e" providerId="ADAL" clId="{8D0F186A-3EB7-44E4-B979-0D1FEA44144E}" dt="2024-03-12T14:32:14.067" v="81" actId="465"/>
          <ac:cxnSpMkLst>
            <pc:docMk/>
            <pc:sldMk cId="4005359521" sldId="276"/>
            <ac:cxnSpMk id="83" creationId="{4C2D98E9-7686-C557-75AB-853536F2F1D1}"/>
          </ac:cxnSpMkLst>
        </pc:cxnChg>
        <pc:cxnChg chg="mod">
          <ac:chgData name="Rosie Cooper" userId="bf124abb-9a2b-4602-9121-6ae61623fa8e" providerId="ADAL" clId="{8D0F186A-3EB7-44E4-B979-0D1FEA44144E}" dt="2024-03-12T14:32:14.067" v="81" actId="465"/>
          <ac:cxnSpMkLst>
            <pc:docMk/>
            <pc:sldMk cId="4005359521" sldId="276"/>
            <ac:cxnSpMk id="92" creationId="{BB0A895A-7AED-4D48-67D2-B08791CBF3A8}"/>
          </ac:cxnSpMkLst>
        </pc:cxnChg>
        <pc:cxnChg chg="mod">
          <ac:chgData name="Rosie Cooper" userId="bf124abb-9a2b-4602-9121-6ae61623fa8e" providerId="ADAL" clId="{8D0F186A-3EB7-44E4-B979-0D1FEA44144E}" dt="2024-03-12T14:32:14.067" v="81" actId="465"/>
          <ac:cxnSpMkLst>
            <pc:docMk/>
            <pc:sldMk cId="4005359521" sldId="276"/>
            <ac:cxnSpMk id="95" creationId="{05C5A27B-CAAC-DA69-CC69-684B47F74333}"/>
          </ac:cxnSpMkLst>
        </pc:cxnChg>
        <pc:cxnChg chg="mod">
          <ac:chgData name="Rosie Cooper" userId="bf124abb-9a2b-4602-9121-6ae61623fa8e" providerId="ADAL" clId="{8D0F186A-3EB7-44E4-B979-0D1FEA44144E}" dt="2024-03-12T14:32:14.067" v="81" actId="465"/>
          <ac:cxnSpMkLst>
            <pc:docMk/>
            <pc:sldMk cId="4005359521" sldId="276"/>
            <ac:cxnSpMk id="98" creationId="{3ACADB2E-4B4B-8368-9090-D585B185718A}"/>
          </ac:cxnSpMkLst>
        </pc:cxnChg>
        <pc:cxnChg chg="mod">
          <ac:chgData name="Rosie Cooper" userId="bf124abb-9a2b-4602-9121-6ae61623fa8e" providerId="ADAL" clId="{8D0F186A-3EB7-44E4-B979-0D1FEA44144E}" dt="2024-03-12T14:32:14.067" v="81" actId="465"/>
          <ac:cxnSpMkLst>
            <pc:docMk/>
            <pc:sldMk cId="4005359521" sldId="276"/>
            <ac:cxnSpMk id="101" creationId="{CAF60A3C-3322-586F-B8D7-0455726E36F7}"/>
          </ac:cxnSpMkLst>
        </pc:cxnChg>
        <pc:cxnChg chg="mod">
          <ac:chgData name="Rosie Cooper" userId="bf124abb-9a2b-4602-9121-6ae61623fa8e" providerId="ADAL" clId="{8D0F186A-3EB7-44E4-B979-0D1FEA44144E}" dt="2024-03-12T14:32:14.067" v="81" actId="465"/>
          <ac:cxnSpMkLst>
            <pc:docMk/>
            <pc:sldMk cId="4005359521" sldId="276"/>
            <ac:cxnSpMk id="104" creationId="{9AD66956-9E25-CB57-19BD-58B5238C7DA9}"/>
          </ac:cxnSpMkLst>
        </pc:cxnChg>
        <pc:cxnChg chg="mod">
          <ac:chgData name="Rosie Cooper" userId="bf124abb-9a2b-4602-9121-6ae61623fa8e" providerId="ADAL" clId="{8D0F186A-3EB7-44E4-B979-0D1FEA44144E}" dt="2024-03-12T14:32:14.067" v="81" actId="465"/>
          <ac:cxnSpMkLst>
            <pc:docMk/>
            <pc:sldMk cId="4005359521" sldId="276"/>
            <ac:cxnSpMk id="107" creationId="{87FE6B26-64C8-3F06-8C22-6C98FAB47FD8}"/>
          </ac:cxnSpMkLst>
        </pc:cxnChg>
        <pc:cxnChg chg="mod">
          <ac:chgData name="Rosie Cooper" userId="bf124abb-9a2b-4602-9121-6ae61623fa8e" providerId="ADAL" clId="{8D0F186A-3EB7-44E4-B979-0D1FEA44144E}" dt="2024-03-12T14:32:14.067" v="81" actId="465"/>
          <ac:cxnSpMkLst>
            <pc:docMk/>
            <pc:sldMk cId="4005359521" sldId="276"/>
            <ac:cxnSpMk id="110" creationId="{89272BEF-9E9C-7709-B157-EE6248BB2E04}"/>
          </ac:cxnSpMkLst>
        </pc:cxnChg>
      </pc:sldChg>
      <pc:sldChg chg="del">
        <pc:chgData name="Rosie Cooper" userId="bf124abb-9a2b-4602-9121-6ae61623fa8e" providerId="ADAL" clId="{8D0F186A-3EB7-44E4-B979-0D1FEA44144E}" dt="2024-03-12T14:14:48.095" v="0" actId="47"/>
        <pc:sldMkLst>
          <pc:docMk/>
          <pc:sldMk cId="1087566223" sldId="277"/>
        </pc:sldMkLst>
      </pc:sldChg>
      <pc:sldChg chg="modSp mod">
        <pc:chgData name="Rosie Cooper" userId="bf124abb-9a2b-4602-9121-6ae61623fa8e" providerId="ADAL" clId="{8D0F186A-3EB7-44E4-B979-0D1FEA44144E}" dt="2024-03-12T14:30:21.437" v="71" actId="20577"/>
        <pc:sldMkLst>
          <pc:docMk/>
          <pc:sldMk cId="1993852485" sldId="278"/>
        </pc:sldMkLst>
        <pc:spChg chg="mod">
          <ac:chgData name="Rosie Cooper" userId="bf124abb-9a2b-4602-9121-6ae61623fa8e" providerId="ADAL" clId="{8D0F186A-3EB7-44E4-B979-0D1FEA44144E}" dt="2024-03-12T14:30:21.437" v="71" actId="20577"/>
          <ac:spMkLst>
            <pc:docMk/>
            <pc:sldMk cId="1993852485" sldId="278"/>
            <ac:spMk id="8" creationId="{64FC1D14-8FBE-A7AC-514D-923FD18CC035}"/>
          </ac:spMkLst>
        </pc:spChg>
      </pc:sldChg>
      <pc:sldChg chg="add ord">
        <pc:chgData name="Rosie Cooper" userId="bf124abb-9a2b-4602-9121-6ae61623fa8e" providerId="ADAL" clId="{8D0F186A-3EB7-44E4-B979-0D1FEA44144E}" dt="2024-03-12T14:14:49.935" v="3"/>
        <pc:sldMkLst>
          <pc:docMk/>
          <pc:sldMk cId="1087566223" sldId="279"/>
        </pc:sldMkLst>
      </pc:sldChg>
    </pc:docChg>
  </pc:docChgLst>
  <pc:docChgLst>
    <pc:chgData name="Rosie Cooper" userId="bf124abb-9a2b-4602-9121-6ae61623fa8e" providerId="ADAL" clId="{D8C3C6EE-87AD-46E4-B9FF-9CDAE94AF80F}"/>
    <pc:docChg chg="addSld modSld">
      <pc:chgData name="Rosie Cooper" userId="bf124abb-9a2b-4602-9121-6ae61623fa8e" providerId="ADAL" clId="{D8C3C6EE-87AD-46E4-B9FF-9CDAE94AF80F}" dt="2023-11-17T10:03:34.381" v="285" actId="20577"/>
      <pc:docMkLst>
        <pc:docMk/>
      </pc:docMkLst>
      <pc:sldChg chg="modSp mod">
        <pc:chgData name="Rosie Cooper" userId="bf124abb-9a2b-4602-9121-6ae61623fa8e" providerId="ADAL" clId="{D8C3C6EE-87AD-46E4-B9FF-9CDAE94AF80F}" dt="2023-11-17T10:01:48.520" v="44" actId="20577"/>
        <pc:sldMkLst>
          <pc:docMk/>
          <pc:sldMk cId="3922173898" sldId="257"/>
        </pc:sldMkLst>
        <pc:spChg chg="mod">
          <ac:chgData name="Rosie Cooper" userId="bf124abb-9a2b-4602-9121-6ae61623fa8e" providerId="ADAL" clId="{D8C3C6EE-87AD-46E4-B9FF-9CDAE94AF80F}" dt="2023-11-17T10:01:35.316" v="20" actId="20577"/>
          <ac:spMkLst>
            <pc:docMk/>
            <pc:sldMk cId="3922173898" sldId="257"/>
            <ac:spMk id="7" creationId="{F20E0EA5-C155-FC04-E81C-7220D9BAB4EE}"/>
          </ac:spMkLst>
        </pc:spChg>
        <pc:spChg chg="mod">
          <ac:chgData name="Rosie Cooper" userId="bf124abb-9a2b-4602-9121-6ae61623fa8e" providerId="ADAL" clId="{D8C3C6EE-87AD-46E4-B9FF-9CDAE94AF80F}" dt="2023-11-17T10:01:44.758" v="35" actId="20577"/>
          <ac:spMkLst>
            <pc:docMk/>
            <pc:sldMk cId="3922173898" sldId="257"/>
            <ac:spMk id="55" creationId="{72F0FC16-6FED-23AD-56D2-75DCD7F59477}"/>
          </ac:spMkLst>
        </pc:spChg>
        <pc:spChg chg="mod">
          <ac:chgData name="Rosie Cooper" userId="bf124abb-9a2b-4602-9121-6ae61623fa8e" providerId="ADAL" clId="{D8C3C6EE-87AD-46E4-B9FF-9CDAE94AF80F}" dt="2023-11-17T10:01:48.520" v="44" actId="20577"/>
          <ac:spMkLst>
            <pc:docMk/>
            <pc:sldMk cId="3922173898" sldId="257"/>
            <ac:spMk id="66" creationId="{1AE10A05-0AB2-E32B-62AF-B5BCB9405FD9}"/>
          </ac:spMkLst>
        </pc:spChg>
      </pc:sldChg>
      <pc:sldChg chg="modSp mod">
        <pc:chgData name="Rosie Cooper" userId="bf124abb-9a2b-4602-9121-6ae61623fa8e" providerId="ADAL" clId="{D8C3C6EE-87AD-46E4-B9FF-9CDAE94AF80F}" dt="2023-11-17T10:02:05.278" v="72" actId="20577"/>
        <pc:sldMkLst>
          <pc:docMk/>
          <pc:sldMk cId="1277387276" sldId="271"/>
        </pc:sldMkLst>
        <pc:spChg chg="mod">
          <ac:chgData name="Rosie Cooper" userId="bf124abb-9a2b-4602-9121-6ae61623fa8e" providerId="ADAL" clId="{D8C3C6EE-87AD-46E4-B9FF-9CDAE94AF80F}" dt="2023-11-17T10:01:55.504" v="52" actId="20577"/>
          <ac:spMkLst>
            <pc:docMk/>
            <pc:sldMk cId="1277387276" sldId="271"/>
            <ac:spMk id="7" creationId="{F20E0EA5-C155-FC04-E81C-7220D9BAB4EE}"/>
          </ac:spMkLst>
        </pc:spChg>
        <pc:spChg chg="mod">
          <ac:chgData name="Rosie Cooper" userId="bf124abb-9a2b-4602-9121-6ae61623fa8e" providerId="ADAL" clId="{D8C3C6EE-87AD-46E4-B9FF-9CDAE94AF80F}" dt="2023-11-17T10:02:01.066" v="62" actId="20577"/>
          <ac:spMkLst>
            <pc:docMk/>
            <pc:sldMk cId="1277387276" sldId="271"/>
            <ac:spMk id="55" creationId="{72F0FC16-6FED-23AD-56D2-75DCD7F59477}"/>
          </ac:spMkLst>
        </pc:spChg>
        <pc:spChg chg="mod">
          <ac:chgData name="Rosie Cooper" userId="bf124abb-9a2b-4602-9121-6ae61623fa8e" providerId="ADAL" clId="{D8C3C6EE-87AD-46E4-B9FF-9CDAE94AF80F}" dt="2023-11-17T10:02:05.278" v="72" actId="20577"/>
          <ac:spMkLst>
            <pc:docMk/>
            <pc:sldMk cId="1277387276" sldId="271"/>
            <ac:spMk id="66" creationId="{1AE10A05-0AB2-E32B-62AF-B5BCB9405FD9}"/>
          </ac:spMkLst>
        </pc:spChg>
      </pc:sldChg>
      <pc:sldChg chg="modSp mod">
        <pc:chgData name="Rosie Cooper" userId="bf124abb-9a2b-4602-9121-6ae61623fa8e" providerId="ADAL" clId="{D8C3C6EE-87AD-46E4-B9FF-9CDAE94AF80F}" dt="2023-11-17T10:02:18.677" v="88" actId="20577"/>
        <pc:sldMkLst>
          <pc:docMk/>
          <pc:sldMk cId="2798364081" sldId="272"/>
        </pc:sldMkLst>
        <pc:spChg chg="mod">
          <ac:chgData name="Rosie Cooper" userId="bf124abb-9a2b-4602-9121-6ae61623fa8e" providerId="ADAL" clId="{D8C3C6EE-87AD-46E4-B9FF-9CDAE94AF80F}" dt="2023-11-17T10:02:15.177" v="79" actId="20577"/>
          <ac:spMkLst>
            <pc:docMk/>
            <pc:sldMk cId="2798364081" sldId="272"/>
            <ac:spMk id="55" creationId="{72F0FC16-6FED-23AD-56D2-75DCD7F59477}"/>
          </ac:spMkLst>
        </pc:spChg>
        <pc:spChg chg="mod">
          <ac:chgData name="Rosie Cooper" userId="bf124abb-9a2b-4602-9121-6ae61623fa8e" providerId="ADAL" clId="{D8C3C6EE-87AD-46E4-B9FF-9CDAE94AF80F}" dt="2023-11-17T10:02:18.677" v="88" actId="20577"/>
          <ac:spMkLst>
            <pc:docMk/>
            <pc:sldMk cId="2798364081" sldId="272"/>
            <ac:spMk id="66" creationId="{1AE10A05-0AB2-E32B-62AF-B5BCB9405FD9}"/>
          </ac:spMkLst>
        </pc:spChg>
      </pc:sldChg>
      <pc:sldChg chg="addSp modSp mod">
        <pc:chgData name="Rosie Cooper" userId="bf124abb-9a2b-4602-9121-6ae61623fa8e" providerId="ADAL" clId="{D8C3C6EE-87AD-46E4-B9FF-9CDAE94AF80F}" dt="2023-11-17T10:03:12.020" v="258" actId="20577"/>
        <pc:sldMkLst>
          <pc:docMk/>
          <pc:sldMk cId="3563777604" sldId="273"/>
        </pc:sldMkLst>
        <pc:spChg chg="add mod">
          <ac:chgData name="Rosie Cooper" userId="bf124abb-9a2b-4602-9121-6ae61623fa8e" providerId="ADAL" clId="{D8C3C6EE-87AD-46E4-B9FF-9CDAE94AF80F}" dt="2023-11-17T10:02:53.333" v="235" actId="20577"/>
          <ac:spMkLst>
            <pc:docMk/>
            <pc:sldMk cId="3563777604" sldId="273"/>
            <ac:spMk id="3" creationId="{C167B748-07CA-6D02-54AD-599C4500A35E}"/>
          </ac:spMkLst>
        </pc:spChg>
        <pc:spChg chg="add mod">
          <ac:chgData name="Rosie Cooper" userId="bf124abb-9a2b-4602-9121-6ae61623fa8e" providerId="ADAL" clId="{D8C3C6EE-87AD-46E4-B9FF-9CDAE94AF80F}" dt="2023-11-17T10:03:12.020" v="258" actId="20577"/>
          <ac:spMkLst>
            <pc:docMk/>
            <pc:sldMk cId="3563777604" sldId="273"/>
            <ac:spMk id="6" creationId="{505CEAF0-218E-67E3-E3CB-A96D53943775}"/>
          </ac:spMkLst>
        </pc:spChg>
        <pc:spChg chg="mod">
          <ac:chgData name="Rosie Cooper" userId="bf124abb-9a2b-4602-9121-6ae61623fa8e" providerId="ADAL" clId="{D8C3C6EE-87AD-46E4-B9FF-9CDAE94AF80F}" dt="2023-11-17T10:02:26.631" v="95" actId="20577"/>
          <ac:spMkLst>
            <pc:docMk/>
            <pc:sldMk cId="3563777604" sldId="273"/>
            <ac:spMk id="7" creationId="{F20E0EA5-C155-FC04-E81C-7220D9BAB4EE}"/>
          </ac:spMkLst>
        </pc:spChg>
        <pc:spChg chg="mod">
          <ac:chgData name="Rosie Cooper" userId="bf124abb-9a2b-4602-9121-6ae61623fa8e" providerId="ADAL" clId="{D8C3C6EE-87AD-46E4-B9FF-9CDAE94AF80F}" dt="2023-11-17T10:03:03.464" v="246" actId="20577"/>
          <ac:spMkLst>
            <pc:docMk/>
            <pc:sldMk cId="3563777604" sldId="273"/>
            <ac:spMk id="55" creationId="{72F0FC16-6FED-23AD-56D2-75DCD7F59477}"/>
          </ac:spMkLst>
        </pc:spChg>
      </pc:sldChg>
      <pc:sldChg chg="modSp add mod">
        <pc:chgData name="Rosie Cooper" userId="bf124abb-9a2b-4602-9121-6ae61623fa8e" providerId="ADAL" clId="{D8C3C6EE-87AD-46E4-B9FF-9CDAE94AF80F}" dt="2023-11-17T10:03:34.381" v="285" actId="20577"/>
        <pc:sldMkLst>
          <pc:docMk/>
          <pc:sldMk cId="743800619" sldId="274"/>
        </pc:sldMkLst>
        <pc:spChg chg="mod">
          <ac:chgData name="Rosie Cooper" userId="bf124abb-9a2b-4602-9121-6ae61623fa8e" providerId="ADAL" clId="{D8C3C6EE-87AD-46E4-B9FF-9CDAE94AF80F}" dt="2023-11-17T10:03:27.836" v="272" actId="20577"/>
          <ac:spMkLst>
            <pc:docMk/>
            <pc:sldMk cId="743800619" sldId="274"/>
            <ac:spMk id="3" creationId="{C167B748-07CA-6D02-54AD-599C4500A35E}"/>
          </ac:spMkLst>
        </pc:spChg>
        <pc:spChg chg="mod">
          <ac:chgData name="Rosie Cooper" userId="bf124abb-9a2b-4602-9121-6ae61623fa8e" providerId="ADAL" clId="{D8C3C6EE-87AD-46E4-B9FF-9CDAE94AF80F}" dt="2023-11-17T10:03:34.381" v="285" actId="20577"/>
          <ac:spMkLst>
            <pc:docMk/>
            <pc:sldMk cId="743800619" sldId="274"/>
            <ac:spMk id="6" creationId="{505CEAF0-218E-67E3-E3CB-A96D53943775}"/>
          </ac:spMkLst>
        </pc:spChg>
        <pc:spChg chg="mod">
          <ac:chgData name="Rosie Cooper" userId="bf124abb-9a2b-4602-9121-6ae61623fa8e" providerId="ADAL" clId="{D8C3C6EE-87AD-46E4-B9FF-9CDAE94AF80F}" dt="2023-11-17T10:03:24.524" v="266" actId="20577"/>
          <ac:spMkLst>
            <pc:docMk/>
            <pc:sldMk cId="743800619" sldId="274"/>
            <ac:spMk id="7" creationId="{F20E0EA5-C155-FC04-E81C-7220D9BAB4EE}"/>
          </ac:spMkLst>
        </pc:spChg>
        <pc:spChg chg="mod">
          <ac:chgData name="Rosie Cooper" userId="bf124abb-9a2b-4602-9121-6ae61623fa8e" providerId="ADAL" clId="{D8C3C6EE-87AD-46E4-B9FF-9CDAE94AF80F}" dt="2023-11-17T10:03:31.139" v="278" actId="20577"/>
          <ac:spMkLst>
            <pc:docMk/>
            <pc:sldMk cId="743800619" sldId="274"/>
            <ac:spMk id="55" creationId="{72F0FC16-6FED-23AD-56D2-75DCD7F59477}"/>
          </ac:spMkLst>
        </pc:spChg>
      </pc:sldChg>
    </pc:docChg>
  </pc:docChgLst>
  <pc:docChgLst>
    <pc:chgData name="Louise Quick" userId="S::louise.quick@hrp.org.uk::830c3289-4ca7-43ed-ad7a-41ea76563c00" providerId="AD" clId="Web-{65AB8DB5-DA92-9E4E-A74C-531D258B81BE}"/>
    <pc:docChg chg="modSld">
      <pc:chgData name="Louise Quick" userId="S::louise.quick@hrp.org.uk::830c3289-4ca7-43ed-ad7a-41ea76563c00" providerId="AD" clId="Web-{65AB8DB5-DA92-9E4E-A74C-531D258B81BE}" dt="2024-03-12T15:07:08.463" v="8" actId="20577"/>
      <pc:docMkLst>
        <pc:docMk/>
      </pc:docMkLst>
      <pc:sldChg chg="modSp">
        <pc:chgData name="Louise Quick" userId="S::louise.quick@hrp.org.uk::830c3289-4ca7-43ed-ad7a-41ea76563c00" providerId="AD" clId="Web-{65AB8DB5-DA92-9E4E-A74C-531D258B81BE}" dt="2024-03-12T15:07:08.463" v="8" actId="20577"/>
        <pc:sldMkLst>
          <pc:docMk/>
          <pc:sldMk cId="1277387276" sldId="271"/>
        </pc:sldMkLst>
        <pc:spChg chg="mod">
          <ac:chgData name="Louise Quick" userId="S::louise.quick@hrp.org.uk::830c3289-4ca7-43ed-ad7a-41ea76563c00" providerId="AD" clId="Web-{65AB8DB5-DA92-9E4E-A74C-531D258B81BE}" dt="2024-03-12T15:07:08.463" v="8" actId="20577"/>
          <ac:spMkLst>
            <pc:docMk/>
            <pc:sldMk cId="1277387276" sldId="271"/>
            <ac:spMk id="57" creationId="{B1BCF1E7-A7A5-DCEC-00AA-4DA4F409046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0E1197-D6B5-FC40-B7DB-CAE57B4C8070}" type="datetimeFigureOut">
              <a:rPr lang="en-US" smtClean="0"/>
              <a:t>4/24/2024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C92F05-74A2-E341-9B2C-CAE7807A0D04}" type="slidenum">
              <a:rPr lang="en-US" smtClean="0"/>
              <a:t>‹#›</a:t>
            </a:fld>
            <a:endParaRPr lang="en-US"/>
          </a:p>
        </p:txBody>
      </p:sp>
    </p:spTree>
    <p:extLst>
      <p:ext uri="{BB962C8B-B14F-4D97-AF65-F5344CB8AC3E}">
        <p14:creationId xmlns:p14="http://schemas.microsoft.com/office/powerpoint/2010/main" val="311354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1</a:t>
            </a:fld>
            <a:endParaRPr lang="en-US"/>
          </a:p>
        </p:txBody>
      </p:sp>
    </p:spTree>
    <p:extLst>
      <p:ext uri="{BB962C8B-B14F-4D97-AF65-F5344CB8AC3E}">
        <p14:creationId xmlns:p14="http://schemas.microsoft.com/office/powerpoint/2010/main" val="528992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Edward IV notes: </a:t>
            </a:r>
            <a:r>
              <a:rPr lang="en-GB" sz="1800" b="0" i="0" dirty="0">
                <a:solidFill>
                  <a:srgbClr val="000000"/>
                </a:solidFill>
                <a:effectLst/>
                <a:latin typeface="Calibri" panose="020F0502020204030204" pitchFamily="34" charset="0"/>
              </a:rPr>
              <a:t>In his portrait, Edward IV appears to be a tall and imposing man, and a successful soldier. This might be based on the fact he won the throne in battle twice during a very turbulent period in English history. </a:t>
            </a:r>
          </a:p>
          <a:p>
            <a:pPr algn="l" rtl="0" fontAlgn="base">
              <a:buFont typeface="Arial" panose="020B0604020202020204" pitchFamily="34" charset="0"/>
              <a:buNone/>
            </a:pPr>
            <a:endParaRPr lang="en-GB" sz="1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Elizabeth Woodville notes: The marriage between Edward IV and Elizabeth might have caused a scandal because she came from a family of low-ranking nobles. The King was expected to marry someone from high-ranking nobility, or a foreign princess. In addition, her family and first husband were Lancastrian supporters and Edward was part of the York family. </a:t>
            </a:r>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Elizabeth might have been unpopular because she was not considered of high enough status to be Queen. She also used her position to advance her family. (This included the two sons from her previous marriage, and her brothers and sisters.) </a:t>
            </a:r>
          </a:p>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2</a:t>
            </a:fld>
            <a:endParaRPr lang="en-US"/>
          </a:p>
        </p:txBody>
      </p:sp>
    </p:spTree>
    <p:extLst>
      <p:ext uri="{BB962C8B-B14F-4D97-AF65-F5344CB8AC3E}">
        <p14:creationId xmlns:p14="http://schemas.microsoft.com/office/powerpoint/2010/main" val="2258229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Edward V notes:  </a:t>
            </a:r>
            <a:r>
              <a:rPr lang="en-GB" sz="1800" b="0" i="0">
                <a:solidFill>
                  <a:srgbClr val="000000"/>
                </a:solidFill>
                <a:effectLst/>
                <a:latin typeface="Calibri" panose="020F0502020204030204" pitchFamily="34" charset="0"/>
              </a:rPr>
              <a:t>There are many reasons the story of the two princes still fascinates people today. Some people will be particularly interested since what happened to the princes is still a mystery, unlikely ever to be solved. </a:t>
            </a:r>
          </a:p>
          <a:p>
            <a:pPr algn="l" rtl="0" fontAlgn="base">
              <a:buFont typeface="Arial" panose="020B0604020202020204" pitchFamily="34" charset="0"/>
              <a:buNone/>
            </a:pPr>
            <a:endParaRPr lang="en-GB" sz="1800" b="0" i="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Richard of Shrewsbury notes: </a:t>
            </a: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Elizabeth may have feared that a power struggle would break out following the death of the King. She was an unpopular queen, so she was in a vulnerable position. Her elder son was out of her control but, by having control of the heir, she put herself in a stronger position.  </a:t>
            </a: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The artist of the painting creates a sense that something evil is about to happen by setting the scene on a stone staircase, in darkness and shadows. The boys are dressed in black and have terrified expressions on their faces. There is a shadow looming above them on the staircase, perhaps that of their murderer. </a:t>
            </a:r>
          </a:p>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3</a:t>
            </a:fld>
            <a:endParaRPr lang="en-US"/>
          </a:p>
        </p:txBody>
      </p:sp>
    </p:spTree>
    <p:extLst>
      <p:ext uri="{BB962C8B-B14F-4D97-AF65-F5344CB8AC3E}">
        <p14:creationId xmlns:p14="http://schemas.microsoft.com/office/powerpoint/2010/main" val="2823985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GB" dirty="0"/>
              <a:t>Richard III notes: </a:t>
            </a:r>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In his portrait, Richard’s mouth is set in a hard line and turns down at the corners. His eyes are a hard steely, grey. These give the impression that he is mean and cunning. His right shoulder also appears higher than his left. In the past, this type of physical difference was sometimes associated with inner wickedness. (Research suggests that this portrait was altered after it was made to make Richard appear more wicked and unkind). </a:t>
            </a:r>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Richard may have benefited from the prince's death since, even though the boys had been declared illegitimate, they were still likely to be a focus for future plots against Richard. </a:t>
            </a:r>
          </a:p>
          <a:p>
            <a:pPr algn="l" rtl="0" fontAlgn="base">
              <a:buFont typeface="Arial" panose="020B0604020202020204" pitchFamily="34" charset="0"/>
              <a:buNone/>
            </a:pPr>
            <a:endParaRPr lang="en-GB" sz="1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Antony Woodville notes:</a:t>
            </a:r>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A coronation is the religious ceremony that gives a monarch ‘earthly and spiritual power’. Elizabeth and Anthony Woodville wanted the coronation to happen as soon as possible to secure young Edward’s position as king.    </a:t>
            </a:r>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Richard was wary that Anthony wanted to become Lord Protector himself. Young Edward had been brought up by Anthony and was likely to support him. This would leave Richard with less power. </a:t>
            </a:r>
          </a:p>
          <a:p>
            <a:pPr algn="l" rtl="0" fontAlgn="base">
              <a:buFont typeface="Arial" panose="020B0604020202020204" pitchFamily="34" charset="0"/>
              <a:buNone/>
            </a:pPr>
            <a:endParaRPr lang="en-GB" sz="1800" b="0" i="0" dirty="0">
              <a:solidFill>
                <a:srgbClr val="000000"/>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4</a:t>
            </a:fld>
            <a:endParaRPr lang="en-US"/>
          </a:p>
        </p:txBody>
      </p:sp>
    </p:spTree>
    <p:extLst>
      <p:ext uri="{BB962C8B-B14F-4D97-AF65-F5344CB8AC3E}">
        <p14:creationId xmlns:p14="http://schemas.microsoft.com/office/powerpoint/2010/main" val="789745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William Hasting notes: </a:t>
            </a:r>
          </a:p>
          <a:p>
            <a:r>
              <a:rPr lang="en-GB" sz="1800" b="0" i="0" dirty="0">
                <a:solidFill>
                  <a:srgbClr val="000000"/>
                </a:solidFill>
                <a:effectLst/>
                <a:latin typeface="Calibri" panose="020F0502020204030204" pitchFamily="34" charset="0"/>
              </a:rPr>
              <a:t>William may have been executed because he was a trusted friend of Edward IV. Now Edward IV was dead, Richard wanted to rule himself. But William was likely to support Edward IV’s son and not Richard. William may have protected young Edward and believed he was the rightful king. Even though William supported Richard becoming Lord Protector, Richard possibly knew William would remain loyal to the young Edward if Richard tried to become King.  </a:t>
            </a:r>
          </a:p>
          <a:p>
            <a:endParaRPr lang="en-GB" sz="1800" b="0" i="0" dirty="0">
              <a:solidFill>
                <a:srgbClr val="000000"/>
              </a:solidFill>
              <a:effectLst/>
              <a:latin typeface="Calibri" panose="020F0502020204030204" pitchFamily="34" charset="0"/>
            </a:endParaRPr>
          </a:p>
          <a:p>
            <a:r>
              <a:rPr lang="en-GB" sz="1800" b="0" i="0" dirty="0">
                <a:solidFill>
                  <a:srgbClr val="000000"/>
                </a:solidFill>
                <a:effectLst/>
                <a:latin typeface="Calibri" panose="020F0502020204030204" pitchFamily="34" charset="0"/>
              </a:rPr>
              <a:t>Henry VII notes:</a:t>
            </a:r>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Henry married Elizabeth of York which added weight to the Tudor claim to the throne. He also planned marriages for his children to form alliances with other countries. He put down uprisings and reduced the power of the nobles.  </a:t>
            </a:r>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Some people might think that Henry was popular because he restored peace and stability after the Wars of the Roses. Others might say he was unpopular because he increased taxes. </a:t>
            </a:r>
          </a:p>
          <a:p>
            <a:endParaRPr lang="en-GB" sz="1800" b="0" i="0" dirty="0">
              <a:solidFill>
                <a:srgbClr val="000000"/>
              </a:solidFill>
              <a:effectLst/>
              <a:latin typeface="Calibri" panose="020F0502020204030204" pitchFamily="34" charset="0"/>
            </a:endParaRPr>
          </a:p>
          <a:p>
            <a:endParaRPr lang="en-GB" sz="1800" b="0" i="0" dirty="0">
              <a:solidFill>
                <a:srgbClr val="000000"/>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5</a:t>
            </a:fld>
            <a:endParaRPr lang="en-US"/>
          </a:p>
        </p:txBody>
      </p:sp>
    </p:spTree>
    <p:extLst>
      <p:ext uri="{BB962C8B-B14F-4D97-AF65-F5344CB8AC3E}">
        <p14:creationId xmlns:p14="http://schemas.microsoft.com/office/powerpoint/2010/main" val="1330769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Lambert Simnel notes: </a:t>
            </a:r>
          </a:p>
          <a:p>
            <a:pPr algn="l" rtl="0" fontAlgn="base"/>
            <a:r>
              <a:rPr lang="en-GB" sz="1800" b="0" i="0">
                <a:solidFill>
                  <a:srgbClr val="000000"/>
                </a:solidFill>
                <a:effectLst/>
                <a:latin typeface="Calibri" panose="020F0502020204030204" pitchFamily="34" charset="0"/>
              </a:rPr>
              <a:t>There may have been a few reasons Lambert Simnel was pardoned.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Lambert was only a boy of about 10 years old. Henry probably knew he had been used by the adult leaders of the rebellion. </a:t>
            </a: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Lambert was no real threat. His claim was easy to disprove as the real Edward Plantagenet was still alive and under Henry’s control in the Tower. </a:t>
            </a:r>
          </a:p>
          <a:p>
            <a:endParaRPr lang="en-GB"/>
          </a:p>
          <a:p>
            <a:r>
              <a:rPr lang="en-GB"/>
              <a:t>Perkin Warbeck notes:</a:t>
            </a: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Perkin was a greater threat than Lambert Simnel because Henry could not disprove his claim by producing the real Richard, or his body.  </a:t>
            </a: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Perkin’s story tells us that since the bodies of the princes had not been seen or found, rumours continued to circulate that they were still alive. This was a threat to Henry’s throne as there was always a chance that an imposter could be a focus for a rebellion. </a:t>
            </a:r>
          </a:p>
          <a:p>
            <a:endParaRPr lang="en-GB"/>
          </a:p>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6</a:t>
            </a:fld>
            <a:endParaRPr lang="en-US"/>
          </a:p>
        </p:txBody>
      </p:sp>
    </p:spTree>
    <p:extLst>
      <p:ext uri="{BB962C8B-B14F-4D97-AF65-F5344CB8AC3E}">
        <p14:creationId xmlns:p14="http://schemas.microsoft.com/office/powerpoint/2010/main" val="4036578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a:solidFill>
                  <a:srgbClr val="000000"/>
                </a:solidFill>
                <a:effectLst/>
                <a:latin typeface="Calibri" panose="020F0502020204030204" pitchFamily="34" charset="0"/>
              </a:rPr>
              <a:t>Edward Plantagenet notes:</a:t>
            </a: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Edward was ten years old when he was imprisoned in the Tower of London. </a:t>
            </a: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Edward was part of the York family, and Henry VII had become king after killing Richard III in battle. Edward was a potential threat to Henry. This might explain why Henry VII imprisoned and executed him. (Edward’s father was George, Duke of Clarence, brother of Edward IV and Richard III. Although Edward’s father George had been executed for treason – which technically barred Edward from becoming king – he was still a threat to Henry and possible focus for plots against him.) </a:t>
            </a:r>
          </a:p>
          <a:p>
            <a:endParaRPr lang="en-GB" sz="1800" b="0" i="0">
              <a:solidFill>
                <a:srgbClr val="000000"/>
              </a:solidFill>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7</a:t>
            </a:fld>
            <a:endParaRPr lang="en-US"/>
          </a:p>
        </p:txBody>
      </p:sp>
    </p:spTree>
    <p:extLst>
      <p:ext uri="{BB962C8B-B14F-4D97-AF65-F5344CB8AC3E}">
        <p14:creationId xmlns:p14="http://schemas.microsoft.com/office/powerpoint/2010/main" val="3440634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70BB-28DD-36F2-697E-F6C6B90D61D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E50CB64-31E0-D8C1-567E-9E02247BA2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D876399-2182-024D-AD7C-39D15065B77A}"/>
              </a:ext>
            </a:extLst>
          </p:cNvPr>
          <p:cNvSpPr>
            <a:spLocks noGrp="1"/>
          </p:cNvSpPr>
          <p:nvPr>
            <p:ph type="dt" sz="half" idx="10"/>
          </p:nvPr>
        </p:nvSpPr>
        <p:spPr/>
        <p:txBody>
          <a:bodyPr/>
          <a:lstStyle/>
          <a:p>
            <a:fld id="{979DA49F-50D0-9E45-B810-3CA58A8B240F}" type="datetimeFigureOut">
              <a:rPr lang="en-US" smtClean="0"/>
              <a:t>4/24/2024</a:t>
            </a:fld>
            <a:endParaRPr lang="en-US"/>
          </a:p>
        </p:txBody>
      </p:sp>
      <p:sp>
        <p:nvSpPr>
          <p:cNvPr id="5" name="Footer Placeholder 4">
            <a:extLst>
              <a:ext uri="{FF2B5EF4-FFF2-40B4-BE49-F238E27FC236}">
                <a16:creationId xmlns:a16="http://schemas.microsoft.com/office/drawing/2014/main" id="{451A61F6-9772-798B-5814-54CCB388F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18AD00-F805-718C-86FD-D68765DBCEDF}"/>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1814887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6908-8133-E797-586F-D16025FA1D6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4943B42-465C-7849-A5D9-E8A3F7060C6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F017A9-D793-D2E8-5890-B323E5B7A4D2}"/>
              </a:ext>
            </a:extLst>
          </p:cNvPr>
          <p:cNvSpPr>
            <a:spLocks noGrp="1"/>
          </p:cNvSpPr>
          <p:nvPr>
            <p:ph type="dt" sz="half" idx="10"/>
          </p:nvPr>
        </p:nvSpPr>
        <p:spPr/>
        <p:txBody>
          <a:bodyPr/>
          <a:lstStyle/>
          <a:p>
            <a:fld id="{979DA49F-50D0-9E45-B810-3CA58A8B240F}" type="datetimeFigureOut">
              <a:rPr lang="en-US" smtClean="0"/>
              <a:t>4/24/2024</a:t>
            </a:fld>
            <a:endParaRPr lang="en-US"/>
          </a:p>
        </p:txBody>
      </p:sp>
      <p:sp>
        <p:nvSpPr>
          <p:cNvPr id="5" name="Footer Placeholder 4">
            <a:extLst>
              <a:ext uri="{FF2B5EF4-FFF2-40B4-BE49-F238E27FC236}">
                <a16:creationId xmlns:a16="http://schemas.microsoft.com/office/drawing/2014/main" id="{13FA9C77-3536-DFCB-DF80-4E78AEC053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BA8FB-5D6C-D3ED-A2AE-788EA40D1A44}"/>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48237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9C0AD4-0443-B027-FC35-11D3E60DAAD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41C1D2D-8AAC-B06C-2981-17C0DD04A16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E61C0C-FB21-9D12-22B0-EB2FDEAF199F}"/>
              </a:ext>
            </a:extLst>
          </p:cNvPr>
          <p:cNvSpPr>
            <a:spLocks noGrp="1"/>
          </p:cNvSpPr>
          <p:nvPr>
            <p:ph type="dt" sz="half" idx="10"/>
          </p:nvPr>
        </p:nvSpPr>
        <p:spPr/>
        <p:txBody>
          <a:bodyPr/>
          <a:lstStyle/>
          <a:p>
            <a:fld id="{979DA49F-50D0-9E45-B810-3CA58A8B240F}" type="datetimeFigureOut">
              <a:rPr lang="en-US" smtClean="0"/>
              <a:t>4/24/2024</a:t>
            </a:fld>
            <a:endParaRPr lang="en-US"/>
          </a:p>
        </p:txBody>
      </p:sp>
      <p:sp>
        <p:nvSpPr>
          <p:cNvPr id="5" name="Footer Placeholder 4">
            <a:extLst>
              <a:ext uri="{FF2B5EF4-FFF2-40B4-BE49-F238E27FC236}">
                <a16:creationId xmlns:a16="http://schemas.microsoft.com/office/drawing/2014/main" id="{BC2C5D1A-7275-F7C4-EE74-D8306F05F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E2E0B1-56F8-E71E-ACFA-3845822B8F5A}"/>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154285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8A8FD-305C-A2FB-F312-101257CD41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70CCC5B-5DC8-7A0B-DAF9-B959B362D67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EA7262-C632-3D55-4DB1-3C0EF9629854}"/>
              </a:ext>
            </a:extLst>
          </p:cNvPr>
          <p:cNvSpPr>
            <a:spLocks noGrp="1"/>
          </p:cNvSpPr>
          <p:nvPr>
            <p:ph type="dt" sz="half" idx="10"/>
          </p:nvPr>
        </p:nvSpPr>
        <p:spPr/>
        <p:txBody>
          <a:bodyPr/>
          <a:lstStyle/>
          <a:p>
            <a:fld id="{979DA49F-50D0-9E45-B810-3CA58A8B240F}" type="datetimeFigureOut">
              <a:rPr lang="en-US" smtClean="0"/>
              <a:t>4/24/2024</a:t>
            </a:fld>
            <a:endParaRPr lang="en-US"/>
          </a:p>
        </p:txBody>
      </p:sp>
      <p:sp>
        <p:nvSpPr>
          <p:cNvPr id="5" name="Footer Placeholder 4">
            <a:extLst>
              <a:ext uri="{FF2B5EF4-FFF2-40B4-BE49-F238E27FC236}">
                <a16:creationId xmlns:a16="http://schemas.microsoft.com/office/drawing/2014/main" id="{DD762471-5A22-BDE8-1C2B-E7D19807B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52BA5-B284-F316-9EF1-DF7C7F93FE9F}"/>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23561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191F8-FAC3-FAA6-FE9F-D1DC8782F6D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922D1A2-6E1D-8E82-FF06-CB83CE36FD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E65B0A6-BE17-E062-30BA-75B19D6262AF}"/>
              </a:ext>
            </a:extLst>
          </p:cNvPr>
          <p:cNvSpPr>
            <a:spLocks noGrp="1"/>
          </p:cNvSpPr>
          <p:nvPr>
            <p:ph type="dt" sz="half" idx="10"/>
          </p:nvPr>
        </p:nvSpPr>
        <p:spPr/>
        <p:txBody>
          <a:bodyPr/>
          <a:lstStyle/>
          <a:p>
            <a:fld id="{979DA49F-50D0-9E45-B810-3CA58A8B240F}" type="datetimeFigureOut">
              <a:rPr lang="en-US" smtClean="0"/>
              <a:t>4/24/2024</a:t>
            </a:fld>
            <a:endParaRPr lang="en-US"/>
          </a:p>
        </p:txBody>
      </p:sp>
      <p:sp>
        <p:nvSpPr>
          <p:cNvPr id="5" name="Footer Placeholder 4">
            <a:extLst>
              <a:ext uri="{FF2B5EF4-FFF2-40B4-BE49-F238E27FC236}">
                <a16:creationId xmlns:a16="http://schemas.microsoft.com/office/drawing/2014/main" id="{F70252C9-9E03-8432-E6B4-99DC2D3C8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F37A46-DA8D-8A05-603A-FCFA2EE12469}"/>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16872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9514C-0531-0E62-C6FE-EBAD428363C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52F2570-696A-EEFD-7A81-A0914595B31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6C061F1-9BA9-2F07-3893-813D5D2F33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F6341B9-1A1D-FEB7-C7A5-9D1A7469788A}"/>
              </a:ext>
            </a:extLst>
          </p:cNvPr>
          <p:cNvSpPr>
            <a:spLocks noGrp="1"/>
          </p:cNvSpPr>
          <p:nvPr>
            <p:ph type="dt" sz="half" idx="10"/>
          </p:nvPr>
        </p:nvSpPr>
        <p:spPr/>
        <p:txBody>
          <a:bodyPr/>
          <a:lstStyle/>
          <a:p>
            <a:fld id="{979DA49F-50D0-9E45-B810-3CA58A8B240F}" type="datetimeFigureOut">
              <a:rPr lang="en-US" smtClean="0"/>
              <a:t>4/24/2024</a:t>
            </a:fld>
            <a:endParaRPr lang="en-US"/>
          </a:p>
        </p:txBody>
      </p:sp>
      <p:sp>
        <p:nvSpPr>
          <p:cNvPr id="6" name="Footer Placeholder 5">
            <a:extLst>
              <a:ext uri="{FF2B5EF4-FFF2-40B4-BE49-F238E27FC236}">
                <a16:creationId xmlns:a16="http://schemas.microsoft.com/office/drawing/2014/main" id="{8224DA3C-25CC-F3FE-A6BD-2582CA2833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EF46E-C77D-315E-4FD4-1AADF8E804D6}"/>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538373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7C6E-E824-D5F9-30B4-39D9EA7D65B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656703E-3F6C-40FE-05EE-C1E0755EE4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E89AFD6-9F2C-4DFD-0DB6-4947B73A65E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9F77032-8C10-4A47-38EC-277AC01E3C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0E95866-30B3-073A-DD41-8E0E139370A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8D1772C-BF0E-C652-3BB2-ACE37EF3820A}"/>
              </a:ext>
            </a:extLst>
          </p:cNvPr>
          <p:cNvSpPr>
            <a:spLocks noGrp="1"/>
          </p:cNvSpPr>
          <p:nvPr>
            <p:ph type="dt" sz="half" idx="10"/>
          </p:nvPr>
        </p:nvSpPr>
        <p:spPr/>
        <p:txBody>
          <a:bodyPr/>
          <a:lstStyle/>
          <a:p>
            <a:fld id="{979DA49F-50D0-9E45-B810-3CA58A8B240F}" type="datetimeFigureOut">
              <a:rPr lang="en-US" smtClean="0"/>
              <a:t>4/24/2024</a:t>
            </a:fld>
            <a:endParaRPr lang="en-US"/>
          </a:p>
        </p:txBody>
      </p:sp>
      <p:sp>
        <p:nvSpPr>
          <p:cNvPr id="8" name="Footer Placeholder 7">
            <a:extLst>
              <a:ext uri="{FF2B5EF4-FFF2-40B4-BE49-F238E27FC236}">
                <a16:creationId xmlns:a16="http://schemas.microsoft.com/office/drawing/2014/main" id="{0CC9BC1D-2BE6-F53B-531C-9E03EE184A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C02A68-CA7E-60DA-74F2-2925238B3EA4}"/>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467163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25A8C-0261-47C5-F739-AEB2D0B4D20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D9B6BCD-4775-77EE-4629-8496A636D5B6}"/>
              </a:ext>
            </a:extLst>
          </p:cNvPr>
          <p:cNvSpPr>
            <a:spLocks noGrp="1"/>
          </p:cNvSpPr>
          <p:nvPr>
            <p:ph type="dt" sz="half" idx="10"/>
          </p:nvPr>
        </p:nvSpPr>
        <p:spPr/>
        <p:txBody>
          <a:bodyPr/>
          <a:lstStyle/>
          <a:p>
            <a:fld id="{979DA49F-50D0-9E45-B810-3CA58A8B240F}" type="datetimeFigureOut">
              <a:rPr lang="en-US" smtClean="0"/>
              <a:t>4/24/2024</a:t>
            </a:fld>
            <a:endParaRPr lang="en-US"/>
          </a:p>
        </p:txBody>
      </p:sp>
      <p:sp>
        <p:nvSpPr>
          <p:cNvPr id="4" name="Footer Placeholder 3">
            <a:extLst>
              <a:ext uri="{FF2B5EF4-FFF2-40B4-BE49-F238E27FC236}">
                <a16:creationId xmlns:a16="http://schemas.microsoft.com/office/drawing/2014/main" id="{4B85A719-B8D3-E8B6-6D87-7E722ECC24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68596A-0FD2-1FBB-BC7C-ABB26DC95283}"/>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425177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027A7-94DE-409C-EA9D-6F1F956813D2}"/>
              </a:ext>
            </a:extLst>
          </p:cNvPr>
          <p:cNvSpPr>
            <a:spLocks noGrp="1"/>
          </p:cNvSpPr>
          <p:nvPr>
            <p:ph type="dt" sz="half" idx="10"/>
          </p:nvPr>
        </p:nvSpPr>
        <p:spPr/>
        <p:txBody>
          <a:bodyPr/>
          <a:lstStyle/>
          <a:p>
            <a:fld id="{979DA49F-50D0-9E45-B810-3CA58A8B240F}" type="datetimeFigureOut">
              <a:rPr lang="en-US" smtClean="0"/>
              <a:t>4/24/2024</a:t>
            </a:fld>
            <a:endParaRPr lang="en-US"/>
          </a:p>
        </p:txBody>
      </p:sp>
      <p:sp>
        <p:nvSpPr>
          <p:cNvPr id="3" name="Footer Placeholder 2">
            <a:extLst>
              <a:ext uri="{FF2B5EF4-FFF2-40B4-BE49-F238E27FC236}">
                <a16:creationId xmlns:a16="http://schemas.microsoft.com/office/drawing/2014/main" id="{0A3C1B7E-89B7-9F0A-20DB-AF28CC54BE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4D25EB-CAC8-966F-8A81-6CA99A118826}"/>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2534540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CBEA-E377-FE49-C293-72E33AD58F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00799FF-8B16-AEB4-94F1-73DA05C446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FD0A99B-CADC-9386-9B82-CE4CA60A7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0C03954-DF86-7EFB-6FAC-8EC0284CA224}"/>
              </a:ext>
            </a:extLst>
          </p:cNvPr>
          <p:cNvSpPr>
            <a:spLocks noGrp="1"/>
          </p:cNvSpPr>
          <p:nvPr>
            <p:ph type="dt" sz="half" idx="10"/>
          </p:nvPr>
        </p:nvSpPr>
        <p:spPr/>
        <p:txBody>
          <a:bodyPr/>
          <a:lstStyle/>
          <a:p>
            <a:fld id="{979DA49F-50D0-9E45-B810-3CA58A8B240F}" type="datetimeFigureOut">
              <a:rPr lang="en-US" smtClean="0"/>
              <a:t>4/24/2024</a:t>
            </a:fld>
            <a:endParaRPr lang="en-US"/>
          </a:p>
        </p:txBody>
      </p:sp>
      <p:sp>
        <p:nvSpPr>
          <p:cNvPr id="6" name="Footer Placeholder 5">
            <a:extLst>
              <a:ext uri="{FF2B5EF4-FFF2-40B4-BE49-F238E27FC236}">
                <a16:creationId xmlns:a16="http://schemas.microsoft.com/office/drawing/2014/main" id="{8E4C24EA-0942-D19E-C509-4541CB4CE4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DE439-2FAA-3EE7-04E9-465A2F383068}"/>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73846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E4E24-3D25-2D5B-6E06-E281E715D4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42AFE5A-782D-4A96-A7B7-B8293FAB5B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49EFFD-9029-E3B9-B438-1B92C9935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A5BE3FF-6A87-5BCC-AD43-86D7393ED4FF}"/>
              </a:ext>
            </a:extLst>
          </p:cNvPr>
          <p:cNvSpPr>
            <a:spLocks noGrp="1"/>
          </p:cNvSpPr>
          <p:nvPr>
            <p:ph type="dt" sz="half" idx="10"/>
          </p:nvPr>
        </p:nvSpPr>
        <p:spPr/>
        <p:txBody>
          <a:bodyPr/>
          <a:lstStyle/>
          <a:p>
            <a:fld id="{979DA49F-50D0-9E45-B810-3CA58A8B240F}" type="datetimeFigureOut">
              <a:rPr lang="en-US" smtClean="0"/>
              <a:t>4/24/2024</a:t>
            </a:fld>
            <a:endParaRPr lang="en-US"/>
          </a:p>
        </p:txBody>
      </p:sp>
      <p:sp>
        <p:nvSpPr>
          <p:cNvPr id="6" name="Footer Placeholder 5">
            <a:extLst>
              <a:ext uri="{FF2B5EF4-FFF2-40B4-BE49-F238E27FC236}">
                <a16:creationId xmlns:a16="http://schemas.microsoft.com/office/drawing/2014/main" id="{7EC2833B-E68D-ED40-B502-774191C159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E3BDA7-C60D-33D6-95E3-4E42927AEAC9}"/>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4219863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D632DB-EC5F-1F9F-8942-5AB1CE4E4D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8145E91-5AE0-7AC2-5BE4-32AF01C845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388312-C3E5-73F5-2CFD-A789D07CBB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DA49F-50D0-9E45-B810-3CA58A8B240F}" type="datetimeFigureOut">
              <a:rPr lang="en-US" smtClean="0"/>
              <a:t>4/24/2024</a:t>
            </a:fld>
            <a:endParaRPr lang="en-US"/>
          </a:p>
        </p:txBody>
      </p:sp>
      <p:sp>
        <p:nvSpPr>
          <p:cNvPr id="5" name="Footer Placeholder 4">
            <a:extLst>
              <a:ext uri="{FF2B5EF4-FFF2-40B4-BE49-F238E27FC236}">
                <a16:creationId xmlns:a16="http://schemas.microsoft.com/office/drawing/2014/main" id="{22BB9D77-BCBF-C231-5228-6BC3DCDFEA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2D05C0-75E0-A7DD-6869-05E34C2C34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73ACB-50D8-6B49-B158-1A84847CD905}" type="slidenum">
              <a:rPr lang="en-US" smtClean="0"/>
              <a:t>‹#›</a:t>
            </a:fld>
            <a:endParaRPr lang="en-US"/>
          </a:p>
        </p:txBody>
      </p:sp>
    </p:spTree>
    <p:extLst>
      <p:ext uri="{BB962C8B-B14F-4D97-AF65-F5344CB8AC3E}">
        <p14:creationId xmlns:p14="http://schemas.microsoft.com/office/powerpoint/2010/main" val="3049012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jpeg"/><Relationship Id="rId7" Type="http://schemas.openxmlformats.org/officeDocument/2006/relationships/hyperlink" Target="https://www.rct.uk/collection/406785/elizabeth-woodville-1437-149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hyperlink" Target="https://www.rct.uk/collection/403435/edward-iv-1442-83"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5.jpeg"/><Relationship Id="rId7" Type="http://schemas.openxmlformats.org/officeDocument/2006/relationships/hyperlink" Target="https://artsandculture.google.com/asset/TwG_yFEuzfHGDQ"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s://www.npg.org.uk/collections/search/portrait/mw02030/King-Edward-V" TargetMode="External"/><Relationship Id="rId4" Type="http://schemas.openxmlformats.org/officeDocument/2006/relationships/image" Target="../media/image9.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images.lambethpalacelibrary.org.uk/luna/servlet/detail/LPLIBLPL~17~17~1639~100444?sort=creator%2Ctype%2Cdate%2Ctitle&amp;qvq=q:Dictes%20and%20Sayings%20of%20the%20Philosophers;sort:creator%2Ctype%2Cdate%2Ctitle;lc:LPLIBLPL~17~17&amp;mi=29&amp;trs=42" TargetMode="External"/><Relationship Id="rId5" Type="http://schemas.openxmlformats.org/officeDocument/2006/relationships/image" Target="../media/image13.jpeg"/><Relationship Id="rId4" Type="http://schemas.openxmlformats.org/officeDocument/2006/relationships/hyperlink" Target="https://www.npg.org.uk/collections/search/portrait/mw05304/King-Richard-III?LinkID=mp03765&amp;search=sas&amp;sText=richard+iii&amp;role=sit&amp;rNo=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npg.org.uk/collections/search/portrait/mw03078/King-Henry-VII" TargetMode="External"/><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5.jpeg"/><Relationship Id="rId7" Type="http://schemas.openxmlformats.org/officeDocument/2006/relationships/hyperlink" Target="https://imagesonline.bl.uk/asset/16533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s://www.alamy.com/lambert-simnel-1477-1525-pretender-to-the-throne-of-england-his-claim-to-be-edward-plantagenet-17th-earl-of-warwick-in-1487-threatened-the-newly-established-reign-of-henry-vii-image367583391.html?imageid=0734E723-4994-43DB-BAB9-3C08E5D892E7&amp;p=56342&amp;pn=1&amp;searchId=4c420a158f5c18fd49b6dc468c8f571f&amp;searchtype=0" TargetMode="Externa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hyperlink" Target="https://www.npg.org.uk/collections/search/portrait/mw123939/Edward-Plantagenet-Earl-of-Warwick-and-Salisbur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A263A2-189D-EC4A-E90B-98F604A91CD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454"/>
            <a:ext cx="12192001" cy="6853344"/>
          </a:xfrm>
          <a:prstGeom prst="rect">
            <a:avLst/>
          </a:prstGeom>
        </p:spPr>
      </p:pic>
      <p:sp>
        <p:nvSpPr>
          <p:cNvPr id="3" name="Title 2">
            <a:extLst>
              <a:ext uri="{FF2B5EF4-FFF2-40B4-BE49-F238E27FC236}">
                <a16:creationId xmlns:a16="http://schemas.microsoft.com/office/drawing/2014/main" id="{E10625AC-537F-792B-C8CD-57FBEDF3145F}"/>
              </a:ext>
            </a:extLst>
          </p:cNvPr>
          <p:cNvSpPr txBox="1">
            <a:spLocks noGrp="1"/>
          </p:cNvSpPr>
          <p:nvPr>
            <p:ph type="title" idx="4294967295"/>
          </p:nvPr>
        </p:nvSpPr>
        <p:spPr>
          <a:xfrm>
            <a:off x="411947" y="386924"/>
            <a:ext cx="927392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HOW TO USE - NOTES FOR TEACHERS</a:t>
            </a:r>
          </a:p>
        </p:txBody>
      </p:sp>
      <p:sp>
        <p:nvSpPr>
          <p:cNvPr id="5" name="TextBox 4">
            <a:extLst>
              <a:ext uri="{FF2B5EF4-FFF2-40B4-BE49-F238E27FC236}">
                <a16:creationId xmlns:a16="http://schemas.microsoft.com/office/drawing/2014/main" id="{609CBFA2-EBFE-C4D6-9755-C34D8E85321B}"/>
              </a:ext>
            </a:extLst>
          </p:cNvPr>
          <p:cNvSpPr txBox="1"/>
          <p:nvPr/>
        </p:nvSpPr>
        <p:spPr>
          <a:xfrm>
            <a:off x="435697" y="912419"/>
            <a:ext cx="5391982"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These resources from Historic Royal Palaces are multi-purpose. </a:t>
            </a:r>
            <a:b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They are ready for you to tweak and use in your lessons. </a:t>
            </a:r>
          </a:p>
        </p:txBody>
      </p:sp>
      <p:sp>
        <p:nvSpPr>
          <p:cNvPr id="18" name="TextBox 17">
            <a:extLst>
              <a:ext uri="{FF2B5EF4-FFF2-40B4-BE49-F238E27FC236}">
                <a16:creationId xmlns:a16="http://schemas.microsoft.com/office/drawing/2014/main" id="{8DA221DA-E890-DE09-5ECB-D2EBCADB2847}"/>
              </a:ext>
            </a:extLst>
          </p:cNvPr>
          <p:cNvSpPr txBox="1"/>
          <p:nvPr/>
        </p:nvSpPr>
        <p:spPr>
          <a:xfrm>
            <a:off x="381207" y="5609910"/>
            <a:ext cx="8399111" cy="846386"/>
          </a:xfrm>
          <a:prstGeom prst="rect">
            <a:avLst/>
          </a:prstGeom>
          <a:noFill/>
        </p:spPr>
        <p:txBody>
          <a:bodyPr wrap="square" rtlCol="0">
            <a:spAutoFit/>
          </a:bodyPr>
          <a:lstStyle/>
          <a:p>
            <a:pPr algn="l"/>
            <a:r>
              <a:rPr lang="en-GB" sz="1100" b="1">
                <a:solidFill>
                  <a:srgbClr val="38224F"/>
                </a:solidFill>
                <a:effectLst/>
                <a:latin typeface="Georgia" panose="02040502050405020303" pitchFamily="18" charset="0"/>
              </a:rPr>
              <a:t>Disclaimer and Use Terms</a:t>
            </a:r>
            <a:endParaRPr lang="en-GB" sz="1100" b="1">
              <a:solidFill>
                <a:srgbClr val="38224F"/>
              </a:solidFill>
              <a:effectLst/>
              <a:latin typeface="Calibri" panose="020F0502020204030204" pitchFamily="34" charset="0"/>
            </a:endParaRPr>
          </a:p>
          <a:p>
            <a:pPr algn="l"/>
            <a:r>
              <a:rPr lang="en-GB" sz="950" b="0">
                <a:solidFill>
                  <a:srgbClr val="242424"/>
                </a:solidFill>
                <a:effectLst/>
                <a:latin typeface="Georgia" panose="02040502050405020303" pitchFamily="18" charset="0"/>
              </a:rPr>
              <a:t>We are the owner or the licensee of all intellectual property rights in these resources which are protected by copyright laws and treaties around the world. All such rights are reserved. These resources, and the content included within them, may be used by you for educational purposes only. This means that you may download the resources and use or share them solely in educational environments (including for home school lessons) or as part of homework. You may not share the resources other than for the above purposes and you must not use the resources, or any part of them, for any commercial purpose.</a:t>
            </a:r>
            <a:endParaRPr lang="en-GB" sz="950" b="0">
              <a:solidFill>
                <a:srgbClr val="242424"/>
              </a:solidFill>
              <a:effectLst/>
              <a:latin typeface="Calibri" panose="020F0502020204030204" pitchFamily="34" charset="0"/>
            </a:endParaRPr>
          </a:p>
        </p:txBody>
      </p:sp>
      <p:grpSp>
        <p:nvGrpSpPr>
          <p:cNvPr id="15" name="Group 14">
            <a:extLst>
              <a:ext uri="{FF2B5EF4-FFF2-40B4-BE49-F238E27FC236}">
                <a16:creationId xmlns:a16="http://schemas.microsoft.com/office/drawing/2014/main" id="{1B030CDA-8544-B6F8-2F48-ADFAA946D918}"/>
              </a:ext>
              <a:ext uri="{C183D7F6-B498-43B3-948B-1728B52AA6E4}">
                <adec:decorative xmlns:adec="http://schemas.microsoft.com/office/drawing/2017/decorative" val="1"/>
              </a:ext>
            </a:extLst>
          </p:cNvPr>
          <p:cNvGrpSpPr/>
          <p:nvPr/>
        </p:nvGrpSpPr>
        <p:grpSpPr>
          <a:xfrm>
            <a:off x="1858502" y="2254528"/>
            <a:ext cx="2647509" cy="2320115"/>
            <a:chOff x="1858502" y="2254528"/>
            <a:chExt cx="2647509" cy="2320115"/>
          </a:xfrm>
        </p:grpSpPr>
        <p:sp>
          <p:nvSpPr>
            <p:cNvPr id="26" name="Rectangle 25">
              <a:extLst>
                <a:ext uri="{FF2B5EF4-FFF2-40B4-BE49-F238E27FC236}">
                  <a16:creationId xmlns:a16="http://schemas.microsoft.com/office/drawing/2014/main" id="{66BFD516-7DD9-BA02-5DEE-51A6692FBCAD}"/>
                </a:ext>
                <a:ext uri="{C183D7F6-B498-43B3-948B-1728B52AA6E4}">
                  <adec:decorative xmlns:adec="http://schemas.microsoft.com/office/drawing/2017/decorative" val="1"/>
                </a:ext>
              </a:extLst>
            </p:cNvPr>
            <p:cNvSpPr/>
            <p:nvPr/>
          </p:nvSpPr>
          <p:spPr>
            <a:xfrm>
              <a:off x="1858502" y="2254528"/>
              <a:ext cx="2647509" cy="2320115"/>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B76C42A-BD4C-FAE0-3B94-98B8841B6DC5}"/>
                </a:ext>
              </a:extLst>
            </p:cNvPr>
            <p:cNvSpPr txBox="1"/>
            <p:nvPr/>
          </p:nvSpPr>
          <p:spPr>
            <a:xfrm>
              <a:off x="2227880" y="3642028"/>
              <a:ext cx="1908753" cy="769441"/>
            </a:xfrm>
            <a:prstGeom prst="rect">
              <a:avLst/>
            </a:prstGeom>
            <a:noFill/>
          </p:spPr>
          <p:txBody>
            <a:bodyPr wrap="square" lIns="91440" tIns="45720" rIns="91440" bIns="45720" rtlCol="0" anchor="t">
              <a:spAutoFit/>
            </a:bodyPr>
            <a:lstStyle/>
            <a:p>
              <a:pPr algn="ctr" defTabSz="144000"/>
              <a:r>
                <a:rPr lang="en-GB" sz="1100">
                  <a:latin typeface="Georgia"/>
                  <a:ea typeface="Open Sans"/>
                  <a:cs typeface="Open Sans"/>
                </a:rPr>
                <a:t>For the best experience, download and open the </a:t>
              </a:r>
              <a:br>
                <a:rPr lang="en-GB" sz="1100">
                  <a:latin typeface="Georgia"/>
                  <a:ea typeface="Open Sans"/>
                  <a:cs typeface="Open Sans"/>
                </a:rPr>
              </a:br>
              <a:r>
                <a:rPr lang="en-GB" sz="1100">
                  <a:latin typeface="Georgia"/>
                  <a:ea typeface="Open Sans"/>
                  <a:cs typeface="Open Sans"/>
                </a:rPr>
                <a:t>file in the PowerPoint </a:t>
              </a:r>
              <a:br>
                <a:rPr lang="en-GB" sz="1100">
                  <a:latin typeface="Georgia"/>
                  <a:ea typeface="Open Sans"/>
                  <a:cs typeface="Open Sans"/>
                </a:rPr>
              </a:br>
              <a:r>
                <a:rPr lang="en-GB" sz="1100">
                  <a:latin typeface="Georgia"/>
                  <a:ea typeface="Open Sans"/>
                  <a:cs typeface="Open Sans"/>
                </a:rPr>
                <a:t>desktop app.</a:t>
              </a:r>
              <a:endParaRPr lang="en-US" sz="1100">
                <a:latin typeface="Georgia"/>
                <a:ea typeface="Open Sans"/>
                <a:cs typeface="Open Sans"/>
              </a:endParaRPr>
            </a:p>
          </p:txBody>
        </p:sp>
        <p:pic>
          <p:nvPicPr>
            <p:cNvPr id="2" name="Google Shape;107;p1">
              <a:extLst>
                <a:ext uri="{FF2B5EF4-FFF2-40B4-BE49-F238E27FC236}">
                  <a16:creationId xmlns:a16="http://schemas.microsoft.com/office/drawing/2014/main" id="{DF0CD452-9611-04F0-8896-B16EC605B50C}"/>
                </a:ext>
                <a:ext uri="{C183D7F6-B498-43B3-948B-1728B52AA6E4}">
                  <adec:decorative xmlns:adec="http://schemas.microsoft.com/office/drawing/2017/decorative" val="1"/>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2516934" y="2478525"/>
              <a:ext cx="1330644" cy="1120542"/>
            </a:xfrm>
            <a:prstGeom prst="rect">
              <a:avLst/>
            </a:prstGeom>
            <a:noFill/>
            <a:ln>
              <a:noFill/>
            </a:ln>
          </p:spPr>
        </p:pic>
      </p:grpSp>
      <p:grpSp>
        <p:nvGrpSpPr>
          <p:cNvPr id="16" name="Group 15">
            <a:extLst>
              <a:ext uri="{FF2B5EF4-FFF2-40B4-BE49-F238E27FC236}">
                <a16:creationId xmlns:a16="http://schemas.microsoft.com/office/drawing/2014/main" id="{5DFC80C1-ECEC-7739-E420-834DB1C12F75}"/>
              </a:ext>
              <a:ext uri="{C183D7F6-B498-43B3-948B-1728B52AA6E4}">
                <adec:decorative xmlns:adec="http://schemas.microsoft.com/office/drawing/2017/decorative" val="1"/>
              </a:ext>
            </a:extLst>
          </p:cNvPr>
          <p:cNvGrpSpPr/>
          <p:nvPr/>
        </p:nvGrpSpPr>
        <p:grpSpPr>
          <a:xfrm>
            <a:off x="4775984" y="2258995"/>
            <a:ext cx="2647509" cy="2311181"/>
            <a:chOff x="4775984" y="2258995"/>
            <a:chExt cx="2647509" cy="2311181"/>
          </a:xfrm>
        </p:grpSpPr>
        <p:sp>
          <p:nvSpPr>
            <p:cNvPr id="21" name="Rectangle 20">
              <a:extLst>
                <a:ext uri="{FF2B5EF4-FFF2-40B4-BE49-F238E27FC236}">
                  <a16:creationId xmlns:a16="http://schemas.microsoft.com/office/drawing/2014/main" id="{DEB4571F-E5D4-0B9D-2BFD-8FA223D5F6C3}"/>
                </a:ext>
                <a:ext uri="{C183D7F6-B498-43B3-948B-1728B52AA6E4}">
                  <adec:decorative xmlns:adec="http://schemas.microsoft.com/office/drawing/2017/decorative" val="1"/>
                </a:ext>
              </a:extLst>
            </p:cNvPr>
            <p:cNvSpPr/>
            <p:nvPr/>
          </p:nvSpPr>
          <p:spPr>
            <a:xfrm>
              <a:off x="4775984" y="2258995"/>
              <a:ext cx="2647509" cy="2311181"/>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48A26CE-46FB-34B1-FC5B-67C76652301D}"/>
                </a:ext>
              </a:extLst>
            </p:cNvPr>
            <p:cNvSpPr txBox="1"/>
            <p:nvPr/>
          </p:nvSpPr>
          <p:spPr>
            <a:xfrm>
              <a:off x="5145362" y="3646495"/>
              <a:ext cx="1908753" cy="769441"/>
            </a:xfrm>
            <a:prstGeom prst="rect">
              <a:avLst/>
            </a:prstGeom>
            <a:noFill/>
          </p:spPr>
          <p:txBody>
            <a:bodyPr wrap="square" rtlCol="0">
              <a:spAutoFit/>
            </a:bodyPr>
            <a:lstStyle/>
            <a:p>
              <a:pPr algn="ctr" defTabSz="144000"/>
              <a:r>
                <a:rPr lang="en-GB" sz="1100">
                  <a:effectLst/>
                  <a:latin typeface="Georgia" panose="02040502050405020303" pitchFamily="18" charset="0"/>
                  <a:ea typeface="Open Sans" panose="020B0606030504020204" pitchFamily="34" charset="0"/>
                  <a:cs typeface="Open Sans" panose="020B0606030504020204" pitchFamily="34" charset="0"/>
                </a:rPr>
                <a:t>Answers are found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under the slide. Click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on the notes symbol at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the bottom of the screen.</a:t>
              </a:r>
              <a:endParaRPr lang="en-US" sz="1100">
                <a:latin typeface="Georgia" panose="02040502050405020303" pitchFamily="18" charset="0"/>
                <a:ea typeface="Open Sans" panose="020B0606030504020204" pitchFamily="34" charset="0"/>
                <a:cs typeface="Open Sans" panose="020B0606030504020204" pitchFamily="34" charset="0"/>
              </a:endParaRPr>
            </a:p>
          </p:txBody>
        </p:sp>
        <p:pic>
          <p:nvPicPr>
            <p:cNvPr id="9" name="Google Shape;107;p1">
              <a:extLst>
                <a:ext uri="{FF2B5EF4-FFF2-40B4-BE49-F238E27FC236}">
                  <a16:creationId xmlns:a16="http://schemas.microsoft.com/office/drawing/2014/main" id="{03F38FAA-ADD4-D0C2-8831-5A848DE5E66B}"/>
                </a:ext>
                <a:ext uri="{C183D7F6-B498-43B3-948B-1728B52AA6E4}">
                  <adec:decorative xmlns:adec="http://schemas.microsoft.com/office/drawing/2017/decorative" val="1"/>
                </a:ext>
              </a:extLst>
            </p:cNvPr>
            <p:cNvPicPr preferRelativeResize="0">
              <a:picLocks noChangeAspect="1"/>
            </p:cNvPicPr>
            <p:nvPr/>
          </p:nvPicPr>
          <p:blipFill>
            <a:blip r:embed="rId5" cstate="screen">
              <a:extLst>
                <a:ext uri="{28A0092B-C50C-407E-A947-70E740481C1C}">
                  <a14:useLocalDpi xmlns:a14="http://schemas.microsoft.com/office/drawing/2010/main"/>
                </a:ext>
              </a:extLst>
            </a:blip>
            <a:srcRect/>
            <a:stretch/>
          </p:blipFill>
          <p:spPr>
            <a:xfrm>
              <a:off x="5178464" y="2518506"/>
              <a:ext cx="1656267" cy="1049515"/>
            </a:xfrm>
            <a:prstGeom prst="rect">
              <a:avLst/>
            </a:prstGeom>
            <a:noFill/>
            <a:ln>
              <a:noFill/>
            </a:ln>
          </p:spPr>
        </p:pic>
      </p:grpSp>
      <p:grpSp>
        <p:nvGrpSpPr>
          <p:cNvPr id="17" name="Group 16">
            <a:extLst>
              <a:ext uri="{FF2B5EF4-FFF2-40B4-BE49-F238E27FC236}">
                <a16:creationId xmlns:a16="http://schemas.microsoft.com/office/drawing/2014/main" id="{51657291-23F0-8A26-5B73-5E73F2A17CEB}"/>
              </a:ext>
              <a:ext uri="{C183D7F6-B498-43B3-948B-1728B52AA6E4}">
                <adec:decorative xmlns:adec="http://schemas.microsoft.com/office/drawing/2017/decorative" val="1"/>
              </a:ext>
            </a:extLst>
          </p:cNvPr>
          <p:cNvGrpSpPr/>
          <p:nvPr/>
        </p:nvGrpSpPr>
        <p:grpSpPr>
          <a:xfrm>
            <a:off x="7693466" y="2258995"/>
            <a:ext cx="2647509" cy="2311180"/>
            <a:chOff x="7693466" y="2258995"/>
            <a:chExt cx="2647509" cy="2311180"/>
          </a:xfrm>
        </p:grpSpPr>
        <p:sp>
          <p:nvSpPr>
            <p:cNvPr id="11" name="Rectangle 10">
              <a:extLst>
                <a:ext uri="{FF2B5EF4-FFF2-40B4-BE49-F238E27FC236}">
                  <a16:creationId xmlns:a16="http://schemas.microsoft.com/office/drawing/2014/main" id="{E59036A5-DB4B-C88C-B256-C975B00BEEA9}"/>
                </a:ext>
                <a:ext uri="{C183D7F6-B498-43B3-948B-1728B52AA6E4}">
                  <adec:decorative xmlns:adec="http://schemas.microsoft.com/office/drawing/2017/decorative" val="1"/>
                </a:ext>
              </a:extLst>
            </p:cNvPr>
            <p:cNvSpPr/>
            <p:nvPr/>
          </p:nvSpPr>
          <p:spPr>
            <a:xfrm>
              <a:off x="7693466" y="2258995"/>
              <a:ext cx="2647509" cy="2311180"/>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7E7A237-14F3-6B91-E4C5-77D05967BE45}"/>
                </a:ext>
              </a:extLst>
            </p:cNvPr>
            <p:cNvSpPr txBox="1"/>
            <p:nvPr/>
          </p:nvSpPr>
          <p:spPr>
            <a:xfrm>
              <a:off x="8206111" y="3732720"/>
              <a:ext cx="1622218" cy="600164"/>
            </a:xfrm>
            <a:prstGeom prst="rect">
              <a:avLst/>
            </a:prstGeom>
            <a:noFill/>
          </p:spPr>
          <p:txBody>
            <a:bodyPr wrap="square" rtlCol="0">
              <a:spAutoFit/>
            </a:bodyPr>
            <a:lstStyle/>
            <a:p>
              <a:pPr algn="ctr" defTabSz="144000"/>
              <a:r>
                <a:rPr lang="en-GB" sz="1100">
                  <a:effectLst/>
                  <a:latin typeface="Georgia" panose="02040502050405020303" pitchFamily="18" charset="0"/>
                  <a:ea typeface="Open Sans" panose="020B0606030504020204" pitchFamily="34" charset="0"/>
                  <a:cs typeface="Open Sans" panose="020B0606030504020204" pitchFamily="34" charset="0"/>
                </a:rPr>
                <a:t>Delete text and images to make your own worksheets.</a:t>
              </a:r>
              <a:endParaRPr lang="en-US" sz="1100">
                <a:latin typeface="Georgia" panose="02040502050405020303" pitchFamily="18" charset="0"/>
                <a:ea typeface="Open Sans" panose="020B0606030504020204" pitchFamily="34" charset="0"/>
                <a:cs typeface="Open Sans" panose="020B0606030504020204" pitchFamily="34" charset="0"/>
              </a:endParaRPr>
            </a:p>
          </p:txBody>
        </p:sp>
        <p:pic>
          <p:nvPicPr>
            <p:cNvPr id="10" name="Google Shape;107;p1">
              <a:extLst>
                <a:ext uri="{FF2B5EF4-FFF2-40B4-BE49-F238E27FC236}">
                  <a16:creationId xmlns:a16="http://schemas.microsoft.com/office/drawing/2014/main" id="{9EC4FE7C-330E-9B9B-B028-8626D2B708CC}"/>
                </a:ext>
                <a:ext uri="{C183D7F6-B498-43B3-948B-1728B52AA6E4}">
                  <adec:decorative xmlns:adec="http://schemas.microsoft.com/office/drawing/2017/decorative" val="1"/>
                </a:ext>
              </a:extLst>
            </p:cNvPr>
            <p:cNvPicPr preferRelativeResize="0">
              <a:picLocks noChangeAspect="1"/>
            </p:cNvPicPr>
            <p:nvPr/>
          </p:nvPicPr>
          <p:blipFill>
            <a:blip r:embed="rId6" cstate="screen">
              <a:extLst>
                <a:ext uri="{28A0092B-C50C-407E-A947-70E740481C1C}">
                  <a14:useLocalDpi xmlns:a14="http://schemas.microsoft.com/office/drawing/2010/main"/>
                </a:ext>
              </a:extLst>
            </a:blip>
            <a:srcRect/>
            <a:stretch/>
          </p:blipFill>
          <p:spPr>
            <a:xfrm>
              <a:off x="8123924" y="2406069"/>
              <a:ext cx="1786593" cy="1277563"/>
            </a:xfrm>
            <a:prstGeom prst="rect">
              <a:avLst/>
            </a:prstGeom>
            <a:noFill/>
            <a:ln>
              <a:noFill/>
            </a:ln>
          </p:spPr>
        </p:pic>
      </p:grpSp>
    </p:spTree>
    <p:extLst>
      <p:ext uri="{BB962C8B-B14F-4D97-AF65-F5344CB8AC3E}">
        <p14:creationId xmlns:p14="http://schemas.microsoft.com/office/powerpoint/2010/main" val="4032837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10A4F-4098-B769-B2BE-FFDDF0A4B4C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9" name="TextBox 8">
            <a:extLst>
              <a:ext uri="{FF2B5EF4-FFF2-40B4-BE49-F238E27FC236}">
                <a16:creationId xmlns:a16="http://schemas.microsoft.com/office/drawing/2014/main" id="{B12204E2-A0DB-3756-FC77-31F68340F65B}"/>
              </a:ext>
            </a:extLst>
          </p:cNvPr>
          <p:cNvSpPr txBox="1"/>
          <p:nvPr/>
        </p:nvSpPr>
        <p:spPr>
          <a:xfrm>
            <a:off x="411947" y="386924"/>
            <a:ext cx="6404489"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sp>
        <p:nvSpPr>
          <p:cNvPr id="10" name="TextBox 9">
            <a:extLst>
              <a:ext uri="{FF2B5EF4-FFF2-40B4-BE49-F238E27FC236}">
                <a16:creationId xmlns:a16="http://schemas.microsoft.com/office/drawing/2014/main" id="{D845CFDD-E078-E193-4727-8B67D6F700F3}"/>
              </a:ext>
            </a:extLst>
          </p:cNvPr>
          <p:cNvSpPr txBox="1">
            <a:spLocks/>
          </p:cNvSpPr>
          <p:nvPr/>
        </p:nvSpPr>
        <p:spPr>
          <a:xfrm>
            <a:off x="596014" y="1075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plot/plotting   </a:t>
            </a:r>
            <a:r>
              <a:rPr lang="en-GB" sz="1100">
                <a:effectLst/>
                <a:latin typeface="Georgia" panose="02040502050405020303" pitchFamily="18" charset="0"/>
                <a:ea typeface="Open Sans" panose="020B0606030504020204" pitchFamily="34" charset="0"/>
                <a:cs typeface="Open Sans" panose="020B0606030504020204" pitchFamily="34" charset="0"/>
              </a:rPr>
              <a:t>  |  secretly plan to harm someone, especially a government or ruler </a:t>
            </a:r>
          </a:p>
        </p:txBody>
      </p:sp>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96014" y="138065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F910C85-0973-6C4E-7F8A-86224D837953}"/>
              </a:ext>
            </a:extLst>
          </p:cNvPr>
          <p:cNvSpPr txBox="1">
            <a:spLocks/>
          </p:cNvSpPr>
          <p:nvPr/>
        </p:nvSpPr>
        <p:spPr>
          <a:xfrm>
            <a:off x="596014" y="142396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power struggle    </a:t>
            </a:r>
            <a:r>
              <a:rPr lang="en-GB" sz="1100">
                <a:effectLst/>
                <a:latin typeface="Georgia" panose="02040502050405020303" pitchFamily="18" charset="0"/>
                <a:ea typeface="Open Sans" panose="020B0606030504020204" pitchFamily="34" charset="0"/>
                <a:cs typeface="Open Sans" panose="020B0606030504020204" pitchFamily="34" charset="0"/>
              </a:rPr>
              <a:t>  |  a fight for control between two or more people or groups </a:t>
            </a:r>
          </a:p>
        </p:txBody>
      </p:sp>
      <p:cxnSp>
        <p:nvCxnSpPr>
          <p:cNvPr id="77" name="Straight Connector 76">
            <a:extLst>
              <a:ext uri="{FF2B5EF4-FFF2-40B4-BE49-F238E27FC236}">
                <a16:creationId xmlns:a16="http://schemas.microsoft.com/office/drawing/2014/main" id="{C1689333-9F67-3156-44D9-9F160ECD9D5D}"/>
              </a:ext>
              <a:ext uri="{C183D7F6-B498-43B3-948B-1728B52AA6E4}">
                <adec:decorative xmlns:adec="http://schemas.microsoft.com/office/drawing/2017/decorative" val="1"/>
              </a:ext>
            </a:extLst>
          </p:cNvPr>
          <p:cNvCxnSpPr>
            <a:cxnSpLocks/>
          </p:cNvCxnSpPr>
          <p:nvPr/>
        </p:nvCxnSpPr>
        <p:spPr>
          <a:xfrm>
            <a:off x="596014" y="172889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E863A37-F0E6-F099-695D-70642992B512}"/>
              </a:ext>
            </a:extLst>
          </p:cNvPr>
          <p:cNvSpPr txBox="1">
            <a:spLocks/>
          </p:cNvSpPr>
          <p:nvPr/>
        </p:nvSpPr>
        <p:spPr>
          <a:xfrm>
            <a:off x="596014" y="1772202"/>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Queen Consort    </a:t>
            </a:r>
            <a:r>
              <a:rPr lang="en-GB" sz="1100">
                <a:effectLst/>
                <a:latin typeface="Georgia" panose="02040502050405020303" pitchFamily="18" charset="0"/>
                <a:ea typeface="Open Sans" panose="020B0606030504020204" pitchFamily="34" charset="0"/>
                <a:cs typeface="Open Sans" panose="020B0606030504020204" pitchFamily="34" charset="0"/>
              </a:rPr>
              <a:t>  |  wife of a reigning king </a:t>
            </a:r>
          </a:p>
        </p:txBody>
      </p:sp>
      <p:cxnSp>
        <p:nvCxnSpPr>
          <p:cNvPr id="80" name="Straight Connector 79">
            <a:extLst>
              <a:ext uri="{FF2B5EF4-FFF2-40B4-BE49-F238E27FC236}">
                <a16:creationId xmlns:a16="http://schemas.microsoft.com/office/drawing/2014/main" id="{7F388366-3CDF-95E3-4F71-2496A67AB25E}"/>
              </a:ext>
              <a:ext uri="{C183D7F6-B498-43B3-948B-1728B52AA6E4}">
                <adec:decorative xmlns:adec="http://schemas.microsoft.com/office/drawing/2017/decorative" val="1"/>
              </a:ext>
            </a:extLst>
          </p:cNvPr>
          <p:cNvCxnSpPr>
            <a:cxnSpLocks/>
          </p:cNvCxnSpPr>
          <p:nvPr/>
        </p:nvCxnSpPr>
        <p:spPr>
          <a:xfrm>
            <a:off x="596014" y="207712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4" y="212043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rebel     </a:t>
            </a:r>
            <a:r>
              <a:rPr lang="en-GB" sz="1100">
                <a:effectLst/>
                <a:latin typeface="Georgia" panose="02040502050405020303" pitchFamily="18" charset="0"/>
                <a:ea typeface="Open Sans" panose="020B0606030504020204" pitchFamily="34" charset="0"/>
                <a:cs typeface="Open Sans" panose="020B0606030504020204" pitchFamily="34" charset="0"/>
              </a:rPr>
              <a:t>|  person who joins a rebellion </a:t>
            </a:r>
          </a:p>
        </p:txBody>
      </p:sp>
      <p:cxnSp>
        <p:nvCxnSpPr>
          <p:cNvPr id="83" name="Straight Connector 82">
            <a:extLst>
              <a:ext uri="{FF2B5EF4-FFF2-40B4-BE49-F238E27FC236}">
                <a16:creationId xmlns:a16="http://schemas.microsoft.com/office/drawing/2014/main" id="{4C2D98E9-7686-C557-75AB-853536F2F1D1}"/>
              </a:ext>
              <a:ext uri="{C183D7F6-B498-43B3-948B-1728B52AA6E4}">
                <adec:decorative xmlns:adec="http://schemas.microsoft.com/office/drawing/2017/decorative" val="1"/>
              </a:ext>
            </a:extLst>
          </p:cNvPr>
          <p:cNvCxnSpPr>
            <a:cxnSpLocks/>
          </p:cNvCxnSpPr>
          <p:nvPr/>
        </p:nvCxnSpPr>
        <p:spPr>
          <a:xfrm>
            <a:off x="596014" y="2425358"/>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BFB54E3-A83A-8B8D-5CAD-830115C982EF}"/>
              </a:ext>
            </a:extLst>
          </p:cNvPr>
          <p:cNvSpPr txBox="1">
            <a:spLocks/>
          </p:cNvSpPr>
          <p:nvPr/>
        </p:nvSpPr>
        <p:spPr>
          <a:xfrm>
            <a:off x="596014" y="2468670"/>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rebellion     </a:t>
            </a:r>
            <a:r>
              <a:rPr lang="en-GB" sz="1100">
                <a:effectLst/>
                <a:latin typeface="Georgia" panose="02040502050405020303" pitchFamily="18" charset="0"/>
                <a:ea typeface="Open Sans" panose="020B0606030504020204" pitchFamily="34" charset="0"/>
                <a:cs typeface="Open Sans" panose="020B0606030504020204" pitchFamily="34" charset="0"/>
              </a:rPr>
              <a:t>  |  a fight by a large group of people against the government or ruler </a:t>
            </a:r>
          </a:p>
        </p:txBody>
      </p:sp>
      <p:cxnSp>
        <p:nvCxnSpPr>
          <p:cNvPr id="92" name="Straight Connector 91">
            <a:extLst>
              <a:ext uri="{FF2B5EF4-FFF2-40B4-BE49-F238E27FC236}">
                <a16:creationId xmlns:a16="http://schemas.microsoft.com/office/drawing/2014/main" id="{BB0A895A-7AED-4D48-67D2-B08791CBF3A8}"/>
              </a:ext>
              <a:ext uri="{C183D7F6-B498-43B3-948B-1728B52AA6E4}">
                <adec:decorative xmlns:adec="http://schemas.microsoft.com/office/drawing/2017/decorative" val="1"/>
              </a:ext>
            </a:extLst>
          </p:cNvPr>
          <p:cNvCxnSpPr>
            <a:cxnSpLocks/>
          </p:cNvCxnSpPr>
          <p:nvPr/>
        </p:nvCxnSpPr>
        <p:spPr>
          <a:xfrm>
            <a:off x="596014" y="2773592"/>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16ACEB5-91F0-1690-97DB-F2C29EA1B03F}"/>
              </a:ext>
            </a:extLst>
          </p:cNvPr>
          <p:cNvSpPr txBox="1">
            <a:spLocks/>
          </p:cNvSpPr>
          <p:nvPr/>
        </p:nvSpPr>
        <p:spPr>
          <a:xfrm>
            <a:off x="596014" y="281690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Royal Apartments     </a:t>
            </a:r>
            <a:r>
              <a:rPr lang="en-GB" sz="1100">
                <a:effectLst/>
                <a:latin typeface="Georgia" panose="02040502050405020303" pitchFamily="18" charset="0"/>
                <a:ea typeface="Open Sans" panose="020B0606030504020204" pitchFamily="34" charset="0"/>
                <a:cs typeface="Open Sans" panose="020B0606030504020204" pitchFamily="34" charset="0"/>
              </a:rPr>
              <a:t>  |  the king or queen’s private rooms </a:t>
            </a:r>
          </a:p>
        </p:txBody>
      </p:sp>
      <p:cxnSp>
        <p:nvCxnSpPr>
          <p:cNvPr id="95" name="Straight Connector 94">
            <a:extLst>
              <a:ext uri="{FF2B5EF4-FFF2-40B4-BE49-F238E27FC236}">
                <a16:creationId xmlns:a16="http://schemas.microsoft.com/office/drawing/2014/main" id="{05C5A27B-CAAC-DA69-CC69-684B47F74333}"/>
              </a:ext>
              <a:ext uri="{C183D7F6-B498-43B3-948B-1728B52AA6E4}">
                <adec:decorative xmlns:adec="http://schemas.microsoft.com/office/drawing/2017/decorative" val="1"/>
              </a:ext>
            </a:extLst>
          </p:cNvPr>
          <p:cNvCxnSpPr>
            <a:cxnSpLocks/>
          </p:cNvCxnSpPr>
          <p:nvPr/>
        </p:nvCxnSpPr>
        <p:spPr>
          <a:xfrm>
            <a:off x="596014" y="312182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C169D68-789C-81C5-C2F4-D592C4B12250}"/>
              </a:ext>
            </a:extLst>
          </p:cNvPr>
          <p:cNvSpPr txBox="1">
            <a:spLocks/>
          </p:cNvSpPr>
          <p:nvPr/>
        </p:nvSpPr>
        <p:spPr>
          <a:xfrm>
            <a:off x="596014" y="316513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sanctuary     </a:t>
            </a:r>
            <a:r>
              <a:rPr lang="en-GB" sz="1100">
                <a:effectLst/>
                <a:latin typeface="Georgia" panose="02040502050405020303" pitchFamily="18" charset="0"/>
                <a:ea typeface="Open Sans" panose="020B0606030504020204" pitchFamily="34" charset="0"/>
                <a:cs typeface="Open Sans" panose="020B0606030504020204" pitchFamily="34" charset="0"/>
              </a:rPr>
              <a:t>  |  place of safety; in the past, Christian churches were places of safety and people could not be arrested or harmed in them </a:t>
            </a:r>
          </a:p>
        </p:txBody>
      </p:sp>
      <p:cxnSp>
        <p:nvCxnSpPr>
          <p:cNvPr id="98" name="Straight Connector 97">
            <a:extLst>
              <a:ext uri="{FF2B5EF4-FFF2-40B4-BE49-F238E27FC236}">
                <a16:creationId xmlns:a16="http://schemas.microsoft.com/office/drawing/2014/main" id="{3ACADB2E-4B4B-8368-9090-D585B185718A}"/>
              </a:ext>
              <a:ext uri="{C183D7F6-B498-43B3-948B-1728B52AA6E4}">
                <adec:decorative xmlns:adec="http://schemas.microsoft.com/office/drawing/2017/decorative" val="1"/>
              </a:ext>
            </a:extLst>
          </p:cNvPr>
          <p:cNvCxnSpPr>
            <a:cxnSpLocks/>
          </p:cNvCxnSpPr>
          <p:nvPr/>
        </p:nvCxnSpPr>
        <p:spPr>
          <a:xfrm>
            <a:off x="596014" y="347006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4" y="3513372"/>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scandal   </a:t>
            </a:r>
            <a:r>
              <a:rPr lang="en-GB" sz="1100">
                <a:effectLst/>
                <a:latin typeface="Georgia" panose="02040502050405020303" pitchFamily="18" charset="0"/>
                <a:ea typeface="Open Sans" panose="020B0606030504020204" pitchFamily="34" charset="0"/>
                <a:cs typeface="Open Sans" panose="020B0606030504020204" pitchFamily="34" charset="0"/>
              </a:rPr>
              <a:t>|  action or event that shocks people </a:t>
            </a:r>
          </a:p>
        </p:txBody>
      </p: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96014" y="381829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4" y="4209840"/>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Wars of the Roses    </a:t>
            </a:r>
            <a:r>
              <a:rPr lang="en-GB" sz="1100">
                <a:effectLst/>
                <a:latin typeface="Georgia" panose="02040502050405020303" pitchFamily="18" charset="0"/>
                <a:ea typeface="Open Sans" panose="020B0606030504020204" pitchFamily="34" charset="0"/>
                <a:cs typeface="Open Sans" panose="020B0606030504020204" pitchFamily="34" charset="0"/>
              </a:rPr>
              <a:t>  |  name given to battles fought in England between 1455 and 1485 between two sides of the Plantagenet royal family</a:t>
            </a:r>
          </a:p>
        </p:txBody>
      </p:sp>
      <p:cxnSp>
        <p:nvCxnSpPr>
          <p:cNvPr id="104" name="Straight Connector 103">
            <a:extLst>
              <a:ext uri="{FF2B5EF4-FFF2-40B4-BE49-F238E27FC236}">
                <a16:creationId xmlns:a16="http://schemas.microsoft.com/office/drawing/2014/main" id="{9AD66956-9E25-CB57-19BD-58B5238C7DA9}"/>
              </a:ext>
              <a:ext uri="{C183D7F6-B498-43B3-948B-1728B52AA6E4}">
                <adec:decorative xmlns:adec="http://schemas.microsoft.com/office/drawing/2017/decorative" val="1"/>
              </a:ext>
            </a:extLst>
          </p:cNvPr>
          <p:cNvCxnSpPr>
            <a:cxnSpLocks/>
          </p:cNvCxnSpPr>
          <p:nvPr/>
        </p:nvCxnSpPr>
        <p:spPr>
          <a:xfrm>
            <a:off x="596014" y="4514762"/>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242F1EA-7DFF-6433-0EE7-D37CE9ECE83E}"/>
              </a:ext>
            </a:extLst>
          </p:cNvPr>
          <p:cNvSpPr txBox="1">
            <a:spLocks/>
          </p:cNvSpPr>
          <p:nvPr/>
        </p:nvSpPr>
        <p:spPr>
          <a:xfrm>
            <a:off x="596014" y="4558074"/>
            <a:ext cx="10613273" cy="261610"/>
          </a:xfrm>
          <a:prstGeom prst="rect">
            <a:avLst/>
          </a:prstGeom>
          <a:noFill/>
        </p:spPr>
        <p:txBody>
          <a:bodyPr wrap="square" rtlCol="0">
            <a:spAutoFit/>
          </a:bodyPr>
          <a:lstStyle/>
          <a:p>
            <a:r>
              <a:rPr lang="en-GB" sz="1100" b="1">
                <a:solidFill>
                  <a:srgbClr val="9D691F"/>
                </a:solidFill>
                <a:latin typeface="Georgia" panose="02040502050405020303" pitchFamily="18" charset="0"/>
                <a:ea typeface="Open Sans" panose="020B0606030504020204" pitchFamily="34" charset="0"/>
                <a:cs typeface="Open Sans" panose="020B0606030504020204" pitchFamily="34" charset="0"/>
              </a:rPr>
              <a:t>wealth</a:t>
            </a:r>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a:effectLst/>
                <a:latin typeface="Georgia" panose="02040502050405020303" pitchFamily="18" charset="0"/>
                <a:ea typeface="Open Sans" panose="020B0606030504020204" pitchFamily="34" charset="0"/>
                <a:cs typeface="Open Sans" panose="020B0606030504020204" pitchFamily="34" charset="0"/>
              </a:rPr>
              <a:t>  |  large amount of money, property, land or valuable possessions </a:t>
            </a:r>
          </a:p>
        </p:txBody>
      </p:sp>
      <p:cxnSp>
        <p:nvCxnSpPr>
          <p:cNvPr id="107" name="Straight Connector 106">
            <a:extLst>
              <a:ext uri="{FF2B5EF4-FFF2-40B4-BE49-F238E27FC236}">
                <a16:creationId xmlns:a16="http://schemas.microsoft.com/office/drawing/2014/main" id="{87FE6B26-64C8-3F06-8C22-6C98FAB47FD8}"/>
              </a:ext>
              <a:ext uri="{C183D7F6-B498-43B3-948B-1728B52AA6E4}">
                <adec:decorative xmlns:adec="http://schemas.microsoft.com/office/drawing/2017/decorative" val="1"/>
              </a:ext>
            </a:extLst>
          </p:cNvPr>
          <p:cNvCxnSpPr>
            <a:cxnSpLocks/>
          </p:cNvCxnSpPr>
          <p:nvPr/>
        </p:nvCxnSpPr>
        <p:spPr>
          <a:xfrm>
            <a:off x="596014" y="486299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A28FD74D-AC09-286B-4D00-B5D5B5E187A1}"/>
              </a:ext>
            </a:extLst>
          </p:cNvPr>
          <p:cNvSpPr txBox="1">
            <a:spLocks/>
          </p:cNvSpPr>
          <p:nvPr/>
        </p:nvSpPr>
        <p:spPr>
          <a:xfrm>
            <a:off x="596014" y="490630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York    </a:t>
            </a:r>
            <a:r>
              <a:rPr lang="en-GB" sz="1100">
                <a:effectLst/>
                <a:latin typeface="Georgia" panose="02040502050405020303" pitchFamily="18" charset="0"/>
                <a:ea typeface="Open Sans" panose="020B0606030504020204" pitchFamily="34" charset="0"/>
                <a:cs typeface="Open Sans" panose="020B0606030504020204" pitchFamily="34" charset="0"/>
              </a:rPr>
              <a:t>  |  one side of the Plantagenet royal family who fought in the Wars of the Roses; their emblem was the White Rose </a:t>
            </a:r>
          </a:p>
        </p:txBody>
      </p:sp>
      <p:cxnSp>
        <p:nvCxnSpPr>
          <p:cNvPr id="110" name="Straight Connector 109">
            <a:extLst>
              <a:ext uri="{FF2B5EF4-FFF2-40B4-BE49-F238E27FC236}">
                <a16:creationId xmlns:a16="http://schemas.microsoft.com/office/drawing/2014/main" id="{89272BEF-9E9C-7709-B157-EE6248BB2E04}"/>
              </a:ext>
              <a:ext uri="{C183D7F6-B498-43B3-948B-1728B52AA6E4}">
                <adec:decorative xmlns:adec="http://schemas.microsoft.com/office/drawing/2017/decorative" val="1"/>
              </a:ext>
            </a:extLst>
          </p:cNvPr>
          <p:cNvCxnSpPr>
            <a:cxnSpLocks/>
          </p:cNvCxnSpPr>
          <p:nvPr/>
        </p:nvCxnSpPr>
        <p:spPr>
          <a:xfrm>
            <a:off x="596014" y="521123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B87F715-6345-DFCA-6553-C9EDC8D59B53}"/>
              </a:ext>
            </a:extLst>
          </p:cNvPr>
          <p:cNvSpPr txBox="1">
            <a:spLocks/>
          </p:cNvSpPr>
          <p:nvPr/>
        </p:nvSpPr>
        <p:spPr>
          <a:xfrm>
            <a:off x="596014" y="525454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Yorkist   </a:t>
            </a:r>
            <a:r>
              <a:rPr lang="en-GB" sz="1100">
                <a:effectLst/>
                <a:latin typeface="Georgia" panose="02040502050405020303" pitchFamily="18" charset="0"/>
                <a:ea typeface="Open Sans" panose="020B0606030504020204" pitchFamily="34" charset="0"/>
                <a:cs typeface="Open Sans" panose="020B0606030504020204" pitchFamily="34" charset="0"/>
              </a:rPr>
              <a:t>  |  supporters of the York side in the Wars of the Roses </a:t>
            </a:r>
          </a:p>
        </p:txBody>
      </p:sp>
      <p:sp>
        <p:nvSpPr>
          <p:cNvPr id="13" name="TextBox 12">
            <a:extLst>
              <a:ext uri="{FF2B5EF4-FFF2-40B4-BE49-F238E27FC236}">
                <a16:creationId xmlns:a16="http://schemas.microsoft.com/office/drawing/2014/main" id="{DBD7B20B-0D3A-4F0D-B6F6-38FBCB5EEDC0}"/>
              </a:ext>
            </a:extLst>
          </p:cNvPr>
          <p:cNvSpPr txBox="1">
            <a:spLocks/>
          </p:cNvSpPr>
          <p:nvPr/>
        </p:nvSpPr>
        <p:spPr>
          <a:xfrm>
            <a:off x="596014" y="386160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scoliosis    </a:t>
            </a:r>
            <a:r>
              <a:rPr lang="en-GB" sz="1100">
                <a:effectLst/>
                <a:latin typeface="Georgia" panose="02040502050405020303" pitchFamily="18" charset="0"/>
                <a:ea typeface="Open Sans" panose="020B0606030504020204" pitchFamily="34" charset="0"/>
                <a:cs typeface="Open Sans" panose="020B0606030504020204" pitchFamily="34" charset="0"/>
              </a:rPr>
              <a:t>  |  condition where a person’s spine twists and curves to the side </a:t>
            </a:r>
          </a:p>
        </p:txBody>
      </p:sp>
      <p:cxnSp>
        <p:nvCxnSpPr>
          <p:cNvPr id="14" name="Straight Connector 13">
            <a:extLst>
              <a:ext uri="{FF2B5EF4-FFF2-40B4-BE49-F238E27FC236}">
                <a16:creationId xmlns:a16="http://schemas.microsoft.com/office/drawing/2014/main" id="{58F18871-A8A2-7D33-F7E9-E2048FF899A6}"/>
              </a:ext>
              <a:ext uri="{C183D7F6-B498-43B3-948B-1728B52AA6E4}">
                <adec:decorative xmlns:adec="http://schemas.microsoft.com/office/drawing/2017/decorative" val="1"/>
              </a:ext>
            </a:extLst>
          </p:cNvPr>
          <p:cNvCxnSpPr>
            <a:cxnSpLocks/>
          </p:cNvCxnSpPr>
          <p:nvPr/>
        </p:nvCxnSpPr>
        <p:spPr>
          <a:xfrm>
            <a:off x="596014" y="4166528"/>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794752B-B18C-F500-1C93-AEBD9F5A425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60000">
            <a:off x="2042737" y="5620552"/>
            <a:ext cx="1563689" cy="903622"/>
          </a:xfrm>
          <a:prstGeom prst="rect">
            <a:avLst/>
          </a:prstGeom>
        </p:spPr>
      </p:pic>
      <p:pic>
        <p:nvPicPr>
          <p:cNvPr id="4" name="Picture 3">
            <a:extLst>
              <a:ext uri="{FF2B5EF4-FFF2-40B4-BE49-F238E27FC236}">
                <a16:creationId xmlns:a16="http://schemas.microsoft.com/office/drawing/2014/main" id="{C59ADE25-6139-1433-C3BB-F10BC1CB33A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60000">
            <a:off x="484904" y="5623975"/>
            <a:ext cx="1563689" cy="889565"/>
          </a:xfrm>
          <a:prstGeom prst="rect">
            <a:avLst/>
          </a:prstGeom>
        </p:spPr>
      </p:pic>
      <p:sp>
        <p:nvSpPr>
          <p:cNvPr id="5" name="Title 4">
            <a:extLst>
              <a:ext uri="{FF2B5EF4-FFF2-40B4-BE49-F238E27FC236}">
                <a16:creationId xmlns:a16="http://schemas.microsoft.com/office/drawing/2014/main" id="{AEA7E784-0B54-DB47-0BF8-549E619F20A2}"/>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a:solidFill>
                  <a:srgbClr val="E6E6E6"/>
                </a:solidFill>
              </a:rPr>
              <a:t>VOCABULARY</a:t>
            </a:r>
            <a:r>
              <a:rPr lang="en-GB" baseline="0">
                <a:solidFill>
                  <a:srgbClr val="E6E6E6"/>
                </a:solidFill>
              </a:rPr>
              <a:t> LIST 2</a:t>
            </a:r>
            <a:endParaRPr lang="en-GB">
              <a:solidFill>
                <a:srgbClr val="E6E6E6"/>
              </a:solidFill>
            </a:endParaRPr>
          </a:p>
        </p:txBody>
      </p:sp>
    </p:spTree>
    <p:extLst>
      <p:ext uri="{BB962C8B-B14F-4D97-AF65-F5344CB8AC3E}">
        <p14:creationId xmlns:p14="http://schemas.microsoft.com/office/powerpoint/2010/main" val="4005359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8BEAB644-D6A4-4324-DB73-8AB1B3200CC5}"/>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a:solidFill>
                  <a:srgbClr val="E6E6E6"/>
                </a:solidFill>
              </a:rPr>
              <a:t>Edward IV and Elizabeth Woodville</a:t>
            </a:r>
          </a:p>
        </p:txBody>
      </p:sp>
      <p:sp>
        <p:nvSpPr>
          <p:cNvPr id="7" name="TextBox 6">
            <a:extLst>
              <a:ext uri="{FF2B5EF4-FFF2-40B4-BE49-F238E27FC236}">
                <a16:creationId xmlns:a16="http://schemas.microsoft.com/office/drawing/2014/main" id="{F20E0EA5-C155-FC04-E81C-7220D9BAB4EE}"/>
              </a:ext>
            </a:extLst>
          </p:cNvPr>
          <p:cNvSpPr txBox="1"/>
          <p:nvPr/>
        </p:nvSpPr>
        <p:spPr>
          <a:xfrm>
            <a:off x="2882016"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EDWARD IV</a:t>
            </a:r>
          </a:p>
        </p:txBody>
      </p:sp>
      <p:pic>
        <p:nvPicPr>
          <p:cNvPr id="19" name="Picture 18" descr="A painting of a man in period dress. He wears black and gold and has a black hat.">
            <a:hlinkClick r:id="rId4"/>
            <a:extLst>
              <a:ext uri="{FF2B5EF4-FFF2-40B4-BE49-F238E27FC236}">
                <a16:creationId xmlns:a16="http://schemas.microsoft.com/office/drawing/2014/main" id="{6AD9EB46-6C35-E1FF-5707-16C50C32C7A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30"/>
          <a:stretch/>
        </p:blipFill>
        <p:spPr>
          <a:xfrm>
            <a:off x="501657" y="509521"/>
            <a:ext cx="2256555" cy="2753531"/>
          </a:xfrm>
          <a:prstGeom prst="rect">
            <a:avLst/>
          </a:prstGeom>
        </p:spPr>
      </p:pic>
      <p:sp>
        <p:nvSpPr>
          <p:cNvPr id="13" name="TextBox 12">
            <a:extLst>
              <a:ext uri="{FF2B5EF4-FFF2-40B4-BE49-F238E27FC236}">
                <a16:creationId xmlns:a16="http://schemas.microsoft.com/office/drawing/2014/main" id="{7AA1EF8F-1D4F-6011-5249-B62E99C3DB0C}"/>
              </a:ext>
            </a:extLst>
          </p:cNvPr>
          <p:cNvSpPr txBox="1"/>
          <p:nvPr/>
        </p:nvSpPr>
        <p:spPr>
          <a:xfrm>
            <a:off x="503690"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1442 - 1483 </a:t>
            </a:r>
          </a:p>
        </p:txBody>
      </p:sp>
      <p:sp>
        <p:nvSpPr>
          <p:cNvPr id="33" name="TextBox 32">
            <a:extLst>
              <a:ext uri="{FF2B5EF4-FFF2-40B4-BE49-F238E27FC236}">
                <a16:creationId xmlns:a16="http://schemas.microsoft.com/office/drawing/2014/main" id="{EF32A54C-E6D5-A3D5-4E12-ADD107B11EEC}"/>
              </a:ext>
            </a:extLst>
          </p:cNvPr>
          <p:cNvSpPr txBox="1"/>
          <p:nvPr/>
        </p:nvSpPr>
        <p:spPr>
          <a:xfrm>
            <a:off x="498188" y="3501383"/>
            <a:ext cx="2148070" cy="246221"/>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Rouen, France </a:t>
            </a:r>
            <a:endPar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15" name="TextBox 14">
            <a:extLst>
              <a:ext uri="{FF2B5EF4-FFF2-40B4-BE49-F238E27FC236}">
                <a16:creationId xmlns:a16="http://schemas.microsoft.com/office/drawing/2014/main" id="{69308B54-F3F6-EA8F-8BAF-6A7C4A4C9DD9}"/>
              </a:ext>
            </a:extLst>
          </p:cNvPr>
          <p:cNvSpPr txBox="1"/>
          <p:nvPr/>
        </p:nvSpPr>
        <p:spPr>
          <a:xfrm>
            <a:off x="2881225" y="1240150"/>
            <a:ext cx="2957872"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Yorkist King who won the crown twice in battle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B7014030-16B1-8381-CFFE-DF9CD913BD74}"/>
              </a:ext>
            </a:extLst>
          </p:cNvPr>
          <p:cNvSpPr txBox="1"/>
          <p:nvPr/>
        </p:nvSpPr>
        <p:spPr>
          <a:xfrm>
            <a:off x="2881535" y="1760046"/>
            <a:ext cx="2988559" cy="3477875"/>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Edward IV was the eldest son of Richard, Duke of York, and Cecily Neville. He grew up fighting on the </a:t>
            </a:r>
            <a:r>
              <a:rPr lang="en-GB" sz="1100" b="1" i="0" dirty="0">
                <a:solidFill>
                  <a:srgbClr val="000000"/>
                </a:solidFill>
                <a:effectLst/>
                <a:latin typeface="Georgia" panose="02040502050405020303" pitchFamily="18" charset="0"/>
              </a:rPr>
              <a:t>Yorkist</a:t>
            </a:r>
            <a:r>
              <a:rPr lang="en-GB" sz="1100" b="0" i="0" dirty="0">
                <a:solidFill>
                  <a:srgbClr val="000000"/>
                </a:solidFill>
                <a:effectLst/>
                <a:latin typeface="Georgia" panose="02040502050405020303" pitchFamily="18" charset="0"/>
              </a:rPr>
              <a:t> side in the </a:t>
            </a:r>
            <a:r>
              <a:rPr lang="en-GB" sz="1100" b="1" i="0" dirty="0">
                <a:solidFill>
                  <a:srgbClr val="000000"/>
                </a:solidFill>
                <a:effectLst/>
                <a:latin typeface="Georgia" panose="02040502050405020303" pitchFamily="18" charset="0"/>
              </a:rPr>
              <a:t>Wars of the Roses</a:t>
            </a:r>
            <a:r>
              <a:rPr lang="en-GB" sz="1100" b="0" i="0" dirty="0">
                <a:solidFill>
                  <a:srgbClr val="000000"/>
                </a:solidFill>
                <a:effectLst/>
                <a:latin typeface="Georgia" panose="02040502050405020303" pitchFamily="18" charset="0"/>
              </a:rPr>
              <a:t>. His father was killed in 1460 at the Battle of Wakefield.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He became king after defeating the </a:t>
            </a:r>
            <a:r>
              <a:rPr lang="en-GB" sz="1100" b="1" i="0" dirty="0">
                <a:solidFill>
                  <a:srgbClr val="000000"/>
                </a:solidFill>
                <a:effectLst/>
                <a:latin typeface="Georgia" panose="02040502050405020303" pitchFamily="18" charset="0"/>
              </a:rPr>
              <a:t>Lancastrian</a:t>
            </a:r>
            <a:r>
              <a:rPr lang="en-GB" sz="1100" b="0" i="0" dirty="0">
                <a:solidFill>
                  <a:srgbClr val="000000"/>
                </a:solidFill>
                <a:effectLst/>
                <a:latin typeface="Georgia" panose="02040502050405020303" pitchFamily="18" charset="0"/>
              </a:rPr>
              <a:t> armies at the Battle of Towton in 1461. </a:t>
            </a:r>
          </a:p>
          <a:p>
            <a:pPr algn="l" rtl="0" fontAlgn="base"/>
            <a:endParaRPr lang="en-GB" sz="1100" dirty="0">
              <a:solidFill>
                <a:srgbClr val="000000"/>
              </a:solidFill>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He was </a:t>
            </a:r>
            <a:r>
              <a:rPr lang="en-GB" sz="1100" b="1" i="0" dirty="0">
                <a:solidFill>
                  <a:srgbClr val="000000"/>
                </a:solidFill>
                <a:effectLst/>
                <a:latin typeface="Georgia" panose="02040502050405020303" pitchFamily="18" charset="0"/>
              </a:rPr>
              <a:t>deposed</a:t>
            </a:r>
            <a:r>
              <a:rPr lang="en-GB" sz="1100" b="0" i="0" dirty="0">
                <a:solidFill>
                  <a:srgbClr val="000000"/>
                </a:solidFill>
                <a:effectLst/>
                <a:latin typeface="Georgia" panose="02040502050405020303" pitchFamily="18" charset="0"/>
              </a:rPr>
              <a:t> in 1470 but became king again a year later.  </a:t>
            </a:r>
          </a:p>
          <a:p>
            <a:pPr algn="l" rtl="0" fontAlgn="base"/>
            <a:endParaRPr lang="en-GB" sz="1100" b="0" i="0" dirty="0">
              <a:solidFill>
                <a:srgbClr val="000000"/>
              </a:solidFill>
              <a:effectLst/>
              <a:latin typeface="Georgia" panose="02040502050405020303" pitchFamily="18" charset="0"/>
            </a:endParaRPr>
          </a:p>
          <a:p>
            <a:pPr fontAlgn="base"/>
            <a:r>
              <a:rPr lang="en-GB" sz="1100" b="0" i="0" dirty="0">
                <a:solidFill>
                  <a:srgbClr val="000000"/>
                </a:solidFill>
                <a:effectLst/>
                <a:latin typeface="Georgia" panose="02040502050405020303" pitchFamily="18" charset="0"/>
              </a:rPr>
              <a:t>Edward secretly married Elizabeth Woodville in 1464, but their marriage was later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declared </a:t>
            </a:r>
            <a:r>
              <a:rPr lang="en-GB" sz="1100" b="1" i="0" dirty="0">
                <a:solidFill>
                  <a:srgbClr val="000000"/>
                </a:solidFill>
                <a:effectLst/>
                <a:latin typeface="Georgia" panose="02040502050405020303" pitchFamily="18" charset="0"/>
              </a:rPr>
              <a:t>invalid</a:t>
            </a:r>
            <a:r>
              <a:rPr lang="en-GB" sz="1100" b="0" i="0" dirty="0">
                <a:solidFill>
                  <a:srgbClr val="000000"/>
                </a:solidFill>
                <a:effectLst/>
                <a:latin typeface="Georgia" panose="02040502050405020303" pitchFamily="18" charset="0"/>
              </a:rPr>
              <a:t>. </a:t>
            </a:r>
          </a:p>
          <a:p>
            <a:pPr fontAlgn="base"/>
            <a:endParaRPr lang="en-GB" sz="1100" dirty="0">
              <a:solidFill>
                <a:srgbClr val="000000"/>
              </a:solidFill>
              <a:latin typeface="Georgia" panose="02040502050405020303" pitchFamily="18" charset="0"/>
            </a:endParaRPr>
          </a:p>
          <a:p>
            <a:pPr fontAlgn="base"/>
            <a:r>
              <a:rPr lang="en-GB" sz="1100" b="0" i="0" dirty="0">
                <a:solidFill>
                  <a:srgbClr val="000000"/>
                </a:solidFill>
                <a:effectLst/>
                <a:latin typeface="Georgia" panose="02040502050405020303" pitchFamily="18" charset="0"/>
              </a:rPr>
              <a:t>He died in 1483</a:t>
            </a:r>
            <a:r>
              <a:rPr lang="en-GB" sz="1100" dirty="0">
                <a:solidFill>
                  <a:srgbClr val="000000"/>
                </a:solidFill>
                <a:latin typeface="Georgia" panose="02040502050405020303" pitchFamily="18" charset="0"/>
              </a:rPr>
              <a:t>, </a:t>
            </a:r>
            <a:r>
              <a:rPr lang="en-GB" sz="1100" b="0" i="0" dirty="0">
                <a:solidFill>
                  <a:srgbClr val="000000"/>
                </a:solidFill>
                <a:effectLst/>
                <a:latin typeface="Georgia" panose="02040502050405020303" pitchFamily="18" charset="0"/>
              </a:rPr>
              <a:t>leaving two young sons who became known as the ‘Princes in the Tower’ after they mysteriously disappeared. </a:t>
            </a:r>
          </a:p>
        </p:txBody>
      </p:sp>
      <p:sp>
        <p:nvSpPr>
          <p:cNvPr id="30" name="TextBox 29">
            <a:extLst>
              <a:ext uri="{FF2B5EF4-FFF2-40B4-BE49-F238E27FC236}">
                <a16:creationId xmlns:a16="http://schemas.microsoft.com/office/drawing/2014/main" id="{3DBD9A53-D6AE-BA12-D3C2-BF0A338B6F2D}"/>
              </a:ext>
            </a:extLst>
          </p:cNvPr>
          <p:cNvSpPr txBox="1"/>
          <p:nvPr/>
        </p:nvSpPr>
        <p:spPr>
          <a:xfrm>
            <a:off x="584041" y="5091844"/>
            <a:ext cx="2029349" cy="430887"/>
          </a:xfrm>
          <a:prstGeom prst="rect">
            <a:avLst/>
          </a:prstGeom>
          <a:noFill/>
        </p:spPr>
        <p:txBody>
          <a:bodyPr wrap="square" rtlCol="0">
            <a:spAutoFit/>
          </a:bodyPr>
          <a:lstStyle/>
          <a:p>
            <a:pPr algn="ctr"/>
            <a:r>
              <a:rPr lang="en-GB" sz="1100" b="0" i="0">
                <a:solidFill>
                  <a:srgbClr val="000000"/>
                </a:solidFill>
                <a:effectLst/>
                <a:latin typeface="Georgia" panose="02040502050405020303" pitchFamily="18" charset="0"/>
              </a:rPr>
              <a:t>Edward was the tallest king of England, at 1.93 metres tall. </a:t>
            </a:r>
            <a:endParaRPr lang="en-GB" sz="1100">
              <a:effectLst/>
              <a:latin typeface="Georgia" panose="02040502050405020303" pitchFamily="18" charset="0"/>
            </a:endParaRPr>
          </a:p>
        </p:txBody>
      </p:sp>
      <p:sp>
        <p:nvSpPr>
          <p:cNvPr id="17" name="TextBox 16">
            <a:extLst>
              <a:ext uri="{FF2B5EF4-FFF2-40B4-BE49-F238E27FC236}">
                <a16:creationId xmlns:a16="http://schemas.microsoft.com/office/drawing/2014/main" id="{C508096B-EEBB-A045-3200-98CD00185345}"/>
              </a:ext>
            </a:extLst>
          </p:cNvPr>
          <p:cNvSpPr txBox="1"/>
          <p:nvPr/>
        </p:nvSpPr>
        <p:spPr>
          <a:xfrm>
            <a:off x="3333287" y="5324477"/>
            <a:ext cx="2428784" cy="600164"/>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What impression do you have</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of Edward from his portrait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and this biography? </a:t>
            </a: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91398DD-6224-0967-1561-F60F0EC54225}"/>
              </a:ext>
              <a:ext uri="{C183D7F6-B498-43B3-948B-1728B52AA6E4}">
                <adec:decorative xmlns:adec="http://schemas.microsoft.com/office/drawing/2017/decorative" val="1"/>
              </a:ext>
            </a:extLst>
          </p:cNvPr>
          <p:cNvSpPr/>
          <p:nvPr/>
        </p:nvSpPr>
        <p:spPr>
          <a:xfrm>
            <a:off x="2975457" y="5272022"/>
            <a:ext cx="2894328" cy="740561"/>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15F2FE8-A9AF-4EA2-228C-BB20EC480995}"/>
              </a:ext>
              <a:ext uri="{C183D7F6-B498-43B3-948B-1728B52AA6E4}">
                <adec:decorative xmlns:adec="http://schemas.microsoft.com/office/drawing/2017/decorative" val="1"/>
              </a:ext>
            </a:extLst>
          </p:cNvPr>
          <p:cNvSpPr txBox="1"/>
          <p:nvPr/>
        </p:nvSpPr>
        <p:spPr>
          <a:xfrm>
            <a:off x="3047757" y="5345372"/>
            <a:ext cx="379640" cy="179123"/>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5" name="Picture 4">
            <a:extLst>
              <a:ext uri="{FF2B5EF4-FFF2-40B4-BE49-F238E27FC236}">
                <a16:creationId xmlns:a16="http://schemas.microsoft.com/office/drawing/2014/main" id="{9D00CFFF-76C1-0D0D-F1C0-4C19853F3E39}"/>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8293" y="4246865"/>
            <a:ext cx="2120844" cy="2120844"/>
          </a:xfrm>
          <a:prstGeom prst="rect">
            <a:avLst/>
          </a:prstGeom>
        </p:spPr>
      </p:pic>
      <p:sp>
        <p:nvSpPr>
          <p:cNvPr id="55" name="TextBox 54">
            <a:extLst>
              <a:ext uri="{FF2B5EF4-FFF2-40B4-BE49-F238E27FC236}">
                <a16:creationId xmlns:a16="http://schemas.microsoft.com/office/drawing/2014/main" id="{72F0FC16-6FED-23AD-56D2-75DCD7F59477}"/>
              </a:ext>
            </a:extLst>
          </p:cNvPr>
          <p:cNvSpPr txBox="1"/>
          <p:nvPr/>
        </p:nvSpPr>
        <p:spPr>
          <a:xfrm>
            <a:off x="8686298" y="386924"/>
            <a:ext cx="3059176" cy="584775"/>
          </a:xfrm>
          <a:prstGeom prst="rect">
            <a:avLst/>
          </a:prstGeom>
          <a:noFill/>
        </p:spPr>
        <p:txBody>
          <a:bodyPr wrap="square" rtlCol="0">
            <a:spAutoFit/>
          </a:bodyPr>
          <a:lstStyle/>
          <a:p>
            <a:r>
              <a:rPr lang="en-GB" sz="3200" b="1" spc="10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ELIZABETH</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66" name="TextBox 65">
            <a:extLst>
              <a:ext uri="{FF2B5EF4-FFF2-40B4-BE49-F238E27FC236}">
                <a16:creationId xmlns:a16="http://schemas.microsoft.com/office/drawing/2014/main" id="{1AE10A05-0AB2-E32B-62AF-B5BCB9405FD9}"/>
              </a:ext>
            </a:extLst>
          </p:cNvPr>
          <p:cNvSpPr txBox="1"/>
          <p:nvPr/>
        </p:nvSpPr>
        <p:spPr>
          <a:xfrm>
            <a:off x="8685507" y="749968"/>
            <a:ext cx="3059176" cy="584775"/>
          </a:xfrm>
          <a:prstGeom prst="rect">
            <a:avLst/>
          </a:prstGeom>
          <a:noFill/>
        </p:spPr>
        <p:txBody>
          <a:bodyPr wrap="square" rtlCol="0">
            <a:spAutoFit/>
          </a:bodyPr>
          <a:lstStyle/>
          <a:p>
            <a:r>
              <a:rPr lang="en-GB" sz="3200" b="1" spc="10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WOODVILLE</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25" name="Picture 24" descr="A painting of a woman in period dress. She has two large pendants and dark clothing.">
            <a:hlinkClick r:id="rId7"/>
            <a:extLst>
              <a:ext uri="{FF2B5EF4-FFF2-40B4-BE49-F238E27FC236}">
                <a16:creationId xmlns:a16="http://schemas.microsoft.com/office/drawing/2014/main" id="{9575290E-590E-B3CD-D2EE-3058D3DD211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306224" y="505642"/>
            <a:ext cx="2256555" cy="2758592"/>
          </a:xfrm>
          <a:prstGeom prst="rect">
            <a:avLst/>
          </a:prstGeom>
        </p:spPr>
      </p:pic>
      <p:sp>
        <p:nvSpPr>
          <p:cNvPr id="58" name="TextBox 57">
            <a:extLst>
              <a:ext uri="{FF2B5EF4-FFF2-40B4-BE49-F238E27FC236}">
                <a16:creationId xmlns:a16="http://schemas.microsoft.com/office/drawing/2014/main" id="{B075A3A9-3577-2A68-33EA-0E2C30D7E861}"/>
              </a:ext>
            </a:extLst>
          </p:cNvPr>
          <p:cNvSpPr txBox="1"/>
          <p:nvPr/>
        </p:nvSpPr>
        <p:spPr>
          <a:xfrm>
            <a:off x="6307972"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c.1437 - 1492 </a:t>
            </a:r>
          </a:p>
        </p:txBody>
      </p:sp>
      <p:sp>
        <p:nvSpPr>
          <p:cNvPr id="65" name="TextBox 64">
            <a:extLst>
              <a:ext uri="{FF2B5EF4-FFF2-40B4-BE49-F238E27FC236}">
                <a16:creationId xmlns:a16="http://schemas.microsoft.com/office/drawing/2014/main" id="{5F5E9072-3CA2-A0BF-6A2B-F0048FB91933}"/>
              </a:ext>
            </a:extLst>
          </p:cNvPr>
          <p:cNvSpPr txBox="1"/>
          <p:nvPr/>
        </p:nvSpPr>
        <p:spPr>
          <a:xfrm>
            <a:off x="6302470"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Northamptonshire </a:t>
            </a:r>
          </a:p>
        </p:txBody>
      </p:sp>
      <p:sp>
        <p:nvSpPr>
          <p:cNvPr id="59" name="TextBox 58">
            <a:extLst>
              <a:ext uri="{FF2B5EF4-FFF2-40B4-BE49-F238E27FC236}">
                <a16:creationId xmlns:a16="http://schemas.microsoft.com/office/drawing/2014/main" id="{05BDCEB7-CC92-D34E-0F66-2EC3577B6B5F}"/>
              </a:ext>
            </a:extLst>
          </p:cNvPr>
          <p:cNvSpPr txBox="1"/>
          <p:nvPr/>
        </p:nvSpPr>
        <p:spPr>
          <a:xfrm>
            <a:off x="8685507" y="1240150"/>
            <a:ext cx="3123316"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widow of a Lancastrian knight who became a Yorkist Queen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900D9183-B79D-59D1-472F-7A31F162BA8E}"/>
              </a:ext>
            </a:extLst>
          </p:cNvPr>
          <p:cNvSpPr txBox="1"/>
          <p:nvPr/>
        </p:nvSpPr>
        <p:spPr>
          <a:xfrm>
            <a:off x="8693261" y="1713391"/>
            <a:ext cx="2988559" cy="4662815"/>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Elizabeth was born to a family of low-ranking </a:t>
            </a:r>
            <a:r>
              <a:rPr lang="en-GB" sz="1100" b="1" i="0" dirty="0">
                <a:solidFill>
                  <a:srgbClr val="000000"/>
                </a:solidFill>
                <a:effectLst/>
                <a:latin typeface="Georgia" panose="02040502050405020303" pitchFamily="18" charset="0"/>
              </a:rPr>
              <a:t>nobles</a:t>
            </a:r>
            <a:r>
              <a:rPr lang="en-GB" sz="1100" b="0" i="0" dirty="0">
                <a:solidFill>
                  <a:srgbClr val="000000"/>
                </a:solidFill>
                <a:effectLst/>
                <a:latin typeface="Georgia" panose="02040502050405020303" pitchFamily="18" charset="0"/>
              </a:rPr>
              <a:t> who were supporters of the </a:t>
            </a:r>
            <a:r>
              <a:rPr lang="en-GB" sz="1100" b="1" i="0" dirty="0">
                <a:solidFill>
                  <a:srgbClr val="000000"/>
                </a:solidFill>
                <a:effectLst/>
                <a:latin typeface="Georgia" panose="02040502050405020303" pitchFamily="18" charset="0"/>
              </a:rPr>
              <a:t>Lancastrians</a:t>
            </a:r>
            <a:r>
              <a:rPr lang="en-GB" sz="1100" b="0" i="0" dirty="0">
                <a:solidFill>
                  <a:srgbClr val="000000"/>
                </a:solidFill>
                <a:effectLst/>
                <a:latin typeface="Georgia" panose="02040502050405020303" pitchFamily="18" charset="0"/>
              </a:rPr>
              <a:t>. </a:t>
            </a:r>
          </a:p>
          <a:p>
            <a:pPr algn="l" rtl="0" fontAlgn="base"/>
            <a:endParaRPr lang="en-GB" sz="1100" dirty="0">
              <a:solidFill>
                <a:srgbClr val="000000"/>
              </a:solidFill>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She married Sir John Grey, a </a:t>
            </a:r>
            <a:r>
              <a:rPr lang="en-GB" sz="1100" b="1" i="0" dirty="0">
                <a:solidFill>
                  <a:srgbClr val="000000"/>
                </a:solidFill>
                <a:effectLst/>
                <a:latin typeface="Georgia" panose="02040502050405020303" pitchFamily="18" charset="0"/>
              </a:rPr>
              <a:t>Lancastrian</a:t>
            </a:r>
            <a:r>
              <a:rPr lang="en-GB" sz="1100" b="0" i="0" dirty="0">
                <a:solidFill>
                  <a:srgbClr val="000000"/>
                </a:solidFill>
                <a:effectLst/>
                <a:latin typeface="Georgia" panose="02040502050405020303" pitchFamily="18" charset="0"/>
              </a:rPr>
              <a:t> knight, and they had two children. However, he was killed in battle in 1461, fighting for the </a:t>
            </a:r>
            <a:r>
              <a:rPr lang="en-GB" sz="1100" b="1" i="0" dirty="0">
                <a:solidFill>
                  <a:srgbClr val="000000"/>
                </a:solidFill>
                <a:effectLst/>
                <a:latin typeface="Georgia" panose="02040502050405020303" pitchFamily="18" charset="0"/>
              </a:rPr>
              <a:t>Lancastrian</a:t>
            </a:r>
            <a:r>
              <a:rPr lang="en-GB" sz="1100" b="0" i="0" dirty="0">
                <a:solidFill>
                  <a:srgbClr val="000000"/>
                </a:solidFill>
                <a:effectLst/>
                <a:latin typeface="Georgia" panose="02040502050405020303" pitchFamily="18" charset="0"/>
              </a:rPr>
              <a:t> army.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Elizabeth later married the </a:t>
            </a:r>
            <a:r>
              <a:rPr lang="en-GB" sz="1100" b="1" i="0" dirty="0">
                <a:solidFill>
                  <a:srgbClr val="000000"/>
                </a:solidFill>
                <a:effectLst/>
                <a:latin typeface="Georgia" panose="02040502050405020303" pitchFamily="18" charset="0"/>
              </a:rPr>
              <a:t>Yorkist</a:t>
            </a:r>
            <a:r>
              <a:rPr lang="en-GB" sz="1100" b="0" i="0" dirty="0">
                <a:solidFill>
                  <a:srgbClr val="000000"/>
                </a:solidFill>
                <a:effectLst/>
                <a:latin typeface="Georgia" panose="02040502050405020303" pitchFamily="18" charset="0"/>
              </a:rPr>
              <a:t> Edward IV in secret, and this caused a public </a:t>
            </a:r>
            <a:r>
              <a:rPr lang="en-GB" sz="1100" b="1" i="0" dirty="0">
                <a:solidFill>
                  <a:srgbClr val="000000"/>
                </a:solidFill>
                <a:effectLst/>
                <a:latin typeface="Georgia" panose="02040502050405020303" pitchFamily="18" charset="0"/>
              </a:rPr>
              <a:t>scandal</a:t>
            </a:r>
            <a:r>
              <a:rPr lang="en-GB" sz="1100" b="0" i="0" dirty="0">
                <a:solidFill>
                  <a:srgbClr val="000000"/>
                </a:solidFill>
                <a:effectLst/>
                <a:latin typeface="Georgia" panose="02040502050405020303" pitchFamily="18" charset="0"/>
              </a:rPr>
              <a:t>. She was crowned </a:t>
            </a:r>
            <a:r>
              <a:rPr lang="en-GB" sz="1100" b="1" i="0" dirty="0">
                <a:solidFill>
                  <a:srgbClr val="000000"/>
                </a:solidFill>
                <a:effectLst/>
                <a:latin typeface="Georgia" panose="02040502050405020303" pitchFamily="18" charset="0"/>
              </a:rPr>
              <a:t>Queen Consort</a:t>
            </a:r>
            <a:r>
              <a:rPr lang="en-GB" sz="1100" b="0" i="0" dirty="0">
                <a:solidFill>
                  <a:srgbClr val="000000"/>
                </a:solidFill>
                <a:effectLst/>
                <a:latin typeface="Georgia" panose="02040502050405020303" pitchFamily="18" charset="0"/>
              </a:rPr>
              <a:t> in 1465 and used her position to increase the status and </a:t>
            </a:r>
            <a:r>
              <a:rPr lang="en-GB" sz="1100" b="1" i="0" dirty="0">
                <a:solidFill>
                  <a:srgbClr val="000000"/>
                </a:solidFill>
                <a:effectLst/>
                <a:latin typeface="Georgia" panose="02040502050405020303" pitchFamily="18" charset="0"/>
              </a:rPr>
              <a:t>wealth</a:t>
            </a:r>
            <a:r>
              <a:rPr lang="en-GB" sz="1100" b="0" i="0" dirty="0">
                <a:solidFill>
                  <a:srgbClr val="000000"/>
                </a:solidFill>
                <a:effectLst/>
                <a:latin typeface="Georgia" panose="02040502050405020303" pitchFamily="18" charset="0"/>
              </a:rPr>
              <a:t> of her family.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After Edward’s death, her sons were taken to the Tower of London. Elizabeth took </a:t>
            </a:r>
            <a:r>
              <a:rPr lang="en-GB" sz="1100" b="1" i="0" dirty="0">
                <a:solidFill>
                  <a:srgbClr val="000000"/>
                </a:solidFill>
                <a:effectLst/>
                <a:latin typeface="Georgia" panose="02040502050405020303" pitchFamily="18" charset="0"/>
              </a:rPr>
              <a:t>sanctuary</a:t>
            </a:r>
            <a:r>
              <a:rPr lang="en-GB" sz="1100" b="0" i="0" dirty="0">
                <a:solidFill>
                  <a:srgbClr val="000000"/>
                </a:solidFill>
                <a:effectLst/>
                <a:latin typeface="Georgia" panose="02040502050405020303" pitchFamily="18" charset="0"/>
              </a:rPr>
              <a:t> in Westminster Abbey with her other children. Her two sons mysteriously disappeared.</a:t>
            </a:r>
          </a:p>
          <a:p>
            <a:pPr algn="l" rtl="0" fontAlgn="base"/>
            <a:endParaRPr lang="en-GB" sz="1100" dirty="0">
              <a:solidFill>
                <a:srgbClr val="000000"/>
              </a:solidFill>
              <a:latin typeface="Georgia" panose="02040502050405020303" pitchFamily="18" charset="0"/>
            </a:endParaRPr>
          </a:p>
          <a:p>
            <a:pPr algn="l" rtl="0" fontAlgn="base"/>
            <a:r>
              <a:rPr lang="en-GB" sz="1100" dirty="0">
                <a:solidFill>
                  <a:srgbClr val="000000"/>
                </a:solidFill>
                <a:latin typeface="Georgia" panose="02040502050405020303" pitchFamily="18" charset="0"/>
              </a:rPr>
              <a:t>Years later, Elizabeth helped to arrange the marriage of her daughter Elizabeth of York to Henry Tudor, which ended the </a:t>
            </a:r>
            <a:r>
              <a:rPr lang="en-GB" sz="1100" b="1" dirty="0">
                <a:solidFill>
                  <a:srgbClr val="000000"/>
                </a:solidFill>
                <a:latin typeface="Georgia" panose="02040502050405020303" pitchFamily="18" charset="0"/>
              </a:rPr>
              <a:t>Wars of the Roses </a:t>
            </a:r>
            <a:r>
              <a:rPr lang="en-GB" sz="1100" dirty="0">
                <a:solidFill>
                  <a:srgbClr val="000000"/>
                </a:solidFill>
                <a:latin typeface="Georgia" panose="02040502050405020303" pitchFamily="18" charset="0"/>
              </a:rPr>
              <a:t>and started the Tudor </a:t>
            </a:r>
            <a:r>
              <a:rPr lang="en-GB" sz="1100" b="1" dirty="0">
                <a:solidFill>
                  <a:srgbClr val="000000"/>
                </a:solidFill>
                <a:latin typeface="Georgia" panose="02040502050405020303" pitchFamily="18" charset="0"/>
              </a:rPr>
              <a:t>dynasty</a:t>
            </a:r>
            <a:r>
              <a:rPr lang="en-GB" sz="1100" dirty="0">
                <a:solidFill>
                  <a:srgbClr val="000000"/>
                </a:solidFill>
                <a:latin typeface="Georgia" panose="02040502050405020303" pitchFamily="18" charset="0"/>
              </a:rPr>
              <a:t>.</a:t>
            </a:r>
          </a:p>
          <a:p>
            <a:pPr algn="l" rtl="0" fontAlgn="base"/>
            <a:endParaRPr lang="en-GB" sz="1100" dirty="0">
              <a:solidFill>
                <a:srgbClr val="000000"/>
              </a:solidFill>
              <a:latin typeface="Georgia" panose="02040502050405020303" pitchFamily="18" charset="0"/>
            </a:endParaRPr>
          </a:p>
          <a:p>
            <a:pPr algn="l" rtl="0" fontAlgn="base"/>
            <a:endParaRPr lang="en-GB" sz="1100" b="0" i="0" dirty="0">
              <a:solidFill>
                <a:srgbClr val="000000"/>
              </a:solidFill>
              <a:effectLst/>
              <a:latin typeface="Georgia" panose="02040502050405020303" pitchFamily="18" charset="0"/>
            </a:endParaRPr>
          </a:p>
        </p:txBody>
      </p:sp>
      <p:sp>
        <p:nvSpPr>
          <p:cNvPr id="41" name="TextBox 40">
            <a:extLst>
              <a:ext uri="{FF2B5EF4-FFF2-40B4-BE49-F238E27FC236}">
                <a16:creationId xmlns:a16="http://schemas.microsoft.com/office/drawing/2014/main" id="{64AFA06B-AF60-14D1-0F39-84B4506EBEB1}"/>
              </a:ext>
            </a:extLst>
          </p:cNvPr>
          <p:cNvSpPr txBox="1"/>
          <p:nvPr/>
        </p:nvSpPr>
        <p:spPr>
          <a:xfrm>
            <a:off x="6602547" y="4397714"/>
            <a:ext cx="1847993" cy="1446550"/>
          </a:xfrm>
          <a:prstGeom prst="rect">
            <a:avLst/>
          </a:prstGeom>
          <a:noFill/>
        </p:spPr>
        <p:txBody>
          <a:bodyPr wrap="square" rtlCol="0">
            <a:spAutoFit/>
          </a:bodyPr>
          <a:lstStyle/>
          <a:p>
            <a:r>
              <a:rPr lang="en-GB" sz="1100" dirty="0">
                <a:effectLst/>
                <a:latin typeface="Georgia" panose="02040502050405020303" pitchFamily="18" charset="0"/>
              </a:rPr>
              <a:t>Why do you think Elizabeth’s marriage to Edward caused a </a:t>
            </a:r>
            <a:r>
              <a:rPr lang="en-GB" sz="1100" b="1" dirty="0">
                <a:effectLst/>
                <a:latin typeface="Georgia" panose="02040502050405020303" pitchFamily="18" charset="0"/>
              </a:rPr>
              <a:t>scandal</a:t>
            </a:r>
            <a:r>
              <a:rPr lang="en-GB" sz="1100" dirty="0">
                <a:effectLst/>
                <a:latin typeface="Georgia" panose="02040502050405020303" pitchFamily="18" charset="0"/>
              </a:rPr>
              <a:t> when it became public? </a:t>
            </a:r>
          </a:p>
          <a:p>
            <a:endParaRPr lang="en-GB" sz="1100" dirty="0">
              <a:effectLst/>
              <a:latin typeface="Georgia" panose="02040502050405020303" pitchFamily="18" charset="0"/>
            </a:endParaRPr>
          </a:p>
          <a:p>
            <a:r>
              <a:rPr lang="en-GB" sz="1100" dirty="0">
                <a:effectLst/>
                <a:latin typeface="Georgia" panose="02040502050405020303" pitchFamily="18" charset="0"/>
              </a:rPr>
              <a:t>What evidence is there to explain why Elizabeth was not a popular queen? </a:t>
            </a: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BA8B109-C6FA-A81B-0DD0-C5D96CB40ECC}"/>
              </a:ext>
              <a:ext uri="{C183D7F6-B498-43B3-948B-1728B52AA6E4}">
                <adec:decorative xmlns:adec="http://schemas.microsoft.com/office/drawing/2017/decorative" val="1"/>
              </a:ext>
            </a:extLst>
          </p:cNvPr>
          <p:cNvGrpSpPr/>
          <p:nvPr/>
        </p:nvGrpSpPr>
        <p:grpSpPr>
          <a:xfrm>
            <a:off x="498187" y="3827756"/>
            <a:ext cx="2383038" cy="288099"/>
            <a:chOff x="498187" y="3827756"/>
            <a:chExt cx="2383038" cy="288099"/>
          </a:xfrm>
        </p:grpSpPr>
        <p:sp>
          <p:nvSpPr>
            <p:cNvPr id="6" name="Rectangle 5">
              <a:extLst>
                <a:ext uri="{FF2B5EF4-FFF2-40B4-BE49-F238E27FC236}">
                  <a16:creationId xmlns:a16="http://schemas.microsoft.com/office/drawing/2014/main" id="{96B80882-534C-CD9F-BFB3-81190783F0A2}"/>
                </a:ext>
              </a:extLst>
            </p:cNvPr>
            <p:cNvSpPr/>
            <p:nvPr/>
          </p:nvSpPr>
          <p:spPr>
            <a:xfrm>
              <a:off x="498187" y="3827756"/>
              <a:ext cx="2263344"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C865F4B-F198-4BA1-A416-2C62157DA73F}"/>
                </a:ext>
              </a:extLst>
            </p:cNvPr>
            <p:cNvSpPr txBox="1"/>
            <p:nvPr/>
          </p:nvSpPr>
          <p:spPr>
            <a:xfrm>
              <a:off x="498187" y="3843705"/>
              <a:ext cx="2383038" cy="246221"/>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1461-1470 &amp; 1471-1483 </a:t>
              </a:r>
            </a:p>
          </p:txBody>
        </p:sp>
      </p:grpSp>
      <p:grpSp>
        <p:nvGrpSpPr>
          <p:cNvPr id="22" name="Group 21">
            <a:extLst>
              <a:ext uri="{FF2B5EF4-FFF2-40B4-BE49-F238E27FC236}">
                <a16:creationId xmlns:a16="http://schemas.microsoft.com/office/drawing/2014/main" id="{F96603F5-0897-92FC-6858-96075EF8AC06}"/>
              </a:ext>
              <a:ext uri="{C183D7F6-B498-43B3-948B-1728B52AA6E4}">
                <adec:decorative xmlns:adec="http://schemas.microsoft.com/office/drawing/2017/decorative" val="1"/>
              </a:ext>
            </a:extLst>
          </p:cNvPr>
          <p:cNvGrpSpPr/>
          <p:nvPr/>
        </p:nvGrpSpPr>
        <p:grpSpPr>
          <a:xfrm>
            <a:off x="6304937" y="3827756"/>
            <a:ext cx="2383038" cy="288099"/>
            <a:chOff x="498187" y="3827756"/>
            <a:chExt cx="2383038" cy="288099"/>
          </a:xfrm>
        </p:grpSpPr>
        <p:sp>
          <p:nvSpPr>
            <p:cNvPr id="23" name="Rectangle 22">
              <a:extLst>
                <a:ext uri="{FF2B5EF4-FFF2-40B4-BE49-F238E27FC236}">
                  <a16:creationId xmlns:a16="http://schemas.microsoft.com/office/drawing/2014/main" id="{3A0D9862-E9A9-1B67-0667-E108E409C630}"/>
                </a:ext>
              </a:extLst>
            </p:cNvPr>
            <p:cNvSpPr/>
            <p:nvPr/>
          </p:nvSpPr>
          <p:spPr>
            <a:xfrm>
              <a:off x="498187" y="3827756"/>
              <a:ext cx="2263344"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1F61E57-369F-7A90-2D8C-F10D89158774}"/>
                </a:ext>
              </a:extLst>
            </p:cNvPr>
            <p:cNvSpPr txBox="1"/>
            <p:nvPr/>
          </p:nvSpPr>
          <p:spPr>
            <a:xfrm>
              <a:off x="498187" y="3843705"/>
              <a:ext cx="2383038" cy="246221"/>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1465-1470 &amp; 1471-1483</a:t>
              </a:r>
            </a:p>
          </p:txBody>
        </p:sp>
      </p:grpSp>
      <p:sp>
        <p:nvSpPr>
          <p:cNvPr id="40" name="Rectangle 39">
            <a:extLst>
              <a:ext uri="{FF2B5EF4-FFF2-40B4-BE49-F238E27FC236}">
                <a16:creationId xmlns:a16="http://schemas.microsoft.com/office/drawing/2014/main" id="{DA54345C-4CC1-5E21-5126-D037FD4AB1A1}"/>
              </a:ext>
              <a:ext uri="{C183D7F6-B498-43B3-948B-1728B52AA6E4}">
                <adec:decorative xmlns:adec="http://schemas.microsoft.com/office/drawing/2017/decorative" val="1"/>
              </a:ext>
            </a:extLst>
          </p:cNvPr>
          <p:cNvSpPr/>
          <p:nvPr/>
        </p:nvSpPr>
        <p:spPr>
          <a:xfrm>
            <a:off x="6309921" y="4316790"/>
            <a:ext cx="2252858" cy="1607851"/>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52113F44-2ACF-8E98-3F98-7AB07EDB63EE}"/>
              </a:ext>
              <a:ext uri="{C183D7F6-B498-43B3-948B-1728B52AA6E4}">
                <adec:decorative xmlns:adec="http://schemas.microsoft.com/office/drawing/2017/decorative" val="1"/>
              </a:ext>
            </a:extLst>
          </p:cNvPr>
          <p:cNvSpPr txBox="1"/>
          <p:nvPr/>
        </p:nvSpPr>
        <p:spPr>
          <a:xfrm>
            <a:off x="6412727" y="4419972"/>
            <a:ext cx="379640" cy="253916"/>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8188" y="2979019"/>
            <a:ext cx="1797143" cy="307777"/>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Royal Collection Trust  </a:t>
            </a:r>
          </a:p>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His Majesty King Charles III 2024</a:t>
            </a:r>
          </a:p>
        </p:txBody>
      </p:sp>
      <p:sp>
        <p:nvSpPr>
          <p:cNvPr id="27" name="TextBox 26">
            <a:extLst>
              <a:ext uri="{FF2B5EF4-FFF2-40B4-BE49-F238E27FC236}">
                <a16:creationId xmlns:a16="http://schemas.microsoft.com/office/drawing/2014/main" id="{729835A6-8AD5-D840-4ACD-440871102F00}"/>
              </a:ext>
              <a:ext uri="{C183D7F6-B498-43B3-948B-1728B52AA6E4}">
                <adec:decorative xmlns:adec="http://schemas.microsoft.com/office/drawing/2017/decorative" val="1"/>
              </a:ext>
            </a:extLst>
          </p:cNvPr>
          <p:cNvSpPr txBox="1"/>
          <p:nvPr/>
        </p:nvSpPr>
        <p:spPr>
          <a:xfrm>
            <a:off x="6311159" y="2982074"/>
            <a:ext cx="1942275" cy="307777"/>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Royal Collection Trust  </a:t>
            </a:r>
          </a:p>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His Majesty King Charles III 2024</a:t>
            </a:r>
          </a:p>
        </p:txBody>
      </p:sp>
    </p:spTree>
    <p:extLst>
      <p:ext uri="{BB962C8B-B14F-4D97-AF65-F5344CB8AC3E}">
        <p14:creationId xmlns:p14="http://schemas.microsoft.com/office/powerpoint/2010/main" val="1087566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D00CFFF-76C1-0D0D-F1C0-4C19853F3E3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1632" y="4228617"/>
            <a:ext cx="2214858" cy="2214858"/>
          </a:xfrm>
          <a:prstGeom prst="rect">
            <a:avLst/>
          </a:prstGeom>
        </p:spPr>
      </p:pic>
      <p:sp>
        <p:nvSpPr>
          <p:cNvPr id="12" name="Title 11">
            <a:extLst>
              <a:ext uri="{FF2B5EF4-FFF2-40B4-BE49-F238E27FC236}">
                <a16:creationId xmlns:a16="http://schemas.microsoft.com/office/drawing/2014/main" id="{6692FA89-46AE-FAD8-51F3-852A6669B097}"/>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a:solidFill>
                  <a:srgbClr val="E6E6E6"/>
                </a:solidFill>
              </a:rPr>
              <a:t>Edward V and Richard of Shrewsbury</a:t>
            </a:r>
          </a:p>
        </p:txBody>
      </p:sp>
      <p:sp>
        <p:nvSpPr>
          <p:cNvPr id="7" name="TextBox 6">
            <a:extLst>
              <a:ext uri="{FF2B5EF4-FFF2-40B4-BE49-F238E27FC236}">
                <a16:creationId xmlns:a16="http://schemas.microsoft.com/office/drawing/2014/main" id="{F20E0EA5-C155-FC04-E81C-7220D9BAB4EE}"/>
              </a:ext>
            </a:extLst>
          </p:cNvPr>
          <p:cNvSpPr txBox="1"/>
          <p:nvPr/>
        </p:nvSpPr>
        <p:spPr>
          <a:xfrm>
            <a:off x="2882016"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EDWARD V</a:t>
            </a:r>
          </a:p>
        </p:txBody>
      </p:sp>
      <p:pic>
        <p:nvPicPr>
          <p:cNvPr id="21" name="Picture 20" descr="A painting of a young man holding an orb and sceptre. He wears a red cloak with fur lining and a black and gold hat.">
            <a:hlinkClick r:id="rId5"/>
            <a:extLst>
              <a:ext uri="{FF2B5EF4-FFF2-40B4-BE49-F238E27FC236}">
                <a16:creationId xmlns:a16="http://schemas.microsoft.com/office/drawing/2014/main" id="{D7D791C2-1ACE-1CFC-F10C-12FB5790DBA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
          <a:stretch/>
        </p:blipFill>
        <p:spPr>
          <a:xfrm>
            <a:off x="498187" y="505643"/>
            <a:ext cx="2266137" cy="2744145"/>
          </a:xfrm>
          <a:prstGeom prst="rect">
            <a:avLst/>
          </a:prstGeom>
        </p:spPr>
      </p:pic>
      <p:sp>
        <p:nvSpPr>
          <p:cNvPr id="13" name="TextBox 12">
            <a:extLst>
              <a:ext uri="{FF2B5EF4-FFF2-40B4-BE49-F238E27FC236}">
                <a16:creationId xmlns:a16="http://schemas.microsoft.com/office/drawing/2014/main" id="{7AA1EF8F-1D4F-6011-5249-B62E99C3DB0C}"/>
              </a:ext>
            </a:extLst>
          </p:cNvPr>
          <p:cNvSpPr txBox="1"/>
          <p:nvPr/>
        </p:nvSpPr>
        <p:spPr>
          <a:xfrm>
            <a:off x="503690"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1470 - ? </a:t>
            </a:r>
          </a:p>
        </p:txBody>
      </p:sp>
      <p:sp>
        <p:nvSpPr>
          <p:cNvPr id="33" name="TextBox 32">
            <a:extLst>
              <a:ext uri="{FF2B5EF4-FFF2-40B4-BE49-F238E27FC236}">
                <a16:creationId xmlns:a16="http://schemas.microsoft.com/office/drawing/2014/main" id="{EF32A54C-E6D5-A3D5-4E12-ADD107B11EEC}"/>
              </a:ext>
            </a:extLst>
          </p:cNvPr>
          <p:cNvSpPr txBox="1"/>
          <p:nvPr/>
        </p:nvSpPr>
        <p:spPr>
          <a:xfrm>
            <a:off x="498188"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London</a:t>
            </a:r>
            <a:endPar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15" name="TextBox 14">
            <a:extLst>
              <a:ext uri="{FF2B5EF4-FFF2-40B4-BE49-F238E27FC236}">
                <a16:creationId xmlns:a16="http://schemas.microsoft.com/office/drawing/2014/main" id="{69308B54-F3F6-EA8F-8BAF-6A7C4A4C9DD9}"/>
              </a:ext>
            </a:extLst>
          </p:cNvPr>
          <p:cNvSpPr txBox="1"/>
          <p:nvPr/>
        </p:nvSpPr>
        <p:spPr>
          <a:xfrm>
            <a:off x="2881225" y="894910"/>
            <a:ext cx="2957872"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older of the two boys known as the Princes in the Tower </a:t>
            </a:r>
            <a:endParaRPr lang="en-GB" sz="1300" i="1">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B7014030-16B1-8381-CFFE-DF9CD913BD74}"/>
              </a:ext>
            </a:extLst>
          </p:cNvPr>
          <p:cNvSpPr txBox="1"/>
          <p:nvPr/>
        </p:nvSpPr>
        <p:spPr>
          <a:xfrm>
            <a:off x="2881535" y="1414806"/>
            <a:ext cx="2988559" cy="4493538"/>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Edward V was the elder son of Edward IV and Elizabeth Woodville. He became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Prince of Wales in 1471 and grew up with his uncle Antony Woodville, Earl Rivers,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at Ludlow Castle.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Edward became king when he was 12, when his father died. His other uncle, Richard of Gloucester, was named </a:t>
            </a:r>
            <a:r>
              <a:rPr lang="en-GB" sz="1100" b="1" i="0" dirty="0">
                <a:solidFill>
                  <a:srgbClr val="000000"/>
                </a:solidFill>
                <a:effectLst/>
                <a:latin typeface="Georgia" panose="02040502050405020303" pitchFamily="18" charset="0"/>
              </a:rPr>
              <a:t>Lord Protector</a:t>
            </a:r>
            <a:r>
              <a:rPr lang="en-GB" sz="1100" b="0" i="0" dirty="0">
                <a:solidFill>
                  <a:srgbClr val="000000"/>
                </a:solidFill>
                <a:effectLst/>
                <a:latin typeface="Georgia" panose="02040502050405020303" pitchFamily="18" charset="0"/>
              </a:rPr>
              <a:t>. Edward and his younger brother, also called Richard, were taken to the </a:t>
            </a:r>
            <a:r>
              <a:rPr lang="en-GB" sz="1100" b="1" i="0" dirty="0">
                <a:solidFill>
                  <a:srgbClr val="000000"/>
                </a:solidFill>
                <a:effectLst/>
                <a:latin typeface="Georgia" panose="02040502050405020303" pitchFamily="18" charset="0"/>
              </a:rPr>
              <a:t>Royal Apartments </a:t>
            </a:r>
            <a:r>
              <a:rPr lang="en-GB" sz="1100" b="0" i="0" dirty="0">
                <a:solidFill>
                  <a:srgbClr val="000000"/>
                </a:solidFill>
                <a:effectLst/>
                <a:latin typeface="Georgia" panose="02040502050405020303" pitchFamily="18" charset="0"/>
              </a:rPr>
              <a:t>at the Tower of London, to prepare for Edward’s coronation. </a:t>
            </a:r>
          </a:p>
          <a:p>
            <a:pPr algn="l" rtl="0" fontAlgn="base"/>
            <a:endParaRPr lang="en-GB" sz="1100" b="0" i="0" dirty="0">
              <a:solidFill>
                <a:srgbClr val="000000"/>
              </a:solidFill>
              <a:effectLst/>
              <a:latin typeface="Georgia" panose="02040502050405020303" pitchFamily="18" charset="0"/>
            </a:endParaRPr>
          </a:p>
          <a:p>
            <a:pPr fontAlgn="base"/>
            <a:r>
              <a:rPr lang="en-GB" sz="1100" b="0" i="0" dirty="0">
                <a:solidFill>
                  <a:srgbClr val="000000"/>
                </a:solidFill>
                <a:effectLst/>
                <a:latin typeface="Georgia" panose="02040502050405020303" pitchFamily="18" charset="0"/>
              </a:rPr>
              <a:t>However, not long before his coronation, his parents’ marriage was declared </a:t>
            </a:r>
            <a:r>
              <a:rPr lang="en-GB" sz="1100" b="1" i="0" dirty="0">
                <a:solidFill>
                  <a:srgbClr val="000000"/>
                </a:solidFill>
                <a:effectLst/>
                <a:latin typeface="Georgia" panose="02040502050405020303" pitchFamily="18" charset="0"/>
              </a:rPr>
              <a:t>invalid</a:t>
            </a:r>
            <a:r>
              <a:rPr lang="en-GB" sz="1100" b="0" i="0" dirty="0">
                <a:solidFill>
                  <a:srgbClr val="000000"/>
                </a:solidFill>
                <a:effectLst/>
                <a:latin typeface="Georgia" panose="02040502050405020303" pitchFamily="18" charset="0"/>
              </a:rPr>
              <a:t>. This meant he and his brother were </a:t>
            </a:r>
            <a:r>
              <a:rPr lang="en-GB" sz="1100" b="1" i="0" dirty="0">
                <a:solidFill>
                  <a:srgbClr val="000000"/>
                </a:solidFill>
                <a:effectLst/>
                <a:latin typeface="Georgia" panose="02040502050405020303" pitchFamily="18" charset="0"/>
              </a:rPr>
              <a:t>illegitimate</a:t>
            </a:r>
            <a:r>
              <a:rPr lang="en-GB" sz="1100" b="0" i="0" dirty="0">
                <a:solidFill>
                  <a:srgbClr val="000000"/>
                </a:solidFill>
                <a:effectLst/>
                <a:latin typeface="Georgia" panose="02040502050405020303" pitchFamily="18" charset="0"/>
              </a:rPr>
              <a:t> and he could not become king. Days later, Richard of Gloucester became King.</a:t>
            </a:r>
          </a:p>
          <a:p>
            <a:pPr algn="l" rtl="0" fontAlgn="base"/>
            <a:endParaRPr lang="en-GB" sz="1100" dirty="0">
              <a:solidFill>
                <a:srgbClr val="000000"/>
              </a:solidFill>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Edward and Richard were last seen in autumn 1483, playing in the gardens at the Tower of London. They both disappeared soon after. </a:t>
            </a:r>
          </a:p>
          <a:p>
            <a:pPr algn="l" rtl="0" fontAlgn="base"/>
            <a:endParaRPr lang="en-GB" sz="1100" b="0" i="0" dirty="0">
              <a:solidFill>
                <a:srgbClr val="000000"/>
              </a:solidFill>
              <a:effectLst/>
              <a:latin typeface="Georgia" panose="02040502050405020303" pitchFamily="18" charset="0"/>
            </a:endParaRPr>
          </a:p>
        </p:txBody>
      </p:sp>
      <p:sp>
        <p:nvSpPr>
          <p:cNvPr id="30" name="TextBox 29">
            <a:extLst>
              <a:ext uri="{FF2B5EF4-FFF2-40B4-BE49-F238E27FC236}">
                <a16:creationId xmlns:a16="http://schemas.microsoft.com/office/drawing/2014/main" id="{3DBD9A53-D6AE-BA12-D3C2-BF0A338B6F2D}"/>
              </a:ext>
            </a:extLst>
          </p:cNvPr>
          <p:cNvSpPr txBox="1"/>
          <p:nvPr/>
        </p:nvSpPr>
        <p:spPr>
          <a:xfrm>
            <a:off x="541544" y="5041871"/>
            <a:ext cx="2164946" cy="646331"/>
          </a:xfrm>
          <a:prstGeom prst="rect">
            <a:avLst/>
          </a:prstGeom>
          <a:noFill/>
        </p:spPr>
        <p:txBody>
          <a:bodyPr wrap="square" rtlCol="0">
            <a:spAutoFit/>
          </a:bodyPr>
          <a:lstStyle/>
          <a:p>
            <a:pPr algn="ctr"/>
            <a:r>
              <a:rPr lang="en-GB" sz="900" b="0" i="0" dirty="0">
                <a:solidFill>
                  <a:srgbClr val="000000"/>
                </a:solidFill>
                <a:effectLst/>
                <a:latin typeface="Georgia" panose="02040502050405020303" pitchFamily="18" charset="0"/>
              </a:rPr>
              <a:t>In 1674 skeletons of two children </a:t>
            </a:r>
            <a:br>
              <a:rPr lang="en-GB" sz="900" b="0" i="0" dirty="0">
                <a:solidFill>
                  <a:srgbClr val="000000"/>
                </a:solidFill>
                <a:effectLst/>
                <a:latin typeface="Georgia" panose="02040502050405020303" pitchFamily="18" charset="0"/>
              </a:rPr>
            </a:br>
            <a:r>
              <a:rPr lang="en-GB" sz="900" b="0" i="0" dirty="0">
                <a:solidFill>
                  <a:srgbClr val="000000"/>
                </a:solidFill>
                <a:effectLst/>
                <a:latin typeface="Georgia" panose="02040502050405020303" pitchFamily="18" charset="0"/>
              </a:rPr>
              <a:t>were found at the Tower of London. </a:t>
            </a:r>
            <a:br>
              <a:rPr lang="en-GB" sz="900" b="0" i="0" dirty="0">
                <a:solidFill>
                  <a:srgbClr val="000000"/>
                </a:solidFill>
                <a:effectLst/>
                <a:latin typeface="Georgia" panose="02040502050405020303" pitchFamily="18" charset="0"/>
              </a:rPr>
            </a:br>
            <a:r>
              <a:rPr lang="en-GB" sz="900" b="0" i="0" dirty="0">
                <a:solidFill>
                  <a:srgbClr val="000000"/>
                </a:solidFill>
                <a:effectLst/>
                <a:latin typeface="Georgia" panose="02040502050405020303" pitchFamily="18" charset="0"/>
              </a:rPr>
              <a:t>Many people believe these are the remains of the</a:t>
            </a:r>
            <a:r>
              <a:rPr lang="en-GB" sz="900" dirty="0">
                <a:solidFill>
                  <a:srgbClr val="000000"/>
                </a:solidFill>
                <a:latin typeface="Georgia" panose="02040502050405020303" pitchFamily="18" charset="0"/>
              </a:rPr>
              <a:t> </a:t>
            </a:r>
            <a:r>
              <a:rPr lang="en-GB" sz="900" b="0" i="0" dirty="0">
                <a:solidFill>
                  <a:srgbClr val="000000"/>
                </a:solidFill>
                <a:effectLst/>
                <a:latin typeface="Georgia" panose="02040502050405020303" pitchFamily="18" charset="0"/>
              </a:rPr>
              <a:t>princes.</a:t>
            </a:r>
            <a:endParaRPr lang="en-GB" sz="900" dirty="0">
              <a:effectLst/>
              <a:latin typeface="Georgia" panose="02040502050405020303" pitchFamily="18" charset="0"/>
            </a:endParaRPr>
          </a:p>
        </p:txBody>
      </p:sp>
      <p:sp>
        <p:nvSpPr>
          <p:cNvPr id="17" name="TextBox 16">
            <a:extLst>
              <a:ext uri="{FF2B5EF4-FFF2-40B4-BE49-F238E27FC236}">
                <a16:creationId xmlns:a16="http://schemas.microsoft.com/office/drawing/2014/main" id="{C508096B-EEBB-A045-3200-98CD00185345}"/>
              </a:ext>
            </a:extLst>
          </p:cNvPr>
          <p:cNvSpPr txBox="1"/>
          <p:nvPr/>
        </p:nvSpPr>
        <p:spPr>
          <a:xfrm>
            <a:off x="3325547" y="5715961"/>
            <a:ext cx="2428784" cy="600164"/>
          </a:xfrm>
          <a:prstGeom prst="rect">
            <a:avLst/>
          </a:prstGeom>
          <a:noFill/>
        </p:spPr>
        <p:txBody>
          <a:bodyPr wrap="square" rtlCol="0">
            <a:spAutoFit/>
          </a:bodyPr>
          <a:lstStyle/>
          <a:p>
            <a:pPr algn="l" rtl="0" fontAlgn="base"/>
            <a:r>
              <a:rPr lang="en-GB" sz="1100" b="0" i="0">
                <a:solidFill>
                  <a:srgbClr val="000000"/>
                </a:solidFill>
                <a:effectLst/>
                <a:latin typeface="Georgia" panose="02040502050405020303" pitchFamily="18" charset="0"/>
              </a:rPr>
              <a:t>Why do you think the story of the two princes still fascinates people today? </a:t>
            </a: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91398DD-6224-0967-1561-F60F0EC54225}"/>
              </a:ext>
              <a:ext uri="{C183D7F6-B498-43B3-948B-1728B52AA6E4}">
                <adec:decorative xmlns:adec="http://schemas.microsoft.com/office/drawing/2017/decorative" val="1"/>
              </a:ext>
            </a:extLst>
          </p:cNvPr>
          <p:cNvSpPr/>
          <p:nvPr/>
        </p:nvSpPr>
        <p:spPr>
          <a:xfrm>
            <a:off x="2975457" y="5654581"/>
            <a:ext cx="2894328" cy="712563"/>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15F2FE8-A9AF-4EA2-228C-BB20EC480995}"/>
              </a:ext>
              <a:ext uri="{C183D7F6-B498-43B3-948B-1728B52AA6E4}">
                <adec:decorative xmlns:adec="http://schemas.microsoft.com/office/drawing/2017/decorative" val="1"/>
              </a:ext>
            </a:extLst>
          </p:cNvPr>
          <p:cNvSpPr txBox="1"/>
          <p:nvPr/>
        </p:nvSpPr>
        <p:spPr>
          <a:xfrm>
            <a:off x="3040017" y="5745581"/>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55" name="TextBox 54">
            <a:extLst>
              <a:ext uri="{FF2B5EF4-FFF2-40B4-BE49-F238E27FC236}">
                <a16:creationId xmlns:a16="http://schemas.microsoft.com/office/drawing/2014/main" id="{72F0FC16-6FED-23AD-56D2-75DCD7F59477}"/>
              </a:ext>
            </a:extLst>
          </p:cNvPr>
          <p:cNvSpPr txBox="1"/>
          <p:nvPr/>
        </p:nvSpPr>
        <p:spPr>
          <a:xfrm>
            <a:off x="8686298" y="386924"/>
            <a:ext cx="3059176" cy="584775"/>
          </a:xfrm>
          <a:prstGeom prst="rect">
            <a:avLst/>
          </a:prstGeom>
          <a:noFill/>
        </p:spPr>
        <p:txBody>
          <a:bodyPr wrap="square" rtlCol="0">
            <a:spAutoFit/>
          </a:bodyPr>
          <a:lstStyle/>
          <a:p>
            <a:r>
              <a:rPr lang="en-GB" sz="3200" b="1" spc="10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RICHARD OF </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66" name="TextBox 65">
            <a:extLst>
              <a:ext uri="{FF2B5EF4-FFF2-40B4-BE49-F238E27FC236}">
                <a16:creationId xmlns:a16="http://schemas.microsoft.com/office/drawing/2014/main" id="{1AE10A05-0AB2-E32B-62AF-B5BCB9405FD9}"/>
              </a:ext>
            </a:extLst>
          </p:cNvPr>
          <p:cNvSpPr txBox="1"/>
          <p:nvPr/>
        </p:nvSpPr>
        <p:spPr>
          <a:xfrm>
            <a:off x="8685507" y="749968"/>
            <a:ext cx="3493015" cy="584775"/>
          </a:xfrm>
          <a:prstGeom prst="rect">
            <a:avLst/>
          </a:prstGeom>
          <a:noFill/>
        </p:spPr>
        <p:txBody>
          <a:bodyPr wrap="square" rtlCol="0">
            <a:spAutoFit/>
          </a:bodyPr>
          <a:lstStyle/>
          <a:p>
            <a:r>
              <a:rPr lang="en-GB" sz="3200" b="1" spc="10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SHREWSBURY</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25" name="Picture 24" descr="A painting of a young boy looking fearfully over his shoulder. He wears all black and is holding a book.">
            <a:hlinkClick r:id="rId7"/>
            <a:extLst>
              <a:ext uri="{FF2B5EF4-FFF2-40B4-BE49-F238E27FC236}">
                <a16:creationId xmlns:a16="http://schemas.microsoft.com/office/drawing/2014/main" id="{CCD92687-83BA-A783-4A1B-57B88386617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307972" y="503610"/>
            <a:ext cx="2257157" cy="2753291"/>
          </a:xfrm>
          <a:prstGeom prst="rect">
            <a:avLst/>
          </a:prstGeom>
        </p:spPr>
      </p:pic>
      <p:sp>
        <p:nvSpPr>
          <p:cNvPr id="58" name="TextBox 57">
            <a:extLst>
              <a:ext uri="{FF2B5EF4-FFF2-40B4-BE49-F238E27FC236}">
                <a16:creationId xmlns:a16="http://schemas.microsoft.com/office/drawing/2014/main" id="{B075A3A9-3577-2A68-33EA-0E2C30D7E861}"/>
              </a:ext>
            </a:extLst>
          </p:cNvPr>
          <p:cNvSpPr txBox="1"/>
          <p:nvPr/>
        </p:nvSpPr>
        <p:spPr>
          <a:xfrm>
            <a:off x="6307972"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1473 - ?</a:t>
            </a:r>
          </a:p>
        </p:txBody>
      </p:sp>
      <p:sp>
        <p:nvSpPr>
          <p:cNvPr id="65" name="TextBox 64">
            <a:extLst>
              <a:ext uri="{FF2B5EF4-FFF2-40B4-BE49-F238E27FC236}">
                <a16:creationId xmlns:a16="http://schemas.microsoft.com/office/drawing/2014/main" id="{5F5E9072-3CA2-A0BF-6A2B-F0048FB91933}"/>
              </a:ext>
            </a:extLst>
          </p:cNvPr>
          <p:cNvSpPr txBox="1"/>
          <p:nvPr/>
        </p:nvSpPr>
        <p:spPr>
          <a:xfrm>
            <a:off x="6302470"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Shropshire </a:t>
            </a:r>
          </a:p>
        </p:txBody>
      </p:sp>
      <p:sp>
        <p:nvSpPr>
          <p:cNvPr id="59" name="TextBox 58">
            <a:extLst>
              <a:ext uri="{FF2B5EF4-FFF2-40B4-BE49-F238E27FC236}">
                <a16:creationId xmlns:a16="http://schemas.microsoft.com/office/drawing/2014/main" id="{05BDCEB7-CC92-D34E-0F66-2EC3577B6B5F}"/>
              </a:ext>
            </a:extLst>
          </p:cNvPr>
          <p:cNvSpPr txBox="1"/>
          <p:nvPr/>
        </p:nvSpPr>
        <p:spPr>
          <a:xfrm>
            <a:off x="8685507" y="1240150"/>
            <a:ext cx="3123316"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younger of the two boys known as the Princes in the Tower </a:t>
            </a:r>
            <a:endParaRPr lang="en-GB" sz="1300" i="1">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57" name="TextBox 56">
            <a:extLst>
              <a:ext uri="{FF2B5EF4-FFF2-40B4-BE49-F238E27FC236}">
                <a16:creationId xmlns:a16="http://schemas.microsoft.com/office/drawing/2014/main" id="{B1BCF1E7-A7A5-DCEC-00AA-4DA4F4090463}"/>
              </a:ext>
            </a:extLst>
          </p:cNvPr>
          <p:cNvSpPr txBox="1"/>
          <p:nvPr/>
        </p:nvSpPr>
        <p:spPr>
          <a:xfrm>
            <a:off x="6207638" y="3855849"/>
            <a:ext cx="2738515" cy="1446550"/>
          </a:xfrm>
          <a:prstGeom prst="rect">
            <a:avLst/>
          </a:prstGeom>
          <a:noFill/>
        </p:spPr>
        <p:txBody>
          <a:bodyPr wrap="square" lIns="91440" tIns="45720" rIns="91440" bIns="45720" rtlCol="0" anchor="t">
            <a:spAutoFit/>
          </a:bodyPr>
          <a:lstStyle/>
          <a:p>
            <a:pPr defTabSz="144000">
              <a:spcBef>
                <a:spcPts val="600"/>
              </a:spcBef>
            </a:pPr>
            <a:r>
              <a:rPr lang="en-GB" sz="1100" dirty="0">
                <a:effectLst/>
                <a:latin typeface="Georgia"/>
              </a:rPr>
              <a:t>Richard was the younger son of Edward IV and Elizabeth Woodville. He became Duke of York in 1474 and grew up with his mother and sisters. He became the next in line to the throne at </a:t>
            </a:r>
            <a:r>
              <a:rPr lang="en-GB" sz="1100" dirty="0">
                <a:latin typeface="Georgia"/>
              </a:rPr>
              <a:t>9 years</a:t>
            </a:r>
            <a:r>
              <a:rPr lang="en-GB" sz="1100" dirty="0">
                <a:effectLst/>
                <a:latin typeface="Georgia"/>
              </a:rPr>
              <a:t> old, when his brother Edward V became king. Their uncle, also called Richard, took young Edward to the Tower of London.</a:t>
            </a:r>
            <a:r>
              <a:rPr lang="en-GB" sz="1100" dirty="0">
                <a:latin typeface="Georgia"/>
              </a:rPr>
              <a:t> </a:t>
            </a:r>
            <a:endParaRPr lang="en-GB" sz="1100" dirty="0">
              <a:effectLst/>
              <a:latin typeface="Georgia" panose="02040502050405020303" pitchFamily="18" charset="0"/>
            </a:endParaRPr>
          </a:p>
        </p:txBody>
      </p:sp>
      <p:sp>
        <p:nvSpPr>
          <p:cNvPr id="74" name="TextBox 73">
            <a:extLst>
              <a:ext uri="{FF2B5EF4-FFF2-40B4-BE49-F238E27FC236}">
                <a16:creationId xmlns:a16="http://schemas.microsoft.com/office/drawing/2014/main" id="{D80B84DE-E378-02D8-95C8-C84DE219BCE0}"/>
              </a:ext>
            </a:extLst>
          </p:cNvPr>
          <p:cNvSpPr txBox="1"/>
          <p:nvPr/>
        </p:nvSpPr>
        <p:spPr>
          <a:xfrm>
            <a:off x="9022235" y="4194403"/>
            <a:ext cx="2599270" cy="1107996"/>
          </a:xfrm>
          <a:prstGeom prst="rect">
            <a:avLst/>
          </a:prstGeom>
          <a:noFill/>
        </p:spPr>
        <p:txBody>
          <a:bodyPr wrap="square" lIns="91440" tIns="45720" rIns="91440" bIns="45720" rtlCol="0" anchor="t">
            <a:spAutoFit/>
          </a:bodyPr>
          <a:lstStyle/>
          <a:p>
            <a:pPr defTabSz="144000">
              <a:spcBef>
                <a:spcPts val="600"/>
              </a:spcBef>
            </a:pPr>
            <a:r>
              <a:rPr lang="en-GB" sz="1100" dirty="0">
                <a:effectLst/>
                <a:latin typeface="Georgia"/>
              </a:rPr>
              <a:t>The princes’ mother took young Richard with her into </a:t>
            </a:r>
            <a:r>
              <a:rPr lang="en-GB" sz="1100" b="1" dirty="0">
                <a:effectLst/>
                <a:latin typeface="Georgia"/>
              </a:rPr>
              <a:t>sanctuary</a:t>
            </a:r>
            <a:r>
              <a:rPr lang="en-GB" sz="1100" dirty="0">
                <a:effectLst/>
                <a:latin typeface="Georgia"/>
              </a:rPr>
              <a:t> at Westminster Abbey, but she was forced to give him up. He joined Edward at the Tower of London.</a:t>
            </a:r>
            <a:r>
              <a:rPr lang="en-GB" sz="1100" dirty="0">
                <a:latin typeface="Georgia"/>
              </a:rPr>
              <a:t> </a:t>
            </a:r>
            <a:r>
              <a:rPr lang="en-GB" sz="1100" dirty="0">
                <a:effectLst/>
                <a:latin typeface="Georgia"/>
              </a:rPr>
              <a:t>They both disappeared soon after.</a:t>
            </a:r>
            <a:r>
              <a:rPr lang="en-GB" sz="1100" dirty="0">
                <a:latin typeface="Georgia"/>
              </a:rPr>
              <a:t> </a:t>
            </a:r>
            <a:endParaRPr lang="en-US" dirty="0"/>
          </a:p>
        </p:txBody>
      </p:sp>
      <p:sp>
        <p:nvSpPr>
          <p:cNvPr id="23" name="TextBox 22">
            <a:extLst>
              <a:ext uri="{FF2B5EF4-FFF2-40B4-BE49-F238E27FC236}">
                <a16:creationId xmlns:a16="http://schemas.microsoft.com/office/drawing/2014/main" id="{B393277B-A51B-F4B3-C1A4-8CE82075311C}"/>
              </a:ext>
            </a:extLst>
          </p:cNvPr>
          <p:cNvSpPr txBox="1"/>
          <p:nvPr/>
        </p:nvSpPr>
        <p:spPr>
          <a:xfrm>
            <a:off x="9130655" y="2595094"/>
            <a:ext cx="2164946" cy="738664"/>
          </a:xfrm>
          <a:prstGeom prst="rect">
            <a:avLst/>
          </a:prstGeom>
          <a:noFill/>
        </p:spPr>
        <p:txBody>
          <a:bodyPr wrap="square" rtlCol="0">
            <a:spAutoFit/>
          </a:bodyPr>
          <a:lstStyle/>
          <a:p>
            <a:pPr algn="ctr"/>
            <a:r>
              <a:rPr lang="en-GB" sz="1050" b="0" i="0">
                <a:solidFill>
                  <a:srgbClr val="000000"/>
                </a:solidFill>
                <a:effectLst/>
                <a:latin typeface="Georgia" panose="02040502050405020303" pitchFamily="18" charset="0"/>
              </a:rPr>
              <a:t>The last reported sightings of the boys </a:t>
            </a:r>
            <a:r>
              <a:rPr lang="en-GB" sz="1050">
                <a:solidFill>
                  <a:srgbClr val="000000"/>
                </a:solidFill>
                <a:latin typeface="Georgia" panose="02040502050405020303" pitchFamily="18" charset="0"/>
              </a:rPr>
              <a:t>were in 1483 </a:t>
            </a:r>
            <a:r>
              <a:rPr lang="en-GB" sz="1050" b="0" i="0">
                <a:solidFill>
                  <a:srgbClr val="000000"/>
                </a:solidFill>
                <a:effectLst/>
                <a:latin typeface="Georgia" panose="02040502050405020303" pitchFamily="18" charset="0"/>
              </a:rPr>
              <a:t>at the Tower of London, playing with their bows and arrows. </a:t>
            </a:r>
            <a:endParaRPr lang="en-GB" sz="1050">
              <a:effectLst/>
              <a:latin typeface="Georgia" panose="02040502050405020303" pitchFamily="18" charset="0"/>
            </a:endParaRPr>
          </a:p>
        </p:txBody>
      </p:sp>
      <p:sp>
        <p:nvSpPr>
          <p:cNvPr id="61" name="TextBox 60">
            <a:extLst>
              <a:ext uri="{FF2B5EF4-FFF2-40B4-BE49-F238E27FC236}">
                <a16:creationId xmlns:a16="http://schemas.microsoft.com/office/drawing/2014/main" id="{CA483A1E-EE5D-9711-A7C2-AC8796A416BE}"/>
              </a:ext>
            </a:extLst>
          </p:cNvPr>
          <p:cNvSpPr txBox="1"/>
          <p:nvPr/>
        </p:nvSpPr>
        <p:spPr>
          <a:xfrm>
            <a:off x="6602547" y="5449738"/>
            <a:ext cx="4820922" cy="600164"/>
          </a:xfrm>
          <a:prstGeom prst="rect">
            <a:avLst/>
          </a:prstGeom>
          <a:noFill/>
        </p:spPr>
        <p:txBody>
          <a:bodyPr wrap="square" rtlCol="0">
            <a:spAutoFit/>
          </a:bodyPr>
          <a:lstStyle/>
          <a:p>
            <a:r>
              <a:rPr lang="en-GB" sz="1100" dirty="0">
                <a:effectLst/>
                <a:latin typeface="Georgia" panose="02040502050405020303" pitchFamily="18" charset="0"/>
              </a:rPr>
              <a:t>Why do you think Richard’s mother took him into </a:t>
            </a:r>
            <a:r>
              <a:rPr lang="en-GB" sz="1100" b="1" dirty="0">
                <a:effectLst/>
                <a:latin typeface="Georgia" panose="02040502050405020303" pitchFamily="18" charset="0"/>
              </a:rPr>
              <a:t>sanctuary</a:t>
            </a:r>
            <a:r>
              <a:rPr lang="en-GB" sz="1100" dirty="0">
                <a:effectLst/>
                <a:latin typeface="Georgia" panose="02040502050405020303" pitchFamily="18" charset="0"/>
              </a:rPr>
              <a:t> with her? </a:t>
            </a:r>
          </a:p>
          <a:p>
            <a:r>
              <a:rPr lang="en-GB" sz="1100" dirty="0">
                <a:effectLst/>
                <a:latin typeface="Georgia" panose="02040502050405020303" pitchFamily="18" charset="0"/>
              </a:rPr>
              <a:t>The painting is called ‘The Princes in the Tower’. How has the artist created a sense that something evil is about to happen? </a:t>
            </a: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190AF622-C76D-9075-0C82-7E30126C55FB}"/>
              </a:ext>
              <a:ext uri="{C183D7F6-B498-43B3-948B-1728B52AA6E4}">
                <adec:decorative xmlns:adec="http://schemas.microsoft.com/office/drawing/2017/decorative" val="1"/>
              </a:ext>
            </a:extLst>
          </p:cNvPr>
          <p:cNvSpPr/>
          <p:nvPr/>
        </p:nvSpPr>
        <p:spPr>
          <a:xfrm>
            <a:off x="6309921" y="5365037"/>
            <a:ext cx="5364146"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TextBox 61">
            <a:extLst>
              <a:ext uri="{FF2B5EF4-FFF2-40B4-BE49-F238E27FC236}">
                <a16:creationId xmlns:a16="http://schemas.microsoft.com/office/drawing/2014/main" id="{DAE95FC0-D07B-A3F7-A83D-A1C78DC5D951}"/>
              </a:ext>
              <a:ext uri="{C183D7F6-B498-43B3-948B-1728B52AA6E4}">
                <adec:decorative xmlns:adec="http://schemas.microsoft.com/office/drawing/2017/decorative" val="1"/>
              </a:ext>
            </a:extLst>
          </p:cNvPr>
          <p:cNvSpPr txBox="1"/>
          <p:nvPr/>
        </p:nvSpPr>
        <p:spPr>
          <a:xfrm>
            <a:off x="6374481" y="5461279"/>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nvGrpSpPr>
          <p:cNvPr id="3" name="Group 2">
            <a:extLst>
              <a:ext uri="{FF2B5EF4-FFF2-40B4-BE49-F238E27FC236}">
                <a16:creationId xmlns:a16="http://schemas.microsoft.com/office/drawing/2014/main" id="{C0665E01-1958-AD9D-D179-DAC0540E8595}"/>
              </a:ext>
              <a:ext uri="{C183D7F6-B498-43B3-948B-1728B52AA6E4}">
                <adec:decorative xmlns:adec="http://schemas.microsoft.com/office/drawing/2017/decorative" val="1"/>
              </a:ext>
            </a:extLst>
          </p:cNvPr>
          <p:cNvGrpSpPr/>
          <p:nvPr/>
        </p:nvGrpSpPr>
        <p:grpSpPr>
          <a:xfrm>
            <a:off x="498187" y="3827756"/>
            <a:ext cx="2383038" cy="288099"/>
            <a:chOff x="498187" y="3827756"/>
            <a:chExt cx="2383038" cy="288099"/>
          </a:xfrm>
        </p:grpSpPr>
        <p:sp>
          <p:nvSpPr>
            <p:cNvPr id="6" name="Rectangle 5">
              <a:extLst>
                <a:ext uri="{FF2B5EF4-FFF2-40B4-BE49-F238E27FC236}">
                  <a16:creationId xmlns:a16="http://schemas.microsoft.com/office/drawing/2014/main" id="{822E23E7-388E-445D-73E3-A47C621C049C}"/>
                </a:ext>
              </a:extLst>
            </p:cNvPr>
            <p:cNvSpPr/>
            <p:nvPr/>
          </p:nvSpPr>
          <p:spPr>
            <a:xfrm>
              <a:off x="498187" y="3827756"/>
              <a:ext cx="2263344"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AAA3508-A7D6-79AF-445B-6754E2EE7A11}"/>
                </a:ext>
              </a:extLst>
            </p:cNvPr>
            <p:cNvSpPr txBox="1"/>
            <p:nvPr/>
          </p:nvSpPr>
          <p:spPr>
            <a:xfrm>
              <a:off x="498187" y="3843705"/>
              <a:ext cx="2383038" cy="246221"/>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1483</a:t>
              </a:r>
            </a:p>
          </p:txBody>
        </p:sp>
      </p:grpSp>
      <p:pic>
        <p:nvPicPr>
          <p:cNvPr id="22" name="Picture 21">
            <a:extLst>
              <a:ext uri="{FF2B5EF4-FFF2-40B4-BE49-F238E27FC236}">
                <a16:creationId xmlns:a16="http://schemas.microsoft.com/office/drawing/2014/main" id="{B227CBA8-CCE8-287C-ED64-65D9763A685D}"/>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022236" y="1743445"/>
            <a:ext cx="2401234" cy="2401234"/>
          </a:xfrm>
          <a:prstGeom prst="rect">
            <a:avLst/>
          </a:prstGeom>
        </p:spPr>
      </p:pic>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301802" y="3056845"/>
            <a:ext cx="2257157"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Historic Royal Palaces</a:t>
            </a:r>
          </a:p>
        </p:txBody>
      </p:sp>
      <p:sp>
        <p:nvSpPr>
          <p:cNvPr id="11" name="TextBox 10">
            <a:extLst>
              <a:ext uri="{FF2B5EF4-FFF2-40B4-BE49-F238E27FC236}">
                <a16:creationId xmlns:a16="http://schemas.microsoft.com/office/drawing/2014/main" id="{8BC2980F-E5F2-9256-6611-794E61D408EE}"/>
              </a:ext>
              <a:ext uri="{C183D7F6-B498-43B3-948B-1728B52AA6E4}">
                <adec:decorative xmlns:adec="http://schemas.microsoft.com/office/drawing/2017/decorative" val="1"/>
              </a:ext>
            </a:extLst>
          </p:cNvPr>
          <p:cNvSpPr txBox="1"/>
          <p:nvPr/>
        </p:nvSpPr>
        <p:spPr>
          <a:xfrm>
            <a:off x="498187" y="3056845"/>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a:t>
            </a:r>
          </a:p>
        </p:txBody>
      </p:sp>
    </p:spTree>
    <p:extLst>
      <p:ext uri="{BB962C8B-B14F-4D97-AF65-F5344CB8AC3E}">
        <p14:creationId xmlns:p14="http://schemas.microsoft.com/office/powerpoint/2010/main" val="1277387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D4442D6B-6505-4971-8635-4F874479FFBA}"/>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a:solidFill>
                  <a:srgbClr val="E6E6E6"/>
                </a:solidFill>
              </a:rPr>
              <a:t>Richard III and Antony Woodville</a:t>
            </a:r>
          </a:p>
        </p:txBody>
      </p:sp>
      <p:sp>
        <p:nvSpPr>
          <p:cNvPr id="3" name="TextBox 2">
            <a:extLst>
              <a:ext uri="{FF2B5EF4-FFF2-40B4-BE49-F238E27FC236}">
                <a16:creationId xmlns:a16="http://schemas.microsoft.com/office/drawing/2014/main" id="{389FE080-8C0C-7989-3ED5-A9E8E4FBAE5A}"/>
              </a:ext>
            </a:extLst>
          </p:cNvPr>
          <p:cNvSpPr txBox="1"/>
          <p:nvPr/>
        </p:nvSpPr>
        <p:spPr>
          <a:xfrm>
            <a:off x="2882016"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RICHARD III</a:t>
            </a:r>
          </a:p>
        </p:txBody>
      </p:sp>
      <p:pic>
        <p:nvPicPr>
          <p:cNvPr id="9" name="Picture 8" descr="Painting of a man in period dress. He wears a black hat with a jewel and many rings.">
            <a:hlinkClick r:id="rId4"/>
            <a:extLst>
              <a:ext uri="{FF2B5EF4-FFF2-40B4-BE49-F238E27FC236}">
                <a16:creationId xmlns:a16="http://schemas.microsoft.com/office/drawing/2014/main" id="{B0747C8C-5A59-BEF6-36AF-5C9C9AAADD4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98187" y="505643"/>
            <a:ext cx="2266137" cy="2744145"/>
          </a:xfrm>
          <a:prstGeom prst="rect">
            <a:avLst/>
          </a:prstGeom>
        </p:spPr>
      </p:pic>
      <p:sp>
        <p:nvSpPr>
          <p:cNvPr id="19" name="TextBox 18">
            <a:extLst>
              <a:ext uri="{FF2B5EF4-FFF2-40B4-BE49-F238E27FC236}">
                <a16:creationId xmlns:a16="http://schemas.microsoft.com/office/drawing/2014/main" id="{CB634FEC-52FD-D09C-31A4-156DFC122FF8}"/>
              </a:ext>
            </a:extLst>
          </p:cNvPr>
          <p:cNvSpPr txBox="1"/>
          <p:nvPr/>
        </p:nvSpPr>
        <p:spPr>
          <a:xfrm>
            <a:off x="503690"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1452 - 1485  </a:t>
            </a:r>
          </a:p>
        </p:txBody>
      </p:sp>
      <p:sp>
        <p:nvSpPr>
          <p:cNvPr id="21" name="TextBox 20">
            <a:extLst>
              <a:ext uri="{FF2B5EF4-FFF2-40B4-BE49-F238E27FC236}">
                <a16:creationId xmlns:a16="http://schemas.microsoft.com/office/drawing/2014/main" id="{C14D80A1-ABE9-5FA9-A6ED-FB3E9D7B0BF0}"/>
              </a:ext>
            </a:extLst>
          </p:cNvPr>
          <p:cNvSpPr txBox="1"/>
          <p:nvPr/>
        </p:nvSpPr>
        <p:spPr>
          <a:xfrm>
            <a:off x="498188" y="3501383"/>
            <a:ext cx="2256344" cy="246221"/>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Northamptonshire</a:t>
            </a:r>
            <a:endPar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20" name="TextBox 19">
            <a:extLst>
              <a:ext uri="{FF2B5EF4-FFF2-40B4-BE49-F238E27FC236}">
                <a16:creationId xmlns:a16="http://schemas.microsoft.com/office/drawing/2014/main" id="{25BFFFAC-2205-78E0-C3A6-2DD858981BBC}"/>
              </a:ext>
            </a:extLst>
          </p:cNvPr>
          <p:cNvSpPr txBox="1"/>
          <p:nvPr/>
        </p:nvSpPr>
        <p:spPr>
          <a:xfrm>
            <a:off x="2881225" y="922901"/>
            <a:ext cx="2957872"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last English king to die on </a:t>
            </a:r>
            <a:b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battlefield </a:t>
            </a:r>
            <a:endParaRPr lang="en-GB" sz="1300" i="1">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FCB92A42-3B2F-88DB-F062-ABF5582DE91E}"/>
              </a:ext>
            </a:extLst>
          </p:cNvPr>
          <p:cNvSpPr txBox="1"/>
          <p:nvPr/>
        </p:nvSpPr>
        <p:spPr>
          <a:xfrm>
            <a:off x="2881535" y="1442804"/>
            <a:ext cx="2988559" cy="3816429"/>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Richard III was the youngest son of Richard, Duke of </a:t>
            </a:r>
            <a:r>
              <a:rPr lang="en-GB" sz="1100" b="1" i="0" dirty="0">
                <a:solidFill>
                  <a:srgbClr val="000000"/>
                </a:solidFill>
                <a:effectLst/>
                <a:latin typeface="Georgia" panose="02040502050405020303" pitchFamily="18" charset="0"/>
              </a:rPr>
              <a:t>York</a:t>
            </a:r>
            <a:r>
              <a:rPr lang="en-GB" sz="1100" b="0" i="0" dirty="0">
                <a:solidFill>
                  <a:srgbClr val="000000"/>
                </a:solidFill>
                <a:effectLst/>
                <a:latin typeface="Georgia" panose="02040502050405020303" pitchFamily="18" charset="0"/>
              </a:rPr>
              <a:t>, and Cecily Neville. His brother Edward IV became king in 1461 and Richard became the Duke of Gloucester. </a:t>
            </a:r>
          </a:p>
          <a:p>
            <a:pPr algn="l" rtl="0" fontAlgn="base"/>
            <a:endParaRPr lang="en-GB" sz="1100" b="0" i="0" dirty="0">
              <a:solidFill>
                <a:srgbClr val="000000"/>
              </a:solidFill>
              <a:effectLst/>
              <a:latin typeface="Georgia" panose="02040502050405020303" pitchFamily="18" charset="0"/>
            </a:endParaRP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Experienced </a:t>
            </a:r>
            <a:r>
              <a:rPr lang="en-GB" sz="1100" b="1" i="0" dirty="0">
                <a:solidFill>
                  <a:srgbClr val="000000"/>
                </a:solidFill>
                <a:effectLst/>
                <a:latin typeface="Georgia" panose="02040502050405020303" pitchFamily="18" charset="0"/>
              </a:rPr>
              <a:t>military</a:t>
            </a:r>
            <a:r>
              <a:rPr lang="en-GB" sz="1100" b="0" i="0" dirty="0">
                <a:solidFill>
                  <a:srgbClr val="000000"/>
                </a:solidFill>
                <a:effectLst/>
                <a:latin typeface="Georgia" panose="02040502050405020303" pitchFamily="18" charset="0"/>
              </a:rPr>
              <a:t> commander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by age 17.  </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Later put in charge of northern England. </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When his brother Edward IV died, he became </a:t>
            </a:r>
            <a:r>
              <a:rPr lang="en-GB" sz="1100" b="1" i="0" dirty="0">
                <a:solidFill>
                  <a:srgbClr val="000000"/>
                </a:solidFill>
                <a:effectLst/>
                <a:latin typeface="Georgia" panose="02040502050405020303" pitchFamily="18" charset="0"/>
              </a:rPr>
              <a:t>Lord Protector </a:t>
            </a:r>
            <a:r>
              <a:rPr lang="en-GB" sz="1100" b="0" i="0" dirty="0">
                <a:solidFill>
                  <a:srgbClr val="000000"/>
                </a:solidFill>
                <a:effectLst/>
                <a:latin typeface="Georgia" panose="02040502050405020303" pitchFamily="18" charset="0"/>
              </a:rPr>
              <a:t>and ruled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on behalf of his 12-year-old nephew Edward V.  </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Placed his nephews, the two princes (the uncrowned Edward V and his 10-year-old brother Richard) in the Tower of London.  </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The boys were declared </a:t>
            </a:r>
            <a:r>
              <a:rPr lang="en-GB" sz="1100" b="1" i="0" dirty="0">
                <a:solidFill>
                  <a:srgbClr val="000000"/>
                </a:solidFill>
                <a:effectLst/>
                <a:latin typeface="Georgia" panose="02040502050405020303" pitchFamily="18" charset="0"/>
              </a:rPr>
              <a:t>illegitimate</a:t>
            </a:r>
            <a:r>
              <a:rPr lang="en-GB" sz="1100" b="0" i="0" dirty="0">
                <a:solidFill>
                  <a:srgbClr val="000000"/>
                </a:solidFill>
                <a:effectLst/>
                <a:latin typeface="Georgia" panose="02040502050405020303" pitchFamily="18" charset="0"/>
              </a:rPr>
              <a:t> and disappeared soon after.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 A few weeks after the disappearance of the princes, in July 1483, Richard was crowned King Richard III. Two years later, he was killed at the Battle of Bosworth.</a:t>
            </a:r>
          </a:p>
        </p:txBody>
      </p:sp>
      <p:sp>
        <p:nvSpPr>
          <p:cNvPr id="25" name="TextBox 24">
            <a:extLst>
              <a:ext uri="{FF2B5EF4-FFF2-40B4-BE49-F238E27FC236}">
                <a16:creationId xmlns:a16="http://schemas.microsoft.com/office/drawing/2014/main" id="{C24DE688-2866-7F54-289D-A01550528E5A}"/>
              </a:ext>
            </a:extLst>
          </p:cNvPr>
          <p:cNvSpPr txBox="1"/>
          <p:nvPr/>
        </p:nvSpPr>
        <p:spPr>
          <a:xfrm>
            <a:off x="445285" y="4301852"/>
            <a:ext cx="2466703" cy="1107996"/>
          </a:xfrm>
          <a:prstGeom prst="rect">
            <a:avLst/>
          </a:prstGeom>
          <a:noFill/>
        </p:spPr>
        <p:txBody>
          <a:bodyPr wrap="square" rtlCol="0">
            <a:spAutoFit/>
          </a:bodyPr>
          <a:lstStyle/>
          <a:p>
            <a:r>
              <a:rPr lang="en-GB" sz="1100" i="1" dirty="0">
                <a:solidFill>
                  <a:srgbClr val="9D691F"/>
                </a:solidFill>
                <a:effectLst/>
                <a:latin typeface="Georgia" panose="02040502050405020303" pitchFamily="18" charset="0"/>
              </a:rPr>
              <a:t>Richard III’s skeleton was discovered in a car park in 2012. It was revealed that he had </a:t>
            </a:r>
            <a:r>
              <a:rPr lang="en-GB" sz="1100" b="1" i="1" dirty="0">
                <a:solidFill>
                  <a:srgbClr val="9D691F"/>
                </a:solidFill>
                <a:effectLst/>
                <a:latin typeface="Georgia" panose="02040502050405020303" pitchFamily="18" charset="0"/>
              </a:rPr>
              <a:t>scoliosis</a:t>
            </a:r>
            <a:r>
              <a:rPr lang="en-GB" sz="1100" i="1" dirty="0">
                <a:solidFill>
                  <a:srgbClr val="9D691F"/>
                </a:solidFill>
                <a:effectLst/>
                <a:latin typeface="Georgia" panose="02040502050405020303" pitchFamily="18" charset="0"/>
              </a:rPr>
              <a:t>. </a:t>
            </a:r>
          </a:p>
          <a:p>
            <a:endParaRPr lang="en-GB" sz="1100" i="1" dirty="0">
              <a:solidFill>
                <a:srgbClr val="9D691F"/>
              </a:solidFill>
              <a:latin typeface="Georgia" panose="02040502050405020303" pitchFamily="18" charset="0"/>
            </a:endParaRPr>
          </a:p>
          <a:p>
            <a:r>
              <a:rPr lang="en-GB" sz="1100" i="1" dirty="0">
                <a:solidFill>
                  <a:srgbClr val="9D691F"/>
                </a:solidFill>
                <a:effectLst/>
                <a:latin typeface="Georgia" panose="02040502050405020303" pitchFamily="18" charset="0"/>
              </a:rPr>
              <a:t>This was probably painful but hardly visible when he was clothed. </a:t>
            </a:r>
          </a:p>
        </p:txBody>
      </p:sp>
      <p:sp>
        <p:nvSpPr>
          <p:cNvPr id="28" name="TextBox 27">
            <a:extLst>
              <a:ext uri="{FF2B5EF4-FFF2-40B4-BE49-F238E27FC236}">
                <a16:creationId xmlns:a16="http://schemas.microsoft.com/office/drawing/2014/main" id="{330DDF4B-D2B7-918D-5650-411D4BDBC86D}"/>
              </a:ext>
            </a:extLst>
          </p:cNvPr>
          <p:cNvSpPr txBox="1"/>
          <p:nvPr/>
        </p:nvSpPr>
        <p:spPr>
          <a:xfrm>
            <a:off x="802016" y="5536825"/>
            <a:ext cx="4820922" cy="600164"/>
          </a:xfrm>
          <a:prstGeom prst="rect">
            <a:avLst/>
          </a:prstGeom>
          <a:noFill/>
        </p:spPr>
        <p:txBody>
          <a:bodyPr wrap="square" rtlCol="0">
            <a:spAutoFit/>
          </a:bodyPr>
          <a:lstStyle/>
          <a:p>
            <a:r>
              <a:rPr lang="en-GB" sz="1100" dirty="0">
                <a:effectLst/>
                <a:latin typeface="Georgia" panose="02040502050405020303" pitchFamily="18" charset="0"/>
              </a:rPr>
              <a:t>What impression do you get of Richard from his portrait?</a:t>
            </a:r>
          </a:p>
          <a:p>
            <a:r>
              <a:rPr lang="en-GB" sz="1100" dirty="0">
                <a:latin typeface="Georgia" panose="02040502050405020303" pitchFamily="18" charset="0"/>
              </a:rPr>
              <a:t>Richard is often viewed as the prime suspect in the princes’ disappearance. What might he have had to gain from their deaths? </a:t>
            </a:r>
            <a:endParaRPr lang="en-GB" sz="1100" dirty="0">
              <a:effectLst/>
              <a:latin typeface="Georgia" panose="02040502050405020303" pitchFamily="18" charset="0"/>
            </a:endParaRPr>
          </a:p>
        </p:txBody>
      </p:sp>
      <p:sp>
        <p:nvSpPr>
          <p:cNvPr id="55" name="TextBox 54">
            <a:extLst>
              <a:ext uri="{FF2B5EF4-FFF2-40B4-BE49-F238E27FC236}">
                <a16:creationId xmlns:a16="http://schemas.microsoft.com/office/drawing/2014/main" id="{72F0FC16-6FED-23AD-56D2-75DCD7F59477}"/>
              </a:ext>
            </a:extLst>
          </p:cNvPr>
          <p:cNvSpPr txBox="1"/>
          <p:nvPr/>
        </p:nvSpPr>
        <p:spPr>
          <a:xfrm>
            <a:off x="8686298" y="386924"/>
            <a:ext cx="3059176" cy="584775"/>
          </a:xfrm>
          <a:prstGeom prst="rect">
            <a:avLst/>
          </a:prstGeom>
          <a:noFill/>
        </p:spPr>
        <p:txBody>
          <a:bodyPr wrap="square" rtlCol="0">
            <a:spAutoFit/>
          </a:bodyPr>
          <a:lstStyle/>
          <a:p>
            <a:r>
              <a:rPr lang="en-GB" sz="3200" b="1" spc="10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ANTONY </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66" name="TextBox 65">
            <a:extLst>
              <a:ext uri="{FF2B5EF4-FFF2-40B4-BE49-F238E27FC236}">
                <a16:creationId xmlns:a16="http://schemas.microsoft.com/office/drawing/2014/main" id="{1AE10A05-0AB2-E32B-62AF-B5BCB9405FD9}"/>
              </a:ext>
            </a:extLst>
          </p:cNvPr>
          <p:cNvSpPr txBox="1"/>
          <p:nvPr/>
        </p:nvSpPr>
        <p:spPr>
          <a:xfrm>
            <a:off x="8685507" y="749968"/>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WOODVILLE</a:t>
            </a:r>
          </a:p>
        </p:txBody>
      </p:sp>
      <p:pic>
        <p:nvPicPr>
          <p:cNvPr id="43" name="Picture 42" descr="A close up of a painting that shows a man kneeling in front of others, with his hand on a large book. The man is wearing a cloak with many emblems on it. ">
            <a:hlinkClick r:id="rId6"/>
            <a:extLst>
              <a:ext uri="{FF2B5EF4-FFF2-40B4-BE49-F238E27FC236}">
                <a16:creationId xmlns:a16="http://schemas.microsoft.com/office/drawing/2014/main" id="{11BAE4EB-53EE-FAED-B44F-9208B915F6A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309602" y="500258"/>
            <a:ext cx="2257156" cy="2751612"/>
          </a:xfrm>
          <a:prstGeom prst="rect">
            <a:avLst/>
          </a:prstGeom>
        </p:spPr>
      </p:pic>
      <p:sp>
        <p:nvSpPr>
          <p:cNvPr id="58" name="TextBox 57">
            <a:extLst>
              <a:ext uri="{FF2B5EF4-FFF2-40B4-BE49-F238E27FC236}">
                <a16:creationId xmlns:a16="http://schemas.microsoft.com/office/drawing/2014/main" id="{B075A3A9-3577-2A68-33EA-0E2C30D7E861}"/>
              </a:ext>
            </a:extLst>
          </p:cNvPr>
          <p:cNvSpPr txBox="1"/>
          <p:nvPr/>
        </p:nvSpPr>
        <p:spPr>
          <a:xfrm>
            <a:off x="6307972"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c.1440 - 1483</a:t>
            </a:r>
          </a:p>
        </p:txBody>
      </p:sp>
      <p:sp>
        <p:nvSpPr>
          <p:cNvPr id="65" name="TextBox 64">
            <a:extLst>
              <a:ext uri="{FF2B5EF4-FFF2-40B4-BE49-F238E27FC236}">
                <a16:creationId xmlns:a16="http://schemas.microsoft.com/office/drawing/2014/main" id="{5F5E9072-3CA2-A0BF-6A2B-F0048FB91933}"/>
              </a:ext>
            </a:extLst>
          </p:cNvPr>
          <p:cNvSpPr txBox="1"/>
          <p:nvPr/>
        </p:nvSpPr>
        <p:spPr>
          <a:xfrm>
            <a:off x="6302470"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Northamptonshire</a:t>
            </a:r>
          </a:p>
        </p:txBody>
      </p:sp>
      <p:sp>
        <p:nvSpPr>
          <p:cNvPr id="59" name="TextBox 58">
            <a:extLst>
              <a:ext uri="{FF2B5EF4-FFF2-40B4-BE49-F238E27FC236}">
                <a16:creationId xmlns:a16="http://schemas.microsoft.com/office/drawing/2014/main" id="{05BDCEB7-CC92-D34E-0F66-2EC3577B6B5F}"/>
              </a:ext>
            </a:extLst>
          </p:cNvPr>
          <p:cNvSpPr txBox="1"/>
          <p:nvPr/>
        </p:nvSpPr>
        <p:spPr>
          <a:xfrm>
            <a:off x="8685507" y="1240150"/>
            <a:ext cx="3123316"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Knight courtier and uncle to the Princes in the Tower </a:t>
            </a:r>
            <a:endParaRPr lang="en-GB" sz="1300" i="1">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57" name="TextBox 56">
            <a:extLst>
              <a:ext uri="{FF2B5EF4-FFF2-40B4-BE49-F238E27FC236}">
                <a16:creationId xmlns:a16="http://schemas.microsoft.com/office/drawing/2014/main" id="{B1BCF1E7-A7A5-DCEC-00AA-4DA4F4090463}"/>
              </a:ext>
            </a:extLst>
          </p:cNvPr>
          <p:cNvSpPr txBox="1"/>
          <p:nvPr/>
        </p:nvSpPr>
        <p:spPr>
          <a:xfrm>
            <a:off x="6207638" y="3855849"/>
            <a:ext cx="2738515" cy="2523768"/>
          </a:xfrm>
          <a:prstGeom prst="rect">
            <a:avLst/>
          </a:prstGeom>
          <a:noFill/>
        </p:spPr>
        <p:txBody>
          <a:bodyPr wrap="square" rtlCol="0">
            <a:spAutoFit/>
          </a:bodyPr>
          <a:lstStyle/>
          <a:p>
            <a:pPr defTabSz="144000">
              <a:spcBef>
                <a:spcPts val="600"/>
              </a:spcBef>
            </a:pPr>
            <a:r>
              <a:rPr lang="en-GB" sz="1100" dirty="0">
                <a:effectLst/>
                <a:latin typeface="Georgia" panose="02040502050405020303" pitchFamily="18" charset="0"/>
              </a:rPr>
              <a:t>Anthony was Elizabeth Woodville’s brother. He originally fought on the </a:t>
            </a:r>
            <a:r>
              <a:rPr lang="en-GB" sz="1100" b="1" dirty="0">
                <a:effectLst/>
                <a:latin typeface="Georgia" panose="02040502050405020303" pitchFamily="18" charset="0"/>
              </a:rPr>
              <a:t>Lancastrian</a:t>
            </a:r>
            <a:r>
              <a:rPr lang="en-GB" sz="1100" dirty="0">
                <a:effectLst/>
                <a:latin typeface="Georgia" panose="02040502050405020303" pitchFamily="18" charset="0"/>
              </a:rPr>
              <a:t> side in the </a:t>
            </a:r>
            <a:r>
              <a:rPr lang="en-GB" sz="1100" b="1" dirty="0">
                <a:effectLst/>
                <a:latin typeface="Georgia" panose="02040502050405020303" pitchFamily="18" charset="0"/>
              </a:rPr>
              <a:t>Wars of the Roses</a:t>
            </a:r>
            <a:r>
              <a:rPr lang="en-GB" sz="1100" dirty="0">
                <a:effectLst/>
                <a:latin typeface="Georgia" panose="02040502050405020303" pitchFamily="18" charset="0"/>
              </a:rPr>
              <a:t> but later became loyal to the </a:t>
            </a:r>
            <a:r>
              <a:rPr lang="en-GB" sz="1100" b="1" dirty="0">
                <a:effectLst/>
                <a:latin typeface="Georgia" panose="02040502050405020303" pitchFamily="18" charset="0"/>
              </a:rPr>
              <a:t>Yorkist</a:t>
            </a:r>
            <a:r>
              <a:rPr lang="en-GB" sz="1100" dirty="0">
                <a:effectLst/>
                <a:latin typeface="Georgia" panose="02040502050405020303" pitchFamily="18" charset="0"/>
              </a:rPr>
              <a:t> side. When Elizabeth </a:t>
            </a:r>
            <a:br>
              <a:rPr lang="en-GB" sz="1100" dirty="0">
                <a:effectLst/>
                <a:latin typeface="Georgia" panose="02040502050405020303" pitchFamily="18" charset="0"/>
              </a:rPr>
            </a:br>
            <a:r>
              <a:rPr lang="en-GB" sz="1100" dirty="0">
                <a:effectLst/>
                <a:latin typeface="Georgia" panose="02040502050405020303" pitchFamily="18" charset="0"/>
              </a:rPr>
              <a:t>married Edward IV, Anthony became a powerful </a:t>
            </a:r>
            <a:r>
              <a:rPr lang="en-GB" sz="1100" b="1" dirty="0">
                <a:effectLst/>
                <a:latin typeface="Georgia" panose="02040502050405020303" pitchFamily="18" charset="0"/>
              </a:rPr>
              <a:t>courtier</a:t>
            </a:r>
            <a:r>
              <a:rPr lang="en-GB" sz="1100" dirty="0">
                <a:effectLst/>
                <a:latin typeface="Georgia" panose="02040502050405020303" pitchFamily="18" charset="0"/>
              </a:rPr>
              <a:t>. </a:t>
            </a:r>
          </a:p>
          <a:p>
            <a:pPr defTabSz="144000">
              <a:spcBef>
                <a:spcPts val="600"/>
              </a:spcBef>
            </a:pPr>
            <a:r>
              <a:rPr lang="en-GB" sz="1100" dirty="0">
                <a:effectLst/>
                <a:latin typeface="Georgia" panose="02040502050405020303" pitchFamily="18" charset="0"/>
              </a:rPr>
              <a:t>Elizabeth and Edward IV had two sons, and the eldest, Prince Edward, was cared for by Antony at Ludlow Castle. </a:t>
            </a:r>
          </a:p>
          <a:p>
            <a:pPr defTabSz="144000">
              <a:spcBef>
                <a:spcPts val="600"/>
              </a:spcBef>
            </a:pPr>
            <a:r>
              <a:rPr lang="en-GB" sz="1100" dirty="0">
                <a:effectLst/>
                <a:latin typeface="Georgia" panose="02040502050405020303" pitchFamily="18" charset="0"/>
              </a:rPr>
              <a:t>After King Edward IV’s death, Anthony set off for London with his nephew. </a:t>
            </a:r>
          </a:p>
          <a:p>
            <a:pPr defTabSz="144000">
              <a:spcBef>
                <a:spcPts val="600"/>
              </a:spcBef>
            </a:pPr>
            <a:endParaRPr lang="en-GB" sz="1100" b="1" dirty="0">
              <a:effectLst/>
              <a:latin typeface="Georgia" panose="02040502050405020303" pitchFamily="18" charset="0"/>
            </a:endParaRPr>
          </a:p>
        </p:txBody>
      </p:sp>
      <p:sp>
        <p:nvSpPr>
          <p:cNvPr id="74" name="TextBox 73">
            <a:extLst>
              <a:ext uri="{FF2B5EF4-FFF2-40B4-BE49-F238E27FC236}">
                <a16:creationId xmlns:a16="http://schemas.microsoft.com/office/drawing/2014/main" id="{D80B84DE-E378-02D8-95C8-C84DE219BCE0}"/>
              </a:ext>
            </a:extLst>
          </p:cNvPr>
          <p:cNvSpPr txBox="1"/>
          <p:nvPr/>
        </p:nvSpPr>
        <p:spPr>
          <a:xfrm>
            <a:off x="9013008" y="3852726"/>
            <a:ext cx="2599270" cy="1938992"/>
          </a:xfrm>
          <a:prstGeom prst="rect">
            <a:avLst/>
          </a:prstGeom>
          <a:noFill/>
        </p:spPr>
        <p:txBody>
          <a:bodyPr wrap="square" rtlCol="0">
            <a:spAutoFit/>
          </a:bodyPr>
          <a:lstStyle/>
          <a:p>
            <a:pPr defTabSz="144000">
              <a:spcBef>
                <a:spcPts val="600"/>
              </a:spcBef>
            </a:pPr>
            <a:r>
              <a:rPr lang="en-GB" sz="1100">
                <a:effectLst/>
                <a:latin typeface="Georgia" panose="02040502050405020303" pitchFamily="18" charset="0"/>
              </a:rPr>
              <a:t>The plan was to crown young Edward quickly. However, they were </a:t>
            </a:r>
            <a:r>
              <a:rPr lang="en-GB" sz="1100" b="1">
                <a:effectLst/>
                <a:latin typeface="Georgia" panose="02040502050405020303" pitchFamily="18" charset="0"/>
              </a:rPr>
              <a:t>intercepted</a:t>
            </a:r>
            <a:r>
              <a:rPr lang="en-GB" sz="1100">
                <a:effectLst/>
                <a:latin typeface="Georgia" panose="02040502050405020303" pitchFamily="18" charset="0"/>
              </a:rPr>
              <a:t> by Richard, Duke of Gloucester and Richard took Edward to the Tower of London.</a:t>
            </a:r>
          </a:p>
          <a:p>
            <a:pPr defTabSz="144000">
              <a:spcBef>
                <a:spcPts val="600"/>
              </a:spcBef>
            </a:pPr>
            <a:r>
              <a:rPr lang="en-GB" sz="1100">
                <a:effectLst/>
                <a:latin typeface="Georgia" panose="02040502050405020303" pitchFamily="18" charset="0"/>
              </a:rPr>
              <a:t>Anthony was suspected of planning </a:t>
            </a:r>
            <a:br>
              <a:rPr lang="en-GB" sz="1100">
                <a:effectLst/>
                <a:latin typeface="Georgia" panose="02040502050405020303" pitchFamily="18" charset="0"/>
              </a:rPr>
            </a:br>
            <a:r>
              <a:rPr lang="en-GB" sz="1100">
                <a:effectLst/>
                <a:latin typeface="Georgia" panose="02040502050405020303" pitchFamily="18" charset="0"/>
              </a:rPr>
              <a:t>to become </a:t>
            </a:r>
            <a:r>
              <a:rPr lang="en-GB" sz="1100" b="1">
                <a:effectLst/>
                <a:latin typeface="Georgia" panose="02040502050405020303" pitchFamily="18" charset="0"/>
              </a:rPr>
              <a:t>Lord Protector </a:t>
            </a:r>
            <a:r>
              <a:rPr lang="en-GB" sz="1100">
                <a:effectLst/>
                <a:latin typeface="Georgia" panose="02040502050405020303" pitchFamily="18" charset="0"/>
              </a:rPr>
              <a:t>and </a:t>
            </a:r>
            <a:br>
              <a:rPr lang="en-GB" sz="1100">
                <a:effectLst/>
                <a:latin typeface="Georgia" panose="02040502050405020303" pitchFamily="18" charset="0"/>
              </a:rPr>
            </a:br>
            <a:r>
              <a:rPr lang="en-GB" sz="1100">
                <a:effectLst/>
                <a:latin typeface="Georgia" panose="02040502050405020303" pitchFamily="18" charset="0"/>
              </a:rPr>
              <a:t>he was arrested. </a:t>
            </a:r>
          </a:p>
          <a:p>
            <a:pPr defTabSz="144000">
              <a:spcBef>
                <a:spcPts val="600"/>
              </a:spcBef>
            </a:pPr>
            <a:r>
              <a:rPr lang="en-GB" sz="1100">
                <a:effectLst/>
                <a:latin typeface="Georgia" panose="02040502050405020303" pitchFamily="18" charset="0"/>
              </a:rPr>
              <a:t>He was beheaded at Pontefract Castle in 1483. </a:t>
            </a:r>
          </a:p>
        </p:txBody>
      </p:sp>
      <p:sp>
        <p:nvSpPr>
          <p:cNvPr id="34" name="TextBox 33">
            <a:extLst>
              <a:ext uri="{FF2B5EF4-FFF2-40B4-BE49-F238E27FC236}">
                <a16:creationId xmlns:a16="http://schemas.microsoft.com/office/drawing/2014/main" id="{85E0DC0C-57A4-1C35-6820-2CC044C06233}"/>
              </a:ext>
            </a:extLst>
          </p:cNvPr>
          <p:cNvSpPr txBox="1"/>
          <p:nvPr/>
        </p:nvSpPr>
        <p:spPr>
          <a:xfrm>
            <a:off x="9283858" y="2033799"/>
            <a:ext cx="2213665" cy="1446550"/>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Why do you think the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Woodville family wanted to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hold Edward V’s coronation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as soon as possible?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Can you suggest why Richard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of Gloucester (later Richard III) saw Antony as a threat? </a:t>
            </a: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1044813-6673-2169-E304-3050AEDA8C52}"/>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49457F35-2007-0097-2B99-2C80D8943460}"/>
              </a:ext>
              <a:ext uri="{C183D7F6-B498-43B3-948B-1728B52AA6E4}">
                <adec:decorative xmlns:adec="http://schemas.microsoft.com/office/drawing/2017/decorative" val="1"/>
              </a:ext>
            </a:extLst>
          </p:cNvPr>
          <p:cNvGrpSpPr/>
          <p:nvPr/>
        </p:nvGrpSpPr>
        <p:grpSpPr>
          <a:xfrm>
            <a:off x="498187" y="3827756"/>
            <a:ext cx="2383038" cy="288099"/>
            <a:chOff x="498187" y="3827756"/>
            <a:chExt cx="2383038" cy="288099"/>
          </a:xfrm>
        </p:grpSpPr>
        <p:sp>
          <p:nvSpPr>
            <p:cNvPr id="23" name="Rectangle 22">
              <a:extLst>
                <a:ext uri="{FF2B5EF4-FFF2-40B4-BE49-F238E27FC236}">
                  <a16:creationId xmlns:a16="http://schemas.microsoft.com/office/drawing/2014/main" id="{515ED5C5-E1CE-C279-B443-A01C23377B4A}"/>
                </a:ext>
              </a:extLst>
            </p:cNvPr>
            <p:cNvSpPr/>
            <p:nvPr/>
          </p:nvSpPr>
          <p:spPr>
            <a:xfrm>
              <a:off x="498187" y="3827756"/>
              <a:ext cx="2263344"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DA9659F4-2DA7-066E-237C-922D8CC64C52}"/>
                </a:ext>
              </a:extLst>
            </p:cNvPr>
            <p:cNvSpPr txBox="1"/>
            <p:nvPr/>
          </p:nvSpPr>
          <p:spPr>
            <a:xfrm>
              <a:off x="498187" y="3843705"/>
              <a:ext cx="2383038" cy="246221"/>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1483 - 1485 </a:t>
              </a:r>
            </a:p>
          </p:txBody>
        </p:sp>
      </p:grpSp>
      <p:sp>
        <p:nvSpPr>
          <p:cNvPr id="27" name="Rectangle 26">
            <a:extLst>
              <a:ext uri="{FF2B5EF4-FFF2-40B4-BE49-F238E27FC236}">
                <a16:creationId xmlns:a16="http://schemas.microsoft.com/office/drawing/2014/main" id="{39C97462-73FE-D040-AA31-44C4DE9DAB85}"/>
              </a:ext>
              <a:ext uri="{C183D7F6-B498-43B3-948B-1728B52AA6E4}">
                <adec:decorative xmlns:adec="http://schemas.microsoft.com/office/drawing/2017/decorative" val="1"/>
              </a:ext>
            </a:extLst>
          </p:cNvPr>
          <p:cNvSpPr/>
          <p:nvPr/>
        </p:nvSpPr>
        <p:spPr>
          <a:xfrm>
            <a:off x="509390" y="5470786"/>
            <a:ext cx="5364146"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76760B46-59A4-2850-ECA2-BC01469E3890}"/>
              </a:ext>
              <a:ext uri="{C183D7F6-B498-43B3-948B-1728B52AA6E4}">
                <adec:decorative xmlns:adec="http://schemas.microsoft.com/office/drawing/2017/decorative" val="1"/>
              </a:ext>
            </a:extLst>
          </p:cNvPr>
          <p:cNvSpPr txBox="1"/>
          <p:nvPr/>
        </p:nvSpPr>
        <p:spPr>
          <a:xfrm>
            <a:off x="573950" y="5548366"/>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5" name="TextBox 34">
            <a:extLst>
              <a:ext uri="{FF2B5EF4-FFF2-40B4-BE49-F238E27FC236}">
                <a16:creationId xmlns:a16="http://schemas.microsoft.com/office/drawing/2014/main" id="{0262D05F-8790-154F-D7DC-372EF37D0B75}"/>
              </a:ext>
              <a:ext uri="{C183D7F6-B498-43B3-948B-1728B52AA6E4}">
                <adec:decorative xmlns:adec="http://schemas.microsoft.com/office/drawing/2017/decorative" val="1"/>
              </a:ext>
            </a:extLst>
          </p:cNvPr>
          <p:cNvSpPr txBox="1"/>
          <p:nvPr/>
        </p:nvSpPr>
        <p:spPr>
          <a:xfrm>
            <a:off x="9023618" y="2072100"/>
            <a:ext cx="346015" cy="328339"/>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nvGrpSpPr>
          <p:cNvPr id="36" name="Group 35">
            <a:extLst>
              <a:ext uri="{FF2B5EF4-FFF2-40B4-BE49-F238E27FC236}">
                <a16:creationId xmlns:a16="http://schemas.microsoft.com/office/drawing/2014/main" id="{193753FD-D930-1E03-3055-3E12B299AE12}"/>
              </a:ext>
              <a:ext uri="{C183D7F6-B498-43B3-948B-1728B52AA6E4}">
                <adec:decorative xmlns:adec="http://schemas.microsoft.com/office/drawing/2017/decorative" val="1"/>
              </a:ext>
            </a:extLst>
          </p:cNvPr>
          <p:cNvGrpSpPr/>
          <p:nvPr/>
        </p:nvGrpSpPr>
        <p:grpSpPr>
          <a:xfrm>
            <a:off x="9023617" y="1954428"/>
            <a:ext cx="2473906" cy="1633246"/>
            <a:chOff x="8816188" y="2047836"/>
            <a:chExt cx="2714315" cy="1381164"/>
          </a:xfrm>
        </p:grpSpPr>
        <p:sp>
          <p:nvSpPr>
            <p:cNvPr id="37" name="Rectangle 36">
              <a:extLst>
                <a:ext uri="{FF2B5EF4-FFF2-40B4-BE49-F238E27FC236}">
                  <a16:creationId xmlns:a16="http://schemas.microsoft.com/office/drawing/2014/main" id="{6DFD5444-C928-469F-CC5C-7F2300973E21}"/>
                </a:ext>
              </a:extLst>
            </p:cNvPr>
            <p:cNvSpPr/>
            <p:nvPr/>
          </p:nvSpPr>
          <p:spPr>
            <a:xfrm>
              <a:off x="8816188" y="2047836"/>
              <a:ext cx="2673955" cy="1381164"/>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F991AF36-08B4-1A89-7846-CA589C32068A}"/>
                </a:ext>
              </a:extLst>
            </p:cNvPr>
            <p:cNvSpPr txBox="1"/>
            <p:nvPr/>
          </p:nvSpPr>
          <p:spPr>
            <a:xfrm>
              <a:off x="9101720" y="2109216"/>
              <a:ext cx="2428783" cy="202312"/>
            </a:xfrm>
            <a:prstGeom prst="rect">
              <a:avLst/>
            </a:prstGeom>
            <a:noFill/>
          </p:spPr>
          <p:txBody>
            <a:bodyPr wrap="square" rtlCol="0">
              <a:spAutoFit/>
            </a:bodyPr>
            <a:lstStyle/>
            <a:p>
              <a:pPr algn="l" rtl="0" fontAlgn="base"/>
              <a:endParaRPr lang="en-GB" sz="1100" b="0" i="0">
                <a:solidFill>
                  <a:srgbClr val="000000"/>
                </a:solidFill>
                <a:effectLst/>
                <a:latin typeface="Georgia" panose="02040502050405020303" pitchFamily="18" charset="0"/>
              </a:endParaRPr>
            </a:p>
          </p:txBody>
        </p:sp>
        <p:sp>
          <p:nvSpPr>
            <p:cNvPr id="41" name="TextBox 40">
              <a:extLst>
                <a:ext uri="{FF2B5EF4-FFF2-40B4-BE49-F238E27FC236}">
                  <a16:creationId xmlns:a16="http://schemas.microsoft.com/office/drawing/2014/main" id="{77F11146-6412-4C8D-3C3A-F0F557575B87}"/>
                </a:ext>
              </a:extLst>
            </p:cNvPr>
            <p:cNvSpPr txBox="1"/>
            <p:nvPr/>
          </p:nvSpPr>
          <p:spPr>
            <a:xfrm>
              <a:off x="8816189" y="2138836"/>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301802" y="3056845"/>
            <a:ext cx="2217358"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Courtesy of Lambeth Palace Library</a:t>
            </a:r>
          </a:p>
        </p:txBody>
      </p:sp>
      <p:sp>
        <p:nvSpPr>
          <p:cNvPr id="7" name="TextBox 6">
            <a:extLst>
              <a:ext uri="{FF2B5EF4-FFF2-40B4-BE49-F238E27FC236}">
                <a16:creationId xmlns:a16="http://schemas.microsoft.com/office/drawing/2014/main" id="{639A8F7B-F17F-3429-6951-68EF4A7C99CA}"/>
              </a:ext>
              <a:ext uri="{C183D7F6-B498-43B3-948B-1728B52AA6E4}">
                <adec:decorative xmlns:adec="http://schemas.microsoft.com/office/drawing/2017/decorative" val="1"/>
              </a:ext>
            </a:extLst>
          </p:cNvPr>
          <p:cNvSpPr txBox="1"/>
          <p:nvPr/>
        </p:nvSpPr>
        <p:spPr>
          <a:xfrm>
            <a:off x="498187" y="3056845"/>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a:t>
            </a:r>
          </a:p>
        </p:txBody>
      </p:sp>
    </p:spTree>
    <p:extLst>
      <p:ext uri="{BB962C8B-B14F-4D97-AF65-F5344CB8AC3E}">
        <p14:creationId xmlns:p14="http://schemas.microsoft.com/office/powerpoint/2010/main" val="2798364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D00CFFF-76C1-0D0D-F1C0-4C19853F3E3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6581" y="4469397"/>
            <a:ext cx="1972597" cy="1972597"/>
          </a:xfrm>
          <a:prstGeom prst="rect">
            <a:avLst/>
          </a:prstGeom>
        </p:spPr>
      </p:pic>
      <p:sp>
        <p:nvSpPr>
          <p:cNvPr id="45" name="Title 44">
            <a:extLst>
              <a:ext uri="{FF2B5EF4-FFF2-40B4-BE49-F238E27FC236}">
                <a16:creationId xmlns:a16="http://schemas.microsoft.com/office/drawing/2014/main" id="{50FE7716-8431-D12A-097B-4924542211FA}"/>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a:solidFill>
                  <a:srgbClr val="E6E6E6"/>
                </a:solidFill>
              </a:rPr>
              <a:t>William Hastings and Henry VII</a:t>
            </a:r>
          </a:p>
        </p:txBody>
      </p:sp>
      <p:sp>
        <p:nvSpPr>
          <p:cNvPr id="7" name="TextBox 6">
            <a:extLst>
              <a:ext uri="{FF2B5EF4-FFF2-40B4-BE49-F238E27FC236}">
                <a16:creationId xmlns:a16="http://schemas.microsoft.com/office/drawing/2014/main" id="{F20E0EA5-C155-FC04-E81C-7220D9BAB4EE}"/>
              </a:ext>
            </a:extLst>
          </p:cNvPr>
          <p:cNvSpPr txBox="1"/>
          <p:nvPr/>
        </p:nvSpPr>
        <p:spPr>
          <a:xfrm>
            <a:off x="2882016"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WILLIAM</a:t>
            </a:r>
          </a:p>
        </p:txBody>
      </p:sp>
      <p:sp>
        <p:nvSpPr>
          <p:cNvPr id="3" name="TextBox 2">
            <a:extLst>
              <a:ext uri="{FF2B5EF4-FFF2-40B4-BE49-F238E27FC236}">
                <a16:creationId xmlns:a16="http://schemas.microsoft.com/office/drawing/2014/main" id="{C167B748-07CA-6D02-54AD-599C4500A35E}"/>
              </a:ext>
            </a:extLst>
          </p:cNvPr>
          <p:cNvSpPr txBox="1"/>
          <p:nvPr/>
        </p:nvSpPr>
        <p:spPr>
          <a:xfrm>
            <a:off x="2873986" y="749968"/>
            <a:ext cx="3222013"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HASTINGS</a:t>
            </a:r>
          </a:p>
        </p:txBody>
      </p:sp>
      <p:pic>
        <p:nvPicPr>
          <p:cNvPr id="28" name="Picture 27" descr="A memorial surrounded by mosaic pavement and grass, outside a church.">
            <a:extLst>
              <a:ext uri="{FF2B5EF4-FFF2-40B4-BE49-F238E27FC236}">
                <a16:creationId xmlns:a16="http://schemas.microsoft.com/office/drawing/2014/main" id="{44235D78-676E-192F-50D5-48EEA1D87B7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
          <a:stretch/>
        </p:blipFill>
        <p:spPr>
          <a:xfrm>
            <a:off x="497397" y="505642"/>
            <a:ext cx="2264134" cy="2751258"/>
          </a:xfrm>
          <a:prstGeom prst="rect">
            <a:avLst/>
          </a:prstGeom>
        </p:spPr>
      </p:pic>
      <p:sp>
        <p:nvSpPr>
          <p:cNvPr id="13" name="TextBox 12">
            <a:extLst>
              <a:ext uri="{FF2B5EF4-FFF2-40B4-BE49-F238E27FC236}">
                <a16:creationId xmlns:a16="http://schemas.microsoft.com/office/drawing/2014/main" id="{7AA1EF8F-1D4F-6011-5249-B62E99C3DB0C}"/>
              </a:ext>
            </a:extLst>
          </p:cNvPr>
          <p:cNvSpPr txBox="1"/>
          <p:nvPr/>
        </p:nvSpPr>
        <p:spPr>
          <a:xfrm>
            <a:off x="503690"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c.1431 - 1483 </a:t>
            </a:r>
          </a:p>
        </p:txBody>
      </p:sp>
      <p:sp>
        <p:nvSpPr>
          <p:cNvPr id="33" name="TextBox 32">
            <a:extLst>
              <a:ext uri="{FF2B5EF4-FFF2-40B4-BE49-F238E27FC236}">
                <a16:creationId xmlns:a16="http://schemas.microsoft.com/office/drawing/2014/main" id="{EF32A54C-E6D5-A3D5-4E12-ADD107B11EEC}"/>
              </a:ext>
            </a:extLst>
          </p:cNvPr>
          <p:cNvSpPr txBox="1"/>
          <p:nvPr/>
        </p:nvSpPr>
        <p:spPr>
          <a:xfrm>
            <a:off x="498188"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Leicestershire </a:t>
            </a:r>
            <a:endPar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15" name="TextBox 14">
            <a:extLst>
              <a:ext uri="{FF2B5EF4-FFF2-40B4-BE49-F238E27FC236}">
                <a16:creationId xmlns:a16="http://schemas.microsoft.com/office/drawing/2014/main" id="{69308B54-F3F6-EA8F-8BAF-6A7C4A4C9DD9}"/>
              </a:ext>
            </a:extLst>
          </p:cNvPr>
          <p:cNvSpPr txBox="1"/>
          <p:nvPr/>
        </p:nvSpPr>
        <p:spPr>
          <a:xfrm>
            <a:off x="2881224" y="1240150"/>
            <a:ext cx="3421245" cy="292388"/>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Close friend and advisor to Edward IV </a:t>
            </a:r>
            <a:endParaRPr lang="en-GB" sz="1300" i="1">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B7014030-16B1-8381-CFFE-DF9CD913BD74}"/>
              </a:ext>
            </a:extLst>
          </p:cNvPr>
          <p:cNvSpPr txBox="1"/>
          <p:nvPr/>
        </p:nvSpPr>
        <p:spPr>
          <a:xfrm>
            <a:off x="2881535" y="1760046"/>
            <a:ext cx="2988559" cy="3477875"/>
          </a:xfrm>
          <a:prstGeom prst="rect">
            <a:avLst/>
          </a:prstGeom>
          <a:noFill/>
        </p:spPr>
        <p:txBody>
          <a:bodyPr wrap="square" rtlCol="0">
            <a:spAutoFit/>
          </a:bodyPr>
          <a:lstStyle/>
          <a:p>
            <a:pPr algn="l" rtl="0" fontAlgn="base"/>
            <a:r>
              <a:rPr lang="en-GB" sz="1100" b="0" i="0">
                <a:solidFill>
                  <a:srgbClr val="000000"/>
                </a:solidFill>
                <a:effectLst/>
                <a:latin typeface="Georgia" panose="02040502050405020303" pitchFamily="18" charset="0"/>
              </a:rPr>
              <a:t>William supported the </a:t>
            </a:r>
            <a:r>
              <a:rPr lang="en-GB" sz="1100" b="1" i="0">
                <a:solidFill>
                  <a:srgbClr val="000000"/>
                </a:solidFill>
                <a:effectLst/>
                <a:latin typeface="Georgia" panose="02040502050405020303" pitchFamily="18" charset="0"/>
              </a:rPr>
              <a:t>Yorkists</a:t>
            </a:r>
            <a:r>
              <a:rPr lang="en-GB" sz="1100" b="0" i="0">
                <a:solidFill>
                  <a:srgbClr val="000000"/>
                </a:solidFill>
                <a:effectLst/>
                <a:latin typeface="Georgia" panose="02040502050405020303" pitchFamily="18" charset="0"/>
              </a:rPr>
              <a:t>. He was knighted on the battlefield in 1461.  </a:t>
            </a:r>
          </a:p>
          <a:p>
            <a:pPr algn="l" rtl="0" fontAlgn="base"/>
            <a:endParaRPr lang="en-GB" sz="1100" b="0" i="0">
              <a:solidFill>
                <a:srgbClr val="000000"/>
              </a:solidFill>
              <a:effectLst/>
              <a:latin typeface="Georgia" panose="02040502050405020303" pitchFamily="18" charset="0"/>
            </a:endParaRPr>
          </a:p>
          <a:p>
            <a:pPr marL="171450" indent="-171450" algn="l" rtl="0" fontAlgn="base">
              <a:buFont typeface="Arial" panose="020B0604020202020204" pitchFamily="34" charset="0"/>
              <a:buChar char="•"/>
            </a:pPr>
            <a:r>
              <a:rPr lang="en-GB" sz="1100" b="0" i="0">
                <a:solidFill>
                  <a:srgbClr val="000000"/>
                </a:solidFill>
                <a:effectLst/>
                <a:latin typeface="Georgia" panose="02040502050405020303" pitchFamily="18" charset="0"/>
              </a:rPr>
              <a:t>Became Baron Hastings. </a:t>
            </a:r>
          </a:p>
          <a:p>
            <a:pPr marL="171450" indent="-171450" algn="l" rtl="0" fontAlgn="base">
              <a:buFont typeface="Arial" panose="020B0604020202020204" pitchFamily="34" charset="0"/>
              <a:buChar char="•"/>
            </a:pPr>
            <a:r>
              <a:rPr lang="en-GB" sz="1100" b="0" i="0">
                <a:solidFill>
                  <a:srgbClr val="000000"/>
                </a:solidFill>
                <a:effectLst/>
                <a:latin typeface="Georgia" panose="02040502050405020303" pitchFamily="18" charset="0"/>
              </a:rPr>
              <a:t>Gained land and great </a:t>
            </a:r>
            <a:r>
              <a:rPr lang="en-GB" sz="1100" b="1" i="0">
                <a:solidFill>
                  <a:srgbClr val="000000"/>
                </a:solidFill>
                <a:effectLst/>
                <a:latin typeface="Georgia" panose="02040502050405020303" pitchFamily="18" charset="0"/>
              </a:rPr>
              <a:t>wealth</a:t>
            </a:r>
            <a:r>
              <a:rPr lang="en-GB" sz="1100" b="0" i="0">
                <a:solidFill>
                  <a:srgbClr val="000000"/>
                </a:solidFill>
                <a:effectLst/>
                <a:latin typeface="Georgia" panose="02040502050405020303" pitchFamily="18" charset="0"/>
              </a:rPr>
              <a:t>.  </a:t>
            </a:r>
          </a:p>
          <a:p>
            <a:pPr marL="171450" indent="-171450" algn="l" rtl="0" fontAlgn="base">
              <a:buFont typeface="Arial" panose="020B0604020202020204" pitchFamily="34" charset="0"/>
              <a:buChar char="•"/>
            </a:pPr>
            <a:r>
              <a:rPr lang="en-GB" sz="1100" b="0" i="0">
                <a:solidFill>
                  <a:srgbClr val="000000"/>
                </a:solidFill>
                <a:effectLst/>
                <a:latin typeface="Georgia" panose="02040502050405020303" pitchFamily="18" charset="0"/>
              </a:rPr>
              <a:t>Loyal to Edward IV even when Edward was briefly </a:t>
            </a:r>
            <a:r>
              <a:rPr lang="en-GB" sz="1100" b="1" i="0">
                <a:solidFill>
                  <a:srgbClr val="000000"/>
                </a:solidFill>
                <a:effectLst/>
                <a:latin typeface="Georgia" panose="02040502050405020303" pitchFamily="18" charset="0"/>
              </a:rPr>
              <a:t>deposed</a:t>
            </a:r>
            <a:r>
              <a:rPr lang="en-GB" sz="1100" b="0" i="0">
                <a:solidFill>
                  <a:srgbClr val="000000"/>
                </a:solidFill>
                <a:effectLst/>
                <a:latin typeface="Georgia" panose="02040502050405020303" pitchFamily="18" charset="0"/>
              </a:rPr>
              <a:t> in 1470. </a:t>
            </a:r>
          </a:p>
          <a:p>
            <a:pPr marL="171450" indent="-171450" algn="l" rtl="0" fontAlgn="base">
              <a:buFont typeface="Arial" panose="020B0604020202020204" pitchFamily="34" charset="0"/>
              <a:buChar char="•"/>
            </a:pPr>
            <a:r>
              <a:rPr lang="en-GB" sz="1100" b="0" i="0">
                <a:solidFill>
                  <a:srgbClr val="000000"/>
                </a:solidFill>
                <a:effectLst/>
                <a:latin typeface="Georgia" panose="02040502050405020303" pitchFamily="18" charset="0"/>
              </a:rPr>
              <a:t>Greatly trusted and immensely powerful. </a:t>
            </a:r>
          </a:p>
          <a:p>
            <a:pPr algn="l" rtl="0" fontAlgn="base"/>
            <a:endParaRPr lang="en-GB" sz="1100" b="0" i="0">
              <a:solidFill>
                <a:srgbClr val="000000"/>
              </a:solidFill>
              <a:effectLst/>
              <a:latin typeface="Georgia" panose="02040502050405020303" pitchFamily="18" charset="0"/>
            </a:endParaRPr>
          </a:p>
          <a:p>
            <a:pPr algn="l" rtl="0" fontAlgn="base"/>
            <a:r>
              <a:rPr lang="en-GB" sz="1100" b="0" i="0">
                <a:solidFill>
                  <a:srgbClr val="000000"/>
                </a:solidFill>
                <a:effectLst/>
                <a:latin typeface="Georgia" panose="02040502050405020303" pitchFamily="18" charset="0"/>
              </a:rPr>
              <a:t>When Edward died, he supported Richard, Duke of Gloucester, in becoming </a:t>
            </a:r>
            <a:r>
              <a:rPr lang="en-GB" sz="1100" b="1" i="0">
                <a:solidFill>
                  <a:srgbClr val="000000"/>
                </a:solidFill>
                <a:effectLst/>
                <a:latin typeface="Georgia" panose="02040502050405020303" pitchFamily="18" charset="0"/>
              </a:rPr>
              <a:t>Lord Protector</a:t>
            </a:r>
            <a:r>
              <a:rPr lang="en-GB" sz="1100" b="0" i="0">
                <a:solidFill>
                  <a:srgbClr val="000000"/>
                </a:solidFill>
                <a:effectLst/>
                <a:latin typeface="Georgia" panose="02040502050405020303" pitchFamily="18" charset="0"/>
              </a:rPr>
              <a:t> for the young Edward V. </a:t>
            </a:r>
          </a:p>
          <a:p>
            <a:pPr algn="l" rtl="0" fontAlgn="base"/>
            <a:endParaRPr lang="en-GB" sz="1100" b="0" i="0">
              <a:solidFill>
                <a:srgbClr val="000000"/>
              </a:solidFill>
              <a:effectLst/>
              <a:latin typeface="Georgia" panose="02040502050405020303" pitchFamily="18" charset="0"/>
            </a:endParaRPr>
          </a:p>
          <a:p>
            <a:pPr algn="l" rtl="0" fontAlgn="base"/>
            <a:r>
              <a:rPr lang="en-GB" sz="1100" b="0" i="0">
                <a:solidFill>
                  <a:srgbClr val="000000"/>
                </a:solidFill>
                <a:effectLst/>
                <a:latin typeface="Georgia" panose="02040502050405020303" pitchFamily="18" charset="0"/>
              </a:rPr>
              <a:t>After the death of Edward IV in 1483, William Hastings attended what he thought was a normal meeting at the Tower of London. However, he was accused of </a:t>
            </a:r>
            <a:r>
              <a:rPr lang="en-GB" sz="1100" b="1" i="0">
                <a:solidFill>
                  <a:srgbClr val="000000"/>
                </a:solidFill>
                <a:effectLst/>
                <a:latin typeface="Georgia" panose="02040502050405020303" pitchFamily="18" charset="0"/>
              </a:rPr>
              <a:t>plotting</a:t>
            </a:r>
            <a:r>
              <a:rPr lang="en-GB" sz="1100" b="0" i="0">
                <a:solidFill>
                  <a:srgbClr val="000000"/>
                </a:solidFill>
                <a:effectLst/>
                <a:latin typeface="Georgia" panose="02040502050405020303" pitchFamily="18" charset="0"/>
              </a:rPr>
              <a:t> with the Woodville family to kill Richard. He was dragged onto Tower Green and beheaded without trial. </a:t>
            </a:r>
          </a:p>
        </p:txBody>
      </p:sp>
      <p:sp>
        <p:nvSpPr>
          <p:cNvPr id="29" name="TextBox 28">
            <a:extLst>
              <a:ext uri="{FF2B5EF4-FFF2-40B4-BE49-F238E27FC236}">
                <a16:creationId xmlns:a16="http://schemas.microsoft.com/office/drawing/2014/main" id="{21D0AB46-10C5-E09D-666F-9DCACD4B1350}"/>
              </a:ext>
            </a:extLst>
          </p:cNvPr>
          <p:cNvSpPr txBox="1"/>
          <p:nvPr/>
        </p:nvSpPr>
        <p:spPr>
          <a:xfrm>
            <a:off x="414522" y="3855952"/>
            <a:ext cx="2466703" cy="769441"/>
          </a:xfrm>
          <a:prstGeom prst="rect">
            <a:avLst/>
          </a:prstGeom>
          <a:noFill/>
        </p:spPr>
        <p:txBody>
          <a:bodyPr wrap="square" rtlCol="0">
            <a:spAutoFit/>
          </a:bodyPr>
          <a:lstStyle/>
          <a:p>
            <a:r>
              <a:rPr lang="en-GB" sz="1100">
                <a:latin typeface="Georgia" panose="02040502050405020303" pitchFamily="18" charset="0"/>
              </a:rPr>
              <a:t>The image shows Tower Green today, with a memorial for those that lost their lives nearby.</a:t>
            </a:r>
          </a:p>
          <a:p>
            <a:endParaRPr lang="en-GB" sz="1100">
              <a:solidFill>
                <a:srgbClr val="9D691F"/>
              </a:solidFill>
              <a:effectLst/>
              <a:latin typeface="Georgia" panose="02040502050405020303" pitchFamily="18" charset="0"/>
            </a:endParaRPr>
          </a:p>
        </p:txBody>
      </p:sp>
      <p:sp>
        <p:nvSpPr>
          <p:cNvPr id="30" name="TextBox 29">
            <a:extLst>
              <a:ext uri="{FF2B5EF4-FFF2-40B4-BE49-F238E27FC236}">
                <a16:creationId xmlns:a16="http://schemas.microsoft.com/office/drawing/2014/main" id="{3DBD9A53-D6AE-BA12-D3C2-BF0A338B6F2D}"/>
              </a:ext>
            </a:extLst>
          </p:cNvPr>
          <p:cNvSpPr txBox="1"/>
          <p:nvPr/>
        </p:nvSpPr>
        <p:spPr>
          <a:xfrm>
            <a:off x="555208" y="5155613"/>
            <a:ext cx="1856284" cy="600164"/>
          </a:xfrm>
          <a:prstGeom prst="rect">
            <a:avLst/>
          </a:prstGeom>
          <a:noFill/>
        </p:spPr>
        <p:txBody>
          <a:bodyPr wrap="square" rtlCol="0">
            <a:spAutoFit/>
          </a:bodyPr>
          <a:lstStyle/>
          <a:p>
            <a:pPr algn="ctr"/>
            <a:r>
              <a:rPr lang="en-GB" sz="1100" b="0" i="0">
                <a:solidFill>
                  <a:srgbClr val="000000"/>
                </a:solidFill>
                <a:effectLst/>
                <a:latin typeface="Georgia" panose="02040502050405020303" pitchFamily="18" charset="0"/>
              </a:rPr>
              <a:t>Hastings was reported to be very well-liked at court, even by his rivals. </a:t>
            </a:r>
            <a:endParaRPr lang="en-GB" sz="1100">
              <a:effectLst/>
              <a:latin typeface="Georgia" panose="02040502050405020303" pitchFamily="18" charset="0"/>
            </a:endParaRPr>
          </a:p>
        </p:txBody>
      </p:sp>
      <p:sp>
        <p:nvSpPr>
          <p:cNvPr id="17" name="TextBox 16">
            <a:extLst>
              <a:ext uri="{FF2B5EF4-FFF2-40B4-BE49-F238E27FC236}">
                <a16:creationId xmlns:a16="http://schemas.microsoft.com/office/drawing/2014/main" id="{C508096B-EEBB-A045-3200-98CD00185345}"/>
              </a:ext>
            </a:extLst>
          </p:cNvPr>
          <p:cNvSpPr txBox="1"/>
          <p:nvPr/>
        </p:nvSpPr>
        <p:spPr>
          <a:xfrm>
            <a:off x="3325547" y="5598872"/>
            <a:ext cx="2428784" cy="600164"/>
          </a:xfrm>
          <a:prstGeom prst="rect">
            <a:avLst/>
          </a:prstGeom>
          <a:noFill/>
        </p:spPr>
        <p:txBody>
          <a:bodyPr wrap="square" rtlCol="0">
            <a:spAutoFit/>
          </a:bodyPr>
          <a:lstStyle/>
          <a:p>
            <a:pPr algn="l" rtl="0" fontAlgn="base"/>
            <a:r>
              <a:rPr lang="en-GB" sz="1100" b="0" i="0">
                <a:solidFill>
                  <a:srgbClr val="000000"/>
                </a:solidFill>
                <a:effectLst/>
                <a:latin typeface="Georgia" panose="02040502050405020303" pitchFamily="18" charset="0"/>
              </a:rPr>
              <a:t>The charges against Hastings were probably false. Why do you think he was executed? </a:t>
            </a: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91398DD-6224-0967-1561-F60F0EC54225}"/>
              </a:ext>
              <a:ext uri="{C183D7F6-B498-43B3-948B-1728B52AA6E4}">
                <adec:decorative xmlns:adec="http://schemas.microsoft.com/office/drawing/2017/decorative" val="1"/>
              </a:ext>
            </a:extLst>
          </p:cNvPr>
          <p:cNvSpPr/>
          <p:nvPr/>
        </p:nvSpPr>
        <p:spPr>
          <a:xfrm>
            <a:off x="2975457" y="5537493"/>
            <a:ext cx="2894328" cy="755152"/>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15F2FE8-A9AF-4EA2-228C-BB20EC480995}"/>
              </a:ext>
              <a:ext uri="{C183D7F6-B498-43B3-948B-1728B52AA6E4}">
                <adec:decorative xmlns:adec="http://schemas.microsoft.com/office/drawing/2017/decorative" val="1"/>
              </a:ext>
            </a:extLst>
          </p:cNvPr>
          <p:cNvSpPr txBox="1"/>
          <p:nvPr/>
        </p:nvSpPr>
        <p:spPr>
          <a:xfrm>
            <a:off x="3040017" y="5628492"/>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8188" y="3062998"/>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Historic Royal Palaces</a:t>
            </a:r>
          </a:p>
        </p:txBody>
      </p:sp>
      <p:sp>
        <p:nvSpPr>
          <p:cNvPr id="25" name="TextBox 24">
            <a:extLst>
              <a:ext uri="{FF2B5EF4-FFF2-40B4-BE49-F238E27FC236}">
                <a16:creationId xmlns:a16="http://schemas.microsoft.com/office/drawing/2014/main" id="{8FF88996-1BCD-CCD0-546F-2092C75B3551}"/>
              </a:ext>
            </a:extLst>
          </p:cNvPr>
          <p:cNvSpPr txBox="1"/>
          <p:nvPr/>
        </p:nvSpPr>
        <p:spPr>
          <a:xfrm>
            <a:off x="8686298" y="386924"/>
            <a:ext cx="3059176" cy="584775"/>
          </a:xfrm>
          <a:prstGeom prst="rect">
            <a:avLst/>
          </a:prstGeom>
          <a:noFill/>
        </p:spPr>
        <p:txBody>
          <a:bodyPr wrap="square" rtlCol="0">
            <a:spAutoFit/>
          </a:bodyPr>
          <a:lstStyle/>
          <a:p>
            <a:r>
              <a:rPr lang="en-GB" sz="3200" b="1" spc="10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HENRY VII</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26" name="Picture 25" descr="A painting of a man in period dress. He wears a red and gold cloak and a large chain around his neck.">
            <a:hlinkClick r:id="rId6"/>
            <a:extLst>
              <a:ext uri="{FF2B5EF4-FFF2-40B4-BE49-F238E27FC236}">
                <a16:creationId xmlns:a16="http://schemas.microsoft.com/office/drawing/2014/main" id="{00D400ED-68AB-1366-D9F7-56E3BAF8C39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4971" y="500482"/>
            <a:ext cx="1965569" cy="2773290"/>
          </a:xfrm>
          <a:prstGeom prst="rect">
            <a:avLst/>
          </a:prstGeom>
        </p:spPr>
      </p:pic>
      <p:sp>
        <p:nvSpPr>
          <p:cNvPr id="27" name="TextBox 26">
            <a:extLst>
              <a:ext uri="{FF2B5EF4-FFF2-40B4-BE49-F238E27FC236}">
                <a16:creationId xmlns:a16="http://schemas.microsoft.com/office/drawing/2014/main" id="{D1295F80-503C-9838-A674-B381CA5CEAE3}"/>
              </a:ext>
            </a:extLst>
          </p:cNvPr>
          <p:cNvSpPr txBox="1"/>
          <p:nvPr/>
        </p:nvSpPr>
        <p:spPr>
          <a:xfrm>
            <a:off x="6307972"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1457 - 1509 </a:t>
            </a:r>
          </a:p>
        </p:txBody>
      </p:sp>
      <p:sp>
        <p:nvSpPr>
          <p:cNvPr id="31" name="TextBox 30">
            <a:extLst>
              <a:ext uri="{FF2B5EF4-FFF2-40B4-BE49-F238E27FC236}">
                <a16:creationId xmlns:a16="http://schemas.microsoft.com/office/drawing/2014/main" id="{6C457D88-57EC-DDB6-4F8D-16EF887194F4}"/>
              </a:ext>
            </a:extLst>
          </p:cNvPr>
          <p:cNvSpPr txBox="1"/>
          <p:nvPr/>
        </p:nvSpPr>
        <p:spPr>
          <a:xfrm>
            <a:off x="6302470" y="3501383"/>
            <a:ext cx="2148070" cy="246221"/>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Wales  </a:t>
            </a:r>
          </a:p>
        </p:txBody>
      </p:sp>
      <p:sp>
        <p:nvSpPr>
          <p:cNvPr id="32" name="TextBox 31">
            <a:extLst>
              <a:ext uri="{FF2B5EF4-FFF2-40B4-BE49-F238E27FC236}">
                <a16:creationId xmlns:a16="http://schemas.microsoft.com/office/drawing/2014/main" id="{2BD2314E-60E0-3D32-3E30-547B67146108}"/>
              </a:ext>
            </a:extLst>
          </p:cNvPr>
          <p:cNvSpPr txBox="1"/>
          <p:nvPr/>
        </p:nvSpPr>
        <p:spPr>
          <a:xfrm>
            <a:off x="8685507" y="922901"/>
            <a:ext cx="3123316" cy="292388"/>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Founder of the Tudor dynasty </a:t>
            </a:r>
            <a:endParaRPr lang="en-GB" sz="1300" i="1">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34" name="TextBox 33">
            <a:extLst>
              <a:ext uri="{FF2B5EF4-FFF2-40B4-BE49-F238E27FC236}">
                <a16:creationId xmlns:a16="http://schemas.microsoft.com/office/drawing/2014/main" id="{F8148EB4-54F3-A025-A193-C85DF98B4591}"/>
              </a:ext>
            </a:extLst>
          </p:cNvPr>
          <p:cNvSpPr txBox="1"/>
          <p:nvPr/>
        </p:nvSpPr>
        <p:spPr>
          <a:xfrm>
            <a:off x="8693261" y="1564104"/>
            <a:ext cx="2988559" cy="3985706"/>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Henry became king after the Battle of Bosworth in 1485, in which Richard III was defeated.</a:t>
            </a:r>
          </a:p>
          <a:p>
            <a:pPr algn="l" rtl="0" fontAlgn="base"/>
            <a:endParaRPr lang="en-GB" sz="1100" dirty="0">
              <a:solidFill>
                <a:srgbClr val="000000"/>
              </a:solidFill>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He was part of the House of </a:t>
            </a:r>
            <a:r>
              <a:rPr lang="en-GB" sz="1100" b="1" i="0" dirty="0">
                <a:solidFill>
                  <a:srgbClr val="000000"/>
                </a:solidFill>
                <a:effectLst/>
                <a:latin typeface="Georgia" panose="02040502050405020303" pitchFamily="18" charset="0"/>
              </a:rPr>
              <a:t>Lancaster</a:t>
            </a:r>
            <a:r>
              <a:rPr lang="en-GB" sz="1100" b="0" i="0" dirty="0">
                <a:solidFill>
                  <a:srgbClr val="000000"/>
                </a:solidFill>
                <a:effectLst/>
                <a:latin typeface="Georgia" panose="02040502050405020303" pitchFamily="18" charset="0"/>
              </a:rPr>
              <a:t> but did not have a strong claim to the throne. He made his claim stronger by marrying Elizabeth, the eldest daughter of the </a:t>
            </a:r>
            <a:r>
              <a:rPr lang="en-GB" sz="1100" b="1" i="0" dirty="0">
                <a:solidFill>
                  <a:srgbClr val="000000"/>
                </a:solidFill>
                <a:effectLst/>
                <a:latin typeface="Georgia" panose="02040502050405020303" pitchFamily="18" charset="0"/>
              </a:rPr>
              <a:t>Yorkist</a:t>
            </a:r>
            <a:r>
              <a:rPr lang="en-GB" sz="1100" b="0" i="0" dirty="0">
                <a:solidFill>
                  <a:srgbClr val="000000"/>
                </a:solidFill>
                <a:effectLst/>
                <a:latin typeface="Georgia" panose="02040502050405020303" pitchFamily="18" charset="0"/>
              </a:rPr>
              <a:t> King Edward IV. Together, they united the two royal houses of </a:t>
            </a:r>
            <a:r>
              <a:rPr lang="en-GB" sz="1100" b="1" i="0" dirty="0">
                <a:solidFill>
                  <a:srgbClr val="000000"/>
                </a:solidFill>
                <a:effectLst/>
                <a:latin typeface="Georgia" panose="02040502050405020303" pitchFamily="18" charset="0"/>
              </a:rPr>
              <a:t>Lancaster</a:t>
            </a:r>
            <a:r>
              <a:rPr lang="en-GB" sz="1100" b="0" i="0" dirty="0">
                <a:solidFill>
                  <a:srgbClr val="000000"/>
                </a:solidFill>
                <a:effectLst/>
                <a:latin typeface="Georgia" panose="02040502050405020303" pitchFamily="18" charset="0"/>
              </a:rPr>
              <a:t> and </a:t>
            </a:r>
            <a:r>
              <a:rPr lang="en-GB" sz="1100" b="1" i="0" dirty="0">
                <a:solidFill>
                  <a:srgbClr val="000000"/>
                </a:solidFill>
                <a:effectLst/>
                <a:latin typeface="Georgia" panose="02040502050405020303" pitchFamily="18" charset="0"/>
              </a:rPr>
              <a:t>York</a:t>
            </a:r>
            <a:r>
              <a:rPr lang="en-GB" sz="1100" b="0" i="0" dirty="0">
                <a:solidFill>
                  <a:srgbClr val="000000"/>
                </a:solidFill>
                <a:effectLst/>
                <a:latin typeface="Georgia" panose="02040502050405020303" pitchFamily="18" charset="0"/>
              </a:rPr>
              <a:t>. </a:t>
            </a:r>
          </a:p>
          <a:p>
            <a:pPr algn="l" rtl="0" fontAlgn="base"/>
            <a:endParaRPr lang="en-GB" sz="1100" b="0" i="0" dirty="0">
              <a:solidFill>
                <a:srgbClr val="000000"/>
              </a:solidFill>
              <a:effectLst/>
              <a:latin typeface="Georgia" panose="02040502050405020303" pitchFamily="18" charset="0"/>
            </a:endParaRP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Strengthened the power of the monarchy.  </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Reduced the power of </a:t>
            </a:r>
            <a:r>
              <a:rPr lang="en-GB" sz="1100" b="1" i="0" dirty="0">
                <a:solidFill>
                  <a:srgbClr val="000000"/>
                </a:solidFill>
                <a:effectLst/>
                <a:latin typeface="Georgia" panose="02040502050405020303" pitchFamily="18" charset="0"/>
              </a:rPr>
              <a:t>nobles</a:t>
            </a:r>
            <a:r>
              <a:rPr lang="en-GB" sz="1100" b="0" i="0" dirty="0">
                <a:solidFill>
                  <a:srgbClr val="000000"/>
                </a:solidFill>
                <a:effectLst/>
                <a:latin typeface="Georgia" panose="02040502050405020303" pitchFamily="18" charset="0"/>
              </a:rPr>
              <a:t>.  </a:t>
            </a:r>
          </a:p>
          <a:p>
            <a:pPr marL="171450" indent="-171450" algn="l" rtl="0" fontAlgn="base">
              <a:buFont typeface="Arial" panose="020B0604020202020204" pitchFamily="34" charset="0"/>
              <a:buChar char="•"/>
            </a:pPr>
            <a:r>
              <a:rPr lang="en-GB" sz="1100" dirty="0">
                <a:solidFill>
                  <a:srgbClr val="000000"/>
                </a:solidFill>
                <a:latin typeface="Georgia" panose="02040502050405020303" pitchFamily="18" charset="0"/>
              </a:rPr>
              <a:t>I</a:t>
            </a:r>
            <a:r>
              <a:rPr lang="en-GB" sz="1100" b="0" i="0" dirty="0">
                <a:solidFill>
                  <a:srgbClr val="000000"/>
                </a:solidFill>
                <a:effectLst/>
                <a:latin typeface="Georgia" panose="02040502050405020303" pitchFamily="18" charset="0"/>
              </a:rPr>
              <a:t>ncreased taxes.  </a:t>
            </a:r>
          </a:p>
          <a:p>
            <a:pPr marL="171450" indent="-171450" algn="l" rtl="0" fontAlgn="base">
              <a:buFont typeface="Arial" panose="020B0604020202020204" pitchFamily="34" charset="0"/>
              <a:buChar char="•"/>
            </a:pPr>
            <a:endParaRPr lang="en-GB" sz="1100" dirty="0">
              <a:solidFill>
                <a:srgbClr val="000000"/>
              </a:solidFill>
              <a:latin typeface="Georgia" panose="02040502050405020303" pitchFamily="18" charset="0"/>
            </a:endParaRPr>
          </a:p>
          <a:p>
            <a:pPr fontAlgn="base"/>
            <a:r>
              <a:rPr lang="en-GB" sz="1100" b="0" i="0" dirty="0">
                <a:solidFill>
                  <a:srgbClr val="000000"/>
                </a:solidFill>
                <a:effectLst/>
                <a:latin typeface="Georgia" panose="02040502050405020303" pitchFamily="18" charset="0"/>
              </a:rPr>
              <a:t>During his reign, Henry VII Defeated two </a:t>
            </a:r>
            <a:r>
              <a:rPr lang="en-GB" sz="1100" b="1" i="0" dirty="0">
                <a:solidFill>
                  <a:srgbClr val="000000"/>
                </a:solidFill>
                <a:effectLst/>
                <a:latin typeface="Georgia" panose="02040502050405020303" pitchFamily="18" charset="0"/>
              </a:rPr>
              <a:t>rebellions</a:t>
            </a:r>
            <a:r>
              <a:rPr lang="en-GB" sz="1100" b="0" i="0" dirty="0">
                <a:solidFill>
                  <a:srgbClr val="000000"/>
                </a:solidFill>
                <a:effectLst/>
                <a:latin typeface="Georgia" panose="02040502050405020303" pitchFamily="18" charset="0"/>
              </a:rPr>
              <a:t> that were led by people stating they had a stronger claim to the throne than he did. </a:t>
            </a:r>
          </a:p>
          <a:p>
            <a:pPr fontAlgn="base"/>
            <a:endParaRPr lang="en-GB" sz="1100" dirty="0">
              <a:solidFill>
                <a:srgbClr val="000000"/>
              </a:solidFill>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He left behind a stable country, a secure throne and a full treasury when he died. </a:t>
            </a:r>
          </a:p>
          <a:p>
            <a:pPr fontAlgn="base"/>
            <a:endParaRPr lang="en-GB" sz="1100" b="0" i="0" dirty="0">
              <a:solidFill>
                <a:srgbClr val="000000"/>
              </a:solidFill>
              <a:effectLst/>
              <a:latin typeface="Georgia" panose="02040502050405020303" pitchFamily="18" charset="0"/>
            </a:endParaRPr>
          </a:p>
        </p:txBody>
      </p:sp>
      <p:sp>
        <p:nvSpPr>
          <p:cNvPr id="36" name="TextBox 35">
            <a:extLst>
              <a:ext uri="{FF2B5EF4-FFF2-40B4-BE49-F238E27FC236}">
                <a16:creationId xmlns:a16="http://schemas.microsoft.com/office/drawing/2014/main" id="{90FE573C-72A1-8051-0693-78AFF6182AF3}"/>
              </a:ext>
            </a:extLst>
          </p:cNvPr>
          <p:cNvSpPr txBox="1"/>
          <p:nvPr/>
        </p:nvSpPr>
        <p:spPr>
          <a:xfrm>
            <a:off x="6301802" y="4441815"/>
            <a:ext cx="2466703" cy="769441"/>
          </a:xfrm>
          <a:prstGeom prst="rect">
            <a:avLst/>
          </a:prstGeom>
          <a:noFill/>
        </p:spPr>
        <p:txBody>
          <a:bodyPr wrap="square" rtlCol="0">
            <a:spAutoFit/>
          </a:bodyPr>
          <a:lstStyle/>
          <a:p>
            <a:r>
              <a:rPr lang="en-GB" sz="1100" i="1">
                <a:solidFill>
                  <a:srgbClr val="9D691F"/>
                </a:solidFill>
                <a:effectLst/>
                <a:latin typeface="Georgia" panose="02040502050405020303" pitchFamily="18" charset="0"/>
              </a:rPr>
              <a:t>The new Tudor emblem combined the red rose of Lancaster with the white rose of York. It became</a:t>
            </a:r>
            <a:br>
              <a:rPr lang="en-GB" sz="1100" i="1">
                <a:solidFill>
                  <a:srgbClr val="9D691F"/>
                </a:solidFill>
                <a:effectLst/>
                <a:latin typeface="Georgia" panose="02040502050405020303" pitchFamily="18" charset="0"/>
              </a:rPr>
            </a:br>
            <a:r>
              <a:rPr lang="en-GB" sz="1100" i="1">
                <a:solidFill>
                  <a:srgbClr val="9D691F"/>
                </a:solidFill>
                <a:effectLst/>
                <a:latin typeface="Georgia" panose="02040502050405020303" pitchFamily="18" charset="0"/>
              </a:rPr>
              <a:t>known as the Tudor Rose. </a:t>
            </a:r>
          </a:p>
        </p:txBody>
      </p:sp>
      <p:sp>
        <p:nvSpPr>
          <p:cNvPr id="37" name="TextBox 36">
            <a:extLst>
              <a:ext uri="{FF2B5EF4-FFF2-40B4-BE49-F238E27FC236}">
                <a16:creationId xmlns:a16="http://schemas.microsoft.com/office/drawing/2014/main" id="{B865F59E-F778-DF9B-19FD-AA9247203EFD}"/>
              </a:ext>
            </a:extLst>
          </p:cNvPr>
          <p:cNvSpPr txBox="1"/>
          <p:nvPr/>
        </p:nvSpPr>
        <p:spPr>
          <a:xfrm>
            <a:off x="6602547" y="5619887"/>
            <a:ext cx="4820922" cy="318602"/>
          </a:xfrm>
          <a:prstGeom prst="rect">
            <a:avLst/>
          </a:prstGeom>
          <a:noFill/>
        </p:spPr>
        <p:txBody>
          <a:bodyPr wrap="square" rtlCol="0">
            <a:spAutoFit/>
          </a:bodyPr>
          <a:lstStyle/>
          <a:p>
            <a:r>
              <a:rPr lang="en-GB" sz="1100">
                <a:effectLst/>
                <a:latin typeface="Georgia" panose="02040502050405020303" pitchFamily="18" charset="0"/>
              </a:rPr>
              <a:t>How did Henry secure the future of the Tudor dynasty? </a:t>
            </a:r>
          </a:p>
          <a:p>
            <a:r>
              <a:rPr lang="en-GB" sz="1100">
                <a:effectLst/>
                <a:latin typeface="Georgia" panose="02040502050405020303" pitchFamily="18" charset="0"/>
              </a:rPr>
              <a:t>Do you think Henry was a popular king? </a:t>
            </a:r>
          </a:p>
        </p:txBody>
      </p:sp>
      <p:sp>
        <p:nvSpPr>
          <p:cNvPr id="38" name="Rectangle 37">
            <a:extLst>
              <a:ext uri="{FF2B5EF4-FFF2-40B4-BE49-F238E27FC236}">
                <a16:creationId xmlns:a16="http://schemas.microsoft.com/office/drawing/2014/main" id="{BB376C59-D101-250F-898E-6B83C8E773C4}"/>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6F3CA26-EE61-4EB7-48FE-9DE4EBE87114}"/>
              </a:ext>
              <a:ext uri="{C183D7F6-B498-43B3-948B-1728B52AA6E4}">
                <adec:decorative xmlns:adec="http://schemas.microsoft.com/office/drawing/2017/decorative" val="1"/>
              </a:ext>
            </a:extLst>
          </p:cNvPr>
          <p:cNvGrpSpPr/>
          <p:nvPr/>
        </p:nvGrpSpPr>
        <p:grpSpPr>
          <a:xfrm>
            <a:off x="6304937" y="3827756"/>
            <a:ext cx="2383038" cy="288099"/>
            <a:chOff x="498187" y="3827756"/>
            <a:chExt cx="2383038" cy="288099"/>
          </a:xfrm>
        </p:grpSpPr>
        <p:sp>
          <p:nvSpPr>
            <p:cNvPr id="40" name="Rectangle 39">
              <a:extLst>
                <a:ext uri="{FF2B5EF4-FFF2-40B4-BE49-F238E27FC236}">
                  <a16:creationId xmlns:a16="http://schemas.microsoft.com/office/drawing/2014/main" id="{9926DEC9-7F89-3861-F58B-66F01BDF7D72}"/>
                </a:ext>
              </a:extLst>
            </p:cNvPr>
            <p:cNvSpPr/>
            <p:nvPr/>
          </p:nvSpPr>
          <p:spPr>
            <a:xfrm>
              <a:off x="498187" y="3827756"/>
              <a:ext cx="2263344"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3104DEC-A196-5082-E49B-2C8D6211146B}"/>
                </a:ext>
              </a:extLst>
            </p:cNvPr>
            <p:cNvSpPr txBox="1"/>
            <p:nvPr/>
          </p:nvSpPr>
          <p:spPr>
            <a:xfrm>
              <a:off x="498187" y="3843705"/>
              <a:ext cx="2383038" cy="246221"/>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1485 - 1509 </a:t>
              </a:r>
            </a:p>
          </p:txBody>
        </p:sp>
      </p:grpSp>
      <p:sp>
        <p:nvSpPr>
          <p:cNvPr id="42" name="TextBox 41">
            <a:extLst>
              <a:ext uri="{FF2B5EF4-FFF2-40B4-BE49-F238E27FC236}">
                <a16:creationId xmlns:a16="http://schemas.microsoft.com/office/drawing/2014/main" id="{5FD0FA09-166A-5477-C681-CE62F6C205D0}"/>
              </a:ext>
              <a:ext uri="{C183D7F6-B498-43B3-948B-1728B52AA6E4}">
                <adec:decorative xmlns:adec="http://schemas.microsoft.com/office/drawing/2017/decorative" val="1"/>
              </a:ext>
            </a:extLst>
          </p:cNvPr>
          <p:cNvSpPr txBox="1"/>
          <p:nvPr/>
        </p:nvSpPr>
        <p:spPr>
          <a:xfrm>
            <a:off x="6374481" y="5628420"/>
            <a:ext cx="379640" cy="187748"/>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43" name="TextBox 42">
            <a:extLst>
              <a:ext uri="{FF2B5EF4-FFF2-40B4-BE49-F238E27FC236}">
                <a16:creationId xmlns:a16="http://schemas.microsoft.com/office/drawing/2014/main" id="{8C911C3E-8FD3-07E2-65E9-4CA50BC0F452}"/>
              </a:ext>
              <a:ext uri="{C183D7F6-B498-43B3-948B-1728B52AA6E4}">
                <adec:decorative xmlns:adec="http://schemas.microsoft.com/office/drawing/2017/decorative" val="1"/>
              </a:ext>
            </a:extLst>
          </p:cNvPr>
          <p:cNvSpPr txBox="1"/>
          <p:nvPr/>
        </p:nvSpPr>
        <p:spPr>
          <a:xfrm>
            <a:off x="6474399" y="3049733"/>
            <a:ext cx="1965569"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 </a:t>
            </a:r>
          </a:p>
        </p:txBody>
      </p:sp>
      <p:sp>
        <p:nvSpPr>
          <p:cNvPr id="44" name="Rectangle 43">
            <a:extLst>
              <a:ext uri="{FF2B5EF4-FFF2-40B4-BE49-F238E27FC236}">
                <a16:creationId xmlns:a16="http://schemas.microsoft.com/office/drawing/2014/main" id="{642A5A38-8B0D-B74E-76D4-6C43D1C5C00F}"/>
              </a:ext>
              <a:ext uri="{C183D7F6-B498-43B3-948B-1728B52AA6E4}">
                <adec:decorative xmlns:adec="http://schemas.microsoft.com/office/drawing/2017/decorative" val="1"/>
              </a:ext>
            </a:extLst>
          </p:cNvPr>
          <p:cNvSpPr/>
          <p:nvPr/>
        </p:nvSpPr>
        <p:spPr>
          <a:xfrm>
            <a:off x="6305230" y="5550522"/>
            <a:ext cx="5364146" cy="584775"/>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563777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D00CFFF-76C1-0D0D-F1C0-4C19853F3E3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6861" y="4016427"/>
            <a:ext cx="2074160" cy="2074160"/>
          </a:xfrm>
          <a:prstGeom prst="rect">
            <a:avLst/>
          </a:prstGeom>
        </p:spPr>
      </p:pic>
      <p:sp>
        <p:nvSpPr>
          <p:cNvPr id="11" name="Title 10">
            <a:extLst>
              <a:ext uri="{FF2B5EF4-FFF2-40B4-BE49-F238E27FC236}">
                <a16:creationId xmlns:a16="http://schemas.microsoft.com/office/drawing/2014/main" id="{D4429EF5-DB62-F772-A11A-849F3A9DEA99}"/>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a:solidFill>
                  <a:srgbClr val="E6E6E6"/>
                </a:solidFill>
              </a:rPr>
              <a:t>Lambert Simnel and Perkin Warbeck</a:t>
            </a:r>
          </a:p>
        </p:txBody>
      </p:sp>
      <p:sp>
        <p:nvSpPr>
          <p:cNvPr id="7" name="TextBox 6">
            <a:extLst>
              <a:ext uri="{FF2B5EF4-FFF2-40B4-BE49-F238E27FC236}">
                <a16:creationId xmlns:a16="http://schemas.microsoft.com/office/drawing/2014/main" id="{F20E0EA5-C155-FC04-E81C-7220D9BAB4EE}"/>
              </a:ext>
            </a:extLst>
          </p:cNvPr>
          <p:cNvSpPr txBox="1"/>
          <p:nvPr/>
        </p:nvSpPr>
        <p:spPr>
          <a:xfrm>
            <a:off x="2882016"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LAMBERT</a:t>
            </a:r>
          </a:p>
        </p:txBody>
      </p:sp>
      <p:sp>
        <p:nvSpPr>
          <p:cNvPr id="3" name="TextBox 2">
            <a:extLst>
              <a:ext uri="{FF2B5EF4-FFF2-40B4-BE49-F238E27FC236}">
                <a16:creationId xmlns:a16="http://schemas.microsoft.com/office/drawing/2014/main" id="{C167B748-07CA-6D02-54AD-599C4500A35E}"/>
              </a:ext>
            </a:extLst>
          </p:cNvPr>
          <p:cNvSpPr txBox="1"/>
          <p:nvPr/>
        </p:nvSpPr>
        <p:spPr>
          <a:xfrm>
            <a:off x="2873987" y="749968"/>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SIMNEL</a:t>
            </a:r>
          </a:p>
        </p:txBody>
      </p:sp>
      <p:pic>
        <p:nvPicPr>
          <p:cNvPr id="32" name="Picture 31" descr="Drawing of a crowd of people all looking at a young boy in the middle, who is being carried on the shoulders of a man.">
            <a:hlinkClick r:id="rId5"/>
            <a:extLst>
              <a:ext uri="{FF2B5EF4-FFF2-40B4-BE49-F238E27FC236}">
                <a16:creationId xmlns:a16="http://schemas.microsoft.com/office/drawing/2014/main" id="{E69D3011-D404-2C10-4655-D928C657AF9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7397" y="501523"/>
            <a:ext cx="2257369" cy="2765314"/>
          </a:xfrm>
          <a:prstGeom prst="rect">
            <a:avLst/>
          </a:prstGeom>
        </p:spPr>
      </p:pic>
      <p:sp>
        <p:nvSpPr>
          <p:cNvPr id="13" name="TextBox 12">
            <a:extLst>
              <a:ext uri="{FF2B5EF4-FFF2-40B4-BE49-F238E27FC236}">
                <a16:creationId xmlns:a16="http://schemas.microsoft.com/office/drawing/2014/main" id="{7AA1EF8F-1D4F-6011-5249-B62E99C3DB0C}"/>
              </a:ext>
            </a:extLst>
          </p:cNvPr>
          <p:cNvSpPr txBox="1"/>
          <p:nvPr/>
        </p:nvSpPr>
        <p:spPr>
          <a:xfrm>
            <a:off x="503690"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c.1476 - 1534 </a:t>
            </a:r>
          </a:p>
        </p:txBody>
      </p:sp>
      <p:sp>
        <p:nvSpPr>
          <p:cNvPr id="33" name="TextBox 32">
            <a:extLst>
              <a:ext uri="{FF2B5EF4-FFF2-40B4-BE49-F238E27FC236}">
                <a16:creationId xmlns:a16="http://schemas.microsoft.com/office/drawing/2014/main" id="{EF32A54C-E6D5-A3D5-4E12-ADD107B11EEC}"/>
              </a:ext>
            </a:extLst>
          </p:cNvPr>
          <p:cNvSpPr txBox="1"/>
          <p:nvPr/>
        </p:nvSpPr>
        <p:spPr>
          <a:xfrm>
            <a:off x="498188"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Oxford </a:t>
            </a:r>
            <a:endPar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15" name="TextBox 14">
            <a:extLst>
              <a:ext uri="{FF2B5EF4-FFF2-40B4-BE49-F238E27FC236}">
                <a16:creationId xmlns:a16="http://schemas.microsoft.com/office/drawing/2014/main" id="{69308B54-F3F6-EA8F-8BAF-6A7C4A4C9DD9}"/>
              </a:ext>
            </a:extLst>
          </p:cNvPr>
          <p:cNvSpPr txBox="1"/>
          <p:nvPr/>
        </p:nvSpPr>
        <p:spPr>
          <a:xfrm>
            <a:off x="2881225" y="1240150"/>
            <a:ext cx="2957872"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boy who claimed to be </a:t>
            </a:r>
            <a:b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King of England </a:t>
            </a:r>
            <a:endParaRPr lang="en-GB" sz="1300" i="1">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B7014030-16B1-8381-CFFE-DF9CD913BD74}"/>
              </a:ext>
            </a:extLst>
          </p:cNvPr>
          <p:cNvSpPr txBox="1"/>
          <p:nvPr/>
        </p:nvSpPr>
        <p:spPr>
          <a:xfrm>
            <a:off x="2881535" y="1760046"/>
            <a:ext cx="2988559" cy="3647152"/>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Not much is known about Lambert’s early life and even his real name is not known. </a:t>
            </a:r>
          </a:p>
          <a:p>
            <a:pPr algn="l" rtl="0" fontAlgn="base"/>
            <a:endParaRPr lang="en-GB" sz="1100" dirty="0">
              <a:solidFill>
                <a:srgbClr val="000000"/>
              </a:solidFill>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In 1487, some adult rebels claimed he was Edward Plantagenet, son of George,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Duke of Clarence. </a:t>
            </a:r>
          </a:p>
          <a:p>
            <a:pPr algn="l" rtl="0" fontAlgn="base"/>
            <a:endParaRPr lang="en-GB" sz="1100" dirty="0">
              <a:solidFill>
                <a:srgbClr val="000000"/>
              </a:solidFill>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He became a figurehead for </a:t>
            </a:r>
            <a:r>
              <a:rPr lang="en-GB" sz="1100" b="1" i="0" dirty="0">
                <a:solidFill>
                  <a:srgbClr val="000000"/>
                </a:solidFill>
                <a:effectLst/>
                <a:latin typeface="Georgia" panose="02040502050405020303" pitchFamily="18" charset="0"/>
              </a:rPr>
              <a:t>Yorkist</a:t>
            </a:r>
            <a:r>
              <a:rPr lang="en-GB" sz="1100" b="0" i="0" dirty="0">
                <a:solidFill>
                  <a:srgbClr val="000000"/>
                </a:solidFill>
                <a:effectLst/>
                <a:latin typeface="Georgia" panose="02040502050405020303" pitchFamily="18" charset="0"/>
              </a:rPr>
              <a:t> rebellions against Henry VII. Some people thought he should be </a:t>
            </a:r>
            <a:r>
              <a:rPr lang="en-GB" sz="1100" dirty="0">
                <a:solidFill>
                  <a:srgbClr val="000000"/>
                </a:solidFill>
                <a:latin typeface="Georgia" panose="02040502050405020303" pitchFamily="18" charset="0"/>
              </a:rPr>
              <a:t>k</a:t>
            </a:r>
            <a:r>
              <a:rPr lang="en-GB" sz="1100" b="0" i="0" dirty="0">
                <a:solidFill>
                  <a:srgbClr val="000000"/>
                </a:solidFill>
                <a:effectLst/>
                <a:latin typeface="Georgia" panose="02040502050405020303" pitchFamily="18" charset="0"/>
              </a:rPr>
              <a:t>ing. </a:t>
            </a:r>
            <a:r>
              <a:rPr lang="en-GB" sz="1100" dirty="0">
                <a:solidFill>
                  <a:srgbClr val="000000"/>
                </a:solidFill>
                <a:latin typeface="Georgia" panose="02040502050405020303" pitchFamily="18" charset="0"/>
              </a:rPr>
              <a:t>H</a:t>
            </a:r>
            <a:r>
              <a:rPr lang="en-GB" sz="1100" b="0" i="0" dirty="0">
                <a:solidFill>
                  <a:srgbClr val="000000"/>
                </a:solidFill>
                <a:effectLst/>
                <a:latin typeface="Georgia" panose="02040502050405020303" pitchFamily="18" charset="0"/>
              </a:rPr>
              <a:t>e was crowned King Edward VI at Dublin Cathedral.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In response, Henry VII had the real Edward Plantagenet taken from Tower of London and paraded through streets. The </a:t>
            </a:r>
            <a:r>
              <a:rPr lang="en-GB" sz="1100" b="1" i="0" dirty="0">
                <a:solidFill>
                  <a:srgbClr val="000000"/>
                </a:solidFill>
                <a:effectLst/>
                <a:latin typeface="Georgia" panose="02040502050405020303" pitchFamily="18" charset="0"/>
              </a:rPr>
              <a:t>Yorkist rebellion</a:t>
            </a:r>
            <a:r>
              <a:rPr lang="en-GB" sz="1100" b="0" i="0" dirty="0">
                <a:solidFill>
                  <a:srgbClr val="000000"/>
                </a:solidFill>
                <a:effectLst/>
                <a:latin typeface="Georgia" panose="02040502050405020303" pitchFamily="18" charset="0"/>
              </a:rPr>
              <a:t> still grew but the royal army defeated them at battle. The </a:t>
            </a:r>
            <a:r>
              <a:rPr lang="en-GB" sz="1100" b="1" i="0" dirty="0">
                <a:solidFill>
                  <a:srgbClr val="000000"/>
                </a:solidFill>
                <a:effectLst/>
                <a:latin typeface="Georgia" panose="02040502050405020303" pitchFamily="18" charset="0"/>
              </a:rPr>
              <a:t>rebel</a:t>
            </a:r>
            <a:r>
              <a:rPr lang="en-GB" sz="1100" b="0" i="0" dirty="0">
                <a:solidFill>
                  <a:srgbClr val="000000"/>
                </a:solidFill>
                <a:effectLst/>
                <a:latin typeface="Georgia" panose="02040502050405020303" pitchFamily="18" charset="0"/>
              </a:rPr>
              <a:t> leaders were executed.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Lambert was </a:t>
            </a:r>
            <a:r>
              <a:rPr lang="en-GB" sz="1100" b="1" i="0" dirty="0">
                <a:solidFill>
                  <a:srgbClr val="000000"/>
                </a:solidFill>
                <a:effectLst/>
                <a:latin typeface="Georgia" panose="02040502050405020303" pitchFamily="18" charset="0"/>
              </a:rPr>
              <a:t>pardoned </a:t>
            </a:r>
            <a:r>
              <a:rPr lang="en-GB" sz="1100" b="0" i="0" dirty="0">
                <a:solidFill>
                  <a:srgbClr val="000000"/>
                </a:solidFill>
                <a:effectLst/>
                <a:latin typeface="Georgia" panose="02040502050405020303" pitchFamily="18" charset="0"/>
              </a:rPr>
              <a:t>and sent to work in the royal kitchens. </a:t>
            </a:r>
          </a:p>
        </p:txBody>
      </p:sp>
      <p:sp>
        <p:nvSpPr>
          <p:cNvPr id="30" name="TextBox 29">
            <a:extLst>
              <a:ext uri="{FF2B5EF4-FFF2-40B4-BE49-F238E27FC236}">
                <a16:creationId xmlns:a16="http://schemas.microsoft.com/office/drawing/2014/main" id="{3DBD9A53-D6AE-BA12-D3C2-BF0A338B6F2D}"/>
              </a:ext>
            </a:extLst>
          </p:cNvPr>
          <p:cNvSpPr txBox="1"/>
          <p:nvPr/>
        </p:nvSpPr>
        <p:spPr>
          <a:xfrm>
            <a:off x="591601" y="4753425"/>
            <a:ext cx="1984679" cy="600164"/>
          </a:xfrm>
          <a:prstGeom prst="rect">
            <a:avLst/>
          </a:prstGeom>
          <a:noFill/>
        </p:spPr>
        <p:txBody>
          <a:bodyPr wrap="square" rtlCol="0">
            <a:spAutoFit/>
          </a:bodyPr>
          <a:lstStyle/>
          <a:p>
            <a:pPr algn="ctr"/>
            <a:r>
              <a:rPr lang="en-GB" sz="1100">
                <a:solidFill>
                  <a:srgbClr val="000000"/>
                </a:solidFill>
                <a:latin typeface="Georgia" panose="02040502050405020303" pitchFamily="18" charset="0"/>
              </a:rPr>
              <a:t>After he was crowned, </a:t>
            </a:r>
            <a:r>
              <a:rPr lang="en-GB" sz="1100" b="0" i="0">
                <a:solidFill>
                  <a:srgbClr val="000000"/>
                </a:solidFill>
                <a:effectLst/>
                <a:latin typeface="Georgia" panose="02040502050405020303" pitchFamily="18" charset="0"/>
              </a:rPr>
              <a:t>he was paraded through the streets of Dublin.</a:t>
            </a:r>
            <a:endParaRPr lang="en-GB" sz="1100">
              <a:effectLst/>
              <a:latin typeface="Georgia" panose="02040502050405020303" pitchFamily="18" charset="0"/>
            </a:endParaRPr>
          </a:p>
        </p:txBody>
      </p:sp>
      <p:sp>
        <p:nvSpPr>
          <p:cNvPr id="17" name="TextBox 16">
            <a:extLst>
              <a:ext uri="{FF2B5EF4-FFF2-40B4-BE49-F238E27FC236}">
                <a16:creationId xmlns:a16="http://schemas.microsoft.com/office/drawing/2014/main" id="{C508096B-EEBB-A045-3200-98CD00185345}"/>
              </a:ext>
            </a:extLst>
          </p:cNvPr>
          <p:cNvSpPr txBox="1"/>
          <p:nvPr/>
        </p:nvSpPr>
        <p:spPr>
          <a:xfrm>
            <a:off x="3325547" y="5746356"/>
            <a:ext cx="2428784" cy="430887"/>
          </a:xfrm>
          <a:prstGeom prst="rect">
            <a:avLst/>
          </a:prstGeom>
          <a:noFill/>
        </p:spPr>
        <p:txBody>
          <a:bodyPr wrap="square" rtlCol="0">
            <a:spAutoFit/>
          </a:bodyPr>
          <a:lstStyle/>
          <a:p>
            <a:pPr algn="l" rtl="0" fontAlgn="base"/>
            <a:r>
              <a:rPr lang="en-GB" sz="1100" b="0" i="0">
                <a:solidFill>
                  <a:srgbClr val="000000"/>
                </a:solidFill>
                <a:effectLst/>
                <a:latin typeface="Georgia" panose="02040502050405020303" pitchFamily="18" charset="0"/>
              </a:rPr>
              <a:t>Why do you think Henry VII </a:t>
            </a:r>
            <a:r>
              <a:rPr lang="en-GB" sz="1100" b="1" i="0">
                <a:solidFill>
                  <a:srgbClr val="000000"/>
                </a:solidFill>
                <a:effectLst/>
                <a:latin typeface="Georgia" panose="02040502050405020303" pitchFamily="18" charset="0"/>
              </a:rPr>
              <a:t>pardoned </a:t>
            </a:r>
            <a:r>
              <a:rPr lang="en-GB" sz="1100" b="0" i="0">
                <a:solidFill>
                  <a:srgbClr val="000000"/>
                </a:solidFill>
                <a:effectLst/>
                <a:latin typeface="Georgia" panose="02040502050405020303" pitchFamily="18" charset="0"/>
              </a:rPr>
              <a:t>Lambert Simnel? </a:t>
            </a: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91398DD-6224-0967-1561-F60F0EC54225}"/>
              </a:ext>
              <a:ext uri="{C183D7F6-B498-43B3-948B-1728B52AA6E4}">
                <adec:decorative xmlns:adec="http://schemas.microsoft.com/office/drawing/2017/decorative" val="1"/>
              </a:ext>
            </a:extLst>
          </p:cNvPr>
          <p:cNvSpPr/>
          <p:nvPr/>
        </p:nvSpPr>
        <p:spPr>
          <a:xfrm>
            <a:off x="2975457" y="5684976"/>
            <a:ext cx="2894328" cy="617501"/>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15F2FE8-A9AF-4EA2-228C-BB20EC480995}"/>
              </a:ext>
              <a:ext uri="{C183D7F6-B498-43B3-948B-1728B52AA6E4}">
                <adec:decorative xmlns:adec="http://schemas.microsoft.com/office/drawing/2017/decorative" val="1"/>
              </a:ext>
            </a:extLst>
          </p:cNvPr>
          <p:cNvSpPr txBox="1"/>
          <p:nvPr/>
        </p:nvSpPr>
        <p:spPr>
          <a:xfrm>
            <a:off x="3040017" y="5775976"/>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55" name="TextBox 54">
            <a:extLst>
              <a:ext uri="{FF2B5EF4-FFF2-40B4-BE49-F238E27FC236}">
                <a16:creationId xmlns:a16="http://schemas.microsoft.com/office/drawing/2014/main" id="{72F0FC16-6FED-23AD-56D2-75DCD7F59477}"/>
              </a:ext>
            </a:extLst>
          </p:cNvPr>
          <p:cNvSpPr txBox="1"/>
          <p:nvPr/>
        </p:nvSpPr>
        <p:spPr>
          <a:xfrm>
            <a:off x="8686298"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PERKIN</a:t>
            </a:r>
          </a:p>
        </p:txBody>
      </p:sp>
      <p:sp>
        <p:nvSpPr>
          <p:cNvPr id="6" name="TextBox 5">
            <a:extLst>
              <a:ext uri="{FF2B5EF4-FFF2-40B4-BE49-F238E27FC236}">
                <a16:creationId xmlns:a16="http://schemas.microsoft.com/office/drawing/2014/main" id="{505CEAF0-218E-67E3-E3CB-A96D53943775}"/>
              </a:ext>
            </a:extLst>
          </p:cNvPr>
          <p:cNvSpPr txBox="1"/>
          <p:nvPr/>
        </p:nvSpPr>
        <p:spPr>
          <a:xfrm>
            <a:off x="8685507" y="749968"/>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WARBECK</a:t>
            </a:r>
          </a:p>
        </p:txBody>
      </p:sp>
      <p:pic>
        <p:nvPicPr>
          <p:cNvPr id="35" name="Picture 34" descr="A painting of a man in period clothing riding a house towards a large house.">
            <a:hlinkClick r:id="rId7"/>
            <a:extLst>
              <a:ext uri="{FF2B5EF4-FFF2-40B4-BE49-F238E27FC236}">
                <a16:creationId xmlns:a16="http://schemas.microsoft.com/office/drawing/2014/main" id="{E5BF4225-7F5D-9DC2-B89B-39D4DB0185E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309130" y="508375"/>
            <a:ext cx="2257156" cy="2758462"/>
          </a:xfrm>
          <a:prstGeom prst="rect">
            <a:avLst/>
          </a:prstGeom>
        </p:spPr>
      </p:pic>
      <p:sp>
        <p:nvSpPr>
          <p:cNvPr id="58" name="TextBox 57">
            <a:extLst>
              <a:ext uri="{FF2B5EF4-FFF2-40B4-BE49-F238E27FC236}">
                <a16:creationId xmlns:a16="http://schemas.microsoft.com/office/drawing/2014/main" id="{B075A3A9-3577-2A68-33EA-0E2C30D7E861}"/>
              </a:ext>
            </a:extLst>
          </p:cNvPr>
          <p:cNvSpPr txBox="1"/>
          <p:nvPr/>
        </p:nvSpPr>
        <p:spPr>
          <a:xfrm>
            <a:off x="6307972"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c.1474 - 1499</a:t>
            </a:r>
          </a:p>
        </p:txBody>
      </p:sp>
      <p:sp>
        <p:nvSpPr>
          <p:cNvPr id="65" name="TextBox 64">
            <a:extLst>
              <a:ext uri="{FF2B5EF4-FFF2-40B4-BE49-F238E27FC236}">
                <a16:creationId xmlns:a16="http://schemas.microsoft.com/office/drawing/2014/main" id="{5F5E9072-3CA2-A0BF-6A2B-F0048FB91933}"/>
              </a:ext>
            </a:extLst>
          </p:cNvPr>
          <p:cNvSpPr txBox="1"/>
          <p:nvPr/>
        </p:nvSpPr>
        <p:spPr>
          <a:xfrm>
            <a:off x="6302470"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Tournai, France</a:t>
            </a:r>
            <a:endPar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59" name="TextBox 58">
            <a:extLst>
              <a:ext uri="{FF2B5EF4-FFF2-40B4-BE49-F238E27FC236}">
                <a16:creationId xmlns:a16="http://schemas.microsoft.com/office/drawing/2014/main" id="{05BDCEB7-CC92-D34E-0F66-2EC3577B6B5F}"/>
              </a:ext>
            </a:extLst>
          </p:cNvPr>
          <p:cNvSpPr txBox="1"/>
          <p:nvPr/>
        </p:nvSpPr>
        <p:spPr>
          <a:xfrm>
            <a:off x="8685507" y="1240150"/>
            <a:ext cx="3123316"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man who claimed to be one of the Princes in the Tower </a:t>
            </a:r>
            <a:endParaRPr lang="en-GB" sz="1300" i="1">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57" name="TextBox 56">
            <a:extLst>
              <a:ext uri="{FF2B5EF4-FFF2-40B4-BE49-F238E27FC236}">
                <a16:creationId xmlns:a16="http://schemas.microsoft.com/office/drawing/2014/main" id="{B1BCF1E7-A7A5-DCEC-00AA-4DA4F4090463}"/>
              </a:ext>
            </a:extLst>
          </p:cNvPr>
          <p:cNvSpPr txBox="1"/>
          <p:nvPr/>
        </p:nvSpPr>
        <p:spPr>
          <a:xfrm>
            <a:off x="6207638" y="3855849"/>
            <a:ext cx="2738515" cy="2862322"/>
          </a:xfrm>
          <a:prstGeom prst="rect">
            <a:avLst/>
          </a:prstGeom>
          <a:noFill/>
        </p:spPr>
        <p:txBody>
          <a:bodyPr wrap="square" rtlCol="0">
            <a:spAutoFit/>
          </a:bodyPr>
          <a:lstStyle/>
          <a:p>
            <a:pPr defTabSz="144000">
              <a:spcBef>
                <a:spcPts val="600"/>
              </a:spcBef>
            </a:pPr>
            <a:r>
              <a:rPr lang="en-GB" sz="1100">
                <a:effectLst/>
                <a:latin typeface="Georgia" panose="02040502050405020303" pitchFamily="18" charset="0"/>
              </a:rPr>
              <a:t>Perkin appeared at court in Burgundy in 1491. He claimed to be Richard of Shrewsbury, the younger of the two princes who went missing in 1483. </a:t>
            </a:r>
          </a:p>
          <a:p>
            <a:pPr defTabSz="144000">
              <a:spcBef>
                <a:spcPts val="600"/>
              </a:spcBef>
            </a:pPr>
            <a:r>
              <a:rPr lang="en-GB" sz="1100">
                <a:effectLst/>
                <a:latin typeface="Georgia" panose="02040502050405020303" pitchFamily="18" charset="0"/>
              </a:rPr>
              <a:t>He said he had escaped and had been in hiding in Europe. He managed to convince several rulers, including the two princes’ aunt, the Duchess of Burgundy, that he was indeed Richard.</a:t>
            </a:r>
          </a:p>
          <a:p>
            <a:pPr defTabSz="144000">
              <a:spcBef>
                <a:spcPts val="600"/>
              </a:spcBef>
            </a:pPr>
            <a:r>
              <a:rPr lang="en-GB" sz="1100">
                <a:effectLst/>
                <a:latin typeface="Georgia" panose="02040502050405020303" pitchFamily="18" charset="0"/>
              </a:rPr>
              <a:t>Together, they attempted to invade England in 1497 but he was captured and imprisoned in the Tower of London. Perkin confessed he was not </a:t>
            </a:r>
            <a:br>
              <a:rPr lang="en-GB" sz="1100">
                <a:effectLst/>
                <a:latin typeface="Georgia" panose="02040502050405020303" pitchFamily="18" charset="0"/>
              </a:rPr>
            </a:br>
            <a:r>
              <a:rPr lang="en-GB" sz="1100">
                <a:effectLst/>
                <a:latin typeface="Georgia" panose="02040502050405020303" pitchFamily="18" charset="0"/>
              </a:rPr>
              <a:t>Richard after all. </a:t>
            </a:r>
          </a:p>
          <a:p>
            <a:pPr defTabSz="144000">
              <a:spcBef>
                <a:spcPts val="600"/>
              </a:spcBef>
            </a:pPr>
            <a:endParaRPr lang="en-GB" sz="1100">
              <a:effectLst/>
              <a:latin typeface="Georgia" panose="02040502050405020303" pitchFamily="18" charset="0"/>
            </a:endParaRPr>
          </a:p>
        </p:txBody>
      </p:sp>
      <p:sp>
        <p:nvSpPr>
          <p:cNvPr id="74" name="TextBox 73">
            <a:extLst>
              <a:ext uri="{FF2B5EF4-FFF2-40B4-BE49-F238E27FC236}">
                <a16:creationId xmlns:a16="http://schemas.microsoft.com/office/drawing/2014/main" id="{D80B84DE-E378-02D8-95C8-C84DE219BCE0}"/>
              </a:ext>
            </a:extLst>
          </p:cNvPr>
          <p:cNvSpPr txBox="1"/>
          <p:nvPr/>
        </p:nvSpPr>
        <p:spPr>
          <a:xfrm>
            <a:off x="9013008" y="3852726"/>
            <a:ext cx="2599270" cy="769441"/>
          </a:xfrm>
          <a:prstGeom prst="rect">
            <a:avLst/>
          </a:prstGeom>
          <a:noFill/>
        </p:spPr>
        <p:txBody>
          <a:bodyPr wrap="square" rtlCol="0">
            <a:spAutoFit/>
          </a:bodyPr>
          <a:lstStyle/>
          <a:p>
            <a:pPr defTabSz="144000">
              <a:spcBef>
                <a:spcPts val="600"/>
              </a:spcBef>
            </a:pPr>
            <a:r>
              <a:rPr lang="en-GB" sz="1100">
                <a:effectLst/>
                <a:latin typeface="Georgia" panose="02040502050405020303" pitchFamily="18" charset="0"/>
              </a:rPr>
              <a:t>He was released but kept under close watch at court. He tried to escape and was returned to the Tower of London. He was executed in 1499. </a:t>
            </a:r>
          </a:p>
        </p:txBody>
      </p:sp>
      <p:sp>
        <p:nvSpPr>
          <p:cNvPr id="29" name="TextBox 28">
            <a:extLst>
              <a:ext uri="{FF2B5EF4-FFF2-40B4-BE49-F238E27FC236}">
                <a16:creationId xmlns:a16="http://schemas.microsoft.com/office/drawing/2014/main" id="{16199CC9-FDE4-80BD-B96C-05BF203CF304}"/>
              </a:ext>
            </a:extLst>
          </p:cNvPr>
          <p:cNvSpPr txBox="1"/>
          <p:nvPr/>
        </p:nvSpPr>
        <p:spPr>
          <a:xfrm>
            <a:off x="9019067" y="4843378"/>
            <a:ext cx="2630535" cy="938719"/>
          </a:xfrm>
          <a:prstGeom prst="rect">
            <a:avLst/>
          </a:prstGeom>
          <a:noFill/>
        </p:spPr>
        <p:txBody>
          <a:bodyPr wrap="square" rtlCol="0">
            <a:spAutoFit/>
          </a:bodyPr>
          <a:lstStyle/>
          <a:p>
            <a:r>
              <a:rPr lang="en-GB" sz="1100" i="1">
                <a:solidFill>
                  <a:srgbClr val="9D691F"/>
                </a:solidFill>
                <a:effectLst/>
                <a:latin typeface="Georgia" panose="02040502050405020303" pitchFamily="18" charset="0"/>
              </a:rPr>
              <a:t>Whilst claiming to be Richard, </a:t>
            </a:r>
            <a:br>
              <a:rPr lang="en-GB" sz="1100" i="1">
                <a:solidFill>
                  <a:srgbClr val="9D691F"/>
                </a:solidFill>
                <a:effectLst/>
                <a:latin typeface="Georgia" panose="02040502050405020303" pitchFamily="18" charset="0"/>
              </a:rPr>
            </a:br>
            <a:r>
              <a:rPr lang="en-GB" sz="1100" i="1">
                <a:solidFill>
                  <a:srgbClr val="9D691F"/>
                </a:solidFill>
                <a:effectLst/>
                <a:latin typeface="Georgia" panose="02040502050405020303" pitchFamily="18" charset="0"/>
              </a:rPr>
              <a:t>Perkin said the older prince</a:t>
            </a:r>
            <a:r>
              <a:rPr lang="en-GB" sz="1100" i="1">
                <a:solidFill>
                  <a:srgbClr val="9D691F"/>
                </a:solidFill>
                <a:latin typeface="Georgia" panose="02040502050405020303" pitchFamily="18" charset="0"/>
              </a:rPr>
              <a:t> (</a:t>
            </a:r>
            <a:r>
              <a:rPr lang="en-GB" sz="1100" i="1">
                <a:solidFill>
                  <a:srgbClr val="9D691F"/>
                </a:solidFill>
                <a:effectLst/>
                <a:latin typeface="Georgia" panose="02040502050405020303" pitchFamily="18" charset="0"/>
              </a:rPr>
              <a:t>his ‘brother’) had been murdered but he had been spared because of his young age and innocence.</a:t>
            </a:r>
          </a:p>
        </p:txBody>
      </p:sp>
      <p:sp>
        <p:nvSpPr>
          <p:cNvPr id="28" name="TextBox 27">
            <a:extLst>
              <a:ext uri="{FF2B5EF4-FFF2-40B4-BE49-F238E27FC236}">
                <a16:creationId xmlns:a16="http://schemas.microsoft.com/office/drawing/2014/main" id="{0CED3528-92E4-54AD-A80A-97BEADC43D2C}"/>
              </a:ext>
            </a:extLst>
          </p:cNvPr>
          <p:cNvSpPr txBox="1"/>
          <p:nvPr/>
        </p:nvSpPr>
        <p:spPr>
          <a:xfrm>
            <a:off x="9283858" y="2033799"/>
            <a:ext cx="2213665" cy="1446550"/>
          </a:xfrm>
          <a:prstGeom prst="rect">
            <a:avLst/>
          </a:prstGeom>
          <a:noFill/>
        </p:spPr>
        <p:txBody>
          <a:bodyPr wrap="square" rtlCol="0">
            <a:spAutoFit/>
          </a:bodyPr>
          <a:lstStyle/>
          <a:p>
            <a:pPr algn="l" rtl="0" fontAlgn="base"/>
            <a:r>
              <a:rPr lang="en-GB" sz="1100" b="0" i="0">
                <a:solidFill>
                  <a:srgbClr val="000000"/>
                </a:solidFill>
                <a:effectLst/>
                <a:latin typeface="Georgia" panose="02040502050405020303" pitchFamily="18" charset="0"/>
              </a:rPr>
              <a:t>Why do you think Perkin Warbeck was a greater threat to Henry VII than Lambert Simnel had been? </a:t>
            </a:r>
          </a:p>
          <a:p>
            <a:pPr algn="l" rtl="0" fontAlgn="base"/>
            <a:r>
              <a:rPr lang="en-GB" sz="1100" b="0" i="0">
                <a:solidFill>
                  <a:srgbClr val="000000"/>
                </a:solidFill>
                <a:effectLst/>
                <a:latin typeface="Georgia" panose="02040502050405020303" pitchFamily="18" charset="0"/>
              </a:rPr>
              <a:t>What does this tell you about how the two princes’ disappearance impacted </a:t>
            </a:r>
            <a:br>
              <a:rPr lang="en-GB" sz="1100" b="0" i="0">
                <a:solidFill>
                  <a:srgbClr val="000000"/>
                </a:solidFill>
                <a:effectLst/>
                <a:latin typeface="Georgia" panose="02040502050405020303" pitchFamily="18" charset="0"/>
              </a:rPr>
            </a:br>
            <a:r>
              <a:rPr lang="en-GB" sz="1100" b="0" i="0">
                <a:solidFill>
                  <a:srgbClr val="000000"/>
                </a:solidFill>
                <a:effectLst/>
                <a:latin typeface="Georgia" panose="02040502050405020303" pitchFamily="18" charset="0"/>
              </a:rPr>
              <a:t>the throne?</a:t>
            </a: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17F6E1B8-0980-7FDF-6C65-582516938808}"/>
              </a:ext>
              <a:ext uri="{C183D7F6-B498-43B3-948B-1728B52AA6E4}">
                <adec:decorative xmlns:adec="http://schemas.microsoft.com/office/drawing/2017/decorative" val="1"/>
              </a:ext>
            </a:extLst>
          </p:cNvPr>
          <p:cNvGrpSpPr/>
          <p:nvPr/>
        </p:nvGrpSpPr>
        <p:grpSpPr>
          <a:xfrm>
            <a:off x="9023617" y="1954428"/>
            <a:ext cx="2473906" cy="1633246"/>
            <a:chOff x="8816188" y="2047836"/>
            <a:chExt cx="2714315" cy="1381164"/>
          </a:xfrm>
        </p:grpSpPr>
        <p:sp>
          <p:nvSpPr>
            <p:cNvPr id="23" name="Rectangle 22">
              <a:extLst>
                <a:ext uri="{FF2B5EF4-FFF2-40B4-BE49-F238E27FC236}">
                  <a16:creationId xmlns:a16="http://schemas.microsoft.com/office/drawing/2014/main" id="{5C9C79D1-13A0-B024-3F59-6B65897A26E0}"/>
                </a:ext>
              </a:extLst>
            </p:cNvPr>
            <p:cNvSpPr/>
            <p:nvPr/>
          </p:nvSpPr>
          <p:spPr>
            <a:xfrm>
              <a:off x="8816188" y="2047836"/>
              <a:ext cx="2673955" cy="1381164"/>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27083AC-4C2A-326B-B8B4-6AA01D46F9E0}"/>
                </a:ext>
              </a:extLst>
            </p:cNvPr>
            <p:cNvSpPr txBox="1"/>
            <p:nvPr/>
          </p:nvSpPr>
          <p:spPr>
            <a:xfrm>
              <a:off x="9101720" y="2109216"/>
              <a:ext cx="2428783" cy="202312"/>
            </a:xfrm>
            <a:prstGeom prst="rect">
              <a:avLst/>
            </a:prstGeom>
            <a:noFill/>
          </p:spPr>
          <p:txBody>
            <a:bodyPr wrap="square" rtlCol="0">
              <a:spAutoFit/>
            </a:bodyPr>
            <a:lstStyle/>
            <a:p>
              <a:pPr algn="l" rtl="0" fontAlgn="base"/>
              <a:endParaRPr lang="en-GB" sz="1100" b="0" i="0">
                <a:solidFill>
                  <a:srgbClr val="000000"/>
                </a:solidFill>
                <a:effectLst/>
                <a:latin typeface="Georgia" panose="02040502050405020303" pitchFamily="18" charset="0"/>
              </a:endParaRPr>
            </a:p>
          </p:txBody>
        </p:sp>
        <p:sp>
          <p:nvSpPr>
            <p:cNvPr id="25" name="TextBox 24">
              <a:extLst>
                <a:ext uri="{FF2B5EF4-FFF2-40B4-BE49-F238E27FC236}">
                  <a16:creationId xmlns:a16="http://schemas.microsoft.com/office/drawing/2014/main" id="{70AC1A7F-D798-BD34-668A-31EDB5BC6CE2}"/>
                </a:ext>
              </a:extLst>
            </p:cNvPr>
            <p:cNvSpPr txBox="1"/>
            <p:nvPr/>
          </p:nvSpPr>
          <p:spPr>
            <a:xfrm>
              <a:off x="8816189" y="2138836"/>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301802" y="3056845"/>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Courtesy of the British Library 9504.ff.7 </a:t>
            </a:r>
          </a:p>
        </p:txBody>
      </p:sp>
      <p:sp>
        <p:nvSpPr>
          <p:cNvPr id="8" name="TextBox 7">
            <a:extLst>
              <a:ext uri="{FF2B5EF4-FFF2-40B4-BE49-F238E27FC236}">
                <a16:creationId xmlns:a16="http://schemas.microsoft.com/office/drawing/2014/main" id="{40610425-A347-5E36-D844-668A7B36B383}"/>
              </a:ext>
              <a:ext uri="{C183D7F6-B498-43B3-948B-1728B52AA6E4}">
                <adec:decorative xmlns:adec="http://schemas.microsoft.com/office/drawing/2017/decorative" val="1"/>
              </a:ext>
            </a:extLst>
          </p:cNvPr>
          <p:cNvSpPr txBox="1"/>
          <p:nvPr/>
        </p:nvSpPr>
        <p:spPr>
          <a:xfrm>
            <a:off x="498188" y="3072630"/>
            <a:ext cx="1525921" cy="200055"/>
          </a:xfrm>
          <a:prstGeom prst="rect">
            <a:avLst/>
          </a:prstGeom>
          <a:solidFill>
            <a:srgbClr val="2E2F25">
              <a:alpha val="34902"/>
            </a:srgbClr>
          </a:solid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GL Archive / </a:t>
            </a:r>
            <a:r>
              <a:rPr lang="en-GB" sz="700" err="1">
                <a:solidFill>
                  <a:schemeClr val="bg1"/>
                </a:solidFill>
                <a:effectLst/>
                <a:latin typeface="Georgia" panose="02040502050405020303" pitchFamily="18" charset="0"/>
                <a:ea typeface="Open Sans" panose="020B0606030504020204" pitchFamily="34" charset="0"/>
                <a:cs typeface="Open Sans" panose="020B0606030504020204" pitchFamily="34" charset="0"/>
              </a:rPr>
              <a:t>Alamy</a:t>
            </a:r>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Stock Photo </a:t>
            </a:r>
          </a:p>
        </p:txBody>
      </p:sp>
    </p:spTree>
    <p:extLst>
      <p:ext uri="{BB962C8B-B14F-4D97-AF65-F5344CB8AC3E}">
        <p14:creationId xmlns:p14="http://schemas.microsoft.com/office/powerpoint/2010/main" val="743800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5" name="TextBox 54">
            <a:extLst>
              <a:ext uri="{FF2B5EF4-FFF2-40B4-BE49-F238E27FC236}">
                <a16:creationId xmlns:a16="http://schemas.microsoft.com/office/drawing/2014/main" id="{72F0FC16-6FED-23AD-56D2-75DCD7F59477}"/>
              </a:ext>
            </a:extLst>
          </p:cNvPr>
          <p:cNvSpPr txBox="1"/>
          <p:nvPr/>
        </p:nvSpPr>
        <p:spPr>
          <a:xfrm>
            <a:off x="2875412"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EDWARD</a:t>
            </a:r>
          </a:p>
        </p:txBody>
      </p:sp>
      <p:sp>
        <p:nvSpPr>
          <p:cNvPr id="6" name="TextBox 5">
            <a:extLst>
              <a:ext uri="{FF2B5EF4-FFF2-40B4-BE49-F238E27FC236}">
                <a16:creationId xmlns:a16="http://schemas.microsoft.com/office/drawing/2014/main" id="{505CEAF0-218E-67E3-E3CB-A96D53943775}"/>
              </a:ext>
            </a:extLst>
          </p:cNvPr>
          <p:cNvSpPr txBox="1"/>
          <p:nvPr/>
        </p:nvSpPr>
        <p:spPr>
          <a:xfrm>
            <a:off x="2874621" y="749968"/>
            <a:ext cx="3493015"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PLANTAGENET</a:t>
            </a:r>
          </a:p>
        </p:txBody>
      </p:sp>
      <p:pic>
        <p:nvPicPr>
          <p:cNvPr id="35" name="Picture 34" descr="A half finished, black and white drawing of a young boy. He wears a crown of flowers and looks innocent.">
            <a:hlinkClick r:id="rId4"/>
            <a:extLst>
              <a:ext uri="{FF2B5EF4-FFF2-40B4-BE49-F238E27FC236}">
                <a16:creationId xmlns:a16="http://schemas.microsoft.com/office/drawing/2014/main" id="{EEB43776-7160-2FB3-52E6-BA6870B05C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7606" y="492094"/>
            <a:ext cx="2018065" cy="2741005"/>
          </a:xfrm>
          <a:prstGeom prst="rect">
            <a:avLst/>
          </a:prstGeom>
        </p:spPr>
      </p:pic>
      <p:sp>
        <p:nvSpPr>
          <p:cNvPr id="58" name="TextBox 57">
            <a:extLst>
              <a:ext uri="{FF2B5EF4-FFF2-40B4-BE49-F238E27FC236}">
                <a16:creationId xmlns:a16="http://schemas.microsoft.com/office/drawing/2014/main" id="{B075A3A9-3577-2A68-33EA-0E2C30D7E861}"/>
              </a:ext>
            </a:extLst>
          </p:cNvPr>
          <p:cNvSpPr txBox="1"/>
          <p:nvPr/>
        </p:nvSpPr>
        <p:spPr>
          <a:xfrm>
            <a:off x="497086"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1475 - 1499 </a:t>
            </a:r>
          </a:p>
        </p:txBody>
      </p:sp>
      <p:sp>
        <p:nvSpPr>
          <p:cNvPr id="65" name="TextBox 64">
            <a:extLst>
              <a:ext uri="{FF2B5EF4-FFF2-40B4-BE49-F238E27FC236}">
                <a16:creationId xmlns:a16="http://schemas.microsoft.com/office/drawing/2014/main" id="{5F5E9072-3CA2-A0BF-6A2B-F0048FB91933}"/>
              </a:ext>
            </a:extLst>
          </p:cNvPr>
          <p:cNvSpPr txBox="1"/>
          <p:nvPr/>
        </p:nvSpPr>
        <p:spPr>
          <a:xfrm>
            <a:off x="491584"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Warwick </a:t>
            </a:r>
          </a:p>
        </p:txBody>
      </p:sp>
      <p:sp>
        <p:nvSpPr>
          <p:cNvPr id="59" name="TextBox 58">
            <a:extLst>
              <a:ext uri="{FF2B5EF4-FFF2-40B4-BE49-F238E27FC236}">
                <a16:creationId xmlns:a16="http://schemas.microsoft.com/office/drawing/2014/main" id="{05BDCEB7-CC92-D34E-0F66-2EC3577B6B5F}"/>
              </a:ext>
            </a:extLst>
          </p:cNvPr>
          <p:cNvSpPr txBox="1"/>
          <p:nvPr/>
        </p:nvSpPr>
        <p:spPr>
          <a:xfrm>
            <a:off x="2874621" y="1240150"/>
            <a:ext cx="3123316"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last male member of the Plantagenet royal family </a:t>
            </a:r>
            <a:endParaRPr lang="en-GB" sz="1300" i="1">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64FC1D14-8FBE-A7AC-514D-923FD18CC035}"/>
              </a:ext>
            </a:extLst>
          </p:cNvPr>
          <p:cNvSpPr txBox="1"/>
          <p:nvPr/>
        </p:nvSpPr>
        <p:spPr>
          <a:xfrm>
            <a:off x="396752" y="3855849"/>
            <a:ext cx="2738515" cy="2262158"/>
          </a:xfrm>
          <a:prstGeom prst="rect">
            <a:avLst/>
          </a:prstGeom>
          <a:noFill/>
        </p:spPr>
        <p:txBody>
          <a:bodyPr wrap="square" rtlCol="0">
            <a:spAutoFit/>
          </a:bodyPr>
          <a:lstStyle/>
          <a:p>
            <a:pPr defTabSz="144000">
              <a:spcBef>
                <a:spcPts val="600"/>
              </a:spcBef>
            </a:pPr>
            <a:r>
              <a:rPr lang="en-GB" sz="1100" dirty="0">
                <a:effectLst/>
                <a:latin typeface="Georgia" panose="02040502050405020303" pitchFamily="18" charset="0"/>
              </a:rPr>
              <a:t>Edward was the son of George, </a:t>
            </a:r>
            <a:br>
              <a:rPr lang="en-GB" sz="1100" dirty="0">
                <a:effectLst/>
                <a:latin typeface="Georgia" panose="02040502050405020303" pitchFamily="18" charset="0"/>
              </a:rPr>
            </a:br>
            <a:r>
              <a:rPr lang="en-GB" sz="1100" dirty="0">
                <a:effectLst/>
                <a:latin typeface="Georgia" panose="02040502050405020303" pitchFamily="18" charset="0"/>
              </a:rPr>
              <a:t>Duke of Clarence, and a member of the House of </a:t>
            </a:r>
            <a:r>
              <a:rPr lang="en-GB" sz="1100" b="1" dirty="0">
                <a:effectLst/>
                <a:latin typeface="Georgia" panose="02040502050405020303" pitchFamily="18" charset="0"/>
              </a:rPr>
              <a:t>York</a:t>
            </a:r>
            <a:r>
              <a:rPr lang="en-GB" sz="1100" dirty="0">
                <a:effectLst/>
                <a:latin typeface="Georgia" panose="02040502050405020303" pitchFamily="18" charset="0"/>
              </a:rPr>
              <a:t>. </a:t>
            </a:r>
          </a:p>
          <a:p>
            <a:pPr defTabSz="144000">
              <a:spcBef>
                <a:spcPts val="600"/>
              </a:spcBef>
            </a:pPr>
            <a:r>
              <a:rPr lang="en-GB" sz="1100" dirty="0">
                <a:effectLst/>
                <a:latin typeface="Georgia" panose="02040502050405020303" pitchFamily="18" charset="0"/>
              </a:rPr>
              <a:t>He was the nephew of Edward IV and Richard III.  </a:t>
            </a:r>
          </a:p>
          <a:p>
            <a:pPr marL="171450" indent="-171450" defTabSz="144000">
              <a:spcBef>
                <a:spcPts val="600"/>
              </a:spcBef>
              <a:buFont typeface="Arial" panose="020B0604020202020204" pitchFamily="34" charset="0"/>
              <a:buChar char="•"/>
            </a:pPr>
            <a:r>
              <a:rPr lang="en-GB" sz="1100" dirty="0">
                <a:effectLst/>
                <a:latin typeface="Georgia" panose="02040502050405020303" pitchFamily="18" charset="0"/>
              </a:rPr>
              <a:t>In 1476 his mother Isabel</a:t>
            </a:r>
            <a:br>
              <a:rPr lang="en-GB" sz="1100" dirty="0">
                <a:effectLst/>
                <a:latin typeface="Georgia" panose="02040502050405020303" pitchFamily="18" charset="0"/>
              </a:rPr>
            </a:br>
            <a:r>
              <a:rPr lang="en-GB" sz="1100" dirty="0">
                <a:effectLst/>
                <a:latin typeface="Georgia" panose="02040502050405020303" pitchFamily="18" charset="0"/>
              </a:rPr>
              <a:t>Neville died. </a:t>
            </a:r>
          </a:p>
          <a:p>
            <a:pPr marL="171450" indent="-171450" defTabSz="144000">
              <a:spcBef>
                <a:spcPts val="600"/>
              </a:spcBef>
              <a:buFont typeface="Arial" panose="020B0604020202020204" pitchFamily="34" charset="0"/>
              <a:buChar char="•"/>
            </a:pPr>
            <a:r>
              <a:rPr lang="en-GB" sz="1100" dirty="0">
                <a:effectLst/>
                <a:latin typeface="Georgia" panose="02040502050405020303" pitchFamily="18" charset="0"/>
              </a:rPr>
              <a:t>In 1478 his father was executed at</a:t>
            </a:r>
            <a:br>
              <a:rPr lang="en-GB" sz="1100" dirty="0">
                <a:effectLst/>
                <a:latin typeface="Georgia" panose="02040502050405020303" pitchFamily="18" charset="0"/>
              </a:rPr>
            </a:br>
            <a:r>
              <a:rPr lang="en-GB" sz="1100" dirty="0">
                <a:effectLst/>
                <a:latin typeface="Georgia" panose="02040502050405020303" pitchFamily="18" charset="0"/>
              </a:rPr>
              <a:t>the Tower of London. </a:t>
            </a:r>
          </a:p>
          <a:p>
            <a:pPr marL="171450" indent="-171450" defTabSz="144000">
              <a:spcBef>
                <a:spcPts val="600"/>
              </a:spcBef>
              <a:buFont typeface="Arial" panose="020B0604020202020204" pitchFamily="34" charset="0"/>
              <a:buChar char="•"/>
            </a:pPr>
            <a:r>
              <a:rPr lang="en-GB" sz="1100" dirty="0">
                <a:effectLst/>
                <a:latin typeface="Georgia" panose="02040502050405020303" pitchFamily="18" charset="0"/>
              </a:rPr>
              <a:t>In 1478 Edward became the </a:t>
            </a:r>
            <a:br>
              <a:rPr lang="en-GB" sz="1100" dirty="0">
                <a:effectLst/>
                <a:latin typeface="Georgia" panose="02040502050405020303" pitchFamily="18" charset="0"/>
              </a:rPr>
            </a:br>
            <a:r>
              <a:rPr lang="en-GB" sz="1100" dirty="0">
                <a:effectLst/>
                <a:latin typeface="Georgia" panose="02040502050405020303" pitchFamily="18" charset="0"/>
              </a:rPr>
              <a:t>Earl of Warwick. </a:t>
            </a:r>
          </a:p>
        </p:txBody>
      </p:sp>
      <p:sp>
        <p:nvSpPr>
          <p:cNvPr id="19" name="TextBox 18">
            <a:extLst>
              <a:ext uri="{FF2B5EF4-FFF2-40B4-BE49-F238E27FC236}">
                <a16:creationId xmlns:a16="http://schemas.microsoft.com/office/drawing/2014/main" id="{2CEFCF78-1B5B-1BEA-C59E-5DE6E8B0EFEB}"/>
              </a:ext>
            </a:extLst>
          </p:cNvPr>
          <p:cNvSpPr txBox="1"/>
          <p:nvPr/>
        </p:nvSpPr>
        <p:spPr>
          <a:xfrm>
            <a:off x="3202122" y="3852726"/>
            <a:ext cx="2599270" cy="2354491"/>
          </a:xfrm>
          <a:prstGeom prst="rect">
            <a:avLst/>
          </a:prstGeom>
          <a:noFill/>
        </p:spPr>
        <p:txBody>
          <a:bodyPr wrap="square" rtlCol="0">
            <a:spAutoFit/>
          </a:bodyPr>
          <a:lstStyle/>
          <a:p>
            <a:pPr defTabSz="144000">
              <a:spcBef>
                <a:spcPts val="600"/>
              </a:spcBef>
            </a:pPr>
            <a:r>
              <a:rPr lang="en-GB" sz="1100">
                <a:effectLst/>
                <a:latin typeface="Georgia" panose="02040502050405020303" pitchFamily="18" charset="0"/>
              </a:rPr>
              <a:t>Edward grew up in the household </a:t>
            </a:r>
            <a:br>
              <a:rPr lang="en-GB" sz="1100">
                <a:effectLst/>
                <a:latin typeface="Georgia" panose="02040502050405020303" pitchFamily="18" charset="0"/>
              </a:rPr>
            </a:br>
            <a:r>
              <a:rPr lang="en-GB" sz="1100">
                <a:effectLst/>
                <a:latin typeface="Georgia" panose="02040502050405020303" pitchFamily="18" charset="0"/>
              </a:rPr>
              <a:t>of Thomas Grey. Thomas was Elizabeth Woodville’s son, from </a:t>
            </a:r>
            <a:br>
              <a:rPr lang="en-GB" sz="1100">
                <a:effectLst/>
                <a:latin typeface="Georgia" panose="02040502050405020303" pitchFamily="18" charset="0"/>
              </a:rPr>
            </a:br>
            <a:r>
              <a:rPr lang="en-GB" sz="1100">
                <a:effectLst/>
                <a:latin typeface="Georgia" panose="02040502050405020303" pitchFamily="18" charset="0"/>
              </a:rPr>
              <a:t>her first marriage. </a:t>
            </a:r>
            <a:endParaRPr lang="en-GB" sz="1100" b="1">
              <a:effectLst/>
              <a:latin typeface="Georgia" panose="02040502050405020303" pitchFamily="18" charset="0"/>
            </a:endParaRPr>
          </a:p>
          <a:p>
            <a:pPr defTabSz="144000">
              <a:spcBef>
                <a:spcPts val="600"/>
              </a:spcBef>
            </a:pPr>
            <a:r>
              <a:rPr lang="en-GB" sz="1100">
                <a:effectLst/>
                <a:latin typeface="Georgia" panose="02040502050405020303" pitchFamily="18" charset="0"/>
              </a:rPr>
              <a:t>In 1485, Henry Tudor defeated Richard III and became </a:t>
            </a:r>
            <a:br>
              <a:rPr lang="en-GB" sz="1100">
                <a:effectLst/>
                <a:latin typeface="Georgia" panose="02040502050405020303" pitchFamily="18" charset="0"/>
              </a:rPr>
            </a:br>
            <a:r>
              <a:rPr lang="en-GB" sz="1100">
                <a:effectLst/>
                <a:latin typeface="Georgia" panose="02040502050405020303" pitchFamily="18" charset="0"/>
              </a:rPr>
              <a:t>King Henry VII.</a:t>
            </a:r>
          </a:p>
          <a:p>
            <a:pPr defTabSz="144000">
              <a:spcBef>
                <a:spcPts val="600"/>
              </a:spcBef>
            </a:pPr>
            <a:r>
              <a:rPr lang="en-GB" sz="1100">
                <a:effectLst/>
                <a:latin typeface="Georgia" panose="02040502050405020303" pitchFamily="18" charset="0"/>
              </a:rPr>
              <a:t>Not long after this, Edward was </a:t>
            </a:r>
            <a:r>
              <a:rPr lang="en-GB" sz="1100" b="1">
                <a:effectLst/>
                <a:latin typeface="Georgia" panose="02040502050405020303" pitchFamily="18" charset="0"/>
              </a:rPr>
              <a:t>imprisoned</a:t>
            </a:r>
            <a:r>
              <a:rPr lang="en-GB" sz="1100">
                <a:effectLst/>
                <a:latin typeface="Georgia" panose="02040502050405020303" pitchFamily="18" charset="0"/>
              </a:rPr>
              <a:t> in the Tower of London by Henry VII. </a:t>
            </a:r>
          </a:p>
          <a:p>
            <a:pPr defTabSz="144000">
              <a:spcBef>
                <a:spcPts val="600"/>
              </a:spcBef>
            </a:pPr>
            <a:r>
              <a:rPr lang="en-GB" sz="1100">
                <a:effectLst/>
                <a:latin typeface="Georgia" panose="02040502050405020303" pitchFamily="18" charset="0"/>
              </a:rPr>
              <a:t>He tried to escape in 1499 and was executed on Tower Hill. </a:t>
            </a:r>
          </a:p>
        </p:txBody>
      </p:sp>
      <p:sp>
        <p:nvSpPr>
          <p:cNvPr id="20" name="TextBox 19">
            <a:extLst>
              <a:ext uri="{FF2B5EF4-FFF2-40B4-BE49-F238E27FC236}">
                <a16:creationId xmlns:a16="http://schemas.microsoft.com/office/drawing/2014/main" id="{317E407B-FC17-083A-5D55-386031E9586E}"/>
              </a:ext>
            </a:extLst>
          </p:cNvPr>
          <p:cNvSpPr txBox="1"/>
          <p:nvPr/>
        </p:nvSpPr>
        <p:spPr>
          <a:xfrm>
            <a:off x="3472972" y="2033799"/>
            <a:ext cx="2213665" cy="1107996"/>
          </a:xfrm>
          <a:prstGeom prst="rect">
            <a:avLst/>
          </a:prstGeom>
          <a:noFill/>
        </p:spPr>
        <p:txBody>
          <a:bodyPr wrap="square" rtlCol="0">
            <a:spAutoFit/>
          </a:bodyPr>
          <a:lstStyle/>
          <a:p>
            <a:pPr algn="l" rtl="0" fontAlgn="base"/>
            <a:r>
              <a:rPr lang="en-GB" sz="1100" b="0" i="0">
                <a:solidFill>
                  <a:srgbClr val="000000"/>
                </a:solidFill>
                <a:effectLst/>
                <a:latin typeface="Georgia" panose="02040502050405020303" pitchFamily="18" charset="0"/>
              </a:rPr>
              <a:t>How old was Edward when </a:t>
            </a:r>
            <a:br>
              <a:rPr lang="en-GB" sz="1100" b="0" i="0">
                <a:solidFill>
                  <a:srgbClr val="000000"/>
                </a:solidFill>
                <a:effectLst/>
                <a:latin typeface="Georgia" panose="02040502050405020303" pitchFamily="18" charset="0"/>
              </a:rPr>
            </a:br>
            <a:r>
              <a:rPr lang="en-GB" sz="1100" b="0" i="0">
                <a:solidFill>
                  <a:srgbClr val="000000"/>
                </a:solidFill>
                <a:effectLst/>
                <a:latin typeface="Georgia" panose="02040502050405020303" pitchFamily="18" charset="0"/>
              </a:rPr>
              <a:t>he was imprisoned in the </a:t>
            </a:r>
            <a:br>
              <a:rPr lang="en-GB" sz="1100" b="0" i="0">
                <a:solidFill>
                  <a:srgbClr val="000000"/>
                </a:solidFill>
                <a:effectLst/>
                <a:latin typeface="Georgia" panose="02040502050405020303" pitchFamily="18" charset="0"/>
              </a:rPr>
            </a:br>
            <a:r>
              <a:rPr lang="en-GB" sz="1100" b="0" i="0">
                <a:solidFill>
                  <a:srgbClr val="000000"/>
                </a:solidFill>
                <a:effectLst/>
                <a:latin typeface="Georgia" panose="02040502050405020303" pitchFamily="18" charset="0"/>
              </a:rPr>
              <a:t>Tower of London? </a:t>
            </a:r>
          </a:p>
          <a:p>
            <a:pPr algn="l" rtl="0" fontAlgn="base"/>
            <a:endParaRPr lang="en-GB" sz="1100" b="0" i="0">
              <a:solidFill>
                <a:srgbClr val="000000"/>
              </a:solidFill>
              <a:effectLst/>
              <a:latin typeface="Georgia" panose="02040502050405020303" pitchFamily="18" charset="0"/>
            </a:endParaRPr>
          </a:p>
          <a:p>
            <a:pPr algn="l" rtl="0" fontAlgn="base"/>
            <a:r>
              <a:rPr lang="en-GB" sz="1100" b="0" i="0">
                <a:solidFill>
                  <a:srgbClr val="000000"/>
                </a:solidFill>
                <a:effectLst/>
                <a:latin typeface="Georgia" panose="02040502050405020303" pitchFamily="18" charset="0"/>
              </a:rPr>
              <a:t>Why do you think Henry VII imprisoned then executed him? </a:t>
            </a: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497086"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22235543-D75B-432C-E662-8E648EF00317}"/>
              </a:ext>
              <a:ext uri="{C183D7F6-B498-43B3-948B-1728B52AA6E4}">
                <adec:decorative xmlns:adec="http://schemas.microsoft.com/office/drawing/2017/decorative" val="1"/>
              </a:ext>
            </a:extLst>
          </p:cNvPr>
          <p:cNvGrpSpPr/>
          <p:nvPr/>
        </p:nvGrpSpPr>
        <p:grpSpPr>
          <a:xfrm>
            <a:off x="3212731" y="1954428"/>
            <a:ext cx="2473906" cy="1278671"/>
            <a:chOff x="8816188" y="2047836"/>
            <a:chExt cx="2714315" cy="1381164"/>
          </a:xfrm>
        </p:grpSpPr>
        <p:sp>
          <p:nvSpPr>
            <p:cNvPr id="22" name="Rectangle 21">
              <a:extLst>
                <a:ext uri="{FF2B5EF4-FFF2-40B4-BE49-F238E27FC236}">
                  <a16:creationId xmlns:a16="http://schemas.microsoft.com/office/drawing/2014/main" id="{DADE835F-39B8-ADAF-4241-E588DCA37F38}"/>
                </a:ext>
              </a:extLst>
            </p:cNvPr>
            <p:cNvSpPr/>
            <p:nvPr/>
          </p:nvSpPr>
          <p:spPr>
            <a:xfrm>
              <a:off x="8816188" y="2047836"/>
              <a:ext cx="2673955" cy="1381164"/>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12D0C08-A0C7-6D8B-1144-899417EF9C9F}"/>
                </a:ext>
              </a:extLst>
            </p:cNvPr>
            <p:cNvSpPr txBox="1"/>
            <p:nvPr/>
          </p:nvSpPr>
          <p:spPr>
            <a:xfrm>
              <a:off x="9101720" y="2109216"/>
              <a:ext cx="2428783" cy="202312"/>
            </a:xfrm>
            <a:prstGeom prst="rect">
              <a:avLst/>
            </a:prstGeom>
            <a:noFill/>
          </p:spPr>
          <p:txBody>
            <a:bodyPr wrap="square" rtlCol="0">
              <a:spAutoFit/>
            </a:bodyPr>
            <a:lstStyle/>
            <a:p>
              <a:pPr algn="l" rtl="0" fontAlgn="base"/>
              <a:endParaRPr lang="en-GB" sz="1100" b="0" i="0">
                <a:solidFill>
                  <a:srgbClr val="000000"/>
                </a:solidFill>
                <a:effectLst/>
                <a:latin typeface="Georgia" panose="02040502050405020303" pitchFamily="18" charset="0"/>
              </a:endParaRPr>
            </a:p>
          </p:txBody>
        </p:sp>
        <p:sp>
          <p:nvSpPr>
            <p:cNvPr id="24" name="TextBox 23">
              <a:extLst>
                <a:ext uri="{FF2B5EF4-FFF2-40B4-BE49-F238E27FC236}">
                  <a16:creationId xmlns:a16="http://schemas.microsoft.com/office/drawing/2014/main" id="{24FB3388-E075-EE5E-D859-1029CB2C3572}"/>
                </a:ext>
              </a:extLst>
            </p:cNvPr>
            <p:cNvSpPr txBox="1"/>
            <p:nvPr/>
          </p:nvSpPr>
          <p:spPr>
            <a:xfrm>
              <a:off x="8816189" y="2138836"/>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12969" y="2925322"/>
            <a:ext cx="2018066" cy="307777"/>
          </a:xfrm>
          <a:prstGeom prst="rect">
            <a:avLst/>
          </a:prstGeom>
          <a:noFill/>
        </p:spPr>
        <p:txBody>
          <a:bodyPr wrap="square" rtlCol="0">
            <a:spAutoFit/>
          </a:bodyPr>
          <a:lstStyle/>
          <a:p>
            <a:r>
              <a:rPr lang="en-GB" sz="700">
                <a:effectLst/>
                <a:latin typeface="Georgia" panose="02040502050405020303" pitchFamily="18" charset="0"/>
                <a:ea typeface="Open Sans" panose="020B0606030504020204" pitchFamily="34" charset="0"/>
                <a:cs typeface="Open Sans" panose="020B0606030504020204" pitchFamily="34" charset="0"/>
              </a:rPr>
              <a:t>© National Portrait Gallery, London </a:t>
            </a:r>
          </a:p>
          <a:p>
            <a:r>
              <a:rPr lang="en-GB" sz="700">
                <a:effectLst/>
                <a:latin typeface="Georgia" panose="02040502050405020303" pitchFamily="18" charset="0"/>
                <a:ea typeface="Open Sans" panose="020B0606030504020204" pitchFamily="34" charset="0"/>
                <a:cs typeface="Open Sans" panose="020B0606030504020204" pitchFamily="34" charset="0"/>
              </a:rPr>
              <a:t>CC BY NC ND 3.0</a:t>
            </a:r>
          </a:p>
        </p:txBody>
      </p:sp>
      <p:sp>
        <p:nvSpPr>
          <p:cNvPr id="2" name="Rectangle 1">
            <a:extLst>
              <a:ext uri="{FF2B5EF4-FFF2-40B4-BE49-F238E27FC236}">
                <a16:creationId xmlns:a16="http://schemas.microsoft.com/office/drawing/2014/main" id="{928BCD20-C4B7-957E-257F-D7444383763F}"/>
              </a:ext>
              <a:ext uri="{C183D7F6-B498-43B3-948B-1728B52AA6E4}">
                <adec:decorative xmlns:adec="http://schemas.microsoft.com/office/drawing/2017/decorative" val="1"/>
              </a:ext>
            </a:extLst>
          </p:cNvPr>
          <p:cNvSpPr/>
          <p:nvPr/>
        </p:nvSpPr>
        <p:spPr>
          <a:xfrm>
            <a:off x="6309921" y="505642"/>
            <a:ext cx="2257156" cy="276119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B2B66375-D249-F893-887B-7D5ABA4B2E28}"/>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74797" y="1776846"/>
            <a:ext cx="2004956" cy="2004956"/>
          </a:xfrm>
          <a:prstGeom prst="rect">
            <a:avLst/>
          </a:prstGeom>
        </p:spPr>
      </p:pic>
      <p:sp>
        <p:nvSpPr>
          <p:cNvPr id="26" name="TextBox 25">
            <a:extLst>
              <a:ext uri="{FF2B5EF4-FFF2-40B4-BE49-F238E27FC236}">
                <a16:creationId xmlns:a16="http://schemas.microsoft.com/office/drawing/2014/main" id="{0977EAB5-A8FC-5A8B-D587-282823D61868}"/>
              </a:ext>
              <a:ext uri="{C183D7F6-B498-43B3-948B-1728B52AA6E4}">
                <adec:decorative xmlns:adec="http://schemas.microsoft.com/office/drawing/2017/decorative" val="1"/>
              </a:ext>
            </a:extLst>
          </p:cNvPr>
          <p:cNvSpPr txBox="1"/>
          <p:nvPr/>
        </p:nvSpPr>
        <p:spPr>
          <a:xfrm>
            <a:off x="8686298"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_____________</a:t>
            </a:r>
          </a:p>
        </p:txBody>
      </p:sp>
      <p:sp>
        <p:nvSpPr>
          <p:cNvPr id="27" name="Rectangle 26">
            <a:extLst>
              <a:ext uri="{FF2B5EF4-FFF2-40B4-BE49-F238E27FC236}">
                <a16:creationId xmlns:a16="http://schemas.microsoft.com/office/drawing/2014/main" id="{EC970A2E-0DC2-A25C-8833-B70E2E83E51D}"/>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83DD4DA-6423-1D25-059D-78DF267F5BDD}"/>
              </a:ext>
              <a:ext uri="{C183D7F6-B498-43B3-948B-1728B52AA6E4}">
                <adec:decorative xmlns:adec="http://schemas.microsoft.com/office/drawing/2017/decorative" val="1"/>
              </a:ext>
            </a:extLst>
          </p:cNvPr>
          <p:cNvSpPr txBox="1"/>
          <p:nvPr/>
        </p:nvSpPr>
        <p:spPr>
          <a:xfrm>
            <a:off x="6301802" y="3855849"/>
            <a:ext cx="2644351" cy="1246495"/>
          </a:xfrm>
          <a:prstGeom prst="rect">
            <a:avLst/>
          </a:prstGeom>
          <a:noFill/>
          <a:ln>
            <a:solidFill>
              <a:schemeClr val="tx1"/>
            </a:solidFill>
          </a:ln>
        </p:spPr>
        <p:txBody>
          <a:bodyPr wrap="square" rtlCol="0">
            <a:spAutoFit/>
          </a:bodyPr>
          <a:lstStyle/>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32" name="TextBox 31">
            <a:extLst>
              <a:ext uri="{FF2B5EF4-FFF2-40B4-BE49-F238E27FC236}">
                <a16:creationId xmlns:a16="http://schemas.microsoft.com/office/drawing/2014/main" id="{B98EA724-2BD5-F43B-C5EE-2DBA9EC3952E}"/>
              </a:ext>
              <a:ext uri="{C183D7F6-B498-43B3-948B-1728B52AA6E4}">
                <adec:decorative xmlns:adec="http://schemas.microsoft.com/office/drawing/2017/decorative" val="1"/>
              </a:ext>
            </a:extLst>
          </p:cNvPr>
          <p:cNvSpPr txBox="1"/>
          <p:nvPr/>
        </p:nvSpPr>
        <p:spPr>
          <a:xfrm>
            <a:off x="6307972"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34" name="Rectangle 33">
            <a:extLst>
              <a:ext uri="{FF2B5EF4-FFF2-40B4-BE49-F238E27FC236}">
                <a16:creationId xmlns:a16="http://schemas.microsoft.com/office/drawing/2014/main" id="{6C7FDAA7-F2BB-45B3-953F-1B1F8A84D19D}"/>
              </a:ext>
              <a:ext uri="{C183D7F6-B498-43B3-948B-1728B52AA6E4}">
                <adec:decorative xmlns:adec="http://schemas.microsoft.com/office/drawing/2017/decorative" val="1"/>
              </a:ext>
            </a:extLst>
          </p:cNvPr>
          <p:cNvSpPr/>
          <p:nvPr/>
        </p:nvSpPr>
        <p:spPr>
          <a:xfrm>
            <a:off x="6309921" y="5299720"/>
            <a:ext cx="5364146"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50C2DC3C-057B-BC77-BBCE-8E7EC9CA4404}"/>
              </a:ext>
              <a:ext uri="{C183D7F6-B498-43B3-948B-1728B52AA6E4}">
                <adec:decorative xmlns:adec="http://schemas.microsoft.com/office/drawing/2017/decorative" val="1"/>
              </a:ext>
            </a:extLst>
          </p:cNvPr>
          <p:cNvSpPr txBox="1"/>
          <p:nvPr/>
        </p:nvSpPr>
        <p:spPr>
          <a:xfrm>
            <a:off x="6374481" y="5395962"/>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7" name="TextBox 36">
            <a:extLst>
              <a:ext uri="{FF2B5EF4-FFF2-40B4-BE49-F238E27FC236}">
                <a16:creationId xmlns:a16="http://schemas.microsoft.com/office/drawing/2014/main" id="{CA42C120-8DD6-2050-ACB5-0785E35B31DE}"/>
              </a:ext>
              <a:ext uri="{C183D7F6-B498-43B3-948B-1728B52AA6E4}">
                <adec:decorative xmlns:adec="http://schemas.microsoft.com/office/drawing/2017/decorative" val="1"/>
              </a:ext>
            </a:extLst>
          </p:cNvPr>
          <p:cNvSpPr txBox="1"/>
          <p:nvPr/>
        </p:nvSpPr>
        <p:spPr>
          <a:xfrm>
            <a:off x="6302470"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38" name="TextBox 37">
            <a:extLst>
              <a:ext uri="{FF2B5EF4-FFF2-40B4-BE49-F238E27FC236}">
                <a16:creationId xmlns:a16="http://schemas.microsoft.com/office/drawing/2014/main" id="{B2FC40C0-3999-AC02-A4DD-D7ABF3B60B24}"/>
              </a:ext>
              <a:ext uri="{C183D7F6-B498-43B3-948B-1728B52AA6E4}">
                <adec:decorative xmlns:adec="http://schemas.microsoft.com/office/drawing/2017/decorative" val="1"/>
              </a:ext>
            </a:extLst>
          </p:cNvPr>
          <p:cNvSpPr txBox="1"/>
          <p:nvPr/>
        </p:nvSpPr>
        <p:spPr>
          <a:xfrm>
            <a:off x="8685507" y="749968"/>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_____________</a:t>
            </a:r>
          </a:p>
        </p:txBody>
      </p:sp>
      <p:sp>
        <p:nvSpPr>
          <p:cNvPr id="39" name="TextBox 38">
            <a:extLst>
              <a:ext uri="{FF2B5EF4-FFF2-40B4-BE49-F238E27FC236}">
                <a16:creationId xmlns:a16="http://schemas.microsoft.com/office/drawing/2014/main" id="{E4B0C4B5-FF9A-E7D9-518D-E3947942A838}"/>
              </a:ext>
              <a:ext uri="{C183D7F6-B498-43B3-948B-1728B52AA6E4}">
                <adec:decorative xmlns:adec="http://schemas.microsoft.com/office/drawing/2017/decorative" val="1"/>
              </a:ext>
            </a:extLst>
          </p:cNvPr>
          <p:cNvSpPr txBox="1"/>
          <p:nvPr/>
        </p:nvSpPr>
        <p:spPr>
          <a:xfrm>
            <a:off x="9074796" y="3852726"/>
            <a:ext cx="2537481" cy="1246495"/>
          </a:xfrm>
          <a:prstGeom prst="rect">
            <a:avLst/>
          </a:prstGeom>
          <a:noFill/>
          <a:ln>
            <a:solidFill>
              <a:schemeClr val="tx1"/>
            </a:solidFill>
          </a:ln>
        </p:spPr>
        <p:txBody>
          <a:bodyPr wrap="square" rtlCol="0">
            <a:spAutoFit/>
          </a:bodyPr>
          <a:lstStyle/>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40" name="TextBox 39">
            <a:extLst>
              <a:ext uri="{FF2B5EF4-FFF2-40B4-BE49-F238E27FC236}">
                <a16:creationId xmlns:a16="http://schemas.microsoft.com/office/drawing/2014/main" id="{E77CB06A-157B-E4C2-F4D0-D33051F60395}"/>
              </a:ext>
              <a:ext uri="{C183D7F6-B498-43B3-948B-1728B52AA6E4}">
                <adec:decorative xmlns:adec="http://schemas.microsoft.com/office/drawing/2017/decorative" val="1"/>
              </a:ext>
            </a:extLst>
          </p:cNvPr>
          <p:cNvSpPr txBox="1"/>
          <p:nvPr/>
        </p:nvSpPr>
        <p:spPr>
          <a:xfrm>
            <a:off x="6301802" y="3056845"/>
            <a:ext cx="3044132" cy="200055"/>
          </a:xfrm>
          <a:prstGeom prst="rect">
            <a:avLst/>
          </a:prstGeom>
          <a:noFill/>
        </p:spPr>
        <p:txBody>
          <a:bodyPr wrap="square" rtlCol="0">
            <a:spAutoFit/>
          </a:bodyPr>
          <a:lstStyle/>
          <a:p>
            <a:r>
              <a:rPr lang="en-GB" sz="700">
                <a:effectLst/>
                <a:latin typeface="Georgia" panose="02040502050405020303" pitchFamily="18" charset="0"/>
                <a:ea typeface="Open Sans" panose="020B0606030504020204" pitchFamily="34" charset="0"/>
                <a:cs typeface="Open Sans" panose="020B0606030504020204" pitchFamily="34" charset="0"/>
              </a:rPr>
              <a:t>Image credit:</a:t>
            </a:r>
          </a:p>
        </p:txBody>
      </p:sp>
      <p:sp>
        <p:nvSpPr>
          <p:cNvPr id="41" name="Title 40">
            <a:extLst>
              <a:ext uri="{FF2B5EF4-FFF2-40B4-BE49-F238E27FC236}">
                <a16:creationId xmlns:a16="http://schemas.microsoft.com/office/drawing/2014/main" id="{F1EDA079-69AE-B458-3261-645CCC280EF7}"/>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a:solidFill>
                  <a:srgbClr val="E6E6E6"/>
                </a:solidFill>
              </a:rPr>
              <a:t>Edward Plantagenet</a:t>
            </a:r>
          </a:p>
        </p:txBody>
      </p:sp>
    </p:spTree>
    <p:extLst>
      <p:ext uri="{BB962C8B-B14F-4D97-AF65-F5344CB8AC3E}">
        <p14:creationId xmlns:p14="http://schemas.microsoft.com/office/powerpoint/2010/main" val="1993852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3555F1B-B056-6CD9-2082-0DE3D76A7807}"/>
              </a:ext>
            </a:extLst>
          </p:cNvPr>
          <p:cNvSpPr>
            <a:spLocks noGrp="1"/>
          </p:cNvSpPr>
          <p:nvPr>
            <p:ph type="title"/>
          </p:nvPr>
        </p:nvSpPr>
        <p:spPr>
          <a:xfrm>
            <a:off x="285307" y="-2155049"/>
            <a:ext cx="10515600" cy="1325563"/>
          </a:xfrm>
        </p:spPr>
        <p:txBody>
          <a:bodyPr vert="horz" lIns="91440" tIns="45720" rIns="91440" bIns="45720" rtlCol="0" anchor="b">
            <a:normAutofit/>
          </a:bodyPr>
          <a:lstStyle/>
          <a:p>
            <a:r>
              <a:rPr lang="en-GB">
                <a:solidFill>
                  <a:srgbClr val="E6E6E6"/>
                </a:solidFill>
              </a:rPr>
              <a:t>TEMPLATE BIOGRAPHY</a:t>
            </a:r>
          </a:p>
        </p:txBody>
      </p:sp>
      <p:pic>
        <p:nvPicPr>
          <p:cNvPr id="3" name="Picture 2">
            <a:extLst>
              <a:ext uri="{FF2B5EF4-FFF2-40B4-BE49-F238E27FC236}">
                <a16:creationId xmlns:a16="http://schemas.microsoft.com/office/drawing/2014/main" id="{6F9C7F0D-2A5F-1157-DE46-6880614E231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9BA9276C-2499-1C64-2A54-B004BD142DF1}"/>
              </a:ext>
              <a:ext uri="{C183D7F6-B498-43B3-948B-1728B52AA6E4}">
                <adec:decorative xmlns:adec="http://schemas.microsoft.com/office/drawing/2017/decorative" val="1"/>
              </a:ext>
            </a:extLst>
          </p:cNvPr>
          <p:cNvSpPr/>
          <p:nvPr/>
        </p:nvSpPr>
        <p:spPr>
          <a:xfrm>
            <a:off x="6309921" y="505642"/>
            <a:ext cx="2257156" cy="276119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7344C9-AEBE-1E69-95AD-F33613400799}"/>
              </a:ext>
              <a:ext uri="{C183D7F6-B498-43B3-948B-1728B52AA6E4}">
                <adec:decorative xmlns:adec="http://schemas.microsoft.com/office/drawing/2017/decorative" val="1"/>
              </a:ext>
            </a:extLst>
          </p:cNvPr>
          <p:cNvSpPr/>
          <p:nvPr/>
        </p:nvSpPr>
        <p:spPr>
          <a:xfrm>
            <a:off x="504375" y="504374"/>
            <a:ext cx="2257156" cy="276119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D00CFFF-76C1-0D0D-F1C0-4C19853F3E3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015" y="4679252"/>
            <a:ext cx="1790700" cy="1790700"/>
          </a:xfrm>
          <a:prstGeom prst="rect">
            <a:avLst/>
          </a:prstGeom>
        </p:spPr>
      </p:pic>
      <p:pic>
        <p:nvPicPr>
          <p:cNvPr id="11" name="Picture 10">
            <a:extLst>
              <a:ext uri="{FF2B5EF4-FFF2-40B4-BE49-F238E27FC236}">
                <a16:creationId xmlns:a16="http://schemas.microsoft.com/office/drawing/2014/main" id="{22B93149-2942-8599-5E51-EE367D97450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74797" y="1776846"/>
            <a:ext cx="2004956" cy="2004956"/>
          </a:xfrm>
          <a:prstGeom prst="rect">
            <a:avLst/>
          </a:prstGeom>
        </p:spPr>
      </p:pic>
      <p:sp>
        <p:nvSpPr>
          <p:cNvPr id="7" name="TextBox 6">
            <a:extLst>
              <a:ext uri="{FF2B5EF4-FFF2-40B4-BE49-F238E27FC236}">
                <a16:creationId xmlns:a16="http://schemas.microsoft.com/office/drawing/2014/main" id="{F20E0EA5-C155-FC04-E81C-7220D9BAB4EE}"/>
              </a:ext>
              <a:ext uri="{C183D7F6-B498-43B3-948B-1728B52AA6E4}">
                <adec:decorative xmlns:adec="http://schemas.microsoft.com/office/drawing/2017/decorative" val="1"/>
              </a:ext>
            </a:extLst>
          </p:cNvPr>
          <p:cNvSpPr txBox="1"/>
          <p:nvPr/>
        </p:nvSpPr>
        <p:spPr>
          <a:xfrm>
            <a:off x="2882016" y="386924"/>
            <a:ext cx="3059176" cy="584775"/>
          </a:xfrm>
          <a:prstGeom prst="rect">
            <a:avLst/>
          </a:prstGeom>
          <a:noFill/>
        </p:spPr>
        <p:txBody>
          <a:bodyPr wrap="square" lIns="91440" tIns="45720" rIns="91440" bIns="45720" rtlCol="0" anchor="t">
            <a:spAutoFit/>
          </a:bodyPr>
          <a:lstStyle/>
          <a:p>
            <a:r>
              <a:rPr lang="en-GB" sz="3200" b="1" spc="100">
                <a:solidFill>
                  <a:srgbClr val="45235E"/>
                </a:solidFill>
                <a:latin typeface="Open Sans Condensed"/>
                <a:ea typeface="Open Sans Condensed" panose="020B0606030504020204" pitchFamily="34" charset="0"/>
                <a:cs typeface="Open Sans Condensed" panose="020B0606030504020204" pitchFamily="34" charset="0"/>
              </a:rPr>
              <a:t>____________</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7014030-16B1-8381-CFFE-DF9CD913BD74}"/>
              </a:ext>
              <a:ext uri="{C183D7F6-B498-43B3-948B-1728B52AA6E4}">
                <adec:decorative xmlns:adec="http://schemas.microsoft.com/office/drawing/2017/decorative" val="1"/>
              </a:ext>
            </a:extLst>
          </p:cNvPr>
          <p:cNvSpPr txBox="1"/>
          <p:nvPr/>
        </p:nvSpPr>
        <p:spPr>
          <a:xfrm>
            <a:off x="2881226" y="1763370"/>
            <a:ext cx="2988559" cy="3462486"/>
          </a:xfrm>
          <a:prstGeom prst="rect">
            <a:avLst/>
          </a:prstGeom>
          <a:noFill/>
          <a:ln>
            <a:solidFill>
              <a:schemeClr val="tx1"/>
            </a:solidFill>
          </a:ln>
        </p:spPr>
        <p:txBody>
          <a:bodyPr wrap="square" rtlCol="0">
            <a:spAutoFit/>
          </a:bodyPr>
          <a:lstStyle/>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13" name="TextBox 12">
            <a:extLst>
              <a:ext uri="{FF2B5EF4-FFF2-40B4-BE49-F238E27FC236}">
                <a16:creationId xmlns:a16="http://schemas.microsoft.com/office/drawing/2014/main" id="{7AA1EF8F-1D4F-6011-5249-B62E99C3DB0C}"/>
              </a:ext>
              <a:ext uri="{C183D7F6-B498-43B3-948B-1728B52AA6E4}">
                <adec:decorative xmlns:adec="http://schemas.microsoft.com/office/drawing/2017/decorative" val="1"/>
              </a:ext>
            </a:extLst>
          </p:cNvPr>
          <p:cNvSpPr txBox="1"/>
          <p:nvPr/>
        </p:nvSpPr>
        <p:spPr>
          <a:xfrm>
            <a:off x="503690"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16" name="Rectangle 15">
            <a:extLst>
              <a:ext uri="{FF2B5EF4-FFF2-40B4-BE49-F238E27FC236}">
                <a16:creationId xmlns:a16="http://schemas.microsoft.com/office/drawing/2014/main" id="{A91398DD-6224-0967-1561-F60F0EC54225}"/>
              </a:ext>
              <a:ext uri="{C183D7F6-B498-43B3-948B-1728B52AA6E4}">
                <adec:decorative xmlns:adec="http://schemas.microsoft.com/office/drawing/2017/decorative" val="1"/>
              </a:ext>
            </a:extLst>
          </p:cNvPr>
          <p:cNvSpPr/>
          <p:nvPr/>
        </p:nvSpPr>
        <p:spPr>
          <a:xfrm>
            <a:off x="2975457" y="5530940"/>
            <a:ext cx="2894328"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15F2FE8-A9AF-4EA2-228C-BB20EC480995}"/>
              </a:ext>
              <a:ext uri="{C183D7F6-B498-43B3-948B-1728B52AA6E4}">
                <adec:decorative xmlns:adec="http://schemas.microsoft.com/office/drawing/2017/decorative" val="1"/>
              </a:ext>
            </a:extLst>
          </p:cNvPr>
          <p:cNvSpPr txBox="1"/>
          <p:nvPr/>
        </p:nvSpPr>
        <p:spPr>
          <a:xfrm>
            <a:off x="3040017" y="5627182"/>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3" name="TextBox 32">
            <a:extLst>
              <a:ext uri="{FF2B5EF4-FFF2-40B4-BE49-F238E27FC236}">
                <a16:creationId xmlns:a16="http://schemas.microsoft.com/office/drawing/2014/main" id="{EF32A54C-E6D5-A3D5-4E12-ADD107B11EEC}"/>
              </a:ext>
              <a:ext uri="{C183D7F6-B498-43B3-948B-1728B52AA6E4}">
                <adec:decorative xmlns:adec="http://schemas.microsoft.com/office/drawing/2017/decorative" val="1"/>
              </a:ext>
            </a:extLst>
          </p:cNvPr>
          <p:cNvSpPr txBox="1"/>
          <p:nvPr/>
        </p:nvSpPr>
        <p:spPr>
          <a:xfrm>
            <a:off x="498188"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34" name="TextBox 33">
            <a:extLst>
              <a:ext uri="{FF2B5EF4-FFF2-40B4-BE49-F238E27FC236}">
                <a16:creationId xmlns:a16="http://schemas.microsoft.com/office/drawing/2014/main" id="{2DFA32BC-5DCD-623A-37B1-E739559331A6}"/>
              </a:ext>
              <a:ext uri="{C183D7F6-B498-43B3-948B-1728B52AA6E4}">
                <adec:decorative xmlns:adec="http://schemas.microsoft.com/office/drawing/2017/decorative" val="1"/>
              </a:ext>
            </a:extLst>
          </p:cNvPr>
          <p:cNvSpPr txBox="1"/>
          <p:nvPr/>
        </p:nvSpPr>
        <p:spPr>
          <a:xfrm>
            <a:off x="2881225" y="749968"/>
            <a:ext cx="3282200" cy="584775"/>
          </a:xfrm>
          <a:prstGeom prst="rect">
            <a:avLst/>
          </a:prstGeom>
          <a:noFill/>
        </p:spPr>
        <p:txBody>
          <a:bodyPr wrap="square" lIns="91440" tIns="45720" rIns="91440" bIns="45720" rtlCol="0" anchor="t">
            <a:spAutoFit/>
          </a:bodyPr>
          <a:lstStyle/>
          <a:p>
            <a:r>
              <a:rPr lang="en-GB" sz="3200" b="1" spc="100">
                <a:solidFill>
                  <a:srgbClr val="45235E"/>
                </a:solidFill>
                <a:latin typeface="Open Sans Condensed"/>
                <a:ea typeface="Open Sans Condensed" panose="020B0606030504020204" pitchFamily="34" charset="0"/>
                <a:cs typeface="Open Sans Condensed" panose="020B0606030504020204" pitchFamily="34" charset="0"/>
              </a:rPr>
              <a:t>____________</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39" name="TextBox 38">
            <a:extLst>
              <a:ext uri="{FF2B5EF4-FFF2-40B4-BE49-F238E27FC236}">
                <a16:creationId xmlns:a16="http://schemas.microsoft.com/office/drawing/2014/main" id="{A3F3180D-8B62-06ED-BD1D-69038AF2D70A}"/>
              </a:ext>
              <a:ext uri="{C183D7F6-B498-43B3-948B-1728B52AA6E4}">
                <adec:decorative xmlns:adec="http://schemas.microsoft.com/office/drawing/2017/decorative" val="1"/>
              </a:ext>
            </a:extLst>
          </p:cNvPr>
          <p:cNvSpPr txBox="1"/>
          <p:nvPr/>
        </p:nvSpPr>
        <p:spPr>
          <a:xfrm>
            <a:off x="498188" y="3855952"/>
            <a:ext cx="2263343" cy="769441"/>
          </a:xfrm>
          <a:prstGeom prst="rect">
            <a:avLst/>
          </a:prstGeom>
          <a:noFill/>
          <a:ln>
            <a:solidFill>
              <a:schemeClr val="tx1"/>
            </a:solidFill>
          </a:ln>
        </p:spPr>
        <p:txBody>
          <a:bodyPr wrap="square" rtlCol="0">
            <a:spAutoFit/>
          </a:bodyPr>
          <a:lstStyle/>
          <a:p>
            <a:endParaRPr lang="en-GB" sz="1100" i="1">
              <a:solidFill>
                <a:srgbClr val="C48500"/>
              </a:solidFill>
              <a:latin typeface="Georgia" panose="02040502050405020303" pitchFamily="18" charset="0"/>
            </a:endParaRPr>
          </a:p>
          <a:p>
            <a:endParaRPr lang="en-GB" sz="1100" i="1">
              <a:solidFill>
                <a:srgbClr val="C48500"/>
              </a:solidFill>
              <a:effectLst/>
              <a:latin typeface="Georgia" panose="02040502050405020303" pitchFamily="18" charset="0"/>
            </a:endParaRPr>
          </a:p>
          <a:p>
            <a:endParaRPr lang="en-GB" sz="1100" i="1">
              <a:solidFill>
                <a:srgbClr val="C48500"/>
              </a:solidFill>
              <a:latin typeface="Georgia" panose="02040502050405020303" pitchFamily="18" charset="0"/>
            </a:endParaRPr>
          </a:p>
          <a:p>
            <a:endParaRPr lang="en-GB" sz="1100" i="1">
              <a:solidFill>
                <a:srgbClr val="C48500"/>
              </a:solidFill>
              <a:effectLst/>
              <a:latin typeface="Georgia" panose="02040502050405020303" pitchFamily="18" charset="0"/>
            </a:endParaRPr>
          </a:p>
        </p:txBody>
      </p:sp>
      <p:sp>
        <p:nvSpPr>
          <p:cNvPr id="55" name="TextBox 54">
            <a:extLst>
              <a:ext uri="{FF2B5EF4-FFF2-40B4-BE49-F238E27FC236}">
                <a16:creationId xmlns:a16="http://schemas.microsoft.com/office/drawing/2014/main" id="{72F0FC16-6FED-23AD-56D2-75DCD7F59477}"/>
              </a:ext>
              <a:ext uri="{C183D7F6-B498-43B3-948B-1728B52AA6E4}">
                <adec:decorative xmlns:adec="http://schemas.microsoft.com/office/drawing/2017/decorative" val="1"/>
              </a:ext>
            </a:extLst>
          </p:cNvPr>
          <p:cNvSpPr txBox="1"/>
          <p:nvPr/>
        </p:nvSpPr>
        <p:spPr>
          <a:xfrm>
            <a:off x="8686298" y="386924"/>
            <a:ext cx="3059176" cy="584775"/>
          </a:xfrm>
          <a:prstGeom prst="rect">
            <a:avLst/>
          </a:prstGeom>
          <a:noFill/>
        </p:spPr>
        <p:txBody>
          <a:bodyPr wrap="square" lIns="91440" tIns="45720" rIns="91440" bIns="45720" rtlCol="0" anchor="t">
            <a:spAutoFit/>
          </a:bodyPr>
          <a:lstStyle/>
          <a:p>
            <a:r>
              <a:rPr lang="en-GB" sz="3200" b="1" spc="100">
                <a:solidFill>
                  <a:srgbClr val="45235E"/>
                </a:solidFill>
                <a:latin typeface="Open Sans Condensed"/>
                <a:ea typeface="Open Sans Condensed" panose="020B0606030504020204" pitchFamily="34" charset="0"/>
                <a:cs typeface="Open Sans Condensed" panose="020B0606030504020204" pitchFamily="34" charset="0"/>
              </a:rPr>
              <a:t>____________</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B1BCF1E7-A7A5-DCEC-00AA-4DA4F4090463}"/>
              </a:ext>
              <a:ext uri="{C183D7F6-B498-43B3-948B-1728B52AA6E4}">
                <adec:decorative xmlns:adec="http://schemas.microsoft.com/office/drawing/2017/decorative" val="1"/>
              </a:ext>
            </a:extLst>
          </p:cNvPr>
          <p:cNvSpPr txBox="1"/>
          <p:nvPr/>
        </p:nvSpPr>
        <p:spPr>
          <a:xfrm>
            <a:off x="6301802" y="3855849"/>
            <a:ext cx="2644351" cy="1246495"/>
          </a:xfrm>
          <a:prstGeom prst="rect">
            <a:avLst/>
          </a:prstGeom>
          <a:noFill/>
          <a:ln>
            <a:solidFill>
              <a:schemeClr val="tx1"/>
            </a:solidFill>
          </a:ln>
        </p:spPr>
        <p:txBody>
          <a:bodyPr wrap="square" rtlCol="0">
            <a:spAutoFit/>
          </a:bodyPr>
          <a:lstStyle/>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58" name="TextBox 57">
            <a:extLst>
              <a:ext uri="{FF2B5EF4-FFF2-40B4-BE49-F238E27FC236}">
                <a16:creationId xmlns:a16="http://schemas.microsoft.com/office/drawing/2014/main" id="{B075A3A9-3577-2A68-33EA-0E2C30D7E861}"/>
              </a:ext>
              <a:ext uri="{C183D7F6-B498-43B3-948B-1728B52AA6E4}">
                <adec:decorative xmlns:adec="http://schemas.microsoft.com/office/drawing/2017/decorative" val="1"/>
              </a:ext>
            </a:extLst>
          </p:cNvPr>
          <p:cNvSpPr txBox="1"/>
          <p:nvPr/>
        </p:nvSpPr>
        <p:spPr>
          <a:xfrm>
            <a:off x="6307972"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60" name="Rectangle 59">
            <a:extLst>
              <a:ext uri="{FF2B5EF4-FFF2-40B4-BE49-F238E27FC236}">
                <a16:creationId xmlns:a16="http://schemas.microsoft.com/office/drawing/2014/main" id="{190AF622-C76D-9075-0C82-7E30126C55FB}"/>
              </a:ext>
              <a:ext uri="{C183D7F6-B498-43B3-948B-1728B52AA6E4}">
                <adec:decorative xmlns:adec="http://schemas.microsoft.com/office/drawing/2017/decorative" val="1"/>
              </a:ext>
            </a:extLst>
          </p:cNvPr>
          <p:cNvSpPr/>
          <p:nvPr/>
        </p:nvSpPr>
        <p:spPr>
          <a:xfrm>
            <a:off x="6309921" y="5299720"/>
            <a:ext cx="5364146"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TextBox 61">
            <a:extLst>
              <a:ext uri="{FF2B5EF4-FFF2-40B4-BE49-F238E27FC236}">
                <a16:creationId xmlns:a16="http://schemas.microsoft.com/office/drawing/2014/main" id="{DAE95FC0-D07B-A3F7-A83D-A1C78DC5D951}"/>
              </a:ext>
              <a:ext uri="{C183D7F6-B498-43B3-948B-1728B52AA6E4}">
                <adec:decorative xmlns:adec="http://schemas.microsoft.com/office/drawing/2017/decorative" val="1"/>
              </a:ext>
            </a:extLst>
          </p:cNvPr>
          <p:cNvSpPr txBox="1"/>
          <p:nvPr/>
        </p:nvSpPr>
        <p:spPr>
          <a:xfrm>
            <a:off x="6374481" y="5395962"/>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65" name="TextBox 64">
            <a:extLst>
              <a:ext uri="{FF2B5EF4-FFF2-40B4-BE49-F238E27FC236}">
                <a16:creationId xmlns:a16="http://schemas.microsoft.com/office/drawing/2014/main" id="{5F5E9072-3CA2-A0BF-6A2B-F0048FB91933}"/>
              </a:ext>
              <a:ext uri="{C183D7F6-B498-43B3-948B-1728B52AA6E4}">
                <adec:decorative xmlns:adec="http://schemas.microsoft.com/office/drawing/2017/decorative" val="1"/>
              </a:ext>
            </a:extLst>
          </p:cNvPr>
          <p:cNvSpPr txBox="1"/>
          <p:nvPr/>
        </p:nvSpPr>
        <p:spPr>
          <a:xfrm>
            <a:off x="6302470"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66" name="TextBox 65">
            <a:extLst>
              <a:ext uri="{FF2B5EF4-FFF2-40B4-BE49-F238E27FC236}">
                <a16:creationId xmlns:a16="http://schemas.microsoft.com/office/drawing/2014/main" id="{1AE10A05-0AB2-E32B-62AF-B5BCB9405FD9}"/>
              </a:ext>
              <a:ext uri="{C183D7F6-B498-43B3-948B-1728B52AA6E4}">
                <adec:decorative xmlns:adec="http://schemas.microsoft.com/office/drawing/2017/decorative" val="1"/>
              </a:ext>
            </a:extLst>
          </p:cNvPr>
          <p:cNvSpPr txBox="1"/>
          <p:nvPr/>
        </p:nvSpPr>
        <p:spPr>
          <a:xfrm>
            <a:off x="8685507" y="749968"/>
            <a:ext cx="3059176" cy="584775"/>
          </a:xfrm>
          <a:prstGeom prst="rect">
            <a:avLst/>
          </a:prstGeom>
          <a:noFill/>
        </p:spPr>
        <p:txBody>
          <a:bodyPr wrap="square" lIns="91440" tIns="45720" rIns="91440" bIns="45720" rtlCol="0" anchor="t">
            <a:spAutoFit/>
          </a:bodyPr>
          <a:lstStyle/>
          <a:p>
            <a:r>
              <a:rPr lang="en-GB" sz="3200" b="1" spc="100">
                <a:solidFill>
                  <a:srgbClr val="45235E"/>
                </a:solidFill>
                <a:latin typeface="Open Sans Condensed"/>
                <a:ea typeface="Open Sans Condensed" panose="020B0606030504020204" pitchFamily="34" charset="0"/>
                <a:cs typeface="Open Sans Condensed" panose="020B0606030504020204" pitchFamily="34" charset="0"/>
              </a:rPr>
              <a:t>____________</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74" name="TextBox 73">
            <a:extLst>
              <a:ext uri="{FF2B5EF4-FFF2-40B4-BE49-F238E27FC236}">
                <a16:creationId xmlns:a16="http://schemas.microsoft.com/office/drawing/2014/main" id="{D80B84DE-E378-02D8-95C8-C84DE219BCE0}"/>
              </a:ext>
              <a:ext uri="{C183D7F6-B498-43B3-948B-1728B52AA6E4}">
                <adec:decorative xmlns:adec="http://schemas.microsoft.com/office/drawing/2017/decorative" val="1"/>
              </a:ext>
            </a:extLst>
          </p:cNvPr>
          <p:cNvSpPr txBox="1"/>
          <p:nvPr/>
        </p:nvSpPr>
        <p:spPr>
          <a:xfrm>
            <a:off x="9074796" y="3852726"/>
            <a:ext cx="2537481" cy="1246495"/>
          </a:xfrm>
          <a:prstGeom prst="rect">
            <a:avLst/>
          </a:prstGeom>
          <a:noFill/>
          <a:ln>
            <a:solidFill>
              <a:schemeClr val="tx1"/>
            </a:solidFill>
          </a:ln>
        </p:spPr>
        <p:txBody>
          <a:bodyPr wrap="square" rtlCol="0">
            <a:spAutoFit/>
          </a:bodyPr>
          <a:lstStyle/>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8188" y="3062998"/>
            <a:ext cx="3044132" cy="200055"/>
          </a:xfrm>
          <a:prstGeom prst="rect">
            <a:avLst/>
          </a:prstGeom>
          <a:noFill/>
        </p:spPr>
        <p:txBody>
          <a:bodyPr wrap="square" rtlCol="0">
            <a:spAutoFit/>
          </a:bodyPr>
          <a:lstStyle/>
          <a:p>
            <a:r>
              <a:rPr lang="en-GB" sz="700">
                <a:effectLst/>
                <a:latin typeface="Georgia" panose="02040502050405020303" pitchFamily="18" charset="0"/>
                <a:ea typeface="Open Sans" panose="020B0606030504020204" pitchFamily="34" charset="0"/>
                <a:cs typeface="Open Sans" panose="020B0606030504020204" pitchFamily="34" charset="0"/>
              </a:rPr>
              <a:t>Image credit:</a:t>
            </a:r>
          </a:p>
        </p:txBody>
      </p:sp>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301802" y="3056845"/>
            <a:ext cx="3044132" cy="200055"/>
          </a:xfrm>
          <a:prstGeom prst="rect">
            <a:avLst/>
          </a:prstGeom>
          <a:noFill/>
        </p:spPr>
        <p:txBody>
          <a:bodyPr wrap="square" rtlCol="0">
            <a:spAutoFit/>
          </a:bodyPr>
          <a:lstStyle/>
          <a:p>
            <a:r>
              <a:rPr lang="en-GB" sz="700">
                <a:effectLst/>
                <a:latin typeface="Georgia" panose="02040502050405020303" pitchFamily="18" charset="0"/>
                <a:ea typeface="Open Sans" panose="020B0606030504020204" pitchFamily="34" charset="0"/>
                <a:cs typeface="Open Sans" panose="020B0606030504020204" pitchFamily="34" charset="0"/>
              </a:rPr>
              <a:t>Image credit:</a:t>
            </a:r>
          </a:p>
        </p:txBody>
      </p:sp>
    </p:spTree>
    <p:extLst>
      <p:ext uri="{BB962C8B-B14F-4D97-AF65-F5344CB8AC3E}">
        <p14:creationId xmlns:p14="http://schemas.microsoft.com/office/powerpoint/2010/main" val="3803241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10A4F-4098-B769-B2BE-FFDDF0A4B4C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9" name="Title 8">
            <a:extLst>
              <a:ext uri="{FF2B5EF4-FFF2-40B4-BE49-F238E27FC236}">
                <a16:creationId xmlns:a16="http://schemas.microsoft.com/office/drawing/2014/main" id="{B12204E2-A0DB-3756-FC77-31F68340F65B}"/>
              </a:ext>
            </a:extLst>
          </p:cNvPr>
          <p:cNvSpPr txBox="1">
            <a:spLocks noGrp="1"/>
          </p:cNvSpPr>
          <p:nvPr>
            <p:ph type="title" idx="4294967295"/>
          </p:nvPr>
        </p:nvSpPr>
        <p:spPr>
          <a:xfrm>
            <a:off x="411947" y="386924"/>
            <a:ext cx="640448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sp>
        <p:nvSpPr>
          <p:cNvPr id="10" name="TextBox 9">
            <a:extLst>
              <a:ext uri="{FF2B5EF4-FFF2-40B4-BE49-F238E27FC236}">
                <a16:creationId xmlns:a16="http://schemas.microsoft.com/office/drawing/2014/main" id="{D845CFDD-E078-E193-4727-8B67D6F700F3}"/>
              </a:ext>
            </a:extLst>
          </p:cNvPr>
          <p:cNvSpPr txBox="1">
            <a:spLocks/>
          </p:cNvSpPr>
          <p:nvPr/>
        </p:nvSpPr>
        <p:spPr>
          <a:xfrm>
            <a:off x="596014" y="1327687"/>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depose   </a:t>
            </a:r>
            <a:r>
              <a:rPr lang="en-GB" sz="1100">
                <a:effectLst/>
                <a:latin typeface="Georgia" panose="02040502050405020303" pitchFamily="18" charset="0"/>
                <a:ea typeface="Open Sans" panose="020B0606030504020204" pitchFamily="34" charset="0"/>
                <a:cs typeface="Open Sans" panose="020B0606030504020204" pitchFamily="34" charset="0"/>
              </a:rPr>
              <a:t>  |  remove someone from power </a:t>
            </a:r>
          </a:p>
        </p:txBody>
      </p:sp>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96014" y="161701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F910C85-0973-6C4E-7F8A-86224D837953}"/>
              </a:ext>
            </a:extLst>
          </p:cNvPr>
          <p:cNvSpPr txBox="1">
            <a:spLocks/>
          </p:cNvSpPr>
          <p:nvPr/>
        </p:nvSpPr>
        <p:spPr>
          <a:xfrm>
            <a:off x="596014" y="1644733"/>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courtier    </a:t>
            </a:r>
            <a:r>
              <a:rPr lang="en-GB" sz="1100">
                <a:effectLst/>
                <a:latin typeface="Georgia" panose="02040502050405020303" pitchFamily="18" charset="0"/>
                <a:ea typeface="Open Sans" panose="020B0606030504020204" pitchFamily="34" charset="0"/>
                <a:cs typeface="Open Sans" panose="020B0606030504020204" pitchFamily="34" charset="0"/>
              </a:rPr>
              <a:t>  |  nobleman or noblewoman who spends a lot of time at the royal court </a:t>
            </a:r>
          </a:p>
        </p:txBody>
      </p:sp>
      <p:cxnSp>
        <p:nvCxnSpPr>
          <p:cNvPr id="77" name="Straight Connector 76">
            <a:extLst>
              <a:ext uri="{FF2B5EF4-FFF2-40B4-BE49-F238E27FC236}">
                <a16:creationId xmlns:a16="http://schemas.microsoft.com/office/drawing/2014/main" id="{C1689333-9F67-3156-44D9-9F160ECD9D5D}"/>
              </a:ext>
              <a:ext uri="{C183D7F6-B498-43B3-948B-1728B52AA6E4}">
                <adec:decorative xmlns:adec="http://schemas.microsoft.com/office/drawing/2017/decorative" val="1"/>
              </a:ext>
            </a:extLst>
          </p:cNvPr>
          <p:cNvCxnSpPr>
            <a:cxnSpLocks/>
          </p:cNvCxnSpPr>
          <p:nvPr/>
        </p:nvCxnSpPr>
        <p:spPr>
          <a:xfrm>
            <a:off x="596014" y="193406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E863A37-F0E6-F099-695D-70642992B512}"/>
              </a:ext>
            </a:extLst>
          </p:cNvPr>
          <p:cNvSpPr txBox="1">
            <a:spLocks/>
          </p:cNvSpPr>
          <p:nvPr/>
        </p:nvSpPr>
        <p:spPr>
          <a:xfrm>
            <a:off x="596014" y="1961779"/>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dynasty   </a:t>
            </a:r>
            <a:r>
              <a:rPr lang="en-GB" sz="1100">
                <a:effectLst/>
                <a:latin typeface="Georgia" panose="02040502050405020303" pitchFamily="18" charset="0"/>
                <a:ea typeface="Open Sans" panose="020B0606030504020204" pitchFamily="34" charset="0"/>
                <a:cs typeface="Open Sans" panose="020B0606030504020204" pitchFamily="34" charset="0"/>
              </a:rPr>
              <a:t>  |  series of leaders from the same family </a:t>
            </a:r>
          </a:p>
        </p:txBody>
      </p:sp>
      <p:cxnSp>
        <p:nvCxnSpPr>
          <p:cNvPr id="80" name="Straight Connector 79">
            <a:extLst>
              <a:ext uri="{FF2B5EF4-FFF2-40B4-BE49-F238E27FC236}">
                <a16:creationId xmlns:a16="http://schemas.microsoft.com/office/drawing/2014/main" id="{7F388366-3CDF-95E3-4F71-2496A67AB25E}"/>
              </a:ext>
              <a:ext uri="{C183D7F6-B498-43B3-948B-1728B52AA6E4}">
                <adec:decorative xmlns:adec="http://schemas.microsoft.com/office/drawing/2017/decorative" val="1"/>
              </a:ext>
            </a:extLst>
          </p:cNvPr>
          <p:cNvCxnSpPr>
            <a:cxnSpLocks/>
          </p:cNvCxnSpPr>
          <p:nvPr/>
        </p:nvCxnSpPr>
        <p:spPr>
          <a:xfrm>
            <a:off x="596014" y="225110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4" y="2278825"/>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emblem    </a:t>
            </a:r>
            <a:r>
              <a:rPr lang="en-GB" sz="1100">
                <a:effectLst/>
                <a:latin typeface="Georgia" panose="02040502050405020303" pitchFamily="18" charset="0"/>
                <a:ea typeface="Open Sans" panose="020B0606030504020204" pitchFamily="34" charset="0"/>
                <a:cs typeface="Open Sans" panose="020B0606030504020204" pitchFamily="34" charset="0"/>
              </a:rPr>
              <a:t>  |  picture of an object used to represent something else, such as membership of a group or an idea </a:t>
            </a:r>
          </a:p>
        </p:txBody>
      </p:sp>
      <p:cxnSp>
        <p:nvCxnSpPr>
          <p:cNvPr id="83" name="Straight Connector 82">
            <a:extLst>
              <a:ext uri="{FF2B5EF4-FFF2-40B4-BE49-F238E27FC236}">
                <a16:creationId xmlns:a16="http://schemas.microsoft.com/office/drawing/2014/main" id="{4C2D98E9-7686-C557-75AB-853536F2F1D1}"/>
              </a:ext>
              <a:ext uri="{C183D7F6-B498-43B3-948B-1728B52AA6E4}">
                <adec:decorative xmlns:adec="http://schemas.microsoft.com/office/drawing/2017/decorative" val="1"/>
              </a:ext>
            </a:extLst>
          </p:cNvPr>
          <p:cNvCxnSpPr>
            <a:cxnSpLocks/>
          </p:cNvCxnSpPr>
          <p:nvPr/>
        </p:nvCxnSpPr>
        <p:spPr>
          <a:xfrm>
            <a:off x="596014" y="256815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BFB54E3-A83A-8B8D-5CAD-830115C982EF}"/>
              </a:ext>
            </a:extLst>
          </p:cNvPr>
          <p:cNvSpPr txBox="1">
            <a:spLocks/>
          </p:cNvSpPr>
          <p:nvPr/>
        </p:nvSpPr>
        <p:spPr>
          <a:xfrm>
            <a:off x="596014" y="2595871"/>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illegitimate   </a:t>
            </a:r>
            <a:r>
              <a:rPr lang="en-GB" sz="1100">
                <a:effectLst/>
                <a:latin typeface="Georgia" panose="02040502050405020303" pitchFamily="18" charset="0"/>
                <a:ea typeface="Open Sans" panose="020B0606030504020204" pitchFamily="34" charset="0"/>
                <a:cs typeface="Open Sans" panose="020B0606030504020204" pitchFamily="34" charset="0"/>
              </a:rPr>
              <a:t>  |  child whose parents were not legally married to each other when they were born </a:t>
            </a:r>
          </a:p>
        </p:txBody>
      </p:sp>
      <p:cxnSp>
        <p:nvCxnSpPr>
          <p:cNvPr id="92" name="Straight Connector 91">
            <a:extLst>
              <a:ext uri="{FF2B5EF4-FFF2-40B4-BE49-F238E27FC236}">
                <a16:creationId xmlns:a16="http://schemas.microsoft.com/office/drawing/2014/main" id="{BB0A895A-7AED-4D48-67D2-B08791CBF3A8}"/>
              </a:ext>
              <a:ext uri="{C183D7F6-B498-43B3-948B-1728B52AA6E4}">
                <adec:decorative xmlns:adec="http://schemas.microsoft.com/office/drawing/2017/decorative" val="1"/>
              </a:ext>
            </a:extLst>
          </p:cNvPr>
          <p:cNvCxnSpPr>
            <a:cxnSpLocks/>
          </p:cNvCxnSpPr>
          <p:nvPr/>
        </p:nvCxnSpPr>
        <p:spPr>
          <a:xfrm>
            <a:off x="596014" y="2885199"/>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16ACEB5-91F0-1690-97DB-F2C29EA1B03F}"/>
              </a:ext>
            </a:extLst>
          </p:cNvPr>
          <p:cNvSpPr txBox="1">
            <a:spLocks/>
          </p:cNvSpPr>
          <p:nvPr/>
        </p:nvSpPr>
        <p:spPr>
          <a:xfrm>
            <a:off x="596014" y="2912917"/>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imposter    </a:t>
            </a:r>
            <a:r>
              <a:rPr lang="en-GB" sz="1100">
                <a:effectLst/>
                <a:latin typeface="Georgia" panose="02040502050405020303" pitchFamily="18" charset="0"/>
                <a:ea typeface="Open Sans" panose="020B0606030504020204" pitchFamily="34" charset="0"/>
                <a:cs typeface="Open Sans" panose="020B0606030504020204" pitchFamily="34" charset="0"/>
              </a:rPr>
              <a:t>  |  person who pretends to be someone else </a:t>
            </a:r>
          </a:p>
        </p:txBody>
      </p:sp>
      <p:cxnSp>
        <p:nvCxnSpPr>
          <p:cNvPr id="95" name="Straight Connector 94">
            <a:extLst>
              <a:ext uri="{FF2B5EF4-FFF2-40B4-BE49-F238E27FC236}">
                <a16:creationId xmlns:a16="http://schemas.microsoft.com/office/drawing/2014/main" id="{05C5A27B-CAAC-DA69-CC69-684B47F74333}"/>
              </a:ext>
              <a:ext uri="{C183D7F6-B498-43B3-948B-1728B52AA6E4}">
                <adec:decorative xmlns:adec="http://schemas.microsoft.com/office/drawing/2017/decorative" val="1"/>
              </a:ext>
            </a:extLst>
          </p:cNvPr>
          <p:cNvCxnSpPr>
            <a:cxnSpLocks/>
          </p:cNvCxnSpPr>
          <p:nvPr/>
        </p:nvCxnSpPr>
        <p:spPr>
          <a:xfrm>
            <a:off x="596014" y="320224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C169D68-789C-81C5-C2F4-D592C4B12250}"/>
              </a:ext>
            </a:extLst>
          </p:cNvPr>
          <p:cNvSpPr txBox="1">
            <a:spLocks/>
          </p:cNvSpPr>
          <p:nvPr/>
        </p:nvSpPr>
        <p:spPr>
          <a:xfrm>
            <a:off x="596014" y="3229963"/>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invalid    </a:t>
            </a:r>
            <a:r>
              <a:rPr lang="en-GB" sz="1100">
                <a:effectLst/>
                <a:latin typeface="Georgia" panose="02040502050405020303" pitchFamily="18" charset="0"/>
                <a:ea typeface="Open Sans" panose="020B0606030504020204" pitchFamily="34" charset="0"/>
                <a:cs typeface="Open Sans" panose="020B0606030504020204" pitchFamily="34" charset="0"/>
              </a:rPr>
              <a:t>  |  not legal </a:t>
            </a:r>
          </a:p>
        </p:txBody>
      </p:sp>
      <p:cxnSp>
        <p:nvCxnSpPr>
          <p:cNvPr id="98" name="Straight Connector 97">
            <a:extLst>
              <a:ext uri="{FF2B5EF4-FFF2-40B4-BE49-F238E27FC236}">
                <a16:creationId xmlns:a16="http://schemas.microsoft.com/office/drawing/2014/main" id="{3ACADB2E-4B4B-8368-9090-D585B185718A}"/>
              </a:ext>
              <a:ext uri="{C183D7F6-B498-43B3-948B-1728B52AA6E4}">
                <adec:decorative xmlns:adec="http://schemas.microsoft.com/office/drawing/2017/decorative" val="1"/>
              </a:ext>
            </a:extLst>
          </p:cNvPr>
          <p:cNvCxnSpPr>
            <a:cxnSpLocks/>
          </p:cNvCxnSpPr>
          <p:nvPr/>
        </p:nvCxnSpPr>
        <p:spPr>
          <a:xfrm>
            <a:off x="596014" y="351929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4" y="3547009"/>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intercept   </a:t>
            </a:r>
            <a:r>
              <a:rPr lang="en-GB" sz="1100">
                <a:effectLst/>
                <a:latin typeface="Georgia" panose="02040502050405020303" pitchFamily="18" charset="0"/>
                <a:ea typeface="Open Sans" panose="020B0606030504020204" pitchFamily="34" charset="0"/>
                <a:cs typeface="Open Sans" panose="020B0606030504020204" pitchFamily="34" charset="0"/>
              </a:rPr>
              <a:t>  |  stop or catch someone before they are able to reach a particular place </a:t>
            </a:r>
          </a:p>
        </p:txBody>
      </p: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96014" y="383633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4" y="3864055"/>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Lancaster   </a:t>
            </a:r>
            <a:r>
              <a:rPr lang="en-GB" sz="1100">
                <a:effectLst/>
                <a:latin typeface="Georgia" panose="02040502050405020303" pitchFamily="18" charset="0"/>
                <a:ea typeface="Open Sans" panose="020B0606030504020204" pitchFamily="34" charset="0"/>
                <a:cs typeface="Open Sans" panose="020B0606030504020204" pitchFamily="34" charset="0"/>
              </a:rPr>
              <a:t>  |  one side of the Plantagenet royal family who fought in the Wars of the Roses; their emblem was the Red Rose </a:t>
            </a:r>
          </a:p>
        </p:txBody>
      </p:sp>
      <p:cxnSp>
        <p:nvCxnSpPr>
          <p:cNvPr id="104" name="Straight Connector 103">
            <a:extLst>
              <a:ext uri="{FF2B5EF4-FFF2-40B4-BE49-F238E27FC236}">
                <a16:creationId xmlns:a16="http://schemas.microsoft.com/office/drawing/2014/main" id="{9AD66956-9E25-CB57-19BD-58B5238C7DA9}"/>
              </a:ext>
              <a:ext uri="{C183D7F6-B498-43B3-948B-1728B52AA6E4}">
                <adec:decorative xmlns:adec="http://schemas.microsoft.com/office/drawing/2017/decorative" val="1"/>
              </a:ext>
            </a:extLst>
          </p:cNvPr>
          <p:cNvCxnSpPr>
            <a:cxnSpLocks/>
          </p:cNvCxnSpPr>
          <p:nvPr/>
        </p:nvCxnSpPr>
        <p:spPr>
          <a:xfrm>
            <a:off x="596014" y="415338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242F1EA-7DFF-6433-0EE7-D37CE9ECE83E}"/>
              </a:ext>
            </a:extLst>
          </p:cNvPr>
          <p:cNvSpPr txBox="1">
            <a:spLocks/>
          </p:cNvSpPr>
          <p:nvPr/>
        </p:nvSpPr>
        <p:spPr>
          <a:xfrm>
            <a:off x="596014" y="4181101"/>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Lancastrians    </a:t>
            </a:r>
            <a:r>
              <a:rPr lang="en-GB" sz="1100">
                <a:effectLst/>
                <a:latin typeface="Georgia" panose="02040502050405020303" pitchFamily="18" charset="0"/>
                <a:ea typeface="Open Sans" panose="020B0606030504020204" pitchFamily="34" charset="0"/>
                <a:cs typeface="Open Sans" panose="020B0606030504020204" pitchFamily="34" charset="0"/>
              </a:rPr>
              <a:t>  |  supporter of the Lancaster side in the Wars of the Roses </a:t>
            </a:r>
          </a:p>
        </p:txBody>
      </p:sp>
      <p:cxnSp>
        <p:nvCxnSpPr>
          <p:cNvPr id="107" name="Straight Connector 106">
            <a:extLst>
              <a:ext uri="{FF2B5EF4-FFF2-40B4-BE49-F238E27FC236}">
                <a16:creationId xmlns:a16="http://schemas.microsoft.com/office/drawing/2014/main" id="{87FE6B26-64C8-3F06-8C22-6C98FAB47FD8}"/>
              </a:ext>
              <a:ext uri="{C183D7F6-B498-43B3-948B-1728B52AA6E4}">
                <adec:decorative xmlns:adec="http://schemas.microsoft.com/office/drawing/2017/decorative" val="1"/>
              </a:ext>
            </a:extLst>
          </p:cNvPr>
          <p:cNvCxnSpPr>
            <a:cxnSpLocks/>
          </p:cNvCxnSpPr>
          <p:nvPr/>
        </p:nvCxnSpPr>
        <p:spPr>
          <a:xfrm>
            <a:off x="596014" y="4470429"/>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A28FD74D-AC09-286B-4D00-B5D5B5E187A1}"/>
              </a:ext>
            </a:extLst>
          </p:cNvPr>
          <p:cNvSpPr txBox="1">
            <a:spLocks/>
          </p:cNvSpPr>
          <p:nvPr/>
        </p:nvSpPr>
        <p:spPr>
          <a:xfrm>
            <a:off x="596014" y="4498147"/>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Lord Protector   </a:t>
            </a:r>
            <a:r>
              <a:rPr lang="en-GB" sz="1100" dirty="0">
                <a:effectLst/>
                <a:latin typeface="Georgia" panose="02040502050405020303" pitchFamily="18" charset="0"/>
                <a:ea typeface="Open Sans" panose="020B0606030504020204" pitchFamily="34" charset="0"/>
                <a:cs typeface="Open Sans" panose="020B0606030504020204" pitchFamily="34" charset="0"/>
              </a:rPr>
              <a:t>|  title used by someone in charge of a country, when the king or queen is unable to rule (if they are unwell or a child, for example)</a:t>
            </a:r>
          </a:p>
        </p:txBody>
      </p:sp>
      <p:cxnSp>
        <p:nvCxnSpPr>
          <p:cNvPr id="110" name="Straight Connector 109">
            <a:extLst>
              <a:ext uri="{FF2B5EF4-FFF2-40B4-BE49-F238E27FC236}">
                <a16:creationId xmlns:a16="http://schemas.microsoft.com/office/drawing/2014/main" id="{89272BEF-9E9C-7709-B157-EE6248BB2E04}"/>
              </a:ext>
              <a:ext uri="{C183D7F6-B498-43B3-948B-1728B52AA6E4}">
                <adec:decorative xmlns:adec="http://schemas.microsoft.com/office/drawing/2017/decorative" val="1"/>
              </a:ext>
            </a:extLst>
          </p:cNvPr>
          <p:cNvCxnSpPr>
            <a:cxnSpLocks/>
          </p:cNvCxnSpPr>
          <p:nvPr/>
        </p:nvCxnSpPr>
        <p:spPr>
          <a:xfrm>
            <a:off x="596014" y="478747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F4B14DB-7EA2-0A7B-60D3-A64F4DB68AC1}"/>
              </a:ext>
              <a:ext uri="{C183D7F6-B498-43B3-948B-1728B52AA6E4}">
                <adec:decorative xmlns:adec="http://schemas.microsoft.com/office/drawing/2017/decorative" val="0"/>
              </a:ext>
            </a:extLst>
          </p:cNvPr>
          <p:cNvSpPr txBox="1">
            <a:spLocks/>
          </p:cNvSpPr>
          <p:nvPr/>
        </p:nvSpPr>
        <p:spPr>
          <a:xfrm>
            <a:off x="596014" y="4815193"/>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military   </a:t>
            </a:r>
            <a:r>
              <a:rPr lang="en-GB" sz="1100">
                <a:effectLst/>
                <a:latin typeface="Georgia" panose="02040502050405020303" pitchFamily="18" charset="0"/>
                <a:ea typeface="Open Sans" panose="020B0606030504020204" pitchFamily="34" charset="0"/>
                <a:cs typeface="Open Sans" panose="020B0606030504020204" pitchFamily="34" charset="0"/>
              </a:rPr>
              <a:t>  |  word used in connection with an armed force such as soldiers </a:t>
            </a:r>
          </a:p>
        </p:txBody>
      </p:sp>
      <p:cxnSp>
        <p:nvCxnSpPr>
          <p:cNvPr id="113" name="Straight Connector 112">
            <a:extLst>
              <a:ext uri="{FF2B5EF4-FFF2-40B4-BE49-F238E27FC236}">
                <a16:creationId xmlns:a16="http://schemas.microsoft.com/office/drawing/2014/main" id="{9654BCB3-5770-BC9C-7244-36CAB8E89268}"/>
              </a:ext>
              <a:ext uri="{C183D7F6-B498-43B3-948B-1728B52AA6E4}">
                <adec:decorative xmlns:adec="http://schemas.microsoft.com/office/drawing/2017/decorative" val="1"/>
              </a:ext>
            </a:extLst>
          </p:cNvPr>
          <p:cNvCxnSpPr>
            <a:cxnSpLocks/>
          </p:cNvCxnSpPr>
          <p:nvPr/>
        </p:nvCxnSpPr>
        <p:spPr>
          <a:xfrm>
            <a:off x="596014" y="510452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10971D7F-BCE5-B696-BFF1-1436CF97D928}"/>
              </a:ext>
            </a:extLst>
          </p:cNvPr>
          <p:cNvSpPr txBox="1">
            <a:spLocks/>
          </p:cNvSpPr>
          <p:nvPr/>
        </p:nvSpPr>
        <p:spPr>
          <a:xfrm>
            <a:off x="596014" y="5132239"/>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nobles   </a:t>
            </a:r>
            <a:r>
              <a:rPr lang="en-GB" sz="1100">
                <a:effectLst/>
                <a:latin typeface="Georgia" panose="02040502050405020303" pitchFamily="18" charset="0"/>
                <a:ea typeface="Open Sans" panose="020B0606030504020204" pitchFamily="34" charset="0"/>
                <a:cs typeface="Open Sans" panose="020B0606030504020204" pitchFamily="34" charset="0"/>
              </a:rPr>
              <a:t>  |  people of high rank in society </a:t>
            </a:r>
          </a:p>
        </p:txBody>
      </p:sp>
      <p:cxnSp>
        <p:nvCxnSpPr>
          <p:cNvPr id="116" name="Straight Connector 115">
            <a:extLst>
              <a:ext uri="{FF2B5EF4-FFF2-40B4-BE49-F238E27FC236}">
                <a16:creationId xmlns:a16="http://schemas.microsoft.com/office/drawing/2014/main" id="{08BA5BB2-FE0C-1192-7A7D-4534D2A149DC}"/>
              </a:ext>
              <a:ext uri="{C183D7F6-B498-43B3-948B-1728B52AA6E4}">
                <adec:decorative xmlns:adec="http://schemas.microsoft.com/office/drawing/2017/decorative" val="1"/>
              </a:ext>
            </a:extLst>
          </p:cNvPr>
          <p:cNvCxnSpPr>
            <a:cxnSpLocks/>
          </p:cNvCxnSpPr>
          <p:nvPr/>
        </p:nvCxnSpPr>
        <p:spPr>
          <a:xfrm>
            <a:off x="596014" y="542156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F26483E9-1D1D-FD3A-6FD1-2813E00BA620}"/>
              </a:ext>
            </a:extLst>
          </p:cNvPr>
          <p:cNvSpPr txBox="1">
            <a:spLocks/>
          </p:cNvSpPr>
          <p:nvPr/>
        </p:nvSpPr>
        <p:spPr>
          <a:xfrm>
            <a:off x="596014" y="5449285"/>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pardoned    </a:t>
            </a:r>
            <a:r>
              <a:rPr lang="en-GB" sz="1100">
                <a:effectLst/>
                <a:latin typeface="Georgia" panose="02040502050405020303" pitchFamily="18" charset="0"/>
                <a:ea typeface="Open Sans" panose="020B0606030504020204" pitchFamily="34" charset="0"/>
                <a:cs typeface="Open Sans" panose="020B0606030504020204" pitchFamily="34" charset="0"/>
              </a:rPr>
              <a:t>  |  officially forgiven for an offence or crime </a:t>
            </a:r>
          </a:p>
        </p:txBody>
      </p:sp>
      <p:cxnSp>
        <p:nvCxnSpPr>
          <p:cNvPr id="119" name="Straight Connector 118">
            <a:extLst>
              <a:ext uri="{FF2B5EF4-FFF2-40B4-BE49-F238E27FC236}">
                <a16:creationId xmlns:a16="http://schemas.microsoft.com/office/drawing/2014/main" id="{E2CD502D-6C2F-755D-088E-1AB90A26454E}"/>
              </a:ext>
              <a:ext uri="{C183D7F6-B498-43B3-948B-1728B52AA6E4}">
                <adec:decorative xmlns:adec="http://schemas.microsoft.com/office/drawing/2017/decorative" val="1"/>
              </a:ext>
            </a:extLst>
          </p:cNvPr>
          <p:cNvCxnSpPr>
            <a:cxnSpLocks/>
          </p:cNvCxnSpPr>
          <p:nvPr/>
        </p:nvCxnSpPr>
        <p:spPr>
          <a:xfrm>
            <a:off x="596014" y="573861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BAA3352C-8503-D8C2-9AE4-8BBDE3F78D40}"/>
              </a:ext>
            </a:extLst>
          </p:cNvPr>
          <p:cNvSpPr txBox="1">
            <a:spLocks/>
          </p:cNvSpPr>
          <p:nvPr/>
        </p:nvSpPr>
        <p:spPr>
          <a:xfrm>
            <a:off x="596014" y="576632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Plantagenet     </a:t>
            </a:r>
            <a:r>
              <a:rPr lang="en-GB" sz="1100">
                <a:effectLst/>
                <a:latin typeface="Georgia" panose="02040502050405020303" pitchFamily="18" charset="0"/>
                <a:ea typeface="Open Sans" panose="020B0606030504020204" pitchFamily="34" charset="0"/>
                <a:cs typeface="Open Sans" panose="020B0606030504020204" pitchFamily="34" charset="0"/>
              </a:rPr>
              <a:t>  |  royal family who ruled England from 1154 to 1485 </a:t>
            </a:r>
          </a:p>
        </p:txBody>
      </p:sp>
      <p:pic>
        <p:nvPicPr>
          <p:cNvPr id="2" name="Picture 1">
            <a:extLst>
              <a:ext uri="{FF2B5EF4-FFF2-40B4-BE49-F238E27FC236}">
                <a16:creationId xmlns:a16="http://schemas.microsoft.com/office/drawing/2014/main" id="{B78FD903-7AF6-DFCA-DA6A-3488D2D3BA8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82232" y="461179"/>
            <a:ext cx="1513754" cy="838790"/>
          </a:xfrm>
          <a:prstGeom prst="rect">
            <a:avLst/>
          </a:prstGeom>
        </p:spPr>
      </p:pic>
    </p:spTree>
    <p:extLst>
      <p:ext uri="{BB962C8B-B14F-4D97-AF65-F5344CB8AC3E}">
        <p14:creationId xmlns:p14="http://schemas.microsoft.com/office/powerpoint/2010/main" val="789785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AA7BB1E696494FA908917864DD3D3C" ma:contentTypeVersion="15" ma:contentTypeDescription="Create a new document." ma:contentTypeScope="" ma:versionID="4e2e7ef4bd3065ec7d33040901211ce9">
  <xsd:schema xmlns:xsd="http://www.w3.org/2001/XMLSchema" xmlns:xs="http://www.w3.org/2001/XMLSchema" xmlns:p="http://schemas.microsoft.com/office/2006/metadata/properties" xmlns:ns2="6a0bfff4-67be-4a96-b973-4401e8ac1668" xmlns:ns3="c12aeb96-693d-4a38-af2e-b31719837d9a" xmlns:ns4="311830fd-edab-4bb4-afbf-658c422cd60d" targetNamespace="http://schemas.microsoft.com/office/2006/metadata/properties" ma:root="true" ma:fieldsID="d4433ea440af4e636bc7995f39d50dd5" ns2:_="" ns3:_="" ns4:_="">
    <xsd:import namespace="6a0bfff4-67be-4a96-b973-4401e8ac1668"/>
    <xsd:import namespace="c12aeb96-693d-4a38-af2e-b31719837d9a"/>
    <xsd:import namespace="311830fd-edab-4bb4-afbf-658c422cd6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4:SharedWithUsers" minOccurs="0"/>
                <xsd:element ref="ns4:SharedWithDetail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bfff4-67be-4a96-b973-4401e8ac166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12aeb96-693d-4a38-af2e-b31719837d9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9cdffa-e90a-4605-8479-4e144b23b79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1830fd-edab-4bb4-afbf-658c422cd60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9b880fe-e94d-4955-8144-fea6140a0b42}" ma:internalName="TaxCatchAll" ma:showField="CatchAllData" ma:web="311830fd-edab-4bb4-afbf-658c422cd60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11830fd-edab-4bb4-afbf-658c422cd60d" xsi:nil="true"/>
    <lcf76f155ced4ddcb4097134ff3c332f xmlns="c12aeb96-693d-4a38-af2e-b31719837d9a">
      <Terms xmlns="http://schemas.microsoft.com/office/infopath/2007/PartnerControls"/>
    </lcf76f155ced4ddcb4097134ff3c332f>
    <_dlc_DocId xmlns="6a0bfff4-67be-4a96-b973-4401e8ac1668">TMSDE-177636704-51336</_dlc_DocId>
    <_dlc_DocIdUrl xmlns="6a0bfff4-67be-4a96-b973-4401e8ac1668">
      <Url>https://historicroyalpalaces2.sharepoint.com/sites/TMS_Digital_Engagement_Workspace/_layouts/15/DocIdRedir.aspx?ID=TMSDE-177636704-51336</Url>
      <Description>TMSDE-177636704-51336</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328969-06CD-4761-99B3-95DE6EC27F29}">
  <ds:schemaRefs>
    <ds:schemaRef ds:uri="311830fd-edab-4bb4-afbf-658c422cd60d"/>
    <ds:schemaRef ds:uri="6a0bfff4-67be-4a96-b973-4401e8ac1668"/>
    <ds:schemaRef ds:uri="c12aeb96-693d-4a38-af2e-b31719837d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6D3D09D-6378-46EF-A9E8-2AFF72A5AB95}">
  <ds:schemaRefs>
    <ds:schemaRef ds:uri="c12aeb96-693d-4a38-af2e-b31719837d9a"/>
    <ds:schemaRef ds:uri="http://purl.org/dc/elements/1.1/"/>
    <ds:schemaRef ds:uri="6a0bfff4-67be-4a96-b973-4401e8ac1668"/>
    <ds:schemaRef ds:uri="311830fd-edab-4bb4-afbf-658c422cd60d"/>
    <ds:schemaRef ds:uri="http://schemas.microsoft.com/office/2006/metadata/properties"/>
    <ds:schemaRef ds:uri="http://www.w3.org/XML/1998/namespace"/>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39A2FCC3-3096-4A0F-B118-094EE7116B61}">
  <ds:schemaRefs>
    <ds:schemaRef ds:uri="http://schemas.microsoft.com/sharepoint/events"/>
  </ds:schemaRefs>
</ds:datastoreItem>
</file>

<file path=customXml/itemProps4.xml><?xml version="1.0" encoding="utf-8"?>
<ds:datastoreItem xmlns:ds="http://schemas.openxmlformats.org/officeDocument/2006/customXml" ds:itemID="{4318667A-551C-4081-8B9B-7387B4DDD6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3893</Words>
  <Application>Microsoft Office PowerPoint</Application>
  <PresentationFormat>Widescreen</PresentationFormat>
  <Paragraphs>329</Paragraphs>
  <Slides>10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Georgia</vt:lpstr>
      <vt:lpstr>Open Sans Condensed</vt:lpstr>
      <vt:lpstr>Open Sans Condensed Light</vt:lpstr>
      <vt:lpstr>Segoe UI</vt:lpstr>
      <vt:lpstr>Office Theme</vt:lpstr>
      <vt:lpstr>HOW TO USE - NOTES FOR TEACHERS</vt:lpstr>
      <vt:lpstr>Edward IV and Elizabeth Woodville</vt:lpstr>
      <vt:lpstr>Edward V and Richard of Shrewsbury</vt:lpstr>
      <vt:lpstr>Richard III and Antony Woodville</vt:lpstr>
      <vt:lpstr>William Hastings and Henry VII</vt:lpstr>
      <vt:lpstr>Lambert Simnel and Perkin Warbeck</vt:lpstr>
      <vt:lpstr>Edward Plantagenet</vt:lpstr>
      <vt:lpstr>TEMPLATE BIOGRAPHY</vt:lpstr>
      <vt:lpstr>VOCABULARY LIST</vt:lpstr>
      <vt:lpstr>VOCABULARY LIST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Evie Crockard</dc:creator>
  <cp:lastModifiedBy>Rosie Cooper</cp:lastModifiedBy>
  <cp:revision>1</cp:revision>
  <dcterms:created xsi:type="dcterms:W3CDTF">2023-08-03T09:37:27Z</dcterms:created>
  <dcterms:modified xsi:type="dcterms:W3CDTF">2024-04-24T15:37:05Z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0x0101004EAA7BB1E696494FA908917864DD3D3C</vt:lpwstr>
  </property>
  <property fmtid="{D5CDD505-2E9C-101B-9397-08002B2CF9AE}" pid="3" name="_dlc_DocIdItemGuid">
    <vt:lpwstr>bc0d4661-4283-41f6-9c28-517ed3d65cd3</vt:lpwstr>
  </property>
  <property fmtid="{D5CDD505-2E9C-101B-9397-08002B2CF9AE}" pid="4" name="MediaServiceImageTags">
    <vt:lpwstr/>
  </property>
</Properties>
</file>