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sldIdLst>
    <p:sldId id="267" r:id="rId5"/>
    <p:sldId id="270" r:id="rId6"/>
    <p:sldId id="271" r:id="rId7"/>
    <p:sldId id="274" r:id="rId8"/>
    <p:sldId id="273" r:id="rId9"/>
    <p:sldId id="266" r:id="rId10"/>
    <p:sldId id="26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4"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E6E6"/>
    <a:srgbClr val="ADADAD"/>
    <a:srgbClr val="38224F"/>
    <a:srgbClr val="F3734A"/>
    <a:srgbClr val="F36F32"/>
    <a:srgbClr val="F45637"/>
    <a:srgbClr val="85D272"/>
    <a:srgbClr val="61DF83"/>
    <a:srgbClr val="8FBDCB"/>
    <a:srgbClr val="55A1B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DC149A-43B3-4EE5-A94B-349BCB516E3A}" v="82" dt="2024-05-01T12:32:49.9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119" autoAdjust="0"/>
    <p:restoredTop sz="86885" autoAdjust="0"/>
  </p:normalViewPr>
  <p:slideViewPr>
    <p:cSldViewPr snapToGrid="0">
      <p:cViewPr varScale="1">
        <p:scale>
          <a:sx n="99" d="100"/>
          <a:sy n="99" d="100"/>
        </p:scale>
        <p:origin x="792" y="84"/>
      </p:cViewPr>
      <p:guideLst>
        <p:guide orient="horz" pos="1344"/>
        <p:guide pos="3840"/>
      </p:guideLst>
    </p:cSldViewPr>
  </p:slideViewPr>
  <p:outlineViewPr>
    <p:cViewPr>
      <p:scale>
        <a:sx n="33" d="100"/>
        <a:sy n="33" d="100"/>
      </p:scale>
      <p:origin x="0" y="0"/>
    </p:cViewPr>
  </p:outlineViewPr>
  <p:notesTextViewPr>
    <p:cViewPr>
      <p:scale>
        <a:sx n="55" d="100"/>
        <a:sy n="5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ie Cooper" userId="bf124abb-9a2b-4602-9121-6ae61623fa8e" providerId="ADAL" clId="{AEDC149A-43B3-4EE5-A94B-349BCB516E3A}"/>
    <pc:docChg chg="undo custSel addSld delSld modSld">
      <pc:chgData name="Rosie Cooper" userId="bf124abb-9a2b-4602-9121-6ae61623fa8e" providerId="ADAL" clId="{AEDC149A-43B3-4EE5-A94B-349BCB516E3A}" dt="2024-04-30T15:02:35.740" v="312"/>
      <pc:docMkLst>
        <pc:docMk/>
      </pc:docMkLst>
      <pc:sldChg chg="delSp modSp del mod">
        <pc:chgData name="Rosie Cooper" userId="bf124abb-9a2b-4602-9121-6ae61623fa8e" providerId="ADAL" clId="{AEDC149A-43B3-4EE5-A94B-349BCB516E3A}" dt="2024-04-30T11:32:31.830" v="176" actId="47"/>
        <pc:sldMkLst>
          <pc:docMk/>
          <pc:sldMk cId="1717883" sldId="260"/>
        </pc:sldMkLst>
        <pc:spChg chg="mod ord">
          <ac:chgData name="Rosie Cooper" userId="bf124abb-9a2b-4602-9121-6ae61623fa8e" providerId="ADAL" clId="{AEDC149A-43B3-4EE5-A94B-349BCB516E3A}" dt="2024-04-30T11:25:39.254" v="23" actId="13244"/>
          <ac:spMkLst>
            <pc:docMk/>
            <pc:sldMk cId="1717883" sldId="260"/>
            <ac:spMk id="14" creationId="{5D04D2EE-4F87-6961-60AE-31BA684527BA}"/>
          </ac:spMkLst>
        </pc:spChg>
        <pc:spChg chg="mod ord">
          <ac:chgData name="Rosie Cooper" userId="bf124abb-9a2b-4602-9121-6ae61623fa8e" providerId="ADAL" clId="{AEDC149A-43B3-4EE5-A94B-349BCB516E3A}" dt="2024-04-30T11:24:58.213" v="5" actId="13244"/>
          <ac:spMkLst>
            <pc:docMk/>
            <pc:sldMk cId="1717883" sldId="260"/>
            <ac:spMk id="15" creationId="{36B745D2-3676-2E8D-F493-8575AA2340A8}"/>
          </ac:spMkLst>
        </pc:spChg>
        <pc:spChg chg="mod ord">
          <ac:chgData name="Rosie Cooper" userId="bf124abb-9a2b-4602-9121-6ae61623fa8e" providerId="ADAL" clId="{AEDC149A-43B3-4EE5-A94B-349BCB516E3A}" dt="2024-04-30T11:25:26.667" v="18" actId="13244"/>
          <ac:spMkLst>
            <pc:docMk/>
            <pc:sldMk cId="1717883" sldId="260"/>
            <ac:spMk id="18" creationId="{2E832F82-4F8F-C845-0DB6-7550042ED464}"/>
          </ac:spMkLst>
        </pc:spChg>
        <pc:spChg chg="mod ord">
          <ac:chgData name="Rosie Cooper" userId="bf124abb-9a2b-4602-9121-6ae61623fa8e" providerId="ADAL" clId="{AEDC149A-43B3-4EE5-A94B-349BCB516E3A}" dt="2024-04-30T11:25:30.063" v="21" actId="13244"/>
          <ac:spMkLst>
            <pc:docMk/>
            <pc:sldMk cId="1717883" sldId="260"/>
            <ac:spMk id="19" creationId="{60B475C5-7881-5FF9-B541-433CCF5598FA}"/>
          </ac:spMkLst>
        </pc:spChg>
        <pc:spChg chg="mod ord">
          <ac:chgData name="Rosie Cooper" userId="bf124abb-9a2b-4602-9121-6ae61623fa8e" providerId="ADAL" clId="{AEDC149A-43B3-4EE5-A94B-349BCB516E3A}" dt="2024-04-30T11:26:36.574" v="41" actId="13244"/>
          <ac:spMkLst>
            <pc:docMk/>
            <pc:sldMk cId="1717883" sldId="260"/>
            <ac:spMk id="26" creationId="{4E9D09A4-852B-E295-D66E-66F4BB8112F8}"/>
          </ac:spMkLst>
        </pc:spChg>
        <pc:spChg chg="mod ord">
          <ac:chgData name="Rosie Cooper" userId="bf124abb-9a2b-4602-9121-6ae61623fa8e" providerId="ADAL" clId="{AEDC149A-43B3-4EE5-A94B-349BCB516E3A}" dt="2024-04-30T11:26:43.111" v="45" actId="13244"/>
          <ac:spMkLst>
            <pc:docMk/>
            <pc:sldMk cId="1717883" sldId="260"/>
            <ac:spMk id="27" creationId="{F07EB55F-7C81-3C60-78D5-B87FAA076C13}"/>
          </ac:spMkLst>
        </pc:spChg>
        <pc:spChg chg="mod ord">
          <ac:chgData name="Rosie Cooper" userId="bf124abb-9a2b-4602-9121-6ae61623fa8e" providerId="ADAL" clId="{AEDC149A-43B3-4EE5-A94B-349BCB516E3A}" dt="2024-04-30T11:25:11.677" v="11" actId="13244"/>
          <ac:spMkLst>
            <pc:docMk/>
            <pc:sldMk cId="1717883" sldId="260"/>
            <ac:spMk id="28" creationId="{D379CD59-AAA5-8EBA-2E24-89C106D40F79}"/>
          </ac:spMkLst>
        </pc:spChg>
        <pc:spChg chg="mod ord">
          <ac:chgData name="Rosie Cooper" userId="bf124abb-9a2b-4602-9121-6ae61623fa8e" providerId="ADAL" clId="{AEDC149A-43B3-4EE5-A94B-349BCB516E3A}" dt="2024-04-30T11:25:14.887" v="14" actId="13244"/>
          <ac:spMkLst>
            <pc:docMk/>
            <pc:sldMk cId="1717883" sldId="260"/>
            <ac:spMk id="29" creationId="{30B5D681-40FB-70F0-291A-507A501CF71F}"/>
          </ac:spMkLst>
        </pc:spChg>
        <pc:spChg chg="mod ord">
          <ac:chgData name="Rosie Cooper" userId="bf124abb-9a2b-4602-9121-6ae61623fa8e" providerId="ADAL" clId="{AEDC149A-43B3-4EE5-A94B-349BCB516E3A}" dt="2024-04-30T11:26:28.643" v="35" actId="13244"/>
          <ac:spMkLst>
            <pc:docMk/>
            <pc:sldMk cId="1717883" sldId="260"/>
            <ac:spMk id="32" creationId="{88125044-086E-EAE1-1F83-1142F776C2EA}"/>
          </ac:spMkLst>
        </pc:spChg>
        <pc:spChg chg="mod ord">
          <ac:chgData name="Rosie Cooper" userId="bf124abb-9a2b-4602-9121-6ae61623fa8e" providerId="ADAL" clId="{AEDC149A-43B3-4EE5-A94B-349BCB516E3A}" dt="2024-04-30T11:26:32.147" v="38" actId="13244"/>
          <ac:spMkLst>
            <pc:docMk/>
            <pc:sldMk cId="1717883" sldId="260"/>
            <ac:spMk id="33" creationId="{9CA6A1DC-10DD-154A-43A4-4694C27D4054}"/>
          </ac:spMkLst>
        </pc:spChg>
        <pc:picChg chg="del">
          <ac:chgData name="Rosie Cooper" userId="bf124abb-9a2b-4602-9121-6ae61623fa8e" providerId="ADAL" clId="{AEDC149A-43B3-4EE5-A94B-349BCB516E3A}" dt="2024-04-30T11:26:45.085" v="46" actId="478"/>
          <ac:picMkLst>
            <pc:docMk/>
            <pc:sldMk cId="1717883" sldId="260"/>
            <ac:picMk id="2" creationId="{3C2740AD-5225-2C65-4FFF-7670A3DCE49B}"/>
          </ac:picMkLst>
        </pc:picChg>
        <pc:picChg chg="ord">
          <ac:chgData name="Rosie Cooper" userId="bf124abb-9a2b-4602-9121-6ae61623fa8e" providerId="ADAL" clId="{AEDC149A-43B3-4EE5-A94B-349BCB516E3A}" dt="2024-04-30T11:25:37.196" v="22" actId="13244"/>
          <ac:picMkLst>
            <pc:docMk/>
            <pc:sldMk cId="1717883" sldId="260"/>
            <ac:picMk id="22" creationId="{B3F020B9-4A4B-4654-6CB3-8C223C0615B9}"/>
          </ac:picMkLst>
        </pc:picChg>
        <pc:picChg chg="mod">
          <ac:chgData name="Rosie Cooper" userId="bf124abb-9a2b-4602-9121-6ae61623fa8e" providerId="ADAL" clId="{AEDC149A-43B3-4EE5-A94B-349BCB516E3A}" dt="2024-04-30T11:26:22.716" v="32" actId="962"/>
          <ac:picMkLst>
            <pc:docMk/>
            <pc:sldMk cId="1717883" sldId="260"/>
            <ac:picMk id="57" creationId="{D75BE5E9-1EF7-D685-4065-1B4523D9D832}"/>
          </ac:picMkLst>
        </pc:picChg>
        <pc:picChg chg="mod">
          <ac:chgData name="Rosie Cooper" userId="bf124abb-9a2b-4602-9121-6ae61623fa8e" providerId="ADAL" clId="{AEDC149A-43B3-4EE5-A94B-349BCB516E3A}" dt="2024-04-30T11:25:06.162" v="8" actId="962"/>
          <ac:picMkLst>
            <pc:docMk/>
            <pc:sldMk cId="1717883" sldId="260"/>
            <ac:picMk id="59" creationId="{0E8CF3BF-1519-34B5-D72B-E8D42A3CCAE7}"/>
          </ac:picMkLst>
        </pc:picChg>
        <pc:picChg chg="mod ord">
          <ac:chgData name="Rosie Cooper" userId="bf124abb-9a2b-4602-9121-6ae61623fa8e" providerId="ADAL" clId="{AEDC149A-43B3-4EE5-A94B-349BCB516E3A}" dt="2024-04-30T11:26:09.800" v="27" actId="962"/>
          <ac:picMkLst>
            <pc:docMk/>
            <pc:sldMk cId="1717883" sldId="260"/>
            <ac:picMk id="66" creationId="{FEF5E204-1F2E-9356-8F9B-B4B72816CBF8}"/>
          </ac:picMkLst>
        </pc:picChg>
        <pc:picChg chg="ord">
          <ac:chgData name="Rosie Cooper" userId="bf124abb-9a2b-4602-9121-6ae61623fa8e" providerId="ADAL" clId="{AEDC149A-43B3-4EE5-A94B-349BCB516E3A}" dt="2024-04-30T11:26:00.663" v="25" actId="13244"/>
          <ac:picMkLst>
            <pc:docMk/>
            <pc:sldMk cId="1717883" sldId="260"/>
            <ac:picMk id="70" creationId="{83D7369F-6CE0-1360-86B9-1802EA63D233}"/>
          </ac:picMkLst>
        </pc:picChg>
        <pc:picChg chg="ord">
          <ac:chgData name="Rosie Cooper" userId="bf124abb-9a2b-4602-9121-6ae61623fa8e" providerId="ADAL" clId="{AEDC149A-43B3-4EE5-A94B-349BCB516E3A}" dt="2024-04-30T11:26:39.590" v="42" actId="13244"/>
          <ac:picMkLst>
            <pc:docMk/>
            <pc:sldMk cId="1717883" sldId="260"/>
            <ac:picMk id="73" creationId="{F4295999-D7E9-588A-A204-F8597FB35471}"/>
          </ac:picMkLst>
        </pc:picChg>
      </pc:sldChg>
      <pc:sldChg chg="modSp mod">
        <pc:chgData name="Rosie Cooper" userId="bf124abb-9a2b-4602-9121-6ae61623fa8e" providerId="ADAL" clId="{AEDC149A-43B3-4EE5-A94B-349BCB516E3A}" dt="2024-04-30T12:33:18.175" v="209" actId="20577"/>
        <pc:sldMkLst>
          <pc:docMk/>
          <pc:sldMk cId="3885894406" sldId="266"/>
        </pc:sldMkLst>
        <pc:spChg chg="mod">
          <ac:chgData name="Rosie Cooper" userId="bf124abb-9a2b-4602-9121-6ae61623fa8e" providerId="ADAL" clId="{AEDC149A-43B3-4EE5-A94B-349BCB516E3A}" dt="2024-04-30T12:33:18.175" v="209" actId="20577"/>
          <ac:spMkLst>
            <pc:docMk/>
            <pc:sldMk cId="3885894406" sldId="266"/>
            <ac:spMk id="10" creationId="{D845CFDD-E078-E193-4727-8B67D6F700F3}"/>
          </ac:spMkLst>
        </pc:spChg>
      </pc:sldChg>
      <pc:sldChg chg="delSp mod">
        <pc:chgData name="Rosie Cooper" userId="bf124abb-9a2b-4602-9121-6ae61623fa8e" providerId="ADAL" clId="{AEDC149A-43B3-4EE5-A94B-349BCB516E3A}" dt="2024-04-30T14:14:28.047" v="302" actId="478"/>
        <pc:sldMkLst>
          <pc:docMk/>
          <pc:sldMk cId="789785739" sldId="269"/>
        </pc:sldMkLst>
        <pc:cxnChg chg="del">
          <ac:chgData name="Rosie Cooper" userId="bf124abb-9a2b-4602-9121-6ae61623fa8e" providerId="ADAL" clId="{AEDC149A-43B3-4EE5-A94B-349BCB516E3A}" dt="2024-04-30T14:14:28.047" v="302" actId="478"/>
          <ac:cxnSpMkLst>
            <pc:docMk/>
            <pc:sldMk cId="789785739" sldId="269"/>
            <ac:cxnSpMk id="31" creationId="{3B58060D-CA53-05B8-06EB-73FF83878BD2}"/>
          </ac:cxnSpMkLst>
        </pc:cxnChg>
      </pc:sldChg>
      <pc:sldChg chg="addSp delSp modSp mod">
        <pc:chgData name="Rosie Cooper" userId="bf124abb-9a2b-4602-9121-6ae61623fa8e" providerId="ADAL" clId="{AEDC149A-43B3-4EE5-A94B-349BCB516E3A}" dt="2024-04-30T15:02:25.010" v="310" actId="20577"/>
        <pc:sldMkLst>
          <pc:docMk/>
          <pc:sldMk cId="315372757" sldId="271"/>
        </pc:sldMkLst>
        <pc:spChg chg="add mod">
          <ac:chgData name="Rosie Cooper" userId="bf124abb-9a2b-4602-9121-6ae61623fa8e" providerId="ADAL" clId="{AEDC149A-43B3-4EE5-A94B-349BCB516E3A}" dt="2024-04-30T12:35:38.731" v="275" actId="20577"/>
          <ac:spMkLst>
            <pc:docMk/>
            <pc:sldMk cId="315372757" sldId="271"/>
            <ac:spMk id="6" creationId="{54ED4710-0FC2-84C0-BBE9-8E143BE1AB8F}"/>
          </ac:spMkLst>
        </pc:spChg>
        <pc:spChg chg="mod">
          <ac:chgData name="Rosie Cooper" userId="bf124abb-9a2b-4602-9121-6ae61623fa8e" providerId="ADAL" clId="{AEDC149A-43B3-4EE5-A94B-349BCB516E3A}" dt="2024-04-30T15:02:25.010" v="310" actId="20577"/>
          <ac:spMkLst>
            <pc:docMk/>
            <pc:sldMk cId="315372757" sldId="271"/>
            <ac:spMk id="7" creationId="{B35AA7AA-C994-1347-56B3-EFADE6D10014}"/>
          </ac:spMkLst>
        </pc:spChg>
        <pc:spChg chg="mod">
          <ac:chgData name="Rosie Cooper" userId="bf124abb-9a2b-4602-9121-6ae61623fa8e" providerId="ADAL" clId="{AEDC149A-43B3-4EE5-A94B-349BCB516E3A}" dt="2024-04-30T11:28:08.027" v="59" actId="962"/>
          <ac:spMkLst>
            <pc:docMk/>
            <pc:sldMk cId="315372757" sldId="271"/>
            <ac:spMk id="14" creationId="{5D04D2EE-4F87-6961-60AE-31BA684527BA}"/>
          </ac:spMkLst>
        </pc:spChg>
        <pc:spChg chg="mod">
          <ac:chgData name="Rosie Cooper" userId="bf124abb-9a2b-4602-9121-6ae61623fa8e" providerId="ADAL" clId="{AEDC149A-43B3-4EE5-A94B-349BCB516E3A}" dt="2024-04-30T11:28:09.915" v="61" actId="962"/>
          <ac:spMkLst>
            <pc:docMk/>
            <pc:sldMk cId="315372757" sldId="271"/>
            <ac:spMk id="15" creationId="{36B745D2-3676-2E8D-F493-8575AA2340A8}"/>
          </ac:spMkLst>
        </pc:spChg>
        <pc:spChg chg="del mod">
          <ac:chgData name="Rosie Cooper" userId="bf124abb-9a2b-4602-9121-6ae61623fa8e" providerId="ADAL" clId="{AEDC149A-43B3-4EE5-A94B-349BCB516E3A}" dt="2024-04-30T11:32:00.859" v="151" actId="478"/>
          <ac:spMkLst>
            <pc:docMk/>
            <pc:sldMk cId="315372757" sldId="271"/>
            <ac:spMk id="16" creationId="{C8567E98-80CA-7CBF-2BCB-2B112833F6F1}"/>
          </ac:spMkLst>
        </pc:spChg>
        <pc:spChg chg="del mod">
          <ac:chgData name="Rosie Cooper" userId="bf124abb-9a2b-4602-9121-6ae61623fa8e" providerId="ADAL" clId="{AEDC149A-43B3-4EE5-A94B-349BCB516E3A}" dt="2024-04-30T11:32:01.881" v="152" actId="478"/>
          <ac:spMkLst>
            <pc:docMk/>
            <pc:sldMk cId="315372757" sldId="271"/>
            <ac:spMk id="17" creationId="{5BB5F5CE-B11B-FDC1-8F30-B27BEA290954}"/>
          </ac:spMkLst>
        </pc:spChg>
        <pc:spChg chg="mod">
          <ac:chgData name="Rosie Cooper" userId="bf124abb-9a2b-4602-9121-6ae61623fa8e" providerId="ADAL" clId="{AEDC149A-43B3-4EE5-A94B-349BCB516E3A}" dt="2024-04-30T11:29:17.609" v="85" actId="962"/>
          <ac:spMkLst>
            <pc:docMk/>
            <pc:sldMk cId="315372757" sldId="271"/>
            <ac:spMk id="18" creationId="{2E832F82-4F8F-C845-0DB6-7550042ED464}"/>
          </ac:spMkLst>
        </pc:spChg>
        <pc:spChg chg="mod">
          <ac:chgData name="Rosie Cooper" userId="bf124abb-9a2b-4602-9121-6ae61623fa8e" providerId="ADAL" clId="{AEDC149A-43B3-4EE5-A94B-349BCB516E3A}" dt="2024-04-30T11:29:17.957" v="87" actId="962"/>
          <ac:spMkLst>
            <pc:docMk/>
            <pc:sldMk cId="315372757" sldId="271"/>
            <ac:spMk id="19" creationId="{60B475C5-7881-5FF9-B541-433CCF5598FA}"/>
          </ac:spMkLst>
        </pc:spChg>
        <pc:spChg chg="del mod">
          <ac:chgData name="Rosie Cooper" userId="bf124abb-9a2b-4602-9121-6ae61623fa8e" providerId="ADAL" clId="{AEDC149A-43B3-4EE5-A94B-349BCB516E3A}" dt="2024-04-30T11:31:29.393" v="141" actId="478"/>
          <ac:spMkLst>
            <pc:docMk/>
            <pc:sldMk cId="315372757" sldId="271"/>
            <ac:spMk id="20" creationId="{B6B1725A-A07F-1F7B-33E2-E4FEB9B2A31E}"/>
          </ac:spMkLst>
        </pc:spChg>
        <pc:spChg chg="del mod">
          <ac:chgData name="Rosie Cooper" userId="bf124abb-9a2b-4602-9121-6ae61623fa8e" providerId="ADAL" clId="{AEDC149A-43B3-4EE5-A94B-349BCB516E3A}" dt="2024-04-30T11:31:30.898" v="143" actId="478"/>
          <ac:spMkLst>
            <pc:docMk/>
            <pc:sldMk cId="315372757" sldId="271"/>
            <ac:spMk id="21" creationId="{1644A031-A576-C80E-F561-8AC86808D930}"/>
          </ac:spMkLst>
        </pc:spChg>
        <pc:spChg chg="del mod">
          <ac:chgData name="Rosie Cooper" userId="bf124abb-9a2b-4602-9121-6ae61623fa8e" providerId="ADAL" clId="{AEDC149A-43B3-4EE5-A94B-349BCB516E3A}" dt="2024-04-30T11:32:24.869" v="170" actId="478"/>
          <ac:spMkLst>
            <pc:docMk/>
            <pc:sldMk cId="315372757" sldId="271"/>
            <ac:spMk id="24" creationId="{530B1398-32BD-1E5C-2277-C21BD27488B8}"/>
          </ac:spMkLst>
        </pc:spChg>
        <pc:spChg chg="del mod">
          <ac:chgData name="Rosie Cooper" userId="bf124abb-9a2b-4602-9121-6ae61623fa8e" providerId="ADAL" clId="{AEDC149A-43B3-4EE5-A94B-349BCB516E3A}" dt="2024-04-30T11:32:23.768" v="169" actId="478"/>
          <ac:spMkLst>
            <pc:docMk/>
            <pc:sldMk cId="315372757" sldId="271"/>
            <ac:spMk id="25" creationId="{3E0F4F74-D3FA-FF1B-FE1D-6F0A3A5B6B10}"/>
          </ac:spMkLst>
        </pc:spChg>
        <pc:spChg chg="mod">
          <ac:chgData name="Rosie Cooper" userId="bf124abb-9a2b-4602-9121-6ae61623fa8e" providerId="ADAL" clId="{AEDC149A-43B3-4EE5-A94B-349BCB516E3A}" dt="2024-04-30T11:30:59.883" v="135" actId="962"/>
          <ac:spMkLst>
            <pc:docMk/>
            <pc:sldMk cId="315372757" sldId="271"/>
            <ac:spMk id="26" creationId="{4E9D09A4-852B-E295-D66E-66F4BB8112F8}"/>
          </ac:spMkLst>
        </pc:spChg>
        <pc:spChg chg="mod">
          <ac:chgData name="Rosie Cooper" userId="bf124abb-9a2b-4602-9121-6ae61623fa8e" providerId="ADAL" clId="{AEDC149A-43B3-4EE5-A94B-349BCB516E3A}" dt="2024-04-30T11:31:01.981" v="137" actId="962"/>
          <ac:spMkLst>
            <pc:docMk/>
            <pc:sldMk cId="315372757" sldId="271"/>
            <ac:spMk id="27" creationId="{F07EB55F-7C81-3C60-78D5-B87FAA076C13}"/>
          </ac:spMkLst>
        </pc:spChg>
        <pc:spChg chg="mod ord">
          <ac:chgData name="Rosie Cooper" userId="bf124abb-9a2b-4602-9121-6ae61623fa8e" providerId="ADAL" clId="{AEDC149A-43B3-4EE5-A94B-349BCB516E3A}" dt="2024-04-30T11:28:30.215" v="67" actId="13244"/>
          <ac:spMkLst>
            <pc:docMk/>
            <pc:sldMk cId="315372757" sldId="271"/>
            <ac:spMk id="28" creationId="{D379CD59-AAA5-8EBA-2E24-89C106D40F79}"/>
          </ac:spMkLst>
        </pc:spChg>
        <pc:spChg chg="mod ord">
          <ac:chgData name="Rosie Cooper" userId="bf124abb-9a2b-4602-9121-6ae61623fa8e" providerId="ADAL" clId="{AEDC149A-43B3-4EE5-A94B-349BCB516E3A}" dt="2024-04-30T11:33:32.087" v="180" actId="20577"/>
          <ac:spMkLst>
            <pc:docMk/>
            <pc:sldMk cId="315372757" sldId="271"/>
            <ac:spMk id="29" creationId="{30B5D681-40FB-70F0-291A-507A501CF71F}"/>
          </ac:spMkLst>
        </pc:spChg>
        <pc:spChg chg="del mod ord">
          <ac:chgData name="Rosie Cooper" userId="bf124abb-9a2b-4602-9121-6ae61623fa8e" providerId="ADAL" clId="{AEDC149A-43B3-4EE5-A94B-349BCB516E3A}" dt="2024-04-30T11:32:06.678" v="156" actId="478"/>
          <ac:spMkLst>
            <pc:docMk/>
            <pc:sldMk cId="315372757" sldId="271"/>
            <ac:spMk id="30" creationId="{8E990AC1-3C81-0719-3C89-48A8A9569B82}"/>
          </ac:spMkLst>
        </pc:spChg>
        <pc:spChg chg="del mod ord">
          <ac:chgData name="Rosie Cooper" userId="bf124abb-9a2b-4602-9121-6ae61623fa8e" providerId="ADAL" clId="{AEDC149A-43B3-4EE5-A94B-349BCB516E3A}" dt="2024-04-30T11:32:05.312" v="155" actId="478"/>
          <ac:spMkLst>
            <pc:docMk/>
            <pc:sldMk cId="315372757" sldId="271"/>
            <ac:spMk id="31" creationId="{0A28E9ED-AFF8-E12E-943D-3416E6A04947}"/>
          </ac:spMkLst>
        </pc:spChg>
        <pc:spChg chg="mod ord">
          <ac:chgData name="Rosie Cooper" userId="bf124abb-9a2b-4602-9121-6ae61623fa8e" providerId="ADAL" clId="{AEDC149A-43B3-4EE5-A94B-349BCB516E3A}" dt="2024-04-30T11:29:29.331" v="91" actId="13244"/>
          <ac:spMkLst>
            <pc:docMk/>
            <pc:sldMk cId="315372757" sldId="271"/>
            <ac:spMk id="32" creationId="{88125044-086E-EAE1-1F83-1142F776C2EA}"/>
          </ac:spMkLst>
        </pc:spChg>
        <pc:spChg chg="mod ord">
          <ac:chgData name="Rosie Cooper" userId="bf124abb-9a2b-4602-9121-6ae61623fa8e" providerId="ADAL" clId="{AEDC149A-43B3-4EE5-A94B-349BCB516E3A}" dt="2024-04-30T11:34:02.203" v="181" actId="20577"/>
          <ac:spMkLst>
            <pc:docMk/>
            <pc:sldMk cId="315372757" sldId="271"/>
            <ac:spMk id="33" creationId="{9CA6A1DC-10DD-154A-43A4-4694C27D4054}"/>
          </ac:spMkLst>
        </pc:spChg>
        <pc:spChg chg="del mod ord">
          <ac:chgData name="Rosie Cooper" userId="bf124abb-9a2b-4602-9121-6ae61623fa8e" providerId="ADAL" clId="{AEDC149A-43B3-4EE5-A94B-349BCB516E3A}" dt="2024-04-30T11:31:33.567" v="145" actId="478"/>
          <ac:spMkLst>
            <pc:docMk/>
            <pc:sldMk cId="315372757" sldId="271"/>
            <ac:spMk id="34" creationId="{3BD80995-F154-E7E7-C5DF-623A38525CC4}"/>
          </ac:spMkLst>
        </pc:spChg>
        <pc:spChg chg="del mod ord">
          <ac:chgData name="Rosie Cooper" userId="bf124abb-9a2b-4602-9121-6ae61623fa8e" providerId="ADAL" clId="{AEDC149A-43B3-4EE5-A94B-349BCB516E3A}" dt="2024-04-30T11:31:32.332" v="144" actId="478"/>
          <ac:spMkLst>
            <pc:docMk/>
            <pc:sldMk cId="315372757" sldId="271"/>
            <ac:spMk id="35" creationId="{25A1669E-ADD4-002A-5859-D5F30B5E0547}"/>
          </ac:spMkLst>
        </pc:spChg>
        <pc:spChg chg="del mod ord">
          <ac:chgData name="Rosie Cooper" userId="bf124abb-9a2b-4602-9121-6ae61623fa8e" providerId="ADAL" clId="{AEDC149A-43B3-4EE5-A94B-349BCB516E3A}" dt="2024-04-30T11:32:16.445" v="163" actId="478"/>
          <ac:spMkLst>
            <pc:docMk/>
            <pc:sldMk cId="315372757" sldId="271"/>
            <ac:spMk id="36" creationId="{83B2321E-F8BE-795E-512E-C6AC7E96442F}"/>
          </ac:spMkLst>
        </pc:spChg>
        <pc:spChg chg="del mod ord">
          <ac:chgData name="Rosie Cooper" userId="bf124abb-9a2b-4602-9121-6ae61623fa8e" providerId="ADAL" clId="{AEDC149A-43B3-4EE5-A94B-349BCB516E3A}" dt="2024-04-30T11:32:17.727" v="164" actId="478"/>
          <ac:spMkLst>
            <pc:docMk/>
            <pc:sldMk cId="315372757" sldId="271"/>
            <ac:spMk id="37" creationId="{59DD5749-A2B3-8E5D-98F5-4ADE2E664F57}"/>
          </ac:spMkLst>
        </pc:spChg>
        <pc:spChg chg="del mod ord">
          <ac:chgData name="Rosie Cooper" userId="bf124abb-9a2b-4602-9121-6ae61623fa8e" providerId="ADAL" clId="{AEDC149A-43B3-4EE5-A94B-349BCB516E3A}" dt="2024-04-30T11:32:29.029" v="174" actId="478"/>
          <ac:spMkLst>
            <pc:docMk/>
            <pc:sldMk cId="315372757" sldId="271"/>
            <ac:spMk id="38" creationId="{43C6C337-5A58-48E4-8C4C-2D53D291A91C}"/>
          </ac:spMkLst>
        </pc:spChg>
        <pc:spChg chg="del mod ord">
          <ac:chgData name="Rosie Cooper" userId="bf124abb-9a2b-4602-9121-6ae61623fa8e" providerId="ADAL" clId="{AEDC149A-43B3-4EE5-A94B-349BCB516E3A}" dt="2024-04-30T11:32:27.678" v="173" actId="478"/>
          <ac:spMkLst>
            <pc:docMk/>
            <pc:sldMk cId="315372757" sldId="271"/>
            <ac:spMk id="39" creationId="{AA4A1BBF-CBB5-94B8-0ABE-3FE0AD255CB5}"/>
          </ac:spMkLst>
        </pc:spChg>
        <pc:spChg chg="del mod ord">
          <ac:chgData name="Rosie Cooper" userId="bf124abb-9a2b-4602-9121-6ae61623fa8e" providerId="ADAL" clId="{AEDC149A-43B3-4EE5-A94B-349BCB516E3A}" dt="2024-04-30T11:32:13.914" v="160" actId="478"/>
          <ac:spMkLst>
            <pc:docMk/>
            <pc:sldMk cId="315372757" sldId="271"/>
            <ac:spMk id="44" creationId="{9CBF1E32-6B63-203E-22C2-A582CD3F09F8}"/>
          </ac:spMkLst>
        </pc:spChg>
        <pc:spChg chg="del mod ord">
          <ac:chgData name="Rosie Cooper" userId="bf124abb-9a2b-4602-9121-6ae61623fa8e" providerId="ADAL" clId="{AEDC149A-43B3-4EE5-A94B-349BCB516E3A}" dt="2024-04-30T11:32:12.865" v="159" actId="478"/>
          <ac:spMkLst>
            <pc:docMk/>
            <pc:sldMk cId="315372757" sldId="271"/>
            <ac:spMk id="45" creationId="{2FF3312F-4AD7-1271-9041-DA13EBAF4E4D}"/>
          </ac:spMkLst>
        </pc:spChg>
        <pc:picChg chg="del">
          <ac:chgData name="Rosie Cooper" userId="bf124abb-9a2b-4602-9121-6ae61623fa8e" providerId="ADAL" clId="{AEDC149A-43B3-4EE5-A94B-349BCB516E3A}" dt="2024-04-30T11:26:53.699" v="48" actId="478"/>
          <ac:picMkLst>
            <pc:docMk/>
            <pc:sldMk cId="315372757" sldId="271"/>
            <ac:picMk id="2" creationId="{3C2740AD-5225-2C65-4FFF-7670A3DCE49B}"/>
          </ac:picMkLst>
        </pc:picChg>
        <pc:picChg chg="mod">
          <ac:chgData name="Rosie Cooper" userId="bf124abb-9a2b-4602-9121-6ae61623fa8e" providerId="ADAL" clId="{AEDC149A-43B3-4EE5-A94B-349BCB516E3A}" dt="2024-04-30T12:35:10.551" v="267" actId="1076"/>
          <ac:picMkLst>
            <pc:docMk/>
            <pc:sldMk cId="315372757" sldId="271"/>
            <ac:picMk id="3" creationId="{19E496CA-D408-5887-B27C-75DBBBE14817}"/>
          </ac:picMkLst>
        </pc:picChg>
        <pc:picChg chg="ord">
          <ac:chgData name="Rosie Cooper" userId="bf124abb-9a2b-4602-9121-6ae61623fa8e" providerId="ADAL" clId="{AEDC149A-43B3-4EE5-A94B-349BCB516E3A}" dt="2024-04-30T11:28:18.095" v="62" actId="13244"/>
          <ac:picMkLst>
            <pc:docMk/>
            <pc:sldMk cId="315372757" sldId="271"/>
            <ac:picMk id="4" creationId="{AA50F3B1-7A56-71D2-9E67-7F71EDAD6F83}"/>
          </ac:picMkLst>
        </pc:picChg>
        <pc:picChg chg="add del mod ord">
          <ac:chgData name="Rosie Cooper" userId="bf124abb-9a2b-4602-9121-6ae61623fa8e" providerId="ADAL" clId="{AEDC149A-43B3-4EE5-A94B-349BCB516E3A}" dt="2024-04-30T11:31:34.621" v="146" actId="478"/>
          <ac:picMkLst>
            <pc:docMk/>
            <pc:sldMk cId="315372757" sldId="271"/>
            <ac:picMk id="5" creationId="{3BAA109C-EE18-E7B8-B895-B80C155E230D}"/>
          </ac:picMkLst>
        </pc:picChg>
        <pc:picChg chg="del ord">
          <ac:chgData name="Rosie Cooper" userId="bf124abb-9a2b-4602-9121-6ae61623fa8e" providerId="ADAL" clId="{AEDC149A-43B3-4EE5-A94B-349BCB516E3A}" dt="2024-04-30T11:32:02.430" v="153" actId="478"/>
          <ac:picMkLst>
            <pc:docMk/>
            <pc:sldMk cId="315372757" sldId="271"/>
            <ac:picMk id="8" creationId="{C8088A1A-462D-5782-F6CB-72B387828A7B}"/>
          </ac:picMkLst>
        </pc:picChg>
        <pc:picChg chg="del ord">
          <ac:chgData name="Rosie Cooper" userId="bf124abb-9a2b-4602-9121-6ae61623fa8e" providerId="ADAL" clId="{AEDC149A-43B3-4EE5-A94B-349BCB516E3A}" dt="2024-04-30T11:32:29.597" v="175" actId="478"/>
          <ac:picMkLst>
            <pc:docMk/>
            <pc:sldMk cId="315372757" sldId="271"/>
            <ac:picMk id="10" creationId="{8AF77CBF-9E6C-ED50-BFD6-8C02DC11A892}"/>
          </ac:picMkLst>
        </pc:picChg>
        <pc:picChg chg="ord">
          <ac:chgData name="Rosie Cooper" userId="bf124abb-9a2b-4602-9121-6ae61623fa8e" providerId="ADAL" clId="{AEDC149A-43B3-4EE5-A94B-349BCB516E3A}" dt="2024-04-30T11:29:24.114" v="88" actId="13244"/>
          <ac:picMkLst>
            <pc:docMk/>
            <pc:sldMk cId="315372757" sldId="271"/>
            <ac:picMk id="22" creationId="{B3F020B9-4A4B-4654-6CB3-8C223C0615B9}"/>
          </ac:picMkLst>
        </pc:picChg>
        <pc:picChg chg="del ord">
          <ac:chgData name="Rosie Cooper" userId="bf124abb-9a2b-4602-9121-6ae61623fa8e" providerId="ADAL" clId="{AEDC149A-43B3-4EE5-A94B-349BCB516E3A}" dt="2024-04-30T11:31:29.921" v="142" actId="478"/>
          <ac:picMkLst>
            <pc:docMk/>
            <pc:sldMk cId="315372757" sldId="271"/>
            <ac:picMk id="43" creationId="{191B08EE-AA25-6DB6-F7A0-CCB5EEF18F26}"/>
          </ac:picMkLst>
        </pc:picChg>
        <pc:picChg chg="del">
          <ac:chgData name="Rosie Cooper" userId="bf124abb-9a2b-4602-9121-6ae61623fa8e" providerId="ADAL" clId="{AEDC149A-43B3-4EE5-A94B-349BCB516E3A}" dt="2024-04-30T11:31:36.411" v="148" actId="478"/>
          <ac:picMkLst>
            <pc:docMk/>
            <pc:sldMk cId="315372757" sldId="271"/>
            <ac:picMk id="47" creationId="{2F34F869-0BF9-4BBC-60A4-F92CCCE2BD21}"/>
          </ac:picMkLst>
        </pc:picChg>
        <pc:picChg chg="del ord">
          <ac:chgData name="Rosie Cooper" userId="bf124abb-9a2b-4602-9121-6ae61623fa8e" providerId="ADAL" clId="{AEDC149A-43B3-4EE5-A94B-349BCB516E3A}" dt="2024-04-30T11:32:09.120" v="158" actId="478"/>
          <ac:picMkLst>
            <pc:docMk/>
            <pc:sldMk cId="315372757" sldId="271"/>
            <ac:picMk id="48" creationId="{E8661F3B-B880-E156-6160-F48C9A652E19}"/>
          </ac:picMkLst>
        </pc:picChg>
        <pc:picChg chg="del">
          <ac:chgData name="Rosie Cooper" userId="bf124abb-9a2b-4602-9121-6ae61623fa8e" providerId="ADAL" clId="{AEDC149A-43B3-4EE5-A94B-349BCB516E3A}" dt="2024-04-30T11:32:03.232" v="154" actId="478"/>
          <ac:picMkLst>
            <pc:docMk/>
            <pc:sldMk cId="315372757" sldId="271"/>
            <ac:picMk id="51" creationId="{3AEA4A09-6F29-78C8-D78B-3791311D6841}"/>
          </ac:picMkLst>
        </pc:picChg>
        <pc:picChg chg="del">
          <ac:chgData name="Rosie Cooper" userId="bf124abb-9a2b-4602-9121-6ae61623fa8e" providerId="ADAL" clId="{AEDC149A-43B3-4EE5-A94B-349BCB516E3A}" dt="2024-04-30T11:32:15.040" v="162" actId="478"/>
          <ac:picMkLst>
            <pc:docMk/>
            <pc:sldMk cId="315372757" sldId="271"/>
            <ac:picMk id="53" creationId="{E6283AB9-11A0-B917-18E6-025E067BD131}"/>
          </ac:picMkLst>
        </pc:picChg>
        <pc:picChg chg="del">
          <ac:chgData name="Rosie Cooper" userId="bf124abb-9a2b-4602-9121-6ae61623fa8e" providerId="ADAL" clId="{AEDC149A-43B3-4EE5-A94B-349BCB516E3A}" dt="2024-04-30T11:32:21.589" v="167" actId="478"/>
          <ac:picMkLst>
            <pc:docMk/>
            <pc:sldMk cId="315372757" sldId="271"/>
            <ac:picMk id="54" creationId="{41411C9E-A68D-8521-39AB-1E5A16AC4396}"/>
          </ac:picMkLst>
        </pc:picChg>
        <pc:picChg chg="del">
          <ac:chgData name="Rosie Cooper" userId="bf124abb-9a2b-4602-9121-6ae61623fa8e" providerId="ADAL" clId="{AEDC149A-43B3-4EE5-A94B-349BCB516E3A}" dt="2024-04-30T11:31:35.369" v="147" actId="478"/>
          <ac:picMkLst>
            <pc:docMk/>
            <pc:sldMk cId="315372757" sldId="271"/>
            <ac:picMk id="56" creationId="{D3D3DD81-05AC-3CCF-1FE4-537E4DD6C821}"/>
          </ac:picMkLst>
        </pc:picChg>
        <pc:picChg chg="del">
          <ac:chgData name="Rosie Cooper" userId="bf124abb-9a2b-4602-9121-6ae61623fa8e" providerId="ADAL" clId="{AEDC149A-43B3-4EE5-A94B-349BCB516E3A}" dt="2024-04-30T11:32:07.749" v="157" actId="478"/>
          <ac:picMkLst>
            <pc:docMk/>
            <pc:sldMk cId="315372757" sldId="271"/>
            <ac:picMk id="58" creationId="{98C4EE7D-28DD-E0B1-FAF1-A86D87D6EAE6}"/>
          </ac:picMkLst>
        </pc:picChg>
        <pc:picChg chg="del">
          <ac:chgData name="Rosie Cooper" userId="bf124abb-9a2b-4602-9121-6ae61623fa8e" providerId="ADAL" clId="{AEDC149A-43B3-4EE5-A94B-349BCB516E3A}" dt="2024-04-30T11:32:18.552" v="165" actId="478"/>
          <ac:picMkLst>
            <pc:docMk/>
            <pc:sldMk cId="315372757" sldId="271"/>
            <ac:picMk id="60" creationId="{7790CD06-9C51-9AA1-7A08-84D5B3D88851}"/>
          </ac:picMkLst>
        </pc:picChg>
        <pc:picChg chg="del">
          <ac:chgData name="Rosie Cooper" userId="bf124abb-9a2b-4602-9121-6ae61623fa8e" providerId="ADAL" clId="{AEDC149A-43B3-4EE5-A94B-349BCB516E3A}" dt="2024-04-30T11:32:26.435" v="172" actId="478"/>
          <ac:picMkLst>
            <pc:docMk/>
            <pc:sldMk cId="315372757" sldId="271"/>
            <ac:picMk id="61" creationId="{1A0DEB10-AD7B-EC8A-BE10-01243A2ADBC8}"/>
          </ac:picMkLst>
        </pc:picChg>
        <pc:picChg chg="del ord">
          <ac:chgData name="Rosie Cooper" userId="bf124abb-9a2b-4602-9121-6ae61623fa8e" providerId="ADAL" clId="{AEDC149A-43B3-4EE5-A94B-349BCB516E3A}" dt="2024-04-30T11:32:14.338" v="161" actId="478"/>
          <ac:picMkLst>
            <pc:docMk/>
            <pc:sldMk cId="315372757" sldId="271"/>
            <ac:picMk id="64" creationId="{2B86B282-0D77-2868-F99A-B11B8505A5D7}"/>
          </ac:picMkLst>
        </pc:picChg>
        <pc:picChg chg="ord">
          <ac:chgData name="Rosie Cooper" userId="bf124abb-9a2b-4602-9121-6ae61623fa8e" providerId="ADAL" clId="{AEDC149A-43B3-4EE5-A94B-349BCB516E3A}" dt="2024-04-30T11:28:41.535" v="71" actId="13244"/>
          <ac:picMkLst>
            <pc:docMk/>
            <pc:sldMk cId="315372757" sldId="271"/>
            <ac:picMk id="66" creationId="{FEF5E204-1F2E-9356-8F9B-B4B72816CBF8}"/>
          </ac:picMkLst>
        </pc:picChg>
        <pc:picChg chg="del ord">
          <ac:chgData name="Rosie Cooper" userId="bf124abb-9a2b-4602-9121-6ae61623fa8e" providerId="ADAL" clId="{AEDC149A-43B3-4EE5-A94B-349BCB516E3A}" dt="2024-04-30T11:32:19.176" v="166" actId="478"/>
          <ac:picMkLst>
            <pc:docMk/>
            <pc:sldMk cId="315372757" sldId="271"/>
            <ac:picMk id="68" creationId="{4B94035D-D94F-C8BB-83E7-E54632E2BC20}"/>
          </ac:picMkLst>
        </pc:picChg>
        <pc:picChg chg="ord">
          <ac:chgData name="Rosie Cooper" userId="bf124abb-9a2b-4602-9121-6ae61623fa8e" providerId="ADAL" clId="{AEDC149A-43B3-4EE5-A94B-349BCB516E3A}" dt="2024-04-30T11:29:38.719" v="95" actId="13244"/>
          <ac:picMkLst>
            <pc:docMk/>
            <pc:sldMk cId="315372757" sldId="271"/>
            <ac:picMk id="70" creationId="{83D7369F-6CE0-1360-86B9-1802EA63D233}"/>
          </ac:picMkLst>
        </pc:picChg>
        <pc:picChg chg="del ord">
          <ac:chgData name="Rosie Cooper" userId="bf124abb-9a2b-4602-9121-6ae61623fa8e" providerId="ADAL" clId="{AEDC149A-43B3-4EE5-A94B-349BCB516E3A}" dt="2024-04-30T11:32:25.316" v="171" actId="478"/>
          <ac:picMkLst>
            <pc:docMk/>
            <pc:sldMk cId="315372757" sldId="271"/>
            <ac:picMk id="72" creationId="{FC84059F-24AA-19AF-FAFA-03709D172822}"/>
          </ac:picMkLst>
        </pc:picChg>
        <pc:picChg chg="ord">
          <ac:chgData name="Rosie Cooper" userId="bf124abb-9a2b-4602-9121-6ae61623fa8e" providerId="ADAL" clId="{AEDC149A-43B3-4EE5-A94B-349BCB516E3A}" dt="2024-04-30T11:31:04.272" v="138" actId="13244"/>
          <ac:picMkLst>
            <pc:docMk/>
            <pc:sldMk cId="315372757" sldId="271"/>
            <ac:picMk id="73" creationId="{F4295999-D7E9-588A-A204-F8597FB35471}"/>
          </ac:picMkLst>
        </pc:picChg>
      </pc:sldChg>
      <pc:sldChg chg="delSp modSp del mod">
        <pc:chgData name="Rosie Cooper" userId="bf124abb-9a2b-4602-9121-6ae61623fa8e" providerId="ADAL" clId="{AEDC149A-43B3-4EE5-A94B-349BCB516E3A}" dt="2024-04-30T11:31:51.480" v="149" actId="47"/>
        <pc:sldMkLst>
          <pc:docMk/>
          <pc:sldMk cId="536144183" sldId="272"/>
        </pc:sldMkLst>
        <pc:spChg chg="mod ord">
          <ac:chgData name="Rosie Cooper" userId="bf124abb-9a2b-4602-9121-6ae61623fa8e" providerId="ADAL" clId="{AEDC149A-43B3-4EE5-A94B-349BCB516E3A}" dt="2024-04-30T11:27:21.991" v="51" actId="13244"/>
          <ac:spMkLst>
            <pc:docMk/>
            <pc:sldMk cId="536144183" sldId="272"/>
            <ac:spMk id="14" creationId="{5D04D2EE-4F87-6961-60AE-31BA684527BA}"/>
          </ac:spMkLst>
        </pc:spChg>
        <pc:spChg chg="mod ord">
          <ac:chgData name="Rosie Cooper" userId="bf124abb-9a2b-4602-9121-6ae61623fa8e" providerId="ADAL" clId="{AEDC149A-43B3-4EE5-A94B-349BCB516E3A}" dt="2024-04-30T11:27:34.444" v="55" actId="13244"/>
          <ac:spMkLst>
            <pc:docMk/>
            <pc:sldMk cId="536144183" sldId="272"/>
            <ac:spMk id="15" creationId="{36B745D2-3676-2E8D-F493-8575AA2340A8}"/>
          </ac:spMkLst>
        </pc:spChg>
        <pc:picChg chg="del">
          <ac:chgData name="Rosie Cooper" userId="bf124abb-9a2b-4602-9121-6ae61623fa8e" providerId="ADAL" clId="{AEDC149A-43B3-4EE5-A94B-349BCB516E3A}" dt="2024-04-30T11:26:51.655" v="47" actId="478"/>
          <ac:picMkLst>
            <pc:docMk/>
            <pc:sldMk cId="536144183" sldId="272"/>
            <ac:picMk id="2" creationId="{3C2740AD-5225-2C65-4FFF-7670A3DCE49B}"/>
          </ac:picMkLst>
        </pc:picChg>
        <pc:picChg chg="ord">
          <ac:chgData name="Rosie Cooper" userId="bf124abb-9a2b-4602-9121-6ae61623fa8e" providerId="ADAL" clId="{AEDC149A-43B3-4EE5-A94B-349BCB516E3A}" dt="2024-04-30T11:27:26.922" v="52" actId="13244"/>
          <ac:picMkLst>
            <pc:docMk/>
            <pc:sldMk cId="536144183" sldId="272"/>
            <ac:picMk id="4" creationId="{AA50F3B1-7A56-71D2-9E67-7F71EDAD6F83}"/>
          </ac:picMkLst>
        </pc:picChg>
      </pc:sldChg>
      <pc:sldChg chg="addSp modSp add mod">
        <pc:chgData name="Rosie Cooper" userId="bf124abb-9a2b-4602-9121-6ae61623fa8e" providerId="ADAL" clId="{AEDC149A-43B3-4EE5-A94B-349BCB516E3A}" dt="2024-04-30T15:02:35.740" v="312"/>
        <pc:sldMkLst>
          <pc:docMk/>
          <pc:sldMk cId="658901394" sldId="273"/>
        </pc:sldMkLst>
        <pc:spChg chg="add mod">
          <ac:chgData name="Rosie Cooper" userId="bf124abb-9a2b-4602-9121-6ae61623fa8e" providerId="ADAL" clId="{AEDC149A-43B3-4EE5-A94B-349BCB516E3A}" dt="2024-04-30T12:36:47.461" v="288" actId="20577"/>
          <ac:spMkLst>
            <pc:docMk/>
            <pc:sldMk cId="658901394" sldId="273"/>
            <ac:spMk id="2" creationId="{4B7D49B1-2BD6-44CB-50B8-F9EDDD4A6E7D}"/>
          </ac:spMkLst>
        </pc:spChg>
        <pc:spChg chg="mod">
          <ac:chgData name="Rosie Cooper" userId="bf124abb-9a2b-4602-9121-6ae61623fa8e" providerId="ADAL" clId="{AEDC149A-43B3-4EE5-A94B-349BCB516E3A}" dt="2024-04-30T15:02:35.740" v="312"/>
          <ac:spMkLst>
            <pc:docMk/>
            <pc:sldMk cId="658901394" sldId="273"/>
            <ac:spMk id="7" creationId="{B35AA7AA-C994-1347-56B3-EFADE6D10014}"/>
          </ac:spMkLst>
        </pc:spChg>
        <pc:spChg chg="mod">
          <ac:chgData name="Rosie Cooper" userId="bf124abb-9a2b-4602-9121-6ae61623fa8e" providerId="ADAL" clId="{AEDC149A-43B3-4EE5-A94B-349BCB516E3A}" dt="2024-04-30T11:34:33.803" v="184" actId="6549"/>
          <ac:spMkLst>
            <pc:docMk/>
            <pc:sldMk cId="658901394" sldId="273"/>
            <ac:spMk id="29" creationId="{30B5D681-40FB-70F0-291A-507A501CF71F}"/>
          </ac:spMkLst>
        </pc:spChg>
        <pc:spChg chg="mod">
          <ac:chgData name="Rosie Cooper" userId="bf124abb-9a2b-4602-9121-6ae61623fa8e" providerId="ADAL" clId="{AEDC149A-43B3-4EE5-A94B-349BCB516E3A}" dt="2024-04-30T11:34:36.225" v="185" actId="20577"/>
          <ac:spMkLst>
            <pc:docMk/>
            <pc:sldMk cId="658901394" sldId="273"/>
            <ac:spMk id="31" creationId="{0A28E9ED-AFF8-E12E-943D-3416E6A04947}"/>
          </ac:spMkLst>
        </pc:spChg>
        <pc:spChg chg="mod">
          <ac:chgData name="Rosie Cooper" userId="bf124abb-9a2b-4602-9121-6ae61623fa8e" providerId="ADAL" clId="{AEDC149A-43B3-4EE5-A94B-349BCB516E3A}" dt="2024-04-30T11:34:38.219" v="187" actId="20577"/>
          <ac:spMkLst>
            <pc:docMk/>
            <pc:sldMk cId="658901394" sldId="273"/>
            <ac:spMk id="33" creationId="{9CA6A1DC-10DD-154A-43A4-4694C27D4054}"/>
          </ac:spMkLst>
        </pc:spChg>
        <pc:spChg chg="mod">
          <ac:chgData name="Rosie Cooper" userId="bf124abb-9a2b-4602-9121-6ae61623fa8e" providerId="ADAL" clId="{AEDC149A-43B3-4EE5-A94B-349BCB516E3A}" dt="2024-04-30T11:36:23.509" v="193" actId="6549"/>
          <ac:spMkLst>
            <pc:docMk/>
            <pc:sldMk cId="658901394" sldId="273"/>
            <ac:spMk id="37" creationId="{59DD5749-A2B3-8E5D-98F5-4ADE2E664F57}"/>
          </ac:spMkLst>
        </pc:spChg>
      </pc:sldChg>
      <pc:sldChg chg="addSp modSp add mod">
        <pc:chgData name="Rosie Cooper" userId="bf124abb-9a2b-4602-9121-6ae61623fa8e" providerId="ADAL" clId="{AEDC149A-43B3-4EE5-A94B-349BCB516E3A}" dt="2024-04-30T15:02:32.358" v="311"/>
        <pc:sldMkLst>
          <pc:docMk/>
          <pc:sldMk cId="4064128149" sldId="274"/>
        </pc:sldMkLst>
        <pc:spChg chg="add mod">
          <ac:chgData name="Rosie Cooper" userId="bf124abb-9a2b-4602-9121-6ae61623fa8e" providerId="ADAL" clId="{AEDC149A-43B3-4EE5-A94B-349BCB516E3A}" dt="2024-04-30T12:36:28.625" v="284" actId="20577"/>
          <ac:spMkLst>
            <pc:docMk/>
            <pc:sldMk cId="4064128149" sldId="274"/>
            <ac:spMk id="2" creationId="{4F204E7F-31E7-C6D7-501C-77CFC7E70A73}"/>
          </ac:spMkLst>
        </pc:spChg>
        <pc:spChg chg="mod">
          <ac:chgData name="Rosie Cooper" userId="bf124abb-9a2b-4602-9121-6ae61623fa8e" providerId="ADAL" clId="{AEDC149A-43B3-4EE5-A94B-349BCB516E3A}" dt="2024-04-30T15:02:32.358" v="311"/>
          <ac:spMkLst>
            <pc:docMk/>
            <pc:sldMk cId="4064128149" sldId="274"/>
            <ac:spMk id="7" creationId="{B35AA7AA-C994-1347-56B3-EFADE6D10014}"/>
          </ac:spMkLst>
        </pc:spChg>
        <pc:spChg chg="mod">
          <ac:chgData name="Rosie Cooper" userId="bf124abb-9a2b-4602-9121-6ae61623fa8e" providerId="ADAL" clId="{AEDC149A-43B3-4EE5-A94B-349BCB516E3A}" dt="2024-04-30T11:37:21.248" v="196" actId="6549"/>
          <ac:spMkLst>
            <pc:docMk/>
            <pc:sldMk cId="4064128149" sldId="274"/>
            <ac:spMk id="29" creationId="{30B5D681-40FB-70F0-291A-507A501CF71F}"/>
          </ac:spMkLst>
        </pc:spChg>
        <pc:spChg chg="mod">
          <ac:chgData name="Rosie Cooper" userId="bf124abb-9a2b-4602-9121-6ae61623fa8e" providerId="ADAL" clId="{AEDC149A-43B3-4EE5-A94B-349BCB516E3A}" dt="2024-04-30T11:37:22.768" v="197" actId="6549"/>
          <ac:spMkLst>
            <pc:docMk/>
            <pc:sldMk cId="4064128149" sldId="274"/>
            <ac:spMk id="31" creationId="{0A28E9ED-AFF8-E12E-943D-3416E6A04947}"/>
          </ac:spMkLst>
        </pc:spChg>
        <pc:spChg chg="mod">
          <ac:chgData name="Rosie Cooper" userId="bf124abb-9a2b-4602-9121-6ae61623fa8e" providerId="ADAL" clId="{AEDC149A-43B3-4EE5-A94B-349BCB516E3A}" dt="2024-04-30T12:32:47.567" v="206" actId="20577"/>
          <ac:spMkLst>
            <pc:docMk/>
            <pc:sldMk cId="4064128149" sldId="274"/>
            <ac:spMk id="33" creationId="{9CA6A1DC-10DD-154A-43A4-4694C27D4054}"/>
          </ac:spMkLst>
        </pc:spChg>
        <pc:spChg chg="mod">
          <ac:chgData name="Rosie Cooper" userId="bf124abb-9a2b-4602-9121-6ae61623fa8e" providerId="ADAL" clId="{AEDC149A-43B3-4EE5-A94B-349BCB516E3A}" dt="2024-04-30T11:37:30.637" v="203" actId="6549"/>
          <ac:spMkLst>
            <pc:docMk/>
            <pc:sldMk cId="4064128149" sldId="274"/>
            <ac:spMk id="37" creationId="{59DD5749-A2B3-8E5D-98F5-4ADE2E664F57}"/>
          </ac:spMkLst>
        </pc:spChg>
      </pc:sldChg>
      <pc:sldChg chg="delSp modSp add del mod">
        <pc:chgData name="Rosie Cooper" userId="bf124abb-9a2b-4602-9121-6ae61623fa8e" providerId="ADAL" clId="{AEDC149A-43B3-4EE5-A94B-349BCB516E3A}" dt="2024-04-30T12:52:13.881" v="301" actId="47"/>
        <pc:sldMkLst>
          <pc:docMk/>
          <pc:sldMk cId="1232356955" sldId="275"/>
        </pc:sldMkLst>
        <pc:spChg chg="del">
          <ac:chgData name="Rosie Cooper" userId="bf124abb-9a2b-4602-9121-6ae61623fa8e" providerId="ADAL" clId="{AEDC149A-43B3-4EE5-A94B-349BCB516E3A}" dt="2024-04-30T12:38:49.854" v="299" actId="478"/>
          <ac:spMkLst>
            <pc:docMk/>
            <pc:sldMk cId="1232356955" sldId="275"/>
            <ac:spMk id="2" creationId="{4B7D49B1-2BD6-44CB-50B8-F9EDDD4A6E7D}"/>
          </ac:spMkLst>
        </pc:spChg>
        <pc:spChg chg="del">
          <ac:chgData name="Rosie Cooper" userId="bf124abb-9a2b-4602-9121-6ae61623fa8e" providerId="ADAL" clId="{AEDC149A-43B3-4EE5-A94B-349BCB516E3A}" dt="2024-04-30T12:38:33.379" v="295" actId="478"/>
          <ac:spMkLst>
            <pc:docMk/>
            <pc:sldMk cId="1232356955" sldId="275"/>
            <ac:spMk id="7" creationId="{B35AA7AA-C994-1347-56B3-EFADE6D10014}"/>
          </ac:spMkLst>
        </pc:spChg>
        <pc:spChg chg="del">
          <ac:chgData name="Rosie Cooper" userId="bf124abb-9a2b-4602-9121-6ae61623fa8e" providerId="ADAL" clId="{AEDC149A-43B3-4EE5-A94B-349BCB516E3A}" dt="2024-04-30T12:38:25.751" v="291" actId="478"/>
          <ac:spMkLst>
            <pc:docMk/>
            <pc:sldMk cId="1232356955" sldId="275"/>
            <ac:spMk id="14" creationId="{5D04D2EE-4F87-6961-60AE-31BA684527BA}"/>
          </ac:spMkLst>
        </pc:spChg>
        <pc:spChg chg="del">
          <ac:chgData name="Rosie Cooper" userId="bf124abb-9a2b-4602-9121-6ae61623fa8e" providerId="ADAL" clId="{AEDC149A-43B3-4EE5-A94B-349BCB516E3A}" dt="2024-04-30T12:38:25.751" v="291" actId="478"/>
          <ac:spMkLst>
            <pc:docMk/>
            <pc:sldMk cId="1232356955" sldId="275"/>
            <ac:spMk id="15" creationId="{36B745D2-3676-2E8D-F493-8575AA2340A8}"/>
          </ac:spMkLst>
        </pc:spChg>
        <pc:spChg chg="del">
          <ac:chgData name="Rosie Cooper" userId="bf124abb-9a2b-4602-9121-6ae61623fa8e" providerId="ADAL" clId="{AEDC149A-43B3-4EE5-A94B-349BCB516E3A}" dt="2024-04-30T12:38:25.751" v="291" actId="478"/>
          <ac:spMkLst>
            <pc:docMk/>
            <pc:sldMk cId="1232356955" sldId="275"/>
            <ac:spMk id="16" creationId="{C8567E98-80CA-7CBF-2BCB-2B112833F6F1}"/>
          </ac:spMkLst>
        </pc:spChg>
        <pc:spChg chg="del">
          <ac:chgData name="Rosie Cooper" userId="bf124abb-9a2b-4602-9121-6ae61623fa8e" providerId="ADAL" clId="{AEDC149A-43B3-4EE5-A94B-349BCB516E3A}" dt="2024-04-30T12:38:25.751" v="291" actId="478"/>
          <ac:spMkLst>
            <pc:docMk/>
            <pc:sldMk cId="1232356955" sldId="275"/>
            <ac:spMk id="17" creationId="{5BB5F5CE-B11B-FDC1-8F30-B27BEA290954}"/>
          </ac:spMkLst>
        </pc:spChg>
        <pc:spChg chg="del">
          <ac:chgData name="Rosie Cooper" userId="bf124abb-9a2b-4602-9121-6ae61623fa8e" providerId="ADAL" clId="{AEDC149A-43B3-4EE5-A94B-349BCB516E3A}" dt="2024-04-30T12:38:25.751" v="291" actId="478"/>
          <ac:spMkLst>
            <pc:docMk/>
            <pc:sldMk cId="1232356955" sldId="275"/>
            <ac:spMk id="18" creationId="{2E832F82-4F8F-C845-0DB6-7550042ED464}"/>
          </ac:spMkLst>
        </pc:spChg>
        <pc:spChg chg="del">
          <ac:chgData name="Rosie Cooper" userId="bf124abb-9a2b-4602-9121-6ae61623fa8e" providerId="ADAL" clId="{AEDC149A-43B3-4EE5-A94B-349BCB516E3A}" dt="2024-04-30T12:38:25.751" v="291" actId="478"/>
          <ac:spMkLst>
            <pc:docMk/>
            <pc:sldMk cId="1232356955" sldId="275"/>
            <ac:spMk id="19" creationId="{60B475C5-7881-5FF9-B541-433CCF5598FA}"/>
          </ac:spMkLst>
        </pc:spChg>
        <pc:spChg chg="del">
          <ac:chgData name="Rosie Cooper" userId="bf124abb-9a2b-4602-9121-6ae61623fa8e" providerId="ADAL" clId="{AEDC149A-43B3-4EE5-A94B-349BCB516E3A}" dt="2024-04-30T12:38:25.751" v="291" actId="478"/>
          <ac:spMkLst>
            <pc:docMk/>
            <pc:sldMk cId="1232356955" sldId="275"/>
            <ac:spMk id="20" creationId="{B6B1725A-A07F-1F7B-33E2-E4FEB9B2A31E}"/>
          </ac:spMkLst>
        </pc:spChg>
        <pc:spChg chg="del">
          <ac:chgData name="Rosie Cooper" userId="bf124abb-9a2b-4602-9121-6ae61623fa8e" providerId="ADAL" clId="{AEDC149A-43B3-4EE5-A94B-349BCB516E3A}" dt="2024-04-30T12:38:25.751" v="291" actId="478"/>
          <ac:spMkLst>
            <pc:docMk/>
            <pc:sldMk cId="1232356955" sldId="275"/>
            <ac:spMk id="21" creationId="{1644A031-A576-C80E-F561-8AC86808D930}"/>
          </ac:spMkLst>
        </pc:spChg>
        <pc:spChg chg="del">
          <ac:chgData name="Rosie Cooper" userId="bf124abb-9a2b-4602-9121-6ae61623fa8e" providerId="ADAL" clId="{AEDC149A-43B3-4EE5-A94B-349BCB516E3A}" dt="2024-04-30T12:38:25.751" v="291" actId="478"/>
          <ac:spMkLst>
            <pc:docMk/>
            <pc:sldMk cId="1232356955" sldId="275"/>
            <ac:spMk id="24" creationId="{530B1398-32BD-1E5C-2277-C21BD27488B8}"/>
          </ac:spMkLst>
        </pc:spChg>
        <pc:spChg chg="del">
          <ac:chgData name="Rosie Cooper" userId="bf124abb-9a2b-4602-9121-6ae61623fa8e" providerId="ADAL" clId="{AEDC149A-43B3-4EE5-A94B-349BCB516E3A}" dt="2024-04-30T12:38:25.751" v="291" actId="478"/>
          <ac:spMkLst>
            <pc:docMk/>
            <pc:sldMk cId="1232356955" sldId="275"/>
            <ac:spMk id="25" creationId="{3E0F4F74-D3FA-FF1B-FE1D-6F0A3A5B6B10}"/>
          </ac:spMkLst>
        </pc:spChg>
        <pc:spChg chg="del">
          <ac:chgData name="Rosie Cooper" userId="bf124abb-9a2b-4602-9121-6ae61623fa8e" providerId="ADAL" clId="{AEDC149A-43B3-4EE5-A94B-349BCB516E3A}" dt="2024-04-30T12:38:25.751" v="291" actId="478"/>
          <ac:spMkLst>
            <pc:docMk/>
            <pc:sldMk cId="1232356955" sldId="275"/>
            <ac:spMk id="26" creationId="{4E9D09A4-852B-E295-D66E-66F4BB8112F8}"/>
          </ac:spMkLst>
        </pc:spChg>
        <pc:spChg chg="del">
          <ac:chgData name="Rosie Cooper" userId="bf124abb-9a2b-4602-9121-6ae61623fa8e" providerId="ADAL" clId="{AEDC149A-43B3-4EE5-A94B-349BCB516E3A}" dt="2024-04-30T12:38:25.751" v="291" actId="478"/>
          <ac:spMkLst>
            <pc:docMk/>
            <pc:sldMk cId="1232356955" sldId="275"/>
            <ac:spMk id="27" creationId="{F07EB55F-7C81-3C60-78D5-B87FAA076C13}"/>
          </ac:spMkLst>
        </pc:spChg>
        <pc:spChg chg="del">
          <ac:chgData name="Rosie Cooper" userId="bf124abb-9a2b-4602-9121-6ae61623fa8e" providerId="ADAL" clId="{AEDC149A-43B3-4EE5-A94B-349BCB516E3A}" dt="2024-04-30T12:38:25.751" v="291" actId="478"/>
          <ac:spMkLst>
            <pc:docMk/>
            <pc:sldMk cId="1232356955" sldId="275"/>
            <ac:spMk id="28" creationId="{D379CD59-AAA5-8EBA-2E24-89C106D40F79}"/>
          </ac:spMkLst>
        </pc:spChg>
        <pc:spChg chg="del">
          <ac:chgData name="Rosie Cooper" userId="bf124abb-9a2b-4602-9121-6ae61623fa8e" providerId="ADAL" clId="{AEDC149A-43B3-4EE5-A94B-349BCB516E3A}" dt="2024-04-30T12:38:28.176" v="292" actId="478"/>
          <ac:spMkLst>
            <pc:docMk/>
            <pc:sldMk cId="1232356955" sldId="275"/>
            <ac:spMk id="29" creationId="{30B5D681-40FB-70F0-291A-507A501CF71F}"/>
          </ac:spMkLst>
        </pc:spChg>
        <pc:spChg chg="del">
          <ac:chgData name="Rosie Cooper" userId="bf124abb-9a2b-4602-9121-6ae61623fa8e" providerId="ADAL" clId="{AEDC149A-43B3-4EE5-A94B-349BCB516E3A}" dt="2024-04-30T12:38:25.751" v="291" actId="478"/>
          <ac:spMkLst>
            <pc:docMk/>
            <pc:sldMk cId="1232356955" sldId="275"/>
            <ac:spMk id="30" creationId="{8E990AC1-3C81-0719-3C89-48A8A9569B82}"/>
          </ac:spMkLst>
        </pc:spChg>
        <pc:spChg chg="del">
          <ac:chgData name="Rosie Cooper" userId="bf124abb-9a2b-4602-9121-6ae61623fa8e" providerId="ADAL" clId="{AEDC149A-43B3-4EE5-A94B-349BCB516E3A}" dt="2024-04-30T12:38:31.604" v="294" actId="478"/>
          <ac:spMkLst>
            <pc:docMk/>
            <pc:sldMk cId="1232356955" sldId="275"/>
            <ac:spMk id="31" creationId="{0A28E9ED-AFF8-E12E-943D-3416E6A04947}"/>
          </ac:spMkLst>
        </pc:spChg>
        <pc:spChg chg="del">
          <ac:chgData name="Rosie Cooper" userId="bf124abb-9a2b-4602-9121-6ae61623fa8e" providerId="ADAL" clId="{AEDC149A-43B3-4EE5-A94B-349BCB516E3A}" dt="2024-04-30T12:38:25.751" v="291" actId="478"/>
          <ac:spMkLst>
            <pc:docMk/>
            <pc:sldMk cId="1232356955" sldId="275"/>
            <ac:spMk id="32" creationId="{88125044-086E-EAE1-1F83-1142F776C2EA}"/>
          </ac:spMkLst>
        </pc:spChg>
        <pc:spChg chg="del">
          <ac:chgData name="Rosie Cooper" userId="bf124abb-9a2b-4602-9121-6ae61623fa8e" providerId="ADAL" clId="{AEDC149A-43B3-4EE5-A94B-349BCB516E3A}" dt="2024-04-30T12:38:28.176" v="292" actId="478"/>
          <ac:spMkLst>
            <pc:docMk/>
            <pc:sldMk cId="1232356955" sldId="275"/>
            <ac:spMk id="33" creationId="{9CA6A1DC-10DD-154A-43A4-4694C27D4054}"/>
          </ac:spMkLst>
        </pc:spChg>
        <pc:spChg chg="del">
          <ac:chgData name="Rosie Cooper" userId="bf124abb-9a2b-4602-9121-6ae61623fa8e" providerId="ADAL" clId="{AEDC149A-43B3-4EE5-A94B-349BCB516E3A}" dt="2024-04-30T12:38:25.751" v="291" actId="478"/>
          <ac:spMkLst>
            <pc:docMk/>
            <pc:sldMk cId="1232356955" sldId="275"/>
            <ac:spMk id="34" creationId="{3BD80995-F154-E7E7-C5DF-623A38525CC4}"/>
          </ac:spMkLst>
        </pc:spChg>
        <pc:spChg chg="del">
          <ac:chgData name="Rosie Cooper" userId="bf124abb-9a2b-4602-9121-6ae61623fa8e" providerId="ADAL" clId="{AEDC149A-43B3-4EE5-A94B-349BCB516E3A}" dt="2024-04-30T12:38:29.883" v="293" actId="478"/>
          <ac:spMkLst>
            <pc:docMk/>
            <pc:sldMk cId="1232356955" sldId="275"/>
            <ac:spMk id="35" creationId="{25A1669E-ADD4-002A-5859-D5F30B5E0547}"/>
          </ac:spMkLst>
        </pc:spChg>
        <pc:spChg chg="del">
          <ac:chgData name="Rosie Cooper" userId="bf124abb-9a2b-4602-9121-6ae61623fa8e" providerId="ADAL" clId="{AEDC149A-43B3-4EE5-A94B-349BCB516E3A}" dt="2024-04-30T12:38:25.751" v="291" actId="478"/>
          <ac:spMkLst>
            <pc:docMk/>
            <pc:sldMk cId="1232356955" sldId="275"/>
            <ac:spMk id="36" creationId="{83B2321E-F8BE-795E-512E-C6AC7E96442F}"/>
          </ac:spMkLst>
        </pc:spChg>
        <pc:spChg chg="del">
          <ac:chgData name="Rosie Cooper" userId="bf124abb-9a2b-4602-9121-6ae61623fa8e" providerId="ADAL" clId="{AEDC149A-43B3-4EE5-A94B-349BCB516E3A}" dt="2024-04-30T12:38:25.751" v="291" actId="478"/>
          <ac:spMkLst>
            <pc:docMk/>
            <pc:sldMk cId="1232356955" sldId="275"/>
            <ac:spMk id="37" creationId="{59DD5749-A2B3-8E5D-98F5-4ADE2E664F57}"/>
          </ac:spMkLst>
        </pc:spChg>
        <pc:spChg chg="del">
          <ac:chgData name="Rosie Cooper" userId="bf124abb-9a2b-4602-9121-6ae61623fa8e" providerId="ADAL" clId="{AEDC149A-43B3-4EE5-A94B-349BCB516E3A}" dt="2024-04-30T12:38:25.751" v="291" actId="478"/>
          <ac:spMkLst>
            <pc:docMk/>
            <pc:sldMk cId="1232356955" sldId="275"/>
            <ac:spMk id="38" creationId="{43C6C337-5A58-48E4-8C4C-2D53D291A91C}"/>
          </ac:spMkLst>
        </pc:spChg>
        <pc:spChg chg="del">
          <ac:chgData name="Rosie Cooper" userId="bf124abb-9a2b-4602-9121-6ae61623fa8e" providerId="ADAL" clId="{AEDC149A-43B3-4EE5-A94B-349BCB516E3A}" dt="2024-04-30T12:38:25.751" v="291" actId="478"/>
          <ac:spMkLst>
            <pc:docMk/>
            <pc:sldMk cId="1232356955" sldId="275"/>
            <ac:spMk id="39" creationId="{AA4A1BBF-CBB5-94B8-0ABE-3FE0AD255CB5}"/>
          </ac:spMkLst>
        </pc:spChg>
        <pc:spChg chg="del">
          <ac:chgData name="Rosie Cooper" userId="bf124abb-9a2b-4602-9121-6ae61623fa8e" providerId="ADAL" clId="{AEDC149A-43B3-4EE5-A94B-349BCB516E3A}" dt="2024-04-30T12:38:25.751" v="291" actId="478"/>
          <ac:spMkLst>
            <pc:docMk/>
            <pc:sldMk cId="1232356955" sldId="275"/>
            <ac:spMk id="44" creationId="{9CBF1E32-6B63-203E-22C2-A582CD3F09F8}"/>
          </ac:spMkLst>
        </pc:spChg>
        <pc:spChg chg="del">
          <ac:chgData name="Rosie Cooper" userId="bf124abb-9a2b-4602-9121-6ae61623fa8e" providerId="ADAL" clId="{AEDC149A-43B3-4EE5-A94B-349BCB516E3A}" dt="2024-04-30T12:38:25.751" v="291" actId="478"/>
          <ac:spMkLst>
            <pc:docMk/>
            <pc:sldMk cId="1232356955" sldId="275"/>
            <ac:spMk id="45" creationId="{2FF3312F-4AD7-1271-9041-DA13EBAF4E4D}"/>
          </ac:spMkLst>
        </pc:spChg>
        <pc:picChg chg="mod modVis">
          <ac:chgData name="Rosie Cooper" userId="bf124abb-9a2b-4602-9121-6ae61623fa8e" providerId="ADAL" clId="{AEDC149A-43B3-4EE5-A94B-349BCB516E3A}" dt="2024-04-30T12:38:53.455" v="300" actId="1076"/>
          <ac:picMkLst>
            <pc:docMk/>
            <pc:sldMk cId="1232356955" sldId="275"/>
            <ac:picMk id="3" creationId="{19E496CA-D408-5887-B27C-75DBBBE14817}"/>
          </ac:picMkLst>
        </pc:picChg>
        <pc:picChg chg="del">
          <ac:chgData name="Rosie Cooper" userId="bf124abb-9a2b-4602-9121-6ae61623fa8e" providerId="ADAL" clId="{AEDC149A-43B3-4EE5-A94B-349BCB516E3A}" dt="2024-04-30T12:38:25.751" v="291" actId="478"/>
          <ac:picMkLst>
            <pc:docMk/>
            <pc:sldMk cId="1232356955" sldId="275"/>
            <ac:picMk id="47" creationId="{2F34F869-0BF9-4BBC-60A4-F92CCCE2BD21}"/>
          </ac:picMkLst>
        </pc:picChg>
        <pc:picChg chg="del">
          <ac:chgData name="Rosie Cooper" userId="bf124abb-9a2b-4602-9121-6ae61623fa8e" providerId="ADAL" clId="{AEDC149A-43B3-4EE5-A94B-349BCB516E3A}" dt="2024-04-30T12:38:25.751" v="291" actId="478"/>
          <ac:picMkLst>
            <pc:docMk/>
            <pc:sldMk cId="1232356955" sldId="275"/>
            <ac:picMk id="49" creationId="{E7AF8872-9EB5-1985-D1E4-BF266755191B}"/>
          </ac:picMkLst>
        </pc:picChg>
        <pc:picChg chg="del">
          <ac:chgData name="Rosie Cooper" userId="bf124abb-9a2b-4602-9121-6ae61623fa8e" providerId="ADAL" clId="{AEDC149A-43B3-4EE5-A94B-349BCB516E3A}" dt="2024-04-30T12:38:25.751" v="291" actId="478"/>
          <ac:picMkLst>
            <pc:docMk/>
            <pc:sldMk cId="1232356955" sldId="275"/>
            <ac:picMk id="50" creationId="{E65EB417-F47C-144E-5655-E9B52127CD32}"/>
          </ac:picMkLst>
        </pc:picChg>
        <pc:picChg chg="del">
          <ac:chgData name="Rosie Cooper" userId="bf124abb-9a2b-4602-9121-6ae61623fa8e" providerId="ADAL" clId="{AEDC149A-43B3-4EE5-A94B-349BCB516E3A}" dt="2024-04-30T12:38:25.751" v="291" actId="478"/>
          <ac:picMkLst>
            <pc:docMk/>
            <pc:sldMk cId="1232356955" sldId="275"/>
            <ac:picMk id="51" creationId="{3AEA4A09-6F29-78C8-D78B-3791311D6841}"/>
          </ac:picMkLst>
        </pc:picChg>
        <pc:picChg chg="del">
          <ac:chgData name="Rosie Cooper" userId="bf124abb-9a2b-4602-9121-6ae61623fa8e" providerId="ADAL" clId="{AEDC149A-43B3-4EE5-A94B-349BCB516E3A}" dt="2024-04-30T12:38:25.751" v="291" actId="478"/>
          <ac:picMkLst>
            <pc:docMk/>
            <pc:sldMk cId="1232356955" sldId="275"/>
            <ac:picMk id="52" creationId="{A57E76CD-96ED-9B99-F075-FE80BF1492F9}"/>
          </ac:picMkLst>
        </pc:picChg>
        <pc:picChg chg="del">
          <ac:chgData name="Rosie Cooper" userId="bf124abb-9a2b-4602-9121-6ae61623fa8e" providerId="ADAL" clId="{AEDC149A-43B3-4EE5-A94B-349BCB516E3A}" dt="2024-04-30T12:38:25.751" v="291" actId="478"/>
          <ac:picMkLst>
            <pc:docMk/>
            <pc:sldMk cId="1232356955" sldId="275"/>
            <ac:picMk id="53" creationId="{E6283AB9-11A0-B917-18E6-025E067BD131}"/>
          </ac:picMkLst>
        </pc:picChg>
        <pc:picChg chg="del">
          <ac:chgData name="Rosie Cooper" userId="bf124abb-9a2b-4602-9121-6ae61623fa8e" providerId="ADAL" clId="{AEDC149A-43B3-4EE5-A94B-349BCB516E3A}" dt="2024-04-30T12:38:25.751" v="291" actId="478"/>
          <ac:picMkLst>
            <pc:docMk/>
            <pc:sldMk cId="1232356955" sldId="275"/>
            <ac:picMk id="54" creationId="{41411C9E-A68D-8521-39AB-1E5A16AC4396}"/>
          </ac:picMkLst>
        </pc:picChg>
        <pc:picChg chg="del">
          <ac:chgData name="Rosie Cooper" userId="bf124abb-9a2b-4602-9121-6ae61623fa8e" providerId="ADAL" clId="{AEDC149A-43B3-4EE5-A94B-349BCB516E3A}" dt="2024-04-30T12:38:25.751" v="291" actId="478"/>
          <ac:picMkLst>
            <pc:docMk/>
            <pc:sldMk cId="1232356955" sldId="275"/>
            <ac:picMk id="55" creationId="{71E33940-4FB5-0DA3-6285-2AE8FC18F9E3}"/>
          </ac:picMkLst>
        </pc:picChg>
        <pc:picChg chg="del">
          <ac:chgData name="Rosie Cooper" userId="bf124abb-9a2b-4602-9121-6ae61623fa8e" providerId="ADAL" clId="{AEDC149A-43B3-4EE5-A94B-349BCB516E3A}" dt="2024-04-30T12:38:25.751" v="291" actId="478"/>
          <ac:picMkLst>
            <pc:docMk/>
            <pc:sldMk cId="1232356955" sldId="275"/>
            <ac:picMk id="56" creationId="{D3D3DD81-05AC-3CCF-1FE4-537E4DD6C821}"/>
          </ac:picMkLst>
        </pc:picChg>
        <pc:picChg chg="del">
          <ac:chgData name="Rosie Cooper" userId="bf124abb-9a2b-4602-9121-6ae61623fa8e" providerId="ADAL" clId="{AEDC149A-43B3-4EE5-A94B-349BCB516E3A}" dt="2024-04-30T12:38:25.751" v="291" actId="478"/>
          <ac:picMkLst>
            <pc:docMk/>
            <pc:sldMk cId="1232356955" sldId="275"/>
            <ac:picMk id="57" creationId="{D75BE5E9-1EF7-D685-4065-1B4523D9D832}"/>
          </ac:picMkLst>
        </pc:picChg>
        <pc:picChg chg="del">
          <ac:chgData name="Rosie Cooper" userId="bf124abb-9a2b-4602-9121-6ae61623fa8e" providerId="ADAL" clId="{AEDC149A-43B3-4EE5-A94B-349BCB516E3A}" dt="2024-04-30T12:38:25.751" v="291" actId="478"/>
          <ac:picMkLst>
            <pc:docMk/>
            <pc:sldMk cId="1232356955" sldId="275"/>
            <ac:picMk id="58" creationId="{98C4EE7D-28DD-E0B1-FAF1-A86D87D6EAE6}"/>
          </ac:picMkLst>
        </pc:picChg>
        <pc:picChg chg="del">
          <ac:chgData name="Rosie Cooper" userId="bf124abb-9a2b-4602-9121-6ae61623fa8e" providerId="ADAL" clId="{AEDC149A-43B3-4EE5-A94B-349BCB516E3A}" dt="2024-04-30T12:38:25.751" v="291" actId="478"/>
          <ac:picMkLst>
            <pc:docMk/>
            <pc:sldMk cId="1232356955" sldId="275"/>
            <ac:picMk id="59" creationId="{0E8CF3BF-1519-34B5-D72B-E8D42A3CCAE7}"/>
          </ac:picMkLst>
        </pc:picChg>
        <pc:picChg chg="del">
          <ac:chgData name="Rosie Cooper" userId="bf124abb-9a2b-4602-9121-6ae61623fa8e" providerId="ADAL" clId="{AEDC149A-43B3-4EE5-A94B-349BCB516E3A}" dt="2024-04-30T12:38:25.751" v="291" actId="478"/>
          <ac:picMkLst>
            <pc:docMk/>
            <pc:sldMk cId="1232356955" sldId="275"/>
            <ac:picMk id="60" creationId="{7790CD06-9C51-9AA1-7A08-84D5B3D88851}"/>
          </ac:picMkLst>
        </pc:picChg>
        <pc:picChg chg="del">
          <ac:chgData name="Rosie Cooper" userId="bf124abb-9a2b-4602-9121-6ae61623fa8e" providerId="ADAL" clId="{AEDC149A-43B3-4EE5-A94B-349BCB516E3A}" dt="2024-04-30T12:38:25.751" v="291" actId="478"/>
          <ac:picMkLst>
            <pc:docMk/>
            <pc:sldMk cId="1232356955" sldId="275"/>
            <ac:picMk id="61" creationId="{1A0DEB10-AD7B-EC8A-BE10-01243A2ADBC8}"/>
          </ac:picMkLst>
        </pc:picChg>
      </pc:sldChg>
    </pc:docChg>
  </pc:docChgLst>
  <pc:docChgLst>
    <pc:chgData name="Rosie Cooper" userId="bf124abb-9a2b-4602-9121-6ae61623fa8e" providerId="ADAL" clId="{9C23A8AB-98E8-479E-B83B-B234216EA28E}"/>
    <pc:docChg chg="custSel addSld delSld modSld">
      <pc:chgData name="Rosie Cooper" userId="bf124abb-9a2b-4602-9121-6ae61623fa8e" providerId="ADAL" clId="{9C23A8AB-98E8-479E-B83B-B234216EA28E}" dt="2024-03-21T20:40:23.133" v="52" actId="6549"/>
      <pc:docMkLst>
        <pc:docMk/>
      </pc:docMkLst>
      <pc:sldChg chg="del">
        <pc:chgData name="Rosie Cooper" userId="bf124abb-9a2b-4602-9121-6ae61623fa8e" providerId="ADAL" clId="{9C23A8AB-98E8-479E-B83B-B234216EA28E}" dt="2024-03-21T20:35:38.659" v="0" actId="47"/>
        <pc:sldMkLst>
          <pc:docMk/>
          <pc:sldMk cId="1248512973" sldId="256"/>
        </pc:sldMkLst>
      </pc:sldChg>
      <pc:sldChg chg="del">
        <pc:chgData name="Rosie Cooper" userId="bf124abb-9a2b-4602-9121-6ae61623fa8e" providerId="ADAL" clId="{9C23A8AB-98E8-479E-B83B-B234216EA28E}" dt="2024-03-21T20:35:39.417" v="1" actId="47"/>
        <pc:sldMkLst>
          <pc:docMk/>
          <pc:sldMk cId="3922173898" sldId="257"/>
        </pc:sldMkLst>
      </pc:sldChg>
      <pc:sldChg chg="delSp modSp mod">
        <pc:chgData name="Rosie Cooper" userId="bf124abb-9a2b-4602-9121-6ae61623fa8e" providerId="ADAL" clId="{9C23A8AB-98E8-479E-B83B-B234216EA28E}" dt="2024-03-21T20:38:58.499" v="31" actId="6549"/>
        <pc:sldMkLst>
          <pc:docMk/>
          <pc:sldMk cId="3141421128" sldId="258"/>
        </pc:sldMkLst>
        <pc:spChg chg="mod">
          <ac:chgData name="Rosie Cooper" userId="bf124abb-9a2b-4602-9121-6ae61623fa8e" providerId="ADAL" clId="{9C23A8AB-98E8-479E-B83B-B234216EA28E}" dt="2024-03-21T20:38:58.499" v="31" actId="6549"/>
          <ac:spMkLst>
            <pc:docMk/>
            <pc:sldMk cId="3141421128" sldId="258"/>
            <ac:spMk id="7" creationId="{B35AA7AA-C994-1347-56B3-EFADE6D10014}"/>
          </ac:spMkLst>
        </pc:spChg>
        <pc:spChg chg="del mod">
          <ac:chgData name="Rosie Cooper" userId="bf124abb-9a2b-4602-9121-6ae61623fa8e" providerId="ADAL" clId="{9C23A8AB-98E8-479E-B83B-B234216EA28E}" dt="2024-03-21T20:38:45.054" v="26" actId="478"/>
          <ac:spMkLst>
            <pc:docMk/>
            <pc:sldMk cId="3141421128" sldId="258"/>
            <ac:spMk id="8" creationId="{A1169AA3-304F-F611-29B3-0E344A97FD02}"/>
          </ac:spMkLst>
        </pc:spChg>
        <pc:spChg chg="mod">
          <ac:chgData name="Rosie Cooper" userId="bf124abb-9a2b-4602-9121-6ae61623fa8e" providerId="ADAL" clId="{9C23A8AB-98E8-479E-B83B-B234216EA28E}" dt="2024-03-21T20:37:23.453" v="17" actId="962"/>
          <ac:spMkLst>
            <pc:docMk/>
            <pc:sldMk cId="3141421128" sldId="258"/>
            <ac:spMk id="14" creationId="{5D04D2EE-4F87-6961-60AE-31BA684527BA}"/>
          </ac:spMkLst>
        </pc:spChg>
        <pc:spChg chg="mod">
          <ac:chgData name="Rosie Cooper" userId="bf124abb-9a2b-4602-9121-6ae61623fa8e" providerId="ADAL" clId="{9C23A8AB-98E8-479E-B83B-B234216EA28E}" dt="2024-03-21T20:37:23.453" v="17" actId="962"/>
          <ac:spMkLst>
            <pc:docMk/>
            <pc:sldMk cId="3141421128" sldId="258"/>
            <ac:spMk id="15" creationId="{36B745D2-3676-2E8D-F493-8575AA2340A8}"/>
          </ac:spMkLst>
        </pc:spChg>
        <pc:spChg chg="mod">
          <ac:chgData name="Rosie Cooper" userId="bf124abb-9a2b-4602-9121-6ae61623fa8e" providerId="ADAL" clId="{9C23A8AB-98E8-479E-B83B-B234216EA28E}" dt="2024-03-21T20:37:23.453" v="17" actId="962"/>
          <ac:spMkLst>
            <pc:docMk/>
            <pc:sldMk cId="3141421128" sldId="258"/>
            <ac:spMk id="23" creationId="{CADE07BD-FF5A-1C4E-B1B6-EB92C9E5121C}"/>
          </ac:spMkLst>
        </pc:spChg>
        <pc:spChg chg="mod">
          <ac:chgData name="Rosie Cooper" userId="bf124abb-9a2b-4602-9121-6ae61623fa8e" providerId="ADAL" clId="{9C23A8AB-98E8-479E-B83B-B234216EA28E}" dt="2024-03-21T20:37:23.453" v="17" actId="962"/>
          <ac:spMkLst>
            <pc:docMk/>
            <pc:sldMk cId="3141421128" sldId="258"/>
            <ac:spMk id="24" creationId="{530B1398-32BD-1E5C-2277-C21BD27488B8}"/>
          </ac:spMkLst>
        </pc:spChg>
        <pc:spChg chg="mod">
          <ac:chgData name="Rosie Cooper" userId="bf124abb-9a2b-4602-9121-6ae61623fa8e" providerId="ADAL" clId="{9C23A8AB-98E8-479E-B83B-B234216EA28E}" dt="2024-03-21T20:37:23.453" v="17" actId="962"/>
          <ac:spMkLst>
            <pc:docMk/>
            <pc:sldMk cId="3141421128" sldId="258"/>
            <ac:spMk id="25" creationId="{3E0F4F74-D3FA-FF1B-FE1D-6F0A3A5B6B10}"/>
          </ac:spMkLst>
        </pc:spChg>
        <pc:spChg chg="mod">
          <ac:chgData name="Rosie Cooper" userId="bf124abb-9a2b-4602-9121-6ae61623fa8e" providerId="ADAL" clId="{9C23A8AB-98E8-479E-B83B-B234216EA28E}" dt="2024-03-21T20:37:23.453" v="17" actId="962"/>
          <ac:spMkLst>
            <pc:docMk/>
            <pc:sldMk cId="3141421128" sldId="258"/>
            <ac:spMk id="28" creationId="{D379CD59-AAA5-8EBA-2E24-89C106D40F79}"/>
          </ac:spMkLst>
        </pc:spChg>
        <pc:spChg chg="mod">
          <ac:chgData name="Rosie Cooper" userId="bf124abb-9a2b-4602-9121-6ae61623fa8e" providerId="ADAL" clId="{9C23A8AB-98E8-479E-B83B-B234216EA28E}" dt="2024-03-21T20:37:23.453" v="17" actId="962"/>
          <ac:spMkLst>
            <pc:docMk/>
            <pc:sldMk cId="3141421128" sldId="258"/>
            <ac:spMk id="29" creationId="{30B5D681-40FB-70F0-291A-507A501CF71F}"/>
          </ac:spMkLst>
        </pc:spChg>
        <pc:spChg chg="mod">
          <ac:chgData name="Rosie Cooper" userId="bf124abb-9a2b-4602-9121-6ae61623fa8e" providerId="ADAL" clId="{9C23A8AB-98E8-479E-B83B-B234216EA28E}" dt="2024-03-21T20:37:23.453" v="17" actId="962"/>
          <ac:spMkLst>
            <pc:docMk/>
            <pc:sldMk cId="3141421128" sldId="258"/>
            <ac:spMk id="34" creationId="{3BD80995-F154-E7E7-C5DF-623A38525CC4}"/>
          </ac:spMkLst>
        </pc:spChg>
        <pc:spChg chg="mod">
          <ac:chgData name="Rosie Cooper" userId="bf124abb-9a2b-4602-9121-6ae61623fa8e" providerId="ADAL" clId="{9C23A8AB-98E8-479E-B83B-B234216EA28E}" dt="2024-03-21T20:37:23.453" v="17" actId="962"/>
          <ac:spMkLst>
            <pc:docMk/>
            <pc:sldMk cId="3141421128" sldId="258"/>
            <ac:spMk id="35" creationId="{25A1669E-ADD4-002A-5859-D5F30B5E0547}"/>
          </ac:spMkLst>
        </pc:spChg>
        <pc:spChg chg="mod">
          <ac:chgData name="Rosie Cooper" userId="bf124abb-9a2b-4602-9121-6ae61623fa8e" providerId="ADAL" clId="{9C23A8AB-98E8-479E-B83B-B234216EA28E}" dt="2024-03-21T20:37:23.453" v="17" actId="962"/>
          <ac:spMkLst>
            <pc:docMk/>
            <pc:sldMk cId="3141421128" sldId="258"/>
            <ac:spMk id="78" creationId="{85B62479-ED32-EF2F-B083-2D30633F4744}"/>
          </ac:spMkLst>
        </pc:spChg>
        <pc:picChg chg="mod">
          <ac:chgData name="Rosie Cooper" userId="bf124abb-9a2b-4602-9121-6ae61623fa8e" providerId="ADAL" clId="{9C23A8AB-98E8-479E-B83B-B234216EA28E}" dt="2024-03-21T20:37:23.453" v="17" actId="962"/>
          <ac:picMkLst>
            <pc:docMk/>
            <pc:sldMk cId="3141421128" sldId="258"/>
            <ac:picMk id="2" creationId="{B7A14336-D258-5AAB-40C5-1BA2D50BFF6B}"/>
          </ac:picMkLst>
        </pc:picChg>
        <pc:picChg chg="mod">
          <ac:chgData name="Rosie Cooper" userId="bf124abb-9a2b-4602-9121-6ae61623fa8e" providerId="ADAL" clId="{9C23A8AB-98E8-479E-B83B-B234216EA28E}" dt="2024-03-21T20:37:23.453" v="17" actId="962"/>
          <ac:picMkLst>
            <pc:docMk/>
            <pc:sldMk cId="3141421128" sldId="258"/>
            <ac:picMk id="4" creationId="{B29D5FAB-DE93-22D6-F2D2-09BEDB95D2E2}"/>
          </ac:picMkLst>
        </pc:picChg>
        <pc:picChg chg="mod">
          <ac:chgData name="Rosie Cooper" userId="bf124abb-9a2b-4602-9121-6ae61623fa8e" providerId="ADAL" clId="{9C23A8AB-98E8-479E-B83B-B234216EA28E}" dt="2024-03-21T20:37:23.453" v="17" actId="962"/>
          <ac:picMkLst>
            <pc:docMk/>
            <pc:sldMk cId="3141421128" sldId="258"/>
            <ac:picMk id="49" creationId="{E7AF8872-9EB5-1985-D1E4-BF266755191B}"/>
          </ac:picMkLst>
        </pc:picChg>
        <pc:picChg chg="mod">
          <ac:chgData name="Rosie Cooper" userId="bf124abb-9a2b-4602-9121-6ae61623fa8e" providerId="ADAL" clId="{9C23A8AB-98E8-479E-B83B-B234216EA28E}" dt="2024-03-21T20:37:23.453" v="17" actId="962"/>
          <ac:picMkLst>
            <pc:docMk/>
            <pc:sldMk cId="3141421128" sldId="258"/>
            <ac:picMk id="52" creationId="{A57E76CD-96ED-9B99-F075-FE80BF1492F9}"/>
          </ac:picMkLst>
        </pc:picChg>
        <pc:picChg chg="mod">
          <ac:chgData name="Rosie Cooper" userId="bf124abb-9a2b-4602-9121-6ae61623fa8e" providerId="ADAL" clId="{9C23A8AB-98E8-479E-B83B-B234216EA28E}" dt="2024-03-21T20:37:23.453" v="17" actId="962"/>
          <ac:picMkLst>
            <pc:docMk/>
            <pc:sldMk cId="3141421128" sldId="258"/>
            <ac:picMk id="53" creationId="{E6283AB9-11A0-B917-18E6-025E067BD131}"/>
          </ac:picMkLst>
        </pc:picChg>
        <pc:picChg chg="mod">
          <ac:chgData name="Rosie Cooper" userId="bf124abb-9a2b-4602-9121-6ae61623fa8e" providerId="ADAL" clId="{9C23A8AB-98E8-479E-B83B-B234216EA28E}" dt="2024-03-21T20:37:23.453" v="17" actId="962"/>
          <ac:picMkLst>
            <pc:docMk/>
            <pc:sldMk cId="3141421128" sldId="258"/>
            <ac:picMk id="54" creationId="{41411C9E-A68D-8521-39AB-1E5A16AC4396}"/>
          </ac:picMkLst>
        </pc:picChg>
        <pc:picChg chg="mod">
          <ac:chgData name="Rosie Cooper" userId="bf124abb-9a2b-4602-9121-6ae61623fa8e" providerId="ADAL" clId="{9C23A8AB-98E8-479E-B83B-B234216EA28E}" dt="2024-03-21T20:37:23.453" v="17" actId="962"/>
          <ac:picMkLst>
            <pc:docMk/>
            <pc:sldMk cId="3141421128" sldId="258"/>
            <ac:picMk id="56" creationId="{D3D3DD81-05AC-3CCF-1FE4-537E4DD6C821}"/>
          </ac:picMkLst>
        </pc:picChg>
        <pc:picChg chg="mod">
          <ac:chgData name="Rosie Cooper" userId="bf124abb-9a2b-4602-9121-6ae61623fa8e" providerId="ADAL" clId="{9C23A8AB-98E8-479E-B83B-B234216EA28E}" dt="2024-03-21T20:37:23.453" v="17" actId="962"/>
          <ac:picMkLst>
            <pc:docMk/>
            <pc:sldMk cId="3141421128" sldId="258"/>
            <ac:picMk id="59" creationId="{0E8CF3BF-1519-34B5-D72B-E8D42A3CCAE7}"/>
          </ac:picMkLst>
        </pc:picChg>
        <pc:picChg chg="mod">
          <ac:chgData name="Rosie Cooper" userId="bf124abb-9a2b-4602-9121-6ae61623fa8e" providerId="ADAL" clId="{9C23A8AB-98E8-479E-B83B-B234216EA28E}" dt="2024-03-21T20:37:23.453" v="17" actId="962"/>
          <ac:picMkLst>
            <pc:docMk/>
            <pc:sldMk cId="3141421128" sldId="258"/>
            <ac:picMk id="79" creationId="{450B6DEE-2C5E-BD68-7A73-07824CA83A03}"/>
          </ac:picMkLst>
        </pc:picChg>
        <pc:picChg chg="mod">
          <ac:chgData name="Rosie Cooper" userId="bf124abb-9a2b-4602-9121-6ae61623fa8e" providerId="ADAL" clId="{9C23A8AB-98E8-479E-B83B-B234216EA28E}" dt="2024-03-21T20:37:23.453" v="17" actId="962"/>
          <ac:picMkLst>
            <pc:docMk/>
            <pc:sldMk cId="3141421128" sldId="258"/>
            <ac:picMk id="80" creationId="{0C58DD2E-6FBE-B363-D2DF-19BEABA17F38}"/>
          </ac:picMkLst>
        </pc:picChg>
        <pc:picChg chg="mod">
          <ac:chgData name="Rosie Cooper" userId="bf124abb-9a2b-4602-9121-6ae61623fa8e" providerId="ADAL" clId="{9C23A8AB-98E8-479E-B83B-B234216EA28E}" dt="2024-03-21T20:37:23.453" v="17" actId="962"/>
          <ac:picMkLst>
            <pc:docMk/>
            <pc:sldMk cId="3141421128" sldId="258"/>
            <ac:picMk id="81" creationId="{C4B5AA42-3173-C1A7-F790-0F21940DBA88}"/>
          </ac:picMkLst>
        </pc:picChg>
        <pc:picChg chg="mod">
          <ac:chgData name="Rosie Cooper" userId="bf124abb-9a2b-4602-9121-6ae61623fa8e" providerId="ADAL" clId="{9C23A8AB-98E8-479E-B83B-B234216EA28E}" dt="2024-03-21T20:37:23.453" v="17" actId="962"/>
          <ac:picMkLst>
            <pc:docMk/>
            <pc:sldMk cId="3141421128" sldId="258"/>
            <ac:picMk id="82" creationId="{FB155A6E-7A81-3999-0B49-991FDA409840}"/>
          </ac:picMkLst>
        </pc:picChg>
        <pc:picChg chg="mod">
          <ac:chgData name="Rosie Cooper" userId="bf124abb-9a2b-4602-9121-6ae61623fa8e" providerId="ADAL" clId="{9C23A8AB-98E8-479E-B83B-B234216EA28E}" dt="2024-03-21T20:37:23.453" v="17" actId="962"/>
          <ac:picMkLst>
            <pc:docMk/>
            <pc:sldMk cId="3141421128" sldId="258"/>
            <ac:picMk id="83" creationId="{85A2299F-5096-549D-E3CC-C27527597DB3}"/>
          </ac:picMkLst>
        </pc:picChg>
        <pc:picChg chg="mod">
          <ac:chgData name="Rosie Cooper" userId="bf124abb-9a2b-4602-9121-6ae61623fa8e" providerId="ADAL" clId="{9C23A8AB-98E8-479E-B83B-B234216EA28E}" dt="2024-03-21T20:37:23.453" v="17" actId="962"/>
          <ac:picMkLst>
            <pc:docMk/>
            <pc:sldMk cId="3141421128" sldId="258"/>
            <ac:picMk id="84" creationId="{49A40BF2-98EB-556D-9D28-F81F82CE43E0}"/>
          </ac:picMkLst>
        </pc:picChg>
        <pc:picChg chg="mod">
          <ac:chgData name="Rosie Cooper" userId="bf124abb-9a2b-4602-9121-6ae61623fa8e" providerId="ADAL" clId="{9C23A8AB-98E8-479E-B83B-B234216EA28E}" dt="2024-03-21T20:37:23.453" v="17" actId="962"/>
          <ac:picMkLst>
            <pc:docMk/>
            <pc:sldMk cId="3141421128" sldId="258"/>
            <ac:picMk id="85" creationId="{85E1D9BF-CDC0-9AAA-B56B-2E5BED57F482}"/>
          </ac:picMkLst>
        </pc:picChg>
        <pc:picChg chg="mod">
          <ac:chgData name="Rosie Cooper" userId="bf124abb-9a2b-4602-9121-6ae61623fa8e" providerId="ADAL" clId="{9C23A8AB-98E8-479E-B83B-B234216EA28E}" dt="2024-03-21T20:37:23.453" v="17" actId="962"/>
          <ac:picMkLst>
            <pc:docMk/>
            <pc:sldMk cId="3141421128" sldId="258"/>
            <ac:picMk id="86" creationId="{AF08C391-683B-C2C4-17F3-D7026DEA9BF7}"/>
          </ac:picMkLst>
        </pc:picChg>
        <pc:picChg chg="mod">
          <ac:chgData name="Rosie Cooper" userId="bf124abb-9a2b-4602-9121-6ae61623fa8e" providerId="ADAL" clId="{9C23A8AB-98E8-479E-B83B-B234216EA28E}" dt="2024-03-21T20:37:23.453" v="17" actId="962"/>
          <ac:picMkLst>
            <pc:docMk/>
            <pc:sldMk cId="3141421128" sldId="258"/>
            <ac:picMk id="87" creationId="{C84F89FA-5750-527B-F5DF-14A825391354}"/>
          </ac:picMkLst>
        </pc:picChg>
      </pc:sldChg>
      <pc:sldChg chg="delSp modSp mod">
        <pc:chgData name="Rosie Cooper" userId="bf124abb-9a2b-4602-9121-6ae61623fa8e" providerId="ADAL" clId="{9C23A8AB-98E8-479E-B83B-B234216EA28E}" dt="2024-03-21T20:40:05.492" v="47"/>
        <pc:sldMkLst>
          <pc:docMk/>
          <pc:sldMk cId="1282211870" sldId="259"/>
        </pc:sldMkLst>
        <pc:spChg chg="mod">
          <ac:chgData name="Rosie Cooper" userId="bf124abb-9a2b-4602-9121-6ae61623fa8e" providerId="ADAL" clId="{9C23A8AB-98E8-479E-B83B-B234216EA28E}" dt="2024-03-21T20:39:50.415" v="41" actId="20577"/>
          <ac:spMkLst>
            <pc:docMk/>
            <pc:sldMk cId="1282211870" sldId="259"/>
            <ac:spMk id="7" creationId="{B35AA7AA-C994-1347-56B3-EFADE6D10014}"/>
          </ac:spMkLst>
        </pc:spChg>
        <pc:spChg chg="del mod">
          <ac:chgData name="Rosie Cooper" userId="bf124abb-9a2b-4602-9121-6ae61623fa8e" providerId="ADAL" clId="{9C23A8AB-98E8-479E-B83B-B234216EA28E}" dt="2024-03-21T20:40:05.492" v="47"/>
          <ac:spMkLst>
            <pc:docMk/>
            <pc:sldMk cId="1282211870" sldId="259"/>
            <ac:spMk id="8" creationId="{A1169AA3-304F-F611-29B3-0E344A97FD02}"/>
          </ac:spMkLst>
        </pc:spChg>
        <pc:spChg chg="mod">
          <ac:chgData name="Rosie Cooper" userId="bf124abb-9a2b-4602-9121-6ae61623fa8e" providerId="ADAL" clId="{9C23A8AB-98E8-479E-B83B-B234216EA28E}" dt="2024-03-21T20:37:27.344" v="18" actId="962"/>
          <ac:spMkLst>
            <pc:docMk/>
            <pc:sldMk cId="1282211870" sldId="259"/>
            <ac:spMk id="14" creationId="{5D04D2EE-4F87-6961-60AE-31BA684527BA}"/>
          </ac:spMkLst>
        </pc:spChg>
        <pc:spChg chg="mod">
          <ac:chgData name="Rosie Cooper" userId="bf124abb-9a2b-4602-9121-6ae61623fa8e" providerId="ADAL" clId="{9C23A8AB-98E8-479E-B83B-B234216EA28E}" dt="2024-03-21T20:37:27.344" v="18" actId="962"/>
          <ac:spMkLst>
            <pc:docMk/>
            <pc:sldMk cId="1282211870" sldId="259"/>
            <ac:spMk id="15" creationId="{36B745D2-3676-2E8D-F493-8575AA2340A8}"/>
          </ac:spMkLst>
        </pc:spChg>
        <pc:spChg chg="mod">
          <ac:chgData name="Rosie Cooper" userId="bf124abb-9a2b-4602-9121-6ae61623fa8e" providerId="ADAL" clId="{9C23A8AB-98E8-479E-B83B-B234216EA28E}" dt="2024-03-21T20:37:27.344" v="18" actId="962"/>
          <ac:spMkLst>
            <pc:docMk/>
            <pc:sldMk cId="1282211870" sldId="259"/>
            <ac:spMk id="18" creationId="{2E832F82-4F8F-C845-0DB6-7550042ED464}"/>
          </ac:spMkLst>
        </pc:spChg>
        <pc:spChg chg="mod">
          <ac:chgData name="Rosie Cooper" userId="bf124abb-9a2b-4602-9121-6ae61623fa8e" providerId="ADAL" clId="{9C23A8AB-98E8-479E-B83B-B234216EA28E}" dt="2024-03-21T20:37:27.344" v="18" actId="962"/>
          <ac:spMkLst>
            <pc:docMk/>
            <pc:sldMk cId="1282211870" sldId="259"/>
            <ac:spMk id="19" creationId="{60B475C5-7881-5FF9-B541-433CCF5598FA}"/>
          </ac:spMkLst>
        </pc:spChg>
        <pc:spChg chg="mod">
          <ac:chgData name="Rosie Cooper" userId="bf124abb-9a2b-4602-9121-6ae61623fa8e" providerId="ADAL" clId="{9C23A8AB-98E8-479E-B83B-B234216EA28E}" dt="2024-03-21T20:37:27.344" v="18" actId="962"/>
          <ac:spMkLst>
            <pc:docMk/>
            <pc:sldMk cId="1282211870" sldId="259"/>
            <ac:spMk id="20" creationId="{B6B1725A-A07F-1F7B-33E2-E4FEB9B2A31E}"/>
          </ac:spMkLst>
        </pc:spChg>
        <pc:spChg chg="mod">
          <ac:chgData name="Rosie Cooper" userId="bf124abb-9a2b-4602-9121-6ae61623fa8e" providerId="ADAL" clId="{9C23A8AB-98E8-479E-B83B-B234216EA28E}" dt="2024-03-21T20:37:27.344" v="18" actId="962"/>
          <ac:spMkLst>
            <pc:docMk/>
            <pc:sldMk cId="1282211870" sldId="259"/>
            <ac:spMk id="21" creationId="{1644A031-A576-C80E-F561-8AC86808D930}"/>
          </ac:spMkLst>
        </pc:spChg>
        <pc:spChg chg="mod">
          <ac:chgData name="Rosie Cooper" userId="bf124abb-9a2b-4602-9121-6ae61623fa8e" providerId="ADAL" clId="{9C23A8AB-98E8-479E-B83B-B234216EA28E}" dt="2024-03-21T20:37:27.344" v="18" actId="962"/>
          <ac:spMkLst>
            <pc:docMk/>
            <pc:sldMk cId="1282211870" sldId="259"/>
            <ac:spMk id="23" creationId="{CADE07BD-FF5A-1C4E-B1B6-EB92C9E5121C}"/>
          </ac:spMkLst>
        </pc:spChg>
        <pc:spChg chg="mod">
          <ac:chgData name="Rosie Cooper" userId="bf124abb-9a2b-4602-9121-6ae61623fa8e" providerId="ADAL" clId="{9C23A8AB-98E8-479E-B83B-B234216EA28E}" dt="2024-03-21T20:37:27.344" v="18" actId="962"/>
          <ac:spMkLst>
            <pc:docMk/>
            <pc:sldMk cId="1282211870" sldId="259"/>
            <ac:spMk id="24" creationId="{530B1398-32BD-1E5C-2277-C21BD27488B8}"/>
          </ac:spMkLst>
        </pc:spChg>
        <pc:spChg chg="mod">
          <ac:chgData name="Rosie Cooper" userId="bf124abb-9a2b-4602-9121-6ae61623fa8e" providerId="ADAL" clId="{9C23A8AB-98E8-479E-B83B-B234216EA28E}" dt="2024-03-21T20:37:27.344" v="18" actId="962"/>
          <ac:spMkLst>
            <pc:docMk/>
            <pc:sldMk cId="1282211870" sldId="259"/>
            <ac:spMk id="25" creationId="{3E0F4F74-D3FA-FF1B-FE1D-6F0A3A5B6B10}"/>
          </ac:spMkLst>
        </pc:spChg>
        <pc:spChg chg="mod">
          <ac:chgData name="Rosie Cooper" userId="bf124abb-9a2b-4602-9121-6ae61623fa8e" providerId="ADAL" clId="{9C23A8AB-98E8-479E-B83B-B234216EA28E}" dt="2024-03-21T20:37:27.344" v="18" actId="962"/>
          <ac:spMkLst>
            <pc:docMk/>
            <pc:sldMk cId="1282211870" sldId="259"/>
            <ac:spMk id="28" creationId="{D379CD59-AAA5-8EBA-2E24-89C106D40F79}"/>
          </ac:spMkLst>
        </pc:spChg>
        <pc:spChg chg="mod">
          <ac:chgData name="Rosie Cooper" userId="bf124abb-9a2b-4602-9121-6ae61623fa8e" providerId="ADAL" clId="{9C23A8AB-98E8-479E-B83B-B234216EA28E}" dt="2024-03-21T20:37:27.344" v="18" actId="962"/>
          <ac:spMkLst>
            <pc:docMk/>
            <pc:sldMk cId="1282211870" sldId="259"/>
            <ac:spMk id="29" creationId="{30B5D681-40FB-70F0-291A-507A501CF71F}"/>
          </ac:spMkLst>
        </pc:spChg>
        <pc:spChg chg="mod">
          <ac:chgData name="Rosie Cooper" userId="bf124abb-9a2b-4602-9121-6ae61623fa8e" providerId="ADAL" clId="{9C23A8AB-98E8-479E-B83B-B234216EA28E}" dt="2024-03-21T20:37:27.344" v="18" actId="962"/>
          <ac:spMkLst>
            <pc:docMk/>
            <pc:sldMk cId="1282211870" sldId="259"/>
            <ac:spMk id="30" creationId="{8E990AC1-3C81-0719-3C89-48A8A9569B82}"/>
          </ac:spMkLst>
        </pc:spChg>
        <pc:spChg chg="mod">
          <ac:chgData name="Rosie Cooper" userId="bf124abb-9a2b-4602-9121-6ae61623fa8e" providerId="ADAL" clId="{9C23A8AB-98E8-479E-B83B-B234216EA28E}" dt="2024-03-21T20:37:27.344" v="18" actId="962"/>
          <ac:spMkLst>
            <pc:docMk/>
            <pc:sldMk cId="1282211870" sldId="259"/>
            <ac:spMk id="31" creationId="{0A28E9ED-AFF8-E12E-943D-3416E6A04947}"/>
          </ac:spMkLst>
        </pc:spChg>
        <pc:spChg chg="mod">
          <ac:chgData name="Rosie Cooper" userId="bf124abb-9a2b-4602-9121-6ae61623fa8e" providerId="ADAL" clId="{9C23A8AB-98E8-479E-B83B-B234216EA28E}" dt="2024-03-21T20:37:27.344" v="18" actId="962"/>
          <ac:spMkLst>
            <pc:docMk/>
            <pc:sldMk cId="1282211870" sldId="259"/>
            <ac:spMk id="34" creationId="{3BD80995-F154-E7E7-C5DF-623A38525CC4}"/>
          </ac:spMkLst>
        </pc:spChg>
        <pc:spChg chg="mod">
          <ac:chgData name="Rosie Cooper" userId="bf124abb-9a2b-4602-9121-6ae61623fa8e" providerId="ADAL" clId="{9C23A8AB-98E8-479E-B83B-B234216EA28E}" dt="2024-03-21T20:37:27.344" v="18" actId="962"/>
          <ac:spMkLst>
            <pc:docMk/>
            <pc:sldMk cId="1282211870" sldId="259"/>
            <ac:spMk id="35" creationId="{25A1669E-ADD4-002A-5859-D5F30B5E0547}"/>
          </ac:spMkLst>
        </pc:spChg>
        <pc:spChg chg="mod">
          <ac:chgData name="Rosie Cooper" userId="bf124abb-9a2b-4602-9121-6ae61623fa8e" providerId="ADAL" clId="{9C23A8AB-98E8-479E-B83B-B234216EA28E}" dt="2024-03-21T20:37:27.344" v="18" actId="962"/>
          <ac:spMkLst>
            <pc:docMk/>
            <pc:sldMk cId="1282211870" sldId="259"/>
            <ac:spMk id="36" creationId="{83B2321E-F8BE-795E-512E-C6AC7E96442F}"/>
          </ac:spMkLst>
        </pc:spChg>
        <pc:spChg chg="mod">
          <ac:chgData name="Rosie Cooper" userId="bf124abb-9a2b-4602-9121-6ae61623fa8e" providerId="ADAL" clId="{9C23A8AB-98E8-479E-B83B-B234216EA28E}" dt="2024-03-21T20:37:27.344" v="18" actId="962"/>
          <ac:spMkLst>
            <pc:docMk/>
            <pc:sldMk cId="1282211870" sldId="259"/>
            <ac:spMk id="37" creationId="{59DD5749-A2B3-8E5D-98F5-4ADE2E664F57}"/>
          </ac:spMkLst>
        </pc:spChg>
        <pc:spChg chg="mod">
          <ac:chgData name="Rosie Cooper" userId="bf124abb-9a2b-4602-9121-6ae61623fa8e" providerId="ADAL" clId="{9C23A8AB-98E8-479E-B83B-B234216EA28E}" dt="2024-03-21T20:37:27.344" v="18" actId="962"/>
          <ac:spMkLst>
            <pc:docMk/>
            <pc:sldMk cId="1282211870" sldId="259"/>
            <ac:spMk id="40" creationId="{3D119290-7C7C-6858-3130-7C7B0D14994C}"/>
          </ac:spMkLst>
        </pc:spChg>
        <pc:spChg chg="mod">
          <ac:chgData name="Rosie Cooper" userId="bf124abb-9a2b-4602-9121-6ae61623fa8e" providerId="ADAL" clId="{9C23A8AB-98E8-479E-B83B-B234216EA28E}" dt="2024-03-21T20:37:27.344" v="18" actId="962"/>
          <ac:spMkLst>
            <pc:docMk/>
            <pc:sldMk cId="1282211870" sldId="259"/>
            <ac:spMk id="41" creationId="{9D0893E5-0A58-FA3C-31AA-C40190A3F385}"/>
          </ac:spMkLst>
        </pc:spChg>
        <pc:spChg chg="mod">
          <ac:chgData name="Rosie Cooper" userId="bf124abb-9a2b-4602-9121-6ae61623fa8e" providerId="ADAL" clId="{9C23A8AB-98E8-479E-B83B-B234216EA28E}" dt="2024-03-21T20:37:27.344" v="18" actId="962"/>
          <ac:spMkLst>
            <pc:docMk/>
            <pc:sldMk cId="1282211870" sldId="259"/>
            <ac:spMk id="44" creationId="{9CBF1E32-6B63-203E-22C2-A582CD3F09F8}"/>
          </ac:spMkLst>
        </pc:spChg>
        <pc:picChg chg="mod">
          <ac:chgData name="Rosie Cooper" userId="bf124abb-9a2b-4602-9121-6ae61623fa8e" providerId="ADAL" clId="{9C23A8AB-98E8-479E-B83B-B234216EA28E}" dt="2024-03-21T20:37:27.344" v="18" actId="962"/>
          <ac:picMkLst>
            <pc:docMk/>
            <pc:sldMk cId="1282211870" sldId="259"/>
            <ac:picMk id="2" creationId="{943CECFE-D9FB-9653-1B62-895A443552C0}"/>
          </ac:picMkLst>
        </pc:picChg>
        <pc:picChg chg="mod">
          <ac:chgData name="Rosie Cooper" userId="bf124abb-9a2b-4602-9121-6ae61623fa8e" providerId="ADAL" clId="{9C23A8AB-98E8-479E-B83B-B234216EA28E}" dt="2024-03-21T20:39:38.659" v="36" actId="1076"/>
          <ac:picMkLst>
            <pc:docMk/>
            <pc:sldMk cId="1282211870" sldId="259"/>
            <ac:picMk id="3" creationId="{E7F4195F-C32A-2378-1259-9CEFC99DF342}"/>
          </ac:picMkLst>
        </pc:picChg>
        <pc:picChg chg="mod">
          <ac:chgData name="Rosie Cooper" userId="bf124abb-9a2b-4602-9121-6ae61623fa8e" providerId="ADAL" clId="{9C23A8AB-98E8-479E-B83B-B234216EA28E}" dt="2024-03-21T20:37:27.344" v="18" actId="962"/>
          <ac:picMkLst>
            <pc:docMk/>
            <pc:sldMk cId="1282211870" sldId="259"/>
            <ac:picMk id="6" creationId="{BBAF58D5-F20D-93EB-422A-0A534B07BE38}"/>
          </ac:picMkLst>
        </pc:picChg>
        <pc:picChg chg="mod">
          <ac:chgData name="Rosie Cooper" userId="bf124abb-9a2b-4602-9121-6ae61623fa8e" providerId="ADAL" clId="{9C23A8AB-98E8-479E-B83B-B234216EA28E}" dt="2024-03-21T20:37:27.344" v="18" actId="962"/>
          <ac:picMkLst>
            <pc:docMk/>
            <pc:sldMk cId="1282211870" sldId="259"/>
            <ac:picMk id="11" creationId="{54817F74-8B98-57C6-4080-A05950DBDCD7}"/>
          </ac:picMkLst>
        </pc:picChg>
        <pc:picChg chg="mod">
          <ac:chgData name="Rosie Cooper" userId="bf124abb-9a2b-4602-9121-6ae61623fa8e" providerId="ADAL" clId="{9C23A8AB-98E8-479E-B83B-B234216EA28E}" dt="2024-03-21T20:37:27.344" v="18" actId="962"/>
          <ac:picMkLst>
            <pc:docMk/>
            <pc:sldMk cId="1282211870" sldId="259"/>
            <ac:picMk id="22" creationId="{4073D869-72C7-3A6F-614E-C22963172BB3}"/>
          </ac:picMkLst>
        </pc:picChg>
        <pc:picChg chg="mod">
          <ac:chgData name="Rosie Cooper" userId="bf124abb-9a2b-4602-9121-6ae61623fa8e" providerId="ADAL" clId="{9C23A8AB-98E8-479E-B83B-B234216EA28E}" dt="2024-03-21T20:37:27.344" v="18" actId="962"/>
          <ac:picMkLst>
            <pc:docMk/>
            <pc:sldMk cId="1282211870" sldId="259"/>
            <ac:picMk id="42" creationId="{15B0EAEF-96D5-C12F-C963-A5A8E55BE948}"/>
          </ac:picMkLst>
        </pc:picChg>
        <pc:picChg chg="mod">
          <ac:chgData name="Rosie Cooper" userId="bf124abb-9a2b-4602-9121-6ae61623fa8e" providerId="ADAL" clId="{9C23A8AB-98E8-479E-B83B-B234216EA28E}" dt="2024-03-21T20:37:27.344" v="18" actId="962"/>
          <ac:picMkLst>
            <pc:docMk/>
            <pc:sldMk cId="1282211870" sldId="259"/>
            <ac:picMk id="47" creationId="{2F34F869-0BF9-4BBC-60A4-F92CCCE2BD21}"/>
          </ac:picMkLst>
        </pc:picChg>
        <pc:picChg chg="mod">
          <ac:chgData name="Rosie Cooper" userId="bf124abb-9a2b-4602-9121-6ae61623fa8e" providerId="ADAL" clId="{9C23A8AB-98E8-479E-B83B-B234216EA28E}" dt="2024-03-21T20:37:27.344" v="18" actId="962"/>
          <ac:picMkLst>
            <pc:docMk/>
            <pc:sldMk cId="1282211870" sldId="259"/>
            <ac:picMk id="49" creationId="{E7AF8872-9EB5-1985-D1E4-BF266755191B}"/>
          </ac:picMkLst>
        </pc:picChg>
        <pc:picChg chg="mod">
          <ac:chgData name="Rosie Cooper" userId="bf124abb-9a2b-4602-9121-6ae61623fa8e" providerId="ADAL" clId="{9C23A8AB-98E8-479E-B83B-B234216EA28E}" dt="2024-03-21T20:37:27.344" v="18" actId="962"/>
          <ac:picMkLst>
            <pc:docMk/>
            <pc:sldMk cId="1282211870" sldId="259"/>
            <ac:picMk id="50" creationId="{E65EB417-F47C-144E-5655-E9B52127CD32}"/>
          </ac:picMkLst>
        </pc:picChg>
        <pc:picChg chg="mod">
          <ac:chgData name="Rosie Cooper" userId="bf124abb-9a2b-4602-9121-6ae61623fa8e" providerId="ADAL" clId="{9C23A8AB-98E8-479E-B83B-B234216EA28E}" dt="2024-03-21T20:37:27.344" v="18" actId="962"/>
          <ac:picMkLst>
            <pc:docMk/>
            <pc:sldMk cId="1282211870" sldId="259"/>
            <ac:picMk id="52" creationId="{A57E76CD-96ED-9B99-F075-FE80BF1492F9}"/>
          </ac:picMkLst>
        </pc:picChg>
        <pc:picChg chg="mod">
          <ac:chgData name="Rosie Cooper" userId="bf124abb-9a2b-4602-9121-6ae61623fa8e" providerId="ADAL" clId="{9C23A8AB-98E8-479E-B83B-B234216EA28E}" dt="2024-03-21T20:37:27.344" v="18" actId="962"/>
          <ac:picMkLst>
            <pc:docMk/>
            <pc:sldMk cId="1282211870" sldId="259"/>
            <ac:picMk id="53" creationId="{E6283AB9-11A0-B917-18E6-025E067BD131}"/>
          </ac:picMkLst>
        </pc:picChg>
        <pc:picChg chg="mod">
          <ac:chgData name="Rosie Cooper" userId="bf124abb-9a2b-4602-9121-6ae61623fa8e" providerId="ADAL" clId="{9C23A8AB-98E8-479E-B83B-B234216EA28E}" dt="2024-03-21T20:37:27.344" v="18" actId="962"/>
          <ac:picMkLst>
            <pc:docMk/>
            <pc:sldMk cId="1282211870" sldId="259"/>
            <ac:picMk id="54" creationId="{41411C9E-A68D-8521-39AB-1E5A16AC4396}"/>
          </ac:picMkLst>
        </pc:picChg>
        <pc:picChg chg="mod">
          <ac:chgData name="Rosie Cooper" userId="bf124abb-9a2b-4602-9121-6ae61623fa8e" providerId="ADAL" clId="{9C23A8AB-98E8-479E-B83B-B234216EA28E}" dt="2024-03-21T20:37:27.344" v="18" actId="962"/>
          <ac:picMkLst>
            <pc:docMk/>
            <pc:sldMk cId="1282211870" sldId="259"/>
            <ac:picMk id="56" creationId="{D3D3DD81-05AC-3CCF-1FE4-537E4DD6C821}"/>
          </ac:picMkLst>
        </pc:picChg>
        <pc:picChg chg="mod">
          <ac:chgData name="Rosie Cooper" userId="bf124abb-9a2b-4602-9121-6ae61623fa8e" providerId="ADAL" clId="{9C23A8AB-98E8-479E-B83B-B234216EA28E}" dt="2024-03-21T20:37:27.344" v="18" actId="962"/>
          <ac:picMkLst>
            <pc:docMk/>
            <pc:sldMk cId="1282211870" sldId="259"/>
            <ac:picMk id="58" creationId="{98C4EE7D-28DD-E0B1-FAF1-A86D87D6EAE6}"/>
          </ac:picMkLst>
        </pc:picChg>
        <pc:picChg chg="mod">
          <ac:chgData name="Rosie Cooper" userId="bf124abb-9a2b-4602-9121-6ae61623fa8e" providerId="ADAL" clId="{9C23A8AB-98E8-479E-B83B-B234216EA28E}" dt="2024-03-21T20:37:27.344" v="18" actId="962"/>
          <ac:picMkLst>
            <pc:docMk/>
            <pc:sldMk cId="1282211870" sldId="259"/>
            <ac:picMk id="59" creationId="{0E8CF3BF-1519-34B5-D72B-E8D42A3CCAE7}"/>
          </ac:picMkLst>
        </pc:picChg>
        <pc:picChg chg="mod">
          <ac:chgData name="Rosie Cooper" userId="bf124abb-9a2b-4602-9121-6ae61623fa8e" providerId="ADAL" clId="{9C23A8AB-98E8-479E-B83B-B234216EA28E}" dt="2024-03-21T20:37:27.344" v="18" actId="962"/>
          <ac:picMkLst>
            <pc:docMk/>
            <pc:sldMk cId="1282211870" sldId="259"/>
            <ac:picMk id="60" creationId="{7790CD06-9C51-9AA1-7A08-84D5B3D88851}"/>
          </ac:picMkLst>
        </pc:picChg>
        <pc:picChg chg="mod">
          <ac:chgData name="Rosie Cooper" userId="bf124abb-9a2b-4602-9121-6ae61623fa8e" providerId="ADAL" clId="{9C23A8AB-98E8-479E-B83B-B234216EA28E}" dt="2024-03-21T20:37:27.344" v="18" actId="962"/>
          <ac:picMkLst>
            <pc:docMk/>
            <pc:sldMk cId="1282211870" sldId="259"/>
            <ac:picMk id="62" creationId="{64F48EC9-6988-23F7-2F40-DD0BD268B638}"/>
          </ac:picMkLst>
        </pc:picChg>
      </pc:sldChg>
      <pc:sldChg chg="delSp modSp mod">
        <pc:chgData name="Rosie Cooper" userId="bf124abb-9a2b-4602-9121-6ae61623fa8e" providerId="ADAL" clId="{9C23A8AB-98E8-479E-B83B-B234216EA28E}" dt="2024-03-21T20:40:23.133" v="52" actId="6549"/>
        <pc:sldMkLst>
          <pc:docMk/>
          <pc:sldMk cId="1717883" sldId="260"/>
        </pc:sldMkLst>
        <pc:spChg chg="mod">
          <ac:chgData name="Rosie Cooper" userId="bf124abb-9a2b-4602-9121-6ae61623fa8e" providerId="ADAL" clId="{9C23A8AB-98E8-479E-B83B-B234216EA28E}" dt="2024-03-21T20:40:23.133" v="52" actId="6549"/>
          <ac:spMkLst>
            <pc:docMk/>
            <pc:sldMk cId="1717883" sldId="260"/>
            <ac:spMk id="7" creationId="{B35AA7AA-C994-1347-56B3-EFADE6D10014}"/>
          </ac:spMkLst>
        </pc:spChg>
        <pc:spChg chg="del mod">
          <ac:chgData name="Rosie Cooper" userId="bf124abb-9a2b-4602-9121-6ae61623fa8e" providerId="ADAL" clId="{9C23A8AB-98E8-479E-B83B-B234216EA28E}" dt="2024-03-21T20:40:05.492" v="49"/>
          <ac:spMkLst>
            <pc:docMk/>
            <pc:sldMk cId="1717883" sldId="260"/>
            <ac:spMk id="8" creationId="{A1169AA3-304F-F611-29B3-0E344A97FD02}"/>
          </ac:spMkLst>
        </pc:spChg>
        <pc:spChg chg="mod">
          <ac:chgData name="Rosie Cooper" userId="bf124abb-9a2b-4602-9121-6ae61623fa8e" providerId="ADAL" clId="{9C23A8AB-98E8-479E-B83B-B234216EA28E}" dt="2024-03-21T20:37:30.821" v="19" actId="962"/>
          <ac:spMkLst>
            <pc:docMk/>
            <pc:sldMk cId="1717883" sldId="260"/>
            <ac:spMk id="14" creationId="{5D04D2EE-4F87-6961-60AE-31BA684527BA}"/>
          </ac:spMkLst>
        </pc:spChg>
        <pc:spChg chg="mod">
          <ac:chgData name="Rosie Cooper" userId="bf124abb-9a2b-4602-9121-6ae61623fa8e" providerId="ADAL" clId="{9C23A8AB-98E8-479E-B83B-B234216EA28E}" dt="2024-03-21T20:37:30.821" v="19" actId="962"/>
          <ac:spMkLst>
            <pc:docMk/>
            <pc:sldMk cId="1717883" sldId="260"/>
            <ac:spMk id="15" creationId="{36B745D2-3676-2E8D-F493-8575AA2340A8}"/>
          </ac:spMkLst>
        </pc:spChg>
        <pc:spChg chg="mod">
          <ac:chgData name="Rosie Cooper" userId="bf124abb-9a2b-4602-9121-6ae61623fa8e" providerId="ADAL" clId="{9C23A8AB-98E8-479E-B83B-B234216EA28E}" dt="2024-03-21T20:37:30.821" v="19" actId="962"/>
          <ac:spMkLst>
            <pc:docMk/>
            <pc:sldMk cId="1717883" sldId="260"/>
            <ac:spMk id="16" creationId="{C8567E98-80CA-7CBF-2BCB-2B112833F6F1}"/>
          </ac:spMkLst>
        </pc:spChg>
        <pc:spChg chg="mod">
          <ac:chgData name="Rosie Cooper" userId="bf124abb-9a2b-4602-9121-6ae61623fa8e" providerId="ADAL" clId="{9C23A8AB-98E8-479E-B83B-B234216EA28E}" dt="2024-03-21T20:37:30.821" v="19" actId="962"/>
          <ac:spMkLst>
            <pc:docMk/>
            <pc:sldMk cId="1717883" sldId="260"/>
            <ac:spMk id="17" creationId="{5BB5F5CE-B11B-FDC1-8F30-B27BEA290954}"/>
          </ac:spMkLst>
        </pc:spChg>
        <pc:spChg chg="mod">
          <ac:chgData name="Rosie Cooper" userId="bf124abb-9a2b-4602-9121-6ae61623fa8e" providerId="ADAL" clId="{9C23A8AB-98E8-479E-B83B-B234216EA28E}" dt="2024-03-21T20:37:30.821" v="19" actId="962"/>
          <ac:spMkLst>
            <pc:docMk/>
            <pc:sldMk cId="1717883" sldId="260"/>
            <ac:spMk id="18" creationId="{2E832F82-4F8F-C845-0DB6-7550042ED464}"/>
          </ac:spMkLst>
        </pc:spChg>
        <pc:spChg chg="mod">
          <ac:chgData name="Rosie Cooper" userId="bf124abb-9a2b-4602-9121-6ae61623fa8e" providerId="ADAL" clId="{9C23A8AB-98E8-479E-B83B-B234216EA28E}" dt="2024-03-21T20:37:30.821" v="19" actId="962"/>
          <ac:spMkLst>
            <pc:docMk/>
            <pc:sldMk cId="1717883" sldId="260"/>
            <ac:spMk id="19" creationId="{60B475C5-7881-5FF9-B541-433CCF5598FA}"/>
          </ac:spMkLst>
        </pc:spChg>
        <pc:spChg chg="mod">
          <ac:chgData name="Rosie Cooper" userId="bf124abb-9a2b-4602-9121-6ae61623fa8e" providerId="ADAL" clId="{9C23A8AB-98E8-479E-B83B-B234216EA28E}" dt="2024-03-21T20:37:30.821" v="19" actId="962"/>
          <ac:spMkLst>
            <pc:docMk/>
            <pc:sldMk cId="1717883" sldId="260"/>
            <ac:spMk id="20" creationId="{B6B1725A-A07F-1F7B-33E2-E4FEB9B2A31E}"/>
          </ac:spMkLst>
        </pc:spChg>
        <pc:spChg chg="mod">
          <ac:chgData name="Rosie Cooper" userId="bf124abb-9a2b-4602-9121-6ae61623fa8e" providerId="ADAL" clId="{9C23A8AB-98E8-479E-B83B-B234216EA28E}" dt="2024-03-21T20:37:30.821" v="19" actId="962"/>
          <ac:spMkLst>
            <pc:docMk/>
            <pc:sldMk cId="1717883" sldId="260"/>
            <ac:spMk id="21" creationId="{1644A031-A576-C80E-F561-8AC86808D930}"/>
          </ac:spMkLst>
        </pc:spChg>
        <pc:spChg chg="mod">
          <ac:chgData name="Rosie Cooper" userId="bf124abb-9a2b-4602-9121-6ae61623fa8e" providerId="ADAL" clId="{9C23A8AB-98E8-479E-B83B-B234216EA28E}" dt="2024-03-21T20:37:30.821" v="19" actId="962"/>
          <ac:spMkLst>
            <pc:docMk/>
            <pc:sldMk cId="1717883" sldId="260"/>
            <ac:spMk id="23" creationId="{CADE07BD-FF5A-1C4E-B1B6-EB92C9E5121C}"/>
          </ac:spMkLst>
        </pc:spChg>
        <pc:spChg chg="mod">
          <ac:chgData name="Rosie Cooper" userId="bf124abb-9a2b-4602-9121-6ae61623fa8e" providerId="ADAL" clId="{9C23A8AB-98E8-479E-B83B-B234216EA28E}" dt="2024-03-21T20:37:30.821" v="19" actId="962"/>
          <ac:spMkLst>
            <pc:docMk/>
            <pc:sldMk cId="1717883" sldId="260"/>
            <ac:spMk id="24" creationId="{530B1398-32BD-1E5C-2277-C21BD27488B8}"/>
          </ac:spMkLst>
        </pc:spChg>
        <pc:spChg chg="mod">
          <ac:chgData name="Rosie Cooper" userId="bf124abb-9a2b-4602-9121-6ae61623fa8e" providerId="ADAL" clId="{9C23A8AB-98E8-479E-B83B-B234216EA28E}" dt="2024-03-21T20:37:30.821" v="19" actId="962"/>
          <ac:spMkLst>
            <pc:docMk/>
            <pc:sldMk cId="1717883" sldId="260"/>
            <ac:spMk id="25" creationId="{3E0F4F74-D3FA-FF1B-FE1D-6F0A3A5B6B10}"/>
          </ac:spMkLst>
        </pc:spChg>
        <pc:spChg chg="mod">
          <ac:chgData name="Rosie Cooper" userId="bf124abb-9a2b-4602-9121-6ae61623fa8e" providerId="ADAL" clId="{9C23A8AB-98E8-479E-B83B-B234216EA28E}" dt="2024-03-21T20:37:30.821" v="19" actId="962"/>
          <ac:spMkLst>
            <pc:docMk/>
            <pc:sldMk cId="1717883" sldId="260"/>
            <ac:spMk id="26" creationId="{4E9D09A4-852B-E295-D66E-66F4BB8112F8}"/>
          </ac:spMkLst>
        </pc:spChg>
        <pc:spChg chg="mod">
          <ac:chgData name="Rosie Cooper" userId="bf124abb-9a2b-4602-9121-6ae61623fa8e" providerId="ADAL" clId="{9C23A8AB-98E8-479E-B83B-B234216EA28E}" dt="2024-03-21T20:37:30.821" v="19" actId="962"/>
          <ac:spMkLst>
            <pc:docMk/>
            <pc:sldMk cId="1717883" sldId="260"/>
            <ac:spMk id="27" creationId="{F07EB55F-7C81-3C60-78D5-B87FAA076C13}"/>
          </ac:spMkLst>
        </pc:spChg>
        <pc:spChg chg="mod">
          <ac:chgData name="Rosie Cooper" userId="bf124abb-9a2b-4602-9121-6ae61623fa8e" providerId="ADAL" clId="{9C23A8AB-98E8-479E-B83B-B234216EA28E}" dt="2024-03-21T20:37:30.821" v="19" actId="962"/>
          <ac:spMkLst>
            <pc:docMk/>
            <pc:sldMk cId="1717883" sldId="260"/>
            <ac:spMk id="28" creationId="{D379CD59-AAA5-8EBA-2E24-89C106D40F79}"/>
          </ac:spMkLst>
        </pc:spChg>
        <pc:spChg chg="mod">
          <ac:chgData name="Rosie Cooper" userId="bf124abb-9a2b-4602-9121-6ae61623fa8e" providerId="ADAL" clId="{9C23A8AB-98E8-479E-B83B-B234216EA28E}" dt="2024-03-21T20:37:30.821" v="19" actId="962"/>
          <ac:spMkLst>
            <pc:docMk/>
            <pc:sldMk cId="1717883" sldId="260"/>
            <ac:spMk id="29" creationId="{30B5D681-40FB-70F0-291A-507A501CF71F}"/>
          </ac:spMkLst>
        </pc:spChg>
        <pc:spChg chg="mod">
          <ac:chgData name="Rosie Cooper" userId="bf124abb-9a2b-4602-9121-6ae61623fa8e" providerId="ADAL" clId="{9C23A8AB-98E8-479E-B83B-B234216EA28E}" dt="2024-03-21T20:37:30.821" v="19" actId="962"/>
          <ac:spMkLst>
            <pc:docMk/>
            <pc:sldMk cId="1717883" sldId="260"/>
            <ac:spMk id="30" creationId="{8E990AC1-3C81-0719-3C89-48A8A9569B82}"/>
          </ac:spMkLst>
        </pc:spChg>
        <pc:spChg chg="mod">
          <ac:chgData name="Rosie Cooper" userId="bf124abb-9a2b-4602-9121-6ae61623fa8e" providerId="ADAL" clId="{9C23A8AB-98E8-479E-B83B-B234216EA28E}" dt="2024-03-21T20:37:30.821" v="19" actId="962"/>
          <ac:spMkLst>
            <pc:docMk/>
            <pc:sldMk cId="1717883" sldId="260"/>
            <ac:spMk id="31" creationId="{0A28E9ED-AFF8-E12E-943D-3416E6A04947}"/>
          </ac:spMkLst>
        </pc:spChg>
        <pc:spChg chg="mod">
          <ac:chgData name="Rosie Cooper" userId="bf124abb-9a2b-4602-9121-6ae61623fa8e" providerId="ADAL" clId="{9C23A8AB-98E8-479E-B83B-B234216EA28E}" dt="2024-03-21T20:37:30.821" v="19" actId="962"/>
          <ac:spMkLst>
            <pc:docMk/>
            <pc:sldMk cId="1717883" sldId="260"/>
            <ac:spMk id="32" creationId="{88125044-086E-EAE1-1F83-1142F776C2EA}"/>
          </ac:spMkLst>
        </pc:spChg>
        <pc:spChg chg="mod">
          <ac:chgData name="Rosie Cooper" userId="bf124abb-9a2b-4602-9121-6ae61623fa8e" providerId="ADAL" clId="{9C23A8AB-98E8-479E-B83B-B234216EA28E}" dt="2024-03-21T20:37:30.821" v="19" actId="962"/>
          <ac:spMkLst>
            <pc:docMk/>
            <pc:sldMk cId="1717883" sldId="260"/>
            <ac:spMk id="33" creationId="{9CA6A1DC-10DD-154A-43A4-4694C27D4054}"/>
          </ac:spMkLst>
        </pc:spChg>
        <pc:spChg chg="mod">
          <ac:chgData name="Rosie Cooper" userId="bf124abb-9a2b-4602-9121-6ae61623fa8e" providerId="ADAL" clId="{9C23A8AB-98E8-479E-B83B-B234216EA28E}" dt="2024-03-21T20:37:30.821" v="19" actId="962"/>
          <ac:spMkLst>
            <pc:docMk/>
            <pc:sldMk cId="1717883" sldId="260"/>
            <ac:spMk id="34" creationId="{3BD80995-F154-E7E7-C5DF-623A38525CC4}"/>
          </ac:spMkLst>
        </pc:spChg>
        <pc:spChg chg="mod">
          <ac:chgData name="Rosie Cooper" userId="bf124abb-9a2b-4602-9121-6ae61623fa8e" providerId="ADAL" clId="{9C23A8AB-98E8-479E-B83B-B234216EA28E}" dt="2024-03-21T20:37:30.821" v="19" actId="962"/>
          <ac:spMkLst>
            <pc:docMk/>
            <pc:sldMk cId="1717883" sldId="260"/>
            <ac:spMk id="35" creationId="{25A1669E-ADD4-002A-5859-D5F30B5E0547}"/>
          </ac:spMkLst>
        </pc:spChg>
        <pc:spChg chg="mod">
          <ac:chgData name="Rosie Cooper" userId="bf124abb-9a2b-4602-9121-6ae61623fa8e" providerId="ADAL" clId="{9C23A8AB-98E8-479E-B83B-B234216EA28E}" dt="2024-03-21T20:37:30.821" v="19" actId="962"/>
          <ac:spMkLst>
            <pc:docMk/>
            <pc:sldMk cId="1717883" sldId="260"/>
            <ac:spMk id="36" creationId="{83B2321E-F8BE-795E-512E-C6AC7E96442F}"/>
          </ac:spMkLst>
        </pc:spChg>
        <pc:spChg chg="mod">
          <ac:chgData name="Rosie Cooper" userId="bf124abb-9a2b-4602-9121-6ae61623fa8e" providerId="ADAL" clId="{9C23A8AB-98E8-479E-B83B-B234216EA28E}" dt="2024-03-21T20:37:30.821" v="19" actId="962"/>
          <ac:spMkLst>
            <pc:docMk/>
            <pc:sldMk cId="1717883" sldId="260"/>
            <ac:spMk id="37" creationId="{59DD5749-A2B3-8E5D-98F5-4ADE2E664F57}"/>
          </ac:spMkLst>
        </pc:spChg>
        <pc:spChg chg="mod">
          <ac:chgData name="Rosie Cooper" userId="bf124abb-9a2b-4602-9121-6ae61623fa8e" providerId="ADAL" clId="{9C23A8AB-98E8-479E-B83B-B234216EA28E}" dt="2024-03-21T20:37:30.821" v="19" actId="962"/>
          <ac:spMkLst>
            <pc:docMk/>
            <pc:sldMk cId="1717883" sldId="260"/>
            <ac:spMk id="38" creationId="{43C6C337-5A58-48E4-8C4C-2D53D291A91C}"/>
          </ac:spMkLst>
        </pc:spChg>
        <pc:spChg chg="mod">
          <ac:chgData name="Rosie Cooper" userId="bf124abb-9a2b-4602-9121-6ae61623fa8e" providerId="ADAL" clId="{9C23A8AB-98E8-479E-B83B-B234216EA28E}" dt="2024-03-21T20:37:30.821" v="19" actId="962"/>
          <ac:spMkLst>
            <pc:docMk/>
            <pc:sldMk cId="1717883" sldId="260"/>
            <ac:spMk id="39" creationId="{AA4A1BBF-CBB5-94B8-0ABE-3FE0AD255CB5}"/>
          </ac:spMkLst>
        </pc:spChg>
        <pc:spChg chg="mod">
          <ac:chgData name="Rosie Cooper" userId="bf124abb-9a2b-4602-9121-6ae61623fa8e" providerId="ADAL" clId="{9C23A8AB-98E8-479E-B83B-B234216EA28E}" dt="2024-03-21T20:37:30.821" v="19" actId="962"/>
          <ac:spMkLst>
            <pc:docMk/>
            <pc:sldMk cId="1717883" sldId="260"/>
            <ac:spMk id="40" creationId="{3D119290-7C7C-6858-3130-7C7B0D14994C}"/>
          </ac:spMkLst>
        </pc:spChg>
        <pc:spChg chg="mod">
          <ac:chgData name="Rosie Cooper" userId="bf124abb-9a2b-4602-9121-6ae61623fa8e" providerId="ADAL" clId="{9C23A8AB-98E8-479E-B83B-B234216EA28E}" dt="2024-03-21T20:37:30.821" v="19" actId="962"/>
          <ac:spMkLst>
            <pc:docMk/>
            <pc:sldMk cId="1717883" sldId="260"/>
            <ac:spMk id="41" creationId="{9D0893E5-0A58-FA3C-31AA-C40190A3F385}"/>
          </ac:spMkLst>
        </pc:spChg>
        <pc:spChg chg="mod">
          <ac:chgData name="Rosie Cooper" userId="bf124abb-9a2b-4602-9121-6ae61623fa8e" providerId="ADAL" clId="{9C23A8AB-98E8-479E-B83B-B234216EA28E}" dt="2024-03-21T20:37:30.821" v="19" actId="962"/>
          <ac:spMkLst>
            <pc:docMk/>
            <pc:sldMk cId="1717883" sldId="260"/>
            <ac:spMk id="44" creationId="{9CBF1E32-6B63-203E-22C2-A582CD3F09F8}"/>
          </ac:spMkLst>
        </pc:spChg>
        <pc:spChg chg="mod">
          <ac:chgData name="Rosie Cooper" userId="bf124abb-9a2b-4602-9121-6ae61623fa8e" providerId="ADAL" clId="{9C23A8AB-98E8-479E-B83B-B234216EA28E}" dt="2024-03-21T20:37:30.821" v="19" actId="962"/>
          <ac:spMkLst>
            <pc:docMk/>
            <pc:sldMk cId="1717883" sldId="260"/>
            <ac:spMk id="45" creationId="{2FF3312F-4AD7-1271-9041-DA13EBAF4E4D}"/>
          </ac:spMkLst>
        </pc:spChg>
        <pc:picChg chg="mod">
          <ac:chgData name="Rosie Cooper" userId="bf124abb-9a2b-4602-9121-6ae61623fa8e" providerId="ADAL" clId="{9C23A8AB-98E8-479E-B83B-B234216EA28E}" dt="2024-03-21T20:37:30.821" v="19" actId="962"/>
          <ac:picMkLst>
            <pc:docMk/>
            <pc:sldMk cId="1717883" sldId="260"/>
            <ac:picMk id="2" creationId="{3C2740AD-5225-2C65-4FFF-7670A3DCE49B}"/>
          </ac:picMkLst>
        </pc:picChg>
        <pc:picChg chg="mod">
          <ac:chgData name="Rosie Cooper" userId="bf124abb-9a2b-4602-9121-6ae61623fa8e" providerId="ADAL" clId="{9C23A8AB-98E8-479E-B83B-B234216EA28E}" dt="2024-03-21T20:37:30.821" v="19" actId="962"/>
          <ac:picMkLst>
            <pc:docMk/>
            <pc:sldMk cId="1717883" sldId="260"/>
            <ac:picMk id="3" creationId="{19E496CA-D408-5887-B27C-75DBBBE14817}"/>
          </ac:picMkLst>
        </pc:picChg>
        <pc:picChg chg="mod">
          <ac:chgData name="Rosie Cooper" userId="bf124abb-9a2b-4602-9121-6ae61623fa8e" providerId="ADAL" clId="{9C23A8AB-98E8-479E-B83B-B234216EA28E}" dt="2024-03-21T20:37:30.821" v="19" actId="962"/>
          <ac:picMkLst>
            <pc:docMk/>
            <pc:sldMk cId="1717883" sldId="260"/>
            <ac:picMk id="47" creationId="{2F34F869-0BF9-4BBC-60A4-F92CCCE2BD21}"/>
          </ac:picMkLst>
        </pc:picChg>
        <pc:picChg chg="mod">
          <ac:chgData name="Rosie Cooper" userId="bf124abb-9a2b-4602-9121-6ae61623fa8e" providerId="ADAL" clId="{9C23A8AB-98E8-479E-B83B-B234216EA28E}" dt="2024-03-21T20:37:30.821" v="19" actId="962"/>
          <ac:picMkLst>
            <pc:docMk/>
            <pc:sldMk cId="1717883" sldId="260"/>
            <ac:picMk id="49" creationId="{E7AF8872-9EB5-1985-D1E4-BF266755191B}"/>
          </ac:picMkLst>
        </pc:picChg>
        <pc:picChg chg="mod">
          <ac:chgData name="Rosie Cooper" userId="bf124abb-9a2b-4602-9121-6ae61623fa8e" providerId="ADAL" clId="{9C23A8AB-98E8-479E-B83B-B234216EA28E}" dt="2024-03-21T20:37:30.821" v="19" actId="962"/>
          <ac:picMkLst>
            <pc:docMk/>
            <pc:sldMk cId="1717883" sldId="260"/>
            <ac:picMk id="50" creationId="{E65EB417-F47C-144E-5655-E9B52127CD32}"/>
          </ac:picMkLst>
        </pc:picChg>
        <pc:picChg chg="mod">
          <ac:chgData name="Rosie Cooper" userId="bf124abb-9a2b-4602-9121-6ae61623fa8e" providerId="ADAL" clId="{9C23A8AB-98E8-479E-B83B-B234216EA28E}" dt="2024-03-21T20:37:30.821" v="19" actId="962"/>
          <ac:picMkLst>
            <pc:docMk/>
            <pc:sldMk cId="1717883" sldId="260"/>
            <ac:picMk id="51" creationId="{3AEA4A09-6F29-78C8-D78B-3791311D6841}"/>
          </ac:picMkLst>
        </pc:picChg>
        <pc:picChg chg="mod">
          <ac:chgData name="Rosie Cooper" userId="bf124abb-9a2b-4602-9121-6ae61623fa8e" providerId="ADAL" clId="{9C23A8AB-98E8-479E-B83B-B234216EA28E}" dt="2024-03-21T20:37:30.821" v="19" actId="962"/>
          <ac:picMkLst>
            <pc:docMk/>
            <pc:sldMk cId="1717883" sldId="260"/>
            <ac:picMk id="52" creationId="{A57E76CD-96ED-9B99-F075-FE80BF1492F9}"/>
          </ac:picMkLst>
        </pc:picChg>
        <pc:picChg chg="mod">
          <ac:chgData name="Rosie Cooper" userId="bf124abb-9a2b-4602-9121-6ae61623fa8e" providerId="ADAL" clId="{9C23A8AB-98E8-479E-B83B-B234216EA28E}" dt="2024-03-21T20:37:30.821" v="19" actId="962"/>
          <ac:picMkLst>
            <pc:docMk/>
            <pc:sldMk cId="1717883" sldId="260"/>
            <ac:picMk id="53" creationId="{E6283AB9-11A0-B917-18E6-025E067BD131}"/>
          </ac:picMkLst>
        </pc:picChg>
        <pc:picChg chg="mod">
          <ac:chgData name="Rosie Cooper" userId="bf124abb-9a2b-4602-9121-6ae61623fa8e" providerId="ADAL" clId="{9C23A8AB-98E8-479E-B83B-B234216EA28E}" dt="2024-03-21T20:37:30.821" v="19" actId="962"/>
          <ac:picMkLst>
            <pc:docMk/>
            <pc:sldMk cId="1717883" sldId="260"/>
            <ac:picMk id="54" creationId="{41411C9E-A68D-8521-39AB-1E5A16AC4396}"/>
          </ac:picMkLst>
        </pc:picChg>
        <pc:picChg chg="mod">
          <ac:chgData name="Rosie Cooper" userId="bf124abb-9a2b-4602-9121-6ae61623fa8e" providerId="ADAL" clId="{9C23A8AB-98E8-479E-B83B-B234216EA28E}" dt="2024-03-21T20:37:30.821" v="19" actId="962"/>
          <ac:picMkLst>
            <pc:docMk/>
            <pc:sldMk cId="1717883" sldId="260"/>
            <ac:picMk id="55" creationId="{71E33940-4FB5-0DA3-6285-2AE8FC18F9E3}"/>
          </ac:picMkLst>
        </pc:picChg>
        <pc:picChg chg="mod">
          <ac:chgData name="Rosie Cooper" userId="bf124abb-9a2b-4602-9121-6ae61623fa8e" providerId="ADAL" clId="{9C23A8AB-98E8-479E-B83B-B234216EA28E}" dt="2024-03-21T20:37:30.821" v="19" actId="962"/>
          <ac:picMkLst>
            <pc:docMk/>
            <pc:sldMk cId="1717883" sldId="260"/>
            <ac:picMk id="56" creationId="{D3D3DD81-05AC-3CCF-1FE4-537E4DD6C821}"/>
          </ac:picMkLst>
        </pc:picChg>
        <pc:picChg chg="mod">
          <ac:chgData name="Rosie Cooper" userId="bf124abb-9a2b-4602-9121-6ae61623fa8e" providerId="ADAL" clId="{9C23A8AB-98E8-479E-B83B-B234216EA28E}" dt="2024-03-21T20:37:30.821" v="19" actId="962"/>
          <ac:picMkLst>
            <pc:docMk/>
            <pc:sldMk cId="1717883" sldId="260"/>
            <ac:picMk id="57" creationId="{D75BE5E9-1EF7-D685-4065-1B4523D9D832}"/>
          </ac:picMkLst>
        </pc:picChg>
        <pc:picChg chg="mod">
          <ac:chgData name="Rosie Cooper" userId="bf124abb-9a2b-4602-9121-6ae61623fa8e" providerId="ADAL" clId="{9C23A8AB-98E8-479E-B83B-B234216EA28E}" dt="2024-03-21T20:37:30.821" v="19" actId="962"/>
          <ac:picMkLst>
            <pc:docMk/>
            <pc:sldMk cId="1717883" sldId="260"/>
            <ac:picMk id="58" creationId="{98C4EE7D-28DD-E0B1-FAF1-A86D87D6EAE6}"/>
          </ac:picMkLst>
        </pc:picChg>
        <pc:picChg chg="mod">
          <ac:chgData name="Rosie Cooper" userId="bf124abb-9a2b-4602-9121-6ae61623fa8e" providerId="ADAL" clId="{9C23A8AB-98E8-479E-B83B-B234216EA28E}" dt="2024-03-21T20:37:30.821" v="19" actId="962"/>
          <ac:picMkLst>
            <pc:docMk/>
            <pc:sldMk cId="1717883" sldId="260"/>
            <ac:picMk id="59" creationId="{0E8CF3BF-1519-34B5-D72B-E8D42A3CCAE7}"/>
          </ac:picMkLst>
        </pc:picChg>
        <pc:picChg chg="mod">
          <ac:chgData name="Rosie Cooper" userId="bf124abb-9a2b-4602-9121-6ae61623fa8e" providerId="ADAL" clId="{9C23A8AB-98E8-479E-B83B-B234216EA28E}" dt="2024-03-21T20:37:30.821" v="19" actId="962"/>
          <ac:picMkLst>
            <pc:docMk/>
            <pc:sldMk cId="1717883" sldId="260"/>
            <ac:picMk id="60" creationId="{7790CD06-9C51-9AA1-7A08-84D5B3D88851}"/>
          </ac:picMkLst>
        </pc:picChg>
        <pc:picChg chg="mod">
          <ac:chgData name="Rosie Cooper" userId="bf124abb-9a2b-4602-9121-6ae61623fa8e" providerId="ADAL" clId="{9C23A8AB-98E8-479E-B83B-B234216EA28E}" dt="2024-03-21T20:37:30.821" v="19" actId="962"/>
          <ac:picMkLst>
            <pc:docMk/>
            <pc:sldMk cId="1717883" sldId="260"/>
            <ac:picMk id="61" creationId="{1A0DEB10-AD7B-EC8A-BE10-01243A2ADBC8}"/>
          </ac:picMkLst>
        </pc:picChg>
        <pc:picChg chg="mod">
          <ac:chgData name="Rosie Cooper" userId="bf124abb-9a2b-4602-9121-6ae61623fa8e" providerId="ADAL" clId="{9C23A8AB-98E8-479E-B83B-B234216EA28E}" dt="2024-03-21T20:37:30.821" v="19" actId="962"/>
          <ac:picMkLst>
            <pc:docMk/>
            <pc:sldMk cId="1717883" sldId="260"/>
            <ac:picMk id="62" creationId="{64F48EC9-6988-23F7-2F40-DD0BD268B638}"/>
          </ac:picMkLst>
        </pc:picChg>
        <pc:picChg chg="mod">
          <ac:chgData name="Rosie Cooper" userId="bf124abb-9a2b-4602-9121-6ae61623fa8e" providerId="ADAL" clId="{9C23A8AB-98E8-479E-B83B-B234216EA28E}" dt="2024-03-21T20:37:30.821" v="19" actId="962"/>
          <ac:picMkLst>
            <pc:docMk/>
            <pc:sldMk cId="1717883" sldId="260"/>
            <ac:picMk id="74" creationId="{622663B2-9105-8AE0-9278-22E038AA5BB2}"/>
          </ac:picMkLst>
        </pc:picChg>
      </pc:sldChg>
      <pc:sldChg chg="delSp modSp del mod">
        <pc:chgData name="Rosie Cooper" userId="bf124abb-9a2b-4602-9121-6ae61623fa8e" providerId="ADAL" clId="{9C23A8AB-98E8-479E-B83B-B234216EA28E}" dt="2024-03-21T20:39:13.825" v="32" actId="2696"/>
        <pc:sldMkLst>
          <pc:docMk/>
          <pc:sldMk cId="639713211" sldId="261"/>
        </pc:sldMkLst>
        <pc:spChg chg="mod">
          <ac:chgData name="Rosie Cooper" userId="bf124abb-9a2b-4602-9121-6ae61623fa8e" providerId="ADAL" clId="{9C23A8AB-98E8-479E-B83B-B234216EA28E}" dt="2024-03-21T20:37:34.030" v="20" actId="962"/>
          <ac:spMkLst>
            <pc:docMk/>
            <pc:sldMk cId="639713211" sldId="261"/>
            <ac:spMk id="7" creationId="{B35AA7AA-C994-1347-56B3-EFADE6D10014}"/>
          </ac:spMkLst>
        </pc:spChg>
        <pc:spChg chg="mod">
          <ac:chgData name="Rosie Cooper" userId="bf124abb-9a2b-4602-9121-6ae61623fa8e" providerId="ADAL" clId="{9C23A8AB-98E8-479E-B83B-B234216EA28E}" dt="2024-03-21T20:37:34.030" v="20" actId="962"/>
          <ac:spMkLst>
            <pc:docMk/>
            <pc:sldMk cId="639713211" sldId="261"/>
            <ac:spMk id="8" creationId="{A1169AA3-304F-F611-29B3-0E344A97FD02}"/>
          </ac:spMkLst>
        </pc:spChg>
        <pc:spChg chg="mod">
          <ac:chgData name="Rosie Cooper" userId="bf124abb-9a2b-4602-9121-6ae61623fa8e" providerId="ADAL" clId="{9C23A8AB-98E8-479E-B83B-B234216EA28E}" dt="2024-03-21T20:37:34.030" v="20" actId="962"/>
          <ac:spMkLst>
            <pc:docMk/>
            <pc:sldMk cId="639713211" sldId="261"/>
            <ac:spMk id="14" creationId="{5D04D2EE-4F87-6961-60AE-31BA684527BA}"/>
          </ac:spMkLst>
        </pc:spChg>
        <pc:spChg chg="mod">
          <ac:chgData name="Rosie Cooper" userId="bf124abb-9a2b-4602-9121-6ae61623fa8e" providerId="ADAL" clId="{9C23A8AB-98E8-479E-B83B-B234216EA28E}" dt="2024-03-21T20:37:34.030" v="20" actId="962"/>
          <ac:spMkLst>
            <pc:docMk/>
            <pc:sldMk cId="639713211" sldId="261"/>
            <ac:spMk id="15" creationId="{36B745D2-3676-2E8D-F493-8575AA2340A8}"/>
          </ac:spMkLst>
        </pc:spChg>
        <pc:spChg chg="mod">
          <ac:chgData name="Rosie Cooper" userId="bf124abb-9a2b-4602-9121-6ae61623fa8e" providerId="ADAL" clId="{9C23A8AB-98E8-479E-B83B-B234216EA28E}" dt="2024-03-21T20:37:34.030" v="20" actId="962"/>
          <ac:spMkLst>
            <pc:docMk/>
            <pc:sldMk cId="639713211" sldId="261"/>
            <ac:spMk id="16" creationId="{C8567E98-80CA-7CBF-2BCB-2B112833F6F1}"/>
          </ac:spMkLst>
        </pc:spChg>
        <pc:spChg chg="mod">
          <ac:chgData name="Rosie Cooper" userId="bf124abb-9a2b-4602-9121-6ae61623fa8e" providerId="ADAL" clId="{9C23A8AB-98E8-479E-B83B-B234216EA28E}" dt="2024-03-21T20:37:34.030" v="20" actId="962"/>
          <ac:spMkLst>
            <pc:docMk/>
            <pc:sldMk cId="639713211" sldId="261"/>
            <ac:spMk id="17" creationId="{5BB5F5CE-B11B-FDC1-8F30-B27BEA290954}"/>
          </ac:spMkLst>
        </pc:spChg>
        <pc:spChg chg="mod">
          <ac:chgData name="Rosie Cooper" userId="bf124abb-9a2b-4602-9121-6ae61623fa8e" providerId="ADAL" clId="{9C23A8AB-98E8-479E-B83B-B234216EA28E}" dt="2024-03-21T20:37:34.030" v="20" actId="962"/>
          <ac:spMkLst>
            <pc:docMk/>
            <pc:sldMk cId="639713211" sldId="261"/>
            <ac:spMk id="18" creationId="{2E832F82-4F8F-C845-0DB6-7550042ED464}"/>
          </ac:spMkLst>
        </pc:spChg>
        <pc:spChg chg="mod">
          <ac:chgData name="Rosie Cooper" userId="bf124abb-9a2b-4602-9121-6ae61623fa8e" providerId="ADAL" clId="{9C23A8AB-98E8-479E-B83B-B234216EA28E}" dt="2024-03-21T20:37:34.030" v="20" actId="962"/>
          <ac:spMkLst>
            <pc:docMk/>
            <pc:sldMk cId="639713211" sldId="261"/>
            <ac:spMk id="19" creationId="{60B475C5-7881-5FF9-B541-433CCF5598FA}"/>
          </ac:spMkLst>
        </pc:spChg>
        <pc:spChg chg="mod">
          <ac:chgData name="Rosie Cooper" userId="bf124abb-9a2b-4602-9121-6ae61623fa8e" providerId="ADAL" clId="{9C23A8AB-98E8-479E-B83B-B234216EA28E}" dt="2024-03-21T20:37:34.030" v="20" actId="962"/>
          <ac:spMkLst>
            <pc:docMk/>
            <pc:sldMk cId="639713211" sldId="261"/>
            <ac:spMk id="20" creationId="{B6B1725A-A07F-1F7B-33E2-E4FEB9B2A31E}"/>
          </ac:spMkLst>
        </pc:spChg>
        <pc:spChg chg="mod">
          <ac:chgData name="Rosie Cooper" userId="bf124abb-9a2b-4602-9121-6ae61623fa8e" providerId="ADAL" clId="{9C23A8AB-98E8-479E-B83B-B234216EA28E}" dt="2024-03-21T20:37:34.030" v="20" actId="962"/>
          <ac:spMkLst>
            <pc:docMk/>
            <pc:sldMk cId="639713211" sldId="261"/>
            <ac:spMk id="21" creationId="{1644A031-A576-C80E-F561-8AC86808D930}"/>
          </ac:spMkLst>
        </pc:spChg>
        <pc:spChg chg="mod">
          <ac:chgData name="Rosie Cooper" userId="bf124abb-9a2b-4602-9121-6ae61623fa8e" providerId="ADAL" clId="{9C23A8AB-98E8-479E-B83B-B234216EA28E}" dt="2024-03-21T20:37:34.030" v="20" actId="962"/>
          <ac:spMkLst>
            <pc:docMk/>
            <pc:sldMk cId="639713211" sldId="261"/>
            <ac:spMk id="22" creationId="{4C25F679-8C86-1C25-D887-E1644F8D5D90}"/>
          </ac:spMkLst>
        </pc:spChg>
        <pc:spChg chg="mod">
          <ac:chgData name="Rosie Cooper" userId="bf124abb-9a2b-4602-9121-6ae61623fa8e" providerId="ADAL" clId="{9C23A8AB-98E8-479E-B83B-B234216EA28E}" dt="2024-03-21T20:37:34.030" v="20" actId="962"/>
          <ac:spMkLst>
            <pc:docMk/>
            <pc:sldMk cId="639713211" sldId="261"/>
            <ac:spMk id="23" creationId="{CADE07BD-FF5A-1C4E-B1B6-EB92C9E5121C}"/>
          </ac:spMkLst>
        </pc:spChg>
        <pc:spChg chg="mod">
          <ac:chgData name="Rosie Cooper" userId="bf124abb-9a2b-4602-9121-6ae61623fa8e" providerId="ADAL" clId="{9C23A8AB-98E8-479E-B83B-B234216EA28E}" dt="2024-03-21T20:37:34.030" v="20" actId="962"/>
          <ac:spMkLst>
            <pc:docMk/>
            <pc:sldMk cId="639713211" sldId="261"/>
            <ac:spMk id="24" creationId="{530B1398-32BD-1E5C-2277-C21BD27488B8}"/>
          </ac:spMkLst>
        </pc:spChg>
        <pc:spChg chg="mod">
          <ac:chgData name="Rosie Cooper" userId="bf124abb-9a2b-4602-9121-6ae61623fa8e" providerId="ADAL" clId="{9C23A8AB-98E8-479E-B83B-B234216EA28E}" dt="2024-03-21T20:37:34.030" v="20" actId="962"/>
          <ac:spMkLst>
            <pc:docMk/>
            <pc:sldMk cId="639713211" sldId="261"/>
            <ac:spMk id="25" creationId="{3E0F4F74-D3FA-FF1B-FE1D-6F0A3A5B6B10}"/>
          </ac:spMkLst>
        </pc:spChg>
        <pc:spChg chg="mod">
          <ac:chgData name="Rosie Cooper" userId="bf124abb-9a2b-4602-9121-6ae61623fa8e" providerId="ADAL" clId="{9C23A8AB-98E8-479E-B83B-B234216EA28E}" dt="2024-03-21T20:37:34.030" v="20" actId="962"/>
          <ac:spMkLst>
            <pc:docMk/>
            <pc:sldMk cId="639713211" sldId="261"/>
            <ac:spMk id="26" creationId="{4E9D09A4-852B-E295-D66E-66F4BB8112F8}"/>
          </ac:spMkLst>
        </pc:spChg>
        <pc:spChg chg="mod">
          <ac:chgData name="Rosie Cooper" userId="bf124abb-9a2b-4602-9121-6ae61623fa8e" providerId="ADAL" clId="{9C23A8AB-98E8-479E-B83B-B234216EA28E}" dt="2024-03-21T20:37:34.030" v="20" actId="962"/>
          <ac:spMkLst>
            <pc:docMk/>
            <pc:sldMk cId="639713211" sldId="261"/>
            <ac:spMk id="27" creationId="{F07EB55F-7C81-3C60-78D5-B87FAA076C13}"/>
          </ac:spMkLst>
        </pc:spChg>
        <pc:spChg chg="mod">
          <ac:chgData name="Rosie Cooper" userId="bf124abb-9a2b-4602-9121-6ae61623fa8e" providerId="ADAL" clId="{9C23A8AB-98E8-479E-B83B-B234216EA28E}" dt="2024-03-21T20:37:34.030" v="20" actId="962"/>
          <ac:spMkLst>
            <pc:docMk/>
            <pc:sldMk cId="639713211" sldId="261"/>
            <ac:spMk id="28" creationId="{D379CD59-AAA5-8EBA-2E24-89C106D40F79}"/>
          </ac:spMkLst>
        </pc:spChg>
        <pc:spChg chg="mod">
          <ac:chgData name="Rosie Cooper" userId="bf124abb-9a2b-4602-9121-6ae61623fa8e" providerId="ADAL" clId="{9C23A8AB-98E8-479E-B83B-B234216EA28E}" dt="2024-03-21T20:37:34.030" v="20" actId="962"/>
          <ac:spMkLst>
            <pc:docMk/>
            <pc:sldMk cId="639713211" sldId="261"/>
            <ac:spMk id="29" creationId="{30B5D681-40FB-70F0-291A-507A501CF71F}"/>
          </ac:spMkLst>
        </pc:spChg>
        <pc:spChg chg="mod">
          <ac:chgData name="Rosie Cooper" userId="bf124abb-9a2b-4602-9121-6ae61623fa8e" providerId="ADAL" clId="{9C23A8AB-98E8-479E-B83B-B234216EA28E}" dt="2024-03-21T20:37:34.030" v="20" actId="962"/>
          <ac:spMkLst>
            <pc:docMk/>
            <pc:sldMk cId="639713211" sldId="261"/>
            <ac:spMk id="30" creationId="{8E990AC1-3C81-0719-3C89-48A8A9569B82}"/>
          </ac:spMkLst>
        </pc:spChg>
        <pc:spChg chg="mod">
          <ac:chgData name="Rosie Cooper" userId="bf124abb-9a2b-4602-9121-6ae61623fa8e" providerId="ADAL" clId="{9C23A8AB-98E8-479E-B83B-B234216EA28E}" dt="2024-03-21T20:37:34.030" v="20" actId="962"/>
          <ac:spMkLst>
            <pc:docMk/>
            <pc:sldMk cId="639713211" sldId="261"/>
            <ac:spMk id="31" creationId="{0A28E9ED-AFF8-E12E-943D-3416E6A04947}"/>
          </ac:spMkLst>
        </pc:spChg>
        <pc:spChg chg="mod">
          <ac:chgData name="Rosie Cooper" userId="bf124abb-9a2b-4602-9121-6ae61623fa8e" providerId="ADAL" clId="{9C23A8AB-98E8-479E-B83B-B234216EA28E}" dt="2024-03-21T20:37:34.030" v="20" actId="962"/>
          <ac:spMkLst>
            <pc:docMk/>
            <pc:sldMk cId="639713211" sldId="261"/>
            <ac:spMk id="32" creationId="{88125044-086E-EAE1-1F83-1142F776C2EA}"/>
          </ac:spMkLst>
        </pc:spChg>
        <pc:spChg chg="mod">
          <ac:chgData name="Rosie Cooper" userId="bf124abb-9a2b-4602-9121-6ae61623fa8e" providerId="ADAL" clId="{9C23A8AB-98E8-479E-B83B-B234216EA28E}" dt="2024-03-21T20:37:34.030" v="20" actId="962"/>
          <ac:spMkLst>
            <pc:docMk/>
            <pc:sldMk cId="639713211" sldId="261"/>
            <ac:spMk id="33" creationId="{9CA6A1DC-10DD-154A-43A4-4694C27D4054}"/>
          </ac:spMkLst>
        </pc:spChg>
        <pc:spChg chg="mod">
          <ac:chgData name="Rosie Cooper" userId="bf124abb-9a2b-4602-9121-6ae61623fa8e" providerId="ADAL" clId="{9C23A8AB-98E8-479E-B83B-B234216EA28E}" dt="2024-03-21T20:37:34.030" v="20" actId="962"/>
          <ac:spMkLst>
            <pc:docMk/>
            <pc:sldMk cId="639713211" sldId="261"/>
            <ac:spMk id="34" creationId="{3BD80995-F154-E7E7-C5DF-623A38525CC4}"/>
          </ac:spMkLst>
        </pc:spChg>
        <pc:spChg chg="mod">
          <ac:chgData name="Rosie Cooper" userId="bf124abb-9a2b-4602-9121-6ae61623fa8e" providerId="ADAL" clId="{9C23A8AB-98E8-479E-B83B-B234216EA28E}" dt="2024-03-21T20:37:34.030" v="20" actId="962"/>
          <ac:spMkLst>
            <pc:docMk/>
            <pc:sldMk cId="639713211" sldId="261"/>
            <ac:spMk id="35" creationId="{25A1669E-ADD4-002A-5859-D5F30B5E0547}"/>
          </ac:spMkLst>
        </pc:spChg>
        <pc:spChg chg="mod">
          <ac:chgData name="Rosie Cooper" userId="bf124abb-9a2b-4602-9121-6ae61623fa8e" providerId="ADAL" clId="{9C23A8AB-98E8-479E-B83B-B234216EA28E}" dt="2024-03-21T20:37:34.030" v="20" actId="962"/>
          <ac:spMkLst>
            <pc:docMk/>
            <pc:sldMk cId="639713211" sldId="261"/>
            <ac:spMk id="36" creationId="{83B2321E-F8BE-795E-512E-C6AC7E96442F}"/>
          </ac:spMkLst>
        </pc:spChg>
        <pc:spChg chg="mod">
          <ac:chgData name="Rosie Cooper" userId="bf124abb-9a2b-4602-9121-6ae61623fa8e" providerId="ADAL" clId="{9C23A8AB-98E8-479E-B83B-B234216EA28E}" dt="2024-03-21T20:37:34.030" v="20" actId="962"/>
          <ac:spMkLst>
            <pc:docMk/>
            <pc:sldMk cId="639713211" sldId="261"/>
            <ac:spMk id="37" creationId="{59DD5749-A2B3-8E5D-98F5-4ADE2E664F57}"/>
          </ac:spMkLst>
        </pc:spChg>
        <pc:spChg chg="mod">
          <ac:chgData name="Rosie Cooper" userId="bf124abb-9a2b-4602-9121-6ae61623fa8e" providerId="ADAL" clId="{9C23A8AB-98E8-479E-B83B-B234216EA28E}" dt="2024-03-21T20:37:34.030" v="20" actId="962"/>
          <ac:spMkLst>
            <pc:docMk/>
            <pc:sldMk cId="639713211" sldId="261"/>
            <ac:spMk id="38" creationId="{43C6C337-5A58-48E4-8C4C-2D53D291A91C}"/>
          </ac:spMkLst>
        </pc:spChg>
        <pc:spChg chg="mod">
          <ac:chgData name="Rosie Cooper" userId="bf124abb-9a2b-4602-9121-6ae61623fa8e" providerId="ADAL" clId="{9C23A8AB-98E8-479E-B83B-B234216EA28E}" dt="2024-03-21T20:37:34.030" v="20" actId="962"/>
          <ac:spMkLst>
            <pc:docMk/>
            <pc:sldMk cId="639713211" sldId="261"/>
            <ac:spMk id="39" creationId="{AA4A1BBF-CBB5-94B8-0ABE-3FE0AD255CB5}"/>
          </ac:spMkLst>
        </pc:spChg>
        <pc:spChg chg="mod">
          <ac:chgData name="Rosie Cooper" userId="bf124abb-9a2b-4602-9121-6ae61623fa8e" providerId="ADAL" clId="{9C23A8AB-98E8-479E-B83B-B234216EA28E}" dt="2024-03-21T20:37:34.030" v="20" actId="962"/>
          <ac:spMkLst>
            <pc:docMk/>
            <pc:sldMk cId="639713211" sldId="261"/>
            <ac:spMk id="40" creationId="{3D119290-7C7C-6858-3130-7C7B0D14994C}"/>
          </ac:spMkLst>
        </pc:spChg>
        <pc:spChg chg="mod">
          <ac:chgData name="Rosie Cooper" userId="bf124abb-9a2b-4602-9121-6ae61623fa8e" providerId="ADAL" clId="{9C23A8AB-98E8-479E-B83B-B234216EA28E}" dt="2024-03-21T20:37:34.030" v="20" actId="962"/>
          <ac:spMkLst>
            <pc:docMk/>
            <pc:sldMk cId="639713211" sldId="261"/>
            <ac:spMk id="41" creationId="{9D0893E5-0A58-FA3C-31AA-C40190A3F385}"/>
          </ac:spMkLst>
        </pc:spChg>
        <pc:spChg chg="mod">
          <ac:chgData name="Rosie Cooper" userId="bf124abb-9a2b-4602-9121-6ae61623fa8e" providerId="ADAL" clId="{9C23A8AB-98E8-479E-B83B-B234216EA28E}" dt="2024-03-21T20:37:34.030" v="20" actId="962"/>
          <ac:spMkLst>
            <pc:docMk/>
            <pc:sldMk cId="639713211" sldId="261"/>
            <ac:spMk id="42" creationId="{6C83FCC5-C03E-D7C1-CA2D-A1E287AB4B86}"/>
          </ac:spMkLst>
        </pc:spChg>
        <pc:spChg chg="mod">
          <ac:chgData name="Rosie Cooper" userId="bf124abb-9a2b-4602-9121-6ae61623fa8e" providerId="ADAL" clId="{9C23A8AB-98E8-479E-B83B-B234216EA28E}" dt="2024-03-21T20:37:34.030" v="20" actId="962"/>
          <ac:spMkLst>
            <pc:docMk/>
            <pc:sldMk cId="639713211" sldId="261"/>
            <ac:spMk id="44" creationId="{9CBF1E32-6B63-203E-22C2-A582CD3F09F8}"/>
          </ac:spMkLst>
        </pc:spChg>
        <pc:spChg chg="mod">
          <ac:chgData name="Rosie Cooper" userId="bf124abb-9a2b-4602-9121-6ae61623fa8e" providerId="ADAL" clId="{9C23A8AB-98E8-479E-B83B-B234216EA28E}" dt="2024-03-21T20:37:34.030" v="20" actId="962"/>
          <ac:spMkLst>
            <pc:docMk/>
            <pc:sldMk cId="639713211" sldId="261"/>
            <ac:spMk id="45" creationId="{2FF3312F-4AD7-1271-9041-DA13EBAF4E4D}"/>
          </ac:spMkLst>
        </pc:spChg>
        <pc:spChg chg="mod">
          <ac:chgData name="Rosie Cooper" userId="bf124abb-9a2b-4602-9121-6ae61623fa8e" providerId="ADAL" clId="{9C23A8AB-98E8-479E-B83B-B234216EA28E}" dt="2024-03-21T20:37:34.030" v="20" actId="962"/>
          <ac:spMkLst>
            <pc:docMk/>
            <pc:sldMk cId="639713211" sldId="261"/>
            <ac:spMk id="46" creationId="{94E60C0E-46D3-DED8-051A-4859CB3D1334}"/>
          </ac:spMkLst>
        </pc:spChg>
        <pc:spChg chg="mod">
          <ac:chgData name="Rosie Cooper" userId="bf124abb-9a2b-4602-9121-6ae61623fa8e" providerId="ADAL" clId="{9C23A8AB-98E8-479E-B83B-B234216EA28E}" dt="2024-03-21T20:37:34.030" v="20" actId="962"/>
          <ac:spMkLst>
            <pc:docMk/>
            <pc:sldMk cId="639713211" sldId="261"/>
            <ac:spMk id="48" creationId="{62442A8C-012B-6F63-86E2-B03C216BD425}"/>
          </ac:spMkLst>
        </pc:spChg>
        <pc:spChg chg="mod">
          <ac:chgData name="Rosie Cooper" userId="bf124abb-9a2b-4602-9121-6ae61623fa8e" providerId="ADAL" clId="{9C23A8AB-98E8-479E-B83B-B234216EA28E}" dt="2024-03-21T20:37:34.030" v="20" actId="962"/>
          <ac:spMkLst>
            <pc:docMk/>
            <pc:sldMk cId="639713211" sldId="261"/>
            <ac:spMk id="63" creationId="{6D61DC39-D1E6-2A9E-9C74-EC1305E22DCC}"/>
          </ac:spMkLst>
        </pc:spChg>
        <pc:spChg chg="mod">
          <ac:chgData name="Rosie Cooper" userId="bf124abb-9a2b-4602-9121-6ae61623fa8e" providerId="ADAL" clId="{9C23A8AB-98E8-479E-B83B-B234216EA28E}" dt="2024-03-21T20:37:34.030" v="20" actId="962"/>
          <ac:spMkLst>
            <pc:docMk/>
            <pc:sldMk cId="639713211" sldId="261"/>
            <ac:spMk id="64" creationId="{8848E825-C57A-54B8-D286-9988361E4FB9}"/>
          </ac:spMkLst>
        </pc:spChg>
        <pc:spChg chg="mod">
          <ac:chgData name="Rosie Cooper" userId="bf124abb-9a2b-4602-9121-6ae61623fa8e" providerId="ADAL" clId="{9C23A8AB-98E8-479E-B83B-B234216EA28E}" dt="2024-03-21T20:37:34.030" v="20" actId="962"/>
          <ac:spMkLst>
            <pc:docMk/>
            <pc:sldMk cId="639713211" sldId="261"/>
            <ac:spMk id="65" creationId="{53A92B58-60B9-33D7-5F99-DA1B8B24F26A}"/>
          </ac:spMkLst>
        </pc:spChg>
        <pc:spChg chg="mod">
          <ac:chgData name="Rosie Cooper" userId="bf124abb-9a2b-4602-9121-6ae61623fa8e" providerId="ADAL" clId="{9C23A8AB-98E8-479E-B83B-B234216EA28E}" dt="2024-03-21T20:37:34.030" v="20" actId="962"/>
          <ac:spMkLst>
            <pc:docMk/>
            <pc:sldMk cId="639713211" sldId="261"/>
            <ac:spMk id="67" creationId="{A93D1493-E5F6-EA16-2D7A-7AE05BA0B4CE}"/>
          </ac:spMkLst>
        </pc:spChg>
        <pc:spChg chg="mod">
          <ac:chgData name="Rosie Cooper" userId="bf124abb-9a2b-4602-9121-6ae61623fa8e" providerId="ADAL" clId="{9C23A8AB-98E8-479E-B83B-B234216EA28E}" dt="2024-03-21T20:37:34.030" v="20" actId="962"/>
          <ac:spMkLst>
            <pc:docMk/>
            <pc:sldMk cId="639713211" sldId="261"/>
            <ac:spMk id="68" creationId="{BFE34D8A-87FA-78BC-5CF7-3E2F08BF6B67}"/>
          </ac:spMkLst>
        </pc:spChg>
        <pc:spChg chg="mod">
          <ac:chgData name="Rosie Cooper" userId="bf124abb-9a2b-4602-9121-6ae61623fa8e" providerId="ADAL" clId="{9C23A8AB-98E8-479E-B83B-B234216EA28E}" dt="2024-03-21T20:37:34.030" v="20" actId="962"/>
          <ac:spMkLst>
            <pc:docMk/>
            <pc:sldMk cId="639713211" sldId="261"/>
            <ac:spMk id="69" creationId="{05A3EDE6-4A9E-5CF5-1ED2-EEC9529002CF}"/>
          </ac:spMkLst>
        </pc:spChg>
        <pc:spChg chg="mod">
          <ac:chgData name="Rosie Cooper" userId="bf124abb-9a2b-4602-9121-6ae61623fa8e" providerId="ADAL" clId="{9C23A8AB-98E8-479E-B83B-B234216EA28E}" dt="2024-03-21T20:37:34.030" v="20" actId="962"/>
          <ac:spMkLst>
            <pc:docMk/>
            <pc:sldMk cId="639713211" sldId="261"/>
            <ac:spMk id="78" creationId="{007FCEE1-F9CE-368F-8F70-49BF188353AD}"/>
          </ac:spMkLst>
        </pc:spChg>
        <pc:spChg chg="mod">
          <ac:chgData name="Rosie Cooper" userId="bf124abb-9a2b-4602-9121-6ae61623fa8e" providerId="ADAL" clId="{9C23A8AB-98E8-479E-B83B-B234216EA28E}" dt="2024-03-21T20:37:34.030" v="20" actId="962"/>
          <ac:spMkLst>
            <pc:docMk/>
            <pc:sldMk cId="639713211" sldId="261"/>
            <ac:spMk id="79" creationId="{46FF56E0-7328-FFA3-4B26-9B21D6E00720}"/>
          </ac:spMkLst>
        </pc:spChg>
        <pc:spChg chg="mod">
          <ac:chgData name="Rosie Cooper" userId="bf124abb-9a2b-4602-9121-6ae61623fa8e" providerId="ADAL" clId="{9C23A8AB-98E8-479E-B83B-B234216EA28E}" dt="2024-03-21T20:37:34.030" v="20" actId="962"/>
          <ac:spMkLst>
            <pc:docMk/>
            <pc:sldMk cId="639713211" sldId="261"/>
            <ac:spMk id="80" creationId="{6457E3F3-0EC8-7310-0BFA-E6AE0447967F}"/>
          </ac:spMkLst>
        </pc:spChg>
        <pc:spChg chg="mod">
          <ac:chgData name="Rosie Cooper" userId="bf124abb-9a2b-4602-9121-6ae61623fa8e" providerId="ADAL" clId="{9C23A8AB-98E8-479E-B83B-B234216EA28E}" dt="2024-03-21T20:37:34.030" v="20" actId="962"/>
          <ac:spMkLst>
            <pc:docMk/>
            <pc:sldMk cId="639713211" sldId="261"/>
            <ac:spMk id="81" creationId="{050A66E5-BF97-3A21-9EDE-0391CA3A4B05}"/>
          </ac:spMkLst>
        </pc:spChg>
        <pc:picChg chg="mod">
          <ac:chgData name="Rosie Cooper" userId="bf124abb-9a2b-4602-9121-6ae61623fa8e" providerId="ADAL" clId="{9C23A8AB-98E8-479E-B83B-B234216EA28E}" dt="2024-03-21T20:37:34.030" v="20" actId="962"/>
          <ac:picMkLst>
            <pc:docMk/>
            <pc:sldMk cId="639713211" sldId="261"/>
            <ac:picMk id="2" creationId="{2C405C99-F114-E459-38F3-9E8A269D2854}"/>
          </ac:picMkLst>
        </pc:picChg>
        <pc:picChg chg="mod">
          <ac:chgData name="Rosie Cooper" userId="bf124abb-9a2b-4602-9121-6ae61623fa8e" providerId="ADAL" clId="{9C23A8AB-98E8-479E-B83B-B234216EA28E}" dt="2024-03-21T20:37:34.030" v="20" actId="962"/>
          <ac:picMkLst>
            <pc:docMk/>
            <pc:sldMk cId="639713211" sldId="261"/>
            <ac:picMk id="3" creationId="{11144BC0-662D-4D10-803A-0E86530BF9D5}"/>
          </ac:picMkLst>
        </pc:picChg>
        <pc:picChg chg="del">
          <ac:chgData name="Rosie Cooper" userId="bf124abb-9a2b-4602-9121-6ae61623fa8e" providerId="ADAL" clId="{9C23A8AB-98E8-479E-B83B-B234216EA28E}" dt="2024-03-21T20:36:56.336" v="11"/>
          <ac:picMkLst>
            <pc:docMk/>
            <pc:sldMk cId="639713211" sldId="261"/>
            <ac:picMk id="4" creationId="{6A611D9F-E509-8A94-8114-35B4BB7DB3D1}"/>
          </ac:picMkLst>
        </pc:picChg>
        <pc:picChg chg="mod">
          <ac:chgData name="Rosie Cooper" userId="bf124abb-9a2b-4602-9121-6ae61623fa8e" providerId="ADAL" clId="{9C23A8AB-98E8-479E-B83B-B234216EA28E}" dt="2024-03-21T20:37:34.030" v="20" actId="962"/>
          <ac:picMkLst>
            <pc:docMk/>
            <pc:sldMk cId="639713211" sldId="261"/>
            <ac:picMk id="47" creationId="{2F34F869-0BF9-4BBC-60A4-F92CCCE2BD21}"/>
          </ac:picMkLst>
        </pc:picChg>
        <pc:picChg chg="mod">
          <ac:chgData name="Rosie Cooper" userId="bf124abb-9a2b-4602-9121-6ae61623fa8e" providerId="ADAL" clId="{9C23A8AB-98E8-479E-B83B-B234216EA28E}" dt="2024-03-21T20:37:34.030" v="20" actId="962"/>
          <ac:picMkLst>
            <pc:docMk/>
            <pc:sldMk cId="639713211" sldId="261"/>
            <ac:picMk id="49" creationId="{E7AF8872-9EB5-1985-D1E4-BF266755191B}"/>
          </ac:picMkLst>
        </pc:picChg>
        <pc:picChg chg="mod">
          <ac:chgData name="Rosie Cooper" userId="bf124abb-9a2b-4602-9121-6ae61623fa8e" providerId="ADAL" clId="{9C23A8AB-98E8-479E-B83B-B234216EA28E}" dt="2024-03-21T20:37:34.030" v="20" actId="962"/>
          <ac:picMkLst>
            <pc:docMk/>
            <pc:sldMk cId="639713211" sldId="261"/>
            <ac:picMk id="50" creationId="{E65EB417-F47C-144E-5655-E9B52127CD32}"/>
          </ac:picMkLst>
        </pc:picChg>
        <pc:picChg chg="mod">
          <ac:chgData name="Rosie Cooper" userId="bf124abb-9a2b-4602-9121-6ae61623fa8e" providerId="ADAL" clId="{9C23A8AB-98E8-479E-B83B-B234216EA28E}" dt="2024-03-21T20:37:34.030" v="20" actId="962"/>
          <ac:picMkLst>
            <pc:docMk/>
            <pc:sldMk cId="639713211" sldId="261"/>
            <ac:picMk id="51" creationId="{3AEA4A09-6F29-78C8-D78B-3791311D6841}"/>
          </ac:picMkLst>
        </pc:picChg>
        <pc:picChg chg="mod">
          <ac:chgData name="Rosie Cooper" userId="bf124abb-9a2b-4602-9121-6ae61623fa8e" providerId="ADAL" clId="{9C23A8AB-98E8-479E-B83B-B234216EA28E}" dt="2024-03-21T20:37:34.030" v="20" actId="962"/>
          <ac:picMkLst>
            <pc:docMk/>
            <pc:sldMk cId="639713211" sldId="261"/>
            <ac:picMk id="52" creationId="{A57E76CD-96ED-9B99-F075-FE80BF1492F9}"/>
          </ac:picMkLst>
        </pc:picChg>
        <pc:picChg chg="mod">
          <ac:chgData name="Rosie Cooper" userId="bf124abb-9a2b-4602-9121-6ae61623fa8e" providerId="ADAL" clId="{9C23A8AB-98E8-479E-B83B-B234216EA28E}" dt="2024-03-21T20:37:34.030" v="20" actId="962"/>
          <ac:picMkLst>
            <pc:docMk/>
            <pc:sldMk cId="639713211" sldId="261"/>
            <ac:picMk id="53" creationId="{E6283AB9-11A0-B917-18E6-025E067BD131}"/>
          </ac:picMkLst>
        </pc:picChg>
        <pc:picChg chg="mod">
          <ac:chgData name="Rosie Cooper" userId="bf124abb-9a2b-4602-9121-6ae61623fa8e" providerId="ADAL" clId="{9C23A8AB-98E8-479E-B83B-B234216EA28E}" dt="2024-03-21T20:37:34.030" v="20" actId="962"/>
          <ac:picMkLst>
            <pc:docMk/>
            <pc:sldMk cId="639713211" sldId="261"/>
            <ac:picMk id="54" creationId="{41411C9E-A68D-8521-39AB-1E5A16AC4396}"/>
          </ac:picMkLst>
        </pc:picChg>
        <pc:picChg chg="mod">
          <ac:chgData name="Rosie Cooper" userId="bf124abb-9a2b-4602-9121-6ae61623fa8e" providerId="ADAL" clId="{9C23A8AB-98E8-479E-B83B-B234216EA28E}" dt="2024-03-21T20:37:34.030" v="20" actId="962"/>
          <ac:picMkLst>
            <pc:docMk/>
            <pc:sldMk cId="639713211" sldId="261"/>
            <ac:picMk id="55" creationId="{71E33940-4FB5-0DA3-6285-2AE8FC18F9E3}"/>
          </ac:picMkLst>
        </pc:picChg>
        <pc:picChg chg="mod">
          <ac:chgData name="Rosie Cooper" userId="bf124abb-9a2b-4602-9121-6ae61623fa8e" providerId="ADAL" clId="{9C23A8AB-98E8-479E-B83B-B234216EA28E}" dt="2024-03-21T20:37:34.030" v="20" actId="962"/>
          <ac:picMkLst>
            <pc:docMk/>
            <pc:sldMk cId="639713211" sldId="261"/>
            <ac:picMk id="56" creationId="{D3D3DD81-05AC-3CCF-1FE4-537E4DD6C821}"/>
          </ac:picMkLst>
        </pc:picChg>
        <pc:picChg chg="mod">
          <ac:chgData name="Rosie Cooper" userId="bf124abb-9a2b-4602-9121-6ae61623fa8e" providerId="ADAL" clId="{9C23A8AB-98E8-479E-B83B-B234216EA28E}" dt="2024-03-21T20:37:34.030" v="20" actId="962"/>
          <ac:picMkLst>
            <pc:docMk/>
            <pc:sldMk cId="639713211" sldId="261"/>
            <ac:picMk id="57" creationId="{D75BE5E9-1EF7-D685-4065-1B4523D9D832}"/>
          </ac:picMkLst>
        </pc:picChg>
        <pc:picChg chg="mod">
          <ac:chgData name="Rosie Cooper" userId="bf124abb-9a2b-4602-9121-6ae61623fa8e" providerId="ADAL" clId="{9C23A8AB-98E8-479E-B83B-B234216EA28E}" dt="2024-03-21T20:37:34.030" v="20" actId="962"/>
          <ac:picMkLst>
            <pc:docMk/>
            <pc:sldMk cId="639713211" sldId="261"/>
            <ac:picMk id="58" creationId="{98C4EE7D-28DD-E0B1-FAF1-A86D87D6EAE6}"/>
          </ac:picMkLst>
        </pc:picChg>
        <pc:picChg chg="mod">
          <ac:chgData name="Rosie Cooper" userId="bf124abb-9a2b-4602-9121-6ae61623fa8e" providerId="ADAL" clId="{9C23A8AB-98E8-479E-B83B-B234216EA28E}" dt="2024-03-21T20:37:34.030" v="20" actId="962"/>
          <ac:picMkLst>
            <pc:docMk/>
            <pc:sldMk cId="639713211" sldId="261"/>
            <ac:picMk id="59" creationId="{0E8CF3BF-1519-34B5-D72B-E8D42A3CCAE7}"/>
          </ac:picMkLst>
        </pc:picChg>
        <pc:picChg chg="mod">
          <ac:chgData name="Rosie Cooper" userId="bf124abb-9a2b-4602-9121-6ae61623fa8e" providerId="ADAL" clId="{9C23A8AB-98E8-479E-B83B-B234216EA28E}" dt="2024-03-21T20:37:34.030" v="20" actId="962"/>
          <ac:picMkLst>
            <pc:docMk/>
            <pc:sldMk cId="639713211" sldId="261"/>
            <ac:picMk id="60" creationId="{7790CD06-9C51-9AA1-7A08-84D5B3D88851}"/>
          </ac:picMkLst>
        </pc:picChg>
        <pc:picChg chg="mod">
          <ac:chgData name="Rosie Cooper" userId="bf124abb-9a2b-4602-9121-6ae61623fa8e" providerId="ADAL" clId="{9C23A8AB-98E8-479E-B83B-B234216EA28E}" dt="2024-03-21T20:37:34.030" v="20" actId="962"/>
          <ac:picMkLst>
            <pc:docMk/>
            <pc:sldMk cId="639713211" sldId="261"/>
            <ac:picMk id="61" creationId="{1A0DEB10-AD7B-EC8A-BE10-01243A2ADBC8}"/>
          </ac:picMkLst>
        </pc:picChg>
        <pc:picChg chg="mod">
          <ac:chgData name="Rosie Cooper" userId="bf124abb-9a2b-4602-9121-6ae61623fa8e" providerId="ADAL" clId="{9C23A8AB-98E8-479E-B83B-B234216EA28E}" dt="2024-03-21T20:37:34.030" v="20" actId="962"/>
          <ac:picMkLst>
            <pc:docMk/>
            <pc:sldMk cId="639713211" sldId="261"/>
            <ac:picMk id="62" creationId="{64F48EC9-6988-23F7-2F40-DD0BD268B638}"/>
          </ac:picMkLst>
        </pc:picChg>
        <pc:picChg chg="mod">
          <ac:chgData name="Rosie Cooper" userId="bf124abb-9a2b-4602-9121-6ae61623fa8e" providerId="ADAL" clId="{9C23A8AB-98E8-479E-B83B-B234216EA28E}" dt="2024-03-21T20:37:34.030" v="20" actId="962"/>
          <ac:picMkLst>
            <pc:docMk/>
            <pc:sldMk cId="639713211" sldId="261"/>
            <ac:picMk id="74" creationId="{622663B2-9105-8AE0-9278-22E038AA5BB2}"/>
          </ac:picMkLst>
        </pc:picChg>
      </pc:sldChg>
      <pc:sldChg chg="del">
        <pc:chgData name="Rosie Cooper" userId="bf124abb-9a2b-4602-9121-6ae61623fa8e" providerId="ADAL" clId="{9C23A8AB-98E8-479E-B83B-B234216EA28E}" dt="2024-03-21T20:36:33.389" v="5" actId="47"/>
        <pc:sldMkLst>
          <pc:docMk/>
          <pc:sldMk cId="3140366966" sldId="262"/>
        </pc:sldMkLst>
      </pc:sldChg>
      <pc:sldChg chg="del">
        <pc:chgData name="Rosie Cooper" userId="bf124abb-9a2b-4602-9121-6ae61623fa8e" providerId="ADAL" clId="{9C23A8AB-98E8-479E-B83B-B234216EA28E}" dt="2024-03-21T20:36:36.084" v="8" actId="47"/>
        <pc:sldMkLst>
          <pc:docMk/>
          <pc:sldMk cId="758187235" sldId="263"/>
        </pc:sldMkLst>
      </pc:sldChg>
      <pc:sldChg chg="del">
        <pc:chgData name="Rosie Cooper" userId="bf124abb-9a2b-4602-9121-6ae61623fa8e" providerId="ADAL" clId="{9C23A8AB-98E8-479E-B83B-B234216EA28E}" dt="2024-03-21T20:36:35.268" v="7" actId="47"/>
        <pc:sldMkLst>
          <pc:docMk/>
          <pc:sldMk cId="489831976" sldId="264"/>
        </pc:sldMkLst>
      </pc:sldChg>
      <pc:sldChg chg="del">
        <pc:chgData name="Rosie Cooper" userId="bf124abb-9a2b-4602-9121-6ae61623fa8e" providerId="ADAL" clId="{9C23A8AB-98E8-479E-B83B-B234216EA28E}" dt="2024-03-21T20:36:34.587" v="6" actId="47"/>
        <pc:sldMkLst>
          <pc:docMk/>
          <pc:sldMk cId="2833983038" sldId="265"/>
        </pc:sldMkLst>
      </pc:sldChg>
      <pc:sldChg chg="modSp add del mod">
        <pc:chgData name="Rosie Cooper" userId="bf124abb-9a2b-4602-9121-6ae61623fa8e" providerId="ADAL" clId="{9C23A8AB-98E8-479E-B83B-B234216EA28E}" dt="2024-03-21T20:37:07.947" v="16" actId="6549"/>
        <pc:sldMkLst>
          <pc:docMk/>
          <pc:sldMk cId="3885894406" sldId="266"/>
        </pc:sldMkLst>
        <pc:spChg chg="mod">
          <ac:chgData name="Rosie Cooper" userId="bf124abb-9a2b-4602-9121-6ae61623fa8e" providerId="ADAL" clId="{9C23A8AB-98E8-479E-B83B-B234216EA28E}" dt="2024-03-21T20:37:05.249" v="13" actId="6549"/>
          <ac:spMkLst>
            <pc:docMk/>
            <pc:sldMk cId="3885894406" sldId="266"/>
            <ac:spMk id="11" creationId="{258C8595-C239-785D-D42A-0C136B5DAA03}"/>
          </ac:spMkLst>
        </pc:spChg>
        <pc:spChg chg="mod">
          <ac:chgData name="Rosie Cooper" userId="bf124abb-9a2b-4602-9121-6ae61623fa8e" providerId="ADAL" clId="{9C23A8AB-98E8-479E-B83B-B234216EA28E}" dt="2024-03-21T20:37:06.223" v="14" actId="6549"/>
          <ac:spMkLst>
            <pc:docMk/>
            <pc:sldMk cId="3885894406" sldId="266"/>
            <ac:spMk id="30" creationId="{22F14324-F6DE-4632-5186-D7CB8471FC58}"/>
          </ac:spMkLst>
        </pc:spChg>
        <pc:spChg chg="mod">
          <ac:chgData name="Rosie Cooper" userId="bf124abb-9a2b-4602-9121-6ae61623fa8e" providerId="ADAL" clId="{9C23A8AB-98E8-479E-B83B-B234216EA28E}" dt="2024-03-21T20:37:07.015" v="15" actId="6549"/>
          <ac:spMkLst>
            <pc:docMk/>
            <pc:sldMk cId="3885894406" sldId="266"/>
            <ac:spMk id="33" creationId="{42863F3F-934A-B7D2-84B2-F5E8E5F4E346}"/>
          </ac:spMkLst>
        </pc:spChg>
        <pc:spChg chg="mod">
          <ac:chgData name="Rosie Cooper" userId="bf124abb-9a2b-4602-9121-6ae61623fa8e" providerId="ADAL" clId="{9C23A8AB-98E8-479E-B83B-B234216EA28E}" dt="2024-03-21T20:37:07.947" v="16" actId="6549"/>
          <ac:spMkLst>
            <pc:docMk/>
            <pc:sldMk cId="3885894406" sldId="266"/>
            <ac:spMk id="36" creationId="{B517E7C7-A140-1168-D2FD-F9BB4F0DFFCD}"/>
          </ac:spMkLst>
        </pc:spChg>
      </pc:sldChg>
      <pc:sldChg chg="del">
        <pc:chgData name="Rosie Cooper" userId="bf124abb-9a2b-4602-9121-6ae61623fa8e" providerId="ADAL" clId="{9C23A8AB-98E8-479E-B83B-B234216EA28E}" dt="2024-03-21T20:35:40.694" v="2" actId="47"/>
        <pc:sldMkLst>
          <pc:docMk/>
          <pc:sldMk cId="3803241487" sldId="268"/>
        </pc:sldMkLst>
      </pc:sldChg>
      <pc:sldChg chg="add del">
        <pc:chgData name="Rosie Cooper" userId="bf124abb-9a2b-4602-9121-6ae61623fa8e" providerId="ADAL" clId="{9C23A8AB-98E8-479E-B83B-B234216EA28E}" dt="2024-03-21T20:36:57.768" v="12"/>
        <pc:sldMkLst>
          <pc:docMk/>
          <pc:sldMk cId="789785739" sldId="269"/>
        </pc:sldMkLst>
      </pc:sldChg>
      <pc:sldChg chg="addSp delSp modSp mod">
        <pc:chgData name="Rosie Cooper" userId="bf124abb-9a2b-4602-9121-6ae61623fa8e" providerId="ADAL" clId="{9C23A8AB-98E8-479E-B83B-B234216EA28E}" dt="2024-03-21T20:38:14.217" v="24" actId="33553"/>
        <pc:sldMkLst>
          <pc:docMk/>
          <pc:sldMk cId="1287725198" sldId="270"/>
        </pc:sldMkLst>
        <pc:spChg chg="mod">
          <ac:chgData name="Rosie Cooper" userId="bf124abb-9a2b-4602-9121-6ae61623fa8e" providerId="ADAL" clId="{9C23A8AB-98E8-479E-B83B-B234216EA28E}" dt="2024-03-21T20:38:14.217" v="24" actId="33553"/>
          <ac:spMkLst>
            <pc:docMk/>
            <pc:sldMk cId="1287725198" sldId="270"/>
            <ac:spMk id="3" creationId="{A8ABB23C-A2B1-D8CF-A439-357EC8C79F51}"/>
          </ac:spMkLst>
        </pc:spChg>
        <pc:spChg chg="add del mod">
          <ac:chgData name="Rosie Cooper" userId="bf124abb-9a2b-4602-9121-6ae61623fa8e" providerId="ADAL" clId="{9C23A8AB-98E8-479E-B83B-B234216EA28E}" dt="2024-03-21T20:38:07.694" v="23" actId="478"/>
          <ac:spMkLst>
            <pc:docMk/>
            <pc:sldMk cId="1287725198" sldId="270"/>
            <ac:spMk id="5" creationId="{91F61ABF-E7EB-F3B5-E7E9-FED7438B6655}"/>
          </ac:spMkLst>
        </pc:spChg>
        <pc:spChg chg="mod">
          <ac:chgData name="Rosie Cooper" userId="bf124abb-9a2b-4602-9121-6ae61623fa8e" providerId="ADAL" clId="{9C23A8AB-98E8-479E-B83B-B234216EA28E}" dt="2024-03-21T20:36:00.647" v="4" actId="962"/>
          <ac:spMkLst>
            <pc:docMk/>
            <pc:sldMk cId="1287725198" sldId="270"/>
            <ac:spMk id="8" creationId="{D624172E-4D9D-C097-5A82-CEAAFA3BB5C2}"/>
          </ac:spMkLst>
        </pc:spChg>
        <pc:spChg chg="mod">
          <ac:chgData name="Rosie Cooper" userId="bf124abb-9a2b-4602-9121-6ae61623fa8e" providerId="ADAL" clId="{9C23A8AB-98E8-479E-B83B-B234216EA28E}" dt="2024-03-21T20:36:00.647" v="4" actId="962"/>
          <ac:spMkLst>
            <pc:docMk/>
            <pc:sldMk cId="1287725198" sldId="270"/>
            <ac:spMk id="9" creationId="{4490F71F-35B3-07A8-9B0F-FF79C8BBAC99}"/>
          </ac:spMkLst>
        </pc:spChg>
        <pc:spChg chg="mod">
          <ac:chgData name="Rosie Cooper" userId="bf124abb-9a2b-4602-9121-6ae61623fa8e" providerId="ADAL" clId="{9C23A8AB-98E8-479E-B83B-B234216EA28E}" dt="2024-03-21T20:36:00.647" v="4" actId="962"/>
          <ac:spMkLst>
            <pc:docMk/>
            <pc:sldMk cId="1287725198" sldId="270"/>
            <ac:spMk id="10" creationId="{3B32B219-AD5A-8869-B7BC-8252F173F6B0}"/>
          </ac:spMkLst>
        </pc:spChg>
        <pc:spChg chg="mod">
          <ac:chgData name="Rosie Cooper" userId="bf124abb-9a2b-4602-9121-6ae61623fa8e" providerId="ADAL" clId="{9C23A8AB-98E8-479E-B83B-B234216EA28E}" dt="2024-03-21T20:36:00.647" v="4" actId="962"/>
          <ac:spMkLst>
            <pc:docMk/>
            <pc:sldMk cId="1287725198" sldId="270"/>
            <ac:spMk id="11" creationId="{66F1EC96-AE4E-E9E3-7A4E-6A6369217E0C}"/>
          </ac:spMkLst>
        </pc:spChg>
        <pc:spChg chg="mod">
          <ac:chgData name="Rosie Cooper" userId="bf124abb-9a2b-4602-9121-6ae61623fa8e" providerId="ADAL" clId="{9C23A8AB-98E8-479E-B83B-B234216EA28E}" dt="2024-03-21T20:36:00.647" v="4" actId="962"/>
          <ac:spMkLst>
            <pc:docMk/>
            <pc:sldMk cId="1287725198" sldId="270"/>
            <ac:spMk id="12" creationId="{DC4F3D37-D7C3-CCC2-9214-EB6710969C75}"/>
          </ac:spMkLst>
        </pc:spChg>
        <pc:spChg chg="mod">
          <ac:chgData name="Rosie Cooper" userId="bf124abb-9a2b-4602-9121-6ae61623fa8e" providerId="ADAL" clId="{9C23A8AB-98E8-479E-B83B-B234216EA28E}" dt="2024-03-21T20:36:00.647" v="4" actId="962"/>
          <ac:spMkLst>
            <pc:docMk/>
            <pc:sldMk cId="1287725198" sldId="270"/>
            <ac:spMk id="13" creationId="{C1D3579B-DD9D-CCBC-B9DF-7D5157B7E45D}"/>
          </ac:spMkLst>
        </pc:spChg>
        <pc:grpChg chg="mod">
          <ac:chgData name="Rosie Cooper" userId="bf124abb-9a2b-4602-9121-6ae61623fa8e" providerId="ADAL" clId="{9C23A8AB-98E8-479E-B83B-B234216EA28E}" dt="2024-03-21T20:36:00.647" v="4" actId="962"/>
          <ac:grpSpMkLst>
            <pc:docMk/>
            <pc:sldMk cId="1287725198" sldId="270"/>
            <ac:grpSpMk id="60" creationId="{CA7B5457-C924-7A3B-3F66-B0E907AEA313}"/>
          </ac:grpSpMkLst>
        </pc:grpChg>
        <pc:grpChg chg="mod">
          <ac:chgData name="Rosie Cooper" userId="bf124abb-9a2b-4602-9121-6ae61623fa8e" providerId="ADAL" clId="{9C23A8AB-98E8-479E-B83B-B234216EA28E}" dt="2024-03-21T20:36:00.647" v="4" actId="962"/>
          <ac:grpSpMkLst>
            <pc:docMk/>
            <pc:sldMk cId="1287725198" sldId="270"/>
            <ac:grpSpMk id="61" creationId="{9D1F3E35-C512-E326-3C22-A41F4D5EA4AC}"/>
          </ac:grpSpMkLst>
        </pc:grpChg>
        <pc:grpChg chg="mod">
          <ac:chgData name="Rosie Cooper" userId="bf124abb-9a2b-4602-9121-6ae61623fa8e" providerId="ADAL" clId="{9C23A8AB-98E8-479E-B83B-B234216EA28E}" dt="2024-03-21T20:36:00.647" v="4" actId="962"/>
          <ac:grpSpMkLst>
            <pc:docMk/>
            <pc:sldMk cId="1287725198" sldId="270"/>
            <ac:grpSpMk id="62" creationId="{8B32E2F0-B9D6-BAA3-F441-080D83C473EB}"/>
          </ac:grpSpMkLst>
        </pc:grpChg>
        <pc:grpChg chg="mod">
          <ac:chgData name="Rosie Cooper" userId="bf124abb-9a2b-4602-9121-6ae61623fa8e" providerId="ADAL" clId="{9C23A8AB-98E8-479E-B83B-B234216EA28E}" dt="2024-03-21T20:36:00.647" v="4" actId="962"/>
          <ac:grpSpMkLst>
            <pc:docMk/>
            <pc:sldMk cId="1287725198" sldId="270"/>
            <ac:grpSpMk id="73" creationId="{13EA2197-C145-DF8E-A99A-74A43BCCBC65}"/>
          </ac:grpSpMkLst>
        </pc:grpChg>
        <pc:grpChg chg="mod">
          <ac:chgData name="Rosie Cooper" userId="bf124abb-9a2b-4602-9121-6ae61623fa8e" providerId="ADAL" clId="{9C23A8AB-98E8-479E-B83B-B234216EA28E}" dt="2024-03-21T20:36:00.647" v="4" actId="962"/>
          <ac:grpSpMkLst>
            <pc:docMk/>
            <pc:sldMk cId="1287725198" sldId="270"/>
            <ac:grpSpMk id="75" creationId="{C1A68BFA-1254-409D-4CB2-9A942644B0CD}"/>
          </ac:grpSpMkLst>
        </pc:grpChg>
        <pc:grpChg chg="mod">
          <ac:chgData name="Rosie Cooper" userId="bf124abb-9a2b-4602-9121-6ae61623fa8e" providerId="ADAL" clId="{9C23A8AB-98E8-479E-B83B-B234216EA28E}" dt="2024-03-21T20:36:00.647" v="4" actId="962"/>
          <ac:grpSpMkLst>
            <pc:docMk/>
            <pc:sldMk cId="1287725198" sldId="270"/>
            <ac:grpSpMk id="77" creationId="{26CB15C7-084C-50DD-D4E9-B49DA6ED6DE4}"/>
          </ac:grpSpMkLst>
        </pc:grpChg>
        <pc:grpChg chg="mod">
          <ac:chgData name="Rosie Cooper" userId="bf124abb-9a2b-4602-9121-6ae61623fa8e" providerId="ADAL" clId="{9C23A8AB-98E8-479E-B83B-B234216EA28E}" dt="2024-03-21T20:36:00.647" v="4" actId="962"/>
          <ac:grpSpMkLst>
            <pc:docMk/>
            <pc:sldMk cId="1287725198" sldId="270"/>
            <ac:grpSpMk id="79" creationId="{1919CAD4-A182-082A-6960-53489C8B3980}"/>
          </ac:grpSpMkLst>
        </pc:grpChg>
        <pc:grpChg chg="mod">
          <ac:chgData name="Rosie Cooper" userId="bf124abb-9a2b-4602-9121-6ae61623fa8e" providerId="ADAL" clId="{9C23A8AB-98E8-479E-B83B-B234216EA28E}" dt="2024-03-21T20:36:00.647" v="4" actId="962"/>
          <ac:grpSpMkLst>
            <pc:docMk/>
            <pc:sldMk cId="1287725198" sldId="270"/>
            <ac:grpSpMk id="81" creationId="{B9D20CA2-FEF5-90D9-894F-F4F78DB35BD5}"/>
          </ac:grpSpMkLst>
        </pc:grpChg>
        <pc:grpChg chg="mod">
          <ac:chgData name="Rosie Cooper" userId="bf124abb-9a2b-4602-9121-6ae61623fa8e" providerId="ADAL" clId="{9C23A8AB-98E8-479E-B83B-B234216EA28E}" dt="2024-03-21T20:36:00.647" v="4" actId="962"/>
          <ac:grpSpMkLst>
            <pc:docMk/>
            <pc:sldMk cId="1287725198" sldId="270"/>
            <ac:grpSpMk id="83" creationId="{047131D6-0B1B-2268-9E85-A47FBD26691B}"/>
          </ac:grpSpMkLst>
        </pc:grpChg>
        <pc:grpChg chg="mod">
          <ac:chgData name="Rosie Cooper" userId="bf124abb-9a2b-4602-9121-6ae61623fa8e" providerId="ADAL" clId="{9C23A8AB-98E8-479E-B83B-B234216EA28E}" dt="2024-03-21T20:36:00.647" v="4" actId="962"/>
          <ac:grpSpMkLst>
            <pc:docMk/>
            <pc:sldMk cId="1287725198" sldId="270"/>
            <ac:grpSpMk id="84" creationId="{76EB1906-1C63-8E59-D756-016D3BE4C48C}"/>
          </ac:grpSpMkLst>
        </pc:grpChg>
        <pc:grpChg chg="mod">
          <ac:chgData name="Rosie Cooper" userId="bf124abb-9a2b-4602-9121-6ae61623fa8e" providerId="ADAL" clId="{9C23A8AB-98E8-479E-B83B-B234216EA28E}" dt="2024-03-21T20:36:00.647" v="4" actId="962"/>
          <ac:grpSpMkLst>
            <pc:docMk/>
            <pc:sldMk cId="1287725198" sldId="270"/>
            <ac:grpSpMk id="115" creationId="{C8B64CAC-6899-CFC8-D4B3-02FD174AF4F2}"/>
          </ac:grpSpMkLst>
        </pc:grpChg>
        <pc:grpChg chg="mod">
          <ac:chgData name="Rosie Cooper" userId="bf124abb-9a2b-4602-9121-6ae61623fa8e" providerId="ADAL" clId="{9C23A8AB-98E8-479E-B83B-B234216EA28E}" dt="2024-03-21T20:36:00.647" v="4" actId="962"/>
          <ac:grpSpMkLst>
            <pc:docMk/>
            <pc:sldMk cId="1287725198" sldId="270"/>
            <ac:grpSpMk id="124" creationId="{D4A677B9-1803-43E9-67A7-0D8F0AA28FAD}"/>
          </ac:grpSpMkLst>
        </pc:grpChg>
        <pc:picChg chg="del">
          <ac:chgData name="Rosie Cooper" userId="bf124abb-9a2b-4602-9121-6ae61623fa8e" providerId="ADAL" clId="{9C23A8AB-98E8-479E-B83B-B234216EA28E}" dt="2024-03-21T20:35:46.245" v="3" actId="478"/>
          <ac:picMkLst>
            <pc:docMk/>
            <pc:sldMk cId="1287725198" sldId="270"/>
            <ac:picMk id="2" creationId="{8BDAECD0-5E02-B65B-AF7C-7999F23F5CC4}"/>
          </ac:picMkLst>
        </pc:picChg>
        <pc:picChg chg="mod">
          <ac:chgData name="Rosie Cooper" userId="bf124abb-9a2b-4602-9121-6ae61623fa8e" providerId="ADAL" clId="{9C23A8AB-98E8-479E-B83B-B234216EA28E}" dt="2024-03-21T20:36:00.647" v="4" actId="962"/>
          <ac:picMkLst>
            <pc:docMk/>
            <pc:sldMk cId="1287725198" sldId="270"/>
            <ac:picMk id="126" creationId="{A288D5CB-5F24-9871-C55D-481BD0C28366}"/>
          </ac:picMkLst>
        </pc:picChg>
        <pc:cxnChg chg="mod">
          <ac:chgData name="Rosie Cooper" userId="bf124abb-9a2b-4602-9121-6ae61623fa8e" providerId="ADAL" clId="{9C23A8AB-98E8-479E-B83B-B234216EA28E}" dt="2024-03-21T20:36:00.647" v="4" actId="962"/>
          <ac:cxnSpMkLst>
            <pc:docMk/>
            <pc:sldMk cId="1287725198" sldId="270"/>
            <ac:cxnSpMk id="4" creationId="{1C196E76-88F6-BEDC-B87B-91234FA49ADF}"/>
          </ac:cxnSpMkLst>
        </pc:cxnChg>
      </pc:sldChg>
      <pc:sldChg chg="add del">
        <pc:chgData name="Rosie Cooper" userId="bf124abb-9a2b-4602-9121-6ae61623fa8e" providerId="ADAL" clId="{9C23A8AB-98E8-479E-B83B-B234216EA28E}" dt="2024-03-21T20:39:35.986" v="34"/>
        <pc:sldMkLst>
          <pc:docMk/>
          <pc:sldMk cId="2264870963" sldId="2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0E1197-D6B5-FC40-B7DB-CAE57B4C8070}" type="datetimeFigureOut">
              <a:rPr lang="en-US" smtClean="0"/>
              <a:t>5/1/2024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C92F05-74A2-E341-9B2C-CAE7807A0D04}" type="slidenum">
              <a:rPr lang="en-US" smtClean="0"/>
              <a:t>‹#›</a:t>
            </a:fld>
            <a:endParaRPr lang="en-US"/>
          </a:p>
        </p:txBody>
      </p:sp>
    </p:spTree>
    <p:extLst>
      <p:ext uri="{BB962C8B-B14F-4D97-AF65-F5344CB8AC3E}">
        <p14:creationId xmlns:p14="http://schemas.microsoft.com/office/powerpoint/2010/main" val="3113541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FC92F05-74A2-E341-9B2C-CAE7807A0D04}" type="slidenum">
              <a:rPr lang="en-US" smtClean="0"/>
              <a:t>1</a:t>
            </a:fld>
            <a:endParaRPr lang="en-US"/>
          </a:p>
        </p:txBody>
      </p:sp>
    </p:spTree>
    <p:extLst>
      <p:ext uri="{BB962C8B-B14F-4D97-AF65-F5344CB8AC3E}">
        <p14:creationId xmlns:p14="http://schemas.microsoft.com/office/powerpoint/2010/main" val="528992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C92F05-74A2-E341-9B2C-CAE7807A0D04}" type="slidenum">
              <a:rPr lang="en-US" smtClean="0"/>
              <a:t>3</a:t>
            </a:fld>
            <a:endParaRPr lang="en-US"/>
          </a:p>
        </p:txBody>
      </p:sp>
    </p:spTree>
    <p:extLst>
      <p:ext uri="{BB962C8B-B14F-4D97-AF65-F5344CB8AC3E}">
        <p14:creationId xmlns:p14="http://schemas.microsoft.com/office/powerpoint/2010/main" val="25429606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C92F05-74A2-E341-9B2C-CAE7807A0D04}" type="slidenum">
              <a:rPr lang="en-US" smtClean="0"/>
              <a:t>4</a:t>
            </a:fld>
            <a:endParaRPr lang="en-US"/>
          </a:p>
        </p:txBody>
      </p:sp>
    </p:spTree>
    <p:extLst>
      <p:ext uri="{BB962C8B-B14F-4D97-AF65-F5344CB8AC3E}">
        <p14:creationId xmlns:p14="http://schemas.microsoft.com/office/powerpoint/2010/main" val="15221140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C92F05-74A2-E341-9B2C-CAE7807A0D04}" type="slidenum">
              <a:rPr lang="en-US" smtClean="0"/>
              <a:t>5</a:t>
            </a:fld>
            <a:endParaRPr lang="en-US"/>
          </a:p>
        </p:txBody>
      </p:sp>
    </p:spTree>
    <p:extLst>
      <p:ext uri="{BB962C8B-B14F-4D97-AF65-F5344CB8AC3E}">
        <p14:creationId xmlns:p14="http://schemas.microsoft.com/office/powerpoint/2010/main" val="3210133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Classroom task Answers</a:t>
            </a:r>
          </a:p>
          <a:p>
            <a:endParaRPr lang="en-GB" dirty="0"/>
          </a:p>
          <a:p>
            <a:pPr marL="342900" lvl="0" indent="-342900">
              <a:lnSpc>
                <a:spcPct val="107000"/>
              </a:lnSpc>
              <a:buFont typeface="Symbol" panose="05050102010706020507" pitchFamily="18" charset="2"/>
              <a:buChar cha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Elizabeth was imprisoned in the Tower when she was 21, from March until May 1554.</a:t>
            </a:r>
          </a:p>
          <a:p>
            <a:pPr marL="342900" lvl="0" indent="-342900">
              <a:lnSpc>
                <a:spcPct val="107000"/>
              </a:lnSpc>
              <a:buFont typeface="Symbol" panose="05050102010706020507" pitchFamily="18" charset="2"/>
              <a:buChar cha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Wyatt’s rebellion came first, in 1554. Anthony Babington’s plot was second, in 1586.  The Robert Devereux’s rebellion was last, in 1601. </a:t>
            </a:r>
          </a:p>
          <a:p>
            <a:pPr marL="342900" lvl="0" indent="-342900">
              <a:lnSpc>
                <a:spcPct val="107000"/>
              </a:lnSpc>
              <a:buFont typeface="Symbol" panose="05050102010706020507" pitchFamily="18" charset="2"/>
              <a:buChar cha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Philip Howard was imprisoned in1585.</a:t>
            </a:r>
          </a:p>
          <a:p>
            <a:pPr marL="342900" lvl="0" indent="-342900">
              <a:lnSpc>
                <a:spcPct val="107000"/>
              </a:lnSpc>
              <a:buFont typeface="Symbol" panose="05050102010706020507" pitchFamily="18"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Jesuit’s name was Father John Gerard.</a:t>
            </a:r>
            <a:r>
              <a:rPr lang="en-GB" sz="2800" dirty="0">
                <a:effectLst/>
              </a:rPr>
              <a:t> </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FC92F05-74A2-E341-9B2C-CAE7807A0D04}" type="slidenum">
              <a:rPr lang="en-US" smtClean="0"/>
              <a:t>6</a:t>
            </a:fld>
            <a:endParaRPr lang="en-US"/>
          </a:p>
        </p:txBody>
      </p:sp>
    </p:spTree>
    <p:extLst>
      <p:ext uri="{BB962C8B-B14F-4D97-AF65-F5344CB8AC3E}">
        <p14:creationId xmlns:p14="http://schemas.microsoft.com/office/powerpoint/2010/main" val="22050414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770BB-28DD-36F2-697E-F6C6B90D61D8}"/>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5E50CB64-31E0-D8C1-567E-9E02247BA2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0D876399-2182-024D-AD7C-39D15065B77A}"/>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5" name="Footer Placeholder 4">
            <a:extLst>
              <a:ext uri="{FF2B5EF4-FFF2-40B4-BE49-F238E27FC236}">
                <a16:creationId xmlns:a16="http://schemas.microsoft.com/office/drawing/2014/main" id="{451A61F6-9772-798B-5814-54CCB388FB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18AD00-F805-718C-86FD-D68765DBCED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814887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86908-8133-E797-586F-D16025FA1D63}"/>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4943B42-465C-7849-A5D9-E8A3F7060C6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6F017A9-D793-D2E8-5890-B323E5B7A4D2}"/>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5" name="Footer Placeholder 4">
            <a:extLst>
              <a:ext uri="{FF2B5EF4-FFF2-40B4-BE49-F238E27FC236}">
                <a16:creationId xmlns:a16="http://schemas.microsoft.com/office/drawing/2014/main" id="{13FA9C77-3536-DFCB-DF80-4E78AEC053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8BA8FB-5D6C-D3ED-A2AE-788EA40D1A4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82372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9C0AD4-0443-B027-FC35-11D3E60DAAD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A41C1D2D-8AAC-B06C-2981-17C0DD04A16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6E61C0C-FB21-9D12-22B0-EB2FDEAF199F}"/>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5" name="Footer Placeholder 4">
            <a:extLst>
              <a:ext uri="{FF2B5EF4-FFF2-40B4-BE49-F238E27FC236}">
                <a16:creationId xmlns:a16="http://schemas.microsoft.com/office/drawing/2014/main" id="{BC2C5D1A-7275-F7C4-EE74-D8306F05FF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E2E0B1-56F8-E71E-ACFA-3845822B8F5A}"/>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1542853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8A8FD-305C-A2FB-F312-101257CD413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970CCC5B-5DC8-7A0B-DAF9-B959B362D67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CEA7262-C632-3D55-4DB1-3C0EF9629854}"/>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5" name="Footer Placeholder 4">
            <a:extLst>
              <a:ext uri="{FF2B5EF4-FFF2-40B4-BE49-F238E27FC236}">
                <a16:creationId xmlns:a16="http://schemas.microsoft.com/office/drawing/2014/main" id="{DD762471-5A22-BDE8-1C2B-E7D19807B3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B52BA5-B284-F316-9EF1-DF7C7F93FE9F}"/>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235614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191F8-FAC3-FAA6-FE9F-D1DC8782F6D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1922D1A2-6E1D-8E82-FF06-CB83CE36FD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E65B0A6-BE17-E062-30BA-75B19D6262AF}"/>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5" name="Footer Placeholder 4">
            <a:extLst>
              <a:ext uri="{FF2B5EF4-FFF2-40B4-BE49-F238E27FC236}">
                <a16:creationId xmlns:a16="http://schemas.microsoft.com/office/drawing/2014/main" id="{F70252C9-9E03-8432-E6B4-99DC2D3C8D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F37A46-DA8D-8A05-603A-FCFA2EE1246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168721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9514C-0531-0E62-C6FE-EBAD428363CD}"/>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52F2570-696A-EEFD-7A81-A0914595B31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6C061F1-9BA9-2F07-3893-813D5D2F33C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7F6341B9-1A1D-FEB7-C7A5-9D1A7469788A}"/>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6" name="Footer Placeholder 5">
            <a:extLst>
              <a:ext uri="{FF2B5EF4-FFF2-40B4-BE49-F238E27FC236}">
                <a16:creationId xmlns:a16="http://schemas.microsoft.com/office/drawing/2014/main" id="{8224DA3C-25CC-F3FE-A6BD-2582CA2833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67EF46E-C77D-315E-4FD4-1AADF8E804D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538373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F7C6E-E824-D5F9-30B4-39D9EA7D65B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D656703E-3F6C-40FE-05EE-C1E0755EE4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E89AFD6-9F2C-4DFD-0DB6-4947B73A65E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D9F77032-8C10-4A47-38EC-277AC01E3C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0E95866-30B3-073A-DD41-8E0E139370A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48D1772C-BF0E-C652-3BB2-ACE37EF3820A}"/>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8" name="Footer Placeholder 7">
            <a:extLst>
              <a:ext uri="{FF2B5EF4-FFF2-40B4-BE49-F238E27FC236}">
                <a16:creationId xmlns:a16="http://schemas.microsoft.com/office/drawing/2014/main" id="{0CC9BC1D-2BE6-F53B-531C-9E03EE184A9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3C02A68-CA7E-60DA-74F2-2925238B3EA4}"/>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3467163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25A8C-0261-47C5-F739-AEB2D0B4D208}"/>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D9B6BCD-4775-77EE-4629-8496A636D5B6}"/>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4" name="Footer Placeholder 3">
            <a:extLst>
              <a:ext uri="{FF2B5EF4-FFF2-40B4-BE49-F238E27FC236}">
                <a16:creationId xmlns:a16="http://schemas.microsoft.com/office/drawing/2014/main" id="{4B85A719-B8D3-E8B6-6D87-7E722ECC246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E68596A-0FD2-1FBB-BC7C-ABB26DC95283}"/>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51771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DA027A7-94DE-409C-EA9D-6F1F956813D2}"/>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3" name="Footer Placeholder 2">
            <a:extLst>
              <a:ext uri="{FF2B5EF4-FFF2-40B4-BE49-F238E27FC236}">
                <a16:creationId xmlns:a16="http://schemas.microsoft.com/office/drawing/2014/main" id="{0A3C1B7E-89B7-9F0A-20DB-AF28CC54BE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4D25EB-CAC8-966F-8A81-6CA99A118826}"/>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2534540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6CBEA-E377-FE49-C293-72E33AD58FB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100799FF-8B16-AEB4-94F1-73DA05C446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FD0A99B-CADC-9386-9B82-CE4CA60A7D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0C03954-DF86-7EFB-6FAC-8EC0284CA224}"/>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6" name="Footer Placeholder 5">
            <a:extLst>
              <a:ext uri="{FF2B5EF4-FFF2-40B4-BE49-F238E27FC236}">
                <a16:creationId xmlns:a16="http://schemas.microsoft.com/office/drawing/2014/main" id="{8E4C24EA-0942-D19E-C509-4541CB4CE4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8DE439-2FAA-3EE7-04E9-465A2F383068}"/>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738461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E4E24-3D25-2D5B-6E06-E281E715D43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742AFE5A-782D-4A96-A7B7-B8293FAB5B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F49EFFD-9029-E3B9-B438-1B92C99358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A5BE3FF-6A87-5BCC-AD43-86D7393ED4FF}"/>
              </a:ext>
            </a:extLst>
          </p:cNvPr>
          <p:cNvSpPr>
            <a:spLocks noGrp="1"/>
          </p:cNvSpPr>
          <p:nvPr>
            <p:ph type="dt" sz="half" idx="10"/>
          </p:nvPr>
        </p:nvSpPr>
        <p:spPr/>
        <p:txBody>
          <a:bodyPr/>
          <a:lstStyle/>
          <a:p>
            <a:fld id="{979DA49F-50D0-9E45-B810-3CA58A8B240F}" type="datetimeFigureOut">
              <a:rPr lang="en-US" smtClean="0"/>
              <a:t>5/1/2024</a:t>
            </a:fld>
            <a:endParaRPr lang="en-US"/>
          </a:p>
        </p:txBody>
      </p:sp>
      <p:sp>
        <p:nvSpPr>
          <p:cNvPr id="6" name="Footer Placeholder 5">
            <a:extLst>
              <a:ext uri="{FF2B5EF4-FFF2-40B4-BE49-F238E27FC236}">
                <a16:creationId xmlns:a16="http://schemas.microsoft.com/office/drawing/2014/main" id="{7EC2833B-E68D-ED40-B502-774191C159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E3BDA7-C60D-33D6-95E3-4E42927AEAC9}"/>
              </a:ext>
            </a:extLst>
          </p:cNvPr>
          <p:cNvSpPr>
            <a:spLocks noGrp="1"/>
          </p:cNvSpPr>
          <p:nvPr>
            <p:ph type="sldNum" sz="quarter" idx="12"/>
          </p:nvPr>
        </p:nvSpPr>
        <p:spPr/>
        <p:txBody>
          <a:bodyPr/>
          <a:lstStyle/>
          <a:p>
            <a:fld id="{B7E73ACB-50D8-6B49-B158-1A84847CD905}" type="slidenum">
              <a:rPr lang="en-US" smtClean="0"/>
              <a:t>‹#›</a:t>
            </a:fld>
            <a:endParaRPr lang="en-US"/>
          </a:p>
        </p:txBody>
      </p:sp>
    </p:spTree>
    <p:extLst>
      <p:ext uri="{BB962C8B-B14F-4D97-AF65-F5344CB8AC3E}">
        <p14:creationId xmlns:p14="http://schemas.microsoft.com/office/powerpoint/2010/main" val="4219863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D632DB-EC5F-1F9F-8942-5AB1CE4E4D3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98145E91-5AE0-7AC2-5BE4-32AF01C845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1388312-C3E5-73F5-2CFD-A789D07CBB6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9DA49F-50D0-9E45-B810-3CA58A8B240F}" type="datetimeFigureOut">
              <a:rPr lang="en-US" smtClean="0"/>
              <a:t>5/1/2024</a:t>
            </a:fld>
            <a:endParaRPr lang="en-US"/>
          </a:p>
        </p:txBody>
      </p:sp>
      <p:sp>
        <p:nvSpPr>
          <p:cNvPr id="5" name="Footer Placeholder 4">
            <a:extLst>
              <a:ext uri="{FF2B5EF4-FFF2-40B4-BE49-F238E27FC236}">
                <a16:creationId xmlns:a16="http://schemas.microsoft.com/office/drawing/2014/main" id="{22BB9D77-BCBF-C231-5228-6BC3DCDFEA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F2D05C0-75E0-A7DD-6869-05E34C2C34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E73ACB-50D8-6B49-B158-1A84847CD905}" type="slidenum">
              <a:rPr lang="en-US" smtClean="0"/>
              <a:t>‹#›</a:t>
            </a:fld>
            <a:endParaRPr lang="en-US"/>
          </a:p>
        </p:txBody>
      </p:sp>
    </p:spTree>
    <p:extLst>
      <p:ext uri="{BB962C8B-B14F-4D97-AF65-F5344CB8AC3E}">
        <p14:creationId xmlns:p14="http://schemas.microsoft.com/office/powerpoint/2010/main" val="30490123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jpeg"/><Relationship Id="rId7"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9.png"/><Relationship Id="rId3" Type="http://schemas.openxmlformats.org/officeDocument/2006/relationships/image" Target="../media/image6.jpeg"/><Relationship Id="rId7" Type="http://schemas.openxmlformats.org/officeDocument/2006/relationships/image" Target="../media/image15.png"/><Relationship Id="rId12" Type="http://schemas.openxmlformats.org/officeDocument/2006/relationships/image" Target="../media/image18.png"/><Relationship Id="rId2" Type="http://schemas.openxmlformats.org/officeDocument/2006/relationships/notesSlide" Target="../notesSlides/notesSlide3.xml"/><Relationship Id="rId16"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image" Target="../media/image14.png"/><Relationship Id="rId11" Type="http://schemas.openxmlformats.org/officeDocument/2006/relationships/image" Target="../media/image17.png"/><Relationship Id="rId5" Type="http://schemas.openxmlformats.org/officeDocument/2006/relationships/image" Target="../media/image8.png"/><Relationship Id="rId15" Type="http://schemas.openxmlformats.org/officeDocument/2006/relationships/image" Target="../media/image12.png"/><Relationship Id="rId10" Type="http://schemas.openxmlformats.org/officeDocument/2006/relationships/image" Target="../media/image16.png"/><Relationship Id="rId4" Type="http://schemas.openxmlformats.org/officeDocument/2006/relationships/image" Target="../media/image7.png"/><Relationship Id="rId9" Type="http://schemas.openxmlformats.org/officeDocument/2006/relationships/image" Target="../media/image10.png"/><Relationship Id="rId14" Type="http://schemas.openxmlformats.org/officeDocument/2006/relationships/image" Target="../media/image11.png"/></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8.png"/><Relationship Id="rId3" Type="http://schemas.openxmlformats.org/officeDocument/2006/relationships/image" Target="../media/image6.jpeg"/><Relationship Id="rId7" Type="http://schemas.openxmlformats.org/officeDocument/2006/relationships/image" Target="../media/image15.png"/><Relationship Id="rId12" Type="http://schemas.openxmlformats.org/officeDocument/2006/relationships/image" Target="../media/image17.png"/><Relationship Id="rId17" Type="http://schemas.openxmlformats.org/officeDocument/2006/relationships/image" Target="../media/image13.png"/><Relationship Id="rId2" Type="http://schemas.openxmlformats.org/officeDocument/2006/relationships/notesSlide" Target="../notesSlides/notesSlide4.xml"/><Relationship Id="rId16"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4.png"/><Relationship Id="rId11" Type="http://schemas.openxmlformats.org/officeDocument/2006/relationships/image" Target="../media/image16.png"/><Relationship Id="rId5" Type="http://schemas.openxmlformats.org/officeDocument/2006/relationships/image" Target="../media/image8.png"/><Relationship Id="rId15" Type="http://schemas.openxmlformats.org/officeDocument/2006/relationships/image" Target="../media/image11.png"/><Relationship Id="rId10" Type="http://schemas.openxmlformats.org/officeDocument/2006/relationships/image" Target="../media/image20.png"/><Relationship Id="rId4" Type="http://schemas.openxmlformats.org/officeDocument/2006/relationships/image" Target="../media/image7.png"/><Relationship Id="rId9" Type="http://schemas.openxmlformats.org/officeDocument/2006/relationships/image" Target="../media/image10.png"/><Relationship Id="rId14" Type="http://schemas.openxmlformats.org/officeDocument/2006/relationships/image" Target="../media/image19.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8A263A2-189D-EC4A-E90B-98F604A91CD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1454"/>
            <a:ext cx="12192001" cy="6853344"/>
          </a:xfrm>
          <a:prstGeom prst="rect">
            <a:avLst/>
          </a:prstGeom>
        </p:spPr>
      </p:pic>
      <p:sp>
        <p:nvSpPr>
          <p:cNvPr id="3" name="Title 2">
            <a:extLst>
              <a:ext uri="{FF2B5EF4-FFF2-40B4-BE49-F238E27FC236}">
                <a16:creationId xmlns:a16="http://schemas.microsoft.com/office/drawing/2014/main" id="{E10625AC-537F-792B-C8CD-57FBEDF3145F}"/>
              </a:ext>
            </a:extLst>
          </p:cNvPr>
          <p:cNvSpPr txBox="1">
            <a:spLocks noGrp="1"/>
          </p:cNvSpPr>
          <p:nvPr>
            <p:ph type="title" idx="4294967295"/>
          </p:nvPr>
        </p:nvSpPr>
        <p:spPr>
          <a:xfrm>
            <a:off x="411947" y="386924"/>
            <a:ext cx="9273920"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HOW TO USE - NOTES FOR TEACHERS</a:t>
            </a:r>
          </a:p>
        </p:txBody>
      </p:sp>
      <p:sp>
        <p:nvSpPr>
          <p:cNvPr id="5" name="TextBox 4">
            <a:extLst>
              <a:ext uri="{FF2B5EF4-FFF2-40B4-BE49-F238E27FC236}">
                <a16:creationId xmlns:a16="http://schemas.microsoft.com/office/drawing/2014/main" id="{609CBFA2-EBFE-C4D6-9755-C34D8E85321B}"/>
              </a:ext>
            </a:extLst>
          </p:cNvPr>
          <p:cNvSpPr txBox="1"/>
          <p:nvPr/>
        </p:nvSpPr>
        <p:spPr>
          <a:xfrm>
            <a:off x="435697" y="912419"/>
            <a:ext cx="5391982" cy="492443"/>
          </a:xfrm>
          <a:prstGeom prst="rect">
            <a:avLst/>
          </a:prstGeom>
          <a:noFill/>
        </p:spPr>
        <p:txBody>
          <a:bodyPr wrap="square" rtlCol="0">
            <a:spAutoFit/>
          </a:bodyPr>
          <a:lstStyle/>
          <a:p>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These resources from Historic Royal Palaces are multi-purpose. </a:t>
            </a:r>
            <a:b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br>
            <a:r>
              <a:rPr lang="en-GB" sz="1300">
                <a:solidFill>
                  <a:srgbClr val="9D691F"/>
                </a:solidFill>
                <a:effectLst/>
                <a:latin typeface="Georgia" panose="02040502050405020303" pitchFamily="18" charset="0"/>
                <a:ea typeface="Open Sans" panose="020B0606030504020204" pitchFamily="34" charset="0"/>
                <a:cs typeface="Open Sans" panose="020B0606030504020204" pitchFamily="34" charset="0"/>
              </a:rPr>
              <a:t>They are ready for you to tweak and use in your lessons. </a:t>
            </a:r>
          </a:p>
        </p:txBody>
      </p:sp>
      <p:sp>
        <p:nvSpPr>
          <p:cNvPr id="18" name="TextBox 17">
            <a:extLst>
              <a:ext uri="{FF2B5EF4-FFF2-40B4-BE49-F238E27FC236}">
                <a16:creationId xmlns:a16="http://schemas.microsoft.com/office/drawing/2014/main" id="{8DA221DA-E890-DE09-5ECB-D2EBCADB2847}"/>
              </a:ext>
            </a:extLst>
          </p:cNvPr>
          <p:cNvSpPr txBox="1"/>
          <p:nvPr/>
        </p:nvSpPr>
        <p:spPr>
          <a:xfrm>
            <a:off x="381207" y="5609910"/>
            <a:ext cx="8399111" cy="846386"/>
          </a:xfrm>
          <a:prstGeom prst="rect">
            <a:avLst/>
          </a:prstGeom>
          <a:noFill/>
        </p:spPr>
        <p:txBody>
          <a:bodyPr wrap="square" rtlCol="0">
            <a:spAutoFit/>
          </a:bodyPr>
          <a:lstStyle/>
          <a:p>
            <a:pPr algn="l"/>
            <a:r>
              <a:rPr lang="en-GB" sz="1100" b="1">
                <a:solidFill>
                  <a:srgbClr val="38224F"/>
                </a:solidFill>
                <a:effectLst/>
                <a:latin typeface="Georgia" panose="02040502050405020303" pitchFamily="18" charset="0"/>
              </a:rPr>
              <a:t>Disclaimer and Use Terms</a:t>
            </a:r>
            <a:endParaRPr lang="en-GB" sz="1100" b="1">
              <a:solidFill>
                <a:srgbClr val="38224F"/>
              </a:solidFill>
              <a:effectLst/>
              <a:latin typeface="Calibri" panose="020F0502020204030204" pitchFamily="34" charset="0"/>
            </a:endParaRPr>
          </a:p>
          <a:p>
            <a:pPr algn="l"/>
            <a:r>
              <a:rPr lang="en-GB" sz="950" b="0">
                <a:solidFill>
                  <a:srgbClr val="242424"/>
                </a:solidFill>
                <a:effectLst/>
                <a:latin typeface="Georgia" panose="02040502050405020303" pitchFamily="18" charset="0"/>
              </a:rPr>
              <a:t>We are the owner or the licensee of all intellectual property rights in these resources which are protected by copyright laws and treaties around the world. All such rights are reserved. These resources, and the content included within them, may be used by you for educational purposes only. This means that you may download the resources and use or share them solely in educational environments (including for home school lessons) or as part of homework. You may not share the resources other than for the above purposes and you must not use the resources, or any part of them, for any commercial purpose.</a:t>
            </a:r>
            <a:endParaRPr lang="en-GB" sz="950" b="0">
              <a:solidFill>
                <a:srgbClr val="242424"/>
              </a:solidFill>
              <a:effectLst/>
              <a:latin typeface="Calibri" panose="020F0502020204030204" pitchFamily="34" charset="0"/>
            </a:endParaRPr>
          </a:p>
        </p:txBody>
      </p:sp>
      <p:grpSp>
        <p:nvGrpSpPr>
          <p:cNvPr id="15" name="Group 14">
            <a:extLst>
              <a:ext uri="{FF2B5EF4-FFF2-40B4-BE49-F238E27FC236}">
                <a16:creationId xmlns:a16="http://schemas.microsoft.com/office/drawing/2014/main" id="{1B030CDA-8544-B6F8-2F48-ADFAA946D918}"/>
              </a:ext>
              <a:ext uri="{C183D7F6-B498-43B3-948B-1728B52AA6E4}">
                <adec:decorative xmlns:adec="http://schemas.microsoft.com/office/drawing/2017/decorative" val="1"/>
              </a:ext>
            </a:extLst>
          </p:cNvPr>
          <p:cNvGrpSpPr/>
          <p:nvPr/>
        </p:nvGrpSpPr>
        <p:grpSpPr>
          <a:xfrm>
            <a:off x="1858502" y="2254528"/>
            <a:ext cx="2647509" cy="2320115"/>
            <a:chOff x="1858502" y="2254528"/>
            <a:chExt cx="2647509" cy="2320115"/>
          </a:xfrm>
        </p:grpSpPr>
        <p:sp>
          <p:nvSpPr>
            <p:cNvPr id="26" name="Rectangle 25">
              <a:extLst>
                <a:ext uri="{FF2B5EF4-FFF2-40B4-BE49-F238E27FC236}">
                  <a16:creationId xmlns:a16="http://schemas.microsoft.com/office/drawing/2014/main" id="{66BFD516-7DD9-BA02-5DEE-51A6692FBCAD}"/>
                </a:ext>
                <a:ext uri="{C183D7F6-B498-43B3-948B-1728B52AA6E4}">
                  <adec:decorative xmlns:adec="http://schemas.microsoft.com/office/drawing/2017/decorative" val="1"/>
                </a:ext>
              </a:extLst>
            </p:cNvPr>
            <p:cNvSpPr/>
            <p:nvPr/>
          </p:nvSpPr>
          <p:spPr>
            <a:xfrm>
              <a:off x="1858502" y="2254528"/>
              <a:ext cx="2647509" cy="2320115"/>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FB76C42A-BD4C-FAE0-3B94-98B8841B6DC5}"/>
                </a:ext>
              </a:extLst>
            </p:cNvPr>
            <p:cNvSpPr txBox="1"/>
            <p:nvPr/>
          </p:nvSpPr>
          <p:spPr>
            <a:xfrm>
              <a:off x="2227880" y="3642028"/>
              <a:ext cx="1908753" cy="769441"/>
            </a:xfrm>
            <a:prstGeom prst="rect">
              <a:avLst/>
            </a:prstGeom>
            <a:noFill/>
          </p:spPr>
          <p:txBody>
            <a:bodyPr wrap="square" lIns="91440" tIns="45720" rIns="91440" bIns="45720" rtlCol="0" anchor="t">
              <a:spAutoFit/>
            </a:bodyPr>
            <a:lstStyle/>
            <a:p>
              <a:pPr algn="ctr" defTabSz="144000"/>
              <a:r>
                <a:rPr lang="en-GB" sz="1100">
                  <a:latin typeface="Georgia"/>
                  <a:ea typeface="Open Sans"/>
                  <a:cs typeface="Open Sans"/>
                </a:rPr>
                <a:t>For the best experience, download and open the </a:t>
              </a:r>
              <a:br>
                <a:rPr lang="en-GB" sz="1100">
                  <a:latin typeface="Georgia"/>
                  <a:ea typeface="Open Sans"/>
                  <a:cs typeface="Open Sans"/>
                </a:rPr>
              </a:br>
              <a:r>
                <a:rPr lang="en-GB" sz="1100">
                  <a:latin typeface="Georgia"/>
                  <a:ea typeface="Open Sans"/>
                  <a:cs typeface="Open Sans"/>
                </a:rPr>
                <a:t>file in the PowerPoint </a:t>
              </a:r>
              <a:br>
                <a:rPr lang="en-GB" sz="1100">
                  <a:latin typeface="Georgia"/>
                  <a:ea typeface="Open Sans"/>
                  <a:cs typeface="Open Sans"/>
                </a:rPr>
              </a:br>
              <a:r>
                <a:rPr lang="en-GB" sz="1100">
                  <a:latin typeface="Georgia"/>
                  <a:ea typeface="Open Sans"/>
                  <a:cs typeface="Open Sans"/>
                </a:rPr>
                <a:t>desktop app.</a:t>
              </a:r>
              <a:endParaRPr lang="en-US" sz="1100">
                <a:latin typeface="Georgia"/>
                <a:ea typeface="Open Sans"/>
                <a:cs typeface="Open Sans"/>
              </a:endParaRPr>
            </a:p>
          </p:txBody>
        </p:sp>
        <p:pic>
          <p:nvPicPr>
            <p:cNvPr id="2" name="Google Shape;107;p1">
              <a:extLst>
                <a:ext uri="{FF2B5EF4-FFF2-40B4-BE49-F238E27FC236}">
                  <a16:creationId xmlns:a16="http://schemas.microsoft.com/office/drawing/2014/main" id="{DF0CD452-9611-04F0-8896-B16EC605B50C}"/>
                </a:ext>
                <a:ext uri="{C183D7F6-B498-43B3-948B-1728B52AA6E4}">
                  <adec:decorative xmlns:adec="http://schemas.microsoft.com/office/drawing/2017/decorative" val="1"/>
                </a:ext>
              </a:extLst>
            </p:cNvPr>
            <p:cNvPicPr preferRelativeResize="0"/>
            <p:nvPr/>
          </p:nvPicPr>
          <p:blipFill>
            <a:blip r:embed="rId4" cstate="screen">
              <a:extLst>
                <a:ext uri="{28A0092B-C50C-407E-A947-70E740481C1C}">
                  <a14:useLocalDpi xmlns:a14="http://schemas.microsoft.com/office/drawing/2010/main"/>
                </a:ext>
              </a:extLst>
            </a:blip>
            <a:srcRect/>
            <a:stretch/>
          </p:blipFill>
          <p:spPr>
            <a:xfrm>
              <a:off x="2516934" y="2478525"/>
              <a:ext cx="1330644" cy="1120542"/>
            </a:xfrm>
            <a:prstGeom prst="rect">
              <a:avLst/>
            </a:prstGeom>
            <a:noFill/>
            <a:ln>
              <a:noFill/>
            </a:ln>
          </p:spPr>
        </p:pic>
      </p:grpSp>
      <p:grpSp>
        <p:nvGrpSpPr>
          <p:cNvPr id="16" name="Group 15">
            <a:extLst>
              <a:ext uri="{FF2B5EF4-FFF2-40B4-BE49-F238E27FC236}">
                <a16:creationId xmlns:a16="http://schemas.microsoft.com/office/drawing/2014/main" id="{5DFC80C1-ECEC-7739-E420-834DB1C12F75}"/>
              </a:ext>
              <a:ext uri="{C183D7F6-B498-43B3-948B-1728B52AA6E4}">
                <adec:decorative xmlns:adec="http://schemas.microsoft.com/office/drawing/2017/decorative" val="1"/>
              </a:ext>
            </a:extLst>
          </p:cNvPr>
          <p:cNvGrpSpPr/>
          <p:nvPr/>
        </p:nvGrpSpPr>
        <p:grpSpPr>
          <a:xfrm>
            <a:off x="4775984" y="2258995"/>
            <a:ext cx="2647509" cy="2311181"/>
            <a:chOff x="4775984" y="2258995"/>
            <a:chExt cx="2647509" cy="2311181"/>
          </a:xfrm>
        </p:grpSpPr>
        <p:sp>
          <p:nvSpPr>
            <p:cNvPr id="21" name="Rectangle 20">
              <a:extLst>
                <a:ext uri="{FF2B5EF4-FFF2-40B4-BE49-F238E27FC236}">
                  <a16:creationId xmlns:a16="http://schemas.microsoft.com/office/drawing/2014/main" id="{DEB4571F-E5D4-0B9D-2BFD-8FA223D5F6C3}"/>
                </a:ext>
                <a:ext uri="{C183D7F6-B498-43B3-948B-1728B52AA6E4}">
                  <adec:decorative xmlns:adec="http://schemas.microsoft.com/office/drawing/2017/decorative" val="1"/>
                </a:ext>
              </a:extLst>
            </p:cNvPr>
            <p:cNvSpPr/>
            <p:nvPr/>
          </p:nvSpPr>
          <p:spPr>
            <a:xfrm>
              <a:off x="4775984" y="2258995"/>
              <a:ext cx="2647509" cy="2311181"/>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C48A26CE-46FB-34B1-FC5B-67C76652301D}"/>
                </a:ext>
              </a:extLst>
            </p:cNvPr>
            <p:cNvSpPr txBox="1"/>
            <p:nvPr/>
          </p:nvSpPr>
          <p:spPr>
            <a:xfrm>
              <a:off x="5145362" y="3646495"/>
              <a:ext cx="1908753" cy="769441"/>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Answers are found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under the slide. Click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on the notes symbol at </a:t>
              </a:r>
              <a:br>
                <a:rPr lang="en-GB" sz="1100">
                  <a:effectLst/>
                  <a:latin typeface="Georgia" panose="02040502050405020303" pitchFamily="18" charset="0"/>
                  <a:ea typeface="Open Sans" panose="020B0606030504020204" pitchFamily="34" charset="0"/>
                  <a:cs typeface="Open Sans" panose="020B0606030504020204" pitchFamily="34" charset="0"/>
                </a:rPr>
              </a:br>
              <a:r>
                <a:rPr lang="en-GB" sz="1100">
                  <a:effectLst/>
                  <a:latin typeface="Georgia" panose="02040502050405020303" pitchFamily="18" charset="0"/>
                  <a:ea typeface="Open Sans" panose="020B0606030504020204" pitchFamily="34" charset="0"/>
                  <a:cs typeface="Open Sans" panose="020B0606030504020204" pitchFamily="34" charset="0"/>
                </a:rPr>
                <a:t>the bottom of the screen.</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9" name="Google Shape;107;p1">
              <a:extLst>
                <a:ext uri="{FF2B5EF4-FFF2-40B4-BE49-F238E27FC236}">
                  <a16:creationId xmlns:a16="http://schemas.microsoft.com/office/drawing/2014/main" id="{03F38FAA-ADD4-D0C2-8831-5A848DE5E66B}"/>
                </a:ext>
                <a:ext uri="{C183D7F6-B498-43B3-948B-1728B52AA6E4}">
                  <adec:decorative xmlns:adec="http://schemas.microsoft.com/office/drawing/2017/decorative" val="1"/>
                </a:ext>
              </a:extLst>
            </p:cNvPr>
            <p:cNvPicPr preferRelativeResize="0">
              <a:picLocks noChangeAspect="1"/>
            </p:cNvPicPr>
            <p:nvPr/>
          </p:nvPicPr>
          <p:blipFill>
            <a:blip r:embed="rId5" cstate="screen">
              <a:extLst>
                <a:ext uri="{28A0092B-C50C-407E-A947-70E740481C1C}">
                  <a14:useLocalDpi xmlns:a14="http://schemas.microsoft.com/office/drawing/2010/main"/>
                </a:ext>
              </a:extLst>
            </a:blip>
            <a:srcRect/>
            <a:stretch/>
          </p:blipFill>
          <p:spPr>
            <a:xfrm>
              <a:off x="5178464" y="2518506"/>
              <a:ext cx="1656267" cy="1049515"/>
            </a:xfrm>
            <a:prstGeom prst="rect">
              <a:avLst/>
            </a:prstGeom>
            <a:noFill/>
            <a:ln>
              <a:noFill/>
            </a:ln>
          </p:spPr>
        </p:pic>
      </p:grpSp>
      <p:grpSp>
        <p:nvGrpSpPr>
          <p:cNvPr id="17" name="Group 16">
            <a:extLst>
              <a:ext uri="{FF2B5EF4-FFF2-40B4-BE49-F238E27FC236}">
                <a16:creationId xmlns:a16="http://schemas.microsoft.com/office/drawing/2014/main" id="{51657291-23F0-8A26-5B73-5E73F2A17CEB}"/>
              </a:ext>
              <a:ext uri="{C183D7F6-B498-43B3-948B-1728B52AA6E4}">
                <adec:decorative xmlns:adec="http://schemas.microsoft.com/office/drawing/2017/decorative" val="1"/>
              </a:ext>
            </a:extLst>
          </p:cNvPr>
          <p:cNvGrpSpPr/>
          <p:nvPr/>
        </p:nvGrpSpPr>
        <p:grpSpPr>
          <a:xfrm>
            <a:off x="7693466" y="2258995"/>
            <a:ext cx="2647509" cy="2311180"/>
            <a:chOff x="7693466" y="2258995"/>
            <a:chExt cx="2647509" cy="2311180"/>
          </a:xfrm>
        </p:grpSpPr>
        <p:sp>
          <p:nvSpPr>
            <p:cNvPr id="11" name="Rectangle 10">
              <a:extLst>
                <a:ext uri="{FF2B5EF4-FFF2-40B4-BE49-F238E27FC236}">
                  <a16:creationId xmlns:a16="http://schemas.microsoft.com/office/drawing/2014/main" id="{E59036A5-DB4B-C88C-B256-C975B00BEEA9}"/>
                </a:ext>
                <a:ext uri="{C183D7F6-B498-43B3-948B-1728B52AA6E4}">
                  <adec:decorative xmlns:adec="http://schemas.microsoft.com/office/drawing/2017/decorative" val="1"/>
                </a:ext>
              </a:extLst>
            </p:cNvPr>
            <p:cNvSpPr/>
            <p:nvPr/>
          </p:nvSpPr>
          <p:spPr>
            <a:xfrm>
              <a:off x="7693466" y="2258995"/>
              <a:ext cx="2647509" cy="2311180"/>
            </a:xfrm>
            <a:prstGeom prst="rect">
              <a:avLst/>
            </a:prstGeom>
            <a:noFill/>
            <a:ln w="19050">
              <a:solidFill>
                <a:srgbClr val="D0B07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17E7A237-14F3-6B91-E4C5-77D05967BE45}"/>
                </a:ext>
              </a:extLst>
            </p:cNvPr>
            <p:cNvSpPr txBox="1"/>
            <p:nvPr/>
          </p:nvSpPr>
          <p:spPr>
            <a:xfrm>
              <a:off x="8206111" y="3732720"/>
              <a:ext cx="1622218" cy="600164"/>
            </a:xfrm>
            <a:prstGeom prst="rect">
              <a:avLst/>
            </a:prstGeom>
            <a:noFill/>
          </p:spPr>
          <p:txBody>
            <a:bodyPr wrap="square" rtlCol="0">
              <a:spAutoFit/>
            </a:bodyPr>
            <a:lstStyle/>
            <a:p>
              <a:pPr algn="ctr" defTabSz="144000"/>
              <a:r>
                <a:rPr lang="en-GB" sz="1100">
                  <a:effectLst/>
                  <a:latin typeface="Georgia" panose="02040502050405020303" pitchFamily="18" charset="0"/>
                  <a:ea typeface="Open Sans" panose="020B0606030504020204" pitchFamily="34" charset="0"/>
                  <a:cs typeface="Open Sans" panose="020B0606030504020204" pitchFamily="34" charset="0"/>
                </a:rPr>
                <a:t>Delete text and images to make your own worksheets.</a:t>
              </a:r>
              <a:endParaRPr lang="en-US" sz="1100">
                <a:latin typeface="Georgia" panose="02040502050405020303" pitchFamily="18" charset="0"/>
                <a:ea typeface="Open Sans" panose="020B0606030504020204" pitchFamily="34" charset="0"/>
                <a:cs typeface="Open Sans" panose="020B0606030504020204" pitchFamily="34" charset="0"/>
              </a:endParaRPr>
            </a:p>
          </p:txBody>
        </p:sp>
        <p:pic>
          <p:nvPicPr>
            <p:cNvPr id="10" name="Google Shape;107;p1">
              <a:extLst>
                <a:ext uri="{FF2B5EF4-FFF2-40B4-BE49-F238E27FC236}">
                  <a16:creationId xmlns:a16="http://schemas.microsoft.com/office/drawing/2014/main" id="{9EC4FE7C-330E-9B9B-B028-8626D2B708CC}"/>
                </a:ext>
                <a:ext uri="{C183D7F6-B498-43B3-948B-1728B52AA6E4}">
                  <adec:decorative xmlns:adec="http://schemas.microsoft.com/office/drawing/2017/decorative" val="1"/>
                </a:ext>
              </a:extLst>
            </p:cNvPr>
            <p:cNvPicPr preferRelativeResize="0">
              <a:picLocks noChangeAspect="1"/>
            </p:cNvPicPr>
            <p:nvPr/>
          </p:nvPicPr>
          <p:blipFill>
            <a:blip r:embed="rId6" cstate="screen">
              <a:extLst>
                <a:ext uri="{28A0092B-C50C-407E-A947-70E740481C1C}">
                  <a14:useLocalDpi xmlns:a14="http://schemas.microsoft.com/office/drawing/2010/main"/>
                </a:ext>
              </a:extLst>
            </a:blip>
            <a:srcRect/>
            <a:stretch/>
          </p:blipFill>
          <p:spPr>
            <a:xfrm>
              <a:off x="8123924" y="2406069"/>
              <a:ext cx="1786593" cy="1277563"/>
            </a:xfrm>
            <a:prstGeom prst="rect">
              <a:avLst/>
            </a:prstGeom>
            <a:noFill/>
            <a:ln>
              <a:noFill/>
            </a:ln>
          </p:spPr>
        </p:pic>
      </p:grpSp>
    </p:spTree>
    <p:extLst>
      <p:ext uri="{BB962C8B-B14F-4D97-AF65-F5344CB8AC3E}">
        <p14:creationId xmlns:p14="http://schemas.microsoft.com/office/powerpoint/2010/main" val="4032837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6" name="Picture 125">
            <a:extLst>
              <a:ext uri="{FF2B5EF4-FFF2-40B4-BE49-F238E27FC236}">
                <a16:creationId xmlns:a16="http://schemas.microsoft.com/office/drawing/2014/main" id="{A288D5CB-5F24-9871-C55D-481BD0C28366}"/>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294" y="0"/>
            <a:ext cx="12185706" cy="6858000"/>
          </a:xfrm>
          <a:prstGeom prst="rect">
            <a:avLst/>
          </a:prstGeom>
        </p:spPr>
      </p:pic>
      <p:sp>
        <p:nvSpPr>
          <p:cNvPr id="3" name="Title 2">
            <a:extLst>
              <a:ext uri="{FF2B5EF4-FFF2-40B4-BE49-F238E27FC236}">
                <a16:creationId xmlns:a16="http://schemas.microsoft.com/office/drawing/2014/main" id="{A8ABB23C-A2B1-D8CF-A439-357EC8C79F51}"/>
              </a:ext>
              <a:ext uri="{C183D7F6-B498-43B3-948B-1728B52AA6E4}">
                <adec:decorative xmlns:adec="http://schemas.microsoft.com/office/drawing/2017/decorative" val="1"/>
              </a:ext>
            </a:extLst>
          </p:cNvPr>
          <p:cNvSpPr txBox="1">
            <a:spLocks noGrp="1"/>
          </p:cNvSpPr>
          <p:nvPr>
            <p:ph type="title" idx="4294967295"/>
          </p:nvPr>
        </p:nvSpPr>
        <p:spPr>
          <a:xfrm>
            <a:off x="380554" y="386924"/>
            <a:ext cx="3803988"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WHEN ARE WE?</a:t>
            </a:r>
          </a:p>
        </p:txBody>
      </p:sp>
      <p:sp>
        <p:nvSpPr>
          <p:cNvPr id="8" name="TextBox 7">
            <a:extLst>
              <a:ext uri="{FF2B5EF4-FFF2-40B4-BE49-F238E27FC236}">
                <a16:creationId xmlns:a16="http://schemas.microsoft.com/office/drawing/2014/main" id="{D624172E-4D9D-C097-5A82-CEAAFA3BB5C2}"/>
              </a:ext>
              <a:ext uri="{C183D7F6-B498-43B3-948B-1728B52AA6E4}">
                <adec:decorative xmlns:adec="http://schemas.microsoft.com/office/drawing/2017/decorative" val="1"/>
              </a:ext>
            </a:extLst>
          </p:cNvPr>
          <p:cNvSpPr txBox="1"/>
          <p:nvPr/>
        </p:nvSpPr>
        <p:spPr>
          <a:xfrm>
            <a:off x="1373838" y="3607072"/>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1100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9" name="TextBox 8">
            <a:extLst>
              <a:ext uri="{FF2B5EF4-FFF2-40B4-BE49-F238E27FC236}">
                <a16:creationId xmlns:a16="http://schemas.microsoft.com/office/drawing/2014/main" id="{4490F71F-35B3-07A8-9B0F-FF79C8BBAC99}"/>
              </a:ext>
              <a:ext uri="{C183D7F6-B498-43B3-948B-1728B52AA6E4}">
                <adec:decorative xmlns:adec="http://schemas.microsoft.com/office/drawing/2017/decorative" val="1"/>
              </a:ext>
            </a:extLst>
          </p:cNvPr>
          <p:cNvSpPr txBox="1"/>
          <p:nvPr/>
        </p:nvSpPr>
        <p:spPr>
          <a:xfrm>
            <a:off x="3230348" y="3609983"/>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1300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0" name="TextBox 9">
            <a:extLst>
              <a:ext uri="{FF2B5EF4-FFF2-40B4-BE49-F238E27FC236}">
                <a16:creationId xmlns:a16="http://schemas.microsoft.com/office/drawing/2014/main" id="{3B32B219-AD5A-8869-B7BC-8252F173F6B0}"/>
              </a:ext>
              <a:ext uri="{C183D7F6-B498-43B3-948B-1728B52AA6E4}">
                <adec:decorative xmlns:adec="http://schemas.microsoft.com/office/drawing/2017/decorative" val="1"/>
              </a:ext>
            </a:extLst>
          </p:cNvPr>
          <p:cNvSpPr txBox="1"/>
          <p:nvPr/>
        </p:nvSpPr>
        <p:spPr>
          <a:xfrm>
            <a:off x="5098734" y="3609983"/>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1" name="TextBox 10">
            <a:extLst>
              <a:ext uri="{FF2B5EF4-FFF2-40B4-BE49-F238E27FC236}">
                <a16:creationId xmlns:a16="http://schemas.microsoft.com/office/drawing/2014/main" id="{66F1EC96-AE4E-E9E3-7A4E-6A6369217E0C}"/>
              </a:ext>
              <a:ext uri="{C183D7F6-B498-43B3-948B-1728B52AA6E4}">
                <adec:decorative xmlns:adec="http://schemas.microsoft.com/office/drawing/2017/decorative" val="1"/>
              </a:ext>
            </a:extLst>
          </p:cNvPr>
          <p:cNvSpPr txBox="1"/>
          <p:nvPr/>
        </p:nvSpPr>
        <p:spPr>
          <a:xfrm>
            <a:off x="6955244" y="3607072"/>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1700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2" name="TextBox 11">
            <a:extLst>
              <a:ext uri="{FF2B5EF4-FFF2-40B4-BE49-F238E27FC236}">
                <a16:creationId xmlns:a16="http://schemas.microsoft.com/office/drawing/2014/main" id="{DC4F3D37-D7C3-CCC2-9214-EB6710969C75}"/>
              </a:ext>
              <a:ext uri="{C183D7F6-B498-43B3-948B-1728B52AA6E4}">
                <adec:decorative xmlns:adec="http://schemas.microsoft.com/office/drawing/2017/decorative" val="1"/>
              </a:ext>
            </a:extLst>
          </p:cNvPr>
          <p:cNvSpPr txBox="1"/>
          <p:nvPr/>
        </p:nvSpPr>
        <p:spPr>
          <a:xfrm>
            <a:off x="8817692" y="3607072"/>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1900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sp>
        <p:nvSpPr>
          <p:cNvPr id="13" name="TextBox 12">
            <a:extLst>
              <a:ext uri="{FF2B5EF4-FFF2-40B4-BE49-F238E27FC236}">
                <a16:creationId xmlns:a16="http://schemas.microsoft.com/office/drawing/2014/main" id="{C1D3579B-DD9D-CCBC-B9DF-7D5157B7E45D}"/>
              </a:ext>
              <a:ext uri="{C183D7F6-B498-43B3-948B-1728B52AA6E4}">
                <adec:decorative xmlns:adec="http://schemas.microsoft.com/office/drawing/2017/decorative" val="1"/>
              </a:ext>
            </a:extLst>
          </p:cNvPr>
          <p:cNvSpPr txBox="1"/>
          <p:nvPr/>
        </p:nvSpPr>
        <p:spPr>
          <a:xfrm>
            <a:off x="10680140" y="3607072"/>
            <a:ext cx="1072056" cy="307777"/>
          </a:xfrm>
          <a:prstGeom prst="rect">
            <a:avLst/>
          </a:prstGeom>
          <a:noFill/>
        </p:spPr>
        <p:txBody>
          <a:bodyPr wrap="square" rtlCol="0">
            <a:spAutoFit/>
          </a:bodyPr>
          <a:lstStyle/>
          <a:p>
            <a:pPr algn="ctr"/>
            <a:r>
              <a:rPr lang="en-GB" sz="14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2100</a:t>
            </a:r>
            <a:r>
              <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 </a:t>
            </a:r>
            <a:r>
              <a:rPr lang="en-GB" sz="12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CE</a:t>
            </a:r>
            <a:endParaRPr lang="en-GB" sz="13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grpSp>
        <p:nvGrpSpPr>
          <p:cNvPr id="60" name="Group 59">
            <a:extLst>
              <a:ext uri="{FF2B5EF4-FFF2-40B4-BE49-F238E27FC236}">
                <a16:creationId xmlns:a16="http://schemas.microsoft.com/office/drawing/2014/main" id="{CA7B5457-C924-7A3B-3F66-B0E907AEA313}"/>
              </a:ext>
              <a:ext uri="{C183D7F6-B498-43B3-948B-1728B52AA6E4}">
                <adec:decorative xmlns:adec="http://schemas.microsoft.com/office/drawing/2017/decorative" val="1"/>
              </a:ext>
            </a:extLst>
          </p:cNvPr>
          <p:cNvGrpSpPr/>
          <p:nvPr/>
        </p:nvGrpSpPr>
        <p:grpSpPr>
          <a:xfrm>
            <a:off x="727930" y="1434921"/>
            <a:ext cx="4900973" cy="299017"/>
            <a:chOff x="727930" y="1434921"/>
            <a:chExt cx="4900973" cy="299017"/>
          </a:xfrm>
        </p:grpSpPr>
        <p:sp>
          <p:nvSpPr>
            <p:cNvPr id="53" name="Rectangle 52">
              <a:extLst>
                <a:ext uri="{FF2B5EF4-FFF2-40B4-BE49-F238E27FC236}">
                  <a16:creationId xmlns:a16="http://schemas.microsoft.com/office/drawing/2014/main" id="{5D40580E-3BC5-5515-F990-260AA856160E}"/>
                </a:ext>
              </a:extLst>
            </p:cNvPr>
            <p:cNvSpPr/>
            <p:nvPr/>
          </p:nvSpPr>
          <p:spPr>
            <a:xfrm>
              <a:off x="727930" y="1434921"/>
              <a:ext cx="4900973" cy="299017"/>
            </a:xfrm>
            <a:prstGeom prst="rect">
              <a:avLst/>
            </a:prstGeom>
            <a:gradFill>
              <a:gsLst>
                <a:gs pos="100000">
                  <a:srgbClr val="DC9D56"/>
                </a:gs>
                <a:gs pos="13000">
                  <a:srgbClr val="DC9D56"/>
                </a:gs>
                <a:gs pos="0">
                  <a:schemeClr val="accent1">
                    <a:lumMod val="5000"/>
                    <a:lumOff val="95000"/>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CC86402F-F00E-D600-715E-4155DC0B5268}"/>
                </a:ext>
              </a:extLst>
            </p:cNvPr>
            <p:cNvSpPr txBox="1"/>
            <p:nvPr/>
          </p:nvSpPr>
          <p:spPr>
            <a:xfrm>
              <a:off x="727930" y="1453625"/>
              <a:ext cx="3245924"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Maya </a:t>
              </a:r>
              <a:r>
                <a:rPr lang="en-GB" sz="1100" b="1" dirty="0">
                  <a:latin typeface="Georgia" panose="02040502050405020303" pitchFamily="18" charset="0"/>
                  <a:ea typeface="Open Sans" panose="020B0606030504020204" pitchFamily="34" charset="0"/>
                  <a:cs typeface="Open Sans" panose="020B0606030504020204" pitchFamily="34" charset="0"/>
                </a:rPr>
                <a:t>Civilisation </a:t>
              </a:r>
              <a:r>
                <a:rPr lang="en-GB" sz="1100" dirty="0">
                  <a:latin typeface="Georgia" panose="02040502050405020303" pitchFamily="18" charset="0"/>
                  <a:ea typeface="Open Sans" panose="020B0606030504020204" pitchFamily="34" charset="0"/>
                  <a:cs typeface="Open Sans" panose="020B0606030504020204" pitchFamily="34" charset="0"/>
                </a:rPr>
                <a:t>2000 </a:t>
              </a:r>
              <a:r>
                <a:rPr lang="en-GB" sz="950" dirty="0">
                  <a:latin typeface="Georgia" panose="02040502050405020303" pitchFamily="18" charset="0"/>
                  <a:ea typeface="Open Sans" panose="020B0606030504020204" pitchFamily="34" charset="0"/>
                  <a:cs typeface="Open Sans" panose="020B0606030504020204" pitchFamily="34" charset="0"/>
                </a:rPr>
                <a:t>BCE</a:t>
              </a:r>
              <a:r>
                <a:rPr lang="en-GB" sz="1100" dirty="0">
                  <a:latin typeface="Georgia" panose="02040502050405020303" pitchFamily="18" charset="0"/>
                  <a:ea typeface="Open Sans" panose="020B0606030504020204" pitchFamily="34" charset="0"/>
                  <a:cs typeface="Open Sans" panose="020B0606030504020204" pitchFamily="34" charset="0"/>
                </a:rPr>
                <a:t> – 1500 </a:t>
              </a:r>
              <a:r>
                <a:rPr lang="en-GB" sz="950" dirty="0">
                  <a:latin typeface="Georgia" panose="02040502050405020303" pitchFamily="18" charset="0"/>
                  <a:ea typeface="Open Sans" panose="020B0606030504020204" pitchFamily="34" charset="0"/>
                  <a:cs typeface="Open Sans" panose="020B0606030504020204" pitchFamily="34" charset="0"/>
                </a:rPr>
                <a:t>CE</a:t>
              </a:r>
              <a:r>
                <a:rPr lang="en-GB" sz="1100" dirty="0">
                  <a:latin typeface="Georgia" panose="02040502050405020303" pitchFamily="18" charset="0"/>
                  <a:ea typeface="Open Sans" panose="020B0606030504020204" pitchFamily="34" charset="0"/>
                  <a:cs typeface="Open Sans" panose="020B0606030504020204" pitchFamily="34" charset="0"/>
                </a:rPr>
                <a:t> </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61" name="Group 60">
            <a:extLst>
              <a:ext uri="{FF2B5EF4-FFF2-40B4-BE49-F238E27FC236}">
                <a16:creationId xmlns:a16="http://schemas.microsoft.com/office/drawing/2014/main" id="{9D1F3E35-C512-E326-3C22-A41F4D5EA4AC}"/>
              </a:ext>
              <a:ext uri="{C183D7F6-B498-43B3-948B-1728B52AA6E4}">
                <adec:decorative xmlns:adec="http://schemas.microsoft.com/office/drawing/2017/decorative" val="1"/>
              </a:ext>
            </a:extLst>
          </p:cNvPr>
          <p:cNvGrpSpPr/>
          <p:nvPr/>
        </p:nvGrpSpPr>
        <p:grpSpPr>
          <a:xfrm>
            <a:off x="727930" y="1920111"/>
            <a:ext cx="3245924" cy="299017"/>
            <a:chOff x="727930" y="1920111"/>
            <a:chExt cx="3245924" cy="299017"/>
          </a:xfrm>
        </p:grpSpPr>
        <p:sp>
          <p:nvSpPr>
            <p:cNvPr id="55" name="Rectangle 54">
              <a:extLst>
                <a:ext uri="{FF2B5EF4-FFF2-40B4-BE49-F238E27FC236}">
                  <a16:creationId xmlns:a16="http://schemas.microsoft.com/office/drawing/2014/main" id="{45D9B33D-C6A9-B3D3-E191-AE4291F81B9B}"/>
                </a:ext>
              </a:extLst>
            </p:cNvPr>
            <p:cNvSpPr/>
            <p:nvPr/>
          </p:nvSpPr>
          <p:spPr>
            <a:xfrm>
              <a:off x="727930" y="1920111"/>
              <a:ext cx="3038446" cy="299017"/>
            </a:xfrm>
            <a:prstGeom prst="rect">
              <a:avLst/>
            </a:prstGeom>
            <a:gradFill>
              <a:gsLst>
                <a:gs pos="13000">
                  <a:srgbClr val="F89942"/>
                </a:gs>
                <a:gs pos="100000">
                  <a:srgbClr val="F89942"/>
                </a:gs>
                <a:gs pos="0">
                  <a:schemeClr val="accent1">
                    <a:lumMod val="5000"/>
                    <a:lumOff val="95000"/>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153E9482-501E-2CC6-22E1-0D7370EB08FF}"/>
                </a:ext>
              </a:extLst>
            </p:cNvPr>
            <p:cNvSpPr txBox="1"/>
            <p:nvPr/>
          </p:nvSpPr>
          <p:spPr>
            <a:xfrm>
              <a:off x="727930" y="1935551"/>
              <a:ext cx="3245924"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Benin </a:t>
              </a:r>
              <a:r>
                <a:rPr lang="en-GB" sz="1100" dirty="0">
                  <a:effectLst/>
                  <a:latin typeface="Georgia" panose="02040502050405020303" pitchFamily="18" charset="0"/>
                  <a:ea typeface="Open Sans" panose="020B0606030504020204" pitchFamily="34" charset="0"/>
                  <a:cs typeface="Open Sans" panose="020B0606030504020204" pitchFamily="34" charset="0"/>
                </a:rPr>
                <a:t>9</a:t>
              </a:r>
              <a:r>
                <a:rPr lang="en-GB" sz="1100" dirty="0">
                  <a:latin typeface="Georgia" panose="02040502050405020303" pitchFamily="18" charset="0"/>
                  <a:ea typeface="Open Sans" panose="020B0606030504020204" pitchFamily="34" charset="0"/>
                  <a:cs typeface="Open Sans" panose="020B0606030504020204" pitchFamily="34" charset="0"/>
                </a:rPr>
                <a:t>00 – 1300</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62" name="Group 61">
            <a:extLst>
              <a:ext uri="{FF2B5EF4-FFF2-40B4-BE49-F238E27FC236}">
                <a16:creationId xmlns:a16="http://schemas.microsoft.com/office/drawing/2014/main" id="{8B32E2F0-B9D6-BAA3-F441-080D83C473EB}"/>
              </a:ext>
              <a:ext uri="{C183D7F6-B498-43B3-948B-1728B52AA6E4}">
                <adec:decorative xmlns:adec="http://schemas.microsoft.com/office/drawing/2017/decorative" val="1"/>
              </a:ext>
            </a:extLst>
          </p:cNvPr>
          <p:cNvGrpSpPr/>
          <p:nvPr/>
        </p:nvGrpSpPr>
        <p:grpSpPr>
          <a:xfrm>
            <a:off x="727930" y="4131483"/>
            <a:ext cx="4131106" cy="299017"/>
            <a:chOff x="727930" y="4131483"/>
            <a:chExt cx="4131106" cy="299017"/>
          </a:xfrm>
        </p:grpSpPr>
        <p:sp>
          <p:nvSpPr>
            <p:cNvPr id="56" name="Rectangle 55">
              <a:extLst>
                <a:ext uri="{FF2B5EF4-FFF2-40B4-BE49-F238E27FC236}">
                  <a16:creationId xmlns:a16="http://schemas.microsoft.com/office/drawing/2014/main" id="{5AE9C7C7-D903-8E6C-4934-7F2F78001C5A}"/>
                </a:ext>
              </a:extLst>
            </p:cNvPr>
            <p:cNvSpPr/>
            <p:nvPr/>
          </p:nvSpPr>
          <p:spPr>
            <a:xfrm>
              <a:off x="727930" y="4131483"/>
              <a:ext cx="4131106" cy="299017"/>
            </a:xfrm>
            <a:prstGeom prst="rect">
              <a:avLst/>
            </a:prstGeom>
            <a:gradFill>
              <a:gsLst>
                <a:gs pos="100000">
                  <a:srgbClr val="BB8FD8"/>
                </a:gs>
                <a:gs pos="13000">
                  <a:srgbClr val="BB8FD8"/>
                </a:gs>
                <a:gs pos="0">
                  <a:schemeClr val="accent1">
                    <a:lumMod val="5000"/>
                    <a:lumOff val="95000"/>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008DB646-3AF1-4A4C-9344-EAE53BA01544}"/>
                </a:ext>
              </a:extLst>
            </p:cNvPr>
            <p:cNvSpPr txBox="1"/>
            <p:nvPr/>
          </p:nvSpPr>
          <p:spPr>
            <a:xfrm>
              <a:off x="727930" y="4152979"/>
              <a:ext cx="3245924"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The Silk Roads </a:t>
              </a:r>
              <a:r>
                <a:rPr lang="en-GB" sz="1100" dirty="0">
                  <a:latin typeface="Georgia" panose="02040502050405020303" pitchFamily="18" charset="0"/>
                  <a:ea typeface="Open Sans" panose="020B0606030504020204" pitchFamily="34" charset="0"/>
                  <a:cs typeface="Open Sans" panose="020B0606030504020204" pitchFamily="34" charset="0"/>
                </a:rPr>
                <a:t>130 </a:t>
              </a:r>
              <a:r>
                <a:rPr lang="en-GB" sz="950" dirty="0">
                  <a:latin typeface="Georgia" panose="02040502050405020303" pitchFamily="18" charset="0"/>
                  <a:ea typeface="Open Sans" panose="020B0606030504020204" pitchFamily="34" charset="0"/>
                  <a:cs typeface="Open Sans" panose="020B0606030504020204" pitchFamily="34" charset="0"/>
                </a:rPr>
                <a:t>BCE</a:t>
              </a:r>
              <a:r>
                <a:rPr lang="en-GB" sz="1100" dirty="0">
                  <a:latin typeface="Georgia" panose="02040502050405020303" pitchFamily="18" charset="0"/>
                  <a:ea typeface="Open Sans" panose="020B0606030504020204" pitchFamily="34" charset="0"/>
                  <a:cs typeface="Open Sans" panose="020B0606030504020204" pitchFamily="34" charset="0"/>
                </a:rPr>
                <a:t> – 1453 </a:t>
              </a:r>
              <a:r>
                <a:rPr lang="en-GB" sz="950" dirty="0">
                  <a:latin typeface="Georgia" panose="02040502050405020303" pitchFamily="18" charset="0"/>
                  <a:ea typeface="Open Sans" panose="020B0606030504020204" pitchFamily="34" charset="0"/>
                  <a:cs typeface="Open Sans" panose="020B0606030504020204" pitchFamily="34" charset="0"/>
                </a:rPr>
                <a:t>CE</a:t>
              </a:r>
              <a:r>
                <a:rPr lang="en-GB" sz="1100" dirty="0">
                  <a:latin typeface="Georgia" panose="02040502050405020303" pitchFamily="18" charset="0"/>
                  <a:ea typeface="Open Sans" panose="020B0606030504020204" pitchFamily="34" charset="0"/>
                  <a:cs typeface="Open Sans" panose="020B0606030504020204" pitchFamily="34" charset="0"/>
                </a:rPr>
                <a:t> </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84" name="Group 83">
            <a:extLst>
              <a:ext uri="{FF2B5EF4-FFF2-40B4-BE49-F238E27FC236}">
                <a16:creationId xmlns:a16="http://schemas.microsoft.com/office/drawing/2014/main" id="{76EB1906-1C63-8E59-D756-016D3BE4C48C}"/>
              </a:ext>
              <a:ext uri="{C183D7F6-B498-43B3-948B-1728B52AA6E4}">
                <adec:decorative xmlns:adec="http://schemas.microsoft.com/office/drawing/2017/decorative" val="1"/>
              </a:ext>
            </a:extLst>
          </p:cNvPr>
          <p:cNvGrpSpPr/>
          <p:nvPr/>
        </p:nvGrpSpPr>
        <p:grpSpPr>
          <a:xfrm>
            <a:off x="6278341" y="519262"/>
            <a:ext cx="2689509" cy="975627"/>
            <a:chOff x="6278341" y="519262"/>
            <a:chExt cx="2689509" cy="975627"/>
          </a:xfrm>
        </p:grpSpPr>
        <p:grpSp>
          <p:nvGrpSpPr>
            <p:cNvPr id="68" name="Group 67">
              <a:extLst>
                <a:ext uri="{FF2B5EF4-FFF2-40B4-BE49-F238E27FC236}">
                  <a16:creationId xmlns:a16="http://schemas.microsoft.com/office/drawing/2014/main" id="{5E57E4A5-B000-70F5-D698-B826020FE279}"/>
                </a:ext>
              </a:extLst>
            </p:cNvPr>
            <p:cNvGrpSpPr/>
            <p:nvPr/>
          </p:nvGrpSpPr>
          <p:grpSpPr>
            <a:xfrm>
              <a:off x="6278341" y="778211"/>
              <a:ext cx="1622962" cy="714879"/>
              <a:chOff x="6278341" y="778211"/>
              <a:chExt cx="1622962" cy="714879"/>
            </a:xfrm>
          </p:grpSpPr>
          <p:sp>
            <p:nvSpPr>
              <p:cNvPr id="66" name="Rectangle 65">
                <a:extLst>
                  <a:ext uri="{FF2B5EF4-FFF2-40B4-BE49-F238E27FC236}">
                    <a16:creationId xmlns:a16="http://schemas.microsoft.com/office/drawing/2014/main" id="{1980733D-648B-7863-1B7B-0A03DCBAC5AB}"/>
                  </a:ext>
                </a:extLst>
              </p:cNvPr>
              <p:cNvSpPr/>
              <p:nvPr/>
            </p:nvSpPr>
            <p:spPr>
              <a:xfrm>
                <a:off x="6599423" y="1194073"/>
                <a:ext cx="975785" cy="299017"/>
              </a:xfrm>
              <a:prstGeom prst="rect">
                <a:avLst/>
              </a:prstGeom>
              <a:solidFill>
                <a:srgbClr val="C55C5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extBox 31">
                <a:extLst>
                  <a:ext uri="{FF2B5EF4-FFF2-40B4-BE49-F238E27FC236}">
                    <a16:creationId xmlns:a16="http://schemas.microsoft.com/office/drawing/2014/main" id="{F164DBC7-B3AE-A764-7447-6FE0761CCD18}"/>
                  </a:ext>
                </a:extLst>
              </p:cNvPr>
              <p:cNvSpPr txBox="1"/>
              <p:nvPr/>
            </p:nvSpPr>
            <p:spPr>
              <a:xfrm>
                <a:off x="6278341" y="778211"/>
                <a:ext cx="1622962" cy="353943"/>
              </a:xfrm>
              <a:prstGeom prst="rect">
                <a:avLst/>
              </a:prstGeom>
              <a:noFill/>
            </p:spPr>
            <p:txBody>
              <a:bodyPr wrap="square" rtlCol="0">
                <a:spAutoFit/>
              </a:bodyPr>
              <a:lstStyle/>
              <a:p>
                <a:pPr algn="ctr"/>
                <a:r>
                  <a:rPr lang="en-GB" sz="850" b="1" dirty="0">
                    <a:effectLst/>
                    <a:latin typeface="Georgia" panose="02040502050405020303" pitchFamily="18" charset="0"/>
                    <a:ea typeface="Open Sans" panose="020B0606030504020204" pitchFamily="34" charset="0"/>
                    <a:cs typeface="Open Sans" panose="020B0606030504020204" pitchFamily="34" charset="0"/>
                  </a:rPr>
                  <a:t>War &amp; Revolution</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1603 – 1714</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38" name="Straight Connector 37">
                <a:extLst>
                  <a:ext uri="{FF2B5EF4-FFF2-40B4-BE49-F238E27FC236}">
                    <a16:creationId xmlns:a16="http://schemas.microsoft.com/office/drawing/2014/main" id="{5FD5B13E-069E-016F-BD9A-9545039D3FDD}"/>
                  </a:ext>
                </a:extLst>
              </p:cNvPr>
              <p:cNvCxnSpPr>
                <a:cxnSpLocks/>
              </p:cNvCxnSpPr>
              <p:nvPr/>
            </p:nvCxnSpPr>
            <p:spPr>
              <a:xfrm>
                <a:off x="7083884" y="1101490"/>
                <a:ext cx="0" cy="150149"/>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1" name="Group 70">
              <a:extLst>
                <a:ext uri="{FF2B5EF4-FFF2-40B4-BE49-F238E27FC236}">
                  <a16:creationId xmlns:a16="http://schemas.microsoft.com/office/drawing/2014/main" id="{6627AF12-633C-F3D0-A4A2-5D43676E211B}"/>
                </a:ext>
              </a:extLst>
            </p:cNvPr>
            <p:cNvGrpSpPr/>
            <p:nvPr/>
          </p:nvGrpSpPr>
          <p:grpSpPr>
            <a:xfrm>
              <a:off x="7344888" y="519262"/>
              <a:ext cx="1622962" cy="975627"/>
              <a:chOff x="7344888" y="519262"/>
              <a:chExt cx="1622962" cy="975627"/>
            </a:xfrm>
          </p:grpSpPr>
          <p:sp>
            <p:nvSpPr>
              <p:cNvPr id="70" name="Rectangle 69">
                <a:extLst>
                  <a:ext uri="{FF2B5EF4-FFF2-40B4-BE49-F238E27FC236}">
                    <a16:creationId xmlns:a16="http://schemas.microsoft.com/office/drawing/2014/main" id="{DFEA1DA4-5F85-73BA-A249-49D84879781B}"/>
                  </a:ext>
                </a:extLst>
              </p:cNvPr>
              <p:cNvSpPr/>
              <p:nvPr/>
            </p:nvSpPr>
            <p:spPr>
              <a:xfrm>
                <a:off x="7575208" y="1195872"/>
                <a:ext cx="1141034" cy="299017"/>
              </a:xfrm>
              <a:prstGeom prst="rect">
                <a:avLst/>
              </a:prstGeom>
              <a:solidFill>
                <a:srgbClr val="0078A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41EDE938-4CAB-D90F-A8C8-1FF9FCDE26C1}"/>
                  </a:ext>
                </a:extLst>
              </p:cNvPr>
              <p:cNvSpPr txBox="1"/>
              <p:nvPr/>
            </p:nvSpPr>
            <p:spPr>
              <a:xfrm>
                <a:off x="7344888" y="519262"/>
                <a:ext cx="1622962" cy="353943"/>
              </a:xfrm>
              <a:prstGeom prst="rect">
                <a:avLst/>
              </a:prstGeom>
              <a:noFill/>
            </p:spPr>
            <p:txBody>
              <a:bodyPr wrap="square" rtlCol="0">
                <a:spAutoFit/>
              </a:bodyPr>
              <a:lstStyle/>
              <a:p>
                <a:pPr algn="ctr"/>
                <a:r>
                  <a:rPr lang="en-GB" sz="850" b="1" dirty="0">
                    <a:effectLst/>
                    <a:latin typeface="Georgia" panose="02040502050405020303" pitchFamily="18" charset="0"/>
                    <a:ea typeface="Open Sans" panose="020B0606030504020204" pitchFamily="34" charset="0"/>
                    <a:cs typeface="Open Sans" panose="020B0606030504020204" pitchFamily="34" charset="0"/>
                  </a:rPr>
                  <a:t>Empire &amp; Sea Power</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1714 – 1837</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45" name="Straight Connector 44">
                <a:extLst>
                  <a:ext uri="{FF2B5EF4-FFF2-40B4-BE49-F238E27FC236}">
                    <a16:creationId xmlns:a16="http://schemas.microsoft.com/office/drawing/2014/main" id="{CF542D12-E6BB-93D7-FADB-AAD7D1993FFB}"/>
                  </a:ext>
                </a:extLst>
              </p:cNvPr>
              <p:cNvCxnSpPr>
                <a:cxnSpLocks/>
              </p:cNvCxnSpPr>
              <p:nvPr/>
            </p:nvCxnSpPr>
            <p:spPr>
              <a:xfrm>
                <a:off x="8154643" y="836497"/>
                <a:ext cx="0" cy="415142"/>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73" name="Group 72">
            <a:extLst>
              <a:ext uri="{FF2B5EF4-FFF2-40B4-BE49-F238E27FC236}">
                <a16:creationId xmlns:a16="http://schemas.microsoft.com/office/drawing/2014/main" id="{13EA2197-C145-DF8E-A99A-74A43BCCBC65}"/>
              </a:ext>
              <a:ext uri="{C183D7F6-B498-43B3-948B-1728B52AA6E4}">
                <adec:decorative xmlns:adec="http://schemas.microsoft.com/office/drawing/2017/decorative" val="1"/>
              </a:ext>
            </a:extLst>
          </p:cNvPr>
          <p:cNvGrpSpPr/>
          <p:nvPr/>
        </p:nvGrpSpPr>
        <p:grpSpPr>
          <a:xfrm>
            <a:off x="5814210" y="1673031"/>
            <a:ext cx="1712746" cy="299017"/>
            <a:chOff x="5814210" y="1673031"/>
            <a:chExt cx="1712746" cy="299017"/>
          </a:xfrm>
        </p:grpSpPr>
        <p:sp>
          <p:nvSpPr>
            <p:cNvPr id="72" name="Rectangle 71">
              <a:extLst>
                <a:ext uri="{FF2B5EF4-FFF2-40B4-BE49-F238E27FC236}">
                  <a16:creationId xmlns:a16="http://schemas.microsoft.com/office/drawing/2014/main" id="{80D4F0A0-B620-E26B-A4A3-A1B9A0737399}"/>
                </a:ext>
              </a:extLst>
            </p:cNvPr>
            <p:cNvSpPr/>
            <p:nvPr/>
          </p:nvSpPr>
          <p:spPr>
            <a:xfrm>
              <a:off x="5814210" y="1673031"/>
              <a:ext cx="1712746" cy="299017"/>
            </a:xfrm>
            <a:prstGeom prst="rect">
              <a:avLst/>
            </a:prstGeom>
            <a:solidFill>
              <a:srgbClr val="B0AF3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a:extLst>
                <a:ext uri="{FF2B5EF4-FFF2-40B4-BE49-F238E27FC236}">
                  <a16:creationId xmlns:a16="http://schemas.microsoft.com/office/drawing/2014/main" id="{8CDB445A-02DF-BD80-A80A-9297D2DDF047}"/>
                </a:ext>
              </a:extLst>
            </p:cNvPr>
            <p:cNvSpPr txBox="1"/>
            <p:nvPr/>
          </p:nvSpPr>
          <p:spPr>
            <a:xfrm>
              <a:off x="5862372" y="1712413"/>
              <a:ext cx="1622962"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Mughal India </a:t>
              </a:r>
              <a:r>
                <a:rPr lang="en-GB" sz="850" dirty="0">
                  <a:latin typeface="Georgia" panose="02040502050405020303" pitchFamily="18" charset="0"/>
                  <a:ea typeface="Open Sans" panose="020B0606030504020204" pitchFamily="34" charset="0"/>
                  <a:cs typeface="Open Sans" panose="020B0606030504020204" pitchFamily="34" charset="0"/>
                </a:rPr>
                <a:t>1526 – 1707</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75" name="Group 74">
            <a:extLst>
              <a:ext uri="{FF2B5EF4-FFF2-40B4-BE49-F238E27FC236}">
                <a16:creationId xmlns:a16="http://schemas.microsoft.com/office/drawing/2014/main" id="{C1A68BFA-1254-409D-4CB2-9A942644B0CD}"/>
              </a:ext>
              <a:ext uri="{C183D7F6-B498-43B3-948B-1728B52AA6E4}">
                <adec:decorative xmlns:adec="http://schemas.microsoft.com/office/drawing/2017/decorative" val="1"/>
              </a:ext>
            </a:extLst>
          </p:cNvPr>
          <p:cNvGrpSpPr/>
          <p:nvPr/>
        </p:nvGrpSpPr>
        <p:grpSpPr>
          <a:xfrm>
            <a:off x="7001125" y="2158221"/>
            <a:ext cx="2447673" cy="299017"/>
            <a:chOff x="7001125" y="2158221"/>
            <a:chExt cx="2447673" cy="299017"/>
          </a:xfrm>
        </p:grpSpPr>
        <p:sp>
          <p:nvSpPr>
            <p:cNvPr id="74" name="Rectangle 73">
              <a:extLst>
                <a:ext uri="{FF2B5EF4-FFF2-40B4-BE49-F238E27FC236}">
                  <a16:creationId xmlns:a16="http://schemas.microsoft.com/office/drawing/2014/main" id="{A841A9C9-A8AF-7E19-0F21-5BE90F16AD29}"/>
                </a:ext>
              </a:extLst>
            </p:cNvPr>
            <p:cNvSpPr/>
            <p:nvPr/>
          </p:nvSpPr>
          <p:spPr>
            <a:xfrm>
              <a:off x="7001125" y="2158221"/>
              <a:ext cx="2447673" cy="299017"/>
            </a:xfrm>
            <a:prstGeom prst="rect">
              <a:avLst/>
            </a:prstGeom>
            <a:solidFill>
              <a:srgbClr val="F3734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a:extLst>
                <a:ext uri="{FF2B5EF4-FFF2-40B4-BE49-F238E27FC236}">
                  <a16:creationId xmlns:a16="http://schemas.microsoft.com/office/drawing/2014/main" id="{14E9E0F2-115C-B579-D8CD-44C8D8A0E391}"/>
                </a:ext>
              </a:extLst>
            </p:cNvPr>
            <p:cNvSpPr txBox="1"/>
            <p:nvPr/>
          </p:nvSpPr>
          <p:spPr>
            <a:xfrm>
              <a:off x="7055500" y="2181141"/>
              <a:ext cx="2343569"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Qing Dynasty </a:t>
              </a:r>
              <a:r>
                <a:rPr lang="en-GB" sz="1100" dirty="0">
                  <a:latin typeface="Georgia" panose="02040502050405020303" pitchFamily="18" charset="0"/>
                  <a:ea typeface="Open Sans" panose="020B0606030504020204" pitchFamily="34" charset="0"/>
                  <a:cs typeface="Open Sans" panose="020B0606030504020204" pitchFamily="34" charset="0"/>
                </a:rPr>
                <a:t>1644 – 1912</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77" name="Group 76">
            <a:extLst>
              <a:ext uri="{FF2B5EF4-FFF2-40B4-BE49-F238E27FC236}">
                <a16:creationId xmlns:a16="http://schemas.microsoft.com/office/drawing/2014/main" id="{26CB15C7-084C-50DD-D4E9-B49DA6ED6DE4}"/>
              </a:ext>
              <a:ext uri="{C183D7F6-B498-43B3-948B-1728B52AA6E4}">
                <adec:decorative xmlns:adec="http://schemas.microsoft.com/office/drawing/2017/decorative" val="1"/>
              </a:ext>
            </a:extLst>
          </p:cNvPr>
          <p:cNvGrpSpPr/>
          <p:nvPr/>
        </p:nvGrpSpPr>
        <p:grpSpPr>
          <a:xfrm>
            <a:off x="8307764" y="2621923"/>
            <a:ext cx="1811992" cy="353943"/>
            <a:chOff x="8307764" y="2621923"/>
            <a:chExt cx="1811992" cy="353943"/>
          </a:xfrm>
        </p:grpSpPr>
        <p:sp>
          <p:nvSpPr>
            <p:cNvPr id="76" name="Rectangle 75">
              <a:extLst>
                <a:ext uri="{FF2B5EF4-FFF2-40B4-BE49-F238E27FC236}">
                  <a16:creationId xmlns:a16="http://schemas.microsoft.com/office/drawing/2014/main" id="{19458E7A-73BE-D7E7-2DBE-DF41FE1ACC64}"/>
                </a:ext>
              </a:extLst>
            </p:cNvPr>
            <p:cNvSpPr/>
            <p:nvPr/>
          </p:nvSpPr>
          <p:spPr>
            <a:xfrm>
              <a:off x="8307764" y="2643411"/>
              <a:ext cx="99903" cy="299017"/>
            </a:xfrm>
            <a:prstGeom prst="rect">
              <a:avLst/>
            </a:prstGeom>
            <a:solidFill>
              <a:srgbClr val="E7CF3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a:extLst>
                <a:ext uri="{FF2B5EF4-FFF2-40B4-BE49-F238E27FC236}">
                  <a16:creationId xmlns:a16="http://schemas.microsoft.com/office/drawing/2014/main" id="{40467322-5A1B-696B-72F8-3D50FECB3483}"/>
                </a:ext>
              </a:extLst>
            </p:cNvPr>
            <p:cNvSpPr txBox="1"/>
            <p:nvPr/>
          </p:nvSpPr>
          <p:spPr>
            <a:xfrm>
              <a:off x="8496794" y="2621923"/>
              <a:ext cx="1622962" cy="353943"/>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French Revolution</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1789 – 1799</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52" name="Straight Connector 51">
              <a:extLst>
                <a:ext uri="{FF2B5EF4-FFF2-40B4-BE49-F238E27FC236}">
                  <a16:creationId xmlns:a16="http://schemas.microsoft.com/office/drawing/2014/main" id="{43805E31-7D9B-DCCA-83E6-49FAAAC3DC94}"/>
                </a:ext>
              </a:extLst>
            </p:cNvPr>
            <p:cNvCxnSpPr>
              <a:cxnSpLocks/>
            </p:cNvCxnSpPr>
            <p:nvPr/>
          </p:nvCxnSpPr>
          <p:spPr>
            <a:xfrm flipH="1">
              <a:off x="8366164" y="2797724"/>
              <a:ext cx="17913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79" name="Group 78">
            <a:extLst>
              <a:ext uri="{FF2B5EF4-FFF2-40B4-BE49-F238E27FC236}">
                <a16:creationId xmlns:a16="http://schemas.microsoft.com/office/drawing/2014/main" id="{1919CAD4-A182-082A-6960-53489C8B3980}"/>
              </a:ext>
              <a:ext uri="{C183D7F6-B498-43B3-948B-1728B52AA6E4}">
                <adec:decorative xmlns:adec="http://schemas.microsoft.com/office/drawing/2017/decorative" val="1"/>
              </a:ext>
            </a:extLst>
          </p:cNvPr>
          <p:cNvGrpSpPr/>
          <p:nvPr/>
        </p:nvGrpSpPr>
        <p:grpSpPr>
          <a:xfrm>
            <a:off x="9397196" y="924519"/>
            <a:ext cx="1813034" cy="353943"/>
            <a:chOff x="9397196" y="924519"/>
            <a:chExt cx="1813034" cy="353943"/>
          </a:xfrm>
        </p:grpSpPr>
        <p:sp>
          <p:nvSpPr>
            <p:cNvPr id="78" name="Rectangle 77">
              <a:extLst>
                <a:ext uri="{FF2B5EF4-FFF2-40B4-BE49-F238E27FC236}">
                  <a16:creationId xmlns:a16="http://schemas.microsoft.com/office/drawing/2014/main" id="{A2B7D18C-53E3-10A1-763C-3E23937114C8}"/>
                </a:ext>
              </a:extLst>
            </p:cNvPr>
            <p:cNvSpPr/>
            <p:nvPr/>
          </p:nvSpPr>
          <p:spPr>
            <a:xfrm>
              <a:off x="9397196" y="951981"/>
              <a:ext cx="99229" cy="299017"/>
            </a:xfrm>
            <a:prstGeom prst="rect">
              <a:avLst/>
            </a:prstGeom>
            <a:solidFill>
              <a:srgbClr val="E1B27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5056E835-5C62-A00A-774E-E3A43DECAAD3}"/>
                </a:ext>
              </a:extLst>
            </p:cNvPr>
            <p:cNvSpPr txBox="1"/>
            <p:nvPr/>
          </p:nvSpPr>
          <p:spPr>
            <a:xfrm>
              <a:off x="9587268" y="924519"/>
              <a:ext cx="1622962" cy="353943"/>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WWI</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1914 – 1918</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47" name="Straight Connector 46">
              <a:extLst>
                <a:ext uri="{FF2B5EF4-FFF2-40B4-BE49-F238E27FC236}">
                  <a16:creationId xmlns:a16="http://schemas.microsoft.com/office/drawing/2014/main" id="{FB91509A-2E44-F3F5-4E1A-1D448F4B105B}"/>
                </a:ext>
              </a:extLst>
            </p:cNvPr>
            <p:cNvCxnSpPr>
              <a:cxnSpLocks/>
            </p:cNvCxnSpPr>
            <p:nvPr/>
          </p:nvCxnSpPr>
          <p:spPr>
            <a:xfrm flipH="1">
              <a:off x="9448799" y="1105215"/>
              <a:ext cx="17913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1" name="Group 80">
            <a:extLst>
              <a:ext uri="{FF2B5EF4-FFF2-40B4-BE49-F238E27FC236}">
                <a16:creationId xmlns:a16="http://schemas.microsoft.com/office/drawing/2014/main" id="{B9D20CA2-FEF5-90D9-894F-F4F78DB35BD5}"/>
              </a:ext>
              <a:ext uri="{C183D7F6-B498-43B3-948B-1728B52AA6E4}">
                <adec:decorative xmlns:adec="http://schemas.microsoft.com/office/drawing/2017/decorative" val="1"/>
              </a:ext>
            </a:extLst>
          </p:cNvPr>
          <p:cNvGrpSpPr/>
          <p:nvPr/>
        </p:nvGrpSpPr>
        <p:grpSpPr>
          <a:xfrm>
            <a:off x="9721901" y="1413396"/>
            <a:ext cx="1811603" cy="353943"/>
            <a:chOff x="9721901" y="1413396"/>
            <a:chExt cx="1811603" cy="353943"/>
          </a:xfrm>
        </p:grpSpPr>
        <p:sp>
          <p:nvSpPr>
            <p:cNvPr id="80" name="Rectangle 79">
              <a:extLst>
                <a:ext uri="{FF2B5EF4-FFF2-40B4-BE49-F238E27FC236}">
                  <a16:creationId xmlns:a16="http://schemas.microsoft.com/office/drawing/2014/main" id="{2EC02CA6-61C7-EE73-0CE6-E2F41B2161C3}"/>
                </a:ext>
              </a:extLst>
            </p:cNvPr>
            <p:cNvSpPr/>
            <p:nvPr/>
          </p:nvSpPr>
          <p:spPr>
            <a:xfrm>
              <a:off x="9721901" y="1434920"/>
              <a:ext cx="96649" cy="299017"/>
            </a:xfrm>
            <a:prstGeom prst="rect">
              <a:avLst/>
            </a:prstGeom>
            <a:solidFill>
              <a:srgbClr val="329D6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B9E218A5-BF6B-7A4C-CE1C-79378B6B3AF8}"/>
                </a:ext>
              </a:extLst>
            </p:cNvPr>
            <p:cNvSpPr txBox="1"/>
            <p:nvPr/>
          </p:nvSpPr>
          <p:spPr>
            <a:xfrm>
              <a:off x="9910542" y="1413396"/>
              <a:ext cx="1622962" cy="353943"/>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WWII</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1939 – 1945</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50" name="Straight Connector 49">
              <a:extLst>
                <a:ext uri="{FF2B5EF4-FFF2-40B4-BE49-F238E27FC236}">
                  <a16:creationId xmlns:a16="http://schemas.microsoft.com/office/drawing/2014/main" id="{9A8C3851-7701-7FC7-AED0-C6F2CD9AD0FF}"/>
                </a:ext>
              </a:extLst>
            </p:cNvPr>
            <p:cNvCxnSpPr>
              <a:cxnSpLocks/>
            </p:cNvCxnSpPr>
            <p:nvPr/>
          </p:nvCxnSpPr>
          <p:spPr>
            <a:xfrm flipH="1">
              <a:off x="9767040" y="1589198"/>
              <a:ext cx="17913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3" name="Group 82">
            <a:extLst>
              <a:ext uri="{FF2B5EF4-FFF2-40B4-BE49-F238E27FC236}">
                <a16:creationId xmlns:a16="http://schemas.microsoft.com/office/drawing/2014/main" id="{047131D6-0B1B-2268-9E85-A47FBD26691B}"/>
              </a:ext>
              <a:ext uri="{C183D7F6-B498-43B3-948B-1728B52AA6E4}">
                <adec:decorative xmlns:adec="http://schemas.microsoft.com/office/drawing/2017/decorative" val="1"/>
              </a:ext>
            </a:extLst>
          </p:cNvPr>
          <p:cNvGrpSpPr/>
          <p:nvPr/>
        </p:nvGrpSpPr>
        <p:grpSpPr>
          <a:xfrm>
            <a:off x="9818550" y="1894284"/>
            <a:ext cx="2057912" cy="353943"/>
            <a:chOff x="9818550" y="1894284"/>
            <a:chExt cx="2057912" cy="353943"/>
          </a:xfrm>
        </p:grpSpPr>
        <p:sp>
          <p:nvSpPr>
            <p:cNvPr id="82" name="Rectangle 81">
              <a:extLst>
                <a:ext uri="{FF2B5EF4-FFF2-40B4-BE49-F238E27FC236}">
                  <a16:creationId xmlns:a16="http://schemas.microsoft.com/office/drawing/2014/main" id="{376EC6A7-42EB-C00A-25D9-D2508980166B}"/>
                </a:ext>
              </a:extLst>
            </p:cNvPr>
            <p:cNvSpPr/>
            <p:nvPr/>
          </p:nvSpPr>
          <p:spPr>
            <a:xfrm>
              <a:off x="9818550" y="1917211"/>
              <a:ext cx="347800" cy="299017"/>
            </a:xfrm>
            <a:prstGeom prst="rect">
              <a:avLst/>
            </a:prstGeom>
            <a:solidFill>
              <a:srgbClr val="94645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F2F31A12-A22B-B7FA-D5FC-92E6972A57D0}"/>
                </a:ext>
              </a:extLst>
            </p:cNvPr>
            <p:cNvSpPr txBox="1"/>
            <p:nvPr/>
          </p:nvSpPr>
          <p:spPr>
            <a:xfrm>
              <a:off x="10253500" y="1894284"/>
              <a:ext cx="1622962" cy="353943"/>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Cold War</a:t>
              </a:r>
              <a:br>
                <a:rPr lang="en-GB" sz="850" b="1" dirty="0">
                  <a:effectLst/>
                  <a:latin typeface="Georgia" panose="02040502050405020303" pitchFamily="18" charset="0"/>
                  <a:ea typeface="Open Sans" panose="020B0606030504020204" pitchFamily="34" charset="0"/>
                  <a:cs typeface="Open Sans" panose="020B0606030504020204" pitchFamily="34" charset="0"/>
                </a:rPr>
              </a:br>
              <a:r>
                <a:rPr lang="en-GB" sz="850" dirty="0">
                  <a:latin typeface="Georgia" panose="02040502050405020303" pitchFamily="18" charset="0"/>
                  <a:ea typeface="Open Sans" panose="020B0606030504020204" pitchFamily="34" charset="0"/>
                  <a:cs typeface="Open Sans" panose="020B0606030504020204" pitchFamily="34" charset="0"/>
                </a:rPr>
                <a:t>1945 – 1989</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51" name="Straight Connector 50">
              <a:extLst>
                <a:ext uri="{FF2B5EF4-FFF2-40B4-BE49-F238E27FC236}">
                  <a16:creationId xmlns:a16="http://schemas.microsoft.com/office/drawing/2014/main" id="{254C8222-A34D-6565-9D76-7E0DC26186BE}"/>
                </a:ext>
              </a:extLst>
            </p:cNvPr>
            <p:cNvCxnSpPr>
              <a:cxnSpLocks/>
            </p:cNvCxnSpPr>
            <p:nvPr/>
          </p:nvCxnSpPr>
          <p:spPr>
            <a:xfrm flipH="1">
              <a:off x="10107880" y="2072294"/>
              <a:ext cx="17913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5" name="Group 114">
            <a:extLst>
              <a:ext uri="{FF2B5EF4-FFF2-40B4-BE49-F238E27FC236}">
                <a16:creationId xmlns:a16="http://schemas.microsoft.com/office/drawing/2014/main" id="{C8B64CAC-6899-CFC8-D4B3-02FD174AF4F2}"/>
              </a:ext>
              <a:ext uri="{C183D7F6-B498-43B3-948B-1728B52AA6E4}">
                <adec:decorative xmlns:adec="http://schemas.microsoft.com/office/drawing/2017/decorative" val="1"/>
              </a:ext>
            </a:extLst>
          </p:cNvPr>
          <p:cNvGrpSpPr/>
          <p:nvPr/>
        </p:nvGrpSpPr>
        <p:grpSpPr>
          <a:xfrm>
            <a:off x="727930" y="4607218"/>
            <a:ext cx="9979234" cy="299017"/>
            <a:chOff x="727930" y="4613005"/>
            <a:chExt cx="9979234" cy="299017"/>
          </a:xfrm>
        </p:grpSpPr>
        <p:grpSp>
          <p:nvGrpSpPr>
            <p:cNvPr id="111" name="Group 110">
              <a:extLst>
                <a:ext uri="{FF2B5EF4-FFF2-40B4-BE49-F238E27FC236}">
                  <a16:creationId xmlns:a16="http://schemas.microsoft.com/office/drawing/2014/main" id="{1B32F622-B35B-F325-047B-B8CCFB5EBF42}"/>
                </a:ext>
              </a:extLst>
            </p:cNvPr>
            <p:cNvGrpSpPr/>
            <p:nvPr/>
          </p:nvGrpSpPr>
          <p:grpSpPr>
            <a:xfrm>
              <a:off x="727930" y="4613005"/>
              <a:ext cx="4153336" cy="299017"/>
              <a:chOff x="727930" y="4613005"/>
              <a:chExt cx="4153336" cy="299017"/>
            </a:xfrm>
          </p:grpSpPr>
          <p:sp>
            <p:nvSpPr>
              <p:cNvPr id="57" name="Rectangle 56">
                <a:extLst>
                  <a:ext uri="{FF2B5EF4-FFF2-40B4-BE49-F238E27FC236}">
                    <a16:creationId xmlns:a16="http://schemas.microsoft.com/office/drawing/2014/main" id="{18E4FA69-C978-6C9A-28E2-9CDC850D3045}"/>
                  </a:ext>
                </a:extLst>
              </p:cNvPr>
              <p:cNvSpPr/>
              <p:nvPr/>
            </p:nvSpPr>
            <p:spPr>
              <a:xfrm>
                <a:off x="727930" y="4613005"/>
                <a:ext cx="4153336" cy="299017"/>
              </a:xfrm>
              <a:prstGeom prst="rect">
                <a:avLst/>
              </a:prstGeom>
              <a:gradFill>
                <a:gsLst>
                  <a:gs pos="100000">
                    <a:srgbClr val="D8BC3F"/>
                  </a:gs>
                  <a:gs pos="13000">
                    <a:srgbClr val="D8BC3F"/>
                  </a:gs>
                  <a:gs pos="0">
                    <a:schemeClr val="accent1">
                      <a:lumMod val="5000"/>
                      <a:lumOff val="95000"/>
                      <a:alpha val="0"/>
                    </a:scheme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8B518DE0-2A29-9F62-6A83-C7F2507E7A92}"/>
                  </a:ext>
                </a:extLst>
              </p:cNvPr>
              <p:cNvSpPr txBox="1"/>
              <p:nvPr/>
            </p:nvSpPr>
            <p:spPr>
              <a:xfrm>
                <a:off x="727930" y="4631708"/>
                <a:ext cx="3245924"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Medieval</a:t>
                </a:r>
                <a:r>
                  <a:rPr lang="en-GB" sz="1100" b="1" dirty="0">
                    <a:latin typeface="Georgia" panose="02040502050405020303" pitchFamily="18" charset="0"/>
                    <a:ea typeface="Open Sans" panose="020B0606030504020204" pitchFamily="34" charset="0"/>
                    <a:cs typeface="Open Sans" panose="020B0606030504020204" pitchFamily="34" charset="0"/>
                  </a:rPr>
                  <a:t> </a:t>
                </a:r>
                <a:r>
                  <a:rPr lang="en-GB" sz="1100" dirty="0">
                    <a:latin typeface="Georgia" panose="02040502050405020303" pitchFamily="18" charset="0"/>
                    <a:ea typeface="Open Sans" panose="020B0606030504020204" pitchFamily="34" charset="0"/>
                    <a:cs typeface="Open Sans" panose="020B0606030504020204" pitchFamily="34" charset="0"/>
                  </a:rPr>
                  <a:t>c.5th century – 1450</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4" name="Group 113">
              <a:extLst>
                <a:ext uri="{FF2B5EF4-FFF2-40B4-BE49-F238E27FC236}">
                  <a16:creationId xmlns:a16="http://schemas.microsoft.com/office/drawing/2014/main" id="{E1ED0073-8A1F-DA4E-F045-4366188B5C9C}"/>
                </a:ext>
              </a:extLst>
            </p:cNvPr>
            <p:cNvGrpSpPr/>
            <p:nvPr/>
          </p:nvGrpSpPr>
          <p:grpSpPr>
            <a:xfrm>
              <a:off x="9895683" y="4613005"/>
              <a:ext cx="811481" cy="299017"/>
              <a:chOff x="9895683" y="4613005"/>
              <a:chExt cx="811481" cy="299017"/>
            </a:xfrm>
          </p:grpSpPr>
          <p:sp>
            <p:nvSpPr>
              <p:cNvPr id="58" name="Rectangle 57">
                <a:extLst>
                  <a:ext uri="{FF2B5EF4-FFF2-40B4-BE49-F238E27FC236}">
                    <a16:creationId xmlns:a16="http://schemas.microsoft.com/office/drawing/2014/main" id="{F1E1901F-AD3F-C9E1-1760-B910DC16FDA7}"/>
                  </a:ext>
                </a:extLst>
              </p:cNvPr>
              <p:cNvSpPr/>
              <p:nvPr/>
            </p:nvSpPr>
            <p:spPr>
              <a:xfrm>
                <a:off x="9904096" y="4613005"/>
                <a:ext cx="682756" cy="299017"/>
              </a:xfrm>
              <a:prstGeom prst="rect">
                <a:avLst/>
              </a:prstGeom>
              <a:gradFill>
                <a:gsLst>
                  <a:gs pos="100000">
                    <a:srgbClr val="E17AAD"/>
                  </a:gs>
                  <a:gs pos="13000">
                    <a:srgbClr val="E17AAD"/>
                  </a:gs>
                  <a:gs pos="0">
                    <a:schemeClr val="accent1">
                      <a:lumMod val="5000"/>
                      <a:lumOff val="95000"/>
                      <a:alpha val="0"/>
                    </a:schemeClr>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3CB6052D-491D-5649-2DC0-2E4221F09AAA}"/>
                  </a:ext>
                </a:extLst>
              </p:cNvPr>
              <p:cNvSpPr txBox="1"/>
              <p:nvPr/>
            </p:nvSpPr>
            <p:spPr>
              <a:xfrm>
                <a:off x="9895683" y="4650944"/>
                <a:ext cx="811481"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Modern</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3" name="Group 112">
              <a:extLst>
                <a:ext uri="{FF2B5EF4-FFF2-40B4-BE49-F238E27FC236}">
                  <a16:creationId xmlns:a16="http://schemas.microsoft.com/office/drawing/2014/main" id="{7925E884-FD03-232B-731F-40B992852359}"/>
                </a:ext>
              </a:extLst>
            </p:cNvPr>
            <p:cNvGrpSpPr/>
            <p:nvPr/>
          </p:nvGrpSpPr>
          <p:grpSpPr>
            <a:xfrm>
              <a:off x="7842252" y="4613005"/>
              <a:ext cx="2061842" cy="299017"/>
              <a:chOff x="7842252" y="4613005"/>
              <a:chExt cx="2061842" cy="299017"/>
            </a:xfrm>
          </p:grpSpPr>
          <p:sp>
            <p:nvSpPr>
              <p:cNvPr id="93" name="Rectangle 92">
                <a:extLst>
                  <a:ext uri="{FF2B5EF4-FFF2-40B4-BE49-F238E27FC236}">
                    <a16:creationId xmlns:a16="http://schemas.microsoft.com/office/drawing/2014/main" id="{C19531E4-C0C6-FDFA-3807-0B66DF4C51E9}"/>
                  </a:ext>
                </a:extLst>
              </p:cNvPr>
              <p:cNvSpPr/>
              <p:nvPr/>
            </p:nvSpPr>
            <p:spPr>
              <a:xfrm>
                <a:off x="7842252" y="4613005"/>
                <a:ext cx="2061842" cy="299017"/>
              </a:xfrm>
              <a:prstGeom prst="rect">
                <a:avLst/>
              </a:prstGeom>
              <a:solidFill>
                <a:srgbClr val="8FBDC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8B140C86-DE17-DEC5-1F14-E27BF24667EA}"/>
                  </a:ext>
                </a:extLst>
              </p:cNvPr>
              <p:cNvSpPr txBox="1"/>
              <p:nvPr/>
            </p:nvSpPr>
            <p:spPr>
              <a:xfrm>
                <a:off x="7895365" y="4650944"/>
                <a:ext cx="1994383"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Industrial Revolution </a:t>
                </a:r>
                <a:r>
                  <a:rPr lang="en-GB" sz="850" dirty="0">
                    <a:latin typeface="Georgia" panose="02040502050405020303" pitchFamily="18" charset="0"/>
                    <a:ea typeface="Open Sans" panose="020B0606030504020204" pitchFamily="34" charset="0"/>
                    <a:cs typeface="Open Sans" panose="020B0606030504020204" pitchFamily="34" charset="0"/>
                  </a:rPr>
                  <a:t>1750 – 1900</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2" name="Group 111">
              <a:extLst>
                <a:ext uri="{FF2B5EF4-FFF2-40B4-BE49-F238E27FC236}">
                  <a16:creationId xmlns:a16="http://schemas.microsoft.com/office/drawing/2014/main" id="{0DE487A5-CD14-2C54-B665-FBEBD21641A4}"/>
                </a:ext>
              </a:extLst>
            </p:cNvPr>
            <p:cNvGrpSpPr/>
            <p:nvPr/>
          </p:nvGrpSpPr>
          <p:grpSpPr>
            <a:xfrm>
              <a:off x="4881266" y="4613005"/>
              <a:ext cx="2958700" cy="299017"/>
              <a:chOff x="4881266" y="4613005"/>
              <a:chExt cx="2958700" cy="299017"/>
            </a:xfrm>
          </p:grpSpPr>
          <p:sp>
            <p:nvSpPr>
              <p:cNvPr id="94" name="Rectangle 93">
                <a:extLst>
                  <a:ext uri="{FF2B5EF4-FFF2-40B4-BE49-F238E27FC236}">
                    <a16:creationId xmlns:a16="http://schemas.microsoft.com/office/drawing/2014/main" id="{A4DFCFD6-F78C-FA90-FBD4-DB321F1971C0}"/>
                  </a:ext>
                </a:extLst>
              </p:cNvPr>
              <p:cNvSpPr/>
              <p:nvPr/>
            </p:nvSpPr>
            <p:spPr>
              <a:xfrm>
                <a:off x="4881266" y="4613005"/>
                <a:ext cx="2958700" cy="299017"/>
              </a:xfrm>
              <a:prstGeom prst="rect">
                <a:avLst/>
              </a:prstGeom>
              <a:solidFill>
                <a:srgbClr val="85D27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EAD493A2-2757-1733-1A25-CE6AA5730C25}"/>
                  </a:ext>
                </a:extLst>
              </p:cNvPr>
              <p:cNvSpPr txBox="1"/>
              <p:nvPr/>
            </p:nvSpPr>
            <p:spPr>
              <a:xfrm>
                <a:off x="4941692" y="4631708"/>
                <a:ext cx="2801020"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Renaissance </a:t>
                </a:r>
                <a:r>
                  <a:rPr lang="en-GB" sz="1100" dirty="0">
                    <a:latin typeface="Georgia" panose="02040502050405020303" pitchFamily="18" charset="0"/>
                    <a:ea typeface="Open Sans" panose="020B0606030504020204" pitchFamily="34" charset="0"/>
                    <a:cs typeface="Open Sans" panose="020B0606030504020204" pitchFamily="34" charset="0"/>
                  </a:rPr>
                  <a:t>1450 – 1750</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grpSp>
        <p:nvGrpSpPr>
          <p:cNvPr id="124" name="Group 123">
            <a:extLst>
              <a:ext uri="{FF2B5EF4-FFF2-40B4-BE49-F238E27FC236}">
                <a16:creationId xmlns:a16="http://schemas.microsoft.com/office/drawing/2014/main" id="{D4A677B9-1803-43E9-67A7-0D8F0AA28FAD}"/>
              </a:ext>
              <a:ext uri="{C183D7F6-B498-43B3-948B-1728B52AA6E4}">
                <adec:decorative xmlns:adec="http://schemas.microsoft.com/office/drawing/2017/decorative" val="1"/>
              </a:ext>
            </a:extLst>
          </p:cNvPr>
          <p:cNvGrpSpPr/>
          <p:nvPr/>
        </p:nvGrpSpPr>
        <p:grpSpPr>
          <a:xfrm>
            <a:off x="1399775" y="5092722"/>
            <a:ext cx="9662780" cy="583196"/>
            <a:chOff x="1399775" y="5092722"/>
            <a:chExt cx="9662780" cy="583196"/>
          </a:xfrm>
        </p:grpSpPr>
        <p:grpSp>
          <p:nvGrpSpPr>
            <p:cNvPr id="116" name="Group 115">
              <a:extLst>
                <a:ext uri="{FF2B5EF4-FFF2-40B4-BE49-F238E27FC236}">
                  <a16:creationId xmlns:a16="http://schemas.microsoft.com/office/drawing/2014/main" id="{1B3AEC61-13A5-D91B-2DB1-3AECF2EAA83D}"/>
                </a:ext>
              </a:extLst>
            </p:cNvPr>
            <p:cNvGrpSpPr/>
            <p:nvPr/>
          </p:nvGrpSpPr>
          <p:grpSpPr>
            <a:xfrm>
              <a:off x="9811445" y="5092722"/>
              <a:ext cx="1251110" cy="299017"/>
              <a:chOff x="9811445" y="5092722"/>
              <a:chExt cx="1251110" cy="299017"/>
            </a:xfrm>
          </p:grpSpPr>
          <p:sp>
            <p:nvSpPr>
              <p:cNvPr id="96" name="Rectangle 95">
                <a:extLst>
                  <a:ext uri="{FF2B5EF4-FFF2-40B4-BE49-F238E27FC236}">
                    <a16:creationId xmlns:a16="http://schemas.microsoft.com/office/drawing/2014/main" id="{B5A54C25-C67E-DA85-EABA-8C39B6D363E9}"/>
                  </a:ext>
                </a:extLst>
              </p:cNvPr>
              <p:cNvSpPr/>
              <p:nvPr/>
            </p:nvSpPr>
            <p:spPr>
              <a:xfrm>
                <a:off x="9818550" y="5092722"/>
                <a:ext cx="768301" cy="299017"/>
              </a:xfrm>
              <a:prstGeom prst="rect">
                <a:avLst/>
              </a:prstGeom>
              <a:gradFill>
                <a:gsLst>
                  <a:gs pos="100000">
                    <a:srgbClr val="4C8ED9"/>
                  </a:gs>
                  <a:gs pos="13000">
                    <a:srgbClr val="4C8ED9"/>
                  </a:gs>
                  <a:gs pos="0">
                    <a:schemeClr val="accent1">
                      <a:lumMod val="5000"/>
                      <a:lumOff val="95000"/>
                      <a:alpha val="0"/>
                    </a:schemeClr>
                  </a:gs>
                </a:gsLst>
                <a:lin ang="108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TextBox 96">
                <a:extLst>
                  <a:ext uri="{FF2B5EF4-FFF2-40B4-BE49-F238E27FC236}">
                    <a16:creationId xmlns:a16="http://schemas.microsoft.com/office/drawing/2014/main" id="{24BDAD66-FC97-DB14-C7C9-530B072C9B4F}"/>
                  </a:ext>
                </a:extLst>
              </p:cNvPr>
              <p:cNvSpPr txBox="1"/>
              <p:nvPr/>
            </p:nvSpPr>
            <p:spPr>
              <a:xfrm>
                <a:off x="9811445" y="5130661"/>
                <a:ext cx="1251110"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House of Windsor</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8" name="Group 117">
              <a:extLst>
                <a:ext uri="{FF2B5EF4-FFF2-40B4-BE49-F238E27FC236}">
                  <a16:creationId xmlns:a16="http://schemas.microsoft.com/office/drawing/2014/main" id="{3B4C2F30-E250-5D90-59F2-E7CEEC2A5DE1}"/>
                </a:ext>
              </a:extLst>
            </p:cNvPr>
            <p:cNvGrpSpPr/>
            <p:nvPr/>
          </p:nvGrpSpPr>
          <p:grpSpPr>
            <a:xfrm>
              <a:off x="8716242" y="5092722"/>
              <a:ext cx="811481" cy="299017"/>
              <a:chOff x="8716242" y="5092722"/>
              <a:chExt cx="811481" cy="299017"/>
            </a:xfrm>
          </p:grpSpPr>
          <p:sp>
            <p:nvSpPr>
              <p:cNvPr id="99" name="Rectangle 98">
                <a:extLst>
                  <a:ext uri="{FF2B5EF4-FFF2-40B4-BE49-F238E27FC236}">
                    <a16:creationId xmlns:a16="http://schemas.microsoft.com/office/drawing/2014/main" id="{12860091-9BED-C2A6-F38A-830591787E5B}"/>
                  </a:ext>
                </a:extLst>
              </p:cNvPr>
              <p:cNvSpPr/>
              <p:nvPr/>
            </p:nvSpPr>
            <p:spPr>
              <a:xfrm>
                <a:off x="8716242" y="5092722"/>
                <a:ext cx="737593" cy="299017"/>
              </a:xfrm>
              <a:prstGeom prst="rect">
                <a:avLst/>
              </a:prstGeom>
              <a:solidFill>
                <a:srgbClr val="E7B9D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TextBox 99">
                <a:extLst>
                  <a:ext uri="{FF2B5EF4-FFF2-40B4-BE49-F238E27FC236}">
                    <a16:creationId xmlns:a16="http://schemas.microsoft.com/office/drawing/2014/main" id="{2F3B5D88-230A-40AE-A45F-35FAA76D6C8D}"/>
                  </a:ext>
                </a:extLst>
              </p:cNvPr>
              <p:cNvSpPr txBox="1"/>
              <p:nvPr/>
            </p:nvSpPr>
            <p:spPr>
              <a:xfrm>
                <a:off x="8716242" y="5130661"/>
                <a:ext cx="811481" cy="223138"/>
              </a:xfrm>
              <a:prstGeom prst="rect">
                <a:avLst/>
              </a:prstGeom>
              <a:noFill/>
            </p:spPr>
            <p:txBody>
              <a:bodyPr wrap="square" rtlCol="0">
                <a:spAutoFit/>
              </a:bodyPr>
              <a:lstStyle/>
              <a:p>
                <a:r>
                  <a:rPr lang="en-GB" sz="850" b="1" dirty="0">
                    <a:effectLst/>
                    <a:latin typeface="Georgia" panose="02040502050405020303" pitchFamily="18" charset="0"/>
                    <a:ea typeface="Open Sans" panose="020B0606030504020204" pitchFamily="34" charset="0"/>
                    <a:cs typeface="Open Sans" panose="020B0606030504020204" pitchFamily="34" charset="0"/>
                  </a:rPr>
                  <a:t>Victorians</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9" name="Group 118">
              <a:extLst>
                <a:ext uri="{FF2B5EF4-FFF2-40B4-BE49-F238E27FC236}">
                  <a16:creationId xmlns:a16="http://schemas.microsoft.com/office/drawing/2014/main" id="{4E677D9C-0F7F-47AA-ECD4-BBC830E86C62}"/>
                </a:ext>
              </a:extLst>
            </p:cNvPr>
            <p:cNvGrpSpPr/>
            <p:nvPr/>
          </p:nvGrpSpPr>
          <p:grpSpPr>
            <a:xfrm>
              <a:off x="7645252" y="5092722"/>
              <a:ext cx="1072056" cy="299017"/>
              <a:chOff x="7645252" y="5092722"/>
              <a:chExt cx="1072056" cy="299017"/>
            </a:xfrm>
          </p:grpSpPr>
          <p:sp>
            <p:nvSpPr>
              <p:cNvPr id="101" name="Rectangle 100">
                <a:extLst>
                  <a:ext uri="{FF2B5EF4-FFF2-40B4-BE49-F238E27FC236}">
                    <a16:creationId xmlns:a16="http://schemas.microsoft.com/office/drawing/2014/main" id="{FE9BB10E-0F7D-EFB1-4BB5-DF05977940A7}"/>
                  </a:ext>
                </a:extLst>
              </p:cNvPr>
              <p:cNvSpPr/>
              <p:nvPr/>
            </p:nvSpPr>
            <p:spPr>
              <a:xfrm>
                <a:off x="7645252" y="5092722"/>
                <a:ext cx="1072056" cy="299017"/>
              </a:xfrm>
              <a:prstGeom prst="rect">
                <a:avLst/>
              </a:prstGeom>
              <a:solidFill>
                <a:srgbClr val="90BFB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TextBox 101">
                <a:extLst>
                  <a:ext uri="{FF2B5EF4-FFF2-40B4-BE49-F238E27FC236}">
                    <a16:creationId xmlns:a16="http://schemas.microsoft.com/office/drawing/2014/main" id="{26BE4A48-A086-AA25-C11C-1300CB674651}"/>
                  </a:ext>
                </a:extLst>
              </p:cNvPr>
              <p:cNvSpPr txBox="1"/>
              <p:nvPr/>
            </p:nvSpPr>
            <p:spPr>
              <a:xfrm>
                <a:off x="7701327" y="5111425"/>
                <a:ext cx="973598"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Georgians</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20" name="Group 119">
              <a:extLst>
                <a:ext uri="{FF2B5EF4-FFF2-40B4-BE49-F238E27FC236}">
                  <a16:creationId xmlns:a16="http://schemas.microsoft.com/office/drawing/2014/main" id="{DC8BB8FF-96D5-7AF7-C4B1-BFD93864D9AF}"/>
                </a:ext>
              </a:extLst>
            </p:cNvPr>
            <p:cNvGrpSpPr/>
            <p:nvPr/>
          </p:nvGrpSpPr>
          <p:grpSpPr>
            <a:xfrm>
              <a:off x="6730061" y="5092722"/>
              <a:ext cx="915562" cy="299017"/>
              <a:chOff x="6730061" y="5092722"/>
              <a:chExt cx="915562" cy="299017"/>
            </a:xfrm>
          </p:grpSpPr>
          <p:sp>
            <p:nvSpPr>
              <p:cNvPr id="103" name="Rectangle 102">
                <a:extLst>
                  <a:ext uri="{FF2B5EF4-FFF2-40B4-BE49-F238E27FC236}">
                    <a16:creationId xmlns:a16="http://schemas.microsoft.com/office/drawing/2014/main" id="{3C179189-BC03-C652-5512-523B3EE36031}"/>
                  </a:ext>
                </a:extLst>
              </p:cNvPr>
              <p:cNvSpPr/>
              <p:nvPr/>
            </p:nvSpPr>
            <p:spPr>
              <a:xfrm>
                <a:off x="6730061" y="5092722"/>
                <a:ext cx="915562" cy="299017"/>
              </a:xfrm>
              <a:prstGeom prst="rect">
                <a:avLst/>
              </a:prstGeom>
              <a:solidFill>
                <a:srgbClr val="B7A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TextBox 103">
                <a:extLst>
                  <a:ext uri="{FF2B5EF4-FFF2-40B4-BE49-F238E27FC236}">
                    <a16:creationId xmlns:a16="http://schemas.microsoft.com/office/drawing/2014/main" id="{ADB4DA0E-AC12-DE84-16F9-35B40A819292}"/>
                  </a:ext>
                </a:extLst>
              </p:cNvPr>
              <p:cNvSpPr txBox="1"/>
              <p:nvPr/>
            </p:nvSpPr>
            <p:spPr>
              <a:xfrm>
                <a:off x="6786927" y="5111425"/>
                <a:ext cx="789530"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Stuarts</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21" name="Group 120">
              <a:extLst>
                <a:ext uri="{FF2B5EF4-FFF2-40B4-BE49-F238E27FC236}">
                  <a16:creationId xmlns:a16="http://schemas.microsoft.com/office/drawing/2014/main" id="{E312D2FF-7BC9-D421-7582-7855D1A5E0EE}"/>
                </a:ext>
              </a:extLst>
            </p:cNvPr>
            <p:cNvGrpSpPr/>
            <p:nvPr/>
          </p:nvGrpSpPr>
          <p:grpSpPr>
            <a:xfrm>
              <a:off x="5435600" y="5092722"/>
              <a:ext cx="1292752" cy="299017"/>
              <a:chOff x="5435600" y="5092722"/>
              <a:chExt cx="1292752" cy="299017"/>
            </a:xfrm>
          </p:grpSpPr>
          <p:sp>
            <p:nvSpPr>
              <p:cNvPr id="105" name="Rectangle 104">
                <a:extLst>
                  <a:ext uri="{FF2B5EF4-FFF2-40B4-BE49-F238E27FC236}">
                    <a16:creationId xmlns:a16="http://schemas.microsoft.com/office/drawing/2014/main" id="{1287F6C8-6CB7-295B-ABE6-E9889ACD5A4B}"/>
                  </a:ext>
                </a:extLst>
              </p:cNvPr>
              <p:cNvSpPr/>
              <p:nvPr/>
            </p:nvSpPr>
            <p:spPr>
              <a:xfrm>
                <a:off x="5435600" y="5092722"/>
                <a:ext cx="1292752" cy="299017"/>
              </a:xfrm>
              <a:prstGeom prst="rect">
                <a:avLst/>
              </a:prstGeom>
              <a:solidFill>
                <a:srgbClr val="C97E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TextBox 105">
                <a:extLst>
                  <a:ext uri="{FF2B5EF4-FFF2-40B4-BE49-F238E27FC236}">
                    <a16:creationId xmlns:a16="http://schemas.microsoft.com/office/drawing/2014/main" id="{50FCAB79-3E76-5499-1B02-E139E873ED5C}"/>
                  </a:ext>
                </a:extLst>
              </p:cNvPr>
              <p:cNvSpPr txBox="1"/>
              <p:nvPr/>
            </p:nvSpPr>
            <p:spPr>
              <a:xfrm>
                <a:off x="5496394" y="5111425"/>
                <a:ext cx="1072056"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Tudors</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22" name="Group 121">
              <a:extLst>
                <a:ext uri="{FF2B5EF4-FFF2-40B4-BE49-F238E27FC236}">
                  <a16:creationId xmlns:a16="http://schemas.microsoft.com/office/drawing/2014/main" id="{46C1B5CE-DE05-6D4A-2BB3-1E23984C5F85}"/>
                </a:ext>
              </a:extLst>
            </p:cNvPr>
            <p:cNvGrpSpPr/>
            <p:nvPr/>
          </p:nvGrpSpPr>
          <p:grpSpPr>
            <a:xfrm>
              <a:off x="2339756" y="5092722"/>
              <a:ext cx="3095844" cy="299017"/>
              <a:chOff x="2339756" y="5092722"/>
              <a:chExt cx="3095844" cy="299017"/>
            </a:xfrm>
          </p:grpSpPr>
          <p:sp>
            <p:nvSpPr>
              <p:cNvPr id="107" name="Rectangle 106">
                <a:extLst>
                  <a:ext uri="{FF2B5EF4-FFF2-40B4-BE49-F238E27FC236}">
                    <a16:creationId xmlns:a16="http://schemas.microsoft.com/office/drawing/2014/main" id="{44B7604A-6F8F-B587-F589-6549221EEF26}"/>
                  </a:ext>
                </a:extLst>
              </p:cNvPr>
              <p:cNvSpPr/>
              <p:nvPr/>
            </p:nvSpPr>
            <p:spPr>
              <a:xfrm>
                <a:off x="2339756" y="5092722"/>
                <a:ext cx="3095844" cy="299017"/>
              </a:xfrm>
              <a:prstGeom prst="rect">
                <a:avLst/>
              </a:prstGeom>
              <a:solidFill>
                <a:srgbClr val="CBAA6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TextBox 107">
                <a:extLst>
                  <a:ext uri="{FF2B5EF4-FFF2-40B4-BE49-F238E27FC236}">
                    <a16:creationId xmlns:a16="http://schemas.microsoft.com/office/drawing/2014/main" id="{276C3BA7-E627-DB42-0D64-1D8FF5C879AB}"/>
                  </a:ext>
                </a:extLst>
              </p:cNvPr>
              <p:cNvSpPr txBox="1"/>
              <p:nvPr/>
            </p:nvSpPr>
            <p:spPr>
              <a:xfrm>
                <a:off x="2408550" y="5111425"/>
                <a:ext cx="2929408" cy="261610"/>
              </a:xfrm>
              <a:prstGeom prst="rect">
                <a:avLst/>
              </a:prstGeom>
              <a:noFill/>
            </p:spPr>
            <p:txBody>
              <a:bodyPr wrap="square" rtlCol="0">
                <a:spAutoFit/>
              </a:bodyPr>
              <a:lstStyle/>
              <a:p>
                <a:r>
                  <a:rPr lang="en-GB" sz="1100" b="1" dirty="0">
                    <a:effectLst/>
                    <a:latin typeface="Georgia" panose="02040502050405020303" pitchFamily="18" charset="0"/>
                    <a:ea typeface="Open Sans" panose="020B0606030504020204" pitchFamily="34" charset="0"/>
                    <a:cs typeface="Open Sans" panose="020B0606030504020204" pitchFamily="34" charset="0"/>
                  </a:rPr>
                  <a:t>Middle Ages </a:t>
                </a:r>
                <a:r>
                  <a:rPr lang="en-GB" sz="1100" dirty="0">
                    <a:latin typeface="Georgia" panose="02040502050405020303" pitchFamily="18" charset="0"/>
                    <a:ea typeface="Open Sans" panose="020B0606030504020204" pitchFamily="34" charset="0"/>
                    <a:cs typeface="Open Sans" panose="020B0606030504020204" pitchFamily="34" charset="0"/>
                  </a:rPr>
                  <a:t>1154 – 1485</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23" name="Group 122">
              <a:extLst>
                <a:ext uri="{FF2B5EF4-FFF2-40B4-BE49-F238E27FC236}">
                  <a16:creationId xmlns:a16="http://schemas.microsoft.com/office/drawing/2014/main" id="{931DF190-A5BF-605A-5ED5-DB60E698BEA2}"/>
                </a:ext>
              </a:extLst>
            </p:cNvPr>
            <p:cNvGrpSpPr/>
            <p:nvPr/>
          </p:nvGrpSpPr>
          <p:grpSpPr>
            <a:xfrm>
              <a:off x="1399775" y="5092722"/>
              <a:ext cx="1093540" cy="299017"/>
              <a:chOff x="1399775" y="5092722"/>
              <a:chExt cx="1093540" cy="299017"/>
            </a:xfrm>
          </p:grpSpPr>
          <p:sp>
            <p:nvSpPr>
              <p:cNvPr id="109" name="Rectangle 108">
                <a:extLst>
                  <a:ext uri="{FF2B5EF4-FFF2-40B4-BE49-F238E27FC236}">
                    <a16:creationId xmlns:a16="http://schemas.microsoft.com/office/drawing/2014/main" id="{242896A3-C270-A4AA-F846-A74062C59BD5}"/>
                  </a:ext>
                </a:extLst>
              </p:cNvPr>
              <p:cNvSpPr/>
              <p:nvPr/>
            </p:nvSpPr>
            <p:spPr>
              <a:xfrm>
                <a:off x="1399775" y="5092722"/>
                <a:ext cx="939980" cy="299017"/>
              </a:xfrm>
              <a:prstGeom prst="rect">
                <a:avLst/>
              </a:prstGeom>
              <a:solidFill>
                <a:srgbClr val="55A1B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TextBox 109">
                <a:extLst>
                  <a:ext uri="{FF2B5EF4-FFF2-40B4-BE49-F238E27FC236}">
                    <a16:creationId xmlns:a16="http://schemas.microsoft.com/office/drawing/2014/main" id="{F073D603-596A-AE0E-75CF-87AD795BBB8A}"/>
                  </a:ext>
                </a:extLst>
              </p:cNvPr>
              <p:cNvSpPr txBox="1"/>
              <p:nvPr/>
            </p:nvSpPr>
            <p:spPr>
              <a:xfrm>
                <a:off x="1421259" y="5111425"/>
                <a:ext cx="1072056" cy="261610"/>
              </a:xfrm>
              <a:prstGeom prst="rect">
                <a:avLst/>
              </a:prstGeom>
              <a:noFill/>
            </p:spPr>
            <p:txBody>
              <a:bodyPr wrap="square" rtlCol="0">
                <a:spAutoFit/>
              </a:bodyPr>
              <a:lstStyle/>
              <a:p>
                <a:r>
                  <a:rPr lang="en-GB" sz="1100" b="1" dirty="0">
                    <a:latin typeface="Georgia" panose="02040502050405020303" pitchFamily="18" charset="0"/>
                    <a:ea typeface="Open Sans" panose="020B0606030504020204" pitchFamily="34" charset="0"/>
                    <a:cs typeface="Open Sans" panose="020B0606030504020204" pitchFamily="34" charset="0"/>
                  </a:rPr>
                  <a:t>Normans</a:t>
                </a:r>
                <a:endParaRPr lang="en-GB" sz="1100" dirty="0">
                  <a:effectLst/>
                  <a:latin typeface="Georgia" panose="02040502050405020303" pitchFamily="18" charset="0"/>
                  <a:ea typeface="Open Sans" panose="020B0606030504020204" pitchFamily="34" charset="0"/>
                  <a:cs typeface="Open Sans" panose="020B0606030504020204" pitchFamily="34" charset="0"/>
                </a:endParaRPr>
              </a:p>
            </p:txBody>
          </p:sp>
        </p:grpSp>
        <p:grpSp>
          <p:nvGrpSpPr>
            <p:cNvPr id="117" name="Group 116">
              <a:extLst>
                <a:ext uri="{FF2B5EF4-FFF2-40B4-BE49-F238E27FC236}">
                  <a16:creationId xmlns:a16="http://schemas.microsoft.com/office/drawing/2014/main" id="{2717AE87-EA70-83AA-D1BC-DB61E6EE2CC1}"/>
                </a:ext>
              </a:extLst>
            </p:cNvPr>
            <p:cNvGrpSpPr/>
            <p:nvPr/>
          </p:nvGrpSpPr>
          <p:grpSpPr>
            <a:xfrm>
              <a:off x="9208476" y="5092722"/>
              <a:ext cx="860782" cy="583196"/>
              <a:chOff x="9208476" y="5092722"/>
              <a:chExt cx="860782" cy="583196"/>
            </a:xfrm>
          </p:grpSpPr>
          <p:sp>
            <p:nvSpPr>
              <p:cNvPr id="98" name="Rectangle 97">
                <a:extLst>
                  <a:ext uri="{FF2B5EF4-FFF2-40B4-BE49-F238E27FC236}">
                    <a16:creationId xmlns:a16="http://schemas.microsoft.com/office/drawing/2014/main" id="{8B1A7705-33BC-C543-0B90-08077F8CD5D6}"/>
                  </a:ext>
                </a:extLst>
              </p:cNvPr>
              <p:cNvSpPr/>
              <p:nvPr/>
            </p:nvSpPr>
            <p:spPr>
              <a:xfrm>
                <a:off x="9453991" y="5092722"/>
                <a:ext cx="369752" cy="299017"/>
              </a:xfrm>
              <a:prstGeom prst="rect">
                <a:avLst/>
              </a:prstGeom>
              <a:solidFill>
                <a:srgbClr val="C8814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TextBox 36">
                <a:extLst>
                  <a:ext uri="{FF2B5EF4-FFF2-40B4-BE49-F238E27FC236}">
                    <a16:creationId xmlns:a16="http://schemas.microsoft.com/office/drawing/2014/main" id="{900EF034-ACCA-CD0B-BC2A-AA2EA741245C}"/>
                  </a:ext>
                </a:extLst>
              </p:cNvPr>
              <p:cNvSpPr txBox="1"/>
              <p:nvPr/>
            </p:nvSpPr>
            <p:spPr>
              <a:xfrm>
                <a:off x="9208476" y="5452780"/>
                <a:ext cx="860782" cy="223138"/>
              </a:xfrm>
              <a:prstGeom prst="rect">
                <a:avLst/>
              </a:prstGeom>
              <a:noFill/>
            </p:spPr>
            <p:txBody>
              <a:bodyPr wrap="square" rtlCol="0">
                <a:spAutoFit/>
              </a:bodyPr>
              <a:lstStyle/>
              <a:p>
                <a:pPr algn="ctr"/>
                <a:r>
                  <a:rPr lang="en-GB" sz="850" b="1" dirty="0">
                    <a:effectLst/>
                    <a:latin typeface="Georgia" panose="02040502050405020303" pitchFamily="18" charset="0"/>
                    <a:ea typeface="Open Sans" panose="020B0606030504020204" pitchFamily="34" charset="0"/>
                    <a:cs typeface="Open Sans" panose="020B0606030504020204" pitchFamily="34" charset="0"/>
                  </a:rPr>
                  <a:t>Edwardians</a:t>
                </a:r>
                <a:endParaRPr lang="en-GB" sz="85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44" name="Straight Connector 43">
                <a:extLst>
                  <a:ext uri="{FF2B5EF4-FFF2-40B4-BE49-F238E27FC236}">
                    <a16:creationId xmlns:a16="http://schemas.microsoft.com/office/drawing/2014/main" id="{563DF1E4-8A72-8EBD-4FD2-61398D89E250}"/>
                  </a:ext>
                </a:extLst>
              </p:cNvPr>
              <p:cNvCxnSpPr>
                <a:cxnSpLocks/>
              </p:cNvCxnSpPr>
              <p:nvPr/>
            </p:nvCxnSpPr>
            <p:spPr>
              <a:xfrm>
                <a:off x="9638867" y="5321553"/>
                <a:ext cx="0" cy="150149"/>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grpSp>
      <p:cxnSp>
        <p:nvCxnSpPr>
          <p:cNvPr id="4" name="Straight Arrow Connector 3">
            <a:extLst>
              <a:ext uri="{FF2B5EF4-FFF2-40B4-BE49-F238E27FC236}">
                <a16:creationId xmlns:a16="http://schemas.microsoft.com/office/drawing/2014/main" id="{1C196E76-88F6-BEDC-B87B-91234FA49ADF}"/>
              </a:ext>
              <a:ext uri="{C183D7F6-B498-43B3-948B-1728B52AA6E4}">
                <adec:decorative xmlns:adec="http://schemas.microsoft.com/office/drawing/2017/decorative" val="1"/>
              </a:ext>
            </a:extLst>
          </p:cNvPr>
          <p:cNvCxnSpPr>
            <a:cxnSpLocks/>
          </p:cNvCxnSpPr>
          <p:nvPr/>
        </p:nvCxnSpPr>
        <p:spPr>
          <a:xfrm flipV="1">
            <a:off x="6096000" y="5321553"/>
            <a:ext cx="0" cy="1177159"/>
          </a:xfrm>
          <a:prstGeom prst="straightConnector1">
            <a:avLst/>
          </a:prstGeom>
          <a:ln w="76200">
            <a:solidFill>
              <a:srgbClr val="B4792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7725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E496CA-D408-5887-B27C-75DBBBE1481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117" y="8150"/>
            <a:ext cx="12192000" cy="6858000"/>
          </a:xfrm>
          <a:prstGeom prst="rect">
            <a:avLst/>
          </a:prstGeom>
        </p:spPr>
      </p:pic>
      <p:sp>
        <p:nvSpPr>
          <p:cNvPr id="7" name="Title 6">
            <a:extLst>
              <a:ext uri="{FF2B5EF4-FFF2-40B4-BE49-F238E27FC236}">
                <a16:creationId xmlns:a16="http://schemas.microsoft.com/office/drawing/2014/main" id="{B35AA7AA-C994-1347-56B3-EFADE6D10014}"/>
              </a:ext>
              <a:ext uri="{C183D7F6-B498-43B3-948B-1728B52AA6E4}">
                <adec:decorative xmlns:adec="http://schemas.microsoft.com/office/drawing/2017/decorative" val="0"/>
              </a:ext>
            </a:extLst>
          </p:cNvPr>
          <p:cNvSpPr txBox="1">
            <a:spLocks/>
          </p:cNvSpPr>
          <p:nvPr/>
        </p:nvSpPr>
        <p:spPr>
          <a:xfrm>
            <a:off x="380552" y="237024"/>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ELIZABETH I’S TOWER OF LONDON TIMELINE  </a:t>
            </a:r>
          </a:p>
        </p:txBody>
      </p:sp>
      <p:sp>
        <p:nvSpPr>
          <p:cNvPr id="14" name="TextBox 13">
            <a:extLst>
              <a:ext uri="{FF2B5EF4-FFF2-40B4-BE49-F238E27FC236}">
                <a16:creationId xmlns:a16="http://schemas.microsoft.com/office/drawing/2014/main" id="{5D04D2EE-4F87-6961-60AE-31BA684527BA}"/>
              </a:ext>
              <a:ext uri="{C183D7F6-B498-43B3-948B-1728B52AA6E4}">
                <adec:decorative xmlns:adec="http://schemas.microsoft.com/office/drawing/2017/decorative" val="0"/>
              </a:ext>
            </a:extLst>
          </p:cNvPr>
          <p:cNvSpPr txBox="1"/>
          <p:nvPr/>
        </p:nvSpPr>
        <p:spPr>
          <a:xfrm>
            <a:off x="745764" y="1906021"/>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1533</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 name="Picture 3" descr="A baby being held, wrapped in blankets">
            <a:extLst>
              <a:ext uri="{FF2B5EF4-FFF2-40B4-BE49-F238E27FC236}">
                <a16:creationId xmlns:a16="http://schemas.microsoft.com/office/drawing/2014/main" id="{AA50F3B1-7A56-71D2-9E67-7F71EDAD6F83}"/>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50093" y="775155"/>
            <a:ext cx="1029892" cy="1144325"/>
          </a:xfrm>
          <a:prstGeom prst="rect">
            <a:avLst/>
          </a:prstGeom>
        </p:spPr>
      </p:pic>
      <p:sp>
        <p:nvSpPr>
          <p:cNvPr id="15" name="TextBox 14">
            <a:extLst>
              <a:ext uri="{FF2B5EF4-FFF2-40B4-BE49-F238E27FC236}">
                <a16:creationId xmlns:a16="http://schemas.microsoft.com/office/drawing/2014/main" id="{36B745D2-3676-2E8D-F493-8575AA2340A8}"/>
              </a:ext>
              <a:ext uri="{C183D7F6-B498-43B3-948B-1728B52AA6E4}">
                <adec:decorative xmlns:adec="http://schemas.microsoft.com/office/drawing/2017/decorative" val="0"/>
              </a:ext>
            </a:extLst>
          </p:cNvPr>
          <p:cNvSpPr txBox="1"/>
          <p:nvPr/>
        </p:nvSpPr>
        <p:spPr>
          <a:xfrm>
            <a:off x="530998" y="2135349"/>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Elizabeth                    is born</a:t>
            </a:r>
            <a:endParaRPr lang="en-GB" sz="1100" dirty="0">
              <a:effectLst/>
              <a:latin typeface="Georgia" panose="02040502050405020303" pitchFamily="18" charset="0"/>
            </a:endParaRPr>
          </a:p>
        </p:txBody>
      </p:sp>
      <p:sp>
        <p:nvSpPr>
          <p:cNvPr id="28" name="TextBox 27">
            <a:extLst>
              <a:ext uri="{FF2B5EF4-FFF2-40B4-BE49-F238E27FC236}">
                <a16:creationId xmlns:a16="http://schemas.microsoft.com/office/drawing/2014/main" id="{D379CD59-AAA5-8EBA-2E24-89C106D40F79}"/>
              </a:ext>
              <a:ext uri="{C183D7F6-B498-43B3-948B-1728B52AA6E4}">
                <adec:decorative xmlns:adec="http://schemas.microsoft.com/office/drawing/2017/decorative" val="0"/>
              </a:ext>
            </a:extLst>
          </p:cNvPr>
          <p:cNvSpPr txBox="1"/>
          <p:nvPr/>
        </p:nvSpPr>
        <p:spPr>
          <a:xfrm>
            <a:off x="1517578" y="4107537"/>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1553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6" name="Picture 65" descr="A head and shoulder outline of Queen Mary I">
            <a:extLst>
              <a:ext uri="{FF2B5EF4-FFF2-40B4-BE49-F238E27FC236}">
                <a16:creationId xmlns:a16="http://schemas.microsoft.com/office/drawing/2014/main" id="{FEF5E204-1F2E-9356-8F9B-B4B72816CBF8}"/>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607940" y="5015310"/>
            <a:ext cx="849292" cy="1105080"/>
          </a:xfrm>
          <a:prstGeom prst="rect">
            <a:avLst/>
          </a:prstGeom>
        </p:spPr>
      </p:pic>
      <p:sp>
        <p:nvSpPr>
          <p:cNvPr id="29" name="TextBox 28">
            <a:extLst>
              <a:ext uri="{FF2B5EF4-FFF2-40B4-BE49-F238E27FC236}">
                <a16:creationId xmlns:a16="http://schemas.microsoft.com/office/drawing/2014/main" id="{30B5D681-40FB-70F0-291A-507A501CF71F}"/>
              </a:ext>
              <a:ext uri="{C183D7F6-B498-43B3-948B-1728B52AA6E4}">
                <adec:decorative xmlns:adec="http://schemas.microsoft.com/office/drawing/2017/decorative" val="0"/>
              </a:ext>
            </a:extLst>
          </p:cNvPr>
          <p:cNvSpPr txBox="1"/>
          <p:nvPr/>
        </p:nvSpPr>
        <p:spPr>
          <a:xfrm>
            <a:off x="1302812" y="4336865"/>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Edward VI dies </a:t>
            </a:r>
            <a:br>
              <a:rPr lang="en-GB" sz="1100" dirty="0">
                <a:latin typeface="Georgia" panose="02040502050405020303" pitchFamily="18" charset="0"/>
              </a:rPr>
            </a:br>
            <a:r>
              <a:rPr lang="en-GB" sz="1100" dirty="0">
                <a:latin typeface="Georgia" panose="02040502050405020303" pitchFamily="18" charset="0"/>
              </a:rPr>
              <a:t>Mary becomes Queen</a:t>
            </a:r>
            <a:endParaRPr lang="en-GB" sz="1100" dirty="0">
              <a:effectLst/>
              <a:latin typeface="Georgia" panose="02040502050405020303" pitchFamily="18" charset="0"/>
            </a:endParaRPr>
          </a:p>
        </p:txBody>
      </p:sp>
      <p:sp>
        <p:nvSpPr>
          <p:cNvPr id="18" name="TextBox 17">
            <a:extLst>
              <a:ext uri="{FF2B5EF4-FFF2-40B4-BE49-F238E27FC236}">
                <a16:creationId xmlns:a16="http://schemas.microsoft.com/office/drawing/2014/main" id="{2E832F82-4F8F-C845-0DB6-7550042ED464}"/>
              </a:ext>
              <a:ext uri="{C183D7F6-B498-43B3-948B-1728B52AA6E4}">
                <adec:decorative xmlns:adec="http://schemas.microsoft.com/office/drawing/2017/decorative" val="0"/>
              </a:ext>
            </a:extLst>
          </p:cNvPr>
          <p:cNvSpPr txBox="1"/>
          <p:nvPr/>
        </p:nvSpPr>
        <p:spPr>
          <a:xfrm>
            <a:off x="3852162" y="1902899"/>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May 1554</a:t>
            </a:r>
          </a:p>
        </p:txBody>
      </p:sp>
      <p:pic>
        <p:nvPicPr>
          <p:cNvPr id="22" name="Picture 21" descr="A prison cell door and bench">
            <a:extLst>
              <a:ext uri="{FF2B5EF4-FFF2-40B4-BE49-F238E27FC236}">
                <a16:creationId xmlns:a16="http://schemas.microsoft.com/office/drawing/2014/main" id="{B3F020B9-4A4B-4654-6CB3-8C223C0615B9}"/>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3949704" y="889675"/>
            <a:ext cx="928579" cy="985286"/>
          </a:xfrm>
          <a:prstGeom prst="rect">
            <a:avLst/>
          </a:prstGeom>
        </p:spPr>
      </p:pic>
      <p:sp>
        <p:nvSpPr>
          <p:cNvPr id="19" name="TextBox 18">
            <a:extLst>
              <a:ext uri="{FF2B5EF4-FFF2-40B4-BE49-F238E27FC236}">
                <a16:creationId xmlns:a16="http://schemas.microsoft.com/office/drawing/2014/main" id="{60B475C5-7881-5FF9-B541-433CCF5598FA}"/>
              </a:ext>
              <a:ext uri="{C183D7F6-B498-43B3-948B-1728B52AA6E4}">
                <adec:decorative xmlns:adec="http://schemas.microsoft.com/office/drawing/2017/decorative" val="0"/>
              </a:ext>
            </a:extLst>
          </p:cNvPr>
          <p:cNvSpPr txBox="1"/>
          <p:nvPr/>
        </p:nvSpPr>
        <p:spPr>
          <a:xfrm>
            <a:off x="3637396" y="2132227"/>
            <a:ext cx="1501588" cy="769441"/>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Elizabeth imprisoned at        the Tower of  London</a:t>
            </a:r>
            <a:endParaRPr lang="en-GB" sz="1100" dirty="0">
              <a:effectLst/>
              <a:latin typeface="Georgia" panose="02040502050405020303" pitchFamily="18" charset="0"/>
            </a:endParaRPr>
          </a:p>
        </p:txBody>
      </p:sp>
      <p:sp>
        <p:nvSpPr>
          <p:cNvPr id="32" name="TextBox 31">
            <a:extLst>
              <a:ext uri="{FF2B5EF4-FFF2-40B4-BE49-F238E27FC236}">
                <a16:creationId xmlns:a16="http://schemas.microsoft.com/office/drawing/2014/main" id="{88125044-086E-EAE1-1F83-1142F776C2EA}"/>
              </a:ext>
              <a:ext uri="{C183D7F6-B498-43B3-948B-1728B52AA6E4}">
                <adec:decorative xmlns:adec="http://schemas.microsoft.com/office/drawing/2017/decorative" val="0"/>
              </a:ext>
            </a:extLst>
          </p:cNvPr>
          <p:cNvSpPr txBox="1"/>
          <p:nvPr/>
        </p:nvSpPr>
        <p:spPr>
          <a:xfrm>
            <a:off x="4623976" y="4107266"/>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1558</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0" name="Picture 69" descr="A head and shoulder outline of Queen Elizabeth I">
            <a:extLst>
              <a:ext uri="{FF2B5EF4-FFF2-40B4-BE49-F238E27FC236}">
                <a16:creationId xmlns:a16="http://schemas.microsoft.com/office/drawing/2014/main" id="{83D7369F-6CE0-1360-86B9-1802EA63D233}"/>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4612634" y="4988023"/>
            <a:ext cx="1139153" cy="1230285"/>
          </a:xfrm>
          <a:prstGeom prst="rect">
            <a:avLst/>
          </a:prstGeom>
        </p:spPr>
      </p:pic>
      <p:sp>
        <p:nvSpPr>
          <p:cNvPr id="33" name="TextBox 32">
            <a:extLst>
              <a:ext uri="{FF2B5EF4-FFF2-40B4-BE49-F238E27FC236}">
                <a16:creationId xmlns:a16="http://schemas.microsoft.com/office/drawing/2014/main" id="{9CA6A1DC-10DD-154A-43A4-4694C27D4054}"/>
              </a:ext>
              <a:ext uri="{C183D7F6-B498-43B3-948B-1728B52AA6E4}">
                <adec:decorative xmlns:adec="http://schemas.microsoft.com/office/drawing/2017/decorative" val="0"/>
              </a:ext>
            </a:extLst>
          </p:cNvPr>
          <p:cNvSpPr txBox="1"/>
          <p:nvPr/>
        </p:nvSpPr>
        <p:spPr>
          <a:xfrm>
            <a:off x="4409210" y="4336594"/>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Mary dies      Elizabeth becomes Queen</a:t>
            </a:r>
            <a:endParaRPr lang="en-GB" sz="1100" dirty="0">
              <a:effectLst/>
              <a:latin typeface="Georgia" panose="02040502050405020303" pitchFamily="18" charset="0"/>
            </a:endParaRPr>
          </a:p>
        </p:txBody>
      </p:sp>
      <p:sp>
        <p:nvSpPr>
          <p:cNvPr id="26" name="TextBox 25">
            <a:extLst>
              <a:ext uri="{FF2B5EF4-FFF2-40B4-BE49-F238E27FC236}">
                <a16:creationId xmlns:a16="http://schemas.microsoft.com/office/drawing/2014/main" id="{4E9D09A4-852B-E295-D66E-66F4BB8112F8}"/>
              </a:ext>
              <a:ext uri="{C183D7F6-B498-43B3-948B-1728B52AA6E4}">
                <adec:decorative xmlns:adec="http://schemas.microsoft.com/office/drawing/2017/decorative" val="0"/>
              </a:ext>
            </a:extLst>
          </p:cNvPr>
          <p:cNvSpPr txBox="1"/>
          <p:nvPr/>
        </p:nvSpPr>
        <p:spPr>
          <a:xfrm>
            <a:off x="10062043" y="190255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1603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3" name="Picture 72" descr="A gravestone in the shape of a cross">
            <a:extLst>
              <a:ext uri="{FF2B5EF4-FFF2-40B4-BE49-F238E27FC236}">
                <a16:creationId xmlns:a16="http://schemas.microsoft.com/office/drawing/2014/main" id="{F4295999-D7E9-588A-A204-F8597FB35471}"/>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10030774" y="710932"/>
            <a:ext cx="1048841" cy="1179946"/>
          </a:xfrm>
          <a:prstGeom prst="rect">
            <a:avLst/>
          </a:prstGeom>
        </p:spPr>
      </p:pic>
      <p:sp>
        <p:nvSpPr>
          <p:cNvPr id="27" name="TextBox 26">
            <a:extLst>
              <a:ext uri="{FF2B5EF4-FFF2-40B4-BE49-F238E27FC236}">
                <a16:creationId xmlns:a16="http://schemas.microsoft.com/office/drawing/2014/main" id="{F07EB55F-7C81-3C60-78D5-B87FAA076C13}"/>
              </a:ext>
              <a:ext uri="{C183D7F6-B498-43B3-948B-1728B52AA6E4}">
                <adec:decorative xmlns:adec="http://schemas.microsoft.com/office/drawing/2017/decorative" val="0"/>
              </a:ext>
            </a:extLst>
          </p:cNvPr>
          <p:cNvSpPr txBox="1"/>
          <p:nvPr/>
        </p:nvSpPr>
        <p:spPr>
          <a:xfrm>
            <a:off x="9847277" y="2131884"/>
            <a:ext cx="1501588" cy="261610"/>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Elizabeth dies</a:t>
            </a:r>
          </a:p>
        </p:txBody>
      </p:sp>
      <p:pic>
        <p:nvPicPr>
          <p:cNvPr id="49" name="Picture 48">
            <a:extLst>
              <a:ext uri="{FF2B5EF4-FFF2-40B4-BE49-F238E27FC236}">
                <a16:creationId xmlns:a16="http://schemas.microsoft.com/office/drawing/2014/main" id="{E7AF8872-9EB5-1985-D1E4-BF266755191B}"/>
              </a:ext>
              <a:ext uri="{C183D7F6-B498-43B3-948B-1728B52AA6E4}">
                <adec:decorative xmlns:adec="http://schemas.microsoft.com/office/drawing/2017/decorative" val="1"/>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469618" y="2953682"/>
            <a:ext cx="11119939" cy="1166271"/>
          </a:xfrm>
          <a:prstGeom prst="rect">
            <a:avLst/>
          </a:prstGeom>
        </p:spPr>
      </p:pic>
      <p:pic>
        <p:nvPicPr>
          <p:cNvPr id="50" name="Picture 49">
            <a:extLst>
              <a:ext uri="{FF2B5EF4-FFF2-40B4-BE49-F238E27FC236}">
                <a16:creationId xmlns:a16="http://schemas.microsoft.com/office/drawing/2014/main" id="{E65EB417-F47C-144E-5655-E9B52127CD32}"/>
              </a:ext>
              <a:ext uri="{C183D7F6-B498-43B3-948B-1728B52AA6E4}">
                <adec:decorative xmlns:adec="http://schemas.microsoft.com/office/drawing/2017/decorative" val="1"/>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a:off x="3852745" y="2815540"/>
            <a:ext cx="1072056" cy="721277"/>
          </a:xfrm>
          <a:prstGeom prst="rect">
            <a:avLst/>
          </a:prstGeom>
        </p:spPr>
      </p:pic>
      <p:pic>
        <p:nvPicPr>
          <p:cNvPr id="52" name="Picture 51">
            <a:extLst>
              <a:ext uri="{FF2B5EF4-FFF2-40B4-BE49-F238E27FC236}">
                <a16:creationId xmlns:a16="http://schemas.microsoft.com/office/drawing/2014/main" id="{A57E76CD-96ED-9B99-F075-FE80BF1492F9}"/>
              </a:ext>
              <a:ext uri="{C183D7F6-B498-43B3-948B-1728B52AA6E4}">
                <adec:decorative xmlns:adec="http://schemas.microsoft.com/office/drawing/2017/decorative" val="1"/>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a:off x="744442" y="2815538"/>
            <a:ext cx="1072056" cy="721277"/>
          </a:xfrm>
          <a:prstGeom prst="rect">
            <a:avLst/>
          </a:prstGeom>
        </p:spPr>
      </p:pic>
      <p:pic>
        <p:nvPicPr>
          <p:cNvPr id="55" name="Picture 54">
            <a:extLst>
              <a:ext uri="{FF2B5EF4-FFF2-40B4-BE49-F238E27FC236}">
                <a16:creationId xmlns:a16="http://schemas.microsoft.com/office/drawing/2014/main" id="{71E33940-4FB5-0DA3-6285-2AE8FC18F9E3}"/>
              </a:ext>
              <a:ext uri="{C183D7F6-B498-43B3-948B-1728B52AA6E4}">
                <adec:decorative xmlns:adec="http://schemas.microsoft.com/office/drawing/2017/decorative" val="1"/>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a:off x="10068912" y="2819902"/>
            <a:ext cx="1072056" cy="721277"/>
          </a:xfrm>
          <a:prstGeom prst="rect">
            <a:avLst/>
          </a:prstGeom>
        </p:spPr>
      </p:pic>
      <p:pic>
        <p:nvPicPr>
          <p:cNvPr id="57" name="Picture 56">
            <a:extLst>
              <a:ext uri="{FF2B5EF4-FFF2-40B4-BE49-F238E27FC236}">
                <a16:creationId xmlns:a16="http://schemas.microsoft.com/office/drawing/2014/main" id="{D75BE5E9-1EF7-D685-4065-1B4523D9D832}"/>
              </a:ext>
              <a:ext uri="{C183D7F6-B498-43B3-948B-1728B52AA6E4}">
                <adec:decorative xmlns:adec="http://schemas.microsoft.com/office/drawing/2017/decorative" val="1"/>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rot="10800000">
            <a:off x="4632757" y="3537309"/>
            <a:ext cx="1072056" cy="721277"/>
          </a:xfrm>
          <a:prstGeom prst="rect">
            <a:avLst/>
          </a:prstGeom>
        </p:spPr>
      </p:pic>
      <p:pic>
        <p:nvPicPr>
          <p:cNvPr id="59" name="Picture 58">
            <a:extLst>
              <a:ext uri="{FF2B5EF4-FFF2-40B4-BE49-F238E27FC236}">
                <a16:creationId xmlns:a16="http://schemas.microsoft.com/office/drawing/2014/main" id="{0E8CF3BF-1519-34B5-D72B-E8D42A3CCAE7}"/>
              </a:ext>
              <a:ext uri="{C183D7F6-B498-43B3-948B-1728B52AA6E4}">
                <adec:decorative xmlns:adec="http://schemas.microsoft.com/office/drawing/2017/decorative" val="1"/>
              </a:ext>
            </a:extLst>
          </p:cNvPr>
          <p:cNvPicPr>
            <a:picLocks noChangeAspect="1"/>
          </p:cNvPicPr>
          <p:nvPr/>
        </p:nvPicPr>
        <p:blipFill rotWithShape="1">
          <a:blip r:embed="rId10" cstate="screen">
            <a:extLst>
              <a:ext uri="{28A0092B-C50C-407E-A947-70E740481C1C}">
                <a14:useLocalDpi xmlns:a14="http://schemas.microsoft.com/office/drawing/2010/main"/>
              </a:ext>
            </a:extLst>
          </a:blip>
          <a:srcRect/>
          <a:stretch/>
        </p:blipFill>
        <p:spPr>
          <a:xfrm rot="10800000">
            <a:off x="1524454" y="3537307"/>
            <a:ext cx="1072056" cy="721277"/>
          </a:xfrm>
          <a:prstGeom prst="rect">
            <a:avLst/>
          </a:prstGeom>
        </p:spPr>
      </p:pic>
      <p:sp>
        <p:nvSpPr>
          <p:cNvPr id="6" name="Title 6">
            <a:extLst>
              <a:ext uri="{FF2B5EF4-FFF2-40B4-BE49-F238E27FC236}">
                <a16:creationId xmlns:a16="http://schemas.microsoft.com/office/drawing/2014/main" id="{54ED4710-0FC2-84C0-BBE9-8E143BE1AB8F}"/>
              </a:ext>
              <a:ext uri="{C183D7F6-B498-43B3-948B-1728B52AA6E4}">
                <adec:decorative xmlns:adec="http://schemas.microsoft.com/office/drawing/2017/decorative" val="0"/>
              </a:ext>
            </a:extLst>
          </p:cNvPr>
          <p:cNvSpPr txBox="1">
            <a:spLocks noGrp="1"/>
          </p:cNvSpPr>
          <p:nvPr>
            <p:ph type="title" idx="4294967295"/>
          </p:nvPr>
        </p:nvSpPr>
        <p:spPr>
          <a:xfrm>
            <a:off x="1280470" y="-731689"/>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E6E6E6"/>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ELIZABETH I’S TOWER OF LONDON CHRONOLOGY  </a:t>
            </a:r>
          </a:p>
        </p:txBody>
      </p:sp>
    </p:spTree>
    <p:extLst>
      <p:ext uri="{BB962C8B-B14F-4D97-AF65-F5344CB8AC3E}">
        <p14:creationId xmlns:p14="http://schemas.microsoft.com/office/powerpoint/2010/main" val="315372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E496CA-D408-5887-B27C-75DBBBE1481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117" y="8150"/>
            <a:ext cx="12192000" cy="6858000"/>
          </a:xfrm>
          <a:prstGeom prst="rect">
            <a:avLst/>
          </a:prstGeom>
        </p:spPr>
      </p:pic>
      <p:sp>
        <p:nvSpPr>
          <p:cNvPr id="7" name="Title 6">
            <a:extLst>
              <a:ext uri="{FF2B5EF4-FFF2-40B4-BE49-F238E27FC236}">
                <a16:creationId xmlns:a16="http://schemas.microsoft.com/office/drawing/2014/main" id="{B35AA7AA-C994-1347-56B3-EFADE6D10014}"/>
              </a:ext>
              <a:ext uri="{C183D7F6-B498-43B3-948B-1728B52AA6E4}">
                <adec:decorative xmlns:adec="http://schemas.microsoft.com/office/drawing/2017/decorative" val="1"/>
              </a:ext>
            </a:extLst>
          </p:cNvPr>
          <p:cNvSpPr txBox="1">
            <a:spLocks/>
          </p:cNvSpPr>
          <p:nvPr/>
        </p:nvSpPr>
        <p:spPr>
          <a:xfrm>
            <a:off x="380552" y="237024"/>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ELIZABETH I’S TOWER OF LONDON TIMELINE</a:t>
            </a:r>
          </a:p>
        </p:txBody>
      </p:sp>
      <p:sp>
        <p:nvSpPr>
          <p:cNvPr id="14" name="TextBox 13">
            <a:extLst>
              <a:ext uri="{FF2B5EF4-FFF2-40B4-BE49-F238E27FC236}">
                <a16:creationId xmlns:a16="http://schemas.microsoft.com/office/drawing/2014/main" id="{5D04D2EE-4F87-6961-60AE-31BA684527BA}"/>
              </a:ext>
              <a:ext uri="{C183D7F6-B498-43B3-948B-1728B52AA6E4}">
                <adec:decorative xmlns:adec="http://schemas.microsoft.com/office/drawing/2017/decorative" val="0"/>
              </a:ext>
            </a:extLst>
          </p:cNvPr>
          <p:cNvSpPr txBox="1"/>
          <p:nvPr/>
        </p:nvSpPr>
        <p:spPr>
          <a:xfrm>
            <a:off x="745764" y="1906021"/>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1533</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 name="Picture 3" descr="A baby being held, wrapped in blankets">
            <a:extLst>
              <a:ext uri="{FF2B5EF4-FFF2-40B4-BE49-F238E27FC236}">
                <a16:creationId xmlns:a16="http://schemas.microsoft.com/office/drawing/2014/main" id="{AA50F3B1-7A56-71D2-9E67-7F71EDAD6F83}"/>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50093" y="775155"/>
            <a:ext cx="1029892" cy="1144325"/>
          </a:xfrm>
          <a:prstGeom prst="rect">
            <a:avLst/>
          </a:prstGeom>
        </p:spPr>
      </p:pic>
      <p:sp>
        <p:nvSpPr>
          <p:cNvPr id="15" name="TextBox 14">
            <a:extLst>
              <a:ext uri="{FF2B5EF4-FFF2-40B4-BE49-F238E27FC236}">
                <a16:creationId xmlns:a16="http://schemas.microsoft.com/office/drawing/2014/main" id="{36B745D2-3676-2E8D-F493-8575AA2340A8}"/>
              </a:ext>
              <a:ext uri="{C183D7F6-B498-43B3-948B-1728B52AA6E4}">
                <adec:decorative xmlns:adec="http://schemas.microsoft.com/office/drawing/2017/decorative" val="0"/>
              </a:ext>
            </a:extLst>
          </p:cNvPr>
          <p:cNvSpPr txBox="1"/>
          <p:nvPr/>
        </p:nvSpPr>
        <p:spPr>
          <a:xfrm>
            <a:off x="530998" y="2135349"/>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Elizabeth                    is born</a:t>
            </a:r>
            <a:endParaRPr lang="en-GB" sz="1100" dirty="0">
              <a:effectLst/>
              <a:latin typeface="Georgia" panose="02040502050405020303" pitchFamily="18" charset="0"/>
            </a:endParaRPr>
          </a:p>
        </p:txBody>
      </p:sp>
      <p:sp>
        <p:nvSpPr>
          <p:cNvPr id="28" name="TextBox 27">
            <a:extLst>
              <a:ext uri="{FF2B5EF4-FFF2-40B4-BE49-F238E27FC236}">
                <a16:creationId xmlns:a16="http://schemas.microsoft.com/office/drawing/2014/main" id="{D379CD59-AAA5-8EBA-2E24-89C106D40F79}"/>
              </a:ext>
              <a:ext uri="{C183D7F6-B498-43B3-948B-1728B52AA6E4}">
                <adec:decorative xmlns:adec="http://schemas.microsoft.com/office/drawing/2017/decorative" val="0"/>
              </a:ext>
            </a:extLst>
          </p:cNvPr>
          <p:cNvSpPr txBox="1"/>
          <p:nvPr/>
        </p:nvSpPr>
        <p:spPr>
          <a:xfrm>
            <a:off x="1517578" y="4107537"/>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1553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6" name="Picture 65" descr="A head and shoulder outline of Queen Mary I">
            <a:extLst>
              <a:ext uri="{FF2B5EF4-FFF2-40B4-BE49-F238E27FC236}">
                <a16:creationId xmlns:a16="http://schemas.microsoft.com/office/drawing/2014/main" id="{FEF5E204-1F2E-9356-8F9B-B4B72816CBF8}"/>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607940" y="5015310"/>
            <a:ext cx="849292" cy="1105080"/>
          </a:xfrm>
          <a:prstGeom prst="rect">
            <a:avLst/>
          </a:prstGeom>
        </p:spPr>
      </p:pic>
      <p:sp>
        <p:nvSpPr>
          <p:cNvPr id="29" name="TextBox 28">
            <a:extLst>
              <a:ext uri="{FF2B5EF4-FFF2-40B4-BE49-F238E27FC236}">
                <a16:creationId xmlns:a16="http://schemas.microsoft.com/office/drawing/2014/main" id="{30B5D681-40FB-70F0-291A-507A501CF71F}"/>
              </a:ext>
              <a:ext uri="{C183D7F6-B498-43B3-948B-1728B52AA6E4}">
                <adec:decorative xmlns:adec="http://schemas.microsoft.com/office/drawing/2017/decorative" val="0"/>
              </a:ext>
            </a:extLst>
          </p:cNvPr>
          <p:cNvSpPr txBox="1"/>
          <p:nvPr/>
        </p:nvSpPr>
        <p:spPr>
          <a:xfrm>
            <a:off x="1302812" y="4336865"/>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Edward VI dies</a:t>
            </a:r>
            <a:br>
              <a:rPr lang="en-GB" sz="1100" dirty="0">
                <a:latin typeface="Georgia" panose="02040502050405020303" pitchFamily="18" charset="0"/>
              </a:rPr>
            </a:br>
            <a:r>
              <a:rPr lang="en-GB" sz="1100" dirty="0">
                <a:latin typeface="Georgia" panose="02040502050405020303" pitchFamily="18" charset="0"/>
              </a:rPr>
              <a:t>Mary becomes Queen</a:t>
            </a:r>
            <a:endParaRPr lang="en-GB" sz="1100" dirty="0">
              <a:effectLst/>
              <a:latin typeface="Georgia" panose="02040502050405020303" pitchFamily="18" charset="0"/>
            </a:endParaRPr>
          </a:p>
        </p:txBody>
      </p:sp>
      <p:sp>
        <p:nvSpPr>
          <p:cNvPr id="16" name="TextBox 15">
            <a:extLst>
              <a:ext uri="{FF2B5EF4-FFF2-40B4-BE49-F238E27FC236}">
                <a16:creationId xmlns:a16="http://schemas.microsoft.com/office/drawing/2014/main" id="{C8567E98-80CA-7CBF-2BCB-2B112833F6F1}"/>
              </a:ext>
              <a:ext uri="{C183D7F6-B498-43B3-948B-1728B52AA6E4}">
                <adec:decorative xmlns:adec="http://schemas.microsoft.com/office/drawing/2017/decorative" val="0"/>
              </a:ext>
            </a:extLst>
          </p:cNvPr>
          <p:cNvSpPr txBox="1"/>
          <p:nvPr/>
        </p:nvSpPr>
        <p:spPr>
          <a:xfrm>
            <a:off x="2200260" y="1904854"/>
            <a:ext cx="1274919"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February 1554</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8" name="Picture 7" descr="A large axe and chopping block used for beheadings by the executioner at the Tower of London">
            <a:extLst>
              <a:ext uri="{FF2B5EF4-FFF2-40B4-BE49-F238E27FC236}">
                <a16:creationId xmlns:a16="http://schemas.microsoft.com/office/drawing/2014/main" id="{C8088A1A-462D-5782-F6CB-72B387828A7B}"/>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2394697" y="687686"/>
            <a:ext cx="856536" cy="1206020"/>
          </a:xfrm>
          <a:prstGeom prst="rect">
            <a:avLst/>
          </a:prstGeom>
        </p:spPr>
      </p:pic>
      <p:sp>
        <p:nvSpPr>
          <p:cNvPr id="17" name="TextBox 16">
            <a:extLst>
              <a:ext uri="{FF2B5EF4-FFF2-40B4-BE49-F238E27FC236}">
                <a16:creationId xmlns:a16="http://schemas.microsoft.com/office/drawing/2014/main" id="{5BB5F5CE-B11B-FDC1-8F30-B27BEA290954}"/>
              </a:ext>
              <a:ext uri="{C183D7F6-B498-43B3-948B-1728B52AA6E4}">
                <adec:decorative xmlns:adec="http://schemas.microsoft.com/office/drawing/2017/decorative" val="0"/>
              </a:ext>
            </a:extLst>
          </p:cNvPr>
          <p:cNvSpPr txBox="1"/>
          <p:nvPr/>
        </p:nvSpPr>
        <p:spPr>
          <a:xfrm>
            <a:off x="2014541" y="2134182"/>
            <a:ext cx="1574750" cy="769441"/>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Lady Jane              Grey executed            at the Tower                  of London</a:t>
            </a:r>
          </a:p>
        </p:txBody>
      </p:sp>
      <p:sp>
        <p:nvSpPr>
          <p:cNvPr id="30" name="TextBox 29">
            <a:extLst>
              <a:ext uri="{FF2B5EF4-FFF2-40B4-BE49-F238E27FC236}">
                <a16:creationId xmlns:a16="http://schemas.microsoft.com/office/drawing/2014/main" id="{8E990AC1-3C81-0719-3C89-48A8A9569B82}"/>
              </a:ext>
              <a:ext uri="{C183D7F6-B498-43B3-948B-1728B52AA6E4}">
                <adec:decorative xmlns:adec="http://schemas.microsoft.com/office/drawing/2017/decorative" val="0"/>
              </a:ext>
            </a:extLst>
          </p:cNvPr>
          <p:cNvSpPr txBox="1"/>
          <p:nvPr/>
        </p:nvSpPr>
        <p:spPr>
          <a:xfrm>
            <a:off x="3074283" y="410726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1554</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8" name="Picture 47" descr="A rebel's raised fist">
            <a:extLst>
              <a:ext uri="{FF2B5EF4-FFF2-40B4-BE49-F238E27FC236}">
                <a16:creationId xmlns:a16="http://schemas.microsoft.com/office/drawing/2014/main" id="{E8661F3B-B880-E156-6160-F48C9A652E19}"/>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3153494" y="5135340"/>
            <a:ext cx="849292" cy="1049515"/>
          </a:xfrm>
          <a:prstGeom prst="rect">
            <a:avLst/>
          </a:prstGeom>
        </p:spPr>
      </p:pic>
      <p:sp>
        <p:nvSpPr>
          <p:cNvPr id="31" name="TextBox 30">
            <a:extLst>
              <a:ext uri="{FF2B5EF4-FFF2-40B4-BE49-F238E27FC236}">
                <a16:creationId xmlns:a16="http://schemas.microsoft.com/office/drawing/2014/main" id="{0A28E9ED-AFF8-E12E-943D-3416E6A04947}"/>
              </a:ext>
              <a:ext uri="{C183D7F6-B498-43B3-948B-1728B52AA6E4}">
                <adec:decorative xmlns:adec="http://schemas.microsoft.com/office/drawing/2017/decorative" val="0"/>
              </a:ext>
            </a:extLst>
          </p:cNvPr>
          <p:cNvSpPr txBox="1"/>
          <p:nvPr/>
        </p:nvSpPr>
        <p:spPr>
          <a:xfrm>
            <a:off x="2859517" y="4336594"/>
            <a:ext cx="1501588" cy="769441"/>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Wyatt Rebellion Thomas Wyatt imprisoned in the Tower of London</a:t>
            </a:r>
            <a:r>
              <a:rPr lang="en-GB" sz="1100" dirty="0">
                <a:effectLst/>
                <a:latin typeface="Georgia" panose="02040502050405020303" pitchFamily="18" charset="0"/>
              </a:rPr>
              <a:t> </a:t>
            </a:r>
          </a:p>
        </p:txBody>
      </p:sp>
      <p:sp>
        <p:nvSpPr>
          <p:cNvPr id="18" name="TextBox 17">
            <a:extLst>
              <a:ext uri="{FF2B5EF4-FFF2-40B4-BE49-F238E27FC236}">
                <a16:creationId xmlns:a16="http://schemas.microsoft.com/office/drawing/2014/main" id="{2E832F82-4F8F-C845-0DB6-7550042ED464}"/>
              </a:ext>
              <a:ext uri="{C183D7F6-B498-43B3-948B-1728B52AA6E4}">
                <adec:decorative xmlns:adec="http://schemas.microsoft.com/office/drawing/2017/decorative" val="0"/>
              </a:ext>
            </a:extLst>
          </p:cNvPr>
          <p:cNvSpPr txBox="1"/>
          <p:nvPr/>
        </p:nvSpPr>
        <p:spPr>
          <a:xfrm>
            <a:off x="3852162" y="1902899"/>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May 1554</a:t>
            </a:r>
          </a:p>
        </p:txBody>
      </p:sp>
      <p:pic>
        <p:nvPicPr>
          <p:cNvPr id="22" name="Picture 21" descr="A prison cell door and bench">
            <a:extLst>
              <a:ext uri="{FF2B5EF4-FFF2-40B4-BE49-F238E27FC236}">
                <a16:creationId xmlns:a16="http://schemas.microsoft.com/office/drawing/2014/main" id="{B3F020B9-4A4B-4654-6CB3-8C223C0615B9}"/>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3949704" y="889675"/>
            <a:ext cx="928579" cy="985286"/>
          </a:xfrm>
          <a:prstGeom prst="rect">
            <a:avLst/>
          </a:prstGeom>
        </p:spPr>
      </p:pic>
      <p:sp>
        <p:nvSpPr>
          <p:cNvPr id="19" name="TextBox 18">
            <a:extLst>
              <a:ext uri="{FF2B5EF4-FFF2-40B4-BE49-F238E27FC236}">
                <a16:creationId xmlns:a16="http://schemas.microsoft.com/office/drawing/2014/main" id="{60B475C5-7881-5FF9-B541-433CCF5598FA}"/>
              </a:ext>
              <a:ext uri="{C183D7F6-B498-43B3-948B-1728B52AA6E4}">
                <adec:decorative xmlns:adec="http://schemas.microsoft.com/office/drawing/2017/decorative" val="0"/>
              </a:ext>
            </a:extLst>
          </p:cNvPr>
          <p:cNvSpPr txBox="1"/>
          <p:nvPr/>
        </p:nvSpPr>
        <p:spPr>
          <a:xfrm>
            <a:off x="3637396" y="2132227"/>
            <a:ext cx="1501588" cy="769441"/>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Elizabeth imprisoned at        the Tower of  London</a:t>
            </a:r>
            <a:endParaRPr lang="en-GB" sz="1100" dirty="0">
              <a:effectLst/>
              <a:latin typeface="Georgia" panose="02040502050405020303" pitchFamily="18" charset="0"/>
            </a:endParaRPr>
          </a:p>
        </p:txBody>
      </p:sp>
      <p:sp>
        <p:nvSpPr>
          <p:cNvPr id="32" name="TextBox 31">
            <a:extLst>
              <a:ext uri="{FF2B5EF4-FFF2-40B4-BE49-F238E27FC236}">
                <a16:creationId xmlns:a16="http://schemas.microsoft.com/office/drawing/2014/main" id="{88125044-086E-EAE1-1F83-1142F776C2EA}"/>
              </a:ext>
              <a:ext uri="{C183D7F6-B498-43B3-948B-1728B52AA6E4}">
                <adec:decorative xmlns:adec="http://schemas.microsoft.com/office/drawing/2017/decorative" val="0"/>
              </a:ext>
            </a:extLst>
          </p:cNvPr>
          <p:cNvSpPr txBox="1"/>
          <p:nvPr/>
        </p:nvSpPr>
        <p:spPr>
          <a:xfrm>
            <a:off x="4623976" y="4107266"/>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1558</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0" name="Picture 69" descr="A head and shoulder outline of Queen Elizabeth I">
            <a:extLst>
              <a:ext uri="{FF2B5EF4-FFF2-40B4-BE49-F238E27FC236}">
                <a16:creationId xmlns:a16="http://schemas.microsoft.com/office/drawing/2014/main" id="{83D7369F-6CE0-1360-86B9-1802EA63D233}"/>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4612634" y="4988023"/>
            <a:ext cx="1139153" cy="1230285"/>
          </a:xfrm>
          <a:prstGeom prst="rect">
            <a:avLst/>
          </a:prstGeom>
        </p:spPr>
      </p:pic>
      <p:sp>
        <p:nvSpPr>
          <p:cNvPr id="33" name="TextBox 32">
            <a:extLst>
              <a:ext uri="{FF2B5EF4-FFF2-40B4-BE49-F238E27FC236}">
                <a16:creationId xmlns:a16="http://schemas.microsoft.com/office/drawing/2014/main" id="{9CA6A1DC-10DD-154A-43A4-4694C27D4054}"/>
              </a:ext>
              <a:ext uri="{C183D7F6-B498-43B3-948B-1728B52AA6E4}">
                <adec:decorative xmlns:adec="http://schemas.microsoft.com/office/drawing/2017/decorative" val="0"/>
              </a:ext>
            </a:extLst>
          </p:cNvPr>
          <p:cNvSpPr txBox="1"/>
          <p:nvPr/>
        </p:nvSpPr>
        <p:spPr>
          <a:xfrm>
            <a:off x="4409210" y="4336594"/>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Mary dies    Elizabeth becomes Queen</a:t>
            </a:r>
            <a:endParaRPr lang="en-GB" sz="1100" dirty="0">
              <a:effectLst/>
              <a:latin typeface="Georgia" panose="02040502050405020303" pitchFamily="18" charset="0"/>
            </a:endParaRPr>
          </a:p>
        </p:txBody>
      </p:sp>
      <p:sp>
        <p:nvSpPr>
          <p:cNvPr id="44" name="TextBox 43">
            <a:extLst>
              <a:ext uri="{FF2B5EF4-FFF2-40B4-BE49-F238E27FC236}">
                <a16:creationId xmlns:a16="http://schemas.microsoft.com/office/drawing/2014/main" id="{9CBF1E32-6B63-203E-22C2-A582CD3F09F8}"/>
              </a:ext>
              <a:ext uri="{C183D7F6-B498-43B3-948B-1728B52AA6E4}">
                <adec:decorative xmlns:adec="http://schemas.microsoft.com/office/drawing/2017/decorative" val="0"/>
              </a:ext>
            </a:extLst>
          </p:cNvPr>
          <p:cNvSpPr txBox="1"/>
          <p:nvPr/>
        </p:nvSpPr>
        <p:spPr>
          <a:xfrm>
            <a:off x="6959613" y="1901517"/>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1586</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4" name="Picture 63" descr="A rebel's raised fist">
            <a:extLst>
              <a:ext uri="{FF2B5EF4-FFF2-40B4-BE49-F238E27FC236}">
                <a16:creationId xmlns:a16="http://schemas.microsoft.com/office/drawing/2014/main" id="{2B86B282-0D77-2868-F99A-B11B8505A5D7}"/>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7021533" y="803918"/>
            <a:ext cx="858407" cy="1060777"/>
          </a:xfrm>
          <a:prstGeom prst="rect">
            <a:avLst/>
          </a:prstGeom>
        </p:spPr>
      </p:pic>
      <p:sp>
        <p:nvSpPr>
          <p:cNvPr id="45" name="TextBox 44">
            <a:extLst>
              <a:ext uri="{FF2B5EF4-FFF2-40B4-BE49-F238E27FC236}">
                <a16:creationId xmlns:a16="http://schemas.microsoft.com/office/drawing/2014/main" id="{2FF3312F-4AD7-1271-9041-DA13EBAF4E4D}"/>
              </a:ext>
              <a:ext uri="{C183D7F6-B498-43B3-948B-1728B52AA6E4}">
                <adec:decorative xmlns:adec="http://schemas.microsoft.com/office/drawing/2017/decorative" val="0"/>
              </a:ext>
            </a:extLst>
          </p:cNvPr>
          <p:cNvSpPr txBox="1"/>
          <p:nvPr/>
        </p:nvSpPr>
        <p:spPr>
          <a:xfrm>
            <a:off x="6744847" y="2130845"/>
            <a:ext cx="1501588" cy="769441"/>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Babington Plot Anthony Babington imprisoned in the Tower of London</a:t>
            </a:r>
            <a:endParaRPr lang="en-GB" sz="1100" dirty="0">
              <a:effectLst/>
              <a:latin typeface="Georgia" panose="02040502050405020303" pitchFamily="18" charset="0"/>
            </a:endParaRPr>
          </a:p>
        </p:txBody>
      </p:sp>
      <p:sp>
        <p:nvSpPr>
          <p:cNvPr id="36" name="TextBox 35">
            <a:extLst>
              <a:ext uri="{FF2B5EF4-FFF2-40B4-BE49-F238E27FC236}">
                <a16:creationId xmlns:a16="http://schemas.microsoft.com/office/drawing/2014/main" id="{83B2321E-F8BE-795E-512E-C6AC7E96442F}"/>
              </a:ext>
              <a:ext uri="{C183D7F6-B498-43B3-948B-1728B52AA6E4}">
                <adec:decorative xmlns:adec="http://schemas.microsoft.com/office/drawing/2017/decorative" val="0"/>
              </a:ext>
            </a:extLst>
          </p:cNvPr>
          <p:cNvSpPr txBox="1"/>
          <p:nvPr/>
        </p:nvSpPr>
        <p:spPr>
          <a:xfrm>
            <a:off x="7731696" y="410726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1595</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8" name="Picture 67" descr="An outline of the Tower of London">
            <a:extLst>
              <a:ext uri="{FF2B5EF4-FFF2-40B4-BE49-F238E27FC236}">
                <a16:creationId xmlns:a16="http://schemas.microsoft.com/office/drawing/2014/main" id="{4B94035D-D94F-C8BB-83E7-E54632E2BC20}"/>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7636148" y="5070989"/>
            <a:ext cx="1353964" cy="1048150"/>
          </a:xfrm>
          <a:prstGeom prst="rect">
            <a:avLst/>
          </a:prstGeom>
        </p:spPr>
      </p:pic>
      <p:sp>
        <p:nvSpPr>
          <p:cNvPr id="37" name="TextBox 36">
            <a:extLst>
              <a:ext uri="{FF2B5EF4-FFF2-40B4-BE49-F238E27FC236}">
                <a16:creationId xmlns:a16="http://schemas.microsoft.com/office/drawing/2014/main" id="{59DD5749-A2B3-8E5D-98F5-4ADE2E664F57}"/>
              </a:ext>
              <a:ext uri="{C183D7F6-B498-43B3-948B-1728B52AA6E4}">
                <adec:decorative xmlns:adec="http://schemas.microsoft.com/office/drawing/2017/decorative" val="0"/>
              </a:ext>
            </a:extLst>
          </p:cNvPr>
          <p:cNvSpPr txBox="1"/>
          <p:nvPr/>
        </p:nvSpPr>
        <p:spPr>
          <a:xfrm>
            <a:off x="7516930" y="4336594"/>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Philip Howard</a:t>
            </a:r>
            <a:br>
              <a:rPr lang="en-GB" sz="1100" dirty="0">
                <a:latin typeface="Georgia" panose="02040502050405020303" pitchFamily="18" charset="0"/>
              </a:rPr>
            </a:br>
            <a:r>
              <a:rPr lang="en-GB" sz="1100" dirty="0">
                <a:latin typeface="Georgia" panose="02040502050405020303" pitchFamily="18" charset="0"/>
              </a:rPr>
              <a:t>Earl of Arundel dies</a:t>
            </a:r>
            <a:r>
              <a:rPr lang="en-GB" sz="1100" dirty="0">
                <a:effectLst/>
                <a:latin typeface="Georgia" panose="02040502050405020303" pitchFamily="18" charset="0"/>
              </a:rPr>
              <a:t> </a:t>
            </a:r>
          </a:p>
        </p:txBody>
      </p:sp>
      <p:sp>
        <p:nvSpPr>
          <p:cNvPr id="24" name="TextBox 23">
            <a:extLst>
              <a:ext uri="{FF2B5EF4-FFF2-40B4-BE49-F238E27FC236}">
                <a16:creationId xmlns:a16="http://schemas.microsoft.com/office/drawing/2014/main" id="{530B1398-32BD-1E5C-2277-C21BD27488B8}"/>
              </a:ext>
              <a:ext uri="{C183D7F6-B498-43B3-948B-1728B52AA6E4}">
                <adec:decorative xmlns:adec="http://schemas.microsoft.com/office/drawing/2017/decorative" val="0"/>
              </a:ext>
            </a:extLst>
          </p:cNvPr>
          <p:cNvSpPr txBox="1"/>
          <p:nvPr/>
        </p:nvSpPr>
        <p:spPr>
          <a:xfrm>
            <a:off x="8509306" y="1902891"/>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1597</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2" name="Picture 71" descr="A rope hanging from the window of a stone castle">
            <a:extLst>
              <a:ext uri="{FF2B5EF4-FFF2-40B4-BE49-F238E27FC236}">
                <a16:creationId xmlns:a16="http://schemas.microsoft.com/office/drawing/2014/main" id="{FC84059F-24AA-19AF-FAFA-03709D172822}"/>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8612025" y="792555"/>
            <a:ext cx="812985" cy="1048897"/>
          </a:xfrm>
          <a:prstGeom prst="rect">
            <a:avLst/>
          </a:prstGeom>
        </p:spPr>
      </p:pic>
      <p:sp>
        <p:nvSpPr>
          <p:cNvPr id="25" name="TextBox 24">
            <a:extLst>
              <a:ext uri="{FF2B5EF4-FFF2-40B4-BE49-F238E27FC236}">
                <a16:creationId xmlns:a16="http://schemas.microsoft.com/office/drawing/2014/main" id="{3E0F4F74-D3FA-FF1B-FE1D-6F0A3A5B6B10}"/>
              </a:ext>
              <a:ext uri="{C183D7F6-B498-43B3-948B-1728B52AA6E4}">
                <adec:decorative xmlns:adec="http://schemas.microsoft.com/office/drawing/2017/decorative" val="0"/>
              </a:ext>
            </a:extLst>
          </p:cNvPr>
          <p:cNvSpPr txBox="1"/>
          <p:nvPr/>
        </p:nvSpPr>
        <p:spPr>
          <a:xfrm>
            <a:off x="8294540" y="2132219"/>
            <a:ext cx="1501588" cy="769441"/>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Jesuit Father      John Gerard     escapes from the               Tower of London</a:t>
            </a:r>
            <a:endParaRPr lang="en-GB" sz="1100" dirty="0">
              <a:effectLst/>
              <a:latin typeface="Georgia" panose="02040502050405020303" pitchFamily="18" charset="0"/>
            </a:endParaRPr>
          </a:p>
        </p:txBody>
      </p:sp>
      <p:sp>
        <p:nvSpPr>
          <p:cNvPr id="38" name="TextBox 37">
            <a:extLst>
              <a:ext uri="{FF2B5EF4-FFF2-40B4-BE49-F238E27FC236}">
                <a16:creationId xmlns:a16="http://schemas.microsoft.com/office/drawing/2014/main" id="{43C6C337-5A58-48E4-8C4C-2D53D291A91C}"/>
              </a:ext>
              <a:ext uri="{C183D7F6-B498-43B3-948B-1728B52AA6E4}">
                <adec:decorative xmlns:adec="http://schemas.microsoft.com/office/drawing/2017/decorative" val="0"/>
              </a:ext>
            </a:extLst>
          </p:cNvPr>
          <p:cNvSpPr txBox="1"/>
          <p:nvPr/>
        </p:nvSpPr>
        <p:spPr>
          <a:xfrm>
            <a:off x="9281120" y="4107266"/>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1601</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0" name="Picture 9" descr="A grumpy-looking man with his arms crossed. He is Robert Devereaux and his rebellion has failed.">
            <a:extLst>
              <a:ext uri="{FF2B5EF4-FFF2-40B4-BE49-F238E27FC236}">
                <a16:creationId xmlns:a16="http://schemas.microsoft.com/office/drawing/2014/main" id="{8AF77CBF-9E6C-ED50-BFD6-8C02DC11A892}"/>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9362095" y="4921585"/>
            <a:ext cx="1021473" cy="1230575"/>
          </a:xfrm>
          <a:prstGeom prst="rect">
            <a:avLst/>
          </a:prstGeom>
        </p:spPr>
      </p:pic>
      <p:sp>
        <p:nvSpPr>
          <p:cNvPr id="39" name="TextBox 38">
            <a:extLst>
              <a:ext uri="{FF2B5EF4-FFF2-40B4-BE49-F238E27FC236}">
                <a16:creationId xmlns:a16="http://schemas.microsoft.com/office/drawing/2014/main" id="{AA4A1BBF-CBB5-94B8-0ABE-3FE0AD255CB5}"/>
              </a:ext>
              <a:ext uri="{C183D7F6-B498-43B3-948B-1728B52AA6E4}">
                <adec:decorative xmlns:adec="http://schemas.microsoft.com/office/drawing/2017/decorative" val="0"/>
              </a:ext>
            </a:extLst>
          </p:cNvPr>
          <p:cNvSpPr txBox="1"/>
          <p:nvPr/>
        </p:nvSpPr>
        <p:spPr>
          <a:xfrm>
            <a:off x="9066354" y="4336594"/>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Robert Devereaux attempts to rebel</a:t>
            </a:r>
            <a:endParaRPr lang="en-GB" sz="1100" dirty="0">
              <a:effectLst/>
              <a:latin typeface="Georgia" panose="02040502050405020303" pitchFamily="18" charset="0"/>
            </a:endParaRPr>
          </a:p>
        </p:txBody>
      </p:sp>
      <p:sp>
        <p:nvSpPr>
          <p:cNvPr id="26" name="TextBox 25">
            <a:extLst>
              <a:ext uri="{FF2B5EF4-FFF2-40B4-BE49-F238E27FC236}">
                <a16:creationId xmlns:a16="http://schemas.microsoft.com/office/drawing/2014/main" id="{4E9D09A4-852B-E295-D66E-66F4BB8112F8}"/>
              </a:ext>
              <a:ext uri="{C183D7F6-B498-43B3-948B-1728B52AA6E4}">
                <adec:decorative xmlns:adec="http://schemas.microsoft.com/office/drawing/2017/decorative" val="0"/>
              </a:ext>
            </a:extLst>
          </p:cNvPr>
          <p:cNvSpPr txBox="1"/>
          <p:nvPr/>
        </p:nvSpPr>
        <p:spPr>
          <a:xfrm>
            <a:off x="10062043" y="190255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1603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3" name="Picture 72" descr="A gravestone in the shape of a cross">
            <a:extLst>
              <a:ext uri="{FF2B5EF4-FFF2-40B4-BE49-F238E27FC236}">
                <a16:creationId xmlns:a16="http://schemas.microsoft.com/office/drawing/2014/main" id="{F4295999-D7E9-588A-A204-F8597FB35471}"/>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10030774" y="710932"/>
            <a:ext cx="1048841" cy="1179946"/>
          </a:xfrm>
          <a:prstGeom prst="rect">
            <a:avLst/>
          </a:prstGeom>
        </p:spPr>
      </p:pic>
      <p:sp>
        <p:nvSpPr>
          <p:cNvPr id="27" name="TextBox 26">
            <a:extLst>
              <a:ext uri="{FF2B5EF4-FFF2-40B4-BE49-F238E27FC236}">
                <a16:creationId xmlns:a16="http://schemas.microsoft.com/office/drawing/2014/main" id="{F07EB55F-7C81-3C60-78D5-B87FAA076C13}"/>
              </a:ext>
              <a:ext uri="{C183D7F6-B498-43B3-948B-1728B52AA6E4}">
                <adec:decorative xmlns:adec="http://schemas.microsoft.com/office/drawing/2017/decorative" val="0"/>
              </a:ext>
            </a:extLst>
          </p:cNvPr>
          <p:cNvSpPr txBox="1"/>
          <p:nvPr/>
        </p:nvSpPr>
        <p:spPr>
          <a:xfrm>
            <a:off x="9847277" y="2131884"/>
            <a:ext cx="1501588" cy="261610"/>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Elizabeth dies</a:t>
            </a:r>
          </a:p>
        </p:txBody>
      </p:sp>
      <p:pic>
        <p:nvPicPr>
          <p:cNvPr id="49" name="Picture 48">
            <a:extLst>
              <a:ext uri="{FF2B5EF4-FFF2-40B4-BE49-F238E27FC236}">
                <a16:creationId xmlns:a16="http://schemas.microsoft.com/office/drawing/2014/main" id="{E7AF8872-9EB5-1985-D1E4-BF266755191B}"/>
              </a:ext>
              <a:ext uri="{C183D7F6-B498-43B3-948B-1728B52AA6E4}">
                <adec:decorative xmlns:adec="http://schemas.microsoft.com/office/drawing/2017/decorative" val="1"/>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469618" y="2953682"/>
            <a:ext cx="11119939" cy="1166271"/>
          </a:xfrm>
          <a:prstGeom prst="rect">
            <a:avLst/>
          </a:prstGeom>
        </p:spPr>
      </p:pic>
      <p:pic>
        <p:nvPicPr>
          <p:cNvPr id="50" name="Picture 49">
            <a:extLst>
              <a:ext uri="{FF2B5EF4-FFF2-40B4-BE49-F238E27FC236}">
                <a16:creationId xmlns:a16="http://schemas.microsoft.com/office/drawing/2014/main" id="{E65EB417-F47C-144E-5655-E9B52127CD32}"/>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a:off x="3852745" y="2815540"/>
            <a:ext cx="1072056" cy="721277"/>
          </a:xfrm>
          <a:prstGeom prst="rect">
            <a:avLst/>
          </a:prstGeom>
        </p:spPr>
      </p:pic>
      <p:pic>
        <p:nvPicPr>
          <p:cNvPr id="51" name="Picture 50">
            <a:extLst>
              <a:ext uri="{FF2B5EF4-FFF2-40B4-BE49-F238E27FC236}">
                <a16:creationId xmlns:a16="http://schemas.microsoft.com/office/drawing/2014/main" id="{3AEA4A09-6F29-78C8-D78B-3791311D6841}"/>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a:off x="2302469" y="2815539"/>
            <a:ext cx="1072056" cy="721277"/>
          </a:xfrm>
          <a:prstGeom prst="rect">
            <a:avLst/>
          </a:prstGeom>
        </p:spPr>
      </p:pic>
      <p:pic>
        <p:nvPicPr>
          <p:cNvPr id="52" name="Picture 51">
            <a:extLst>
              <a:ext uri="{FF2B5EF4-FFF2-40B4-BE49-F238E27FC236}">
                <a16:creationId xmlns:a16="http://schemas.microsoft.com/office/drawing/2014/main" id="{A57E76CD-96ED-9B99-F075-FE80BF1492F9}"/>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a:off x="744442" y="2815538"/>
            <a:ext cx="1072056" cy="721277"/>
          </a:xfrm>
          <a:prstGeom prst="rect">
            <a:avLst/>
          </a:prstGeom>
        </p:spPr>
      </p:pic>
      <p:pic>
        <p:nvPicPr>
          <p:cNvPr id="53" name="Picture 52">
            <a:extLst>
              <a:ext uri="{FF2B5EF4-FFF2-40B4-BE49-F238E27FC236}">
                <a16:creationId xmlns:a16="http://schemas.microsoft.com/office/drawing/2014/main" id="{E6283AB9-11A0-B917-18E6-025E067BD131}"/>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a:off x="6960609" y="2810937"/>
            <a:ext cx="1072056" cy="721277"/>
          </a:xfrm>
          <a:prstGeom prst="rect">
            <a:avLst/>
          </a:prstGeom>
        </p:spPr>
      </p:pic>
      <p:pic>
        <p:nvPicPr>
          <p:cNvPr id="54" name="Picture 53">
            <a:extLst>
              <a:ext uri="{FF2B5EF4-FFF2-40B4-BE49-F238E27FC236}">
                <a16:creationId xmlns:a16="http://schemas.microsoft.com/office/drawing/2014/main" id="{41411C9E-A68D-8521-39AB-1E5A16AC4396}"/>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a:off x="8512206" y="2819903"/>
            <a:ext cx="1072056" cy="721277"/>
          </a:xfrm>
          <a:prstGeom prst="rect">
            <a:avLst/>
          </a:prstGeom>
        </p:spPr>
      </p:pic>
      <p:pic>
        <p:nvPicPr>
          <p:cNvPr id="55" name="Picture 54">
            <a:extLst>
              <a:ext uri="{FF2B5EF4-FFF2-40B4-BE49-F238E27FC236}">
                <a16:creationId xmlns:a16="http://schemas.microsoft.com/office/drawing/2014/main" id="{71E33940-4FB5-0DA3-6285-2AE8FC18F9E3}"/>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a:off x="10068912" y="2819902"/>
            <a:ext cx="1072056" cy="721277"/>
          </a:xfrm>
          <a:prstGeom prst="rect">
            <a:avLst/>
          </a:prstGeom>
        </p:spPr>
      </p:pic>
      <p:pic>
        <p:nvPicPr>
          <p:cNvPr id="57" name="Picture 56">
            <a:extLst>
              <a:ext uri="{FF2B5EF4-FFF2-40B4-BE49-F238E27FC236}">
                <a16:creationId xmlns:a16="http://schemas.microsoft.com/office/drawing/2014/main" id="{D75BE5E9-1EF7-D685-4065-1B4523D9D832}"/>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rot="10800000">
            <a:off x="4632757" y="3537309"/>
            <a:ext cx="1072056" cy="721277"/>
          </a:xfrm>
          <a:prstGeom prst="rect">
            <a:avLst/>
          </a:prstGeom>
        </p:spPr>
      </p:pic>
      <p:pic>
        <p:nvPicPr>
          <p:cNvPr id="58" name="Picture 57">
            <a:extLst>
              <a:ext uri="{FF2B5EF4-FFF2-40B4-BE49-F238E27FC236}">
                <a16:creationId xmlns:a16="http://schemas.microsoft.com/office/drawing/2014/main" id="{98C4EE7D-28DD-E0B1-FAF1-A86D87D6EAE6}"/>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rot="10800000">
            <a:off x="3082481" y="3537308"/>
            <a:ext cx="1072056" cy="721277"/>
          </a:xfrm>
          <a:prstGeom prst="rect">
            <a:avLst/>
          </a:prstGeom>
        </p:spPr>
      </p:pic>
      <p:pic>
        <p:nvPicPr>
          <p:cNvPr id="59" name="Picture 58">
            <a:extLst>
              <a:ext uri="{FF2B5EF4-FFF2-40B4-BE49-F238E27FC236}">
                <a16:creationId xmlns:a16="http://schemas.microsoft.com/office/drawing/2014/main" id="{0E8CF3BF-1519-34B5-D72B-E8D42A3CCAE7}"/>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rot="10800000">
            <a:off x="1524454" y="3537307"/>
            <a:ext cx="1072056" cy="721277"/>
          </a:xfrm>
          <a:prstGeom prst="rect">
            <a:avLst/>
          </a:prstGeom>
        </p:spPr>
      </p:pic>
      <p:pic>
        <p:nvPicPr>
          <p:cNvPr id="60" name="Picture 59">
            <a:extLst>
              <a:ext uri="{FF2B5EF4-FFF2-40B4-BE49-F238E27FC236}">
                <a16:creationId xmlns:a16="http://schemas.microsoft.com/office/drawing/2014/main" id="{7790CD06-9C51-9AA1-7A08-84D5B3D88851}"/>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rot="10800000">
            <a:off x="7740621" y="3532706"/>
            <a:ext cx="1072056" cy="721277"/>
          </a:xfrm>
          <a:prstGeom prst="rect">
            <a:avLst/>
          </a:prstGeom>
        </p:spPr>
      </p:pic>
      <p:pic>
        <p:nvPicPr>
          <p:cNvPr id="61" name="Picture 60">
            <a:extLst>
              <a:ext uri="{FF2B5EF4-FFF2-40B4-BE49-F238E27FC236}">
                <a16:creationId xmlns:a16="http://schemas.microsoft.com/office/drawing/2014/main" id="{1A0DEB10-AD7B-EC8A-BE10-01243A2ADBC8}"/>
              </a:ext>
              <a:ext uri="{C183D7F6-B498-43B3-948B-1728B52AA6E4}">
                <adec:decorative xmlns:adec="http://schemas.microsoft.com/office/drawing/2017/decorative" val="1"/>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rot="10800000">
            <a:off x="9292218" y="3541672"/>
            <a:ext cx="1072056" cy="721277"/>
          </a:xfrm>
          <a:prstGeom prst="rect">
            <a:avLst/>
          </a:prstGeom>
        </p:spPr>
      </p:pic>
      <p:sp>
        <p:nvSpPr>
          <p:cNvPr id="2" name="Title 6">
            <a:extLst>
              <a:ext uri="{FF2B5EF4-FFF2-40B4-BE49-F238E27FC236}">
                <a16:creationId xmlns:a16="http://schemas.microsoft.com/office/drawing/2014/main" id="{4F204E7F-31E7-C6D7-501C-77CFC7E70A73}"/>
              </a:ext>
              <a:ext uri="{C183D7F6-B498-43B3-948B-1728B52AA6E4}">
                <adec:decorative xmlns:adec="http://schemas.microsoft.com/office/drawing/2017/decorative" val="0"/>
              </a:ext>
            </a:extLst>
          </p:cNvPr>
          <p:cNvSpPr txBox="1">
            <a:spLocks noGrp="1"/>
          </p:cNvSpPr>
          <p:nvPr>
            <p:ph type="title" idx="4294967295"/>
          </p:nvPr>
        </p:nvSpPr>
        <p:spPr>
          <a:xfrm>
            <a:off x="1280470" y="-731689"/>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E6E6E6"/>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ELIZABETH I’S TOWER OF LONDON CHRONOLOGY 2</a:t>
            </a:r>
          </a:p>
        </p:txBody>
      </p:sp>
    </p:spTree>
    <p:extLst>
      <p:ext uri="{BB962C8B-B14F-4D97-AF65-F5344CB8AC3E}">
        <p14:creationId xmlns:p14="http://schemas.microsoft.com/office/powerpoint/2010/main" val="4064128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E496CA-D408-5887-B27C-75DBBBE14817}"/>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117" y="8150"/>
            <a:ext cx="12192000" cy="6858000"/>
          </a:xfrm>
          <a:prstGeom prst="rect">
            <a:avLst/>
          </a:prstGeom>
        </p:spPr>
      </p:pic>
      <p:sp>
        <p:nvSpPr>
          <p:cNvPr id="7" name="Title 6">
            <a:extLst>
              <a:ext uri="{FF2B5EF4-FFF2-40B4-BE49-F238E27FC236}">
                <a16:creationId xmlns:a16="http://schemas.microsoft.com/office/drawing/2014/main" id="{B35AA7AA-C994-1347-56B3-EFADE6D10014}"/>
              </a:ext>
              <a:ext uri="{C183D7F6-B498-43B3-948B-1728B52AA6E4}">
                <adec:decorative xmlns:adec="http://schemas.microsoft.com/office/drawing/2017/decorative" val="1"/>
              </a:ext>
            </a:extLst>
          </p:cNvPr>
          <p:cNvSpPr txBox="1">
            <a:spLocks/>
          </p:cNvSpPr>
          <p:nvPr/>
        </p:nvSpPr>
        <p:spPr>
          <a:xfrm>
            <a:off x="380552" y="237024"/>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ELIZABETH I’S TOWER OF LONDON TIMELINE </a:t>
            </a:r>
          </a:p>
        </p:txBody>
      </p:sp>
      <p:sp>
        <p:nvSpPr>
          <p:cNvPr id="14" name="TextBox 13">
            <a:extLst>
              <a:ext uri="{FF2B5EF4-FFF2-40B4-BE49-F238E27FC236}">
                <a16:creationId xmlns:a16="http://schemas.microsoft.com/office/drawing/2014/main" id="{5D04D2EE-4F87-6961-60AE-31BA684527BA}"/>
              </a:ext>
              <a:ext uri="{C183D7F6-B498-43B3-948B-1728B52AA6E4}">
                <adec:decorative xmlns:adec="http://schemas.microsoft.com/office/drawing/2017/decorative" val="0"/>
              </a:ext>
            </a:extLst>
          </p:cNvPr>
          <p:cNvSpPr txBox="1"/>
          <p:nvPr/>
        </p:nvSpPr>
        <p:spPr>
          <a:xfrm>
            <a:off x="745764" y="1906021"/>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1533</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 name="Picture 3" descr="A baby being held, wrapped in blankets">
            <a:extLst>
              <a:ext uri="{FF2B5EF4-FFF2-40B4-BE49-F238E27FC236}">
                <a16:creationId xmlns:a16="http://schemas.microsoft.com/office/drawing/2014/main" id="{AA50F3B1-7A56-71D2-9E67-7F71EDAD6F83}"/>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50093" y="775155"/>
            <a:ext cx="1029892" cy="1144325"/>
          </a:xfrm>
          <a:prstGeom prst="rect">
            <a:avLst/>
          </a:prstGeom>
        </p:spPr>
      </p:pic>
      <p:sp>
        <p:nvSpPr>
          <p:cNvPr id="15" name="TextBox 14">
            <a:extLst>
              <a:ext uri="{FF2B5EF4-FFF2-40B4-BE49-F238E27FC236}">
                <a16:creationId xmlns:a16="http://schemas.microsoft.com/office/drawing/2014/main" id="{36B745D2-3676-2E8D-F493-8575AA2340A8}"/>
              </a:ext>
              <a:ext uri="{C183D7F6-B498-43B3-948B-1728B52AA6E4}">
                <adec:decorative xmlns:adec="http://schemas.microsoft.com/office/drawing/2017/decorative" val="0"/>
              </a:ext>
            </a:extLst>
          </p:cNvPr>
          <p:cNvSpPr txBox="1"/>
          <p:nvPr/>
        </p:nvSpPr>
        <p:spPr>
          <a:xfrm>
            <a:off x="530998" y="2135349"/>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Elizabeth                    is born</a:t>
            </a:r>
            <a:endParaRPr lang="en-GB" sz="1100" dirty="0">
              <a:effectLst/>
              <a:latin typeface="Georgia" panose="02040502050405020303" pitchFamily="18" charset="0"/>
            </a:endParaRPr>
          </a:p>
        </p:txBody>
      </p:sp>
      <p:sp>
        <p:nvSpPr>
          <p:cNvPr id="28" name="TextBox 27">
            <a:extLst>
              <a:ext uri="{FF2B5EF4-FFF2-40B4-BE49-F238E27FC236}">
                <a16:creationId xmlns:a16="http://schemas.microsoft.com/office/drawing/2014/main" id="{D379CD59-AAA5-8EBA-2E24-89C106D40F79}"/>
              </a:ext>
              <a:ext uri="{C183D7F6-B498-43B3-948B-1728B52AA6E4}">
                <adec:decorative xmlns:adec="http://schemas.microsoft.com/office/drawing/2017/decorative" val="0"/>
              </a:ext>
            </a:extLst>
          </p:cNvPr>
          <p:cNvSpPr txBox="1"/>
          <p:nvPr/>
        </p:nvSpPr>
        <p:spPr>
          <a:xfrm>
            <a:off x="1517578" y="4107537"/>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1553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6" name="Picture 65" descr="A head and shoulder outline of Queen Mary I">
            <a:extLst>
              <a:ext uri="{FF2B5EF4-FFF2-40B4-BE49-F238E27FC236}">
                <a16:creationId xmlns:a16="http://schemas.microsoft.com/office/drawing/2014/main" id="{FEF5E204-1F2E-9356-8F9B-B4B72816CBF8}"/>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1607940" y="5015310"/>
            <a:ext cx="849292" cy="1105080"/>
          </a:xfrm>
          <a:prstGeom prst="rect">
            <a:avLst/>
          </a:prstGeom>
        </p:spPr>
      </p:pic>
      <p:sp>
        <p:nvSpPr>
          <p:cNvPr id="29" name="TextBox 28">
            <a:extLst>
              <a:ext uri="{FF2B5EF4-FFF2-40B4-BE49-F238E27FC236}">
                <a16:creationId xmlns:a16="http://schemas.microsoft.com/office/drawing/2014/main" id="{30B5D681-40FB-70F0-291A-507A501CF71F}"/>
              </a:ext>
              <a:ext uri="{C183D7F6-B498-43B3-948B-1728B52AA6E4}">
                <adec:decorative xmlns:adec="http://schemas.microsoft.com/office/drawing/2017/decorative" val="0"/>
              </a:ext>
            </a:extLst>
          </p:cNvPr>
          <p:cNvSpPr txBox="1"/>
          <p:nvPr/>
        </p:nvSpPr>
        <p:spPr>
          <a:xfrm>
            <a:off x="1302812" y="4336865"/>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Edward VI dies</a:t>
            </a:r>
            <a:br>
              <a:rPr lang="en-GB" sz="1100" dirty="0">
                <a:latin typeface="Georgia" panose="02040502050405020303" pitchFamily="18" charset="0"/>
              </a:rPr>
            </a:br>
            <a:r>
              <a:rPr lang="en-GB" sz="1100" dirty="0">
                <a:latin typeface="Georgia" panose="02040502050405020303" pitchFamily="18" charset="0"/>
              </a:rPr>
              <a:t>Mary becomes Queen</a:t>
            </a:r>
            <a:endParaRPr lang="en-GB" sz="1100" dirty="0">
              <a:effectLst/>
              <a:latin typeface="Georgia" panose="02040502050405020303" pitchFamily="18" charset="0"/>
            </a:endParaRPr>
          </a:p>
        </p:txBody>
      </p:sp>
      <p:sp>
        <p:nvSpPr>
          <p:cNvPr id="16" name="TextBox 15">
            <a:extLst>
              <a:ext uri="{FF2B5EF4-FFF2-40B4-BE49-F238E27FC236}">
                <a16:creationId xmlns:a16="http://schemas.microsoft.com/office/drawing/2014/main" id="{C8567E98-80CA-7CBF-2BCB-2B112833F6F1}"/>
              </a:ext>
              <a:ext uri="{C183D7F6-B498-43B3-948B-1728B52AA6E4}">
                <adec:decorative xmlns:adec="http://schemas.microsoft.com/office/drawing/2017/decorative" val="0"/>
              </a:ext>
            </a:extLst>
          </p:cNvPr>
          <p:cNvSpPr txBox="1"/>
          <p:nvPr/>
        </p:nvSpPr>
        <p:spPr>
          <a:xfrm>
            <a:off x="2200260" y="1904854"/>
            <a:ext cx="1274919"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February 1554</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8" name="Picture 7" descr="A large axe and chopping block used for beheadings by the executioner at the Tower of London">
            <a:extLst>
              <a:ext uri="{FF2B5EF4-FFF2-40B4-BE49-F238E27FC236}">
                <a16:creationId xmlns:a16="http://schemas.microsoft.com/office/drawing/2014/main" id="{C8088A1A-462D-5782-F6CB-72B387828A7B}"/>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2394697" y="687686"/>
            <a:ext cx="856536" cy="1206020"/>
          </a:xfrm>
          <a:prstGeom prst="rect">
            <a:avLst/>
          </a:prstGeom>
        </p:spPr>
      </p:pic>
      <p:sp>
        <p:nvSpPr>
          <p:cNvPr id="17" name="TextBox 16">
            <a:extLst>
              <a:ext uri="{FF2B5EF4-FFF2-40B4-BE49-F238E27FC236}">
                <a16:creationId xmlns:a16="http://schemas.microsoft.com/office/drawing/2014/main" id="{5BB5F5CE-B11B-FDC1-8F30-B27BEA290954}"/>
              </a:ext>
              <a:ext uri="{C183D7F6-B498-43B3-948B-1728B52AA6E4}">
                <adec:decorative xmlns:adec="http://schemas.microsoft.com/office/drawing/2017/decorative" val="0"/>
              </a:ext>
            </a:extLst>
          </p:cNvPr>
          <p:cNvSpPr txBox="1"/>
          <p:nvPr/>
        </p:nvSpPr>
        <p:spPr>
          <a:xfrm>
            <a:off x="2014541" y="2134182"/>
            <a:ext cx="1574750" cy="769441"/>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Lady Jane              Grey executed            at the Tower                  of London</a:t>
            </a:r>
          </a:p>
        </p:txBody>
      </p:sp>
      <p:sp>
        <p:nvSpPr>
          <p:cNvPr id="30" name="TextBox 29">
            <a:extLst>
              <a:ext uri="{FF2B5EF4-FFF2-40B4-BE49-F238E27FC236}">
                <a16:creationId xmlns:a16="http://schemas.microsoft.com/office/drawing/2014/main" id="{8E990AC1-3C81-0719-3C89-48A8A9569B82}"/>
              </a:ext>
              <a:ext uri="{C183D7F6-B498-43B3-948B-1728B52AA6E4}">
                <adec:decorative xmlns:adec="http://schemas.microsoft.com/office/drawing/2017/decorative" val="0"/>
              </a:ext>
            </a:extLst>
          </p:cNvPr>
          <p:cNvSpPr txBox="1"/>
          <p:nvPr/>
        </p:nvSpPr>
        <p:spPr>
          <a:xfrm>
            <a:off x="3074283" y="410726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1554</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8" name="Picture 47" descr="A rebel's raised fist">
            <a:extLst>
              <a:ext uri="{FF2B5EF4-FFF2-40B4-BE49-F238E27FC236}">
                <a16:creationId xmlns:a16="http://schemas.microsoft.com/office/drawing/2014/main" id="{E8661F3B-B880-E156-6160-F48C9A652E19}"/>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3153494" y="5135340"/>
            <a:ext cx="849292" cy="1049515"/>
          </a:xfrm>
          <a:prstGeom prst="rect">
            <a:avLst/>
          </a:prstGeom>
        </p:spPr>
      </p:pic>
      <p:sp>
        <p:nvSpPr>
          <p:cNvPr id="31" name="TextBox 30">
            <a:extLst>
              <a:ext uri="{FF2B5EF4-FFF2-40B4-BE49-F238E27FC236}">
                <a16:creationId xmlns:a16="http://schemas.microsoft.com/office/drawing/2014/main" id="{0A28E9ED-AFF8-E12E-943D-3416E6A04947}"/>
              </a:ext>
              <a:ext uri="{C183D7F6-B498-43B3-948B-1728B52AA6E4}">
                <adec:decorative xmlns:adec="http://schemas.microsoft.com/office/drawing/2017/decorative" val="0"/>
              </a:ext>
            </a:extLst>
          </p:cNvPr>
          <p:cNvSpPr txBox="1"/>
          <p:nvPr/>
        </p:nvSpPr>
        <p:spPr>
          <a:xfrm>
            <a:off x="2859517" y="4336594"/>
            <a:ext cx="1501588" cy="769441"/>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Wyatt Rebellion Thomas Wyatt imprisoned in the Tower of London</a:t>
            </a:r>
            <a:r>
              <a:rPr lang="en-GB" sz="1100" dirty="0">
                <a:effectLst/>
                <a:latin typeface="Georgia" panose="02040502050405020303" pitchFamily="18" charset="0"/>
              </a:rPr>
              <a:t> </a:t>
            </a:r>
          </a:p>
        </p:txBody>
      </p:sp>
      <p:sp>
        <p:nvSpPr>
          <p:cNvPr id="18" name="TextBox 17">
            <a:extLst>
              <a:ext uri="{FF2B5EF4-FFF2-40B4-BE49-F238E27FC236}">
                <a16:creationId xmlns:a16="http://schemas.microsoft.com/office/drawing/2014/main" id="{2E832F82-4F8F-C845-0DB6-7550042ED464}"/>
              </a:ext>
              <a:ext uri="{C183D7F6-B498-43B3-948B-1728B52AA6E4}">
                <adec:decorative xmlns:adec="http://schemas.microsoft.com/office/drawing/2017/decorative" val="0"/>
              </a:ext>
            </a:extLst>
          </p:cNvPr>
          <p:cNvSpPr txBox="1"/>
          <p:nvPr/>
        </p:nvSpPr>
        <p:spPr>
          <a:xfrm>
            <a:off x="3852162" y="1902899"/>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May 1554</a:t>
            </a:r>
          </a:p>
        </p:txBody>
      </p:sp>
      <p:pic>
        <p:nvPicPr>
          <p:cNvPr id="22" name="Picture 21" descr="A prison cell door and bench">
            <a:extLst>
              <a:ext uri="{FF2B5EF4-FFF2-40B4-BE49-F238E27FC236}">
                <a16:creationId xmlns:a16="http://schemas.microsoft.com/office/drawing/2014/main" id="{B3F020B9-4A4B-4654-6CB3-8C223C0615B9}"/>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3949704" y="889675"/>
            <a:ext cx="928579" cy="985286"/>
          </a:xfrm>
          <a:prstGeom prst="rect">
            <a:avLst/>
          </a:prstGeom>
        </p:spPr>
      </p:pic>
      <p:sp>
        <p:nvSpPr>
          <p:cNvPr id="19" name="TextBox 18">
            <a:extLst>
              <a:ext uri="{FF2B5EF4-FFF2-40B4-BE49-F238E27FC236}">
                <a16:creationId xmlns:a16="http://schemas.microsoft.com/office/drawing/2014/main" id="{60B475C5-7881-5FF9-B541-433CCF5598FA}"/>
              </a:ext>
              <a:ext uri="{C183D7F6-B498-43B3-948B-1728B52AA6E4}">
                <adec:decorative xmlns:adec="http://schemas.microsoft.com/office/drawing/2017/decorative" val="0"/>
              </a:ext>
            </a:extLst>
          </p:cNvPr>
          <p:cNvSpPr txBox="1"/>
          <p:nvPr/>
        </p:nvSpPr>
        <p:spPr>
          <a:xfrm>
            <a:off x="3637396" y="2132227"/>
            <a:ext cx="1501588" cy="769441"/>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Elizabeth imprisoned at        the Tower of  London</a:t>
            </a:r>
            <a:endParaRPr lang="en-GB" sz="1100" dirty="0">
              <a:effectLst/>
              <a:latin typeface="Georgia" panose="02040502050405020303" pitchFamily="18" charset="0"/>
            </a:endParaRPr>
          </a:p>
        </p:txBody>
      </p:sp>
      <p:sp>
        <p:nvSpPr>
          <p:cNvPr id="32" name="TextBox 31">
            <a:extLst>
              <a:ext uri="{FF2B5EF4-FFF2-40B4-BE49-F238E27FC236}">
                <a16:creationId xmlns:a16="http://schemas.microsoft.com/office/drawing/2014/main" id="{88125044-086E-EAE1-1F83-1142F776C2EA}"/>
              </a:ext>
              <a:ext uri="{C183D7F6-B498-43B3-948B-1728B52AA6E4}">
                <adec:decorative xmlns:adec="http://schemas.microsoft.com/office/drawing/2017/decorative" val="0"/>
              </a:ext>
            </a:extLst>
          </p:cNvPr>
          <p:cNvSpPr txBox="1"/>
          <p:nvPr/>
        </p:nvSpPr>
        <p:spPr>
          <a:xfrm>
            <a:off x="4623976" y="4107266"/>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1558</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0" name="Picture 69" descr="A head and shoulder outline of Queen Elizabeth I">
            <a:extLst>
              <a:ext uri="{FF2B5EF4-FFF2-40B4-BE49-F238E27FC236}">
                <a16:creationId xmlns:a16="http://schemas.microsoft.com/office/drawing/2014/main" id="{83D7369F-6CE0-1360-86B9-1802EA63D233}"/>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4612634" y="4988023"/>
            <a:ext cx="1139153" cy="1230285"/>
          </a:xfrm>
          <a:prstGeom prst="rect">
            <a:avLst/>
          </a:prstGeom>
        </p:spPr>
      </p:pic>
      <p:sp>
        <p:nvSpPr>
          <p:cNvPr id="33" name="TextBox 32">
            <a:extLst>
              <a:ext uri="{FF2B5EF4-FFF2-40B4-BE49-F238E27FC236}">
                <a16:creationId xmlns:a16="http://schemas.microsoft.com/office/drawing/2014/main" id="{9CA6A1DC-10DD-154A-43A4-4694C27D4054}"/>
              </a:ext>
              <a:ext uri="{C183D7F6-B498-43B3-948B-1728B52AA6E4}">
                <adec:decorative xmlns:adec="http://schemas.microsoft.com/office/drawing/2017/decorative" val="0"/>
              </a:ext>
            </a:extLst>
          </p:cNvPr>
          <p:cNvSpPr txBox="1"/>
          <p:nvPr/>
        </p:nvSpPr>
        <p:spPr>
          <a:xfrm>
            <a:off x="4409210" y="4336594"/>
            <a:ext cx="1501588" cy="600164"/>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Mary dies     Elizabeth becomes Queen</a:t>
            </a:r>
            <a:endParaRPr lang="en-GB" sz="1100" dirty="0">
              <a:effectLst/>
              <a:latin typeface="Georgia" panose="02040502050405020303" pitchFamily="18" charset="0"/>
            </a:endParaRPr>
          </a:p>
        </p:txBody>
      </p:sp>
      <p:sp>
        <p:nvSpPr>
          <p:cNvPr id="20" name="TextBox 19">
            <a:extLst>
              <a:ext uri="{FF2B5EF4-FFF2-40B4-BE49-F238E27FC236}">
                <a16:creationId xmlns:a16="http://schemas.microsoft.com/office/drawing/2014/main" id="{B6B1725A-A07F-1F7B-33E2-E4FEB9B2A31E}"/>
              </a:ext>
              <a:ext uri="{C183D7F6-B498-43B3-948B-1728B52AA6E4}">
                <adec:decorative xmlns:adec="http://schemas.microsoft.com/office/drawing/2017/decorative" val="0"/>
              </a:ext>
            </a:extLst>
          </p:cNvPr>
          <p:cNvSpPr txBox="1"/>
          <p:nvPr/>
        </p:nvSpPr>
        <p:spPr>
          <a:xfrm>
            <a:off x="5410189" y="1902891"/>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1559</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43" name="Picture 42" descr="A royal crown">
            <a:extLst>
              <a:ext uri="{FF2B5EF4-FFF2-40B4-BE49-F238E27FC236}">
                <a16:creationId xmlns:a16="http://schemas.microsoft.com/office/drawing/2014/main" id="{191B08EE-AA25-6DB6-F7A0-CCB5EEF18F26}"/>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5426487" y="731659"/>
            <a:ext cx="1072056" cy="1165388"/>
          </a:xfrm>
          <a:prstGeom prst="rect">
            <a:avLst/>
          </a:prstGeom>
        </p:spPr>
      </p:pic>
      <p:sp>
        <p:nvSpPr>
          <p:cNvPr id="21" name="TextBox 20">
            <a:extLst>
              <a:ext uri="{FF2B5EF4-FFF2-40B4-BE49-F238E27FC236}">
                <a16:creationId xmlns:a16="http://schemas.microsoft.com/office/drawing/2014/main" id="{1644A031-A576-C80E-F561-8AC86808D930}"/>
              </a:ext>
              <a:ext uri="{C183D7F6-B498-43B3-948B-1728B52AA6E4}">
                <adec:decorative xmlns:adec="http://schemas.microsoft.com/office/drawing/2017/decorative" val="0"/>
              </a:ext>
            </a:extLst>
          </p:cNvPr>
          <p:cNvSpPr txBox="1"/>
          <p:nvPr/>
        </p:nvSpPr>
        <p:spPr>
          <a:xfrm>
            <a:off x="5122844" y="2132219"/>
            <a:ext cx="1634175" cy="769441"/>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Elizabeth              parades  from</a:t>
            </a:r>
            <a:r>
              <a:rPr lang="en-GB" sz="1100" dirty="0">
                <a:effectLst/>
                <a:latin typeface="Georgia" panose="02040502050405020303" pitchFamily="18" charset="0"/>
              </a:rPr>
              <a:t> the                Tower of London               for her coronation</a:t>
            </a:r>
          </a:p>
        </p:txBody>
      </p:sp>
      <p:sp>
        <p:nvSpPr>
          <p:cNvPr id="34" name="TextBox 33">
            <a:extLst>
              <a:ext uri="{FF2B5EF4-FFF2-40B4-BE49-F238E27FC236}">
                <a16:creationId xmlns:a16="http://schemas.microsoft.com/office/drawing/2014/main" id="{3BD80995-F154-E7E7-C5DF-623A38525CC4}"/>
              </a:ext>
              <a:ext uri="{C183D7F6-B498-43B3-948B-1728B52AA6E4}">
                <adec:decorative xmlns:adec="http://schemas.microsoft.com/office/drawing/2017/decorative" val="0"/>
              </a:ext>
            </a:extLst>
          </p:cNvPr>
          <p:cNvSpPr txBox="1"/>
          <p:nvPr/>
        </p:nvSpPr>
        <p:spPr>
          <a:xfrm>
            <a:off x="6182003" y="410726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1561</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5" name="Picture 4" descr="A prison cell door and bench">
            <a:extLst>
              <a:ext uri="{FF2B5EF4-FFF2-40B4-BE49-F238E27FC236}">
                <a16:creationId xmlns:a16="http://schemas.microsoft.com/office/drawing/2014/main" id="{3BAA109C-EE18-E7B8-B895-B80C155E230D}"/>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6325480" y="5179679"/>
            <a:ext cx="928579" cy="985286"/>
          </a:xfrm>
          <a:prstGeom prst="rect">
            <a:avLst/>
          </a:prstGeom>
        </p:spPr>
      </p:pic>
      <p:sp>
        <p:nvSpPr>
          <p:cNvPr id="35" name="TextBox 34">
            <a:extLst>
              <a:ext uri="{FF2B5EF4-FFF2-40B4-BE49-F238E27FC236}">
                <a16:creationId xmlns:a16="http://schemas.microsoft.com/office/drawing/2014/main" id="{25A1669E-ADD4-002A-5859-D5F30B5E0547}"/>
              </a:ext>
              <a:ext uri="{C183D7F6-B498-43B3-948B-1728B52AA6E4}">
                <adec:decorative xmlns:adec="http://schemas.microsoft.com/office/drawing/2017/decorative" val="0"/>
              </a:ext>
            </a:extLst>
          </p:cNvPr>
          <p:cNvSpPr txBox="1"/>
          <p:nvPr/>
        </p:nvSpPr>
        <p:spPr>
          <a:xfrm>
            <a:off x="5967237" y="4336594"/>
            <a:ext cx="1501588" cy="769441"/>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Katherine Grey and Edward Seymour imprisoned in the Tower of London</a:t>
            </a:r>
            <a:endParaRPr lang="en-GB" sz="1100" dirty="0">
              <a:effectLst/>
              <a:latin typeface="Georgia" panose="02040502050405020303" pitchFamily="18" charset="0"/>
            </a:endParaRPr>
          </a:p>
        </p:txBody>
      </p:sp>
      <p:sp>
        <p:nvSpPr>
          <p:cNvPr id="44" name="TextBox 43">
            <a:extLst>
              <a:ext uri="{FF2B5EF4-FFF2-40B4-BE49-F238E27FC236}">
                <a16:creationId xmlns:a16="http://schemas.microsoft.com/office/drawing/2014/main" id="{9CBF1E32-6B63-203E-22C2-A582CD3F09F8}"/>
              </a:ext>
              <a:ext uri="{C183D7F6-B498-43B3-948B-1728B52AA6E4}">
                <adec:decorative xmlns:adec="http://schemas.microsoft.com/office/drawing/2017/decorative" val="0"/>
              </a:ext>
            </a:extLst>
          </p:cNvPr>
          <p:cNvSpPr txBox="1"/>
          <p:nvPr/>
        </p:nvSpPr>
        <p:spPr>
          <a:xfrm>
            <a:off x="6959613" y="1901517"/>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1586</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4" name="Picture 63" descr="A rebel's raised fist">
            <a:extLst>
              <a:ext uri="{FF2B5EF4-FFF2-40B4-BE49-F238E27FC236}">
                <a16:creationId xmlns:a16="http://schemas.microsoft.com/office/drawing/2014/main" id="{2B86B282-0D77-2868-F99A-B11B8505A5D7}"/>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7021533" y="803918"/>
            <a:ext cx="858407" cy="1060777"/>
          </a:xfrm>
          <a:prstGeom prst="rect">
            <a:avLst/>
          </a:prstGeom>
        </p:spPr>
      </p:pic>
      <p:sp>
        <p:nvSpPr>
          <p:cNvPr id="45" name="TextBox 44">
            <a:extLst>
              <a:ext uri="{FF2B5EF4-FFF2-40B4-BE49-F238E27FC236}">
                <a16:creationId xmlns:a16="http://schemas.microsoft.com/office/drawing/2014/main" id="{2FF3312F-4AD7-1271-9041-DA13EBAF4E4D}"/>
              </a:ext>
              <a:ext uri="{C183D7F6-B498-43B3-948B-1728B52AA6E4}">
                <adec:decorative xmlns:adec="http://schemas.microsoft.com/office/drawing/2017/decorative" val="0"/>
              </a:ext>
            </a:extLst>
          </p:cNvPr>
          <p:cNvSpPr txBox="1"/>
          <p:nvPr/>
        </p:nvSpPr>
        <p:spPr>
          <a:xfrm>
            <a:off x="6744847" y="2130845"/>
            <a:ext cx="1501588" cy="769441"/>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Babington Plot Anthony Babington imprisoned in the Tower of London</a:t>
            </a:r>
            <a:endParaRPr lang="en-GB" sz="1100" dirty="0">
              <a:effectLst/>
              <a:latin typeface="Georgia" panose="02040502050405020303" pitchFamily="18" charset="0"/>
            </a:endParaRPr>
          </a:p>
        </p:txBody>
      </p:sp>
      <p:sp>
        <p:nvSpPr>
          <p:cNvPr id="36" name="TextBox 35">
            <a:extLst>
              <a:ext uri="{FF2B5EF4-FFF2-40B4-BE49-F238E27FC236}">
                <a16:creationId xmlns:a16="http://schemas.microsoft.com/office/drawing/2014/main" id="{83B2321E-F8BE-795E-512E-C6AC7E96442F}"/>
              </a:ext>
              <a:ext uri="{C183D7F6-B498-43B3-948B-1728B52AA6E4}">
                <adec:decorative xmlns:adec="http://schemas.microsoft.com/office/drawing/2017/decorative" val="0"/>
              </a:ext>
            </a:extLst>
          </p:cNvPr>
          <p:cNvSpPr txBox="1"/>
          <p:nvPr/>
        </p:nvSpPr>
        <p:spPr>
          <a:xfrm>
            <a:off x="7731696" y="410726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1595</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68" name="Picture 67" descr="An outline of the Tower of London">
            <a:extLst>
              <a:ext uri="{FF2B5EF4-FFF2-40B4-BE49-F238E27FC236}">
                <a16:creationId xmlns:a16="http://schemas.microsoft.com/office/drawing/2014/main" id="{4B94035D-D94F-C8BB-83E7-E54632E2BC20}"/>
              </a:ext>
            </a:extLst>
          </p:cNvPr>
          <p:cNvPicPr>
            <a:picLocks noChangeAspect="1"/>
          </p:cNvPicPr>
          <p:nvPr/>
        </p:nvPicPr>
        <p:blipFill>
          <a:blip r:embed="rId12" cstate="screen">
            <a:extLst>
              <a:ext uri="{28A0092B-C50C-407E-A947-70E740481C1C}">
                <a14:useLocalDpi xmlns:a14="http://schemas.microsoft.com/office/drawing/2010/main"/>
              </a:ext>
            </a:extLst>
          </a:blip>
          <a:stretch>
            <a:fillRect/>
          </a:stretch>
        </p:blipFill>
        <p:spPr>
          <a:xfrm>
            <a:off x="7636148" y="5070989"/>
            <a:ext cx="1353964" cy="1048150"/>
          </a:xfrm>
          <a:prstGeom prst="rect">
            <a:avLst/>
          </a:prstGeom>
        </p:spPr>
      </p:pic>
      <p:sp>
        <p:nvSpPr>
          <p:cNvPr id="37" name="TextBox 36">
            <a:extLst>
              <a:ext uri="{FF2B5EF4-FFF2-40B4-BE49-F238E27FC236}">
                <a16:creationId xmlns:a16="http://schemas.microsoft.com/office/drawing/2014/main" id="{59DD5749-A2B3-8E5D-98F5-4ADE2E664F57}"/>
              </a:ext>
              <a:ext uri="{C183D7F6-B498-43B3-948B-1728B52AA6E4}">
                <adec:decorative xmlns:adec="http://schemas.microsoft.com/office/drawing/2017/decorative" val="0"/>
              </a:ext>
            </a:extLst>
          </p:cNvPr>
          <p:cNvSpPr txBox="1"/>
          <p:nvPr/>
        </p:nvSpPr>
        <p:spPr>
          <a:xfrm>
            <a:off x="7516930" y="4336594"/>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Philip Howard</a:t>
            </a:r>
            <a:br>
              <a:rPr lang="en-GB" sz="1100" dirty="0">
                <a:latin typeface="Georgia" panose="02040502050405020303" pitchFamily="18" charset="0"/>
              </a:rPr>
            </a:br>
            <a:r>
              <a:rPr lang="en-GB" sz="1100" dirty="0">
                <a:latin typeface="Georgia" panose="02040502050405020303" pitchFamily="18" charset="0"/>
              </a:rPr>
              <a:t>Earl of Arundel dies</a:t>
            </a:r>
            <a:r>
              <a:rPr lang="en-GB" sz="1100" dirty="0">
                <a:effectLst/>
                <a:latin typeface="Georgia" panose="02040502050405020303" pitchFamily="18" charset="0"/>
              </a:rPr>
              <a:t> </a:t>
            </a:r>
          </a:p>
        </p:txBody>
      </p:sp>
      <p:sp>
        <p:nvSpPr>
          <p:cNvPr id="24" name="TextBox 23">
            <a:extLst>
              <a:ext uri="{FF2B5EF4-FFF2-40B4-BE49-F238E27FC236}">
                <a16:creationId xmlns:a16="http://schemas.microsoft.com/office/drawing/2014/main" id="{530B1398-32BD-1E5C-2277-C21BD27488B8}"/>
              </a:ext>
              <a:ext uri="{C183D7F6-B498-43B3-948B-1728B52AA6E4}">
                <adec:decorative xmlns:adec="http://schemas.microsoft.com/office/drawing/2017/decorative" val="0"/>
              </a:ext>
            </a:extLst>
          </p:cNvPr>
          <p:cNvSpPr txBox="1"/>
          <p:nvPr/>
        </p:nvSpPr>
        <p:spPr>
          <a:xfrm>
            <a:off x="8509306" y="1902891"/>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1597</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2" name="Picture 71" descr="A rope hanging from the window of a stone castle">
            <a:extLst>
              <a:ext uri="{FF2B5EF4-FFF2-40B4-BE49-F238E27FC236}">
                <a16:creationId xmlns:a16="http://schemas.microsoft.com/office/drawing/2014/main" id="{FC84059F-24AA-19AF-FAFA-03709D172822}"/>
              </a:ext>
            </a:extLst>
          </p:cNvPr>
          <p:cNvPicPr>
            <a:picLocks noChangeAspect="1"/>
          </p:cNvPicPr>
          <p:nvPr/>
        </p:nvPicPr>
        <p:blipFill>
          <a:blip r:embed="rId13" cstate="screen">
            <a:extLst>
              <a:ext uri="{28A0092B-C50C-407E-A947-70E740481C1C}">
                <a14:useLocalDpi xmlns:a14="http://schemas.microsoft.com/office/drawing/2010/main"/>
              </a:ext>
            </a:extLst>
          </a:blip>
          <a:stretch>
            <a:fillRect/>
          </a:stretch>
        </p:blipFill>
        <p:spPr>
          <a:xfrm>
            <a:off x="8612025" y="792555"/>
            <a:ext cx="812985" cy="1048897"/>
          </a:xfrm>
          <a:prstGeom prst="rect">
            <a:avLst/>
          </a:prstGeom>
        </p:spPr>
      </p:pic>
      <p:sp>
        <p:nvSpPr>
          <p:cNvPr id="25" name="TextBox 24">
            <a:extLst>
              <a:ext uri="{FF2B5EF4-FFF2-40B4-BE49-F238E27FC236}">
                <a16:creationId xmlns:a16="http://schemas.microsoft.com/office/drawing/2014/main" id="{3E0F4F74-D3FA-FF1B-FE1D-6F0A3A5B6B10}"/>
              </a:ext>
              <a:ext uri="{C183D7F6-B498-43B3-948B-1728B52AA6E4}">
                <adec:decorative xmlns:adec="http://schemas.microsoft.com/office/drawing/2017/decorative" val="0"/>
              </a:ext>
            </a:extLst>
          </p:cNvPr>
          <p:cNvSpPr txBox="1"/>
          <p:nvPr/>
        </p:nvSpPr>
        <p:spPr>
          <a:xfrm>
            <a:off x="8294540" y="2132219"/>
            <a:ext cx="1501588" cy="769441"/>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Jesuit Father      John Gerard     escapes from the               Tower of London</a:t>
            </a:r>
            <a:endParaRPr lang="en-GB" sz="1100" dirty="0">
              <a:effectLst/>
              <a:latin typeface="Georgia" panose="02040502050405020303" pitchFamily="18" charset="0"/>
            </a:endParaRPr>
          </a:p>
        </p:txBody>
      </p:sp>
      <p:sp>
        <p:nvSpPr>
          <p:cNvPr id="38" name="TextBox 37">
            <a:extLst>
              <a:ext uri="{FF2B5EF4-FFF2-40B4-BE49-F238E27FC236}">
                <a16:creationId xmlns:a16="http://schemas.microsoft.com/office/drawing/2014/main" id="{43C6C337-5A58-48E4-8C4C-2D53D291A91C}"/>
              </a:ext>
              <a:ext uri="{C183D7F6-B498-43B3-948B-1728B52AA6E4}">
                <adec:decorative xmlns:adec="http://schemas.microsoft.com/office/drawing/2017/decorative" val="0"/>
              </a:ext>
            </a:extLst>
          </p:cNvPr>
          <p:cNvSpPr txBox="1"/>
          <p:nvPr/>
        </p:nvSpPr>
        <p:spPr>
          <a:xfrm>
            <a:off x="9281120" y="4107266"/>
            <a:ext cx="1072056" cy="292388"/>
          </a:xfrm>
          <a:prstGeom prst="rect">
            <a:avLst/>
          </a:prstGeom>
          <a:noFill/>
        </p:spPr>
        <p:txBody>
          <a:bodyPr wrap="square" rtlCol="0">
            <a:spAutoFit/>
          </a:bodyPr>
          <a:lstStyle/>
          <a:p>
            <a:pPr algn="ctr"/>
            <a:r>
              <a:rPr lang="en-GB" sz="1300" dirty="0">
                <a:solidFill>
                  <a:srgbClr val="9D691F"/>
                </a:solidFill>
                <a:latin typeface="Georgia" panose="02040502050405020303" pitchFamily="18" charset="0"/>
                <a:ea typeface="Open Sans" panose="020B0606030504020204" pitchFamily="34" charset="0"/>
                <a:cs typeface="Open Sans" panose="020B0606030504020204" pitchFamily="34" charset="0"/>
              </a:rPr>
              <a:t>1601</a:t>
            </a:r>
            <a:endPar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10" name="Picture 9" descr="A grumpy-looking man with his arms crossed. He is Robert Devereaux and his rebellion has failed.">
            <a:extLst>
              <a:ext uri="{FF2B5EF4-FFF2-40B4-BE49-F238E27FC236}">
                <a16:creationId xmlns:a16="http://schemas.microsoft.com/office/drawing/2014/main" id="{8AF77CBF-9E6C-ED50-BFD6-8C02DC11A892}"/>
              </a:ext>
            </a:extLst>
          </p:cNvPr>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9362095" y="4921585"/>
            <a:ext cx="1021473" cy="1230575"/>
          </a:xfrm>
          <a:prstGeom prst="rect">
            <a:avLst/>
          </a:prstGeom>
        </p:spPr>
      </p:pic>
      <p:sp>
        <p:nvSpPr>
          <p:cNvPr id="39" name="TextBox 38">
            <a:extLst>
              <a:ext uri="{FF2B5EF4-FFF2-40B4-BE49-F238E27FC236}">
                <a16:creationId xmlns:a16="http://schemas.microsoft.com/office/drawing/2014/main" id="{AA4A1BBF-CBB5-94B8-0ABE-3FE0AD255CB5}"/>
              </a:ext>
              <a:ext uri="{C183D7F6-B498-43B3-948B-1728B52AA6E4}">
                <adec:decorative xmlns:adec="http://schemas.microsoft.com/office/drawing/2017/decorative" val="0"/>
              </a:ext>
            </a:extLst>
          </p:cNvPr>
          <p:cNvSpPr txBox="1"/>
          <p:nvPr/>
        </p:nvSpPr>
        <p:spPr>
          <a:xfrm>
            <a:off x="9066354" y="4336594"/>
            <a:ext cx="1501588" cy="430887"/>
          </a:xfrm>
          <a:prstGeom prst="rect">
            <a:avLst/>
          </a:prstGeom>
          <a:noFill/>
        </p:spPr>
        <p:txBody>
          <a:bodyPr wrap="square" rtlCol="0">
            <a:spAutoFit/>
          </a:bodyPr>
          <a:lstStyle/>
          <a:p>
            <a:pPr algn="ctr" defTabSz="144000">
              <a:spcBef>
                <a:spcPts val="600"/>
              </a:spcBef>
            </a:pPr>
            <a:r>
              <a:rPr lang="en-GB" sz="1100" dirty="0">
                <a:latin typeface="Georgia" panose="02040502050405020303" pitchFamily="18" charset="0"/>
              </a:rPr>
              <a:t>Robert Devereaux attempts to rebel</a:t>
            </a:r>
            <a:endParaRPr lang="en-GB" sz="1100" dirty="0">
              <a:effectLst/>
              <a:latin typeface="Georgia" panose="02040502050405020303" pitchFamily="18" charset="0"/>
            </a:endParaRPr>
          </a:p>
        </p:txBody>
      </p:sp>
      <p:sp>
        <p:nvSpPr>
          <p:cNvPr id="26" name="TextBox 25">
            <a:extLst>
              <a:ext uri="{FF2B5EF4-FFF2-40B4-BE49-F238E27FC236}">
                <a16:creationId xmlns:a16="http://schemas.microsoft.com/office/drawing/2014/main" id="{4E9D09A4-852B-E295-D66E-66F4BB8112F8}"/>
              </a:ext>
              <a:ext uri="{C183D7F6-B498-43B3-948B-1728B52AA6E4}">
                <adec:decorative xmlns:adec="http://schemas.microsoft.com/office/drawing/2017/decorative" val="0"/>
              </a:ext>
            </a:extLst>
          </p:cNvPr>
          <p:cNvSpPr txBox="1"/>
          <p:nvPr/>
        </p:nvSpPr>
        <p:spPr>
          <a:xfrm>
            <a:off x="10062043" y="1902556"/>
            <a:ext cx="1072056" cy="292388"/>
          </a:xfrm>
          <a:prstGeom prst="rect">
            <a:avLst/>
          </a:prstGeom>
          <a:noFill/>
        </p:spPr>
        <p:txBody>
          <a:bodyPr wrap="square" rtlCol="0">
            <a:spAutoFit/>
          </a:bodyPr>
          <a:lstStyle/>
          <a:p>
            <a:pPr algn="ctr"/>
            <a:r>
              <a:rPr lang="en-GB" sz="1300"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1603</a:t>
            </a:r>
            <a:endParaRPr lang="en-GB" sz="1300" i="1" dirty="0">
              <a:solidFill>
                <a:srgbClr val="9D691F"/>
              </a:solidFill>
              <a:effectLst/>
              <a:latin typeface="Georgia" panose="02040502050405020303" pitchFamily="18" charset="0"/>
              <a:ea typeface="Open Sans" panose="020B0606030504020204" pitchFamily="34" charset="0"/>
              <a:cs typeface="Open Sans" panose="020B0606030504020204" pitchFamily="34" charset="0"/>
            </a:endParaRPr>
          </a:p>
        </p:txBody>
      </p:sp>
      <p:pic>
        <p:nvPicPr>
          <p:cNvPr id="73" name="Picture 72" descr="A gravestone in the shape of a cross">
            <a:extLst>
              <a:ext uri="{FF2B5EF4-FFF2-40B4-BE49-F238E27FC236}">
                <a16:creationId xmlns:a16="http://schemas.microsoft.com/office/drawing/2014/main" id="{F4295999-D7E9-588A-A204-F8597FB35471}"/>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10030774" y="710932"/>
            <a:ext cx="1048841" cy="1179946"/>
          </a:xfrm>
          <a:prstGeom prst="rect">
            <a:avLst/>
          </a:prstGeom>
        </p:spPr>
      </p:pic>
      <p:sp>
        <p:nvSpPr>
          <p:cNvPr id="27" name="TextBox 26">
            <a:extLst>
              <a:ext uri="{FF2B5EF4-FFF2-40B4-BE49-F238E27FC236}">
                <a16:creationId xmlns:a16="http://schemas.microsoft.com/office/drawing/2014/main" id="{F07EB55F-7C81-3C60-78D5-B87FAA076C13}"/>
              </a:ext>
              <a:ext uri="{C183D7F6-B498-43B3-948B-1728B52AA6E4}">
                <adec:decorative xmlns:adec="http://schemas.microsoft.com/office/drawing/2017/decorative" val="0"/>
              </a:ext>
            </a:extLst>
          </p:cNvPr>
          <p:cNvSpPr txBox="1"/>
          <p:nvPr/>
        </p:nvSpPr>
        <p:spPr>
          <a:xfrm>
            <a:off x="9847277" y="2131884"/>
            <a:ext cx="1501588" cy="261610"/>
          </a:xfrm>
          <a:prstGeom prst="rect">
            <a:avLst/>
          </a:prstGeom>
          <a:noFill/>
        </p:spPr>
        <p:txBody>
          <a:bodyPr wrap="square" rtlCol="0">
            <a:spAutoFit/>
          </a:bodyPr>
          <a:lstStyle/>
          <a:p>
            <a:pPr algn="ctr" defTabSz="144000">
              <a:spcBef>
                <a:spcPts val="600"/>
              </a:spcBef>
            </a:pPr>
            <a:r>
              <a:rPr lang="en-GB" sz="1100" dirty="0">
                <a:effectLst/>
                <a:latin typeface="Georgia" panose="02040502050405020303" pitchFamily="18" charset="0"/>
              </a:rPr>
              <a:t>Elizabeth dies</a:t>
            </a:r>
          </a:p>
        </p:txBody>
      </p:sp>
      <p:pic>
        <p:nvPicPr>
          <p:cNvPr id="49" name="Picture 48">
            <a:extLst>
              <a:ext uri="{FF2B5EF4-FFF2-40B4-BE49-F238E27FC236}">
                <a16:creationId xmlns:a16="http://schemas.microsoft.com/office/drawing/2014/main" id="{E7AF8872-9EB5-1985-D1E4-BF266755191B}"/>
              </a:ext>
              <a:ext uri="{C183D7F6-B498-43B3-948B-1728B52AA6E4}">
                <adec:decorative xmlns:adec="http://schemas.microsoft.com/office/drawing/2017/decorative" val="1"/>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469618" y="2953682"/>
            <a:ext cx="11119939" cy="1166271"/>
          </a:xfrm>
          <a:prstGeom prst="rect">
            <a:avLst/>
          </a:prstGeom>
        </p:spPr>
      </p:pic>
      <p:pic>
        <p:nvPicPr>
          <p:cNvPr id="47" name="Picture 46">
            <a:extLst>
              <a:ext uri="{FF2B5EF4-FFF2-40B4-BE49-F238E27FC236}">
                <a16:creationId xmlns:a16="http://schemas.microsoft.com/office/drawing/2014/main" id="{2F34F869-0BF9-4BBC-60A4-F92CCCE2BD21}"/>
              </a:ext>
              <a:ext uri="{C183D7F6-B498-43B3-948B-1728B52AA6E4}">
                <adec:decorative xmlns:adec="http://schemas.microsoft.com/office/drawing/2017/decorative" val="1"/>
              </a:ext>
            </a:extLst>
          </p:cNvPr>
          <p:cNvPicPr>
            <a:picLocks noChangeAspect="1"/>
          </p:cNvPicPr>
          <p:nvPr/>
        </p:nvPicPr>
        <p:blipFill rotWithShape="1">
          <a:blip r:embed="rId17" cstate="screen">
            <a:extLst>
              <a:ext uri="{28A0092B-C50C-407E-A947-70E740481C1C}">
                <a14:useLocalDpi xmlns:a14="http://schemas.microsoft.com/office/drawing/2010/main"/>
              </a:ext>
            </a:extLst>
          </a:blip>
          <a:srcRect/>
          <a:stretch/>
        </p:blipFill>
        <p:spPr>
          <a:xfrm>
            <a:off x="5403903" y="2819904"/>
            <a:ext cx="1072056" cy="721277"/>
          </a:xfrm>
          <a:prstGeom prst="rect">
            <a:avLst/>
          </a:prstGeom>
        </p:spPr>
      </p:pic>
      <p:pic>
        <p:nvPicPr>
          <p:cNvPr id="50" name="Picture 49">
            <a:extLst>
              <a:ext uri="{FF2B5EF4-FFF2-40B4-BE49-F238E27FC236}">
                <a16:creationId xmlns:a16="http://schemas.microsoft.com/office/drawing/2014/main" id="{E65EB417-F47C-144E-5655-E9B52127CD32}"/>
              </a:ext>
              <a:ext uri="{C183D7F6-B498-43B3-948B-1728B52AA6E4}">
                <adec:decorative xmlns:adec="http://schemas.microsoft.com/office/drawing/2017/decorative" val="1"/>
              </a:ext>
            </a:extLst>
          </p:cNvPr>
          <p:cNvPicPr>
            <a:picLocks noChangeAspect="1"/>
          </p:cNvPicPr>
          <p:nvPr/>
        </p:nvPicPr>
        <p:blipFill rotWithShape="1">
          <a:blip r:embed="rId17" cstate="screen">
            <a:extLst>
              <a:ext uri="{28A0092B-C50C-407E-A947-70E740481C1C}">
                <a14:useLocalDpi xmlns:a14="http://schemas.microsoft.com/office/drawing/2010/main"/>
              </a:ext>
            </a:extLst>
          </a:blip>
          <a:srcRect/>
          <a:stretch/>
        </p:blipFill>
        <p:spPr>
          <a:xfrm>
            <a:off x="3852745" y="2815540"/>
            <a:ext cx="1072056" cy="721277"/>
          </a:xfrm>
          <a:prstGeom prst="rect">
            <a:avLst/>
          </a:prstGeom>
        </p:spPr>
      </p:pic>
      <p:pic>
        <p:nvPicPr>
          <p:cNvPr id="51" name="Picture 50">
            <a:extLst>
              <a:ext uri="{FF2B5EF4-FFF2-40B4-BE49-F238E27FC236}">
                <a16:creationId xmlns:a16="http://schemas.microsoft.com/office/drawing/2014/main" id="{3AEA4A09-6F29-78C8-D78B-3791311D6841}"/>
              </a:ext>
              <a:ext uri="{C183D7F6-B498-43B3-948B-1728B52AA6E4}">
                <adec:decorative xmlns:adec="http://schemas.microsoft.com/office/drawing/2017/decorative" val="1"/>
              </a:ext>
            </a:extLst>
          </p:cNvPr>
          <p:cNvPicPr>
            <a:picLocks noChangeAspect="1"/>
          </p:cNvPicPr>
          <p:nvPr/>
        </p:nvPicPr>
        <p:blipFill rotWithShape="1">
          <a:blip r:embed="rId17" cstate="screen">
            <a:extLst>
              <a:ext uri="{28A0092B-C50C-407E-A947-70E740481C1C}">
                <a14:useLocalDpi xmlns:a14="http://schemas.microsoft.com/office/drawing/2010/main"/>
              </a:ext>
            </a:extLst>
          </a:blip>
          <a:srcRect/>
          <a:stretch/>
        </p:blipFill>
        <p:spPr>
          <a:xfrm>
            <a:off x="2302469" y="2815539"/>
            <a:ext cx="1072056" cy="721277"/>
          </a:xfrm>
          <a:prstGeom prst="rect">
            <a:avLst/>
          </a:prstGeom>
        </p:spPr>
      </p:pic>
      <p:pic>
        <p:nvPicPr>
          <p:cNvPr id="52" name="Picture 51">
            <a:extLst>
              <a:ext uri="{FF2B5EF4-FFF2-40B4-BE49-F238E27FC236}">
                <a16:creationId xmlns:a16="http://schemas.microsoft.com/office/drawing/2014/main" id="{A57E76CD-96ED-9B99-F075-FE80BF1492F9}"/>
              </a:ext>
              <a:ext uri="{C183D7F6-B498-43B3-948B-1728B52AA6E4}">
                <adec:decorative xmlns:adec="http://schemas.microsoft.com/office/drawing/2017/decorative" val="1"/>
              </a:ext>
            </a:extLst>
          </p:cNvPr>
          <p:cNvPicPr>
            <a:picLocks noChangeAspect="1"/>
          </p:cNvPicPr>
          <p:nvPr/>
        </p:nvPicPr>
        <p:blipFill rotWithShape="1">
          <a:blip r:embed="rId17" cstate="screen">
            <a:extLst>
              <a:ext uri="{28A0092B-C50C-407E-A947-70E740481C1C}">
                <a14:useLocalDpi xmlns:a14="http://schemas.microsoft.com/office/drawing/2010/main"/>
              </a:ext>
            </a:extLst>
          </a:blip>
          <a:srcRect/>
          <a:stretch/>
        </p:blipFill>
        <p:spPr>
          <a:xfrm>
            <a:off x="744442" y="2815538"/>
            <a:ext cx="1072056" cy="721277"/>
          </a:xfrm>
          <a:prstGeom prst="rect">
            <a:avLst/>
          </a:prstGeom>
        </p:spPr>
      </p:pic>
      <p:pic>
        <p:nvPicPr>
          <p:cNvPr id="53" name="Picture 52">
            <a:extLst>
              <a:ext uri="{FF2B5EF4-FFF2-40B4-BE49-F238E27FC236}">
                <a16:creationId xmlns:a16="http://schemas.microsoft.com/office/drawing/2014/main" id="{E6283AB9-11A0-B917-18E6-025E067BD131}"/>
              </a:ext>
              <a:ext uri="{C183D7F6-B498-43B3-948B-1728B52AA6E4}">
                <adec:decorative xmlns:adec="http://schemas.microsoft.com/office/drawing/2017/decorative" val="1"/>
              </a:ext>
            </a:extLst>
          </p:cNvPr>
          <p:cNvPicPr>
            <a:picLocks noChangeAspect="1"/>
          </p:cNvPicPr>
          <p:nvPr/>
        </p:nvPicPr>
        <p:blipFill rotWithShape="1">
          <a:blip r:embed="rId17" cstate="screen">
            <a:extLst>
              <a:ext uri="{28A0092B-C50C-407E-A947-70E740481C1C}">
                <a14:useLocalDpi xmlns:a14="http://schemas.microsoft.com/office/drawing/2010/main"/>
              </a:ext>
            </a:extLst>
          </a:blip>
          <a:srcRect/>
          <a:stretch/>
        </p:blipFill>
        <p:spPr>
          <a:xfrm>
            <a:off x="6960609" y="2810937"/>
            <a:ext cx="1072056" cy="721277"/>
          </a:xfrm>
          <a:prstGeom prst="rect">
            <a:avLst/>
          </a:prstGeom>
        </p:spPr>
      </p:pic>
      <p:pic>
        <p:nvPicPr>
          <p:cNvPr id="54" name="Picture 53">
            <a:extLst>
              <a:ext uri="{FF2B5EF4-FFF2-40B4-BE49-F238E27FC236}">
                <a16:creationId xmlns:a16="http://schemas.microsoft.com/office/drawing/2014/main" id="{41411C9E-A68D-8521-39AB-1E5A16AC4396}"/>
              </a:ext>
              <a:ext uri="{C183D7F6-B498-43B3-948B-1728B52AA6E4}">
                <adec:decorative xmlns:adec="http://schemas.microsoft.com/office/drawing/2017/decorative" val="1"/>
              </a:ext>
            </a:extLst>
          </p:cNvPr>
          <p:cNvPicPr>
            <a:picLocks noChangeAspect="1"/>
          </p:cNvPicPr>
          <p:nvPr/>
        </p:nvPicPr>
        <p:blipFill rotWithShape="1">
          <a:blip r:embed="rId17" cstate="screen">
            <a:extLst>
              <a:ext uri="{28A0092B-C50C-407E-A947-70E740481C1C}">
                <a14:useLocalDpi xmlns:a14="http://schemas.microsoft.com/office/drawing/2010/main"/>
              </a:ext>
            </a:extLst>
          </a:blip>
          <a:srcRect/>
          <a:stretch/>
        </p:blipFill>
        <p:spPr>
          <a:xfrm>
            <a:off x="8512206" y="2819903"/>
            <a:ext cx="1072056" cy="721277"/>
          </a:xfrm>
          <a:prstGeom prst="rect">
            <a:avLst/>
          </a:prstGeom>
        </p:spPr>
      </p:pic>
      <p:pic>
        <p:nvPicPr>
          <p:cNvPr id="55" name="Picture 54">
            <a:extLst>
              <a:ext uri="{FF2B5EF4-FFF2-40B4-BE49-F238E27FC236}">
                <a16:creationId xmlns:a16="http://schemas.microsoft.com/office/drawing/2014/main" id="{71E33940-4FB5-0DA3-6285-2AE8FC18F9E3}"/>
              </a:ext>
              <a:ext uri="{C183D7F6-B498-43B3-948B-1728B52AA6E4}">
                <adec:decorative xmlns:adec="http://schemas.microsoft.com/office/drawing/2017/decorative" val="1"/>
              </a:ext>
            </a:extLst>
          </p:cNvPr>
          <p:cNvPicPr>
            <a:picLocks noChangeAspect="1"/>
          </p:cNvPicPr>
          <p:nvPr/>
        </p:nvPicPr>
        <p:blipFill rotWithShape="1">
          <a:blip r:embed="rId17" cstate="screen">
            <a:extLst>
              <a:ext uri="{28A0092B-C50C-407E-A947-70E740481C1C}">
                <a14:useLocalDpi xmlns:a14="http://schemas.microsoft.com/office/drawing/2010/main"/>
              </a:ext>
            </a:extLst>
          </a:blip>
          <a:srcRect/>
          <a:stretch/>
        </p:blipFill>
        <p:spPr>
          <a:xfrm>
            <a:off x="10068912" y="2819902"/>
            <a:ext cx="1072056" cy="721277"/>
          </a:xfrm>
          <a:prstGeom prst="rect">
            <a:avLst/>
          </a:prstGeom>
        </p:spPr>
      </p:pic>
      <p:pic>
        <p:nvPicPr>
          <p:cNvPr id="56" name="Picture 55">
            <a:extLst>
              <a:ext uri="{FF2B5EF4-FFF2-40B4-BE49-F238E27FC236}">
                <a16:creationId xmlns:a16="http://schemas.microsoft.com/office/drawing/2014/main" id="{D3D3DD81-05AC-3CCF-1FE4-537E4DD6C821}"/>
              </a:ext>
              <a:ext uri="{C183D7F6-B498-43B3-948B-1728B52AA6E4}">
                <adec:decorative xmlns:adec="http://schemas.microsoft.com/office/drawing/2017/decorative" val="1"/>
              </a:ext>
            </a:extLst>
          </p:cNvPr>
          <p:cNvPicPr>
            <a:picLocks noChangeAspect="1"/>
          </p:cNvPicPr>
          <p:nvPr/>
        </p:nvPicPr>
        <p:blipFill rotWithShape="1">
          <a:blip r:embed="rId17" cstate="screen">
            <a:extLst>
              <a:ext uri="{28A0092B-C50C-407E-A947-70E740481C1C}">
                <a14:useLocalDpi xmlns:a14="http://schemas.microsoft.com/office/drawing/2010/main"/>
              </a:ext>
            </a:extLst>
          </a:blip>
          <a:srcRect/>
          <a:stretch/>
        </p:blipFill>
        <p:spPr>
          <a:xfrm rot="10800000">
            <a:off x="6183915" y="3541673"/>
            <a:ext cx="1072056" cy="721277"/>
          </a:xfrm>
          <a:prstGeom prst="rect">
            <a:avLst/>
          </a:prstGeom>
        </p:spPr>
      </p:pic>
      <p:pic>
        <p:nvPicPr>
          <p:cNvPr id="57" name="Picture 56">
            <a:extLst>
              <a:ext uri="{FF2B5EF4-FFF2-40B4-BE49-F238E27FC236}">
                <a16:creationId xmlns:a16="http://schemas.microsoft.com/office/drawing/2014/main" id="{D75BE5E9-1EF7-D685-4065-1B4523D9D832}"/>
              </a:ext>
              <a:ext uri="{C183D7F6-B498-43B3-948B-1728B52AA6E4}">
                <adec:decorative xmlns:adec="http://schemas.microsoft.com/office/drawing/2017/decorative" val="1"/>
              </a:ext>
            </a:extLst>
          </p:cNvPr>
          <p:cNvPicPr>
            <a:picLocks noChangeAspect="1"/>
          </p:cNvPicPr>
          <p:nvPr/>
        </p:nvPicPr>
        <p:blipFill rotWithShape="1">
          <a:blip r:embed="rId17" cstate="screen">
            <a:extLst>
              <a:ext uri="{28A0092B-C50C-407E-A947-70E740481C1C}">
                <a14:useLocalDpi xmlns:a14="http://schemas.microsoft.com/office/drawing/2010/main"/>
              </a:ext>
            </a:extLst>
          </a:blip>
          <a:srcRect/>
          <a:stretch/>
        </p:blipFill>
        <p:spPr>
          <a:xfrm rot="10800000">
            <a:off x="4632757" y="3537309"/>
            <a:ext cx="1072056" cy="721277"/>
          </a:xfrm>
          <a:prstGeom prst="rect">
            <a:avLst/>
          </a:prstGeom>
        </p:spPr>
      </p:pic>
      <p:pic>
        <p:nvPicPr>
          <p:cNvPr id="58" name="Picture 57">
            <a:extLst>
              <a:ext uri="{FF2B5EF4-FFF2-40B4-BE49-F238E27FC236}">
                <a16:creationId xmlns:a16="http://schemas.microsoft.com/office/drawing/2014/main" id="{98C4EE7D-28DD-E0B1-FAF1-A86D87D6EAE6}"/>
              </a:ext>
              <a:ext uri="{C183D7F6-B498-43B3-948B-1728B52AA6E4}">
                <adec:decorative xmlns:adec="http://schemas.microsoft.com/office/drawing/2017/decorative" val="1"/>
              </a:ext>
            </a:extLst>
          </p:cNvPr>
          <p:cNvPicPr>
            <a:picLocks noChangeAspect="1"/>
          </p:cNvPicPr>
          <p:nvPr/>
        </p:nvPicPr>
        <p:blipFill rotWithShape="1">
          <a:blip r:embed="rId17" cstate="screen">
            <a:extLst>
              <a:ext uri="{28A0092B-C50C-407E-A947-70E740481C1C}">
                <a14:useLocalDpi xmlns:a14="http://schemas.microsoft.com/office/drawing/2010/main"/>
              </a:ext>
            </a:extLst>
          </a:blip>
          <a:srcRect/>
          <a:stretch/>
        </p:blipFill>
        <p:spPr>
          <a:xfrm rot="10800000">
            <a:off x="3082481" y="3537308"/>
            <a:ext cx="1072056" cy="721277"/>
          </a:xfrm>
          <a:prstGeom prst="rect">
            <a:avLst/>
          </a:prstGeom>
        </p:spPr>
      </p:pic>
      <p:pic>
        <p:nvPicPr>
          <p:cNvPr id="59" name="Picture 58">
            <a:extLst>
              <a:ext uri="{FF2B5EF4-FFF2-40B4-BE49-F238E27FC236}">
                <a16:creationId xmlns:a16="http://schemas.microsoft.com/office/drawing/2014/main" id="{0E8CF3BF-1519-34B5-D72B-E8D42A3CCAE7}"/>
              </a:ext>
              <a:ext uri="{C183D7F6-B498-43B3-948B-1728B52AA6E4}">
                <adec:decorative xmlns:adec="http://schemas.microsoft.com/office/drawing/2017/decorative" val="1"/>
              </a:ext>
            </a:extLst>
          </p:cNvPr>
          <p:cNvPicPr>
            <a:picLocks noChangeAspect="1"/>
          </p:cNvPicPr>
          <p:nvPr/>
        </p:nvPicPr>
        <p:blipFill rotWithShape="1">
          <a:blip r:embed="rId17" cstate="screen">
            <a:extLst>
              <a:ext uri="{28A0092B-C50C-407E-A947-70E740481C1C}">
                <a14:useLocalDpi xmlns:a14="http://schemas.microsoft.com/office/drawing/2010/main"/>
              </a:ext>
            </a:extLst>
          </a:blip>
          <a:srcRect/>
          <a:stretch/>
        </p:blipFill>
        <p:spPr>
          <a:xfrm rot="10800000">
            <a:off x="1524454" y="3537307"/>
            <a:ext cx="1072056" cy="721277"/>
          </a:xfrm>
          <a:prstGeom prst="rect">
            <a:avLst/>
          </a:prstGeom>
        </p:spPr>
      </p:pic>
      <p:pic>
        <p:nvPicPr>
          <p:cNvPr id="60" name="Picture 59">
            <a:extLst>
              <a:ext uri="{FF2B5EF4-FFF2-40B4-BE49-F238E27FC236}">
                <a16:creationId xmlns:a16="http://schemas.microsoft.com/office/drawing/2014/main" id="{7790CD06-9C51-9AA1-7A08-84D5B3D88851}"/>
              </a:ext>
              <a:ext uri="{C183D7F6-B498-43B3-948B-1728B52AA6E4}">
                <adec:decorative xmlns:adec="http://schemas.microsoft.com/office/drawing/2017/decorative" val="1"/>
              </a:ext>
            </a:extLst>
          </p:cNvPr>
          <p:cNvPicPr>
            <a:picLocks noChangeAspect="1"/>
          </p:cNvPicPr>
          <p:nvPr/>
        </p:nvPicPr>
        <p:blipFill rotWithShape="1">
          <a:blip r:embed="rId17" cstate="screen">
            <a:extLst>
              <a:ext uri="{28A0092B-C50C-407E-A947-70E740481C1C}">
                <a14:useLocalDpi xmlns:a14="http://schemas.microsoft.com/office/drawing/2010/main"/>
              </a:ext>
            </a:extLst>
          </a:blip>
          <a:srcRect/>
          <a:stretch/>
        </p:blipFill>
        <p:spPr>
          <a:xfrm rot="10800000">
            <a:off x="7740621" y="3532706"/>
            <a:ext cx="1072056" cy="721277"/>
          </a:xfrm>
          <a:prstGeom prst="rect">
            <a:avLst/>
          </a:prstGeom>
        </p:spPr>
      </p:pic>
      <p:pic>
        <p:nvPicPr>
          <p:cNvPr id="61" name="Picture 60">
            <a:extLst>
              <a:ext uri="{FF2B5EF4-FFF2-40B4-BE49-F238E27FC236}">
                <a16:creationId xmlns:a16="http://schemas.microsoft.com/office/drawing/2014/main" id="{1A0DEB10-AD7B-EC8A-BE10-01243A2ADBC8}"/>
              </a:ext>
              <a:ext uri="{C183D7F6-B498-43B3-948B-1728B52AA6E4}">
                <adec:decorative xmlns:adec="http://schemas.microsoft.com/office/drawing/2017/decorative" val="1"/>
              </a:ext>
            </a:extLst>
          </p:cNvPr>
          <p:cNvPicPr>
            <a:picLocks noChangeAspect="1"/>
          </p:cNvPicPr>
          <p:nvPr/>
        </p:nvPicPr>
        <p:blipFill rotWithShape="1">
          <a:blip r:embed="rId17" cstate="screen">
            <a:extLst>
              <a:ext uri="{28A0092B-C50C-407E-A947-70E740481C1C}">
                <a14:useLocalDpi xmlns:a14="http://schemas.microsoft.com/office/drawing/2010/main"/>
              </a:ext>
            </a:extLst>
          </a:blip>
          <a:srcRect/>
          <a:stretch/>
        </p:blipFill>
        <p:spPr>
          <a:xfrm rot="10800000">
            <a:off x="9292218" y="3541672"/>
            <a:ext cx="1072056" cy="721277"/>
          </a:xfrm>
          <a:prstGeom prst="rect">
            <a:avLst/>
          </a:prstGeom>
        </p:spPr>
      </p:pic>
      <p:sp>
        <p:nvSpPr>
          <p:cNvPr id="2" name="Title 6">
            <a:extLst>
              <a:ext uri="{FF2B5EF4-FFF2-40B4-BE49-F238E27FC236}">
                <a16:creationId xmlns:a16="http://schemas.microsoft.com/office/drawing/2014/main" id="{4B7D49B1-2BD6-44CB-50B8-F9EDDD4A6E7D}"/>
              </a:ext>
              <a:ext uri="{C183D7F6-B498-43B3-948B-1728B52AA6E4}">
                <adec:decorative xmlns:adec="http://schemas.microsoft.com/office/drawing/2017/decorative" val="0"/>
              </a:ext>
            </a:extLst>
          </p:cNvPr>
          <p:cNvSpPr txBox="1">
            <a:spLocks noGrp="1"/>
          </p:cNvSpPr>
          <p:nvPr>
            <p:ph type="title" idx="4294967295"/>
          </p:nvPr>
        </p:nvSpPr>
        <p:spPr>
          <a:xfrm>
            <a:off x="1280470" y="-731689"/>
            <a:ext cx="9454433" cy="52322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100" normalizeH="0" baseline="0" noProof="0" dirty="0">
                <a:ln>
                  <a:noFill/>
                </a:ln>
                <a:solidFill>
                  <a:srgbClr val="E6E6E6"/>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ELIZABETH I’S TOWER OF LONDON CHRONOLOGY 3</a:t>
            </a:r>
          </a:p>
        </p:txBody>
      </p:sp>
    </p:spTree>
    <p:extLst>
      <p:ext uri="{BB962C8B-B14F-4D97-AF65-F5344CB8AC3E}">
        <p14:creationId xmlns:p14="http://schemas.microsoft.com/office/powerpoint/2010/main" val="658901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D913DED-FD56-500D-43A6-A75974E7D682}"/>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CLASSROOM TASKS</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935483" y="1115924"/>
            <a:ext cx="5705013" cy="338554"/>
          </a:xfrm>
          <a:prstGeom prst="rect">
            <a:avLst/>
          </a:prstGeom>
          <a:noFill/>
        </p:spPr>
        <p:txBody>
          <a:bodyPr wrap="square" rtlCol="0">
            <a:spAutoFit/>
          </a:bodyPr>
          <a:lstStyle/>
          <a:p>
            <a:r>
              <a:rPr lang="en-GB" sz="1600" dirty="0">
                <a:latin typeface="Georgia" panose="02040502050405020303" pitchFamily="18" charset="0"/>
                <a:ea typeface="Open Sans" panose="020B0606030504020204" pitchFamily="34" charset="0"/>
                <a:cs typeface="Open Sans" panose="020B0606030504020204" pitchFamily="34" charset="0"/>
              </a:rPr>
              <a:t>How old was Elizabeth when she was imprisoned</a:t>
            </a:r>
            <a:r>
              <a:rPr lang="en-GB" sz="1600" dirty="0">
                <a:effectLst/>
                <a:latin typeface="Georgia" panose="02040502050405020303" pitchFamily="18" charset="0"/>
                <a:ea typeface="Open Sans" panose="020B0606030504020204" pitchFamily="34" charset="0"/>
                <a:cs typeface="Open Sans" panose="020B0606030504020204" pitchFamily="34" charset="0"/>
              </a:rPr>
              <a:t>?</a:t>
            </a:r>
          </a:p>
        </p:txBody>
      </p:sp>
      <p:sp>
        <p:nvSpPr>
          <p:cNvPr id="11" name="TextBox 10">
            <a:extLst>
              <a:ext uri="{FF2B5EF4-FFF2-40B4-BE49-F238E27FC236}">
                <a16:creationId xmlns:a16="http://schemas.microsoft.com/office/drawing/2014/main" id="{258C8595-C239-785D-D42A-0C136B5DAA03}"/>
              </a:ext>
              <a:ext uri="{C183D7F6-B498-43B3-948B-1728B52AA6E4}">
                <adec:decorative xmlns:adec="http://schemas.microsoft.com/office/drawing/2017/decorative" val="1"/>
              </a:ext>
            </a:extLst>
          </p:cNvPr>
          <p:cNvSpPr txBox="1">
            <a:spLocks/>
          </p:cNvSpPr>
          <p:nvPr/>
        </p:nvSpPr>
        <p:spPr>
          <a:xfrm>
            <a:off x="513530" y="1127465"/>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Q1</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610245"/>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87187D5-25DD-1CAC-207A-BECDFC84BF05}"/>
              </a:ext>
            </a:extLst>
          </p:cNvPr>
          <p:cNvSpPr txBox="1">
            <a:spLocks/>
          </p:cNvSpPr>
          <p:nvPr/>
        </p:nvSpPr>
        <p:spPr>
          <a:xfrm>
            <a:off x="935483" y="1725587"/>
            <a:ext cx="7327983" cy="1323439"/>
          </a:xfrm>
          <a:prstGeom prst="rect">
            <a:avLst/>
          </a:prstGeom>
          <a:noFill/>
        </p:spPr>
        <p:txBody>
          <a:bodyPr wrap="square" rtlCol="0">
            <a:spAutoFit/>
          </a:bodyPr>
          <a:lstStyle/>
          <a:p>
            <a:r>
              <a:rPr lang="en-GB" sz="1600" dirty="0">
                <a:latin typeface="Georgia" panose="02040502050405020303" pitchFamily="18" charset="0"/>
                <a:ea typeface="Open Sans" panose="020B0606030504020204" pitchFamily="34" charset="0"/>
                <a:cs typeface="Open Sans" panose="020B0606030504020204" pitchFamily="34" charset="0"/>
              </a:rPr>
              <a:t>Can you place these rebellions and plots in date order from first to last</a:t>
            </a:r>
            <a:r>
              <a:rPr lang="en-GB" sz="1600" dirty="0">
                <a:effectLst/>
                <a:latin typeface="Georgia" panose="02040502050405020303" pitchFamily="18" charset="0"/>
                <a:ea typeface="Open Sans" panose="020B0606030504020204" pitchFamily="34" charset="0"/>
                <a:cs typeface="Open Sans" panose="020B0606030504020204" pitchFamily="34" charset="0"/>
              </a:rPr>
              <a:t>?</a:t>
            </a:r>
          </a:p>
          <a:p>
            <a:endParaRPr lang="en-GB" sz="1600" dirty="0">
              <a:latin typeface="Georgia" panose="02040502050405020303" pitchFamily="18" charset="0"/>
              <a:ea typeface="Open Sans" panose="020B0606030504020204" pitchFamily="34" charset="0"/>
              <a:cs typeface="Open Sans" panose="020B0606030504020204" pitchFamily="34" charset="0"/>
            </a:endParaRPr>
          </a:p>
          <a:p>
            <a:pPr marL="285750" indent="-285750">
              <a:buFont typeface="Arial" panose="020B0604020202020204" pitchFamily="34" charset="0"/>
              <a:buChar char="•"/>
            </a:pPr>
            <a:r>
              <a:rPr lang="en-GB" sz="1600" dirty="0">
                <a:effectLst/>
                <a:latin typeface="Georgia" panose="02040502050405020303" pitchFamily="18" charset="0"/>
                <a:ea typeface="Open Sans" panose="020B0606030504020204" pitchFamily="34" charset="0"/>
                <a:cs typeface="Open Sans" panose="020B0606030504020204" pitchFamily="34" charset="0"/>
              </a:rPr>
              <a:t>Thomas Wyatt’s rebellion</a:t>
            </a:r>
          </a:p>
          <a:p>
            <a:pPr marL="285750" indent="-285750">
              <a:buFont typeface="Arial" panose="020B0604020202020204" pitchFamily="34" charset="0"/>
              <a:buChar char="•"/>
            </a:pPr>
            <a:r>
              <a:rPr lang="en-GB" sz="1600" dirty="0">
                <a:latin typeface="Georgia" panose="02040502050405020303" pitchFamily="18" charset="0"/>
                <a:ea typeface="Open Sans" panose="020B0606030504020204" pitchFamily="34" charset="0"/>
                <a:cs typeface="Open Sans" panose="020B0606030504020204" pitchFamily="34" charset="0"/>
              </a:rPr>
              <a:t>Robert Devereaux’s rebellion</a:t>
            </a:r>
          </a:p>
          <a:p>
            <a:pPr marL="285750" indent="-285750">
              <a:buFont typeface="Arial" panose="020B0604020202020204" pitchFamily="34" charset="0"/>
              <a:buChar char="•"/>
            </a:pPr>
            <a:r>
              <a:rPr lang="en-GB" sz="1600" dirty="0">
                <a:effectLst/>
                <a:latin typeface="Georgia" panose="02040502050405020303" pitchFamily="18" charset="0"/>
                <a:ea typeface="Open Sans" panose="020B0606030504020204" pitchFamily="34" charset="0"/>
                <a:cs typeface="Open Sans" panose="020B0606030504020204" pitchFamily="34" charset="0"/>
              </a:rPr>
              <a:t>Anthony Babington’s plot</a:t>
            </a:r>
          </a:p>
        </p:txBody>
      </p:sp>
      <p:sp>
        <p:nvSpPr>
          <p:cNvPr id="30" name="TextBox 29">
            <a:extLst>
              <a:ext uri="{FF2B5EF4-FFF2-40B4-BE49-F238E27FC236}">
                <a16:creationId xmlns:a16="http://schemas.microsoft.com/office/drawing/2014/main" id="{22F14324-F6DE-4632-5186-D7CB8471FC58}"/>
              </a:ext>
              <a:ext uri="{C183D7F6-B498-43B3-948B-1728B52AA6E4}">
                <adec:decorative xmlns:adec="http://schemas.microsoft.com/office/drawing/2017/decorative" val="1"/>
              </a:ext>
            </a:extLst>
          </p:cNvPr>
          <p:cNvSpPr txBox="1">
            <a:spLocks/>
          </p:cNvSpPr>
          <p:nvPr/>
        </p:nvSpPr>
        <p:spPr>
          <a:xfrm>
            <a:off x="513530" y="1737128"/>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Q2</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31" name="Straight Connector 30">
            <a:extLst>
              <a:ext uri="{FF2B5EF4-FFF2-40B4-BE49-F238E27FC236}">
                <a16:creationId xmlns:a16="http://schemas.microsoft.com/office/drawing/2014/main" id="{3B58060D-CA53-05B8-06EB-73FF83878BD2}"/>
              </a:ext>
              <a:ext uri="{C183D7F6-B498-43B3-948B-1728B52AA6E4}">
                <adec:decorative xmlns:adec="http://schemas.microsoft.com/office/drawing/2017/decorative" val="1"/>
              </a:ext>
            </a:extLst>
          </p:cNvPr>
          <p:cNvCxnSpPr>
            <a:cxnSpLocks/>
          </p:cNvCxnSpPr>
          <p:nvPr/>
        </p:nvCxnSpPr>
        <p:spPr>
          <a:xfrm>
            <a:off x="596014" y="3168164"/>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D9613F6E-7DF0-2EA2-9A23-ADB17216C721}"/>
              </a:ext>
            </a:extLst>
          </p:cNvPr>
          <p:cNvSpPr txBox="1">
            <a:spLocks/>
          </p:cNvSpPr>
          <p:nvPr/>
        </p:nvSpPr>
        <p:spPr>
          <a:xfrm>
            <a:off x="935483" y="3326598"/>
            <a:ext cx="9952650" cy="338554"/>
          </a:xfrm>
          <a:prstGeom prst="rect">
            <a:avLst/>
          </a:prstGeom>
          <a:noFill/>
        </p:spPr>
        <p:txBody>
          <a:bodyPr wrap="square" rtlCol="0">
            <a:spAutoFit/>
          </a:bodyPr>
          <a:lstStyle/>
          <a:p>
            <a:r>
              <a:rPr lang="en-GB" sz="1600" dirty="0">
                <a:latin typeface="Georgia" panose="02040502050405020303" pitchFamily="18" charset="0"/>
                <a:ea typeface="Open Sans" panose="020B0606030504020204" pitchFamily="34" charset="0"/>
                <a:cs typeface="Open Sans" panose="020B0606030504020204" pitchFamily="34" charset="0"/>
              </a:rPr>
              <a:t>Philip Howard was imprisoned for 10 years before he died at the Tower. When did he become a prisoner</a:t>
            </a:r>
            <a:r>
              <a:rPr lang="en-GB" sz="1600" dirty="0">
                <a:effectLst/>
                <a:latin typeface="Georgia" panose="02040502050405020303" pitchFamily="18" charset="0"/>
                <a:ea typeface="Open Sans" panose="020B0606030504020204" pitchFamily="34" charset="0"/>
                <a:cs typeface="Open Sans" panose="020B0606030504020204" pitchFamily="34" charset="0"/>
              </a:rPr>
              <a:t>?</a:t>
            </a:r>
          </a:p>
        </p:txBody>
      </p:sp>
      <p:sp>
        <p:nvSpPr>
          <p:cNvPr id="33" name="TextBox 32">
            <a:extLst>
              <a:ext uri="{FF2B5EF4-FFF2-40B4-BE49-F238E27FC236}">
                <a16:creationId xmlns:a16="http://schemas.microsoft.com/office/drawing/2014/main" id="{42863F3F-934A-B7D2-84B2-F5E8E5F4E346}"/>
              </a:ext>
              <a:ext uri="{C183D7F6-B498-43B3-948B-1728B52AA6E4}">
                <adec:decorative xmlns:adec="http://schemas.microsoft.com/office/drawing/2017/decorative" val="1"/>
              </a:ext>
            </a:extLst>
          </p:cNvPr>
          <p:cNvSpPr txBox="1">
            <a:spLocks/>
          </p:cNvSpPr>
          <p:nvPr/>
        </p:nvSpPr>
        <p:spPr>
          <a:xfrm>
            <a:off x="513530" y="3338139"/>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Q3</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cxnSp>
        <p:nvCxnSpPr>
          <p:cNvPr id="34" name="Straight Connector 33">
            <a:extLst>
              <a:ext uri="{FF2B5EF4-FFF2-40B4-BE49-F238E27FC236}">
                <a16:creationId xmlns:a16="http://schemas.microsoft.com/office/drawing/2014/main" id="{947B2F2F-9A1C-7B4C-2716-D58D0DB2FC5B}"/>
              </a:ext>
              <a:ext uri="{C183D7F6-B498-43B3-948B-1728B52AA6E4}">
                <adec:decorative xmlns:adec="http://schemas.microsoft.com/office/drawing/2017/decorative" val="1"/>
              </a:ext>
            </a:extLst>
          </p:cNvPr>
          <p:cNvCxnSpPr>
            <a:cxnSpLocks/>
          </p:cNvCxnSpPr>
          <p:nvPr/>
        </p:nvCxnSpPr>
        <p:spPr>
          <a:xfrm>
            <a:off x="596014" y="3820919"/>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C181AABE-3EBB-9957-3C9B-4DA09560903B}"/>
              </a:ext>
            </a:extLst>
          </p:cNvPr>
          <p:cNvSpPr txBox="1">
            <a:spLocks/>
          </p:cNvSpPr>
          <p:nvPr/>
        </p:nvSpPr>
        <p:spPr>
          <a:xfrm>
            <a:off x="935483" y="3971880"/>
            <a:ext cx="9318225" cy="338554"/>
          </a:xfrm>
          <a:prstGeom prst="rect">
            <a:avLst/>
          </a:prstGeom>
          <a:noFill/>
        </p:spPr>
        <p:txBody>
          <a:bodyPr wrap="square" rtlCol="0">
            <a:spAutoFit/>
          </a:bodyPr>
          <a:lstStyle/>
          <a:p>
            <a:r>
              <a:rPr lang="en-GB" sz="1600" dirty="0">
                <a:latin typeface="Georgia" panose="02040502050405020303" pitchFamily="18" charset="0"/>
                <a:ea typeface="Open Sans" panose="020B0606030504020204" pitchFamily="34" charset="0"/>
                <a:cs typeface="Open Sans" panose="020B0606030504020204" pitchFamily="34" charset="0"/>
              </a:rPr>
              <a:t>What was the name of the Jesuit who escaped from the Tower</a:t>
            </a:r>
            <a:r>
              <a:rPr lang="en-GB" sz="1600" dirty="0">
                <a:effectLst/>
                <a:latin typeface="Georgia" panose="02040502050405020303" pitchFamily="18" charset="0"/>
                <a:ea typeface="Open Sans" panose="020B0606030504020204" pitchFamily="34" charset="0"/>
                <a:cs typeface="Open Sans" panose="020B0606030504020204" pitchFamily="34" charset="0"/>
              </a:rPr>
              <a:t>? </a:t>
            </a:r>
          </a:p>
        </p:txBody>
      </p:sp>
      <p:sp>
        <p:nvSpPr>
          <p:cNvPr id="36" name="TextBox 35">
            <a:extLst>
              <a:ext uri="{FF2B5EF4-FFF2-40B4-BE49-F238E27FC236}">
                <a16:creationId xmlns:a16="http://schemas.microsoft.com/office/drawing/2014/main" id="{B517E7C7-A140-1168-D2FD-F9BB4F0DFFCD}"/>
              </a:ext>
              <a:ext uri="{C183D7F6-B498-43B3-948B-1728B52AA6E4}">
                <adec:decorative xmlns:adec="http://schemas.microsoft.com/office/drawing/2017/decorative" val="1"/>
              </a:ext>
            </a:extLst>
          </p:cNvPr>
          <p:cNvSpPr txBox="1">
            <a:spLocks/>
          </p:cNvSpPr>
          <p:nvPr/>
        </p:nvSpPr>
        <p:spPr>
          <a:xfrm>
            <a:off x="513530" y="3983421"/>
            <a:ext cx="507748" cy="338554"/>
          </a:xfrm>
          <a:prstGeom prst="rect">
            <a:avLst/>
          </a:prstGeom>
          <a:noFill/>
        </p:spPr>
        <p:txBody>
          <a:bodyPr wrap="square" rtlCol="0">
            <a:spAutoFit/>
          </a:bodyPr>
          <a:lstStyle/>
          <a:p>
            <a:r>
              <a:rPr lang="en-GB" sz="1600" b="1" spc="30" dirty="0">
                <a:effectLst/>
                <a:latin typeface="Open Sans Condensed" panose="020B0606030504020204" pitchFamily="34" charset="0"/>
                <a:ea typeface="Open Sans Condensed" panose="020B0606030504020204" pitchFamily="34" charset="0"/>
                <a:cs typeface="Open Sans Condensed" panose="020B0606030504020204" pitchFamily="34" charset="0"/>
              </a:rPr>
              <a:t>Q4</a:t>
            </a:r>
            <a:endParaRPr lang="en-GB" sz="1600" spc="30" dirty="0">
              <a:effectLst/>
              <a:latin typeface="Open Sans Condensed Light" panose="020B0306030504020204" pitchFamily="34" charset="0"/>
              <a:ea typeface="Open Sans Condensed Light" panose="020B0306030504020204" pitchFamily="34" charset="0"/>
              <a:cs typeface="Open Sans Condensed Light" panose="020B0306030504020204" pitchFamily="34" charset="0"/>
            </a:endParaRPr>
          </a:p>
        </p:txBody>
      </p:sp>
      <p:pic>
        <p:nvPicPr>
          <p:cNvPr id="2" name="Google Shape;421;g2b6d011acb8_0_8">
            <a:extLst>
              <a:ext uri="{FF2B5EF4-FFF2-40B4-BE49-F238E27FC236}">
                <a16:creationId xmlns:a16="http://schemas.microsoft.com/office/drawing/2014/main" id="{5A562825-D9EA-CA27-7BD9-AFB7B75C6051}"/>
              </a:ext>
              <a:ext uri="{C183D7F6-B498-43B3-948B-1728B52AA6E4}">
                <adec:decorative xmlns:adec="http://schemas.microsoft.com/office/drawing/2017/decorative" val="1"/>
              </a:ext>
            </a:extLst>
          </p:cNvPr>
          <p:cNvPicPr preferRelativeResize="0">
            <a:picLocks noChangeAspect="1"/>
          </p:cNvPicPr>
          <p:nvPr/>
        </p:nvPicPr>
        <p:blipFill>
          <a:blip r:embed="rId4" cstate="screen">
            <a:alphaModFix/>
            <a:extLst>
              <a:ext uri="{28A0092B-C50C-407E-A947-70E740481C1C}">
                <a14:useLocalDpi xmlns:a14="http://schemas.microsoft.com/office/drawing/2010/main"/>
              </a:ext>
            </a:extLst>
          </a:blip>
          <a:stretch>
            <a:fillRect/>
          </a:stretch>
        </p:blipFill>
        <p:spPr>
          <a:xfrm>
            <a:off x="10330187" y="314270"/>
            <a:ext cx="1449687" cy="1449725"/>
          </a:xfrm>
          <a:prstGeom prst="rect">
            <a:avLst/>
          </a:prstGeom>
          <a:noFill/>
          <a:ln>
            <a:noFill/>
          </a:ln>
        </p:spPr>
      </p:pic>
    </p:spTree>
    <p:extLst>
      <p:ext uri="{BB962C8B-B14F-4D97-AF65-F5344CB8AC3E}">
        <p14:creationId xmlns:p14="http://schemas.microsoft.com/office/powerpoint/2010/main" val="3885894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DF10A4F-4098-B769-B2BE-FFDDF0A4B4C7}"/>
              </a:ext>
              <a:ext uri="{C183D7F6-B498-43B3-948B-1728B52AA6E4}">
                <adec:decorative xmlns:adec="http://schemas.microsoft.com/office/drawing/2017/decorative" val="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 y="0"/>
            <a:ext cx="12192001" cy="6853344"/>
          </a:xfrm>
          <a:prstGeom prst="rect">
            <a:avLst/>
          </a:prstGeom>
        </p:spPr>
      </p:pic>
      <p:sp>
        <p:nvSpPr>
          <p:cNvPr id="9" name="Title 8">
            <a:extLst>
              <a:ext uri="{FF2B5EF4-FFF2-40B4-BE49-F238E27FC236}">
                <a16:creationId xmlns:a16="http://schemas.microsoft.com/office/drawing/2014/main" id="{B12204E2-A0DB-3756-FC77-31F68340F65B}"/>
              </a:ext>
            </a:extLst>
          </p:cNvPr>
          <p:cNvSpPr txBox="1">
            <a:spLocks noGrp="1"/>
          </p:cNvSpPr>
          <p:nvPr>
            <p:ph type="title" idx="4294967295"/>
          </p:nvPr>
        </p:nvSpPr>
        <p:spPr>
          <a:xfrm>
            <a:off x="411947" y="386924"/>
            <a:ext cx="6404489" cy="58477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100" normalizeH="0" baseline="0" noProof="0" dirty="0">
                <a:ln>
                  <a:noFill/>
                </a:ln>
                <a:solidFill>
                  <a:srgbClr val="45235E"/>
                </a:solidFill>
                <a:effectLst/>
                <a:uLnTx/>
                <a:uFillTx/>
                <a:latin typeface="Open Sans Condensed" panose="020B0606030504020204" pitchFamily="34" charset="0"/>
                <a:ea typeface="Open Sans Condensed" panose="020B0606030504020204" pitchFamily="34" charset="0"/>
                <a:cs typeface="Open Sans Condensed" panose="020B0606030504020204" pitchFamily="34" charset="0"/>
              </a:rPr>
              <a:t>VOCABULARY LIST</a:t>
            </a:r>
          </a:p>
        </p:txBody>
      </p:sp>
      <p:sp>
        <p:nvSpPr>
          <p:cNvPr id="10" name="TextBox 9">
            <a:extLst>
              <a:ext uri="{FF2B5EF4-FFF2-40B4-BE49-F238E27FC236}">
                <a16:creationId xmlns:a16="http://schemas.microsoft.com/office/drawing/2014/main" id="{D845CFDD-E078-E193-4727-8B67D6F700F3}"/>
              </a:ext>
            </a:extLst>
          </p:cNvPr>
          <p:cNvSpPr txBox="1">
            <a:spLocks/>
          </p:cNvSpPr>
          <p:nvPr/>
        </p:nvSpPr>
        <p:spPr>
          <a:xfrm>
            <a:off x="792972" y="1320111"/>
            <a:ext cx="10882788" cy="338554"/>
          </a:xfrm>
          <a:prstGeom prst="rect">
            <a:avLst/>
          </a:prstGeom>
          <a:noFill/>
        </p:spPr>
        <p:txBody>
          <a:bodyPr wrap="square" rtlCol="0">
            <a:spAutoFit/>
          </a:bodyPr>
          <a:lstStyle/>
          <a:p>
            <a:r>
              <a:rPr lang="en-GB" sz="1600" b="1" dirty="0">
                <a:solidFill>
                  <a:srgbClr val="9D691F"/>
                </a:solidFill>
                <a:latin typeface="Georgia" panose="02040502050405020303" pitchFamily="18" charset="0"/>
                <a:ea typeface="Open Sans" panose="020B0606030504020204" pitchFamily="34" charset="0"/>
                <a:cs typeface="Open Sans" panose="020B0606030504020204" pitchFamily="34" charset="0"/>
              </a:rPr>
              <a:t>rebellion</a:t>
            </a:r>
            <a:r>
              <a:rPr lang="en-GB" sz="1600" dirty="0">
                <a:effectLst/>
                <a:latin typeface="Georgia" panose="02040502050405020303" pitchFamily="18" charset="0"/>
                <a:ea typeface="Open Sans" panose="020B0606030504020204" pitchFamily="34" charset="0"/>
                <a:cs typeface="Open Sans" panose="020B0606030504020204" pitchFamily="34" charset="0"/>
              </a:rPr>
              <a:t>  |  </a:t>
            </a:r>
            <a:r>
              <a:rPr lang="en-GB" sz="1600" dirty="0">
                <a:latin typeface="Georgia" panose="02040502050405020303" pitchFamily="18" charset="0"/>
                <a:ea typeface="Open Sans" panose="020B0606030504020204" pitchFamily="34" charset="0"/>
                <a:cs typeface="Open Sans" panose="020B0606030504020204" pitchFamily="34" charset="0"/>
              </a:rPr>
              <a:t>an act of armed resistance to an established government or leader</a:t>
            </a:r>
            <a:endParaRPr lang="en-GB" sz="1600" dirty="0">
              <a:effectLst/>
              <a:latin typeface="Georgia" panose="02040502050405020303" pitchFamily="18" charset="0"/>
              <a:ea typeface="Open Sans" panose="020B0606030504020204" pitchFamily="34" charset="0"/>
              <a:cs typeface="Open Sans" panose="020B0606030504020204" pitchFamily="34" charset="0"/>
            </a:endParaRPr>
          </a:p>
        </p:txBody>
      </p:sp>
      <p:cxnSp>
        <p:nvCxnSpPr>
          <p:cNvPr id="18" name="Straight Connector 17">
            <a:extLst>
              <a:ext uri="{FF2B5EF4-FFF2-40B4-BE49-F238E27FC236}">
                <a16:creationId xmlns:a16="http://schemas.microsoft.com/office/drawing/2014/main" id="{8D09B037-E551-0C2B-88B3-DC93918B7C27}"/>
              </a:ext>
              <a:ext uri="{C183D7F6-B498-43B3-948B-1728B52AA6E4}">
                <adec:decorative xmlns:adec="http://schemas.microsoft.com/office/drawing/2017/decorative" val="1"/>
              </a:ext>
            </a:extLst>
          </p:cNvPr>
          <p:cNvCxnSpPr>
            <a:cxnSpLocks/>
          </p:cNvCxnSpPr>
          <p:nvPr/>
        </p:nvCxnSpPr>
        <p:spPr>
          <a:xfrm>
            <a:off x="596014" y="1821654"/>
            <a:ext cx="10970552" cy="0"/>
          </a:xfrm>
          <a:prstGeom prst="line">
            <a:avLst/>
          </a:prstGeom>
          <a:ln w="12700">
            <a:solidFill>
              <a:srgbClr val="D0B070"/>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87187D5-25DD-1CAC-207A-BECDFC84BF05}"/>
              </a:ext>
            </a:extLst>
          </p:cNvPr>
          <p:cNvSpPr txBox="1">
            <a:spLocks/>
          </p:cNvSpPr>
          <p:nvPr/>
        </p:nvSpPr>
        <p:spPr>
          <a:xfrm>
            <a:off x="792972" y="1960823"/>
            <a:ext cx="10882787" cy="338554"/>
          </a:xfrm>
          <a:prstGeom prst="rect">
            <a:avLst/>
          </a:prstGeom>
          <a:noFill/>
        </p:spPr>
        <p:txBody>
          <a:bodyPr wrap="square" rtlCol="0">
            <a:spAutoFit/>
          </a:bodyPr>
          <a:lstStyle/>
          <a:p>
            <a:r>
              <a:rPr lang="en-GB" sz="1600" b="1" dirty="0">
                <a:solidFill>
                  <a:srgbClr val="9D691F"/>
                </a:solidFill>
                <a:effectLst/>
                <a:latin typeface="Georgia" panose="02040502050405020303" pitchFamily="18" charset="0"/>
                <a:ea typeface="Open Sans" panose="020B0606030504020204" pitchFamily="34" charset="0"/>
                <a:cs typeface="Open Sans" panose="020B0606030504020204" pitchFamily="34" charset="0"/>
              </a:rPr>
              <a:t>Jesuit</a:t>
            </a:r>
            <a:r>
              <a:rPr lang="en-GB" sz="1600" dirty="0">
                <a:effectLst/>
                <a:latin typeface="Georgia" panose="02040502050405020303" pitchFamily="18" charset="0"/>
                <a:ea typeface="Open Sans" panose="020B0606030504020204" pitchFamily="34" charset="0"/>
                <a:cs typeface="Open Sans" panose="020B0606030504020204" pitchFamily="34" charset="0"/>
              </a:rPr>
              <a:t>  |  </a:t>
            </a:r>
            <a:r>
              <a:rPr lang="en-GB" sz="1600" dirty="0">
                <a:latin typeface="Georgia" panose="02040502050405020303" pitchFamily="18" charset="0"/>
                <a:ea typeface="Open Sans" panose="020B0606030504020204" pitchFamily="34" charset="0"/>
                <a:cs typeface="Open Sans" panose="020B0606030504020204" pitchFamily="34" charset="0"/>
              </a:rPr>
              <a:t>Catholic priest whose mission was to restore the Catholic faith to England</a:t>
            </a:r>
            <a:r>
              <a:rPr lang="en-GB" sz="1600" dirty="0">
                <a:effectLst/>
                <a:latin typeface="Georgia" panose="02040502050405020303" pitchFamily="18" charset="0"/>
                <a:ea typeface="Open Sans" panose="020B0606030504020204" pitchFamily="34" charset="0"/>
                <a:cs typeface="Open Sans" panose="020B0606030504020204" pitchFamily="34" charset="0"/>
              </a:rPr>
              <a:t> </a:t>
            </a:r>
          </a:p>
        </p:txBody>
      </p:sp>
      <p:pic>
        <p:nvPicPr>
          <p:cNvPr id="2" name="Picture 1">
            <a:extLst>
              <a:ext uri="{FF2B5EF4-FFF2-40B4-BE49-F238E27FC236}">
                <a16:creationId xmlns:a16="http://schemas.microsoft.com/office/drawing/2014/main" id="{58AEA2A7-A18D-2B37-61F5-75FEB21F1EDB}"/>
              </a:ext>
              <a:ext uri="{C183D7F6-B498-43B3-948B-1728B52AA6E4}">
                <adec:decorative xmlns:adec="http://schemas.microsoft.com/office/drawing/2017/decorative" val="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rot="60000">
            <a:off x="2042737" y="5620552"/>
            <a:ext cx="1563689" cy="903622"/>
          </a:xfrm>
          <a:prstGeom prst="rect">
            <a:avLst/>
          </a:prstGeom>
        </p:spPr>
      </p:pic>
      <p:pic>
        <p:nvPicPr>
          <p:cNvPr id="8" name="Picture 7">
            <a:extLst>
              <a:ext uri="{FF2B5EF4-FFF2-40B4-BE49-F238E27FC236}">
                <a16:creationId xmlns:a16="http://schemas.microsoft.com/office/drawing/2014/main" id="{EC16E05A-0CA3-0FE0-396F-6199B5E7CB32}"/>
              </a:ext>
              <a:ext uri="{C183D7F6-B498-43B3-948B-1728B52AA6E4}">
                <adec:decorative xmlns:adec="http://schemas.microsoft.com/office/drawing/2017/decorative" val="1"/>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rot="60000">
            <a:off x="484904" y="5623975"/>
            <a:ext cx="1563689" cy="889565"/>
          </a:xfrm>
          <a:prstGeom prst="rect">
            <a:avLst/>
          </a:prstGeom>
        </p:spPr>
      </p:pic>
    </p:spTree>
    <p:extLst>
      <p:ext uri="{BB962C8B-B14F-4D97-AF65-F5344CB8AC3E}">
        <p14:creationId xmlns:p14="http://schemas.microsoft.com/office/powerpoint/2010/main" val="7897857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31d596bc-3970-4961-a954-aa047f23021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E21BB1874974E48942C34E2F324132B" ma:contentTypeVersion="16" ma:contentTypeDescription="Create a new document." ma:contentTypeScope="" ma:versionID="b139b4af50cd36c4b389b7852cbdb0cc">
  <xsd:schema xmlns:xsd="http://www.w3.org/2001/XMLSchema" xmlns:xs="http://www.w3.org/2001/XMLSchema" xmlns:p="http://schemas.microsoft.com/office/2006/metadata/properties" xmlns:ns3="31d596bc-3970-4961-a954-aa047f23021d" xmlns:ns4="66780ec6-367a-4d76-a92d-b6cfe4c4ea3e" targetNamespace="http://schemas.microsoft.com/office/2006/metadata/properties" ma:root="true" ma:fieldsID="99989eefe0ed8b30a74387c56e686d7a" ns3:_="" ns4:_="">
    <xsd:import namespace="31d596bc-3970-4961-a954-aa047f23021d"/>
    <xsd:import namespace="66780ec6-367a-4d76-a92d-b6cfe4c4ea3e"/>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ObjectDetectorVersions" minOccurs="0"/>
                <xsd:element ref="ns3:MediaLengthInSeconds" minOccurs="0"/>
                <xsd:element ref="ns3:MediaServiceLocation"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d596bc-3970-4961-a954-aa047f2302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element name="MediaServiceSystemTags" ma:index="22" nillable="true" ma:displayName="MediaServiceSystemTags" ma:hidden="true" ma:internalName="MediaServiceSystemTags" ma:readOnly="true">
      <xsd:simpleType>
        <xsd:restriction base="dms:Note"/>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6780ec6-367a-4d76-a92d-b6cfe4c4ea3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143F6A4-7BED-4B17-80BC-1BFF0DFD66B2}">
  <ds:schemaRefs>
    <ds:schemaRef ds:uri="http://schemas.microsoft.com/sharepoint/v3/contenttype/forms"/>
  </ds:schemaRefs>
</ds:datastoreItem>
</file>

<file path=customXml/itemProps2.xml><?xml version="1.0" encoding="utf-8"?>
<ds:datastoreItem xmlns:ds="http://schemas.openxmlformats.org/officeDocument/2006/customXml" ds:itemID="{CB3A52B0-74CC-4FDE-A853-3A8DD9711C10}">
  <ds:schemaRefs>
    <ds:schemaRef ds:uri="http://purl.org/dc/elements/1.1/"/>
    <ds:schemaRef ds:uri="http://www.w3.org/XML/1998/namespace"/>
    <ds:schemaRef ds:uri="http://schemas.microsoft.com/office/2006/documentManagement/types"/>
    <ds:schemaRef ds:uri="http://purl.org/dc/dcmitype/"/>
    <ds:schemaRef ds:uri="http://schemas.microsoft.com/office/infopath/2007/PartnerControls"/>
    <ds:schemaRef ds:uri="http://purl.org/dc/terms/"/>
    <ds:schemaRef ds:uri="http://schemas.openxmlformats.org/package/2006/metadata/core-properties"/>
    <ds:schemaRef ds:uri="66780ec6-367a-4d76-a92d-b6cfe4c4ea3e"/>
    <ds:schemaRef ds:uri="31d596bc-3970-4961-a954-aa047f23021d"/>
    <ds:schemaRef ds:uri="http://schemas.microsoft.com/office/2006/metadata/properties"/>
  </ds:schemaRefs>
</ds:datastoreItem>
</file>

<file path=customXml/itemProps3.xml><?xml version="1.0" encoding="utf-8"?>
<ds:datastoreItem xmlns:ds="http://schemas.openxmlformats.org/officeDocument/2006/customXml" ds:itemID="{F1CD4714-35DB-4E0E-A68D-1AC8C51A30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1d596bc-3970-4961-a954-aa047f23021d"/>
    <ds:schemaRef ds:uri="66780ec6-367a-4d76-a92d-b6cfe4c4ea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10260</TotalTime>
  <Words>746</Words>
  <Application>Microsoft Office PowerPoint</Application>
  <PresentationFormat>Widescreen</PresentationFormat>
  <Paragraphs>128</Paragraphs>
  <Slides>7</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Calibri</vt:lpstr>
      <vt:lpstr>Calibri Light</vt:lpstr>
      <vt:lpstr>Georgia</vt:lpstr>
      <vt:lpstr>Open Sans Condensed</vt:lpstr>
      <vt:lpstr>Open Sans Condensed Light</vt:lpstr>
      <vt:lpstr>Symbol</vt:lpstr>
      <vt:lpstr>Office Theme</vt:lpstr>
      <vt:lpstr>HOW TO USE - NOTES FOR TEACHERS</vt:lpstr>
      <vt:lpstr>WHEN ARE WE?</vt:lpstr>
      <vt:lpstr>ELIZABETH I’S TOWER OF LONDON CHRONOLOGY  </vt:lpstr>
      <vt:lpstr>ELIZABETH I’S TOWER OF LONDON CHRONOLOGY 2</vt:lpstr>
      <vt:lpstr>ELIZABETH I’S TOWER OF LONDON CHRONOLOGY 3</vt:lpstr>
      <vt:lpstr>CLASSROOM TASKS</vt:lpstr>
      <vt:lpstr>VOCABULARY LIST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Historic Royal Palaces</dc:creator>
  <cp:lastModifiedBy>Rosie Cooper</cp:lastModifiedBy>
  <cp:revision>43</cp:revision>
  <dcterms:created xsi:type="dcterms:W3CDTF">2023-08-03T09:37:27Z</dcterms:created>
  <dcterms:modified xsi:type="dcterms:W3CDTF">2024-05-01T12:32:52Z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0x0101002E21BB1874974E48942C34E2F324132B</vt:lpwstr>
  </property>
</Properties>
</file>