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67" r:id="rId5"/>
    <p:sldId id="270" r:id="rId6"/>
    <p:sldId id="273" r:id="rId7"/>
    <p:sldId id="275" r:id="rId8"/>
    <p:sldId id="274" r:id="rId9"/>
    <p:sldId id="266"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09"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38224F"/>
    <a:srgbClr val="F3734A"/>
    <a:srgbClr val="F36F32"/>
    <a:srgbClr val="F45637"/>
    <a:srgbClr val="85D272"/>
    <a:srgbClr val="61DF83"/>
    <a:srgbClr val="8FBDCB"/>
    <a:srgbClr val="55A1BC"/>
    <a:srgbClr val="CBAA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92A3D4-E1E4-4561-9E3D-CFFFBC7A3ADF}" v="11" dt="2024-05-01T12:41:27.4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76" autoAdjust="0"/>
    <p:restoredTop sz="86939" autoAdjust="0"/>
  </p:normalViewPr>
  <p:slideViewPr>
    <p:cSldViewPr snapToGrid="0">
      <p:cViewPr varScale="1">
        <p:scale>
          <a:sx n="99" d="100"/>
          <a:sy n="99" d="100"/>
        </p:scale>
        <p:origin x="924" y="90"/>
      </p:cViewPr>
      <p:guideLst>
        <p:guide orient="horz" pos="2409"/>
        <p:guide pos="3840"/>
      </p:guideLst>
    </p:cSldViewPr>
  </p:slideViewPr>
  <p:outlineViewPr>
    <p:cViewPr>
      <p:scale>
        <a:sx n="33" d="100"/>
        <a:sy n="33" d="100"/>
      </p:scale>
      <p:origin x="0" y="0"/>
    </p:cViewPr>
  </p:outlineViewPr>
  <p:notesTextViewPr>
    <p:cViewPr>
      <p:scale>
        <a:sx n="55" d="100"/>
        <a:sy n="5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9C23A8AB-98E8-479E-B83B-B234216EA28E}"/>
    <pc:docChg chg="custSel addSld delSld modSld">
      <pc:chgData name="Rosie Cooper" userId="bf124abb-9a2b-4602-9121-6ae61623fa8e" providerId="ADAL" clId="{9C23A8AB-98E8-479E-B83B-B234216EA28E}" dt="2024-03-21T20:40:23.133" v="52" actId="6549"/>
      <pc:docMkLst>
        <pc:docMk/>
      </pc:docMkLst>
      <pc:sldChg chg="del">
        <pc:chgData name="Rosie Cooper" userId="bf124abb-9a2b-4602-9121-6ae61623fa8e" providerId="ADAL" clId="{9C23A8AB-98E8-479E-B83B-B234216EA28E}" dt="2024-03-21T20:35:38.659" v="0" actId="47"/>
        <pc:sldMkLst>
          <pc:docMk/>
          <pc:sldMk cId="1248512973" sldId="256"/>
        </pc:sldMkLst>
      </pc:sldChg>
      <pc:sldChg chg="del">
        <pc:chgData name="Rosie Cooper" userId="bf124abb-9a2b-4602-9121-6ae61623fa8e" providerId="ADAL" clId="{9C23A8AB-98E8-479E-B83B-B234216EA28E}" dt="2024-03-21T20:35:39.417" v="1" actId="47"/>
        <pc:sldMkLst>
          <pc:docMk/>
          <pc:sldMk cId="3922173898" sldId="257"/>
        </pc:sldMkLst>
      </pc:sldChg>
      <pc:sldChg chg="delSp modSp mod">
        <pc:chgData name="Rosie Cooper" userId="bf124abb-9a2b-4602-9121-6ae61623fa8e" providerId="ADAL" clId="{9C23A8AB-98E8-479E-B83B-B234216EA28E}" dt="2024-03-21T20:38:58.499" v="31" actId="6549"/>
        <pc:sldMkLst>
          <pc:docMk/>
          <pc:sldMk cId="3141421128" sldId="258"/>
        </pc:sldMkLst>
        <pc:spChg chg="mod">
          <ac:chgData name="Rosie Cooper" userId="bf124abb-9a2b-4602-9121-6ae61623fa8e" providerId="ADAL" clId="{9C23A8AB-98E8-479E-B83B-B234216EA28E}" dt="2024-03-21T20:38:58.499" v="31" actId="6549"/>
          <ac:spMkLst>
            <pc:docMk/>
            <pc:sldMk cId="3141421128" sldId="258"/>
            <ac:spMk id="7" creationId="{B35AA7AA-C994-1347-56B3-EFADE6D10014}"/>
          </ac:spMkLst>
        </pc:spChg>
        <pc:spChg chg="del mod">
          <ac:chgData name="Rosie Cooper" userId="bf124abb-9a2b-4602-9121-6ae61623fa8e" providerId="ADAL" clId="{9C23A8AB-98E8-479E-B83B-B234216EA28E}" dt="2024-03-21T20:38:45.054" v="26" actId="478"/>
          <ac:spMkLst>
            <pc:docMk/>
            <pc:sldMk cId="3141421128" sldId="258"/>
            <ac:spMk id="8" creationId="{A1169AA3-304F-F611-29B3-0E344A97FD02}"/>
          </ac:spMkLst>
        </pc:spChg>
        <pc:spChg chg="mod">
          <ac:chgData name="Rosie Cooper" userId="bf124abb-9a2b-4602-9121-6ae61623fa8e" providerId="ADAL" clId="{9C23A8AB-98E8-479E-B83B-B234216EA28E}" dt="2024-03-21T20:37:23.453" v="17" actId="962"/>
          <ac:spMkLst>
            <pc:docMk/>
            <pc:sldMk cId="3141421128" sldId="258"/>
            <ac:spMk id="14" creationId="{5D04D2EE-4F87-6961-60AE-31BA684527BA}"/>
          </ac:spMkLst>
        </pc:spChg>
        <pc:spChg chg="mod">
          <ac:chgData name="Rosie Cooper" userId="bf124abb-9a2b-4602-9121-6ae61623fa8e" providerId="ADAL" clId="{9C23A8AB-98E8-479E-B83B-B234216EA28E}" dt="2024-03-21T20:37:23.453" v="17" actId="962"/>
          <ac:spMkLst>
            <pc:docMk/>
            <pc:sldMk cId="3141421128" sldId="258"/>
            <ac:spMk id="15" creationId="{36B745D2-3676-2E8D-F493-8575AA2340A8}"/>
          </ac:spMkLst>
        </pc:spChg>
        <pc:spChg chg="mod">
          <ac:chgData name="Rosie Cooper" userId="bf124abb-9a2b-4602-9121-6ae61623fa8e" providerId="ADAL" clId="{9C23A8AB-98E8-479E-B83B-B234216EA28E}" dt="2024-03-21T20:37:23.453" v="17" actId="962"/>
          <ac:spMkLst>
            <pc:docMk/>
            <pc:sldMk cId="3141421128" sldId="258"/>
            <ac:spMk id="23" creationId="{CADE07BD-FF5A-1C4E-B1B6-EB92C9E5121C}"/>
          </ac:spMkLst>
        </pc:spChg>
        <pc:spChg chg="mod">
          <ac:chgData name="Rosie Cooper" userId="bf124abb-9a2b-4602-9121-6ae61623fa8e" providerId="ADAL" clId="{9C23A8AB-98E8-479E-B83B-B234216EA28E}" dt="2024-03-21T20:37:23.453" v="17" actId="962"/>
          <ac:spMkLst>
            <pc:docMk/>
            <pc:sldMk cId="3141421128" sldId="258"/>
            <ac:spMk id="24" creationId="{530B1398-32BD-1E5C-2277-C21BD27488B8}"/>
          </ac:spMkLst>
        </pc:spChg>
        <pc:spChg chg="mod">
          <ac:chgData name="Rosie Cooper" userId="bf124abb-9a2b-4602-9121-6ae61623fa8e" providerId="ADAL" clId="{9C23A8AB-98E8-479E-B83B-B234216EA28E}" dt="2024-03-21T20:37:23.453" v="17" actId="962"/>
          <ac:spMkLst>
            <pc:docMk/>
            <pc:sldMk cId="3141421128" sldId="258"/>
            <ac:spMk id="25" creationId="{3E0F4F74-D3FA-FF1B-FE1D-6F0A3A5B6B10}"/>
          </ac:spMkLst>
        </pc:spChg>
        <pc:spChg chg="mod">
          <ac:chgData name="Rosie Cooper" userId="bf124abb-9a2b-4602-9121-6ae61623fa8e" providerId="ADAL" clId="{9C23A8AB-98E8-479E-B83B-B234216EA28E}" dt="2024-03-21T20:37:23.453" v="17" actId="962"/>
          <ac:spMkLst>
            <pc:docMk/>
            <pc:sldMk cId="3141421128" sldId="258"/>
            <ac:spMk id="28" creationId="{D379CD59-AAA5-8EBA-2E24-89C106D40F79}"/>
          </ac:spMkLst>
        </pc:spChg>
        <pc:spChg chg="mod">
          <ac:chgData name="Rosie Cooper" userId="bf124abb-9a2b-4602-9121-6ae61623fa8e" providerId="ADAL" clId="{9C23A8AB-98E8-479E-B83B-B234216EA28E}" dt="2024-03-21T20:37:23.453" v="17" actId="962"/>
          <ac:spMkLst>
            <pc:docMk/>
            <pc:sldMk cId="3141421128" sldId="258"/>
            <ac:spMk id="29" creationId="{30B5D681-40FB-70F0-291A-507A501CF71F}"/>
          </ac:spMkLst>
        </pc:spChg>
        <pc:spChg chg="mod">
          <ac:chgData name="Rosie Cooper" userId="bf124abb-9a2b-4602-9121-6ae61623fa8e" providerId="ADAL" clId="{9C23A8AB-98E8-479E-B83B-B234216EA28E}" dt="2024-03-21T20:37:23.453" v="17" actId="962"/>
          <ac:spMkLst>
            <pc:docMk/>
            <pc:sldMk cId="3141421128" sldId="258"/>
            <ac:spMk id="34" creationId="{3BD80995-F154-E7E7-C5DF-623A38525CC4}"/>
          </ac:spMkLst>
        </pc:spChg>
        <pc:spChg chg="mod">
          <ac:chgData name="Rosie Cooper" userId="bf124abb-9a2b-4602-9121-6ae61623fa8e" providerId="ADAL" clId="{9C23A8AB-98E8-479E-B83B-B234216EA28E}" dt="2024-03-21T20:37:23.453" v="17" actId="962"/>
          <ac:spMkLst>
            <pc:docMk/>
            <pc:sldMk cId="3141421128" sldId="258"/>
            <ac:spMk id="35" creationId="{25A1669E-ADD4-002A-5859-D5F30B5E0547}"/>
          </ac:spMkLst>
        </pc:spChg>
        <pc:spChg chg="mod">
          <ac:chgData name="Rosie Cooper" userId="bf124abb-9a2b-4602-9121-6ae61623fa8e" providerId="ADAL" clId="{9C23A8AB-98E8-479E-B83B-B234216EA28E}" dt="2024-03-21T20:37:23.453" v="17" actId="962"/>
          <ac:spMkLst>
            <pc:docMk/>
            <pc:sldMk cId="3141421128" sldId="258"/>
            <ac:spMk id="78" creationId="{85B62479-ED32-EF2F-B083-2D30633F4744}"/>
          </ac:spMkLst>
        </pc:spChg>
        <pc:picChg chg="mod">
          <ac:chgData name="Rosie Cooper" userId="bf124abb-9a2b-4602-9121-6ae61623fa8e" providerId="ADAL" clId="{9C23A8AB-98E8-479E-B83B-B234216EA28E}" dt="2024-03-21T20:37:23.453" v="17" actId="962"/>
          <ac:picMkLst>
            <pc:docMk/>
            <pc:sldMk cId="3141421128" sldId="258"/>
            <ac:picMk id="2" creationId="{B7A14336-D258-5AAB-40C5-1BA2D50BFF6B}"/>
          </ac:picMkLst>
        </pc:picChg>
        <pc:picChg chg="mod">
          <ac:chgData name="Rosie Cooper" userId="bf124abb-9a2b-4602-9121-6ae61623fa8e" providerId="ADAL" clId="{9C23A8AB-98E8-479E-B83B-B234216EA28E}" dt="2024-03-21T20:37:23.453" v="17" actId="962"/>
          <ac:picMkLst>
            <pc:docMk/>
            <pc:sldMk cId="3141421128" sldId="258"/>
            <ac:picMk id="4" creationId="{B29D5FAB-DE93-22D6-F2D2-09BEDB95D2E2}"/>
          </ac:picMkLst>
        </pc:picChg>
        <pc:picChg chg="mod">
          <ac:chgData name="Rosie Cooper" userId="bf124abb-9a2b-4602-9121-6ae61623fa8e" providerId="ADAL" clId="{9C23A8AB-98E8-479E-B83B-B234216EA28E}" dt="2024-03-21T20:37:23.453" v="17" actId="962"/>
          <ac:picMkLst>
            <pc:docMk/>
            <pc:sldMk cId="3141421128" sldId="258"/>
            <ac:picMk id="49" creationId="{E7AF8872-9EB5-1985-D1E4-BF266755191B}"/>
          </ac:picMkLst>
        </pc:picChg>
        <pc:picChg chg="mod">
          <ac:chgData name="Rosie Cooper" userId="bf124abb-9a2b-4602-9121-6ae61623fa8e" providerId="ADAL" clId="{9C23A8AB-98E8-479E-B83B-B234216EA28E}" dt="2024-03-21T20:37:23.453" v="17" actId="962"/>
          <ac:picMkLst>
            <pc:docMk/>
            <pc:sldMk cId="3141421128" sldId="258"/>
            <ac:picMk id="52" creationId="{A57E76CD-96ED-9B99-F075-FE80BF1492F9}"/>
          </ac:picMkLst>
        </pc:picChg>
        <pc:picChg chg="mod">
          <ac:chgData name="Rosie Cooper" userId="bf124abb-9a2b-4602-9121-6ae61623fa8e" providerId="ADAL" clId="{9C23A8AB-98E8-479E-B83B-B234216EA28E}" dt="2024-03-21T20:37:23.453" v="17" actId="962"/>
          <ac:picMkLst>
            <pc:docMk/>
            <pc:sldMk cId="3141421128" sldId="258"/>
            <ac:picMk id="53" creationId="{E6283AB9-11A0-B917-18E6-025E067BD131}"/>
          </ac:picMkLst>
        </pc:picChg>
        <pc:picChg chg="mod">
          <ac:chgData name="Rosie Cooper" userId="bf124abb-9a2b-4602-9121-6ae61623fa8e" providerId="ADAL" clId="{9C23A8AB-98E8-479E-B83B-B234216EA28E}" dt="2024-03-21T20:37:23.453" v="17" actId="962"/>
          <ac:picMkLst>
            <pc:docMk/>
            <pc:sldMk cId="3141421128" sldId="258"/>
            <ac:picMk id="54" creationId="{41411C9E-A68D-8521-39AB-1E5A16AC4396}"/>
          </ac:picMkLst>
        </pc:picChg>
        <pc:picChg chg="mod">
          <ac:chgData name="Rosie Cooper" userId="bf124abb-9a2b-4602-9121-6ae61623fa8e" providerId="ADAL" clId="{9C23A8AB-98E8-479E-B83B-B234216EA28E}" dt="2024-03-21T20:37:23.453" v="17" actId="962"/>
          <ac:picMkLst>
            <pc:docMk/>
            <pc:sldMk cId="3141421128" sldId="258"/>
            <ac:picMk id="56" creationId="{D3D3DD81-05AC-3CCF-1FE4-537E4DD6C821}"/>
          </ac:picMkLst>
        </pc:picChg>
        <pc:picChg chg="mod">
          <ac:chgData name="Rosie Cooper" userId="bf124abb-9a2b-4602-9121-6ae61623fa8e" providerId="ADAL" clId="{9C23A8AB-98E8-479E-B83B-B234216EA28E}" dt="2024-03-21T20:37:23.453" v="17" actId="962"/>
          <ac:picMkLst>
            <pc:docMk/>
            <pc:sldMk cId="3141421128" sldId="258"/>
            <ac:picMk id="59" creationId="{0E8CF3BF-1519-34B5-D72B-E8D42A3CCAE7}"/>
          </ac:picMkLst>
        </pc:picChg>
        <pc:picChg chg="mod">
          <ac:chgData name="Rosie Cooper" userId="bf124abb-9a2b-4602-9121-6ae61623fa8e" providerId="ADAL" clId="{9C23A8AB-98E8-479E-B83B-B234216EA28E}" dt="2024-03-21T20:37:23.453" v="17" actId="962"/>
          <ac:picMkLst>
            <pc:docMk/>
            <pc:sldMk cId="3141421128" sldId="258"/>
            <ac:picMk id="79" creationId="{450B6DEE-2C5E-BD68-7A73-07824CA83A03}"/>
          </ac:picMkLst>
        </pc:picChg>
        <pc:picChg chg="mod">
          <ac:chgData name="Rosie Cooper" userId="bf124abb-9a2b-4602-9121-6ae61623fa8e" providerId="ADAL" clId="{9C23A8AB-98E8-479E-B83B-B234216EA28E}" dt="2024-03-21T20:37:23.453" v="17" actId="962"/>
          <ac:picMkLst>
            <pc:docMk/>
            <pc:sldMk cId="3141421128" sldId="258"/>
            <ac:picMk id="80" creationId="{0C58DD2E-6FBE-B363-D2DF-19BEABA17F38}"/>
          </ac:picMkLst>
        </pc:picChg>
        <pc:picChg chg="mod">
          <ac:chgData name="Rosie Cooper" userId="bf124abb-9a2b-4602-9121-6ae61623fa8e" providerId="ADAL" clId="{9C23A8AB-98E8-479E-B83B-B234216EA28E}" dt="2024-03-21T20:37:23.453" v="17" actId="962"/>
          <ac:picMkLst>
            <pc:docMk/>
            <pc:sldMk cId="3141421128" sldId="258"/>
            <ac:picMk id="81" creationId="{C4B5AA42-3173-C1A7-F790-0F21940DBA88}"/>
          </ac:picMkLst>
        </pc:picChg>
        <pc:picChg chg="mod">
          <ac:chgData name="Rosie Cooper" userId="bf124abb-9a2b-4602-9121-6ae61623fa8e" providerId="ADAL" clId="{9C23A8AB-98E8-479E-B83B-B234216EA28E}" dt="2024-03-21T20:37:23.453" v="17" actId="962"/>
          <ac:picMkLst>
            <pc:docMk/>
            <pc:sldMk cId="3141421128" sldId="258"/>
            <ac:picMk id="82" creationId="{FB155A6E-7A81-3999-0B49-991FDA409840}"/>
          </ac:picMkLst>
        </pc:picChg>
        <pc:picChg chg="mod">
          <ac:chgData name="Rosie Cooper" userId="bf124abb-9a2b-4602-9121-6ae61623fa8e" providerId="ADAL" clId="{9C23A8AB-98E8-479E-B83B-B234216EA28E}" dt="2024-03-21T20:37:23.453" v="17" actId="962"/>
          <ac:picMkLst>
            <pc:docMk/>
            <pc:sldMk cId="3141421128" sldId="258"/>
            <ac:picMk id="83" creationId="{85A2299F-5096-549D-E3CC-C27527597DB3}"/>
          </ac:picMkLst>
        </pc:picChg>
        <pc:picChg chg="mod">
          <ac:chgData name="Rosie Cooper" userId="bf124abb-9a2b-4602-9121-6ae61623fa8e" providerId="ADAL" clId="{9C23A8AB-98E8-479E-B83B-B234216EA28E}" dt="2024-03-21T20:37:23.453" v="17" actId="962"/>
          <ac:picMkLst>
            <pc:docMk/>
            <pc:sldMk cId="3141421128" sldId="258"/>
            <ac:picMk id="84" creationId="{49A40BF2-98EB-556D-9D28-F81F82CE43E0}"/>
          </ac:picMkLst>
        </pc:picChg>
        <pc:picChg chg="mod">
          <ac:chgData name="Rosie Cooper" userId="bf124abb-9a2b-4602-9121-6ae61623fa8e" providerId="ADAL" clId="{9C23A8AB-98E8-479E-B83B-B234216EA28E}" dt="2024-03-21T20:37:23.453" v="17" actId="962"/>
          <ac:picMkLst>
            <pc:docMk/>
            <pc:sldMk cId="3141421128" sldId="258"/>
            <ac:picMk id="85" creationId="{85E1D9BF-CDC0-9AAA-B56B-2E5BED57F482}"/>
          </ac:picMkLst>
        </pc:picChg>
        <pc:picChg chg="mod">
          <ac:chgData name="Rosie Cooper" userId="bf124abb-9a2b-4602-9121-6ae61623fa8e" providerId="ADAL" clId="{9C23A8AB-98E8-479E-B83B-B234216EA28E}" dt="2024-03-21T20:37:23.453" v="17" actId="962"/>
          <ac:picMkLst>
            <pc:docMk/>
            <pc:sldMk cId="3141421128" sldId="258"/>
            <ac:picMk id="86" creationId="{AF08C391-683B-C2C4-17F3-D7026DEA9BF7}"/>
          </ac:picMkLst>
        </pc:picChg>
        <pc:picChg chg="mod">
          <ac:chgData name="Rosie Cooper" userId="bf124abb-9a2b-4602-9121-6ae61623fa8e" providerId="ADAL" clId="{9C23A8AB-98E8-479E-B83B-B234216EA28E}" dt="2024-03-21T20:37:23.453" v="17" actId="962"/>
          <ac:picMkLst>
            <pc:docMk/>
            <pc:sldMk cId="3141421128" sldId="258"/>
            <ac:picMk id="87" creationId="{C84F89FA-5750-527B-F5DF-14A825391354}"/>
          </ac:picMkLst>
        </pc:picChg>
      </pc:sldChg>
      <pc:sldChg chg="delSp modSp mod">
        <pc:chgData name="Rosie Cooper" userId="bf124abb-9a2b-4602-9121-6ae61623fa8e" providerId="ADAL" clId="{9C23A8AB-98E8-479E-B83B-B234216EA28E}" dt="2024-03-21T20:40:05.492" v="47"/>
        <pc:sldMkLst>
          <pc:docMk/>
          <pc:sldMk cId="1282211870" sldId="259"/>
        </pc:sldMkLst>
        <pc:spChg chg="mod">
          <ac:chgData name="Rosie Cooper" userId="bf124abb-9a2b-4602-9121-6ae61623fa8e" providerId="ADAL" clId="{9C23A8AB-98E8-479E-B83B-B234216EA28E}" dt="2024-03-21T20:39:50.415" v="41" actId="20577"/>
          <ac:spMkLst>
            <pc:docMk/>
            <pc:sldMk cId="1282211870" sldId="259"/>
            <ac:spMk id="7" creationId="{B35AA7AA-C994-1347-56B3-EFADE6D10014}"/>
          </ac:spMkLst>
        </pc:spChg>
        <pc:spChg chg="del mod">
          <ac:chgData name="Rosie Cooper" userId="bf124abb-9a2b-4602-9121-6ae61623fa8e" providerId="ADAL" clId="{9C23A8AB-98E8-479E-B83B-B234216EA28E}" dt="2024-03-21T20:40:05.492" v="47"/>
          <ac:spMkLst>
            <pc:docMk/>
            <pc:sldMk cId="1282211870" sldId="259"/>
            <ac:spMk id="8" creationId="{A1169AA3-304F-F611-29B3-0E344A97FD02}"/>
          </ac:spMkLst>
        </pc:spChg>
        <pc:spChg chg="mod">
          <ac:chgData name="Rosie Cooper" userId="bf124abb-9a2b-4602-9121-6ae61623fa8e" providerId="ADAL" clId="{9C23A8AB-98E8-479E-B83B-B234216EA28E}" dt="2024-03-21T20:37:27.344" v="18" actId="962"/>
          <ac:spMkLst>
            <pc:docMk/>
            <pc:sldMk cId="1282211870" sldId="259"/>
            <ac:spMk id="14" creationId="{5D04D2EE-4F87-6961-60AE-31BA684527BA}"/>
          </ac:spMkLst>
        </pc:spChg>
        <pc:spChg chg="mod">
          <ac:chgData name="Rosie Cooper" userId="bf124abb-9a2b-4602-9121-6ae61623fa8e" providerId="ADAL" clId="{9C23A8AB-98E8-479E-B83B-B234216EA28E}" dt="2024-03-21T20:37:27.344" v="18" actId="962"/>
          <ac:spMkLst>
            <pc:docMk/>
            <pc:sldMk cId="1282211870" sldId="259"/>
            <ac:spMk id="15" creationId="{36B745D2-3676-2E8D-F493-8575AA2340A8}"/>
          </ac:spMkLst>
        </pc:spChg>
        <pc:spChg chg="mod">
          <ac:chgData name="Rosie Cooper" userId="bf124abb-9a2b-4602-9121-6ae61623fa8e" providerId="ADAL" clId="{9C23A8AB-98E8-479E-B83B-B234216EA28E}" dt="2024-03-21T20:37:27.344" v="18" actId="962"/>
          <ac:spMkLst>
            <pc:docMk/>
            <pc:sldMk cId="1282211870" sldId="259"/>
            <ac:spMk id="18" creationId="{2E832F82-4F8F-C845-0DB6-7550042ED464}"/>
          </ac:spMkLst>
        </pc:spChg>
        <pc:spChg chg="mod">
          <ac:chgData name="Rosie Cooper" userId="bf124abb-9a2b-4602-9121-6ae61623fa8e" providerId="ADAL" clId="{9C23A8AB-98E8-479E-B83B-B234216EA28E}" dt="2024-03-21T20:37:27.344" v="18" actId="962"/>
          <ac:spMkLst>
            <pc:docMk/>
            <pc:sldMk cId="1282211870" sldId="259"/>
            <ac:spMk id="19" creationId="{60B475C5-7881-5FF9-B541-433CCF5598FA}"/>
          </ac:spMkLst>
        </pc:spChg>
        <pc:spChg chg="mod">
          <ac:chgData name="Rosie Cooper" userId="bf124abb-9a2b-4602-9121-6ae61623fa8e" providerId="ADAL" clId="{9C23A8AB-98E8-479E-B83B-B234216EA28E}" dt="2024-03-21T20:37:27.344" v="18" actId="962"/>
          <ac:spMkLst>
            <pc:docMk/>
            <pc:sldMk cId="1282211870" sldId="259"/>
            <ac:spMk id="20" creationId="{B6B1725A-A07F-1F7B-33E2-E4FEB9B2A31E}"/>
          </ac:spMkLst>
        </pc:spChg>
        <pc:spChg chg="mod">
          <ac:chgData name="Rosie Cooper" userId="bf124abb-9a2b-4602-9121-6ae61623fa8e" providerId="ADAL" clId="{9C23A8AB-98E8-479E-B83B-B234216EA28E}" dt="2024-03-21T20:37:27.344" v="18" actId="962"/>
          <ac:spMkLst>
            <pc:docMk/>
            <pc:sldMk cId="1282211870" sldId="259"/>
            <ac:spMk id="21" creationId="{1644A031-A576-C80E-F561-8AC86808D930}"/>
          </ac:spMkLst>
        </pc:spChg>
        <pc:spChg chg="mod">
          <ac:chgData name="Rosie Cooper" userId="bf124abb-9a2b-4602-9121-6ae61623fa8e" providerId="ADAL" clId="{9C23A8AB-98E8-479E-B83B-B234216EA28E}" dt="2024-03-21T20:37:27.344" v="18" actId="962"/>
          <ac:spMkLst>
            <pc:docMk/>
            <pc:sldMk cId="1282211870" sldId="259"/>
            <ac:spMk id="23" creationId="{CADE07BD-FF5A-1C4E-B1B6-EB92C9E5121C}"/>
          </ac:spMkLst>
        </pc:spChg>
        <pc:spChg chg="mod">
          <ac:chgData name="Rosie Cooper" userId="bf124abb-9a2b-4602-9121-6ae61623fa8e" providerId="ADAL" clId="{9C23A8AB-98E8-479E-B83B-B234216EA28E}" dt="2024-03-21T20:37:27.344" v="18" actId="962"/>
          <ac:spMkLst>
            <pc:docMk/>
            <pc:sldMk cId="1282211870" sldId="259"/>
            <ac:spMk id="24" creationId="{530B1398-32BD-1E5C-2277-C21BD27488B8}"/>
          </ac:spMkLst>
        </pc:spChg>
        <pc:spChg chg="mod">
          <ac:chgData name="Rosie Cooper" userId="bf124abb-9a2b-4602-9121-6ae61623fa8e" providerId="ADAL" clId="{9C23A8AB-98E8-479E-B83B-B234216EA28E}" dt="2024-03-21T20:37:27.344" v="18" actId="962"/>
          <ac:spMkLst>
            <pc:docMk/>
            <pc:sldMk cId="1282211870" sldId="259"/>
            <ac:spMk id="25" creationId="{3E0F4F74-D3FA-FF1B-FE1D-6F0A3A5B6B10}"/>
          </ac:spMkLst>
        </pc:spChg>
        <pc:spChg chg="mod">
          <ac:chgData name="Rosie Cooper" userId="bf124abb-9a2b-4602-9121-6ae61623fa8e" providerId="ADAL" clId="{9C23A8AB-98E8-479E-B83B-B234216EA28E}" dt="2024-03-21T20:37:27.344" v="18" actId="962"/>
          <ac:spMkLst>
            <pc:docMk/>
            <pc:sldMk cId="1282211870" sldId="259"/>
            <ac:spMk id="28" creationId="{D379CD59-AAA5-8EBA-2E24-89C106D40F79}"/>
          </ac:spMkLst>
        </pc:spChg>
        <pc:spChg chg="mod">
          <ac:chgData name="Rosie Cooper" userId="bf124abb-9a2b-4602-9121-6ae61623fa8e" providerId="ADAL" clId="{9C23A8AB-98E8-479E-B83B-B234216EA28E}" dt="2024-03-21T20:37:27.344" v="18" actId="962"/>
          <ac:spMkLst>
            <pc:docMk/>
            <pc:sldMk cId="1282211870" sldId="259"/>
            <ac:spMk id="29" creationId="{30B5D681-40FB-70F0-291A-507A501CF71F}"/>
          </ac:spMkLst>
        </pc:spChg>
        <pc:spChg chg="mod">
          <ac:chgData name="Rosie Cooper" userId="bf124abb-9a2b-4602-9121-6ae61623fa8e" providerId="ADAL" clId="{9C23A8AB-98E8-479E-B83B-B234216EA28E}" dt="2024-03-21T20:37:27.344" v="18" actId="962"/>
          <ac:spMkLst>
            <pc:docMk/>
            <pc:sldMk cId="1282211870" sldId="259"/>
            <ac:spMk id="30" creationId="{8E990AC1-3C81-0719-3C89-48A8A9569B82}"/>
          </ac:spMkLst>
        </pc:spChg>
        <pc:spChg chg="mod">
          <ac:chgData name="Rosie Cooper" userId="bf124abb-9a2b-4602-9121-6ae61623fa8e" providerId="ADAL" clId="{9C23A8AB-98E8-479E-B83B-B234216EA28E}" dt="2024-03-21T20:37:27.344" v="18" actId="962"/>
          <ac:spMkLst>
            <pc:docMk/>
            <pc:sldMk cId="1282211870" sldId="259"/>
            <ac:spMk id="31" creationId="{0A28E9ED-AFF8-E12E-943D-3416E6A04947}"/>
          </ac:spMkLst>
        </pc:spChg>
        <pc:spChg chg="mod">
          <ac:chgData name="Rosie Cooper" userId="bf124abb-9a2b-4602-9121-6ae61623fa8e" providerId="ADAL" clId="{9C23A8AB-98E8-479E-B83B-B234216EA28E}" dt="2024-03-21T20:37:27.344" v="18" actId="962"/>
          <ac:spMkLst>
            <pc:docMk/>
            <pc:sldMk cId="1282211870" sldId="259"/>
            <ac:spMk id="34" creationId="{3BD80995-F154-E7E7-C5DF-623A38525CC4}"/>
          </ac:spMkLst>
        </pc:spChg>
        <pc:spChg chg="mod">
          <ac:chgData name="Rosie Cooper" userId="bf124abb-9a2b-4602-9121-6ae61623fa8e" providerId="ADAL" clId="{9C23A8AB-98E8-479E-B83B-B234216EA28E}" dt="2024-03-21T20:37:27.344" v="18" actId="962"/>
          <ac:spMkLst>
            <pc:docMk/>
            <pc:sldMk cId="1282211870" sldId="259"/>
            <ac:spMk id="35" creationId="{25A1669E-ADD4-002A-5859-D5F30B5E0547}"/>
          </ac:spMkLst>
        </pc:spChg>
        <pc:spChg chg="mod">
          <ac:chgData name="Rosie Cooper" userId="bf124abb-9a2b-4602-9121-6ae61623fa8e" providerId="ADAL" clId="{9C23A8AB-98E8-479E-B83B-B234216EA28E}" dt="2024-03-21T20:37:27.344" v="18" actId="962"/>
          <ac:spMkLst>
            <pc:docMk/>
            <pc:sldMk cId="1282211870" sldId="259"/>
            <ac:spMk id="36" creationId="{83B2321E-F8BE-795E-512E-C6AC7E96442F}"/>
          </ac:spMkLst>
        </pc:spChg>
        <pc:spChg chg="mod">
          <ac:chgData name="Rosie Cooper" userId="bf124abb-9a2b-4602-9121-6ae61623fa8e" providerId="ADAL" clId="{9C23A8AB-98E8-479E-B83B-B234216EA28E}" dt="2024-03-21T20:37:27.344" v="18" actId="962"/>
          <ac:spMkLst>
            <pc:docMk/>
            <pc:sldMk cId="1282211870" sldId="259"/>
            <ac:spMk id="37" creationId="{59DD5749-A2B3-8E5D-98F5-4ADE2E664F57}"/>
          </ac:spMkLst>
        </pc:spChg>
        <pc:spChg chg="mod">
          <ac:chgData name="Rosie Cooper" userId="bf124abb-9a2b-4602-9121-6ae61623fa8e" providerId="ADAL" clId="{9C23A8AB-98E8-479E-B83B-B234216EA28E}" dt="2024-03-21T20:37:27.344" v="18" actId="962"/>
          <ac:spMkLst>
            <pc:docMk/>
            <pc:sldMk cId="1282211870" sldId="259"/>
            <ac:spMk id="40" creationId="{3D119290-7C7C-6858-3130-7C7B0D14994C}"/>
          </ac:spMkLst>
        </pc:spChg>
        <pc:spChg chg="mod">
          <ac:chgData name="Rosie Cooper" userId="bf124abb-9a2b-4602-9121-6ae61623fa8e" providerId="ADAL" clId="{9C23A8AB-98E8-479E-B83B-B234216EA28E}" dt="2024-03-21T20:37:27.344" v="18" actId="962"/>
          <ac:spMkLst>
            <pc:docMk/>
            <pc:sldMk cId="1282211870" sldId="259"/>
            <ac:spMk id="41" creationId="{9D0893E5-0A58-FA3C-31AA-C40190A3F385}"/>
          </ac:spMkLst>
        </pc:spChg>
        <pc:spChg chg="mod">
          <ac:chgData name="Rosie Cooper" userId="bf124abb-9a2b-4602-9121-6ae61623fa8e" providerId="ADAL" clId="{9C23A8AB-98E8-479E-B83B-B234216EA28E}" dt="2024-03-21T20:37:27.344" v="18" actId="962"/>
          <ac:spMkLst>
            <pc:docMk/>
            <pc:sldMk cId="1282211870" sldId="259"/>
            <ac:spMk id="44" creationId="{9CBF1E32-6B63-203E-22C2-A582CD3F09F8}"/>
          </ac:spMkLst>
        </pc:spChg>
        <pc:picChg chg="mod">
          <ac:chgData name="Rosie Cooper" userId="bf124abb-9a2b-4602-9121-6ae61623fa8e" providerId="ADAL" clId="{9C23A8AB-98E8-479E-B83B-B234216EA28E}" dt="2024-03-21T20:37:27.344" v="18" actId="962"/>
          <ac:picMkLst>
            <pc:docMk/>
            <pc:sldMk cId="1282211870" sldId="259"/>
            <ac:picMk id="2" creationId="{943CECFE-D9FB-9653-1B62-895A443552C0}"/>
          </ac:picMkLst>
        </pc:picChg>
        <pc:picChg chg="mod">
          <ac:chgData name="Rosie Cooper" userId="bf124abb-9a2b-4602-9121-6ae61623fa8e" providerId="ADAL" clId="{9C23A8AB-98E8-479E-B83B-B234216EA28E}" dt="2024-03-21T20:39:38.659" v="36" actId="1076"/>
          <ac:picMkLst>
            <pc:docMk/>
            <pc:sldMk cId="1282211870" sldId="259"/>
            <ac:picMk id="3" creationId="{E7F4195F-C32A-2378-1259-9CEFC99DF342}"/>
          </ac:picMkLst>
        </pc:picChg>
        <pc:picChg chg="mod">
          <ac:chgData name="Rosie Cooper" userId="bf124abb-9a2b-4602-9121-6ae61623fa8e" providerId="ADAL" clId="{9C23A8AB-98E8-479E-B83B-B234216EA28E}" dt="2024-03-21T20:37:27.344" v="18" actId="962"/>
          <ac:picMkLst>
            <pc:docMk/>
            <pc:sldMk cId="1282211870" sldId="259"/>
            <ac:picMk id="6" creationId="{BBAF58D5-F20D-93EB-422A-0A534B07BE38}"/>
          </ac:picMkLst>
        </pc:picChg>
        <pc:picChg chg="mod">
          <ac:chgData name="Rosie Cooper" userId="bf124abb-9a2b-4602-9121-6ae61623fa8e" providerId="ADAL" clId="{9C23A8AB-98E8-479E-B83B-B234216EA28E}" dt="2024-03-21T20:37:27.344" v="18" actId="962"/>
          <ac:picMkLst>
            <pc:docMk/>
            <pc:sldMk cId="1282211870" sldId="259"/>
            <ac:picMk id="11" creationId="{54817F74-8B98-57C6-4080-A05950DBDCD7}"/>
          </ac:picMkLst>
        </pc:picChg>
        <pc:picChg chg="mod">
          <ac:chgData name="Rosie Cooper" userId="bf124abb-9a2b-4602-9121-6ae61623fa8e" providerId="ADAL" clId="{9C23A8AB-98E8-479E-B83B-B234216EA28E}" dt="2024-03-21T20:37:27.344" v="18" actId="962"/>
          <ac:picMkLst>
            <pc:docMk/>
            <pc:sldMk cId="1282211870" sldId="259"/>
            <ac:picMk id="22" creationId="{4073D869-72C7-3A6F-614E-C22963172BB3}"/>
          </ac:picMkLst>
        </pc:picChg>
        <pc:picChg chg="mod">
          <ac:chgData name="Rosie Cooper" userId="bf124abb-9a2b-4602-9121-6ae61623fa8e" providerId="ADAL" clId="{9C23A8AB-98E8-479E-B83B-B234216EA28E}" dt="2024-03-21T20:37:27.344" v="18" actId="962"/>
          <ac:picMkLst>
            <pc:docMk/>
            <pc:sldMk cId="1282211870" sldId="259"/>
            <ac:picMk id="42" creationId="{15B0EAEF-96D5-C12F-C963-A5A8E55BE948}"/>
          </ac:picMkLst>
        </pc:picChg>
        <pc:picChg chg="mod">
          <ac:chgData name="Rosie Cooper" userId="bf124abb-9a2b-4602-9121-6ae61623fa8e" providerId="ADAL" clId="{9C23A8AB-98E8-479E-B83B-B234216EA28E}" dt="2024-03-21T20:37:27.344" v="18" actId="962"/>
          <ac:picMkLst>
            <pc:docMk/>
            <pc:sldMk cId="1282211870" sldId="259"/>
            <ac:picMk id="47" creationId="{2F34F869-0BF9-4BBC-60A4-F92CCCE2BD21}"/>
          </ac:picMkLst>
        </pc:picChg>
        <pc:picChg chg="mod">
          <ac:chgData name="Rosie Cooper" userId="bf124abb-9a2b-4602-9121-6ae61623fa8e" providerId="ADAL" clId="{9C23A8AB-98E8-479E-B83B-B234216EA28E}" dt="2024-03-21T20:37:27.344" v="18" actId="962"/>
          <ac:picMkLst>
            <pc:docMk/>
            <pc:sldMk cId="1282211870" sldId="259"/>
            <ac:picMk id="49" creationId="{E7AF8872-9EB5-1985-D1E4-BF266755191B}"/>
          </ac:picMkLst>
        </pc:picChg>
        <pc:picChg chg="mod">
          <ac:chgData name="Rosie Cooper" userId="bf124abb-9a2b-4602-9121-6ae61623fa8e" providerId="ADAL" clId="{9C23A8AB-98E8-479E-B83B-B234216EA28E}" dt="2024-03-21T20:37:27.344" v="18" actId="962"/>
          <ac:picMkLst>
            <pc:docMk/>
            <pc:sldMk cId="1282211870" sldId="259"/>
            <ac:picMk id="50" creationId="{E65EB417-F47C-144E-5655-E9B52127CD32}"/>
          </ac:picMkLst>
        </pc:picChg>
        <pc:picChg chg="mod">
          <ac:chgData name="Rosie Cooper" userId="bf124abb-9a2b-4602-9121-6ae61623fa8e" providerId="ADAL" clId="{9C23A8AB-98E8-479E-B83B-B234216EA28E}" dt="2024-03-21T20:37:27.344" v="18" actId="962"/>
          <ac:picMkLst>
            <pc:docMk/>
            <pc:sldMk cId="1282211870" sldId="259"/>
            <ac:picMk id="52" creationId="{A57E76CD-96ED-9B99-F075-FE80BF1492F9}"/>
          </ac:picMkLst>
        </pc:picChg>
        <pc:picChg chg="mod">
          <ac:chgData name="Rosie Cooper" userId="bf124abb-9a2b-4602-9121-6ae61623fa8e" providerId="ADAL" clId="{9C23A8AB-98E8-479E-B83B-B234216EA28E}" dt="2024-03-21T20:37:27.344" v="18" actId="962"/>
          <ac:picMkLst>
            <pc:docMk/>
            <pc:sldMk cId="1282211870" sldId="259"/>
            <ac:picMk id="53" creationId="{E6283AB9-11A0-B917-18E6-025E067BD131}"/>
          </ac:picMkLst>
        </pc:picChg>
        <pc:picChg chg="mod">
          <ac:chgData name="Rosie Cooper" userId="bf124abb-9a2b-4602-9121-6ae61623fa8e" providerId="ADAL" clId="{9C23A8AB-98E8-479E-B83B-B234216EA28E}" dt="2024-03-21T20:37:27.344" v="18" actId="962"/>
          <ac:picMkLst>
            <pc:docMk/>
            <pc:sldMk cId="1282211870" sldId="259"/>
            <ac:picMk id="54" creationId="{41411C9E-A68D-8521-39AB-1E5A16AC4396}"/>
          </ac:picMkLst>
        </pc:picChg>
        <pc:picChg chg="mod">
          <ac:chgData name="Rosie Cooper" userId="bf124abb-9a2b-4602-9121-6ae61623fa8e" providerId="ADAL" clId="{9C23A8AB-98E8-479E-B83B-B234216EA28E}" dt="2024-03-21T20:37:27.344" v="18" actId="962"/>
          <ac:picMkLst>
            <pc:docMk/>
            <pc:sldMk cId="1282211870" sldId="259"/>
            <ac:picMk id="56" creationId="{D3D3DD81-05AC-3CCF-1FE4-537E4DD6C821}"/>
          </ac:picMkLst>
        </pc:picChg>
        <pc:picChg chg="mod">
          <ac:chgData name="Rosie Cooper" userId="bf124abb-9a2b-4602-9121-6ae61623fa8e" providerId="ADAL" clId="{9C23A8AB-98E8-479E-B83B-B234216EA28E}" dt="2024-03-21T20:37:27.344" v="18" actId="962"/>
          <ac:picMkLst>
            <pc:docMk/>
            <pc:sldMk cId="1282211870" sldId="259"/>
            <ac:picMk id="58" creationId="{98C4EE7D-28DD-E0B1-FAF1-A86D87D6EAE6}"/>
          </ac:picMkLst>
        </pc:picChg>
        <pc:picChg chg="mod">
          <ac:chgData name="Rosie Cooper" userId="bf124abb-9a2b-4602-9121-6ae61623fa8e" providerId="ADAL" clId="{9C23A8AB-98E8-479E-B83B-B234216EA28E}" dt="2024-03-21T20:37:27.344" v="18" actId="962"/>
          <ac:picMkLst>
            <pc:docMk/>
            <pc:sldMk cId="1282211870" sldId="259"/>
            <ac:picMk id="59" creationId="{0E8CF3BF-1519-34B5-D72B-E8D42A3CCAE7}"/>
          </ac:picMkLst>
        </pc:picChg>
        <pc:picChg chg="mod">
          <ac:chgData name="Rosie Cooper" userId="bf124abb-9a2b-4602-9121-6ae61623fa8e" providerId="ADAL" clId="{9C23A8AB-98E8-479E-B83B-B234216EA28E}" dt="2024-03-21T20:37:27.344" v="18" actId="962"/>
          <ac:picMkLst>
            <pc:docMk/>
            <pc:sldMk cId="1282211870" sldId="259"/>
            <ac:picMk id="60" creationId="{7790CD06-9C51-9AA1-7A08-84D5B3D88851}"/>
          </ac:picMkLst>
        </pc:picChg>
        <pc:picChg chg="mod">
          <ac:chgData name="Rosie Cooper" userId="bf124abb-9a2b-4602-9121-6ae61623fa8e" providerId="ADAL" clId="{9C23A8AB-98E8-479E-B83B-B234216EA28E}" dt="2024-03-21T20:37:27.344" v="18" actId="962"/>
          <ac:picMkLst>
            <pc:docMk/>
            <pc:sldMk cId="1282211870" sldId="259"/>
            <ac:picMk id="62" creationId="{64F48EC9-6988-23F7-2F40-DD0BD268B638}"/>
          </ac:picMkLst>
        </pc:picChg>
      </pc:sldChg>
      <pc:sldChg chg="delSp modSp mod">
        <pc:chgData name="Rosie Cooper" userId="bf124abb-9a2b-4602-9121-6ae61623fa8e" providerId="ADAL" clId="{9C23A8AB-98E8-479E-B83B-B234216EA28E}" dt="2024-03-21T20:40:23.133" v="52" actId="6549"/>
        <pc:sldMkLst>
          <pc:docMk/>
          <pc:sldMk cId="1717883" sldId="260"/>
        </pc:sldMkLst>
        <pc:spChg chg="mod">
          <ac:chgData name="Rosie Cooper" userId="bf124abb-9a2b-4602-9121-6ae61623fa8e" providerId="ADAL" clId="{9C23A8AB-98E8-479E-B83B-B234216EA28E}" dt="2024-03-21T20:40:23.133" v="52" actId="6549"/>
          <ac:spMkLst>
            <pc:docMk/>
            <pc:sldMk cId="1717883" sldId="260"/>
            <ac:spMk id="7" creationId="{B35AA7AA-C994-1347-56B3-EFADE6D10014}"/>
          </ac:spMkLst>
        </pc:spChg>
        <pc:spChg chg="del mod">
          <ac:chgData name="Rosie Cooper" userId="bf124abb-9a2b-4602-9121-6ae61623fa8e" providerId="ADAL" clId="{9C23A8AB-98E8-479E-B83B-B234216EA28E}" dt="2024-03-21T20:40:05.492" v="49"/>
          <ac:spMkLst>
            <pc:docMk/>
            <pc:sldMk cId="1717883" sldId="260"/>
            <ac:spMk id="8" creationId="{A1169AA3-304F-F611-29B3-0E344A97FD02}"/>
          </ac:spMkLst>
        </pc:spChg>
        <pc:spChg chg="mod">
          <ac:chgData name="Rosie Cooper" userId="bf124abb-9a2b-4602-9121-6ae61623fa8e" providerId="ADAL" clId="{9C23A8AB-98E8-479E-B83B-B234216EA28E}" dt="2024-03-21T20:37:30.821" v="19" actId="962"/>
          <ac:spMkLst>
            <pc:docMk/>
            <pc:sldMk cId="1717883" sldId="260"/>
            <ac:spMk id="14" creationId="{5D04D2EE-4F87-6961-60AE-31BA684527BA}"/>
          </ac:spMkLst>
        </pc:spChg>
        <pc:spChg chg="mod">
          <ac:chgData name="Rosie Cooper" userId="bf124abb-9a2b-4602-9121-6ae61623fa8e" providerId="ADAL" clId="{9C23A8AB-98E8-479E-B83B-B234216EA28E}" dt="2024-03-21T20:37:30.821" v="19" actId="962"/>
          <ac:spMkLst>
            <pc:docMk/>
            <pc:sldMk cId="1717883" sldId="260"/>
            <ac:spMk id="15" creationId="{36B745D2-3676-2E8D-F493-8575AA2340A8}"/>
          </ac:spMkLst>
        </pc:spChg>
        <pc:spChg chg="mod">
          <ac:chgData name="Rosie Cooper" userId="bf124abb-9a2b-4602-9121-6ae61623fa8e" providerId="ADAL" clId="{9C23A8AB-98E8-479E-B83B-B234216EA28E}" dt="2024-03-21T20:37:30.821" v="19" actId="962"/>
          <ac:spMkLst>
            <pc:docMk/>
            <pc:sldMk cId="1717883" sldId="260"/>
            <ac:spMk id="16" creationId="{C8567E98-80CA-7CBF-2BCB-2B112833F6F1}"/>
          </ac:spMkLst>
        </pc:spChg>
        <pc:spChg chg="mod">
          <ac:chgData name="Rosie Cooper" userId="bf124abb-9a2b-4602-9121-6ae61623fa8e" providerId="ADAL" clId="{9C23A8AB-98E8-479E-B83B-B234216EA28E}" dt="2024-03-21T20:37:30.821" v="19" actId="962"/>
          <ac:spMkLst>
            <pc:docMk/>
            <pc:sldMk cId="1717883" sldId="260"/>
            <ac:spMk id="17" creationId="{5BB5F5CE-B11B-FDC1-8F30-B27BEA290954}"/>
          </ac:spMkLst>
        </pc:spChg>
        <pc:spChg chg="mod">
          <ac:chgData name="Rosie Cooper" userId="bf124abb-9a2b-4602-9121-6ae61623fa8e" providerId="ADAL" clId="{9C23A8AB-98E8-479E-B83B-B234216EA28E}" dt="2024-03-21T20:37:30.821" v="19" actId="962"/>
          <ac:spMkLst>
            <pc:docMk/>
            <pc:sldMk cId="1717883" sldId="260"/>
            <ac:spMk id="18" creationId="{2E832F82-4F8F-C845-0DB6-7550042ED464}"/>
          </ac:spMkLst>
        </pc:spChg>
        <pc:spChg chg="mod">
          <ac:chgData name="Rosie Cooper" userId="bf124abb-9a2b-4602-9121-6ae61623fa8e" providerId="ADAL" clId="{9C23A8AB-98E8-479E-B83B-B234216EA28E}" dt="2024-03-21T20:37:30.821" v="19" actId="962"/>
          <ac:spMkLst>
            <pc:docMk/>
            <pc:sldMk cId="1717883" sldId="260"/>
            <ac:spMk id="19" creationId="{60B475C5-7881-5FF9-B541-433CCF5598FA}"/>
          </ac:spMkLst>
        </pc:spChg>
        <pc:spChg chg="mod">
          <ac:chgData name="Rosie Cooper" userId="bf124abb-9a2b-4602-9121-6ae61623fa8e" providerId="ADAL" clId="{9C23A8AB-98E8-479E-B83B-B234216EA28E}" dt="2024-03-21T20:37:30.821" v="19" actId="962"/>
          <ac:spMkLst>
            <pc:docMk/>
            <pc:sldMk cId="1717883" sldId="260"/>
            <ac:spMk id="20" creationId="{B6B1725A-A07F-1F7B-33E2-E4FEB9B2A31E}"/>
          </ac:spMkLst>
        </pc:spChg>
        <pc:spChg chg="mod">
          <ac:chgData name="Rosie Cooper" userId="bf124abb-9a2b-4602-9121-6ae61623fa8e" providerId="ADAL" clId="{9C23A8AB-98E8-479E-B83B-B234216EA28E}" dt="2024-03-21T20:37:30.821" v="19" actId="962"/>
          <ac:spMkLst>
            <pc:docMk/>
            <pc:sldMk cId="1717883" sldId="260"/>
            <ac:spMk id="21" creationId="{1644A031-A576-C80E-F561-8AC86808D930}"/>
          </ac:spMkLst>
        </pc:spChg>
        <pc:spChg chg="mod">
          <ac:chgData name="Rosie Cooper" userId="bf124abb-9a2b-4602-9121-6ae61623fa8e" providerId="ADAL" clId="{9C23A8AB-98E8-479E-B83B-B234216EA28E}" dt="2024-03-21T20:37:30.821" v="19" actId="962"/>
          <ac:spMkLst>
            <pc:docMk/>
            <pc:sldMk cId="1717883" sldId="260"/>
            <ac:spMk id="23" creationId="{CADE07BD-FF5A-1C4E-B1B6-EB92C9E5121C}"/>
          </ac:spMkLst>
        </pc:spChg>
        <pc:spChg chg="mod">
          <ac:chgData name="Rosie Cooper" userId="bf124abb-9a2b-4602-9121-6ae61623fa8e" providerId="ADAL" clId="{9C23A8AB-98E8-479E-B83B-B234216EA28E}" dt="2024-03-21T20:37:30.821" v="19" actId="962"/>
          <ac:spMkLst>
            <pc:docMk/>
            <pc:sldMk cId="1717883" sldId="260"/>
            <ac:spMk id="24" creationId="{530B1398-32BD-1E5C-2277-C21BD27488B8}"/>
          </ac:spMkLst>
        </pc:spChg>
        <pc:spChg chg="mod">
          <ac:chgData name="Rosie Cooper" userId="bf124abb-9a2b-4602-9121-6ae61623fa8e" providerId="ADAL" clId="{9C23A8AB-98E8-479E-B83B-B234216EA28E}" dt="2024-03-21T20:37:30.821" v="19" actId="962"/>
          <ac:spMkLst>
            <pc:docMk/>
            <pc:sldMk cId="1717883" sldId="260"/>
            <ac:spMk id="25" creationId="{3E0F4F74-D3FA-FF1B-FE1D-6F0A3A5B6B10}"/>
          </ac:spMkLst>
        </pc:spChg>
        <pc:spChg chg="mod">
          <ac:chgData name="Rosie Cooper" userId="bf124abb-9a2b-4602-9121-6ae61623fa8e" providerId="ADAL" clId="{9C23A8AB-98E8-479E-B83B-B234216EA28E}" dt="2024-03-21T20:37:30.821" v="19" actId="962"/>
          <ac:spMkLst>
            <pc:docMk/>
            <pc:sldMk cId="1717883" sldId="260"/>
            <ac:spMk id="26" creationId="{4E9D09A4-852B-E295-D66E-66F4BB8112F8}"/>
          </ac:spMkLst>
        </pc:spChg>
        <pc:spChg chg="mod">
          <ac:chgData name="Rosie Cooper" userId="bf124abb-9a2b-4602-9121-6ae61623fa8e" providerId="ADAL" clId="{9C23A8AB-98E8-479E-B83B-B234216EA28E}" dt="2024-03-21T20:37:30.821" v="19" actId="962"/>
          <ac:spMkLst>
            <pc:docMk/>
            <pc:sldMk cId="1717883" sldId="260"/>
            <ac:spMk id="27" creationId="{F07EB55F-7C81-3C60-78D5-B87FAA076C13}"/>
          </ac:spMkLst>
        </pc:spChg>
        <pc:spChg chg="mod">
          <ac:chgData name="Rosie Cooper" userId="bf124abb-9a2b-4602-9121-6ae61623fa8e" providerId="ADAL" clId="{9C23A8AB-98E8-479E-B83B-B234216EA28E}" dt="2024-03-21T20:37:30.821" v="19" actId="962"/>
          <ac:spMkLst>
            <pc:docMk/>
            <pc:sldMk cId="1717883" sldId="260"/>
            <ac:spMk id="28" creationId="{D379CD59-AAA5-8EBA-2E24-89C106D40F79}"/>
          </ac:spMkLst>
        </pc:spChg>
        <pc:spChg chg="mod">
          <ac:chgData name="Rosie Cooper" userId="bf124abb-9a2b-4602-9121-6ae61623fa8e" providerId="ADAL" clId="{9C23A8AB-98E8-479E-B83B-B234216EA28E}" dt="2024-03-21T20:37:30.821" v="19" actId="962"/>
          <ac:spMkLst>
            <pc:docMk/>
            <pc:sldMk cId="1717883" sldId="260"/>
            <ac:spMk id="29" creationId="{30B5D681-40FB-70F0-291A-507A501CF71F}"/>
          </ac:spMkLst>
        </pc:spChg>
        <pc:spChg chg="mod">
          <ac:chgData name="Rosie Cooper" userId="bf124abb-9a2b-4602-9121-6ae61623fa8e" providerId="ADAL" clId="{9C23A8AB-98E8-479E-B83B-B234216EA28E}" dt="2024-03-21T20:37:30.821" v="19" actId="962"/>
          <ac:spMkLst>
            <pc:docMk/>
            <pc:sldMk cId="1717883" sldId="260"/>
            <ac:spMk id="30" creationId="{8E990AC1-3C81-0719-3C89-48A8A9569B82}"/>
          </ac:spMkLst>
        </pc:spChg>
        <pc:spChg chg="mod">
          <ac:chgData name="Rosie Cooper" userId="bf124abb-9a2b-4602-9121-6ae61623fa8e" providerId="ADAL" clId="{9C23A8AB-98E8-479E-B83B-B234216EA28E}" dt="2024-03-21T20:37:30.821" v="19" actId="962"/>
          <ac:spMkLst>
            <pc:docMk/>
            <pc:sldMk cId="1717883" sldId="260"/>
            <ac:spMk id="31" creationId="{0A28E9ED-AFF8-E12E-943D-3416E6A04947}"/>
          </ac:spMkLst>
        </pc:spChg>
        <pc:spChg chg="mod">
          <ac:chgData name="Rosie Cooper" userId="bf124abb-9a2b-4602-9121-6ae61623fa8e" providerId="ADAL" clId="{9C23A8AB-98E8-479E-B83B-B234216EA28E}" dt="2024-03-21T20:37:30.821" v="19" actId="962"/>
          <ac:spMkLst>
            <pc:docMk/>
            <pc:sldMk cId="1717883" sldId="260"/>
            <ac:spMk id="32" creationId="{88125044-086E-EAE1-1F83-1142F776C2EA}"/>
          </ac:spMkLst>
        </pc:spChg>
        <pc:spChg chg="mod">
          <ac:chgData name="Rosie Cooper" userId="bf124abb-9a2b-4602-9121-6ae61623fa8e" providerId="ADAL" clId="{9C23A8AB-98E8-479E-B83B-B234216EA28E}" dt="2024-03-21T20:37:30.821" v="19" actId="962"/>
          <ac:spMkLst>
            <pc:docMk/>
            <pc:sldMk cId="1717883" sldId="260"/>
            <ac:spMk id="33" creationId="{9CA6A1DC-10DD-154A-43A4-4694C27D4054}"/>
          </ac:spMkLst>
        </pc:spChg>
        <pc:spChg chg="mod">
          <ac:chgData name="Rosie Cooper" userId="bf124abb-9a2b-4602-9121-6ae61623fa8e" providerId="ADAL" clId="{9C23A8AB-98E8-479E-B83B-B234216EA28E}" dt="2024-03-21T20:37:30.821" v="19" actId="962"/>
          <ac:spMkLst>
            <pc:docMk/>
            <pc:sldMk cId="1717883" sldId="260"/>
            <ac:spMk id="34" creationId="{3BD80995-F154-E7E7-C5DF-623A38525CC4}"/>
          </ac:spMkLst>
        </pc:spChg>
        <pc:spChg chg="mod">
          <ac:chgData name="Rosie Cooper" userId="bf124abb-9a2b-4602-9121-6ae61623fa8e" providerId="ADAL" clId="{9C23A8AB-98E8-479E-B83B-B234216EA28E}" dt="2024-03-21T20:37:30.821" v="19" actId="962"/>
          <ac:spMkLst>
            <pc:docMk/>
            <pc:sldMk cId="1717883" sldId="260"/>
            <ac:spMk id="35" creationId="{25A1669E-ADD4-002A-5859-D5F30B5E0547}"/>
          </ac:spMkLst>
        </pc:spChg>
        <pc:spChg chg="mod">
          <ac:chgData name="Rosie Cooper" userId="bf124abb-9a2b-4602-9121-6ae61623fa8e" providerId="ADAL" clId="{9C23A8AB-98E8-479E-B83B-B234216EA28E}" dt="2024-03-21T20:37:30.821" v="19" actId="962"/>
          <ac:spMkLst>
            <pc:docMk/>
            <pc:sldMk cId="1717883" sldId="260"/>
            <ac:spMk id="36" creationId="{83B2321E-F8BE-795E-512E-C6AC7E96442F}"/>
          </ac:spMkLst>
        </pc:spChg>
        <pc:spChg chg="mod">
          <ac:chgData name="Rosie Cooper" userId="bf124abb-9a2b-4602-9121-6ae61623fa8e" providerId="ADAL" clId="{9C23A8AB-98E8-479E-B83B-B234216EA28E}" dt="2024-03-21T20:37:30.821" v="19" actId="962"/>
          <ac:spMkLst>
            <pc:docMk/>
            <pc:sldMk cId="1717883" sldId="260"/>
            <ac:spMk id="37" creationId="{59DD5749-A2B3-8E5D-98F5-4ADE2E664F57}"/>
          </ac:spMkLst>
        </pc:spChg>
        <pc:spChg chg="mod">
          <ac:chgData name="Rosie Cooper" userId="bf124abb-9a2b-4602-9121-6ae61623fa8e" providerId="ADAL" clId="{9C23A8AB-98E8-479E-B83B-B234216EA28E}" dt="2024-03-21T20:37:30.821" v="19" actId="962"/>
          <ac:spMkLst>
            <pc:docMk/>
            <pc:sldMk cId="1717883" sldId="260"/>
            <ac:spMk id="38" creationId="{43C6C337-5A58-48E4-8C4C-2D53D291A91C}"/>
          </ac:spMkLst>
        </pc:spChg>
        <pc:spChg chg="mod">
          <ac:chgData name="Rosie Cooper" userId="bf124abb-9a2b-4602-9121-6ae61623fa8e" providerId="ADAL" clId="{9C23A8AB-98E8-479E-B83B-B234216EA28E}" dt="2024-03-21T20:37:30.821" v="19" actId="962"/>
          <ac:spMkLst>
            <pc:docMk/>
            <pc:sldMk cId="1717883" sldId="260"/>
            <ac:spMk id="39" creationId="{AA4A1BBF-CBB5-94B8-0ABE-3FE0AD255CB5}"/>
          </ac:spMkLst>
        </pc:spChg>
        <pc:spChg chg="mod">
          <ac:chgData name="Rosie Cooper" userId="bf124abb-9a2b-4602-9121-6ae61623fa8e" providerId="ADAL" clId="{9C23A8AB-98E8-479E-B83B-B234216EA28E}" dt="2024-03-21T20:37:30.821" v="19" actId="962"/>
          <ac:spMkLst>
            <pc:docMk/>
            <pc:sldMk cId="1717883" sldId="260"/>
            <ac:spMk id="40" creationId="{3D119290-7C7C-6858-3130-7C7B0D14994C}"/>
          </ac:spMkLst>
        </pc:spChg>
        <pc:spChg chg="mod">
          <ac:chgData name="Rosie Cooper" userId="bf124abb-9a2b-4602-9121-6ae61623fa8e" providerId="ADAL" clId="{9C23A8AB-98E8-479E-B83B-B234216EA28E}" dt="2024-03-21T20:37:30.821" v="19" actId="962"/>
          <ac:spMkLst>
            <pc:docMk/>
            <pc:sldMk cId="1717883" sldId="260"/>
            <ac:spMk id="41" creationId="{9D0893E5-0A58-FA3C-31AA-C40190A3F385}"/>
          </ac:spMkLst>
        </pc:spChg>
        <pc:spChg chg="mod">
          <ac:chgData name="Rosie Cooper" userId="bf124abb-9a2b-4602-9121-6ae61623fa8e" providerId="ADAL" clId="{9C23A8AB-98E8-479E-B83B-B234216EA28E}" dt="2024-03-21T20:37:30.821" v="19" actId="962"/>
          <ac:spMkLst>
            <pc:docMk/>
            <pc:sldMk cId="1717883" sldId="260"/>
            <ac:spMk id="44" creationId="{9CBF1E32-6B63-203E-22C2-A582CD3F09F8}"/>
          </ac:spMkLst>
        </pc:spChg>
        <pc:spChg chg="mod">
          <ac:chgData name="Rosie Cooper" userId="bf124abb-9a2b-4602-9121-6ae61623fa8e" providerId="ADAL" clId="{9C23A8AB-98E8-479E-B83B-B234216EA28E}" dt="2024-03-21T20:37:30.821" v="19" actId="962"/>
          <ac:spMkLst>
            <pc:docMk/>
            <pc:sldMk cId="1717883" sldId="260"/>
            <ac:spMk id="45" creationId="{2FF3312F-4AD7-1271-9041-DA13EBAF4E4D}"/>
          </ac:spMkLst>
        </pc:spChg>
        <pc:picChg chg="mod">
          <ac:chgData name="Rosie Cooper" userId="bf124abb-9a2b-4602-9121-6ae61623fa8e" providerId="ADAL" clId="{9C23A8AB-98E8-479E-B83B-B234216EA28E}" dt="2024-03-21T20:37:30.821" v="19" actId="962"/>
          <ac:picMkLst>
            <pc:docMk/>
            <pc:sldMk cId="1717883" sldId="260"/>
            <ac:picMk id="2" creationId="{3C2740AD-5225-2C65-4FFF-7670A3DCE49B}"/>
          </ac:picMkLst>
        </pc:picChg>
        <pc:picChg chg="mod">
          <ac:chgData name="Rosie Cooper" userId="bf124abb-9a2b-4602-9121-6ae61623fa8e" providerId="ADAL" clId="{9C23A8AB-98E8-479E-B83B-B234216EA28E}" dt="2024-03-21T20:37:30.821" v="19" actId="962"/>
          <ac:picMkLst>
            <pc:docMk/>
            <pc:sldMk cId="1717883" sldId="260"/>
            <ac:picMk id="3" creationId="{19E496CA-D408-5887-B27C-75DBBBE14817}"/>
          </ac:picMkLst>
        </pc:picChg>
        <pc:picChg chg="mod">
          <ac:chgData name="Rosie Cooper" userId="bf124abb-9a2b-4602-9121-6ae61623fa8e" providerId="ADAL" clId="{9C23A8AB-98E8-479E-B83B-B234216EA28E}" dt="2024-03-21T20:37:30.821" v="19" actId="962"/>
          <ac:picMkLst>
            <pc:docMk/>
            <pc:sldMk cId="1717883" sldId="260"/>
            <ac:picMk id="47" creationId="{2F34F869-0BF9-4BBC-60A4-F92CCCE2BD21}"/>
          </ac:picMkLst>
        </pc:picChg>
        <pc:picChg chg="mod">
          <ac:chgData name="Rosie Cooper" userId="bf124abb-9a2b-4602-9121-6ae61623fa8e" providerId="ADAL" clId="{9C23A8AB-98E8-479E-B83B-B234216EA28E}" dt="2024-03-21T20:37:30.821" v="19" actId="962"/>
          <ac:picMkLst>
            <pc:docMk/>
            <pc:sldMk cId="1717883" sldId="260"/>
            <ac:picMk id="49" creationId="{E7AF8872-9EB5-1985-D1E4-BF266755191B}"/>
          </ac:picMkLst>
        </pc:picChg>
        <pc:picChg chg="mod">
          <ac:chgData name="Rosie Cooper" userId="bf124abb-9a2b-4602-9121-6ae61623fa8e" providerId="ADAL" clId="{9C23A8AB-98E8-479E-B83B-B234216EA28E}" dt="2024-03-21T20:37:30.821" v="19" actId="962"/>
          <ac:picMkLst>
            <pc:docMk/>
            <pc:sldMk cId="1717883" sldId="260"/>
            <ac:picMk id="50" creationId="{E65EB417-F47C-144E-5655-E9B52127CD32}"/>
          </ac:picMkLst>
        </pc:picChg>
        <pc:picChg chg="mod">
          <ac:chgData name="Rosie Cooper" userId="bf124abb-9a2b-4602-9121-6ae61623fa8e" providerId="ADAL" clId="{9C23A8AB-98E8-479E-B83B-B234216EA28E}" dt="2024-03-21T20:37:30.821" v="19" actId="962"/>
          <ac:picMkLst>
            <pc:docMk/>
            <pc:sldMk cId="1717883" sldId="260"/>
            <ac:picMk id="51" creationId="{3AEA4A09-6F29-78C8-D78B-3791311D6841}"/>
          </ac:picMkLst>
        </pc:picChg>
        <pc:picChg chg="mod">
          <ac:chgData name="Rosie Cooper" userId="bf124abb-9a2b-4602-9121-6ae61623fa8e" providerId="ADAL" clId="{9C23A8AB-98E8-479E-B83B-B234216EA28E}" dt="2024-03-21T20:37:30.821" v="19" actId="962"/>
          <ac:picMkLst>
            <pc:docMk/>
            <pc:sldMk cId="1717883" sldId="260"/>
            <ac:picMk id="52" creationId="{A57E76CD-96ED-9B99-F075-FE80BF1492F9}"/>
          </ac:picMkLst>
        </pc:picChg>
        <pc:picChg chg="mod">
          <ac:chgData name="Rosie Cooper" userId="bf124abb-9a2b-4602-9121-6ae61623fa8e" providerId="ADAL" clId="{9C23A8AB-98E8-479E-B83B-B234216EA28E}" dt="2024-03-21T20:37:30.821" v="19" actId="962"/>
          <ac:picMkLst>
            <pc:docMk/>
            <pc:sldMk cId="1717883" sldId="260"/>
            <ac:picMk id="53" creationId="{E6283AB9-11A0-B917-18E6-025E067BD131}"/>
          </ac:picMkLst>
        </pc:picChg>
        <pc:picChg chg="mod">
          <ac:chgData name="Rosie Cooper" userId="bf124abb-9a2b-4602-9121-6ae61623fa8e" providerId="ADAL" clId="{9C23A8AB-98E8-479E-B83B-B234216EA28E}" dt="2024-03-21T20:37:30.821" v="19" actId="962"/>
          <ac:picMkLst>
            <pc:docMk/>
            <pc:sldMk cId="1717883" sldId="260"/>
            <ac:picMk id="54" creationId="{41411C9E-A68D-8521-39AB-1E5A16AC4396}"/>
          </ac:picMkLst>
        </pc:picChg>
        <pc:picChg chg="mod">
          <ac:chgData name="Rosie Cooper" userId="bf124abb-9a2b-4602-9121-6ae61623fa8e" providerId="ADAL" clId="{9C23A8AB-98E8-479E-B83B-B234216EA28E}" dt="2024-03-21T20:37:30.821" v="19" actId="962"/>
          <ac:picMkLst>
            <pc:docMk/>
            <pc:sldMk cId="1717883" sldId="260"/>
            <ac:picMk id="55" creationId="{71E33940-4FB5-0DA3-6285-2AE8FC18F9E3}"/>
          </ac:picMkLst>
        </pc:picChg>
        <pc:picChg chg="mod">
          <ac:chgData name="Rosie Cooper" userId="bf124abb-9a2b-4602-9121-6ae61623fa8e" providerId="ADAL" clId="{9C23A8AB-98E8-479E-B83B-B234216EA28E}" dt="2024-03-21T20:37:30.821" v="19" actId="962"/>
          <ac:picMkLst>
            <pc:docMk/>
            <pc:sldMk cId="1717883" sldId="260"/>
            <ac:picMk id="56" creationId="{D3D3DD81-05AC-3CCF-1FE4-537E4DD6C821}"/>
          </ac:picMkLst>
        </pc:picChg>
        <pc:picChg chg="mod">
          <ac:chgData name="Rosie Cooper" userId="bf124abb-9a2b-4602-9121-6ae61623fa8e" providerId="ADAL" clId="{9C23A8AB-98E8-479E-B83B-B234216EA28E}" dt="2024-03-21T20:37:30.821" v="19" actId="962"/>
          <ac:picMkLst>
            <pc:docMk/>
            <pc:sldMk cId="1717883" sldId="260"/>
            <ac:picMk id="57" creationId="{D75BE5E9-1EF7-D685-4065-1B4523D9D832}"/>
          </ac:picMkLst>
        </pc:picChg>
        <pc:picChg chg="mod">
          <ac:chgData name="Rosie Cooper" userId="bf124abb-9a2b-4602-9121-6ae61623fa8e" providerId="ADAL" clId="{9C23A8AB-98E8-479E-B83B-B234216EA28E}" dt="2024-03-21T20:37:30.821" v="19" actId="962"/>
          <ac:picMkLst>
            <pc:docMk/>
            <pc:sldMk cId="1717883" sldId="260"/>
            <ac:picMk id="58" creationId="{98C4EE7D-28DD-E0B1-FAF1-A86D87D6EAE6}"/>
          </ac:picMkLst>
        </pc:picChg>
        <pc:picChg chg="mod">
          <ac:chgData name="Rosie Cooper" userId="bf124abb-9a2b-4602-9121-6ae61623fa8e" providerId="ADAL" clId="{9C23A8AB-98E8-479E-B83B-B234216EA28E}" dt="2024-03-21T20:37:30.821" v="19" actId="962"/>
          <ac:picMkLst>
            <pc:docMk/>
            <pc:sldMk cId="1717883" sldId="260"/>
            <ac:picMk id="59" creationId="{0E8CF3BF-1519-34B5-D72B-E8D42A3CCAE7}"/>
          </ac:picMkLst>
        </pc:picChg>
        <pc:picChg chg="mod">
          <ac:chgData name="Rosie Cooper" userId="bf124abb-9a2b-4602-9121-6ae61623fa8e" providerId="ADAL" clId="{9C23A8AB-98E8-479E-B83B-B234216EA28E}" dt="2024-03-21T20:37:30.821" v="19" actId="962"/>
          <ac:picMkLst>
            <pc:docMk/>
            <pc:sldMk cId="1717883" sldId="260"/>
            <ac:picMk id="60" creationId="{7790CD06-9C51-9AA1-7A08-84D5B3D88851}"/>
          </ac:picMkLst>
        </pc:picChg>
        <pc:picChg chg="mod">
          <ac:chgData name="Rosie Cooper" userId="bf124abb-9a2b-4602-9121-6ae61623fa8e" providerId="ADAL" clId="{9C23A8AB-98E8-479E-B83B-B234216EA28E}" dt="2024-03-21T20:37:30.821" v="19" actId="962"/>
          <ac:picMkLst>
            <pc:docMk/>
            <pc:sldMk cId="1717883" sldId="260"/>
            <ac:picMk id="61" creationId="{1A0DEB10-AD7B-EC8A-BE10-01243A2ADBC8}"/>
          </ac:picMkLst>
        </pc:picChg>
        <pc:picChg chg="mod">
          <ac:chgData name="Rosie Cooper" userId="bf124abb-9a2b-4602-9121-6ae61623fa8e" providerId="ADAL" clId="{9C23A8AB-98E8-479E-B83B-B234216EA28E}" dt="2024-03-21T20:37:30.821" v="19" actId="962"/>
          <ac:picMkLst>
            <pc:docMk/>
            <pc:sldMk cId="1717883" sldId="260"/>
            <ac:picMk id="62" creationId="{64F48EC9-6988-23F7-2F40-DD0BD268B638}"/>
          </ac:picMkLst>
        </pc:picChg>
        <pc:picChg chg="mod">
          <ac:chgData name="Rosie Cooper" userId="bf124abb-9a2b-4602-9121-6ae61623fa8e" providerId="ADAL" clId="{9C23A8AB-98E8-479E-B83B-B234216EA28E}" dt="2024-03-21T20:37:30.821" v="19" actId="962"/>
          <ac:picMkLst>
            <pc:docMk/>
            <pc:sldMk cId="1717883" sldId="260"/>
            <ac:picMk id="74" creationId="{622663B2-9105-8AE0-9278-22E038AA5BB2}"/>
          </ac:picMkLst>
        </pc:picChg>
      </pc:sldChg>
      <pc:sldChg chg="delSp modSp del mod">
        <pc:chgData name="Rosie Cooper" userId="bf124abb-9a2b-4602-9121-6ae61623fa8e" providerId="ADAL" clId="{9C23A8AB-98E8-479E-B83B-B234216EA28E}" dt="2024-03-21T20:39:13.825" v="32" actId="2696"/>
        <pc:sldMkLst>
          <pc:docMk/>
          <pc:sldMk cId="639713211" sldId="261"/>
        </pc:sldMkLst>
        <pc:spChg chg="mod">
          <ac:chgData name="Rosie Cooper" userId="bf124abb-9a2b-4602-9121-6ae61623fa8e" providerId="ADAL" clId="{9C23A8AB-98E8-479E-B83B-B234216EA28E}" dt="2024-03-21T20:37:34.030" v="20" actId="962"/>
          <ac:spMkLst>
            <pc:docMk/>
            <pc:sldMk cId="639713211" sldId="261"/>
            <ac:spMk id="7" creationId="{B35AA7AA-C994-1347-56B3-EFADE6D10014}"/>
          </ac:spMkLst>
        </pc:spChg>
        <pc:spChg chg="mod">
          <ac:chgData name="Rosie Cooper" userId="bf124abb-9a2b-4602-9121-6ae61623fa8e" providerId="ADAL" clId="{9C23A8AB-98E8-479E-B83B-B234216EA28E}" dt="2024-03-21T20:37:34.030" v="20" actId="962"/>
          <ac:spMkLst>
            <pc:docMk/>
            <pc:sldMk cId="639713211" sldId="261"/>
            <ac:spMk id="8" creationId="{A1169AA3-304F-F611-29B3-0E344A97FD02}"/>
          </ac:spMkLst>
        </pc:spChg>
        <pc:spChg chg="mod">
          <ac:chgData name="Rosie Cooper" userId="bf124abb-9a2b-4602-9121-6ae61623fa8e" providerId="ADAL" clId="{9C23A8AB-98E8-479E-B83B-B234216EA28E}" dt="2024-03-21T20:37:34.030" v="20" actId="962"/>
          <ac:spMkLst>
            <pc:docMk/>
            <pc:sldMk cId="639713211" sldId="261"/>
            <ac:spMk id="14" creationId="{5D04D2EE-4F87-6961-60AE-31BA684527BA}"/>
          </ac:spMkLst>
        </pc:spChg>
        <pc:spChg chg="mod">
          <ac:chgData name="Rosie Cooper" userId="bf124abb-9a2b-4602-9121-6ae61623fa8e" providerId="ADAL" clId="{9C23A8AB-98E8-479E-B83B-B234216EA28E}" dt="2024-03-21T20:37:34.030" v="20" actId="962"/>
          <ac:spMkLst>
            <pc:docMk/>
            <pc:sldMk cId="639713211" sldId="261"/>
            <ac:spMk id="15" creationId="{36B745D2-3676-2E8D-F493-8575AA2340A8}"/>
          </ac:spMkLst>
        </pc:spChg>
        <pc:spChg chg="mod">
          <ac:chgData name="Rosie Cooper" userId="bf124abb-9a2b-4602-9121-6ae61623fa8e" providerId="ADAL" clId="{9C23A8AB-98E8-479E-B83B-B234216EA28E}" dt="2024-03-21T20:37:34.030" v="20" actId="962"/>
          <ac:spMkLst>
            <pc:docMk/>
            <pc:sldMk cId="639713211" sldId="261"/>
            <ac:spMk id="16" creationId="{C8567E98-80CA-7CBF-2BCB-2B112833F6F1}"/>
          </ac:spMkLst>
        </pc:spChg>
        <pc:spChg chg="mod">
          <ac:chgData name="Rosie Cooper" userId="bf124abb-9a2b-4602-9121-6ae61623fa8e" providerId="ADAL" clId="{9C23A8AB-98E8-479E-B83B-B234216EA28E}" dt="2024-03-21T20:37:34.030" v="20" actId="962"/>
          <ac:spMkLst>
            <pc:docMk/>
            <pc:sldMk cId="639713211" sldId="261"/>
            <ac:spMk id="17" creationId="{5BB5F5CE-B11B-FDC1-8F30-B27BEA290954}"/>
          </ac:spMkLst>
        </pc:spChg>
        <pc:spChg chg="mod">
          <ac:chgData name="Rosie Cooper" userId="bf124abb-9a2b-4602-9121-6ae61623fa8e" providerId="ADAL" clId="{9C23A8AB-98E8-479E-B83B-B234216EA28E}" dt="2024-03-21T20:37:34.030" v="20" actId="962"/>
          <ac:spMkLst>
            <pc:docMk/>
            <pc:sldMk cId="639713211" sldId="261"/>
            <ac:spMk id="18" creationId="{2E832F82-4F8F-C845-0DB6-7550042ED464}"/>
          </ac:spMkLst>
        </pc:spChg>
        <pc:spChg chg="mod">
          <ac:chgData name="Rosie Cooper" userId="bf124abb-9a2b-4602-9121-6ae61623fa8e" providerId="ADAL" clId="{9C23A8AB-98E8-479E-B83B-B234216EA28E}" dt="2024-03-21T20:37:34.030" v="20" actId="962"/>
          <ac:spMkLst>
            <pc:docMk/>
            <pc:sldMk cId="639713211" sldId="261"/>
            <ac:spMk id="19" creationId="{60B475C5-7881-5FF9-B541-433CCF5598FA}"/>
          </ac:spMkLst>
        </pc:spChg>
        <pc:spChg chg="mod">
          <ac:chgData name="Rosie Cooper" userId="bf124abb-9a2b-4602-9121-6ae61623fa8e" providerId="ADAL" clId="{9C23A8AB-98E8-479E-B83B-B234216EA28E}" dt="2024-03-21T20:37:34.030" v="20" actId="962"/>
          <ac:spMkLst>
            <pc:docMk/>
            <pc:sldMk cId="639713211" sldId="261"/>
            <ac:spMk id="20" creationId="{B6B1725A-A07F-1F7B-33E2-E4FEB9B2A31E}"/>
          </ac:spMkLst>
        </pc:spChg>
        <pc:spChg chg="mod">
          <ac:chgData name="Rosie Cooper" userId="bf124abb-9a2b-4602-9121-6ae61623fa8e" providerId="ADAL" clId="{9C23A8AB-98E8-479E-B83B-B234216EA28E}" dt="2024-03-21T20:37:34.030" v="20" actId="962"/>
          <ac:spMkLst>
            <pc:docMk/>
            <pc:sldMk cId="639713211" sldId="261"/>
            <ac:spMk id="21" creationId="{1644A031-A576-C80E-F561-8AC86808D930}"/>
          </ac:spMkLst>
        </pc:spChg>
        <pc:spChg chg="mod">
          <ac:chgData name="Rosie Cooper" userId="bf124abb-9a2b-4602-9121-6ae61623fa8e" providerId="ADAL" clId="{9C23A8AB-98E8-479E-B83B-B234216EA28E}" dt="2024-03-21T20:37:34.030" v="20" actId="962"/>
          <ac:spMkLst>
            <pc:docMk/>
            <pc:sldMk cId="639713211" sldId="261"/>
            <ac:spMk id="22" creationId="{4C25F679-8C86-1C25-D887-E1644F8D5D90}"/>
          </ac:spMkLst>
        </pc:spChg>
        <pc:spChg chg="mod">
          <ac:chgData name="Rosie Cooper" userId="bf124abb-9a2b-4602-9121-6ae61623fa8e" providerId="ADAL" clId="{9C23A8AB-98E8-479E-B83B-B234216EA28E}" dt="2024-03-21T20:37:34.030" v="20" actId="962"/>
          <ac:spMkLst>
            <pc:docMk/>
            <pc:sldMk cId="639713211" sldId="261"/>
            <ac:spMk id="23" creationId="{CADE07BD-FF5A-1C4E-B1B6-EB92C9E5121C}"/>
          </ac:spMkLst>
        </pc:spChg>
        <pc:spChg chg="mod">
          <ac:chgData name="Rosie Cooper" userId="bf124abb-9a2b-4602-9121-6ae61623fa8e" providerId="ADAL" clId="{9C23A8AB-98E8-479E-B83B-B234216EA28E}" dt="2024-03-21T20:37:34.030" v="20" actId="962"/>
          <ac:spMkLst>
            <pc:docMk/>
            <pc:sldMk cId="639713211" sldId="261"/>
            <ac:spMk id="24" creationId="{530B1398-32BD-1E5C-2277-C21BD27488B8}"/>
          </ac:spMkLst>
        </pc:spChg>
        <pc:spChg chg="mod">
          <ac:chgData name="Rosie Cooper" userId="bf124abb-9a2b-4602-9121-6ae61623fa8e" providerId="ADAL" clId="{9C23A8AB-98E8-479E-B83B-B234216EA28E}" dt="2024-03-21T20:37:34.030" v="20" actId="962"/>
          <ac:spMkLst>
            <pc:docMk/>
            <pc:sldMk cId="639713211" sldId="261"/>
            <ac:spMk id="25" creationId="{3E0F4F74-D3FA-FF1B-FE1D-6F0A3A5B6B10}"/>
          </ac:spMkLst>
        </pc:spChg>
        <pc:spChg chg="mod">
          <ac:chgData name="Rosie Cooper" userId="bf124abb-9a2b-4602-9121-6ae61623fa8e" providerId="ADAL" clId="{9C23A8AB-98E8-479E-B83B-B234216EA28E}" dt="2024-03-21T20:37:34.030" v="20" actId="962"/>
          <ac:spMkLst>
            <pc:docMk/>
            <pc:sldMk cId="639713211" sldId="261"/>
            <ac:spMk id="26" creationId="{4E9D09A4-852B-E295-D66E-66F4BB8112F8}"/>
          </ac:spMkLst>
        </pc:spChg>
        <pc:spChg chg="mod">
          <ac:chgData name="Rosie Cooper" userId="bf124abb-9a2b-4602-9121-6ae61623fa8e" providerId="ADAL" clId="{9C23A8AB-98E8-479E-B83B-B234216EA28E}" dt="2024-03-21T20:37:34.030" v="20" actId="962"/>
          <ac:spMkLst>
            <pc:docMk/>
            <pc:sldMk cId="639713211" sldId="261"/>
            <ac:spMk id="27" creationId="{F07EB55F-7C81-3C60-78D5-B87FAA076C13}"/>
          </ac:spMkLst>
        </pc:spChg>
        <pc:spChg chg="mod">
          <ac:chgData name="Rosie Cooper" userId="bf124abb-9a2b-4602-9121-6ae61623fa8e" providerId="ADAL" clId="{9C23A8AB-98E8-479E-B83B-B234216EA28E}" dt="2024-03-21T20:37:34.030" v="20" actId="962"/>
          <ac:spMkLst>
            <pc:docMk/>
            <pc:sldMk cId="639713211" sldId="261"/>
            <ac:spMk id="28" creationId="{D379CD59-AAA5-8EBA-2E24-89C106D40F79}"/>
          </ac:spMkLst>
        </pc:spChg>
        <pc:spChg chg="mod">
          <ac:chgData name="Rosie Cooper" userId="bf124abb-9a2b-4602-9121-6ae61623fa8e" providerId="ADAL" clId="{9C23A8AB-98E8-479E-B83B-B234216EA28E}" dt="2024-03-21T20:37:34.030" v="20" actId="962"/>
          <ac:spMkLst>
            <pc:docMk/>
            <pc:sldMk cId="639713211" sldId="261"/>
            <ac:spMk id="29" creationId="{30B5D681-40FB-70F0-291A-507A501CF71F}"/>
          </ac:spMkLst>
        </pc:spChg>
        <pc:spChg chg="mod">
          <ac:chgData name="Rosie Cooper" userId="bf124abb-9a2b-4602-9121-6ae61623fa8e" providerId="ADAL" clId="{9C23A8AB-98E8-479E-B83B-B234216EA28E}" dt="2024-03-21T20:37:34.030" v="20" actId="962"/>
          <ac:spMkLst>
            <pc:docMk/>
            <pc:sldMk cId="639713211" sldId="261"/>
            <ac:spMk id="30" creationId="{8E990AC1-3C81-0719-3C89-48A8A9569B82}"/>
          </ac:spMkLst>
        </pc:spChg>
        <pc:spChg chg="mod">
          <ac:chgData name="Rosie Cooper" userId="bf124abb-9a2b-4602-9121-6ae61623fa8e" providerId="ADAL" clId="{9C23A8AB-98E8-479E-B83B-B234216EA28E}" dt="2024-03-21T20:37:34.030" v="20" actId="962"/>
          <ac:spMkLst>
            <pc:docMk/>
            <pc:sldMk cId="639713211" sldId="261"/>
            <ac:spMk id="31" creationId="{0A28E9ED-AFF8-E12E-943D-3416E6A04947}"/>
          </ac:spMkLst>
        </pc:spChg>
        <pc:spChg chg="mod">
          <ac:chgData name="Rosie Cooper" userId="bf124abb-9a2b-4602-9121-6ae61623fa8e" providerId="ADAL" clId="{9C23A8AB-98E8-479E-B83B-B234216EA28E}" dt="2024-03-21T20:37:34.030" v="20" actId="962"/>
          <ac:spMkLst>
            <pc:docMk/>
            <pc:sldMk cId="639713211" sldId="261"/>
            <ac:spMk id="32" creationId="{88125044-086E-EAE1-1F83-1142F776C2EA}"/>
          </ac:spMkLst>
        </pc:spChg>
        <pc:spChg chg="mod">
          <ac:chgData name="Rosie Cooper" userId="bf124abb-9a2b-4602-9121-6ae61623fa8e" providerId="ADAL" clId="{9C23A8AB-98E8-479E-B83B-B234216EA28E}" dt="2024-03-21T20:37:34.030" v="20" actId="962"/>
          <ac:spMkLst>
            <pc:docMk/>
            <pc:sldMk cId="639713211" sldId="261"/>
            <ac:spMk id="33" creationId="{9CA6A1DC-10DD-154A-43A4-4694C27D4054}"/>
          </ac:spMkLst>
        </pc:spChg>
        <pc:spChg chg="mod">
          <ac:chgData name="Rosie Cooper" userId="bf124abb-9a2b-4602-9121-6ae61623fa8e" providerId="ADAL" clId="{9C23A8AB-98E8-479E-B83B-B234216EA28E}" dt="2024-03-21T20:37:34.030" v="20" actId="962"/>
          <ac:spMkLst>
            <pc:docMk/>
            <pc:sldMk cId="639713211" sldId="261"/>
            <ac:spMk id="34" creationId="{3BD80995-F154-E7E7-C5DF-623A38525CC4}"/>
          </ac:spMkLst>
        </pc:spChg>
        <pc:spChg chg="mod">
          <ac:chgData name="Rosie Cooper" userId="bf124abb-9a2b-4602-9121-6ae61623fa8e" providerId="ADAL" clId="{9C23A8AB-98E8-479E-B83B-B234216EA28E}" dt="2024-03-21T20:37:34.030" v="20" actId="962"/>
          <ac:spMkLst>
            <pc:docMk/>
            <pc:sldMk cId="639713211" sldId="261"/>
            <ac:spMk id="35" creationId="{25A1669E-ADD4-002A-5859-D5F30B5E0547}"/>
          </ac:spMkLst>
        </pc:spChg>
        <pc:spChg chg="mod">
          <ac:chgData name="Rosie Cooper" userId="bf124abb-9a2b-4602-9121-6ae61623fa8e" providerId="ADAL" clId="{9C23A8AB-98E8-479E-B83B-B234216EA28E}" dt="2024-03-21T20:37:34.030" v="20" actId="962"/>
          <ac:spMkLst>
            <pc:docMk/>
            <pc:sldMk cId="639713211" sldId="261"/>
            <ac:spMk id="36" creationId="{83B2321E-F8BE-795E-512E-C6AC7E96442F}"/>
          </ac:spMkLst>
        </pc:spChg>
        <pc:spChg chg="mod">
          <ac:chgData name="Rosie Cooper" userId="bf124abb-9a2b-4602-9121-6ae61623fa8e" providerId="ADAL" clId="{9C23A8AB-98E8-479E-B83B-B234216EA28E}" dt="2024-03-21T20:37:34.030" v="20" actId="962"/>
          <ac:spMkLst>
            <pc:docMk/>
            <pc:sldMk cId="639713211" sldId="261"/>
            <ac:spMk id="37" creationId="{59DD5749-A2B3-8E5D-98F5-4ADE2E664F57}"/>
          </ac:spMkLst>
        </pc:spChg>
        <pc:spChg chg="mod">
          <ac:chgData name="Rosie Cooper" userId="bf124abb-9a2b-4602-9121-6ae61623fa8e" providerId="ADAL" clId="{9C23A8AB-98E8-479E-B83B-B234216EA28E}" dt="2024-03-21T20:37:34.030" v="20" actId="962"/>
          <ac:spMkLst>
            <pc:docMk/>
            <pc:sldMk cId="639713211" sldId="261"/>
            <ac:spMk id="38" creationId="{43C6C337-5A58-48E4-8C4C-2D53D291A91C}"/>
          </ac:spMkLst>
        </pc:spChg>
        <pc:spChg chg="mod">
          <ac:chgData name="Rosie Cooper" userId="bf124abb-9a2b-4602-9121-6ae61623fa8e" providerId="ADAL" clId="{9C23A8AB-98E8-479E-B83B-B234216EA28E}" dt="2024-03-21T20:37:34.030" v="20" actId="962"/>
          <ac:spMkLst>
            <pc:docMk/>
            <pc:sldMk cId="639713211" sldId="261"/>
            <ac:spMk id="39" creationId="{AA4A1BBF-CBB5-94B8-0ABE-3FE0AD255CB5}"/>
          </ac:spMkLst>
        </pc:spChg>
        <pc:spChg chg="mod">
          <ac:chgData name="Rosie Cooper" userId="bf124abb-9a2b-4602-9121-6ae61623fa8e" providerId="ADAL" clId="{9C23A8AB-98E8-479E-B83B-B234216EA28E}" dt="2024-03-21T20:37:34.030" v="20" actId="962"/>
          <ac:spMkLst>
            <pc:docMk/>
            <pc:sldMk cId="639713211" sldId="261"/>
            <ac:spMk id="40" creationId="{3D119290-7C7C-6858-3130-7C7B0D14994C}"/>
          </ac:spMkLst>
        </pc:spChg>
        <pc:spChg chg="mod">
          <ac:chgData name="Rosie Cooper" userId="bf124abb-9a2b-4602-9121-6ae61623fa8e" providerId="ADAL" clId="{9C23A8AB-98E8-479E-B83B-B234216EA28E}" dt="2024-03-21T20:37:34.030" v="20" actId="962"/>
          <ac:spMkLst>
            <pc:docMk/>
            <pc:sldMk cId="639713211" sldId="261"/>
            <ac:spMk id="41" creationId="{9D0893E5-0A58-FA3C-31AA-C40190A3F385}"/>
          </ac:spMkLst>
        </pc:spChg>
        <pc:spChg chg="mod">
          <ac:chgData name="Rosie Cooper" userId="bf124abb-9a2b-4602-9121-6ae61623fa8e" providerId="ADAL" clId="{9C23A8AB-98E8-479E-B83B-B234216EA28E}" dt="2024-03-21T20:37:34.030" v="20" actId="962"/>
          <ac:spMkLst>
            <pc:docMk/>
            <pc:sldMk cId="639713211" sldId="261"/>
            <ac:spMk id="42" creationId="{6C83FCC5-C03E-D7C1-CA2D-A1E287AB4B86}"/>
          </ac:spMkLst>
        </pc:spChg>
        <pc:spChg chg="mod">
          <ac:chgData name="Rosie Cooper" userId="bf124abb-9a2b-4602-9121-6ae61623fa8e" providerId="ADAL" clId="{9C23A8AB-98E8-479E-B83B-B234216EA28E}" dt="2024-03-21T20:37:34.030" v="20" actId="962"/>
          <ac:spMkLst>
            <pc:docMk/>
            <pc:sldMk cId="639713211" sldId="261"/>
            <ac:spMk id="44" creationId="{9CBF1E32-6B63-203E-22C2-A582CD3F09F8}"/>
          </ac:spMkLst>
        </pc:spChg>
        <pc:spChg chg="mod">
          <ac:chgData name="Rosie Cooper" userId="bf124abb-9a2b-4602-9121-6ae61623fa8e" providerId="ADAL" clId="{9C23A8AB-98E8-479E-B83B-B234216EA28E}" dt="2024-03-21T20:37:34.030" v="20" actId="962"/>
          <ac:spMkLst>
            <pc:docMk/>
            <pc:sldMk cId="639713211" sldId="261"/>
            <ac:spMk id="45" creationId="{2FF3312F-4AD7-1271-9041-DA13EBAF4E4D}"/>
          </ac:spMkLst>
        </pc:spChg>
        <pc:spChg chg="mod">
          <ac:chgData name="Rosie Cooper" userId="bf124abb-9a2b-4602-9121-6ae61623fa8e" providerId="ADAL" clId="{9C23A8AB-98E8-479E-B83B-B234216EA28E}" dt="2024-03-21T20:37:34.030" v="20" actId="962"/>
          <ac:spMkLst>
            <pc:docMk/>
            <pc:sldMk cId="639713211" sldId="261"/>
            <ac:spMk id="46" creationId="{94E60C0E-46D3-DED8-051A-4859CB3D1334}"/>
          </ac:spMkLst>
        </pc:spChg>
        <pc:spChg chg="mod">
          <ac:chgData name="Rosie Cooper" userId="bf124abb-9a2b-4602-9121-6ae61623fa8e" providerId="ADAL" clId="{9C23A8AB-98E8-479E-B83B-B234216EA28E}" dt="2024-03-21T20:37:34.030" v="20" actId="962"/>
          <ac:spMkLst>
            <pc:docMk/>
            <pc:sldMk cId="639713211" sldId="261"/>
            <ac:spMk id="48" creationId="{62442A8C-012B-6F63-86E2-B03C216BD425}"/>
          </ac:spMkLst>
        </pc:spChg>
        <pc:spChg chg="mod">
          <ac:chgData name="Rosie Cooper" userId="bf124abb-9a2b-4602-9121-6ae61623fa8e" providerId="ADAL" clId="{9C23A8AB-98E8-479E-B83B-B234216EA28E}" dt="2024-03-21T20:37:34.030" v="20" actId="962"/>
          <ac:spMkLst>
            <pc:docMk/>
            <pc:sldMk cId="639713211" sldId="261"/>
            <ac:spMk id="63" creationId="{6D61DC39-D1E6-2A9E-9C74-EC1305E22DCC}"/>
          </ac:spMkLst>
        </pc:spChg>
        <pc:spChg chg="mod">
          <ac:chgData name="Rosie Cooper" userId="bf124abb-9a2b-4602-9121-6ae61623fa8e" providerId="ADAL" clId="{9C23A8AB-98E8-479E-B83B-B234216EA28E}" dt="2024-03-21T20:37:34.030" v="20" actId="962"/>
          <ac:spMkLst>
            <pc:docMk/>
            <pc:sldMk cId="639713211" sldId="261"/>
            <ac:spMk id="64" creationId="{8848E825-C57A-54B8-D286-9988361E4FB9}"/>
          </ac:spMkLst>
        </pc:spChg>
        <pc:spChg chg="mod">
          <ac:chgData name="Rosie Cooper" userId="bf124abb-9a2b-4602-9121-6ae61623fa8e" providerId="ADAL" clId="{9C23A8AB-98E8-479E-B83B-B234216EA28E}" dt="2024-03-21T20:37:34.030" v="20" actId="962"/>
          <ac:spMkLst>
            <pc:docMk/>
            <pc:sldMk cId="639713211" sldId="261"/>
            <ac:spMk id="65" creationId="{53A92B58-60B9-33D7-5F99-DA1B8B24F26A}"/>
          </ac:spMkLst>
        </pc:spChg>
        <pc:spChg chg="mod">
          <ac:chgData name="Rosie Cooper" userId="bf124abb-9a2b-4602-9121-6ae61623fa8e" providerId="ADAL" clId="{9C23A8AB-98E8-479E-B83B-B234216EA28E}" dt="2024-03-21T20:37:34.030" v="20" actId="962"/>
          <ac:spMkLst>
            <pc:docMk/>
            <pc:sldMk cId="639713211" sldId="261"/>
            <ac:spMk id="67" creationId="{A93D1493-E5F6-EA16-2D7A-7AE05BA0B4CE}"/>
          </ac:spMkLst>
        </pc:spChg>
        <pc:spChg chg="mod">
          <ac:chgData name="Rosie Cooper" userId="bf124abb-9a2b-4602-9121-6ae61623fa8e" providerId="ADAL" clId="{9C23A8AB-98E8-479E-B83B-B234216EA28E}" dt="2024-03-21T20:37:34.030" v="20" actId="962"/>
          <ac:spMkLst>
            <pc:docMk/>
            <pc:sldMk cId="639713211" sldId="261"/>
            <ac:spMk id="68" creationId="{BFE34D8A-87FA-78BC-5CF7-3E2F08BF6B67}"/>
          </ac:spMkLst>
        </pc:spChg>
        <pc:spChg chg="mod">
          <ac:chgData name="Rosie Cooper" userId="bf124abb-9a2b-4602-9121-6ae61623fa8e" providerId="ADAL" clId="{9C23A8AB-98E8-479E-B83B-B234216EA28E}" dt="2024-03-21T20:37:34.030" v="20" actId="962"/>
          <ac:spMkLst>
            <pc:docMk/>
            <pc:sldMk cId="639713211" sldId="261"/>
            <ac:spMk id="69" creationId="{05A3EDE6-4A9E-5CF5-1ED2-EEC9529002CF}"/>
          </ac:spMkLst>
        </pc:spChg>
        <pc:spChg chg="mod">
          <ac:chgData name="Rosie Cooper" userId="bf124abb-9a2b-4602-9121-6ae61623fa8e" providerId="ADAL" clId="{9C23A8AB-98E8-479E-B83B-B234216EA28E}" dt="2024-03-21T20:37:34.030" v="20" actId="962"/>
          <ac:spMkLst>
            <pc:docMk/>
            <pc:sldMk cId="639713211" sldId="261"/>
            <ac:spMk id="78" creationId="{007FCEE1-F9CE-368F-8F70-49BF188353AD}"/>
          </ac:spMkLst>
        </pc:spChg>
        <pc:spChg chg="mod">
          <ac:chgData name="Rosie Cooper" userId="bf124abb-9a2b-4602-9121-6ae61623fa8e" providerId="ADAL" clId="{9C23A8AB-98E8-479E-B83B-B234216EA28E}" dt="2024-03-21T20:37:34.030" v="20" actId="962"/>
          <ac:spMkLst>
            <pc:docMk/>
            <pc:sldMk cId="639713211" sldId="261"/>
            <ac:spMk id="79" creationId="{46FF56E0-7328-FFA3-4B26-9B21D6E00720}"/>
          </ac:spMkLst>
        </pc:spChg>
        <pc:spChg chg="mod">
          <ac:chgData name="Rosie Cooper" userId="bf124abb-9a2b-4602-9121-6ae61623fa8e" providerId="ADAL" clId="{9C23A8AB-98E8-479E-B83B-B234216EA28E}" dt="2024-03-21T20:37:34.030" v="20" actId="962"/>
          <ac:spMkLst>
            <pc:docMk/>
            <pc:sldMk cId="639713211" sldId="261"/>
            <ac:spMk id="80" creationId="{6457E3F3-0EC8-7310-0BFA-E6AE0447967F}"/>
          </ac:spMkLst>
        </pc:spChg>
        <pc:spChg chg="mod">
          <ac:chgData name="Rosie Cooper" userId="bf124abb-9a2b-4602-9121-6ae61623fa8e" providerId="ADAL" clId="{9C23A8AB-98E8-479E-B83B-B234216EA28E}" dt="2024-03-21T20:37:34.030" v="20" actId="962"/>
          <ac:spMkLst>
            <pc:docMk/>
            <pc:sldMk cId="639713211" sldId="261"/>
            <ac:spMk id="81" creationId="{050A66E5-BF97-3A21-9EDE-0391CA3A4B05}"/>
          </ac:spMkLst>
        </pc:spChg>
        <pc:picChg chg="mod">
          <ac:chgData name="Rosie Cooper" userId="bf124abb-9a2b-4602-9121-6ae61623fa8e" providerId="ADAL" clId="{9C23A8AB-98E8-479E-B83B-B234216EA28E}" dt="2024-03-21T20:37:34.030" v="20" actId="962"/>
          <ac:picMkLst>
            <pc:docMk/>
            <pc:sldMk cId="639713211" sldId="261"/>
            <ac:picMk id="2" creationId="{2C405C99-F114-E459-38F3-9E8A269D2854}"/>
          </ac:picMkLst>
        </pc:picChg>
        <pc:picChg chg="mod">
          <ac:chgData name="Rosie Cooper" userId="bf124abb-9a2b-4602-9121-6ae61623fa8e" providerId="ADAL" clId="{9C23A8AB-98E8-479E-B83B-B234216EA28E}" dt="2024-03-21T20:37:34.030" v="20" actId="962"/>
          <ac:picMkLst>
            <pc:docMk/>
            <pc:sldMk cId="639713211" sldId="261"/>
            <ac:picMk id="3" creationId="{11144BC0-662D-4D10-803A-0E86530BF9D5}"/>
          </ac:picMkLst>
        </pc:picChg>
        <pc:picChg chg="del">
          <ac:chgData name="Rosie Cooper" userId="bf124abb-9a2b-4602-9121-6ae61623fa8e" providerId="ADAL" clId="{9C23A8AB-98E8-479E-B83B-B234216EA28E}" dt="2024-03-21T20:36:56.336" v="11"/>
          <ac:picMkLst>
            <pc:docMk/>
            <pc:sldMk cId="639713211" sldId="261"/>
            <ac:picMk id="4" creationId="{6A611D9F-E509-8A94-8114-35B4BB7DB3D1}"/>
          </ac:picMkLst>
        </pc:picChg>
        <pc:picChg chg="mod">
          <ac:chgData name="Rosie Cooper" userId="bf124abb-9a2b-4602-9121-6ae61623fa8e" providerId="ADAL" clId="{9C23A8AB-98E8-479E-B83B-B234216EA28E}" dt="2024-03-21T20:37:34.030" v="20" actId="962"/>
          <ac:picMkLst>
            <pc:docMk/>
            <pc:sldMk cId="639713211" sldId="261"/>
            <ac:picMk id="47" creationId="{2F34F869-0BF9-4BBC-60A4-F92CCCE2BD21}"/>
          </ac:picMkLst>
        </pc:picChg>
        <pc:picChg chg="mod">
          <ac:chgData name="Rosie Cooper" userId="bf124abb-9a2b-4602-9121-6ae61623fa8e" providerId="ADAL" clId="{9C23A8AB-98E8-479E-B83B-B234216EA28E}" dt="2024-03-21T20:37:34.030" v="20" actId="962"/>
          <ac:picMkLst>
            <pc:docMk/>
            <pc:sldMk cId="639713211" sldId="261"/>
            <ac:picMk id="49" creationId="{E7AF8872-9EB5-1985-D1E4-BF266755191B}"/>
          </ac:picMkLst>
        </pc:picChg>
        <pc:picChg chg="mod">
          <ac:chgData name="Rosie Cooper" userId="bf124abb-9a2b-4602-9121-6ae61623fa8e" providerId="ADAL" clId="{9C23A8AB-98E8-479E-B83B-B234216EA28E}" dt="2024-03-21T20:37:34.030" v="20" actId="962"/>
          <ac:picMkLst>
            <pc:docMk/>
            <pc:sldMk cId="639713211" sldId="261"/>
            <ac:picMk id="50" creationId="{E65EB417-F47C-144E-5655-E9B52127CD32}"/>
          </ac:picMkLst>
        </pc:picChg>
        <pc:picChg chg="mod">
          <ac:chgData name="Rosie Cooper" userId="bf124abb-9a2b-4602-9121-6ae61623fa8e" providerId="ADAL" clId="{9C23A8AB-98E8-479E-B83B-B234216EA28E}" dt="2024-03-21T20:37:34.030" v="20" actId="962"/>
          <ac:picMkLst>
            <pc:docMk/>
            <pc:sldMk cId="639713211" sldId="261"/>
            <ac:picMk id="51" creationId="{3AEA4A09-6F29-78C8-D78B-3791311D6841}"/>
          </ac:picMkLst>
        </pc:picChg>
        <pc:picChg chg="mod">
          <ac:chgData name="Rosie Cooper" userId="bf124abb-9a2b-4602-9121-6ae61623fa8e" providerId="ADAL" clId="{9C23A8AB-98E8-479E-B83B-B234216EA28E}" dt="2024-03-21T20:37:34.030" v="20" actId="962"/>
          <ac:picMkLst>
            <pc:docMk/>
            <pc:sldMk cId="639713211" sldId="261"/>
            <ac:picMk id="52" creationId="{A57E76CD-96ED-9B99-F075-FE80BF1492F9}"/>
          </ac:picMkLst>
        </pc:picChg>
        <pc:picChg chg="mod">
          <ac:chgData name="Rosie Cooper" userId="bf124abb-9a2b-4602-9121-6ae61623fa8e" providerId="ADAL" clId="{9C23A8AB-98E8-479E-B83B-B234216EA28E}" dt="2024-03-21T20:37:34.030" v="20" actId="962"/>
          <ac:picMkLst>
            <pc:docMk/>
            <pc:sldMk cId="639713211" sldId="261"/>
            <ac:picMk id="53" creationId="{E6283AB9-11A0-B917-18E6-025E067BD131}"/>
          </ac:picMkLst>
        </pc:picChg>
        <pc:picChg chg="mod">
          <ac:chgData name="Rosie Cooper" userId="bf124abb-9a2b-4602-9121-6ae61623fa8e" providerId="ADAL" clId="{9C23A8AB-98E8-479E-B83B-B234216EA28E}" dt="2024-03-21T20:37:34.030" v="20" actId="962"/>
          <ac:picMkLst>
            <pc:docMk/>
            <pc:sldMk cId="639713211" sldId="261"/>
            <ac:picMk id="54" creationId="{41411C9E-A68D-8521-39AB-1E5A16AC4396}"/>
          </ac:picMkLst>
        </pc:picChg>
        <pc:picChg chg="mod">
          <ac:chgData name="Rosie Cooper" userId="bf124abb-9a2b-4602-9121-6ae61623fa8e" providerId="ADAL" clId="{9C23A8AB-98E8-479E-B83B-B234216EA28E}" dt="2024-03-21T20:37:34.030" v="20" actId="962"/>
          <ac:picMkLst>
            <pc:docMk/>
            <pc:sldMk cId="639713211" sldId="261"/>
            <ac:picMk id="55" creationId="{71E33940-4FB5-0DA3-6285-2AE8FC18F9E3}"/>
          </ac:picMkLst>
        </pc:picChg>
        <pc:picChg chg="mod">
          <ac:chgData name="Rosie Cooper" userId="bf124abb-9a2b-4602-9121-6ae61623fa8e" providerId="ADAL" clId="{9C23A8AB-98E8-479E-B83B-B234216EA28E}" dt="2024-03-21T20:37:34.030" v="20" actId="962"/>
          <ac:picMkLst>
            <pc:docMk/>
            <pc:sldMk cId="639713211" sldId="261"/>
            <ac:picMk id="56" creationId="{D3D3DD81-05AC-3CCF-1FE4-537E4DD6C821}"/>
          </ac:picMkLst>
        </pc:picChg>
        <pc:picChg chg="mod">
          <ac:chgData name="Rosie Cooper" userId="bf124abb-9a2b-4602-9121-6ae61623fa8e" providerId="ADAL" clId="{9C23A8AB-98E8-479E-B83B-B234216EA28E}" dt="2024-03-21T20:37:34.030" v="20" actId="962"/>
          <ac:picMkLst>
            <pc:docMk/>
            <pc:sldMk cId="639713211" sldId="261"/>
            <ac:picMk id="57" creationId="{D75BE5E9-1EF7-D685-4065-1B4523D9D832}"/>
          </ac:picMkLst>
        </pc:picChg>
        <pc:picChg chg="mod">
          <ac:chgData name="Rosie Cooper" userId="bf124abb-9a2b-4602-9121-6ae61623fa8e" providerId="ADAL" clId="{9C23A8AB-98E8-479E-B83B-B234216EA28E}" dt="2024-03-21T20:37:34.030" v="20" actId="962"/>
          <ac:picMkLst>
            <pc:docMk/>
            <pc:sldMk cId="639713211" sldId="261"/>
            <ac:picMk id="58" creationId="{98C4EE7D-28DD-E0B1-FAF1-A86D87D6EAE6}"/>
          </ac:picMkLst>
        </pc:picChg>
        <pc:picChg chg="mod">
          <ac:chgData name="Rosie Cooper" userId="bf124abb-9a2b-4602-9121-6ae61623fa8e" providerId="ADAL" clId="{9C23A8AB-98E8-479E-B83B-B234216EA28E}" dt="2024-03-21T20:37:34.030" v="20" actId="962"/>
          <ac:picMkLst>
            <pc:docMk/>
            <pc:sldMk cId="639713211" sldId="261"/>
            <ac:picMk id="59" creationId="{0E8CF3BF-1519-34B5-D72B-E8D42A3CCAE7}"/>
          </ac:picMkLst>
        </pc:picChg>
        <pc:picChg chg="mod">
          <ac:chgData name="Rosie Cooper" userId="bf124abb-9a2b-4602-9121-6ae61623fa8e" providerId="ADAL" clId="{9C23A8AB-98E8-479E-B83B-B234216EA28E}" dt="2024-03-21T20:37:34.030" v="20" actId="962"/>
          <ac:picMkLst>
            <pc:docMk/>
            <pc:sldMk cId="639713211" sldId="261"/>
            <ac:picMk id="60" creationId="{7790CD06-9C51-9AA1-7A08-84D5B3D88851}"/>
          </ac:picMkLst>
        </pc:picChg>
        <pc:picChg chg="mod">
          <ac:chgData name="Rosie Cooper" userId="bf124abb-9a2b-4602-9121-6ae61623fa8e" providerId="ADAL" clId="{9C23A8AB-98E8-479E-B83B-B234216EA28E}" dt="2024-03-21T20:37:34.030" v="20" actId="962"/>
          <ac:picMkLst>
            <pc:docMk/>
            <pc:sldMk cId="639713211" sldId="261"/>
            <ac:picMk id="61" creationId="{1A0DEB10-AD7B-EC8A-BE10-01243A2ADBC8}"/>
          </ac:picMkLst>
        </pc:picChg>
        <pc:picChg chg="mod">
          <ac:chgData name="Rosie Cooper" userId="bf124abb-9a2b-4602-9121-6ae61623fa8e" providerId="ADAL" clId="{9C23A8AB-98E8-479E-B83B-B234216EA28E}" dt="2024-03-21T20:37:34.030" v="20" actId="962"/>
          <ac:picMkLst>
            <pc:docMk/>
            <pc:sldMk cId="639713211" sldId="261"/>
            <ac:picMk id="62" creationId="{64F48EC9-6988-23F7-2F40-DD0BD268B638}"/>
          </ac:picMkLst>
        </pc:picChg>
        <pc:picChg chg="mod">
          <ac:chgData name="Rosie Cooper" userId="bf124abb-9a2b-4602-9121-6ae61623fa8e" providerId="ADAL" clId="{9C23A8AB-98E8-479E-B83B-B234216EA28E}" dt="2024-03-21T20:37:34.030" v="20" actId="962"/>
          <ac:picMkLst>
            <pc:docMk/>
            <pc:sldMk cId="639713211" sldId="261"/>
            <ac:picMk id="74" creationId="{622663B2-9105-8AE0-9278-22E038AA5BB2}"/>
          </ac:picMkLst>
        </pc:picChg>
      </pc:sldChg>
      <pc:sldChg chg="del">
        <pc:chgData name="Rosie Cooper" userId="bf124abb-9a2b-4602-9121-6ae61623fa8e" providerId="ADAL" clId="{9C23A8AB-98E8-479E-B83B-B234216EA28E}" dt="2024-03-21T20:36:33.389" v="5" actId="47"/>
        <pc:sldMkLst>
          <pc:docMk/>
          <pc:sldMk cId="3140366966" sldId="262"/>
        </pc:sldMkLst>
      </pc:sldChg>
      <pc:sldChg chg="del">
        <pc:chgData name="Rosie Cooper" userId="bf124abb-9a2b-4602-9121-6ae61623fa8e" providerId="ADAL" clId="{9C23A8AB-98E8-479E-B83B-B234216EA28E}" dt="2024-03-21T20:36:36.084" v="8" actId="47"/>
        <pc:sldMkLst>
          <pc:docMk/>
          <pc:sldMk cId="758187235" sldId="263"/>
        </pc:sldMkLst>
      </pc:sldChg>
      <pc:sldChg chg="del">
        <pc:chgData name="Rosie Cooper" userId="bf124abb-9a2b-4602-9121-6ae61623fa8e" providerId="ADAL" clId="{9C23A8AB-98E8-479E-B83B-B234216EA28E}" dt="2024-03-21T20:36:35.268" v="7" actId="47"/>
        <pc:sldMkLst>
          <pc:docMk/>
          <pc:sldMk cId="489831976" sldId="264"/>
        </pc:sldMkLst>
      </pc:sldChg>
      <pc:sldChg chg="del">
        <pc:chgData name="Rosie Cooper" userId="bf124abb-9a2b-4602-9121-6ae61623fa8e" providerId="ADAL" clId="{9C23A8AB-98E8-479E-B83B-B234216EA28E}" dt="2024-03-21T20:36:34.587" v="6" actId="47"/>
        <pc:sldMkLst>
          <pc:docMk/>
          <pc:sldMk cId="2833983038" sldId="265"/>
        </pc:sldMkLst>
      </pc:sldChg>
      <pc:sldChg chg="modSp add del mod">
        <pc:chgData name="Rosie Cooper" userId="bf124abb-9a2b-4602-9121-6ae61623fa8e" providerId="ADAL" clId="{9C23A8AB-98E8-479E-B83B-B234216EA28E}" dt="2024-03-21T20:37:07.947" v="16" actId="6549"/>
        <pc:sldMkLst>
          <pc:docMk/>
          <pc:sldMk cId="3885894406" sldId="266"/>
        </pc:sldMkLst>
        <pc:spChg chg="mod">
          <ac:chgData name="Rosie Cooper" userId="bf124abb-9a2b-4602-9121-6ae61623fa8e" providerId="ADAL" clId="{9C23A8AB-98E8-479E-B83B-B234216EA28E}" dt="2024-03-21T20:37:05.249" v="13" actId="6549"/>
          <ac:spMkLst>
            <pc:docMk/>
            <pc:sldMk cId="3885894406" sldId="266"/>
            <ac:spMk id="11" creationId="{258C8595-C239-785D-D42A-0C136B5DAA03}"/>
          </ac:spMkLst>
        </pc:spChg>
        <pc:spChg chg="mod">
          <ac:chgData name="Rosie Cooper" userId="bf124abb-9a2b-4602-9121-6ae61623fa8e" providerId="ADAL" clId="{9C23A8AB-98E8-479E-B83B-B234216EA28E}" dt="2024-03-21T20:37:06.223" v="14" actId="6549"/>
          <ac:spMkLst>
            <pc:docMk/>
            <pc:sldMk cId="3885894406" sldId="266"/>
            <ac:spMk id="30" creationId="{22F14324-F6DE-4632-5186-D7CB8471FC58}"/>
          </ac:spMkLst>
        </pc:spChg>
        <pc:spChg chg="mod">
          <ac:chgData name="Rosie Cooper" userId="bf124abb-9a2b-4602-9121-6ae61623fa8e" providerId="ADAL" clId="{9C23A8AB-98E8-479E-B83B-B234216EA28E}" dt="2024-03-21T20:37:07.015" v="15" actId="6549"/>
          <ac:spMkLst>
            <pc:docMk/>
            <pc:sldMk cId="3885894406" sldId="266"/>
            <ac:spMk id="33" creationId="{42863F3F-934A-B7D2-84B2-F5E8E5F4E346}"/>
          </ac:spMkLst>
        </pc:spChg>
        <pc:spChg chg="mod">
          <ac:chgData name="Rosie Cooper" userId="bf124abb-9a2b-4602-9121-6ae61623fa8e" providerId="ADAL" clId="{9C23A8AB-98E8-479E-B83B-B234216EA28E}" dt="2024-03-21T20:37:07.947" v="16" actId="6549"/>
          <ac:spMkLst>
            <pc:docMk/>
            <pc:sldMk cId="3885894406" sldId="266"/>
            <ac:spMk id="36" creationId="{B517E7C7-A140-1168-D2FD-F9BB4F0DFFCD}"/>
          </ac:spMkLst>
        </pc:spChg>
      </pc:sldChg>
      <pc:sldChg chg="del">
        <pc:chgData name="Rosie Cooper" userId="bf124abb-9a2b-4602-9121-6ae61623fa8e" providerId="ADAL" clId="{9C23A8AB-98E8-479E-B83B-B234216EA28E}" dt="2024-03-21T20:35:40.694" v="2" actId="47"/>
        <pc:sldMkLst>
          <pc:docMk/>
          <pc:sldMk cId="3803241487" sldId="268"/>
        </pc:sldMkLst>
      </pc:sldChg>
      <pc:sldChg chg="add del">
        <pc:chgData name="Rosie Cooper" userId="bf124abb-9a2b-4602-9121-6ae61623fa8e" providerId="ADAL" clId="{9C23A8AB-98E8-479E-B83B-B234216EA28E}" dt="2024-03-21T20:36:57.768" v="12"/>
        <pc:sldMkLst>
          <pc:docMk/>
          <pc:sldMk cId="789785739" sldId="269"/>
        </pc:sldMkLst>
      </pc:sldChg>
      <pc:sldChg chg="addSp delSp modSp mod">
        <pc:chgData name="Rosie Cooper" userId="bf124abb-9a2b-4602-9121-6ae61623fa8e" providerId="ADAL" clId="{9C23A8AB-98E8-479E-B83B-B234216EA28E}" dt="2024-03-21T20:38:14.217" v="24" actId="33553"/>
        <pc:sldMkLst>
          <pc:docMk/>
          <pc:sldMk cId="1287725198" sldId="270"/>
        </pc:sldMkLst>
        <pc:spChg chg="mod">
          <ac:chgData name="Rosie Cooper" userId="bf124abb-9a2b-4602-9121-6ae61623fa8e" providerId="ADAL" clId="{9C23A8AB-98E8-479E-B83B-B234216EA28E}" dt="2024-03-21T20:38:14.217" v="24" actId="33553"/>
          <ac:spMkLst>
            <pc:docMk/>
            <pc:sldMk cId="1287725198" sldId="270"/>
            <ac:spMk id="3" creationId="{A8ABB23C-A2B1-D8CF-A439-357EC8C79F51}"/>
          </ac:spMkLst>
        </pc:spChg>
        <pc:spChg chg="add del mod">
          <ac:chgData name="Rosie Cooper" userId="bf124abb-9a2b-4602-9121-6ae61623fa8e" providerId="ADAL" clId="{9C23A8AB-98E8-479E-B83B-B234216EA28E}" dt="2024-03-21T20:38:07.694" v="23" actId="478"/>
          <ac:spMkLst>
            <pc:docMk/>
            <pc:sldMk cId="1287725198" sldId="270"/>
            <ac:spMk id="5" creationId="{91F61ABF-E7EB-F3B5-E7E9-FED7438B6655}"/>
          </ac:spMkLst>
        </pc:spChg>
        <pc:spChg chg="mod">
          <ac:chgData name="Rosie Cooper" userId="bf124abb-9a2b-4602-9121-6ae61623fa8e" providerId="ADAL" clId="{9C23A8AB-98E8-479E-B83B-B234216EA28E}" dt="2024-03-21T20:36:00.647" v="4" actId="962"/>
          <ac:spMkLst>
            <pc:docMk/>
            <pc:sldMk cId="1287725198" sldId="270"/>
            <ac:spMk id="8" creationId="{D624172E-4D9D-C097-5A82-CEAAFA3BB5C2}"/>
          </ac:spMkLst>
        </pc:spChg>
        <pc:spChg chg="mod">
          <ac:chgData name="Rosie Cooper" userId="bf124abb-9a2b-4602-9121-6ae61623fa8e" providerId="ADAL" clId="{9C23A8AB-98E8-479E-B83B-B234216EA28E}" dt="2024-03-21T20:36:00.647" v="4" actId="962"/>
          <ac:spMkLst>
            <pc:docMk/>
            <pc:sldMk cId="1287725198" sldId="270"/>
            <ac:spMk id="9" creationId="{4490F71F-35B3-07A8-9B0F-FF79C8BBAC99}"/>
          </ac:spMkLst>
        </pc:spChg>
        <pc:spChg chg="mod">
          <ac:chgData name="Rosie Cooper" userId="bf124abb-9a2b-4602-9121-6ae61623fa8e" providerId="ADAL" clId="{9C23A8AB-98E8-479E-B83B-B234216EA28E}" dt="2024-03-21T20:36:00.647" v="4" actId="962"/>
          <ac:spMkLst>
            <pc:docMk/>
            <pc:sldMk cId="1287725198" sldId="270"/>
            <ac:spMk id="10" creationId="{3B32B219-AD5A-8869-B7BC-8252F173F6B0}"/>
          </ac:spMkLst>
        </pc:spChg>
        <pc:spChg chg="mod">
          <ac:chgData name="Rosie Cooper" userId="bf124abb-9a2b-4602-9121-6ae61623fa8e" providerId="ADAL" clId="{9C23A8AB-98E8-479E-B83B-B234216EA28E}" dt="2024-03-21T20:36:00.647" v="4" actId="962"/>
          <ac:spMkLst>
            <pc:docMk/>
            <pc:sldMk cId="1287725198" sldId="270"/>
            <ac:spMk id="11" creationId="{66F1EC96-AE4E-E9E3-7A4E-6A6369217E0C}"/>
          </ac:spMkLst>
        </pc:spChg>
        <pc:spChg chg="mod">
          <ac:chgData name="Rosie Cooper" userId="bf124abb-9a2b-4602-9121-6ae61623fa8e" providerId="ADAL" clId="{9C23A8AB-98E8-479E-B83B-B234216EA28E}" dt="2024-03-21T20:36:00.647" v="4" actId="962"/>
          <ac:spMkLst>
            <pc:docMk/>
            <pc:sldMk cId="1287725198" sldId="270"/>
            <ac:spMk id="12" creationId="{DC4F3D37-D7C3-CCC2-9214-EB6710969C75}"/>
          </ac:spMkLst>
        </pc:spChg>
        <pc:spChg chg="mod">
          <ac:chgData name="Rosie Cooper" userId="bf124abb-9a2b-4602-9121-6ae61623fa8e" providerId="ADAL" clId="{9C23A8AB-98E8-479E-B83B-B234216EA28E}" dt="2024-03-21T20:36:00.647" v="4" actId="962"/>
          <ac:spMkLst>
            <pc:docMk/>
            <pc:sldMk cId="1287725198" sldId="270"/>
            <ac:spMk id="13" creationId="{C1D3579B-DD9D-CCBC-B9DF-7D5157B7E45D}"/>
          </ac:spMkLst>
        </pc:spChg>
        <pc:grpChg chg="mod">
          <ac:chgData name="Rosie Cooper" userId="bf124abb-9a2b-4602-9121-6ae61623fa8e" providerId="ADAL" clId="{9C23A8AB-98E8-479E-B83B-B234216EA28E}" dt="2024-03-21T20:36:00.647" v="4" actId="962"/>
          <ac:grpSpMkLst>
            <pc:docMk/>
            <pc:sldMk cId="1287725198" sldId="270"/>
            <ac:grpSpMk id="60" creationId="{CA7B5457-C924-7A3B-3F66-B0E907AEA313}"/>
          </ac:grpSpMkLst>
        </pc:grpChg>
        <pc:grpChg chg="mod">
          <ac:chgData name="Rosie Cooper" userId="bf124abb-9a2b-4602-9121-6ae61623fa8e" providerId="ADAL" clId="{9C23A8AB-98E8-479E-B83B-B234216EA28E}" dt="2024-03-21T20:36:00.647" v="4" actId="962"/>
          <ac:grpSpMkLst>
            <pc:docMk/>
            <pc:sldMk cId="1287725198" sldId="270"/>
            <ac:grpSpMk id="61" creationId="{9D1F3E35-C512-E326-3C22-A41F4D5EA4AC}"/>
          </ac:grpSpMkLst>
        </pc:grpChg>
        <pc:grpChg chg="mod">
          <ac:chgData name="Rosie Cooper" userId="bf124abb-9a2b-4602-9121-6ae61623fa8e" providerId="ADAL" clId="{9C23A8AB-98E8-479E-B83B-B234216EA28E}" dt="2024-03-21T20:36:00.647" v="4" actId="962"/>
          <ac:grpSpMkLst>
            <pc:docMk/>
            <pc:sldMk cId="1287725198" sldId="270"/>
            <ac:grpSpMk id="62" creationId="{8B32E2F0-B9D6-BAA3-F441-080D83C473EB}"/>
          </ac:grpSpMkLst>
        </pc:grpChg>
        <pc:grpChg chg="mod">
          <ac:chgData name="Rosie Cooper" userId="bf124abb-9a2b-4602-9121-6ae61623fa8e" providerId="ADAL" clId="{9C23A8AB-98E8-479E-B83B-B234216EA28E}" dt="2024-03-21T20:36:00.647" v="4" actId="962"/>
          <ac:grpSpMkLst>
            <pc:docMk/>
            <pc:sldMk cId="1287725198" sldId="270"/>
            <ac:grpSpMk id="73" creationId="{13EA2197-C145-DF8E-A99A-74A43BCCBC65}"/>
          </ac:grpSpMkLst>
        </pc:grpChg>
        <pc:grpChg chg="mod">
          <ac:chgData name="Rosie Cooper" userId="bf124abb-9a2b-4602-9121-6ae61623fa8e" providerId="ADAL" clId="{9C23A8AB-98E8-479E-B83B-B234216EA28E}" dt="2024-03-21T20:36:00.647" v="4" actId="962"/>
          <ac:grpSpMkLst>
            <pc:docMk/>
            <pc:sldMk cId="1287725198" sldId="270"/>
            <ac:grpSpMk id="75" creationId="{C1A68BFA-1254-409D-4CB2-9A942644B0CD}"/>
          </ac:grpSpMkLst>
        </pc:grpChg>
        <pc:grpChg chg="mod">
          <ac:chgData name="Rosie Cooper" userId="bf124abb-9a2b-4602-9121-6ae61623fa8e" providerId="ADAL" clId="{9C23A8AB-98E8-479E-B83B-B234216EA28E}" dt="2024-03-21T20:36:00.647" v="4" actId="962"/>
          <ac:grpSpMkLst>
            <pc:docMk/>
            <pc:sldMk cId="1287725198" sldId="270"/>
            <ac:grpSpMk id="77" creationId="{26CB15C7-084C-50DD-D4E9-B49DA6ED6DE4}"/>
          </ac:grpSpMkLst>
        </pc:grpChg>
        <pc:grpChg chg="mod">
          <ac:chgData name="Rosie Cooper" userId="bf124abb-9a2b-4602-9121-6ae61623fa8e" providerId="ADAL" clId="{9C23A8AB-98E8-479E-B83B-B234216EA28E}" dt="2024-03-21T20:36:00.647" v="4" actId="962"/>
          <ac:grpSpMkLst>
            <pc:docMk/>
            <pc:sldMk cId="1287725198" sldId="270"/>
            <ac:grpSpMk id="79" creationId="{1919CAD4-A182-082A-6960-53489C8B3980}"/>
          </ac:grpSpMkLst>
        </pc:grpChg>
        <pc:grpChg chg="mod">
          <ac:chgData name="Rosie Cooper" userId="bf124abb-9a2b-4602-9121-6ae61623fa8e" providerId="ADAL" clId="{9C23A8AB-98E8-479E-B83B-B234216EA28E}" dt="2024-03-21T20:36:00.647" v="4" actId="962"/>
          <ac:grpSpMkLst>
            <pc:docMk/>
            <pc:sldMk cId="1287725198" sldId="270"/>
            <ac:grpSpMk id="81" creationId="{B9D20CA2-FEF5-90D9-894F-F4F78DB35BD5}"/>
          </ac:grpSpMkLst>
        </pc:grpChg>
        <pc:grpChg chg="mod">
          <ac:chgData name="Rosie Cooper" userId="bf124abb-9a2b-4602-9121-6ae61623fa8e" providerId="ADAL" clId="{9C23A8AB-98E8-479E-B83B-B234216EA28E}" dt="2024-03-21T20:36:00.647" v="4" actId="962"/>
          <ac:grpSpMkLst>
            <pc:docMk/>
            <pc:sldMk cId="1287725198" sldId="270"/>
            <ac:grpSpMk id="83" creationId="{047131D6-0B1B-2268-9E85-A47FBD26691B}"/>
          </ac:grpSpMkLst>
        </pc:grpChg>
        <pc:grpChg chg="mod">
          <ac:chgData name="Rosie Cooper" userId="bf124abb-9a2b-4602-9121-6ae61623fa8e" providerId="ADAL" clId="{9C23A8AB-98E8-479E-B83B-B234216EA28E}" dt="2024-03-21T20:36:00.647" v="4" actId="962"/>
          <ac:grpSpMkLst>
            <pc:docMk/>
            <pc:sldMk cId="1287725198" sldId="270"/>
            <ac:grpSpMk id="84" creationId="{76EB1906-1C63-8E59-D756-016D3BE4C48C}"/>
          </ac:grpSpMkLst>
        </pc:grpChg>
        <pc:grpChg chg="mod">
          <ac:chgData name="Rosie Cooper" userId="bf124abb-9a2b-4602-9121-6ae61623fa8e" providerId="ADAL" clId="{9C23A8AB-98E8-479E-B83B-B234216EA28E}" dt="2024-03-21T20:36:00.647" v="4" actId="962"/>
          <ac:grpSpMkLst>
            <pc:docMk/>
            <pc:sldMk cId="1287725198" sldId="270"/>
            <ac:grpSpMk id="115" creationId="{C8B64CAC-6899-CFC8-D4B3-02FD174AF4F2}"/>
          </ac:grpSpMkLst>
        </pc:grpChg>
        <pc:grpChg chg="mod">
          <ac:chgData name="Rosie Cooper" userId="bf124abb-9a2b-4602-9121-6ae61623fa8e" providerId="ADAL" clId="{9C23A8AB-98E8-479E-B83B-B234216EA28E}" dt="2024-03-21T20:36:00.647" v="4" actId="962"/>
          <ac:grpSpMkLst>
            <pc:docMk/>
            <pc:sldMk cId="1287725198" sldId="270"/>
            <ac:grpSpMk id="124" creationId="{D4A677B9-1803-43E9-67A7-0D8F0AA28FAD}"/>
          </ac:grpSpMkLst>
        </pc:grpChg>
        <pc:picChg chg="del">
          <ac:chgData name="Rosie Cooper" userId="bf124abb-9a2b-4602-9121-6ae61623fa8e" providerId="ADAL" clId="{9C23A8AB-98E8-479E-B83B-B234216EA28E}" dt="2024-03-21T20:35:46.245" v="3" actId="478"/>
          <ac:picMkLst>
            <pc:docMk/>
            <pc:sldMk cId="1287725198" sldId="270"/>
            <ac:picMk id="2" creationId="{8BDAECD0-5E02-B65B-AF7C-7999F23F5CC4}"/>
          </ac:picMkLst>
        </pc:picChg>
        <pc:picChg chg="mod">
          <ac:chgData name="Rosie Cooper" userId="bf124abb-9a2b-4602-9121-6ae61623fa8e" providerId="ADAL" clId="{9C23A8AB-98E8-479E-B83B-B234216EA28E}" dt="2024-03-21T20:36:00.647" v="4" actId="962"/>
          <ac:picMkLst>
            <pc:docMk/>
            <pc:sldMk cId="1287725198" sldId="270"/>
            <ac:picMk id="126" creationId="{A288D5CB-5F24-9871-C55D-481BD0C28366}"/>
          </ac:picMkLst>
        </pc:picChg>
        <pc:cxnChg chg="mod">
          <ac:chgData name="Rosie Cooper" userId="bf124abb-9a2b-4602-9121-6ae61623fa8e" providerId="ADAL" clId="{9C23A8AB-98E8-479E-B83B-B234216EA28E}" dt="2024-03-21T20:36:00.647" v="4" actId="962"/>
          <ac:cxnSpMkLst>
            <pc:docMk/>
            <pc:sldMk cId="1287725198" sldId="270"/>
            <ac:cxnSpMk id="4" creationId="{1C196E76-88F6-BEDC-B87B-91234FA49ADF}"/>
          </ac:cxnSpMkLst>
        </pc:cxnChg>
      </pc:sldChg>
      <pc:sldChg chg="add del">
        <pc:chgData name="Rosie Cooper" userId="bf124abb-9a2b-4602-9121-6ae61623fa8e" providerId="ADAL" clId="{9C23A8AB-98E8-479E-B83B-B234216EA28E}" dt="2024-03-21T20:39:35.986" v="34"/>
        <pc:sldMkLst>
          <pc:docMk/>
          <pc:sldMk cId="2264870963" sldId="271"/>
        </pc:sldMkLst>
      </pc:sldChg>
    </pc:docChg>
  </pc:docChgLst>
  <pc:docChgLst>
    <pc:chgData name="Rosie Cooper" userId="bf124abb-9a2b-4602-9121-6ae61623fa8e" providerId="ADAL" clId="{0C92A3D4-E1E4-4561-9E3D-CFFFBC7A3ADF}"/>
    <pc:docChg chg="undo custSel addSld delSld modSld">
      <pc:chgData name="Rosie Cooper" userId="bf124abb-9a2b-4602-9121-6ae61623fa8e" providerId="ADAL" clId="{0C92A3D4-E1E4-4561-9E3D-CFFFBC7A3ADF}" dt="2024-04-30T14:45:10.657" v="327" actId="47"/>
      <pc:docMkLst>
        <pc:docMk/>
      </pc:docMkLst>
      <pc:sldChg chg="modSp del mod">
        <pc:chgData name="Rosie Cooper" userId="bf124abb-9a2b-4602-9121-6ae61623fa8e" providerId="ADAL" clId="{0C92A3D4-E1E4-4561-9E3D-CFFFBC7A3ADF}" dt="2024-04-30T14:25:52.804" v="242" actId="47"/>
        <pc:sldMkLst>
          <pc:docMk/>
          <pc:sldMk cId="1717883" sldId="260"/>
        </pc:sldMkLst>
        <pc:spChg chg="mod">
          <ac:chgData name="Rosie Cooper" userId="bf124abb-9a2b-4602-9121-6ae61623fa8e" providerId="ADAL" clId="{0C92A3D4-E1E4-4561-9E3D-CFFFBC7A3ADF}" dt="2024-04-30T14:19:56.480" v="79"/>
          <ac:spMkLst>
            <pc:docMk/>
            <pc:sldMk cId="1717883" sldId="260"/>
            <ac:spMk id="7" creationId="{B35AA7AA-C994-1347-56B3-EFADE6D10014}"/>
          </ac:spMkLst>
        </pc:spChg>
      </pc:sldChg>
      <pc:sldChg chg="modSp mod">
        <pc:chgData name="Rosie Cooper" userId="bf124abb-9a2b-4602-9121-6ae61623fa8e" providerId="ADAL" clId="{0C92A3D4-E1E4-4561-9E3D-CFFFBC7A3ADF}" dt="2024-04-30T14:19:30.602" v="69" actId="1036"/>
        <pc:sldMkLst>
          <pc:docMk/>
          <pc:sldMk cId="789785739" sldId="269"/>
        </pc:sldMkLst>
        <pc:spChg chg="mod">
          <ac:chgData name="Rosie Cooper" userId="bf124abb-9a2b-4602-9121-6ae61623fa8e" providerId="ADAL" clId="{0C92A3D4-E1E4-4561-9E3D-CFFFBC7A3ADF}" dt="2024-04-30T14:16:52.483" v="2" actId="6549"/>
          <ac:spMkLst>
            <pc:docMk/>
            <pc:sldMk cId="789785739" sldId="269"/>
            <ac:spMk id="3" creationId="{9A2645B1-5D6C-E7CA-6EBF-27E897628B9A}"/>
          </ac:spMkLst>
        </pc:spChg>
        <pc:spChg chg="mod">
          <ac:chgData name="Rosie Cooper" userId="bf124abb-9a2b-4602-9121-6ae61623fa8e" providerId="ADAL" clId="{0C92A3D4-E1E4-4561-9E3D-CFFFBC7A3ADF}" dt="2024-04-30T14:19:09.441" v="46"/>
          <ac:spMkLst>
            <pc:docMk/>
            <pc:sldMk cId="789785739" sldId="269"/>
            <ac:spMk id="11" creationId="{B512F1F9-4E0E-31BD-0AF5-31B8A737EFE0}"/>
          </ac:spMkLst>
        </pc:spChg>
        <pc:spChg chg="mod">
          <ac:chgData name="Rosie Cooper" userId="bf124abb-9a2b-4602-9121-6ae61623fa8e" providerId="ADAL" clId="{0C92A3D4-E1E4-4561-9E3D-CFFFBC7A3ADF}" dt="2024-04-30T14:19:30.602" v="69" actId="1036"/>
          <ac:spMkLst>
            <pc:docMk/>
            <pc:sldMk cId="789785739" sldId="269"/>
            <ac:spMk id="13" creationId="{D12305EC-12DF-7934-6B5F-072FBC164F0E}"/>
          </ac:spMkLst>
        </pc:spChg>
        <pc:spChg chg="mod">
          <ac:chgData name="Rosie Cooper" userId="bf124abb-9a2b-4602-9121-6ae61623fa8e" providerId="ADAL" clId="{0C92A3D4-E1E4-4561-9E3D-CFFFBC7A3ADF}" dt="2024-04-30T14:19:30.602" v="69" actId="1036"/>
          <ac:spMkLst>
            <pc:docMk/>
            <pc:sldMk cId="789785739" sldId="269"/>
            <ac:spMk id="16" creationId="{A464B8A8-AF80-B67A-4F70-DE1DD3B46D53}"/>
          </ac:spMkLst>
        </pc:spChg>
        <pc:spChg chg="mod">
          <ac:chgData name="Rosie Cooper" userId="bf124abb-9a2b-4602-9121-6ae61623fa8e" providerId="ADAL" clId="{0C92A3D4-E1E4-4561-9E3D-CFFFBC7A3ADF}" dt="2024-04-30T14:19:30.602" v="69" actId="1036"/>
          <ac:spMkLst>
            <pc:docMk/>
            <pc:sldMk cId="789785739" sldId="269"/>
            <ac:spMk id="20" creationId="{89C75701-7F61-74E3-9B27-D4940E72F7D8}"/>
          </ac:spMkLst>
        </pc:spChg>
        <pc:spChg chg="mod">
          <ac:chgData name="Rosie Cooper" userId="bf124abb-9a2b-4602-9121-6ae61623fa8e" providerId="ADAL" clId="{0C92A3D4-E1E4-4561-9E3D-CFFFBC7A3ADF}" dt="2024-04-30T14:16:37.919" v="0"/>
          <ac:spMkLst>
            <pc:docMk/>
            <pc:sldMk cId="789785739" sldId="269"/>
            <ac:spMk id="29" creationId="{D87187D5-25DD-1CAC-207A-BECDFC84BF05}"/>
          </ac:spMkLst>
        </pc:spChg>
        <pc:cxnChg chg="mod">
          <ac:chgData name="Rosie Cooper" userId="bf124abb-9a2b-4602-9121-6ae61623fa8e" providerId="ADAL" clId="{0C92A3D4-E1E4-4561-9E3D-CFFFBC7A3ADF}" dt="2024-04-30T14:19:30.602" v="69" actId="1036"/>
          <ac:cxnSpMkLst>
            <pc:docMk/>
            <pc:sldMk cId="789785739" sldId="269"/>
            <ac:cxnSpMk id="12" creationId="{B23EFA31-1AC6-D5DF-406E-A019D40C9BC1}"/>
          </ac:cxnSpMkLst>
        </pc:cxnChg>
        <pc:cxnChg chg="mod">
          <ac:chgData name="Rosie Cooper" userId="bf124abb-9a2b-4602-9121-6ae61623fa8e" providerId="ADAL" clId="{0C92A3D4-E1E4-4561-9E3D-CFFFBC7A3ADF}" dt="2024-04-30T14:19:30.602" v="69" actId="1036"/>
          <ac:cxnSpMkLst>
            <pc:docMk/>
            <pc:sldMk cId="789785739" sldId="269"/>
            <ac:cxnSpMk id="14" creationId="{E2C8C75E-FFD4-B813-A070-999296011712}"/>
          </ac:cxnSpMkLst>
        </pc:cxnChg>
        <pc:cxnChg chg="mod">
          <ac:chgData name="Rosie Cooper" userId="bf124abb-9a2b-4602-9121-6ae61623fa8e" providerId="ADAL" clId="{0C92A3D4-E1E4-4561-9E3D-CFFFBC7A3ADF}" dt="2024-04-30T14:19:30.602" v="69" actId="1036"/>
          <ac:cxnSpMkLst>
            <pc:docMk/>
            <pc:sldMk cId="789785739" sldId="269"/>
            <ac:cxnSpMk id="17" creationId="{E4068D26-71C7-12B8-0098-ED85B0377004}"/>
          </ac:cxnSpMkLst>
        </pc:cxnChg>
      </pc:sldChg>
      <pc:sldChg chg="delSp modSp del mod">
        <pc:chgData name="Rosie Cooper" userId="bf124abb-9a2b-4602-9121-6ae61623fa8e" providerId="ADAL" clId="{0C92A3D4-E1E4-4561-9E3D-CFFFBC7A3ADF}" dt="2024-04-30T14:21:48.254" v="122" actId="47"/>
        <pc:sldMkLst>
          <pc:docMk/>
          <pc:sldMk cId="1690451675" sldId="271"/>
        </pc:sldMkLst>
        <pc:spChg chg="mod">
          <ac:chgData name="Rosie Cooper" userId="bf124abb-9a2b-4602-9121-6ae61623fa8e" providerId="ADAL" clId="{0C92A3D4-E1E4-4561-9E3D-CFFFBC7A3ADF}" dt="2024-04-30T14:19:47.756" v="77" actId="20577"/>
          <ac:spMkLst>
            <pc:docMk/>
            <pc:sldMk cId="1690451675" sldId="271"/>
            <ac:spMk id="7" creationId="{B35AA7AA-C994-1347-56B3-EFADE6D10014}"/>
          </ac:spMkLst>
        </pc:spChg>
        <pc:spChg chg="del mod">
          <ac:chgData name="Rosie Cooper" userId="bf124abb-9a2b-4602-9121-6ae61623fa8e" providerId="ADAL" clId="{0C92A3D4-E1E4-4561-9E3D-CFFFBC7A3ADF}" dt="2024-04-30T14:20:48.754" v="91"/>
          <ac:spMkLst>
            <pc:docMk/>
            <pc:sldMk cId="1690451675" sldId="271"/>
            <ac:spMk id="35" creationId="{25A1669E-ADD4-002A-5859-D5F30B5E0547}"/>
          </ac:spMkLst>
        </pc:spChg>
      </pc:sldChg>
      <pc:sldChg chg="modSp del mod">
        <pc:chgData name="Rosie Cooper" userId="bf124abb-9a2b-4602-9121-6ae61623fa8e" providerId="ADAL" clId="{0C92A3D4-E1E4-4561-9E3D-CFFFBC7A3ADF}" dt="2024-04-30T14:25:15.756" v="223" actId="47"/>
        <pc:sldMkLst>
          <pc:docMk/>
          <pc:sldMk cId="2725459381" sldId="272"/>
        </pc:sldMkLst>
        <pc:spChg chg="mod">
          <ac:chgData name="Rosie Cooper" userId="bf124abb-9a2b-4602-9121-6ae61623fa8e" providerId="ADAL" clId="{0C92A3D4-E1E4-4561-9E3D-CFFFBC7A3ADF}" dt="2024-04-30T14:19:53.627" v="78"/>
          <ac:spMkLst>
            <pc:docMk/>
            <pc:sldMk cId="2725459381" sldId="272"/>
            <ac:spMk id="7" creationId="{B35AA7AA-C994-1347-56B3-EFADE6D10014}"/>
          </ac:spMkLst>
        </pc:spChg>
      </pc:sldChg>
      <pc:sldChg chg="addSp delSp modSp add mod">
        <pc:chgData name="Rosie Cooper" userId="bf124abb-9a2b-4602-9121-6ae61623fa8e" providerId="ADAL" clId="{0C92A3D4-E1E4-4561-9E3D-CFFFBC7A3ADF}" dt="2024-04-30T14:31:58.586" v="289" actId="13244"/>
        <pc:sldMkLst>
          <pc:docMk/>
          <pc:sldMk cId="2284317831" sldId="273"/>
        </pc:sldMkLst>
        <pc:spChg chg="add mod ord">
          <ac:chgData name="Rosie Cooper" userId="bf124abb-9a2b-4602-9121-6ae61623fa8e" providerId="ADAL" clId="{0C92A3D4-E1E4-4561-9E3D-CFFFBC7A3ADF}" dt="2024-04-30T14:23:40.125" v="166" actId="962"/>
          <ac:spMkLst>
            <pc:docMk/>
            <pc:sldMk cId="2284317831" sldId="273"/>
            <ac:spMk id="4" creationId="{F144E868-C34D-8BA4-7C76-A85C3C9F2E8B}"/>
          </ac:spMkLst>
        </pc:spChg>
        <pc:spChg chg="add del mod">
          <ac:chgData name="Rosie Cooper" userId="bf124abb-9a2b-4602-9121-6ae61623fa8e" providerId="ADAL" clId="{0C92A3D4-E1E4-4561-9E3D-CFFFBC7A3ADF}" dt="2024-04-30T14:31:41.366" v="282" actId="478"/>
          <ac:spMkLst>
            <pc:docMk/>
            <pc:sldMk cId="2284317831" sldId="273"/>
            <ac:spMk id="5" creationId="{AD1ED1E8-4BF8-3F3E-D8C4-5A365B9B33B9}"/>
          </ac:spMkLst>
        </pc:spChg>
        <pc:spChg chg="add del mod">
          <ac:chgData name="Rosie Cooper" userId="bf124abb-9a2b-4602-9121-6ae61623fa8e" providerId="ADAL" clId="{0C92A3D4-E1E4-4561-9E3D-CFFFBC7A3ADF}" dt="2024-04-30T14:31:40.496" v="281" actId="478"/>
          <ac:spMkLst>
            <pc:docMk/>
            <pc:sldMk cId="2284317831" sldId="273"/>
            <ac:spMk id="8" creationId="{016C24C8-4099-539A-47AD-B0FDB421B9D2}"/>
          </ac:spMkLst>
        </pc:spChg>
        <pc:spChg chg="add mod ord">
          <ac:chgData name="Rosie Cooper" userId="bf124abb-9a2b-4602-9121-6ae61623fa8e" providerId="ADAL" clId="{0C92A3D4-E1E4-4561-9E3D-CFFFBC7A3ADF}" dt="2024-04-30T14:31:54.379" v="287" actId="13244"/>
          <ac:spMkLst>
            <pc:docMk/>
            <pc:sldMk cId="2284317831" sldId="273"/>
            <ac:spMk id="9" creationId="{FBA03A19-C151-50B2-BEAD-ECF2A832CED9}"/>
          </ac:spMkLst>
        </pc:spChg>
        <pc:spChg chg="add mod ord">
          <ac:chgData name="Rosie Cooper" userId="bf124abb-9a2b-4602-9121-6ae61623fa8e" providerId="ADAL" clId="{0C92A3D4-E1E4-4561-9E3D-CFFFBC7A3ADF}" dt="2024-04-30T14:31:58.586" v="289" actId="13244"/>
          <ac:spMkLst>
            <pc:docMk/>
            <pc:sldMk cId="2284317831" sldId="273"/>
            <ac:spMk id="12" creationId="{DECEA5D8-DCBD-AFA4-60C8-609752B3D2A4}"/>
          </ac:spMkLst>
        </pc:spChg>
        <pc:spChg chg="del mod">
          <ac:chgData name="Rosie Cooper" userId="bf124abb-9a2b-4602-9121-6ae61623fa8e" providerId="ADAL" clId="{0C92A3D4-E1E4-4561-9E3D-CFFFBC7A3ADF}" dt="2024-04-30T14:31:43.605" v="284" actId="478"/>
          <ac:spMkLst>
            <pc:docMk/>
            <pc:sldMk cId="2284317831" sldId="273"/>
            <ac:spMk id="14" creationId="{5D04D2EE-4F87-6961-60AE-31BA684527BA}"/>
          </ac:spMkLst>
        </pc:spChg>
        <pc:spChg chg="del mod">
          <ac:chgData name="Rosie Cooper" userId="bf124abb-9a2b-4602-9121-6ae61623fa8e" providerId="ADAL" clId="{0C92A3D4-E1E4-4561-9E3D-CFFFBC7A3ADF}" dt="2024-04-30T14:31:42.617" v="283" actId="478"/>
          <ac:spMkLst>
            <pc:docMk/>
            <pc:sldMk cId="2284317831" sldId="273"/>
            <ac:spMk id="15" creationId="{36B745D2-3676-2E8D-F493-8575AA2340A8}"/>
          </ac:spMkLst>
        </pc:spChg>
        <pc:spChg chg="mod">
          <ac:chgData name="Rosie Cooper" userId="bf124abb-9a2b-4602-9121-6ae61623fa8e" providerId="ADAL" clId="{0C92A3D4-E1E4-4561-9E3D-CFFFBC7A3ADF}" dt="2024-04-30T14:22:32.136" v="136" actId="962"/>
          <ac:spMkLst>
            <pc:docMk/>
            <pc:sldMk cId="2284317831" sldId="273"/>
            <ac:spMk id="16" creationId="{C8567E98-80CA-7CBF-2BCB-2B112833F6F1}"/>
          </ac:spMkLst>
        </pc:spChg>
        <pc:spChg chg="mod">
          <ac:chgData name="Rosie Cooper" userId="bf124abb-9a2b-4602-9121-6ae61623fa8e" providerId="ADAL" clId="{0C92A3D4-E1E4-4561-9E3D-CFFFBC7A3ADF}" dt="2024-04-30T14:22:32.472" v="138" actId="962"/>
          <ac:spMkLst>
            <pc:docMk/>
            <pc:sldMk cId="2284317831" sldId="273"/>
            <ac:spMk id="17" creationId="{5BB5F5CE-B11B-FDC1-8F30-B27BEA290954}"/>
          </ac:spMkLst>
        </pc:spChg>
        <pc:spChg chg="mod">
          <ac:chgData name="Rosie Cooper" userId="bf124abb-9a2b-4602-9121-6ae61623fa8e" providerId="ADAL" clId="{0C92A3D4-E1E4-4561-9E3D-CFFFBC7A3ADF}" dt="2024-04-30T14:22:54.556" v="148" actId="962"/>
          <ac:spMkLst>
            <pc:docMk/>
            <pc:sldMk cId="2284317831" sldId="273"/>
            <ac:spMk id="18" creationId="{2E832F82-4F8F-C845-0DB6-7550042ED464}"/>
          </ac:spMkLst>
        </pc:spChg>
        <pc:spChg chg="mod">
          <ac:chgData name="Rosie Cooper" userId="bf124abb-9a2b-4602-9121-6ae61623fa8e" providerId="ADAL" clId="{0C92A3D4-E1E4-4561-9E3D-CFFFBC7A3ADF}" dt="2024-04-30T14:22:56.133" v="150" actId="962"/>
          <ac:spMkLst>
            <pc:docMk/>
            <pc:sldMk cId="2284317831" sldId="273"/>
            <ac:spMk id="19" creationId="{60B475C5-7881-5FF9-B541-433CCF5598FA}"/>
          </ac:spMkLst>
        </pc:spChg>
        <pc:spChg chg="mod">
          <ac:chgData name="Rosie Cooper" userId="bf124abb-9a2b-4602-9121-6ae61623fa8e" providerId="ADAL" clId="{0C92A3D4-E1E4-4561-9E3D-CFFFBC7A3ADF}" dt="2024-04-30T14:23:20.713" v="160" actId="962"/>
          <ac:spMkLst>
            <pc:docMk/>
            <pc:sldMk cId="2284317831" sldId="273"/>
            <ac:spMk id="20" creationId="{B6B1725A-A07F-1F7B-33E2-E4FEB9B2A31E}"/>
          </ac:spMkLst>
        </pc:spChg>
        <pc:spChg chg="del mod">
          <ac:chgData name="Rosie Cooper" userId="bf124abb-9a2b-4602-9121-6ae61623fa8e" providerId="ADAL" clId="{0C92A3D4-E1E4-4561-9E3D-CFFFBC7A3ADF}" dt="2024-04-30T14:20:40.013" v="87"/>
          <ac:spMkLst>
            <pc:docMk/>
            <pc:sldMk cId="2284317831" sldId="273"/>
            <ac:spMk id="21" creationId="{1644A031-A576-C80E-F561-8AC86808D930}"/>
          </ac:spMkLst>
        </pc:spChg>
        <pc:spChg chg="mod">
          <ac:chgData name="Rosie Cooper" userId="bf124abb-9a2b-4602-9121-6ae61623fa8e" providerId="ADAL" clId="{0C92A3D4-E1E4-4561-9E3D-CFFFBC7A3ADF}" dt="2024-04-30T14:24:16.758" v="190" actId="962"/>
          <ac:spMkLst>
            <pc:docMk/>
            <pc:sldMk cId="2284317831" sldId="273"/>
            <ac:spMk id="24" creationId="{530B1398-32BD-1E5C-2277-C21BD27488B8}"/>
          </ac:spMkLst>
        </pc:spChg>
        <pc:spChg chg="mod">
          <ac:chgData name="Rosie Cooper" userId="bf124abb-9a2b-4602-9121-6ae61623fa8e" providerId="ADAL" clId="{0C92A3D4-E1E4-4561-9E3D-CFFFBC7A3ADF}" dt="2024-04-30T14:24:18.363" v="192" actId="962"/>
          <ac:spMkLst>
            <pc:docMk/>
            <pc:sldMk cId="2284317831" sldId="273"/>
            <ac:spMk id="25" creationId="{3E0F4F74-D3FA-FF1B-FE1D-6F0A3A5B6B10}"/>
          </ac:spMkLst>
        </pc:spChg>
        <pc:spChg chg="del mod">
          <ac:chgData name="Rosie Cooper" userId="bf124abb-9a2b-4602-9121-6ae61623fa8e" providerId="ADAL" clId="{0C92A3D4-E1E4-4561-9E3D-CFFFBC7A3ADF}" dt="2024-04-30T14:25:05.646" v="213" actId="478"/>
          <ac:spMkLst>
            <pc:docMk/>
            <pc:sldMk cId="2284317831" sldId="273"/>
            <ac:spMk id="26" creationId="{4E9D09A4-852B-E295-D66E-66F4BB8112F8}"/>
          </ac:spMkLst>
        </pc:spChg>
        <pc:spChg chg="del mod">
          <ac:chgData name="Rosie Cooper" userId="bf124abb-9a2b-4602-9121-6ae61623fa8e" providerId="ADAL" clId="{0C92A3D4-E1E4-4561-9E3D-CFFFBC7A3ADF}" dt="2024-04-30T14:25:06.950" v="214" actId="478"/>
          <ac:spMkLst>
            <pc:docMk/>
            <pc:sldMk cId="2284317831" sldId="273"/>
            <ac:spMk id="27" creationId="{F07EB55F-7C81-3C60-78D5-B87FAA076C13}"/>
          </ac:spMkLst>
        </pc:spChg>
        <pc:spChg chg="del mod ord">
          <ac:chgData name="Rosie Cooper" userId="bf124abb-9a2b-4602-9121-6ae61623fa8e" providerId="ADAL" clId="{0C92A3D4-E1E4-4561-9E3D-CFFFBC7A3ADF}" dt="2024-04-30T14:25:28.077" v="226" actId="478"/>
          <ac:spMkLst>
            <pc:docMk/>
            <pc:sldMk cId="2284317831" sldId="273"/>
            <ac:spMk id="28" creationId="{D379CD59-AAA5-8EBA-2E24-89C106D40F79}"/>
          </ac:spMkLst>
        </pc:spChg>
        <pc:spChg chg="del mod ord">
          <ac:chgData name="Rosie Cooper" userId="bf124abb-9a2b-4602-9121-6ae61623fa8e" providerId="ADAL" clId="{0C92A3D4-E1E4-4561-9E3D-CFFFBC7A3ADF}" dt="2024-04-30T14:25:26.916" v="225" actId="478"/>
          <ac:spMkLst>
            <pc:docMk/>
            <pc:sldMk cId="2284317831" sldId="273"/>
            <ac:spMk id="29" creationId="{30B5D681-40FB-70F0-291A-507A501CF71F}"/>
          </ac:spMkLst>
        </pc:spChg>
        <pc:spChg chg="del mod ord">
          <ac:chgData name="Rosie Cooper" userId="bf124abb-9a2b-4602-9121-6ae61623fa8e" providerId="ADAL" clId="{0C92A3D4-E1E4-4561-9E3D-CFFFBC7A3ADF}" dt="2024-04-30T14:24:55.716" v="209" actId="478"/>
          <ac:spMkLst>
            <pc:docMk/>
            <pc:sldMk cId="2284317831" sldId="273"/>
            <ac:spMk id="30" creationId="{8E990AC1-3C81-0719-3C89-48A8A9569B82}"/>
          </ac:spMkLst>
        </pc:spChg>
        <pc:spChg chg="del mod ord">
          <ac:chgData name="Rosie Cooper" userId="bf124abb-9a2b-4602-9121-6ae61623fa8e" providerId="ADAL" clId="{0C92A3D4-E1E4-4561-9E3D-CFFFBC7A3ADF}" dt="2024-04-30T14:24:53.545" v="207" actId="478"/>
          <ac:spMkLst>
            <pc:docMk/>
            <pc:sldMk cId="2284317831" sldId="273"/>
            <ac:spMk id="31" creationId="{0A28E9ED-AFF8-E12E-943D-3416E6A04947}"/>
          </ac:spMkLst>
        </pc:spChg>
        <pc:spChg chg="del mod ord">
          <ac:chgData name="Rosie Cooper" userId="bf124abb-9a2b-4602-9121-6ae61623fa8e" providerId="ADAL" clId="{0C92A3D4-E1E4-4561-9E3D-CFFFBC7A3ADF}" dt="2024-04-30T14:25:33.125" v="231" actId="478"/>
          <ac:spMkLst>
            <pc:docMk/>
            <pc:sldMk cId="2284317831" sldId="273"/>
            <ac:spMk id="32" creationId="{88125044-086E-EAE1-1F83-1142F776C2EA}"/>
          </ac:spMkLst>
        </pc:spChg>
        <pc:spChg chg="del mod ord">
          <ac:chgData name="Rosie Cooper" userId="bf124abb-9a2b-4602-9121-6ae61623fa8e" providerId="ADAL" clId="{0C92A3D4-E1E4-4561-9E3D-CFFFBC7A3ADF}" dt="2024-04-30T14:25:31.805" v="229" actId="478"/>
          <ac:spMkLst>
            <pc:docMk/>
            <pc:sldMk cId="2284317831" sldId="273"/>
            <ac:spMk id="33" creationId="{9CA6A1DC-10DD-154A-43A4-4694C27D4054}"/>
          </ac:spMkLst>
        </pc:spChg>
        <pc:spChg chg="add del mod ord">
          <ac:chgData name="Rosie Cooper" userId="bf124abb-9a2b-4602-9121-6ae61623fa8e" providerId="ADAL" clId="{0C92A3D4-E1E4-4561-9E3D-CFFFBC7A3ADF}" dt="2024-04-30T14:25:45.527" v="240" actId="478"/>
          <ac:spMkLst>
            <pc:docMk/>
            <pc:sldMk cId="2284317831" sldId="273"/>
            <ac:spMk id="34" creationId="{3BD80995-F154-E7E7-C5DF-623A38525CC4}"/>
          </ac:spMkLst>
        </pc:spChg>
        <pc:spChg chg="add del mod ord">
          <ac:chgData name="Rosie Cooper" userId="bf124abb-9a2b-4602-9121-6ae61623fa8e" providerId="ADAL" clId="{0C92A3D4-E1E4-4561-9E3D-CFFFBC7A3ADF}" dt="2024-04-30T14:25:45.997" v="241" actId="478"/>
          <ac:spMkLst>
            <pc:docMk/>
            <pc:sldMk cId="2284317831" sldId="273"/>
            <ac:spMk id="35" creationId="{25A1669E-ADD4-002A-5859-D5F30B5E0547}"/>
          </ac:spMkLst>
        </pc:spChg>
        <pc:spChg chg="mod ord">
          <ac:chgData name="Rosie Cooper" userId="bf124abb-9a2b-4602-9121-6ae61623fa8e" providerId="ADAL" clId="{0C92A3D4-E1E4-4561-9E3D-CFFFBC7A3ADF}" dt="2024-04-30T14:24:08.475" v="184" actId="13244"/>
          <ac:spMkLst>
            <pc:docMk/>
            <pc:sldMk cId="2284317831" sldId="273"/>
            <ac:spMk id="36" creationId="{83B2321E-F8BE-795E-512E-C6AC7E96442F}"/>
          </ac:spMkLst>
        </pc:spChg>
        <pc:spChg chg="mod ord">
          <ac:chgData name="Rosie Cooper" userId="bf124abb-9a2b-4602-9121-6ae61623fa8e" providerId="ADAL" clId="{0C92A3D4-E1E4-4561-9E3D-CFFFBC7A3ADF}" dt="2024-04-30T14:24:12.106" v="187" actId="13244"/>
          <ac:spMkLst>
            <pc:docMk/>
            <pc:sldMk cId="2284317831" sldId="273"/>
            <ac:spMk id="37" creationId="{59DD5749-A2B3-8E5D-98F5-4ADE2E664F57}"/>
          </ac:spMkLst>
        </pc:spChg>
        <pc:spChg chg="del mod ord">
          <ac:chgData name="Rosie Cooper" userId="bf124abb-9a2b-4602-9121-6ae61623fa8e" providerId="ADAL" clId="{0C92A3D4-E1E4-4561-9E3D-CFFFBC7A3ADF}" dt="2024-04-30T14:25:10.026" v="218" actId="478"/>
          <ac:spMkLst>
            <pc:docMk/>
            <pc:sldMk cId="2284317831" sldId="273"/>
            <ac:spMk id="38" creationId="{43C6C337-5A58-48E4-8C4C-2D53D291A91C}"/>
          </ac:spMkLst>
        </pc:spChg>
        <pc:spChg chg="del mod ord">
          <ac:chgData name="Rosie Cooper" userId="bf124abb-9a2b-4602-9121-6ae61623fa8e" providerId="ADAL" clId="{0C92A3D4-E1E4-4561-9E3D-CFFFBC7A3ADF}" dt="2024-04-30T14:25:10.959" v="219" actId="478"/>
          <ac:spMkLst>
            <pc:docMk/>
            <pc:sldMk cId="2284317831" sldId="273"/>
            <ac:spMk id="39" creationId="{AA4A1BBF-CBB5-94B8-0ABE-3FE0AD255CB5}"/>
          </ac:spMkLst>
        </pc:spChg>
        <pc:spChg chg="del mod ord">
          <ac:chgData name="Rosie Cooper" userId="bf124abb-9a2b-4602-9121-6ae61623fa8e" providerId="ADAL" clId="{0C92A3D4-E1E4-4561-9E3D-CFFFBC7A3ADF}" dt="2024-04-30T14:24:56.620" v="210" actId="478"/>
          <ac:spMkLst>
            <pc:docMk/>
            <pc:sldMk cId="2284317831" sldId="273"/>
            <ac:spMk id="44" creationId="{9CBF1E32-6B63-203E-22C2-A582CD3F09F8}"/>
          </ac:spMkLst>
        </pc:spChg>
        <pc:spChg chg="del mod ord">
          <ac:chgData name="Rosie Cooper" userId="bf124abb-9a2b-4602-9121-6ae61623fa8e" providerId="ADAL" clId="{0C92A3D4-E1E4-4561-9E3D-CFFFBC7A3ADF}" dt="2024-04-30T14:24:57.971" v="211" actId="478"/>
          <ac:spMkLst>
            <pc:docMk/>
            <pc:sldMk cId="2284317831" sldId="273"/>
            <ac:spMk id="45" creationId="{2FF3312F-4AD7-1271-9041-DA13EBAF4E4D}"/>
          </ac:spMkLst>
        </pc:spChg>
        <pc:picChg chg="del">
          <ac:chgData name="Rosie Cooper" userId="bf124abb-9a2b-4602-9121-6ae61623fa8e" providerId="ADAL" clId="{0C92A3D4-E1E4-4561-9E3D-CFFFBC7A3ADF}" dt="2024-04-30T14:21:19.032" v="117" actId="478"/>
          <ac:picMkLst>
            <pc:docMk/>
            <pc:sldMk cId="2284317831" sldId="273"/>
            <ac:picMk id="2" creationId="{3C2740AD-5225-2C65-4FFF-7670A3DCE49B}"/>
          </ac:picMkLst>
        </pc:picChg>
        <pc:picChg chg="add del mod">
          <ac:chgData name="Rosie Cooper" userId="bf124abb-9a2b-4602-9121-6ae61623fa8e" providerId="ADAL" clId="{0C92A3D4-E1E4-4561-9E3D-CFFFBC7A3ADF}" dt="2024-04-30T14:31:38.571" v="279" actId="478"/>
          <ac:picMkLst>
            <pc:docMk/>
            <pc:sldMk cId="2284317831" sldId="273"/>
            <ac:picMk id="6" creationId="{BEB25B66-5862-86F9-60DD-D2EECFF4B910}"/>
          </ac:picMkLst>
        </pc:picChg>
        <pc:picChg chg="add mod ord">
          <ac:chgData name="Rosie Cooper" userId="bf124abb-9a2b-4602-9121-6ae61623fa8e" providerId="ADAL" clId="{0C92A3D4-E1E4-4561-9E3D-CFFFBC7A3ADF}" dt="2024-04-30T14:31:56.313" v="288" actId="13244"/>
          <ac:picMkLst>
            <pc:docMk/>
            <pc:sldMk cId="2284317831" sldId="273"/>
            <ac:picMk id="10" creationId="{3D8735CE-8994-2563-A6F0-3F9B273AAD73}"/>
          </ac:picMkLst>
        </pc:picChg>
        <pc:picChg chg="ord">
          <ac:chgData name="Rosie Cooper" userId="bf124abb-9a2b-4602-9121-6ae61623fa8e" providerId="ADAL" clId="{0C92A3D4-E1E4-4561-9E3D-CFFFBC7A3ADF}" dt="2024-04-30T14:22:39.212" v="139" actId="13244"/>
          <ac:picMkLst>
            <pc:docMk/>
            <pc:sldMk cId="2284317831" sldId="273"/>
            <ac:picMk id="11" creationId="{ECDB26FD-7A49-AF86-A8BA-3FE2B5CB711A}"/>
          </ac:picMkLst>
        </pc:picChg>
        <pc:picChg chg="ord">
          <ac:chgData name="Rosie Cooper" userId="bf124abb-9a2b-4602-9121-6ae61623fa8e" providerId="ADAL" clId="{0C92A3D4-E1E4-4561-9E3D-CFFFBC7A3ADF}" dt="2024-04-30T14:23:01.711" v="151" actId="13244"/>
          <ac:picMkLst>
            <pc:docMk/>
            <pc:sldMk cId="2284317831" sldId="273"/>
            <ac:picMk id="13" creationId="{3675675C-D396-20C6-B008-3B9B7A9DCE27}"/>
          </ac:picMkLst>
        </pc:picChg>
        <pc:picChg chg="add mod">
          <ac:chgData name="Rosie Cooper" userId="bf124abb-9a2b-4602-9121-6ae61623fa8e" providerId="ADAL" clId="{0C92A3D4-E1E4-4561-9E3D-CFFFBC7A3ADF}" dt="2024-04-30T14:31:48.185" v="286"/>
          <ac:picMkLst>
            <pc:docMk/>
            <pc:sldMk cId="2284317831" sldId="273"/>
            <ac:picMk id="22" creationId="{18BE405B-7618-C5C7-0FD4-E408161C7178}"/>
          </ac:picMkLst>
        </pc:picChg>
        <pc:picChg chg="add del mod ord">
          <ac:chgData name="Rosie Cooper" userId="bf124abb-9a2b-4602-9121-6ae61623fa8e" providerId="ADAL" clId="{0C92A3D4-E1E4-4561-9E3D-CFFFBC7A3ADF}" dt="2024-04-30T14:25:44.715" v="238" actId="478"/>
          <ac:picMkLst>
            <pc:docMk/>
            <pc:sldMk cId="2284317831" sldId="273"/>
            <ac:picMk id="40" creationId="{816F0BA1-B62F-773B-1E3F-7124974C7F44}"/>
          </ac:picMkLst>
        </pc:picChg>
        <pc:picChg chg="ord">
          <ac:chgData name="Rosie Cooper" userId="bf124abb-9a2b-4602-9121-6ae61623fa8e" providerId="ADAL" clId="{0C92A3D4-E1E4-4561-9E3D-CFFFBC7A3ADF}" dt="2024-04-30T14:24:15.100" v="188" actId="13244"/>
          <ac:picMkLst>
            <pc:docMk/>
            <pc:sldMk cId="2284317831" sldId="273"/>
            <ac:picMk id="42" creationId="{AD61E1C2-A30D-17AF-1517-8C0E6371DCBC}"/>
          </ac:picMkLst>
        </pc:picChg>
        <pc:picChg chg="del">
          <ac:chgData name="Rosie Cooper" userId="bf124abb-9a2b-4602-9121-6ae61623fa8e" providerId="ADAL" clId="{0C92A3D4-E1E4-4561-9E3D-CFFFBC7A3ADF}" dt="2024-04-30T14:31:44.726" v="285" actId="478"/>
          <ac:picMkLst>
            <pc:docMk/>
            <pc:sldMk cId="2284317831" sldId="273"/>
            <ac:picMk id="52" creationId="{A57E76CD-96ED-9B99-F075-FE80BF1492F9}"/>
          </ac:picMkLst>
        </pc:picChg>
        <pc:picChg chg="del">
          <ac:chgData name="Rosie Cooper" userId="bf124abb-9a2b-4602-9121-6ae61623fa8e" providerId="ADAL" clId="{0C92A3D4-E1E4-4561-9E3D-CFFFBC7A3ADF}" dt="2024-04-30T14:25:12.264" v="221" actId="478"/>
          <ac:picMkLst>
            <pc:docMk/>
            <pc:sldMk cId="2284317831" sldId="273"/>
            <ac:picMk id="53" creationId="{E6283AB9-11A0-B917-18E6-025E067BD131}"/>
          </ac:picMkLst>
        </pc:picChg>
        <pc:picChg chg="del">
          <ac:chgData name="Rosie Cooper" userId="bf124abb-9a2b-4602-9121-6ae61623fa8e" providerId="ADAL" clId="{0C92A3D4-E1E4-4561-9E3D-CFFFBC7A3ADF}" dt="2024-04-30T14:25:08.187" v="216" actId="478"/>
          <ac:picMkLst>
            <pc:docMk/>
            <pc:sldMk cId="2284317831" sldId="273"/>
            <ac:picMk id="55" creationId="{71E33940-4FB5-0DA3-6285-2AE8FC18F9E3}"/>
          </ac:picMkLst>
        </pc:picChg>
        <pc:picChg chg="add del">
          <ac:chgData name="Rosie Cooper" userId="bf124abb-9a2b-4602-9121-6ae61623fa8e" providerId="ADAL" clId="{0C92A3D4-E1E4-4561-9E3D-CFFFBC7A3ADF}" dt="2024-04-30T14:25:45.065" v="239" actId="478"/>
          <ac:picMkLst>
            <pc:docMk/>
            <pc:sldMk cId="2284317831" sldId="273"/>
            <ac:picMk id="56" creationId="{D3D3DD81-05AC-3CCF-1FE4-537E4DD6C821}"/>
          </ac:picMkLst>
        </pc:picChg>
        <pc:picChg chg="del">
          <ac:chgData name="Rosie Cooper" userId="bf124abb-9a2b-4602-9121-6ae61623fa8e" providerId="ADAL" clId="{0C92A3D4-E1E4-4561-9E3D-CFFFBC7A3ADF}" dt="2024-04-30T14:25:33.593" v="232" actId="478"/>
          <ac:picMkLst>
            <pc:docMk/>
            <pc:sldMk cId="2284317831" sldId="273"/>
            <ac:picMk id="57" creationId="{D75BE5E9-1EF7-D685-4065-1B4523D9D832}"/>
          </ac:picMkLst>
        </pc:picChg>
        <pc:picChg chg="del">
          <ac:chgData name="Rosie Cooper" userId="bf124abb-9a2b-4602-9121-6ae61623fa8e" providerId="ADAL" clId="{0C92A3D4-E1E4-4561-9E3D-CFFFBC7A3ADF}" dt="2024-04-30T14:25:13.165" v="222" actId="478"/>
          <ac:picMkLst>
            <pc:docMk/>
            <pc:sldMk cId="2284317831" sldId="273"/>
            <ac:picMk id="58" creationId="{98C4EE7D-28DD-E0B1-FAF1-A86D87D6EAE6}"/>
          </ac:picMkLst>
        </pc:picChg>
        <pc:picChg chg="del">
          <ac:chgData name="Rosie Cooper" userId="bf124abb-9a2b-4602-9121-6ae61623fa8e" providerId="ADAL" clId="{0C92A3D4-E1E4-4561-9E3D-CFFFBC7A3ADF}" dt="2024-04-30T14:25:28.797" v="227" actId="478"/>
          <ac:picMkLst>
            <pc:docMk/>
            <pc:sldMk cId="2284317831" sldId="273"/>
            <ac:picMk id="59" creationId="{0E8CF3BF-1519-34B5-D72B-E8D42A3CCAE7}"/>
          </ac:picMkLst>
        </pc:picChg>
        <pc:picChg chg="del">
          <ac:chgData name="Rosie Cooper" userId="bf124abb-9a2b-4602-9121-6ae61623fa8e" providerId="ADAL" clId="{0C92A3D4-E1E4-4561-9E3D-CFFFBC7A3ADF}" dt="2024-04-30T14:25:08.925" v="217" actId="478"/>
          <ac:picMkLst>
            <pc:docMk/>
            <pc:sldMk cId="2284317831" sldId="273"/>
            <ac:picMk id="61" creationId="{1A0DEB10-AD7B-EC8A-BE10-01243A2ADBC8}"/>
          </ac:picMkLst>
        </pc:picChg>
        <pc:picChg chg="ord">
          <ac:chgData name="Rosie Cooper" userId="bf124abb-9a2b-4602-9121-6ae61623fa8e" providerId="ADAL" clId="{0C92A3D4-E1E4-4561-9E3D-CFFFBC7A3ADF}" dt="2024-04-30T14:24:21.873" v="193" actId="13244"/>
          <ac:picMkLst>
            <pc:docMk/>
            <pc:sldMk cId="2284317831" sldId="273"/>
            <ac:picMk id="62" creationId="{9CE88D66-6597-B41E-3EA4-F0F184DA493A}"/>
          </ac:picMkLst>
        </pc:picChg>
        <pc:picChg chg="del ord">
          <ac:chgData name="Rosie Cooper" userId="bf124abb-9a2b-4602-9121-6ae61623fa8e" providerId="ADAL" clId="{0C92A3D4-E1E4-4561-9E3D-CFFFBC7A3ADF}" dt="2024-04-30T14:25:34.157" v="233" actId="478"/>
          <ac:picMkLst>
            <pc:docMk/>
            <pc:sldMk cId="2284317831" sldId="273"/>
            <ac:picMk id="65" creationId="{A519DF62-C1C0-B458-9402-2D1813E8CE12}"/>
          </ac:picMkLst>
        </pc:picChg>
        <pc:picChg chg="del ord">
          <ac:chgData name="Rosie Cooper" userId="bf124abb-9a2b-4602-9121-6ae61623fa8e" providerId="ADAL" clId="{0C92A3D4-E1E4-4561-9E3D-CFFFBC7A3ADF}" dt="2024-04-30T14:24:54.331" v="208" actId="478"/>
          <ac:picMkLst>
            <pc:docMk/>
            <pc:sldMk cId="2284317831" sldId="273"/>
            <ac:picMk id="69" creationId="{49ABD787-9942-57D1-5343-EF6BC64742CC}"/>
          </ac:picMkLst>
        </pc:picChg>
        <pc:picChg chg="del ord">
          <ac:chgData name="Rosie Cooper" userId="bf124abb-9a2b-4602-9121-6ae61623fa8e" providerId="ADAL" clId="{0C92A3D4-E1E4-4561-9E3D-CFFFBC7A3ADF}" dt="2024-04-30T14:25:07.351" v="215" actId="478"/>
          <ac:picMkLst>
            <pc:docMk/>
            <pc:sldMk cId="2284317831" sldId="273"/>
            <ac:picMk id="73" creationId="{F4295999-D7E9-588A-A204-F8597FB35471}"/>
          </ac:picMkLst>
        </pc:picChg>
        <pc:picChg chg="del ord">
          <ac:chgData name="Rosie Cooper" userId="bf124abb-9a2b-4602-9121-6ae61623fa8e" providerId="ADAL" clId="{0C92A3D4-E1E4-4561-9E3D-CFFFBC7A3ADF}" dt="2024-04-30T14:25:29.365" v="228" actId="478"/>
          <ac:picMkLst>
            <pc:docMk/>
            <pc:sldMk cId="2284317831" sldId="273"/>
            <ac:picMk id="74" creationId="{CEFD8E1A-58D6-F145-C7CE-973393570DDE}"/>
          </ac:picMkLst>
        </pc:picChg>
        <pc:picChg chg="mod ord">
          <ac:chgData name="Rosie Cooper" userId="bf124abb-9a2b-4602-9121-6ae61623fa8e" providerId="ADAL" clId="{0C92A3D4-E1E4-4561-9E3D-CFFFBC7A3ADF}" dt="2024-04-30T14:23:26.241" v="163" actId="13244"/>
          <ac:picMkLst>
            <pc:docMk/>
            <pc:sldMk cId="2284317831" sldId="273"/>
            <ac:picMk id="76" creationId="{C48AED9D-2612-AA0C-F1D6-D1014B511F13}"/>
          </ac:picMkLst>
        </pc:picChg>
        <pc:picChg chg="del ord">
          <ac:chgData name="Rosie Cooper" userId="bf124abb-9a2b-4602-9121-6ae61623fa8e" providerId="ADAL" clId="{0C92A3D4-E1E4-4561-9E3D-CFFFBC7A3ADF}" dt="2024-04-30T14:25:11.409" v="220" actId="478"/>
          <ac:picMkLst>
            <pc:docMk/>
            <pc:sldMk cId="2284317831" sldId="273"/>
            <ac:picMk id="78" creationId="{7CD6F93A-0BCF-0720-988C-2AF62EE7B633}"/>
          </ac:picMkLst>
        </pc:picChg>
        <pc:picChg chg="del ord">
          <ac:chgData name="Rosie Cooper" userId="bf124abb-9a2b-4602-9121-6ae61623fa8e" providerId="ADAL" clId="{0C92A3D4-E1E4-4561-9E3D-CFFFBC7A3ADF}" dt="2024-04-30T14:24:58.449" v="212" actId="478"/>
          <ac:picMkLst>
            <pc:docMk/>
            <pc:sldMk cId="2284317831" sldId="273"/>
            <ac:picMk id="80" creationId="{FB29885A-7A89-639E-C61B-4E73C2DC24CC}"/>
          </ac:picMkLst>
        </pc:picChg>
        <pc:picChg chg="del ord">
          <ac:chgData name="Rosie Cooper" userId="bf124abb-9a2b-4602-9121-6ae61623fa8e" providerId="ADAL" clId="{0C92A3D4-E1E4-4561-9E3D-CFFFBC7A3ADF}" dt="2024-04-30T14:31:39.343" v="280" actId="478"/>
          <ac:picMkLst>
            <pc:docMk/>
            <pc:sldMk cId="2284317831" sldId="273"/>
            <ac:picMk id="81" creationId="{8AD757AE-23D4-DDF0-D007-B5624E2CCD84}"/>
          </ac:picMkLst>
        </pc:picChg>
      </pc:sldChg>
      <pc:sldChg chg="addSp delSp modSp add mod">
        <pc:chgData name="Rosie Cooper" userId="bf124abb-9a2b-4602-9121-6ae61623fa8e" providerId="ADAL" clId="{0C92A3D4-E1E4-4561-9E3D-CFFFBC7A3ADF}" dt="2024-04-30T14:33:51.573" v="312" actId="33553"/>
        <pc:sldMkLst>
          <pc:docMk/>
          <pc:sldMk cId="1083749289" sldId="274"/>
        </pc:sldMkLst>
        <pc:spChg chg="add mod ord">
          <ac:chgData name="Rosie Cooper" userId="bf124abb-9a2b-4602-9121-6ae61623fa8e" providerId="ADAL" clId="{0C92A3D4-E1E4-4561-9E3D-CFFFBC7A3ADF}" dt="2024-04-30T14:27:57.411" v="262" actId="13244"/>
          <ac:spMkLst>
            <pc:docMk/>
            <pc:sldMk cId="1083749289" sldId="274"/>
            <ac:spMk id="2" creationId="{9CA3C8B5-B35F-1E32-C67B-4159F54ED7F1}"/>
          </ac:spMkLst>
        </pc:spChg>
        <pc:spChg chg="add mod">
          <ac:chgData name="Rosie Cooper" userId="bf124abb-9a2b-4602-9121-6ae61623fa8e" providerId="ADAL" clId="{0C92A3D4-E1E4-4561-9E3D-CFFFBC7A3ADF}" dt="2024-04-30T14:33:51.573" v="312" actId="33553"/>
          <ac:spMkLst>
            <pc:docMk/>
            <pc:sldMk cId="1083749289" sldId="274"/>
            <ac:spMk id="5" creationId="{826C917E-F8CA-670A-E08D-9987BDB29596}"/>
          </ac:spMkLst>
        </pc:spChg>
        <pc:spChg chg="mod">
          <ac:chgData name="Rosie Cooper" userId="bf124abb-9a2b-4602-9121-6ae61623fa8e" providerId="ADAL" clId="{0C92A3D4-E1E4-4561-9E3D-CFFFBC7A3ADF}" dt="2024-04-30T14:33:51.573" v="312" actId="33553"/>
          <ac:spMkLst>
            <pc:docMk/>
            <pc:sldMk cId="1083749289" sldId="274"/>
            <ac:spMk id="7" creationId="{B35AA7AA-C994-1347-56B3-EFADE6D10014}"/>
          </ac:spMkLst>
        </pc:spChg>
        <pc:spChg chg="mod">
          <ac:chgData name="Rosie Cooper" userId="bf124abb-9a2b-4602-9121-6ae61623fa8e" providerId="ADAL" clId="{0C92A3D4-E1E4-4561-9E3D-CFFFBC7A3ADF}" dt="2024-04-30T14:27:26.464" v="254" actId="20577"/>
          <ac:spMkLst>
            <pc:docMk/>
            <pc:sldMk cId="1083749289" sldId="274"/>
            <ac:spMk id="14" creationId="{5D04D2EE-4F87-6961-60AE-31BA684527BA}"/>
          </ac:spMkLst>
        </pc:spChg>
        <pc:spChg chg="del mod">
          <ac:chgData name="Rosie Cooper" userId="bf124abb-9a2b-4602-9121-6ae61623fa8e" providerId="ADAL" clId="{0C92A3D4-E1E4-4561-9E3D-CFFFBC7A3ADF}" dt="2024-04-30T14:27:28.167" v="256"/>
          <ac:spMkLst>
            <pc:docMk/>
            <pc:sldMk cId="1083749289" sldId="274"/>
            <ac:spMk id="15" creationId="{36B745D2-3676-2E8D-F493-8575AA2340A8}"/>
          </ac:spMkLst>
        </pc:spChg>
        <pc:spChg chg="mod">
          <ac:chgData name="Rosie Cooper" userId="bf124abb-9a2b-4602-9121-6ae61623fa8e" providerId="ADAL" clId="{0C92A3D4-E1E4-4561-9E3D-CFFFBC7A3ADF}" dt="2024-04-30T14:27:23.840" v="252" actId="20577"/>
          <ac:spMkLst>
            <pc:docMk/>
            <pc:sldMk cId="1083749289" sldId="274"/>
            <ac:spMk id="28" creationId="{D379CD59-AAA5-8EBA-2E24-89C106D40F79}"/>
          </ac:spMkLst>
        </pc:spChg>
        <pc:spChg chg="mod">
          <ac:chgData name="Rosie Cooper" userId="bf124abb-9a2b-4602-9121-6ae61623fa8e" providerId="ADAL" clId="{0C92A3D4-E1E4-4561-9E3D-CFFFBC7A3ADF}" dt="2024-04-30T14:27:21.851" v="250"/>
          <ac:spMkLst>
            <pc:docMk/>
            <pc:sldMk cId="1083749289" sldId="274"/>
            <ac:spMk id="29" creationId="{30B5D681-40FB-70F0-291A-507A501CF71F}"/>
          </ac:spMkLst>
        </pc:spChg>
        <pc:spChg chg="mod">
          <ac:chgData name="Rosie Cooper" userId="bf124abb-9a2b-4602-9121-6ae61623fa8e" providerId="ADAL" clId="{0C92A3D4-E1E4-4561-9E3D-CFFFBC7A3ADF}" dt="2024-04-30T14:29:46.477" v="268" actId="20577"/>
          <ac:spMkLst>
            <pc:docMk/>
            <pc:sldMk cId="1083749289" sldId="274"/>
            <ac:spMk id="30" creationId="{8E990AC1-3C81-0719-3C89-48A8A9569B82}"/>
          </ac:spMkLst>
        </pc:spChg>
        <pc:picChg chg="mod ord">
          <ac:chgData name="Rosie Cooper" userId="bf124abb-9a2b-4602-9121-6ae61623fa8e" providerId="ADAL" clId="{0C92A3D4-E1E4-4561-9E3D-CFFFBC7A3ADF}" dt="2024-04-30T14:28:01.455" v="263" actId="13244"/>
          <ac:picMkLst>
            <pc:docMk/>
            <pc:sldMk cId="1083749289" sldId="274"/>
            <ac:picMk id="74" creationId="{CEFD8E1A-58D6-F145-C7CE-973393570DDE}"/>
          </ac:picMkLst>
        </pc:picChg>
        <pc:picChg chg="mod ord">
          <ac:chgData name="Rosie Cooper" userId="bf124abb-9a2b-4602-9121-6ae61623fa8e" providerId="ADAL" clId="{0C92A3D4-E1E4-4561-9E3D-CFFFBC7A3ADF}" dt="2024-04-30T14:28:06.434" v="264" actId="13244"/>
          <ac:picMkLst>
            <pc:docMk/>
            <pc:sldMk cId="1083749289" sldId="274"/>
            <ac:picMk id="81" creationId="{8AD757AE-23D4-DDF0-D007-B5624E2CCD84}"/>
          </ac:picMkLst>
        </pc:picChg>
      </pc:sldChg>
      <pc:sldChg chg="addSp delSp modSp add mod">
        <pc:chgData name="Rosie Cooper" userId="bf124abb-9a2b-4602-9121-6ae61623fa8e" providerId="ADAL" clId="{0C92A3D4-E1E4-4561-9E3D-CFFFBC7A3ADF}" dt="2024-04-30T14:33:41.148" v="307" actId="207"/>
        <pc:sldMkLst>
          <pc:docMk/>
          <pc:sldMk cId="756963957" sldId="275"/>
        </pc:sldMkLst>
        <pc:spChg chg="add mod ord">
          <ac:chgData name="Rosie Cooper" userId="bf124abb-9a2b-4602-9121-6ae61623fa8e" providerId="ADAL" clId="{0C92A3D4-E1E4-4561-9E3D-CFFFBC7A3ADF}" dt="2024-04-30T14:32:06.749" v="292" actId="13244"/>
          <ac:spMkLst>
            <pc:docMk/>
            <pc:sldMk cId="756963957" sldId="275"/>
            <ac:spMk id="2" creationId="{CE05239B-1F58-C5EA-8D77-3325B9A4C7A9}"/>
          </ac:spMkLst>
        </pc:spChg>
        <pc:spChg chg="add mod ord">
          <ac:chgData name="Rosie Cooper" userId="bf124abb-9a2b-4602-9121-6ae61623fa8e" providerId="ADAL" clId="{0C92A3D4-E1E4-4561-9E3D-CFFFBC7A3ADF}" dt="2024-04-30T14:32:28.280" v="296" actId="13244"/>
          <ac:spMkLst>
            <pc:docMk/>
            <pc:sldMk cId="756963957" sldId="275"/>
            <ac:spMk id="6" creationId="{B343548F-8C64-F25F-CE27-A1B28C6ED45F}"/>
          </ac:spMkLst>
        </pc:spChg>
        <pc:spChg chg="mod">
          <ac:chgData name="Rosie Cooper" userId="bf124abb-9a2b-4602-9121-6ae61623fa8e" providerId="ADAL" clId="{0C92A3D4-E1E4-4561-9E3D-CFFFBC7A3ADF}" dt="2024-04-30T14:33:37.233" v="306" actId="33553"/>
          <ac:spMkLst>
            <pc:docMk/>
            <pc:sldMk cId="756963957" sldId="275"/>
            <ac:spMk id="7" creationId="{B35AA7AA-C994-1347-56B3-EFADE6D10014}"/>
          </ac:spMkLst>
        </pc:spChg>
        <pc:spChg chg="add mod ord">
          <ac:chgData name="Rosie Cooper" userId="bf124abb-9a2b-4602-9121-6ae61623fa8e" providerId="ADAL" clId="{0C92A3D4-E1E4-4561-9E3D-CFFFBC7A3ADF}" dt="2024-04-30T14:32:25.188" v="295" actId="13244"/>
          <ac:spMkLst>
            <pc:docMk/>
            <pc:sldMk cId="756963957" sldId="275"/>
            <ac:spMk id="8" creationId="{21AEB234-61B5-F6E4-23DA-C09C91302718}"/>
          </ac:spMkLst>
        </pc:spChg>
        <pc:spChg chg="add mod ord">
          <ac:chgData name="Rosie Cooper" userId="bf124abb-9a2b-4602-9121-6ae61623fa8e" providerId="ADAL" clId="{0C92A3D4-E1E4-4561-9E3D-CFFFBC7A3ADF}" dt="2024-04-30T14:32:41.327" v="299" actId="13244"/>
          <ac:spMkLst>
            <pc:docMk/>
            <pc:sldMk cId="756963957" sldId="275"/>
            <ac:spMk id="10" creationId="{70873DB2-8ED3-ACB3-9753-D0F69DE3ADEE}"/>
          </ac:spMkLst>
        </pc:spChg>
        <pc:spChg chg="add mod">
          <ac:chgData name="Rosie Cooper" userId="bf124abb-9a2b-4602-9121-6ae61623fa8e" providerId="ADAL" clId="{0C92A3D4-E1E4-4561-9E3D-CFFFBC7A3ADF}" dt="2024-04-30T14:33:41.148" v="307" actId="207"/>
          <ac:spMkLst>
            <pc:docMk/>
            <pc:sldMk cId="756963957" sldId="275"/>
            <ac:spMk id="12" creationId="{F59F9D4F-745A-6CAA-C72E-56CF72C71919}"/>
          </ac:spMkLst>
        </pc:spChg>
        <pc:spChg chg="del mod">
          <ac:chgData name="Rosie Cooper" userId="bf124abb-9a2b-4602-9121-6ae61623fa8e" providerId="ADAL" clId="{0C92A3D4-E1E4-4561-9E3D-CFFFBC7A3ADF}" dt="2024-04-30T14:31:05.743" v="275" actId="478"/>
          <ac:spMkLst>
            <pc:docMk/>
            <pc:sldMk cId="756963957" sldId="275"/>
            <ac:spMk id="14" creationId="{5D04D2EE-4F87-6961-60AE-31BA684527BA}"/>
          </ac:spMkLst>
        </pc:spChg>
        <pc:spChg chg="del">
          <ac:chgData name="Rosie Cooper" userId="bf124abb-9a2b-4602-9121-6ae61623fa8e" providerId="ADAL" clId="{0C92A3D4-E1E4-4561-9E3D-CFFFBC7A3ADF}" dt="2024-04-30T14:31:04.589" v="274" actId="478"/>
          <ac:spMkLst>
            <pc:docMk/>
            <pc:sldMk cId="756963957" sldId="275"/>
            <ac:spMk id="15" creationId="{36B745D2-3676-2E8D-F493-8575AA2340A8}"/>
          </ac:spMkLst>
        </pc:spChg>
        <pc:spChg chg="del">
          <ac:chgData name="Rosie Cooper" userId="bf124abb-9a2b-4602-9121-6ae61623fa8e" providerId="ADAL" clId="{0C92A3D4-E1E4-4561-9E3D-CFFFBC7A3ADF}" dt="2024-04-30T14:31:02.430" v="273" actId="478"/>
          <ac:spMkLst>
            <pc:docMk/>
            <pc:sldMk cId="756963957" sldId="275"/>
            <ac:spMk id="28" creationId="{D379CD59-AAA5-8EBA-2E24-89C106D40F79}"/>
          </ac:spMkLst>
        </pc:spChg>
        <pc:spChg chg="del">
          <ac:chgData name="Rosie Cooper" userId="bf124abb-9a2b-4602-9121-6ae61623fa8e" providerId="ADAL" clId="{0C92A3D4-E1E4-4561-9E3D-CFFFBC7A3ADF}" dt="2024-04-30T14:30:54.017" v="269" actId="478"/>
          <ac:spMkLst>
            <pc:docMk/>
            <pc:sldMk cId="756963957" sldId="275"/>
            <ac:spMk id="29" creationId="{30B5D681-40FB-70F0-291A-507A501CF71F}"/>
          </ac:spMkLst>
        </pc:spChg>
        <pc:picChg chg="add mod ord">
          <ac:chgData name="Rosie Cooper" userId="bf124abb-9a2b-4602-9121-6ae61623fa8e" providerId="ADAL" clId="{0C92A3D4-E1E4-4561-9E3D-CFFFBC7A3ADF}" dt="2024-04-30T14:32:10.371" v="293" actId="13244"/>
          <ac:picMkLst>
            <pc:docMk/>
            <pc:sldMk cId="756963957" sldId="275"/>
            <ac:picMk id="5" creationId="{EFA4165B-AD06-A44C-C71E-F3DBEBDA7BBA}"/>
          </ac:picMkLst>
        </pc:picChg>
        <pc:picChg chg="add mod ord">
          <ac:chgData name="Rosie Cooper" userId="bf124abb-9a2b-4602-9121-6ae61623fa8e" providerId="ADAL" clId="{0C92A3D4-E1E4-4561-9E3D-CFFFBC7A3ADF}" dt="2024-04-30T14:32:33.977" v="297" actId="13244"/>
          <ac:picMkLst>
            <pc:docMk/>
            <pc:sldMk cId="756963957" sldId="275"/>
            <ac:picMk id="9" creationId="{BF6525BA-B8C5-022E-CD0E-9E01F8F33A57}"/>
          </ac:picMkLst>
        </pc:picChg>
        <pc:picChg chg="add del">
          <ac:chgData name="Rosie Cooper" userId="bf124abb-9a2b-4602-9121-6ae61623fa8e" providerId="ADAL" clId="{0C92A3D4-E1E4-4561-9E3D-CFFFBC7A3ADF}" dt="2024-04-30T14:30:57.748" v="272" actId="478"/>
          <ac:picMkLst>
            <pc:docMk/>
            <pc:sldMk cId="756963957" sldId="275"/>
            <ac:picMk id="59" creationId="{0E8CF3BF-1519-34B5-D72B-E8D42A3CCAE7}"/>
          </ac:picMkLst>
        </pc:picChg>
        <pc:picChg chg="del">
          <ac:chgData name="Rosie Cooper" userId="bf124abb-9a2b-4602-9121-6ae61623fa8e" providerId="ADAL" clId="{0C92A3D4-E1E4-4561-9E3D-CFFFBC7A3ADF}" dt="2024-04-30T14:30:54.641" v="270" actId="478"/>
          <ac:picMkLst>
            <pc:docMk/>
            <pc:sldMk cId="756963957" sldId="275"/>
            <ac:picMk id="74" creationId="{CEFD8E1A-58D6-F145-C7CE-973393570DDE}"/>
          </ac:picMkLst>
        </pc:picChg>
        <pc:picChg chg="mod">
          <ac:chgData name="Rosie Cooper" userId="bf124abb-9a2b-4602-9121-6ae61623fa8e" providerId="ADAL" clId="{0C92A3D4-E1E4-4561-9E3D-CFFFBC7A3ADF}" dt="2024-04-30T14:33:27.118" v="302" actId="1076"/>
          <ac:picMkLst>
            <pc:docMk/>
            <pc:sldMk cId="756963957" sldId="275"/>
            <ac:picMk id="76" creationId="{C48AED9D-2612-AA0C-F1D6-D1014B511F13}"/>
          </ac:picMkLst>
        </pc:picChg>
        <pc:picChg chg="del">
          <ac:chgData name="Rosie Cooper" userId="bf124abb-9a2b-4602-9121-6ae61623fa8e" providerId="ADAL" clId="{0C92A3D4-E1E4-4561-9E3D-CFFFBC7A3ADF}" dt="2024-04-30T14:31:06.321" v="276" actId="478"/>
          <ac:picMkLst>
            <pc:docMk/>
            <pc:sldMk cId="756963957" sldId="275"/>
            <ac:picMk id="81" creationId="{8AD757AE-23D4-DDF0-D007-B5624E2CCD84}"/>
          </ac:picMkLst>
        </pc:picChg>
      </pc:sldChg>
      <pc:sldChg chg="delSp modSp add del mod">
        <pc:chgData name="Rosie Cooper" userId="bf124abb-9a2b-4602-9121-6ae61623fa8e" providerId="ADAL" clId="{0C92A3D4-E1E4-4561-9E3D-CFFFBC7A3ADF}" dt="2024-04-30T14:45:10.657" v="327" actId="47"/>
        <pc:sldMkLst>
          <pc:docMk/>
          <pc:sldMk cId="2083098922" sldId="276"/>
        </pc:sldMkLst>
        <pc:spChg chg="del">
          <ac:chgData name="Rosie Cooper" userId="bf124abb-9a2b-4602-9121-6ae61623fa8e" providerId="ADAL" clId="{0C92A3D4-E1E4-4561-9E3D-CFFFBC7A3ADF}" dt="2024-04-30T14:44:39.754" v="322" actId="478"/>
          <ac:spMkLst>
            <pc:docMk/>
            <pc:sldMk cId="2083098922" sldId="276"/>
            <ac:spMk id="2" creationId="{9CA3C8B5-B35F-1E32-C67B-4159F54ED7F1}"/>
          </ac:spMkLst>
        </pc:spChg>
        <pc:spChg chg="del">
          <ac:chgData name="Rosie Cooper" userId="bf124abb-9a2b-4602-9121-6ae61623fa8e" providerId="ADAL" clId="{0C92A3D4-E1E4-4561-9E3D-CFFFBC7A3ADF}" dt="2024-04-30T14:44:39.754" v="322" actId="478"/>
          <ac:spMkLst>
            <pc:docMk/>
            <pc:sldMk cId="2083098922" sldId="276"/>
            <ac:spMk id="4" creationId="{F144E868-C34D-8BA4-7C76-A85C3C9F2E8B}"/>
          </ac:spMkLst>
        </pc:spChg>
        <pc:spChg chg="del">
          <ac:chgData name="Rosie Cooper" userId="bf124abb-9a2b-4602-9121-6ae61623fa8e" providerId="ADAL" clId="{0C92A3D4-E1E4-4561-9E3D-CFFFBC7A3ADF}" dt="2024-04-30T14:43:52.016" v="317" actId="478"/>
          <ac:spMkLst>
            <pc:docMk/>
            <pc:sldMk cId="2083098922" sldId="276"/>
            <ac:spMk id="7" creationId="{B35AA7AA-C994-1347-56B3-EFADE6D10014}"/>
          </ac:spMkLst>
        </pc:spChg>
        <pc:spChg chg="del">
          <ac:chgData name="Rosie Cooper" userId="bf124abb-9a2b-4602-9121-6ae61623fa8e" providerId="ADAL" clId="{0C92A3D4-E1E4-4561-9E3D-CFFFBC7A3ADF}" dt="2024-04-30T14:44:44.538" v="323" actId="478"/>
          <ac:spMkLst>
            <pc:docMk/>
            <pc:sldMk cId="2083098922" sldId="276"/>
            <ac:spMk id="14" creationId="{5D04D2EE-4F87-6961-60AE-31BA684527BA}"/>
          </ac:spMkLst>
        </pc:spChg>
        <pc:spChg chg="del">
          <ac:chgData name="Rosie Cooper" userId="bf124abb-9a2b-4602-9121-6ae61623fa8e" providerId="ADAL" clId="{0C92A3D4-E1E4-4561-9E3D-CFFFBC7A3ADF}" dt="2024-04-30T14:44:44.538" v="323" actId="478"/>
          <ac:spMkLst>
            <pc:docMk/>
            <pc:sldMk cId="2083098922" sldId="276"/>
            <ac:spMk id="16" creationId="{C8567E98-80CA-7CBF-2BCB-2B112833F6F1}"/>
          </ac:spMkLst>
        </pc:spChg>
        <pc:spChg chg="del">
          <ac:chgData name="Rosie Cooper" userId="bf124abb-9a2b-4602-9121-6ae61623fa8e" providerId="ADAL" clId="{0C92A3D4-E1E4-4561-9E3D-CFFFBC7A3ADF}" dt="2024-04-30T14:44:39.754" v="322" actId="478"/>
          <ac:spMkLst>
            <pc:docMk/>
            <pc:sldMk cId="2083098922" sldId="276"/>
            <ac:spMk id="17" creationId="{5BB5F5CE-B11B-FDC1-8F30-B27BEA290954}"/>
          </ac:spMkLst>
        </pc:spChg>
        <pc:spChg chg="del">
          <ac:chgData name="Rosie Cooper" userId="bf124abb-9a2b-4602-9121-6ae61623fa8e" providerId="ADAL" clId="{0C92A3D4-E1E4-4561-9E3D-CFFFBC7A3ADF}" dt="2024-04-30T14:44:44.538" v="323" actId="478"/>
          <ac:spMkLst>
            <pc:docMk/>
            <pc:sldMk cId="2083098922" sldId="276"/>
            <ac:spMk id="18" creationId="{2E832F82-4F8F-C845-0DB6-7550042ED464}"/>
          </ac:spMkLst>
        </pc:spChg>
        <pc:spChg chg="del">
          <ac:chgData name="Rosie Cooper" userId="bf124abb-9a2b-4602-9121-6ae61623fa8e" providerId="ADAL" clId="{0C92A3D4-E1E4-4561-9E3D-CFFFBC7A3ADF}" dt="2024-04-30T14:44:39.754" v="322" actId="478"/>
          <ac:spMkLst>
            <pc:docMk/>
            <pc:sldMk cId="2083098922" sldId="276"/>
            <ac:spMk id="19" creationId="{60B475C5-7881-5FF9-B541-433CCF5598FA}"/>
          </ac:spMkLst>
        </pc:spChg>
        <pc:spChg chg="del">
          <ac:chgData name="Rosie Cooper" userId="bf124abb-9a2b-4602-9121-6ae61623fa8e" providerId="ADAL" clId="{0C92A3D4-E1E4-4561-9E3D-CFFFBC7A3ADF}" dt="2024-04-30T14:44:44.538" v="323" actId="478"/>
          <ac:spMkLst>
            <pc:docMk/>
            <pc:sldMk cId="2083098922" sldId="276"/>
            <ac:spMk id="20" creationId="{B6B1725A-A07F-1F7B-33E2-E4FEB9B2A31E}"/>
          </ac:spMkLst>
        </pc:spChg>
        <pc:spChg chg="del">
          <ac:chgData name="Rosie Cooper" userId="bf124abb-9a2b-4602-9121-6ae61623fa8e" providerId="ADAL" clId="{0C92A3D4-E1E4-4561-9E3D-CFFFBC7A3ADF}" dt="2024-04-30T14:44:44.538" v="323" actId="478"/>
          <ac:spMkLst>
            <pc:docMk/>
            <pc:sldMk cId="2083098922" sldId="276"/>
            <ac:spMk id="24" creationId="{530B1398-32BD-1E5C-2277-C21BD27488B8}"/>
          </ac:spMkLst>
        </pc:spChg>
        <pc:spChg chg="del">
          <ac:chgData name="Rosie Cooper" userId="bf124abb-9a2b-4602-9121-6ae61623fa8e" providerId="ADAL" clId="{0C92A3D4-E1E4-4561-9E3D-CFFFBC7A3ADF}" dt="2024-04-30T14:44:39.754" v="322" actId="478"/>
          <ac:spMkLst>
            <pc:docMk/>
            <pc:sldMk cId="2083098922" sldId="276"/>
            <ac:spMk id="25" creationId="{3E0F4F74-D3FA-FF1B-FE1D-6F0A3A5B6B10}"/>
          </ac:spMkLst>
        </pc:spChg>
        <pc:spChg chg="del">
          <ac:chgData name="Rosie Cooper" userId="bf124abb-9a2b-4602-9121-6ae61623fa8e" providerId="ADAL" clId="{0C92A3D4-E1E4-4561-9E3D-CFFFBC7A3ADF}" dt="2024-04-30T14:44:44.538" v="323" actId="478"/>
          <ac:spMkLst>
            <pc:docMk/>
            <pc:sldMk cId="2083098922" sldId="276"/>
            <ac:spMk id="26" creationId="{4E9D09A4-852B-E295-D66E-66F4BB8112F8}"/>
          </ac:spMkLst>
        </pc:spChg>
        <pc:spChg chg="del">
          <ac:chgData name="Rosie Cooper" userId="bf124abb-9a2b-4602-9121-6ae61623fa8e" providerId="ADAL" clId="{0C92A3D4-E1E4-4561-9E3D-CFFFBC7A3ADF}" dt="2024-04-30T14:44:39.754" v="322" actId="478"/>
          <ac:spMkLst>
            <pc:docMk/>
            <pc:sldMk cId="2083098922" sldId="276"/>
            <ac:spMk id="27" creationId="{F07EB55F-7C81-3C60-78D5-B87FAA076C13}"/>
          </ac:spMkLst>
        </pc:spChg>
        <pc:spChg chg="del">
          <ac:chgData name="Rosie Cooper" userId="bf124abb-9a2b-4602-9121-6ae61623fa8e" providerId="ADAL" clId="{0C92A3D4-E1E4-4561-9E3D-CFFFBC7A3ADF}" dt="2024-04-30T14:43:47.475" v="315" actId="478"/>
          <ac:spMkLst>
            <pc:docMk/>
            <pc:sldMk cId="2083098922" sldId="276"/>
            <ac:spMk id="28" creationId="{D379CD59-AAA5-8EBA-2E24-89C106D40F79}"/>
          </ac:spMkLst>
        </pc:spChg>
        <pc:spChg chg="del">
          <ac:chgData name="Rosie Cooper" userId="bf124abb-9a2b-4602-9121-6ae61623fa8e" providerId="ADAL" clId="{0C92A3D4-E1E4-4561-9E3D-CFFFBC7A3ADF}" dt="2024-04-30T14:43:50.109" v="316" actId="478"/>
          <ac:spMkLst>
            <pc:docMk/>
            <pc:sldMk cId="2083098922" sldId="276"/>
            <ac:spMk id="29" creationId="{30B5D681-40FB-70F0-291A-507A501CF71F}"/>
          </ac:spMkLst>
        </pc:spChg>
        <pc:spChg chg="del">
          <ac:chgData name="Rosie Cooper" userId="bf124abb-9a2b-4602-9121-6ae61623fa8e" providerId="ADAL" clId="{0C92A3D4-E1E4-4561-9E3D-CFFFBC7A3ADF}" dt="2024-04-30T14:43:47.475" v="315" actId="478"/>
          <ac:spMkLst>
            <pc:docMk/>
            <pc:sldMk cId="2083098922" sldId="276"/>
            <ac:spMk id="30" creationId="{8E990AC1-3C81-0719-3C89-48A8A9569B82}"/>
          </ac:spMkLst>
        </pc:spChg>
        <pc:spChg chg="del">
          <ac:chgData name="Rosie Cooper" userId="bf124abb-9a2b-4602-9121-6ae61623fa8e" providerId="ADAL" clId="{0C92A3D4-E1E4-4561-9E3D-CFFFBC7A3ADF}" dt="2024-04-30T14:43:50.109" v="316" actId="478"/>
          <ac:spMkLst>
            <pc:docMk/>
            <pc:sldMk cId="2083098922" sldId="276"/>
            <ac:spMk id="31" creationId="{0A28E9ED-AFF8-E12E-943D-3416E6A04947}"/>
          </ac:spMkLst>
        </pc:spChg>
        <pc:spChg chg="del">
          <ac:chgData name="Rosie Cooper" userId="bf124abb-9a2b-4602-9121-6ae61623fa8e" providerId="ADAL" clId="{0C92A3D4-E1E4-4561-9E3D-CFFFBC7A3ADF}" dt="2024-04-30T14:43:47.475" v="315" actId="478"/>
          <ac:spMkLst>
            <pc:docMk/>
            <pc:sldMk cId="2083098922" sldId="276"/>
            <ac:spMk id="32" creationId="{88125044-086E-EAE1-1F83-1142F776C2EA}"/>
          </ac:spMkLst>
        </pc:spChg>
        <pc:spChg chg="del">
          <ac:chgData name="Rosie Cooper" userId="bf124abb-9a2b-4602-9121-6ae61623fa8e" providerId="ADAL" clId="{0C92A3D4-E1E4-4561-9E3D-CFFFBC7A3ADF}" dt="2024-04-30T14:43:50.109" v="316" actId="478"/>
          <ac:spMkLst>
            <pc:docMk/>
            <pc:sldMk cId="2083098922" sldId="276"/>
            <ac:spMk id="33" creationId="{9CA6A1DC-10DD-154A-43A4-4694C27D4054}"/>
          </ac:spMkLst>
        </pc:spChg>
        <pc:spChg chg="del">
          <ac:chgData name="Rosie Cooper" userId="bf124abb-9a2b-4602-9121-6ae61623fa8e" providerId="ADAL" clId="{0C92A3D4-E1E4-4561-9E3D-CFFFBC7A3ADF}" dt="2024-04-30T14:43:47.475" v="315" actId="478"/>
          <ac:spMkLst>
            <pc:docMk/>
            <pc:sldMk cId="2083098922" sldId="276"/>
            <ac:spMk id="34" creationId="{3BD80995-F154-E7E7-C5DF-623A38525CC4}"/>
          </ac:spMkLst>
        </pc:spChg>
        <pc:spChg chg="del">
          <ac:chgData name="Rosie Cooper" userId="bf124abb-9a2b-4602-9121-6ae61623fa8e" providerId="ADAL" clId="{0C92A3D4-E1E4-4561-9E3D-CFFFBC7A3ADF}" dt="2024-04-30T14:43:50.109" v="316" actId="478"/>
          <ac:spMkLst>
            <pc:docMk/>
            <pc:sldMk cId="2083098922" sldId="276"/>
            <ac:spMk id="35" creationId="{25A1669E-ADD4-002A-5859-D5F30B5E0547}"/>
          </ac:spMkLst>
        </pc:spChg>
        <pc:spChg chg="del">
          <ac:chgData name="Rosie Cooper" userId="bf124abb-9a2b-4602-9121-6ae61623fa8e" providerId="ADAL" clId="{0C92A3D4-E1E4-4561-9E3D-CFFFBC7A3ADF}" dt="2024-04-30T14:43:47.475" v="315" actId="478"/>
          <ac:spMkLst>
            <pc:docMk/>
            <pc:sldMk cId="2083098922" sldId="276"/>
            <ac:spMk id="36" creationId="{83B2321E-F8BE-795E-512E-C6AC7E96442F}"/>
          </ac:spMkLst>
        </pc:spChg>
        <pc:spChg chg="del">
          <ac:chgData name="Rosie Cooper" userId="bf124abb-9a2b-4602-9121-6ae61623fa8e" providerId="ADAL" clId="{0C92A3D4-E1E4-4561-9E3D-CFFFBC7A3ADF}" dt="2024-04-30T14:43:50.109" v="316" actId="478"/>
          <ac:spMkLst>
            <pc:docMk/>
            <pc:sldMk cId="2083098922" sldId="276"/>
            <ac:spMk id="37" creationId="{59DD5749-A2B3-8E5D-98F5-4ADE2E664F57}"/>
          </ac:spMkLst>
        </pc:spChg>
        <pc:spChg chg="del">
          <ac:chgData name="Rosie Cooper" userId="bf124abb-9a2b-4602-9121-6ae61623fa8e" providerId="ADAL" clId="{0C92A3D4-E1E4-4561-9E3D-CFFFBC7A3ADF}" dt="2024-04-30T14:43:47.475" v="315" actId="478"/>
          <ac:spMkLst>
            <pc:docMk/>
            <pc:sldMk cId="2083098922" sldId="276"/>
            <ac:spMk id="38" creationId="{43C6C337-5A58-48E4-8C4C-2D53D291A91C}"/>
          </ac:spMkLst>
        </pc:spChg>
        <pc:spChg chg="del">
          <ac:chgData name="Rosie Cooper" userId="bf124abb-9a2b-4602-9121-6ae61623fa8e" providerId="ADAL" clId="{0C92A3D4-E1E4-4561-9E3D-CFFFBC7A3ADF}" dt="2024-04-30T14:43:50.109" v="316" actId="478"/>
          <ac:spMkLst>
            <pc:docMk/>
            <pc:sldMk cId="2083098922" sldId="276"/>
            <ac:spMk id="39" creationId="{AA4A1BBF-CBB5-94B8-0ABE-3FE0AD255CB5}"/>
          </ac:spMkLst>
        </pc:spChg>
        <pc:spChg chg="del">
          <ac:chgData name="Rosie Cooper" userId="bf124abb-9a2b-4602-9121-6ae61623fa8e" providerId="ADAL" clId="{0C92A3D4-E1E4-4561-9E3D-CFFFBC7A3ADF}" dt="2024-04-30T14:44:44.538" v="323" actId="478"/>
          <ac:spMkLst>
            <pc:docMk/>
            <pc:sldMk cId="2083098922" sldId="276"/>
            <ac:spMk id="44" creationId="{9CBF1E32-6B63-203E-22C2-A582CD3F09F8}"/>
          </ac:spMkLst>
        </pc:spChg>
        <pc:spChg chg="del">
          <ac:chgData name="Rosie Cooper" userId="bf124abb-9a2b-4602-9121-6ae61623fa8e" providerId="ADAL" clId="{0C92A3D4-E1E4-4561-9E3D-CFFFBC7A3ADF}" dt="2024-04-30T14:44:39.754" v="322" actId="478"/>
          <ac:spMkLst>
            <pc:docMk/>
            <pc:sldMk cId="2083098922" sldId="276"/>
            <ac:spMk id="45" creationId="{2FF3312F-4AD7-1271-9041-DA13EBAF4E4D}"/>
          </ac:spMkLst>
        </pc:spChg>
        <pc:picChg chg="mod modVis">
          <ac:chgData name="Rosie Cooper" userId="bf124abb-9a2b-4602-9121-6ae61623fa8e" providerId="ADAL" clId="{0C92A3D4-E1E4-4561-9E3D-CFFFBC7A3ADF}" dt="2024-04-30T14:44:53.571" v="326" actId="1076"/>
          <ac:picMkLst>
            <pc:docMk/>
            <pc:sldMk cId="2083098922" sldId="276"/>
            <ac:picMk id="3" creationId="{19E496CA-D408-5887-B27C-75DBBBE14817}"/>
          </ac:picMkLst>
        </pc:picChg>
        <pc:picChg chg="del">
          <ac:chgData name="Rosie Cooper" userId="bf124abb-9a2b-4602-9121-6ae61623fa8e" providerId="ADAL" clId="{0C92A3D4-E1E4-4561-9E3D-CFFFBC7A3ADF}" dt="2024-04-30T14:43:50.109" v="316" actId="478"/>
          <ac:picMkLst>
            <pc:docMk/>
            <pc:sldMk cId="2083098922" sldId="276"/>
            <ac:picMk id="47" creationId="{2F34F869-0BF9-4BBC-60A4-F92CCCE2BD21}"/>
          </ac:picMkLst>
        </pc:picChg>
        <pc:picChg chg="del">
          <ac:chgData name="Rosie Cooper" userId="bf124abb-9a2b-4602-9121-6ae61623fa8e" providerId="ADAL" clId="{0C92A3D4-E1E4-4561-9E3D-CFFFBC7A3ADF}" dt="2024-04-30T14:43:50.109" v="316" actId="478"/>
          <ac:picMkLst>
            <pc:docMk/>
            <pc:sldMk cId="2083098922" sldId="276"/>
            <ac:picMk id="49" creationId="{E7AF8872-9EB5-1985-D1E4-BF266755191B}"/>
          </ac:picMkLst>
        </pc:picChg>
        <pc:picChg chg="del">
          <ac:chgData name="Rosie Cooper" userId="bf124abb-9a2b-4602-9121-6ae61623fa8e" providerId="ADAL" clId="{0C92A3D4-E1E4-4561-9E3D-CFFFBC7A3ADF}" dt="2024-04-30T14:43:50.109" v="316" actId="478"/>
          <ac:picMkLst>
            <pc:docMk/>
            <pc:sldMk cId="2083098922" sldId="276"/>
            <ac:picMk id="50" creationId="{E65EB417-F47C-144E-5655-E9B52127CD32}"/>
          </ac:picMkLst>
        </pc:picChg>
        <pc:picChg chg="del">
          <ac:chgData name="Rosie Cooper" userId="bf124abb-9a2b-4602-9121-6ae61623fa8e" providerId="ADAL" clId="{0C92A3D4-E1E4-4561-9E3D-CFFFBC7A3ADF}" dt="2024-04-30T14:43:50.109" v="316" actId="478"/>
          <ac:picMkLst>
            <pc:docMk/>
            <pc:sldMk cId="2083098922" sldId="276"/>
            <ac:picMk id="51" creationId="{3AEA4A09-6F29-78C8-D78B-3791311D6841}"/>
          </ac:picMkLst>
        </pc:picChg>
        <pc:picChg chg="del">
          <ac:chgData name="Rosie Cooper" userId="bf124abb-9a2b-4602-9121-6ae61623fa8e" providerId="ADAL" clId="{0C92A3D4-E1E4-4561-9E3D-CFFFBC7A3ADF}" dt="2024-04-30T14:43:50.109" v="316" actId="478"/>
          <ac:picMkLst>
            <pc:docMk/>
            <pc:sldMk cId="2083098922" sldId="276"/>
            <ac:picMk id="52" creationId="{A57E76CD-96ED-9B99-F075-FE80BF1492F9}"/>
          </ac:picMkLst>
        </pc:picChg>
        <pc:picChg chg="del">
          <ac:chgData name="Rosie Cooper" userId="bf124abb-9a2b-4602-9121-6ae61623fa8e" providerId="ADAL" clId="{0C92A3D4-E1E4-4561-9E3D-CFFFBC7A3ADF}" dt="2024-04-30T14:43:50.109" v="316" actId="478"/>
          <ac:picMkLst>
            <pc:docMk/>
            <pc:sldMk cId="2083098922" sldId="276"/>
            <ac:picMk id="53" creationId="{E6283AB9-11A0-B917-18E6-025E067BD131}"/>
          </ac:picMkLst>
        </pc:picChg>
        <pc:picChg chg="del">
          <ac:chgData name="Rosie Cooper" userId="bf124abb-9a2b-4602-9121-6ae61623fa8e" providerId="ADAL" clId="{0C92A3D4-E1E4-4561-9E3D-CFFFBC7A3ADF}" dt="2024-04-30T14:43:50.109" v="316" actId="478"/>
          <ac:picMkLst>
            <pc:docMk/>
            <pc:sldMk cId="2083098922" sldId="276"/>
            <ac:picMk id="54" creationId="{41411C9E-A68D-8521-39AB-1E5A16AC4396}"/>
          </ac:picMkLst>
        </pc:picChg>
        <pc:picChg chg="del">
          <ac:chgData name="Rosie Cooper" userId="bf124abb-9a2b-4602-9121-6ae61623fa8e" providerId="ADAL" clId="{0C92A3D4-E1E4-4561-9E3D-CFFFBC7A3ADF}" dt="2024-04-30T14:43:50.109" v="316" actId="478"/>
          <ac:picMkLst>
            <pc:docMk/>
            <pc:sldMk cId="2083098922" sldId="276"/>
            <ac:picMk id="55" creationId="{71E33940-4FB5-0DA3-6285-2AE8FC18F9E3}"/>
          </ac:picMkLst>
        </pc:picChg>
        <pc:picChg chg="del">
          <ac:chgData name="Rosie Cooper" userId="bf124abb-9a2b-4602-9121-6ae61623fa8e" providerId="ADAL" clId="{0C92A3D4-E1E4-4561-9E3D-CFFFBC7A3ADF}" dt="2024-04-30T14:43:47.475" v="315" actId="478"/>
          <ac:picMkLst>
            <pc:docMk/>
            <pc:sldMk cId="2083098922" sldId="276"/>
            <ac:picMk id="56" creationId="{D3D3DD81-05AC-3CCF-1FE4-537E4DD6C821}"/>
          </ac:picMkLst>
        </pc:picChg>
        <pc:picChg chg="del">
          <ac:chgData name="Rosie Cooper" userId="bf124abb-9a2b-4602-9121-6ae61623fa8e" providerId="ADAL" clId="{0C92A3D4-E1E4-4561-9E3D-CFFFBC7A3ADF}" dt="2024-04-30T14:43:47.475" v="315" actId="478"/>
          <ac:picMkLst>
            <pc:docMk/>
            <pc:sldMk cId="2083098922" sldId="276"/>
            <ac:picMk id="57" creationId="{D75BE5E9-1EF7-D685-4065-1B4523D9D832}"/>
          </ac:picMkLst>
        </pc:picChg>
        <pc:picChg chg="del">
          <ac:chgData name="Rosie Cooper" userId="bf124abb-9a2b-4602-9121-6ae61623fa8e" providerId="ADAL" clId="{0C92A3D4-E1E4-4561-9E3D-CFFFBC7A3ADF}" dt="2024-04-30T14:43:47.475" v="315" actId="478"/>
          <ac:picMkLst>
            <pc:docMk/>
            <pc:sldMk cId="2083098922" sldId="276"/>
            <ac:picMk id="58" creationId="{98C4EE7D-28DD-E0B1-FAF1-A86D87D6EAE6}"/>
          </ac:picMkLst>
        </pc:picChg>
        <pc:picChg chg="del">
          <ac:chgData name="Rosie Cooper" userId="bf124abb-9a2b-4602-9121-6ae61623fa8e" providerId="ADAL" clId="{0C92A3D4-E1E4-4561-9E3D-CFFFBC7A3ADF}" dt="2024-04-30T14:43:47.475" v="315" actId="478"/>
          <ac:picMkLst>
            <pc:docMk/>
            <pc:sldMk cId="2083098922" sldId="276"/>
            <ac:picMk id="59" creationId="{0E8CF3BF-1519-34B5-D72B-E8D42A3CCAE7}"/>
          </ac:picMkLst>
        </pc:picChg>
        <pc:picChg chg="del">
          <ac:chgData name="Rosie Cooper" userId="bf124abb-9a2b-4602-9121-6ae61623fa8e" providerId="ADAL" clId="{0C92A3D4-E1E4-4561-9E3D-CFFFBC7A3ADF}" dt="2024-04-30T14:43:47.475" v="315" actId="478"/>
          <ac:picMkLst>
            <pc:docMk/>
            <pc:sldMk cId="2083098922" sldId="276"/>
            <ac:picMk id="60" creationId="{7790CD06-9C51-9AA1-7A08-84D5B3D88851}"/>
          </ac:picMkLst>
        </pc:picChg>
        <pc:picChg chg="del">
          <ac:chgData name="Rosie Cooper" userId="bf124abb-9a2b-4602-9121-6ae61623fa8e" providerId="ADAL" clId="{0C92A3D4-E1E4-4561-9E3D-CFFFBC7A3ADF}" dt="2024-04-30T14:43:47.475" v="315" actId="478"/>
          <ac:picMkLst>
            <pc:docMk/>
            <pc:sldMk cId="2083098922" sldId="276"/>
            <ac:picMk id="61" creationId="{1A0DEB10-AD7B-EC8A-BE10-01243A2ADBC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5/1/2024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2071506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2510321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2751472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Classroom task answers</a:t>
            </a:r>
          </a:p>
          <a:p>
            <a:endParaRPr lang="en-GB" dirty="0"/>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Henry announced himself as the Head of the Church of England in 1531.</a:t>
            </a:r>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translation of the Bible was published first in 1539, followed by the Book of Common Prayer in 1549.</a:t>
            </a:r>
          </a:p>
          <a:p>
            <a:pPr marL="342900" lvl="0" indent="-342900">
              <a:lnSpc>
                <a:spcPct val="107000"/>
              </a:lnSpc>
              <a:spcAft>
                <a:spcPts val="800"/>
              </a:spcAft>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Mary I tried to restore the Catholic faith. </a:t>
            </a:r>
          </a:p>
          <a:p>
            <a:pPr marL="342900" lvl="0" indent="-342900">
              <a:lnSpc>
                <a:spcPct val="107000"/>
              </a:lnSpc>
              <a:spcAft>
                <a:spcPts val="800"/>
              </a:spcAft>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Elizabethan Religious Settlement was passed in 1559. (This was intended as an inclusive compromise to help heal religious divisions. It established the Church of England based on the Protestant religion, with the monarch as its Head. But it also kept some Catholic rituals.</a:t>
            </a:r>
            <a:r>
              <a:rPr lang="en-GB" dirty="0">
                <a:effectLst/>
              </a:rPr>
              <a:t> </a:t>
            </a:r>
            <a:endParaRPr lang="en-GB" dirty="0"/>
          </a:p>
        </p:txBody>
      </p:sp>
      <p:sp>
        <p:nvSpPr>
          <p:cNvPr id="4" name="Slide Number Placeholder 3"/>
          <p:cNvSpPr>
            <a:spLocks noGrp="1"/>
          </p:cNvSpPr>
          <p:nvPr>
            <p:ph type="sldNum" sz="quarter" idx="5"/>
          </p:nvPr>
        </p:nvSpPr>
        <p:spPr/>
        <p:txBody>
          <a:bodyPr/>
          <a:lstStyle/>
          <a:p>
            <a:fld id="{BFC92F05-74A2-E341-9B2C-CAE7807A0D04}" type="slidenum">
              <a:rPr lang="en-US" smtClean="0"/>
              <a:t>6</a:t>
            </a:fld>
            <a:endParaRPr lang="en-US"/>
          </a:p>
        </p:txBody>
      </p:sp>
    </p:spTree>
    <p:extLst>
      <p:ext uri="{BB962C8B-B14F-4D97-AF65-F5344CB8AC3E}">
        <p14:creationId xmlns:p14="http://schemas.microsoft.com/office/powerpoint/2010/main" val="2205041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FC92F05-74A2-E341-9B2C-CAE7807A0D04}" type="slidenum">
              <a:rPr lang="en-US" smtClean="0"/>
              <a:t>7</a:t>
            </a:fld>
            <a:endParaRPr lang="en-US"/>
          </a:p>
        </p:txBody>
      </p:sp>
    </p:spTree>
    <p:extLst>
      <p:ext uri="{BB962C8B-B14F-4D97-AF65-F5344CB8AC3E}">
        <p14:creationId xmlns:p14="http://schemas.microsoft.com/office/powerpoint/2010/main" val="3833551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e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14.png"/><Relationship Id="rId3" Type="http://schemas.openxmlformats.org/officeDocument/2006/relationships/image" Target="../media/image6.jpeg"/><Relationship Id="rId7" Type="http://schemas.openxmlformats.org/officeDocument/2006/relationships/image" Target="../media/image9.png"/><Relationship Id="rId12"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2.png"/><Relationship Id="rId5" Type="http://schemas.openxmlformats.org/officeDocument/2006/relationships/image" Target="../media/image7.png"/><Relationship Id="rId10" Type="http://schemas.openxmlformats.org/officeDocument/2006/relationships/image" Target="../media/image11.png"/><Relationship Id="rId4" Type="http://schemas.openxmlformats.org/officeDocument/2006/relationships/image" Target="../media/image16.png"/><Relationship Id="rId9" Type="http://schemas.openxmlformats.org/officeDocument/2006/relationships/image" Target="../media/image10.png"/><Relationship Id="rId14" Type="http://schemas.openxmlformats.org/officeDocument/2006/relationships/image" Target="../media/image15.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2.png"/><Relationship Id="rId18" Type="http://schemas.openxmlformats.org/officeDocument/2006/relationships/image" Target="../media/image15.png"/><Relationship Id="rId3" Type="http://schemas.openxmlformats.org/officeDocument/2006/relationships/image" Target="../media/image6.jpeg"/><Relationship Id="rId7" Type="http://schemas.openxmlformats.org/officeDocument/2006/relationships/image" Target="../media/image18.png"/><Relationship Id="rId12" Type="http://schemas.openxmlformats.org/officeDocument/2006/relationships/image" Target="../media/image19.png"/><Relationship Id="rId17" Type="http://schemas.openxmlformats.org/officeDocument/2006/relationships/image" Target="../media/image14.png"/><Relationship Id="rId2" Type="http://schemas.openxmlformats.org/officeDocument/2006/relationships/notesSlide" Target="../notesSlides/notesSlide4.xml"/><Relationship Id="rId16"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1.png"/><Relationship Id="rId5" Type="http://schemas.openxmlformats.org/officeDocument/2006/relationships/image" Target="../media/image7.png"/><Relationship Id="rId15" Type="http://schemas.openxmlformats.org/officeDocument/2006/relationships/image" Target="../media/image20.png"/><Relationship Id="rId10" Type="http://schemas.openxmlformats.org/officeDocument/2006/relationships/image" Target="../media/image10.png"/><Relationship Id="rId4" Type="http://schemas.openxmlformats.org/officeDocument/2006/relationships/image" Target="../media/image16.png"/><Relationship Id="rId9" Type="http://schemas.openxmlformats.org/officeDocument/2006/relationships/image" Target="../media/image17.png"/><Relationship Id="rId1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 name="Picture 125">
            <a:extLst>
              <a:ext uri="{FF2B5EF4-FFF2-40B4-BE49-F238E27FC236}">
                <a16:creationId xmlns:a16="http://schemas.microsoft.com/office/drawing/2014/main" id="{A288D5CB-5F24-9871-C55D-481BD0C28366}"/>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294" y="0"/>
            <a:ext cx="12185706" cy="6858000"/>
          </a:xfrm>
          <a:prstGeom prst="rect">
            <a:avLst/>
          </a:prstGeom>
        </p:spPr>
      </p:pic>
      <p:sp>
        <p:nvSpPr>
          <p:cNvPr id="3" name="Title 2">
            <a:extLst>
              <a:ext uri="{FF2B5EF4-FFF2-40B4-BE49-F238E27FC236}">
                <a16:creationId xmlns:a16="http://schemas.microsoft.com/office/drawing/2014/main" id="{A8ABB23C-A2B1-D8CF-A439-357EC8C79F51}"/>
              </a:ext>
              <a:ext uri="{C183D7F6-B498-43B3-948B-1728B52AA6E4}">
                <adec:decorative xmlns:adec="http://schemas.microsoft.com/office/drawing/2017/decorative" val="1"/>
              </a:ext>
            </a:extLst>
          </p:cNvPr>
          <p:cNvSpPr txBox="1">
            <a:spLocks noGrp="1"/>
          </p:cNvSpPr>
          <p:nvPr>
            <p:ph type="title" idx="4294967295"/>
          </p:nvPr>
        </p:nvSpPr>
        <p:spPr>
          <a:xfrm>
            <a:off x="380554" y="386924"/>
            <a:ext cx="3803988"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WHEN ARE WE?</a:t>
            </a:r>
          </a:p>
        </p:txBody>
      </p:sp>
      <p:sp>
        <p:nvSpPr>
          <p:cNvPr id="8" name="TextBox 7">
            <a:extLst>
              <a:ext uri="{FF2B5EF4-FFF2-40B4-BE49-F238E27FC236}">
                <a16:creationId xmlns:a16="http://schemas.microsoft.com/office/drawing/2014/main" id="{D624172E-4D9D-C097-5A82-CEAAFA3BB5C2}"/>
              </a:ext>
              <a:ext uri="{C183D7F6-B498-43B3-948B-1728B52AA6E4}">
                <adec:decorative xmlns:adec="http://schemas.microsoft.com/office/drawing/2017/decorative" val="1"/>
              </a:ext>
            </a:extLst>
          </p:cNvPr>
          <p:cNvSpPr txBox="1"/>
          <p:nvPr/>
        </p:nvSpPr>
        <p:spPr>
          <a:xfrm>
            <a:off x="1373838"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1100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4490F71F-35B3-07A8-9B0F-FF79C8BBAC99}"/>
              </a:ext>
              <a:ext uri="{C183D7F6-B498-43B3-948B-1728B52AA6E4}">
                <adec:decorative xmlns:adec="http://schemas.microsoft.com/office/drawing/2017/decorative" val="1"/>
              </a:ext>
            </a:extLst>
          </p:cNvPr>
          <p:cNvSpPr txBox="1"/>
          <p:nvPr/>
        </p:nvSpPr>
        <p:spPr>
          <a:xfrm>
            <a:off x="3230348" y="3609983"/>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1300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3B32B219-AD5A-8869-B7BC-8252F173F6B0}"/>
              </a:ext>
              <a:ext uri="{C183D7F6-B498-43B3-948B-1728B52AA6E4}">
                <adec:decorative xmlns:adec="http://schemas.microsoft.com/office/drawing/2017/decorative" val="1"/>
              </a:ext>
            </a:extLst>
          </p:cNvPr>
          <p:cNvSpPr txBox="1"/>
          <p:nvPr/>
        </p:nvSpPr>
        <p:spPr>
          <a:xfrm>
            <a:off x="5098734" y="3609983"/>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1" name="TextBox 10">
            <a:extLst>
              <a:ext uri="{FF2B5EF4-FFF2-40B4-BE49-F238E27FC236}">
                <a16:creationId xmlns:a16="http://schemas.microsoft.com/office/drawing/2014/main" id="{66F1EC96-AE4E-E9E3-7A4E-6A6369217E0C}"/>
              </a:ext>
              <a:ext uri="{C183D7F6-B498-43B3-948B-1728B52AA6E4}">
                <adec:decorative xmlns:adec="http://schemas.microsoft.com/office/drawing/2017/decorative" val="1"/>
              </a:ext>
            </a:extLst>
          </p:cNvPr>
          <p:cNvSpPr txBox="1"/>
          <p:nvPr/>
        </p:nvSpPr>
        <p:spPr>
          <a:xfrm>
            <a:off x="6955244"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2" name="TextBox 11">
            <a:extLst>
              <a:ext uri="{FF2B5EF4-FFF2-40B4-BE49-F238E27FC236}">
                <a16:creationId xmlns:a16="http://schemas.microsoft.com/office/drawing/2014/main" id="{DC4F3D37-D7C3-CCC2-9214-EB6710969C75}"/>
              </a:ext>
              <a:ext uri="{C183D7F6-B498-43B3-948B-1728B52AA6E4}">
                <adec:decorative xmlns:adec="http://schemas.microsoft.com/office/drawing/2017/decorative" val="1"/>
              </a:ext>
            </a:extLst>
          </p:cNvPr>
          <p:cNvSpPr txBox="1"/>
          <p:nvPr/>
        </p:nvSpPr>
        <p:spPr>
          <a:xfrm>
            <a:off x="8817692"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1900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3" name="TextBox 12">
            <a:extLst>
              <a:ext uri="{FF2B5EF4-FFF2-40B4-BE49-F238E27FC236}">
                <a16:creationId xmlns:a16="http://schemas.microsoft.com/office/drawing/2014/main" id="{C1D3579B-DD9D-CCBC-B9DF-7D5157B7E45D}"/>
              </a:ext>
              <a:ext uri="{C183D7F6-B498-43B3-948B-1728B52AA6E4}">
                <adec:decorative xmlns:adec="http://schemas.microsoft.com/office/drawing/2017/decorative" val="1"/>
              </a:ext>
            </a:extLst>
          </p:cNvPr>
          <p:cNvSpPr txBox="1"/>
          <p:nvPr/>
        </p:nvSpPr>
        <p:spPr>
          <a:xfrm>
            <a:off x="10680140"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2100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grpSp>
        <p:nvGrpSpPr>
          <p:cNvPr id="60" name="Group 59">
            <a:extLst>
              <a:ext uri="{FF2B5EF4-FFF2-40B4-BE49-F238E27FC236}">
                <a16:creationId xmlns:a16="http://schemas.microsoft.com/office/drawing/2014/main" id="{CA7B5457-C924-7A3B-3F66-B0E907AEA313}"/>
              </a:ext>
              <a:ext uri="{C183D7F6-B498-43B3-948B-1728B52AA6E4}">
                <adec:decorative xmlns:adec="http://schemas.microsoft.com/office/drawing/2017/decorative" val="1"/>
              </a:ext>
            </a:extLst>
          </p:cNvPr>
          <p:cNvGrpSpPr/>
          <p:nvPr/>
        </p:nvGrpSpPr>
        <p:grpSpPr>
          <a:xfrm>
            <a:off x="727930" y="1434921"/>
            <a:ext cx="4900973" cy="299017"/>
            <a:chOff x="727930" y="1434921"/>
            <a:chExt cx="4900973" cy="299017"/>
          </a:xfrm>
        </p:grpSpPr>
        <p:sp>
          <p:nvSpPr>
            <p:cNvPr id="53" name="Rectangle 52">
              <a:extLst>
                <a:ext uri="{FF2B5EF4-FFF2-40B4-BE49-F238E27FC236}">
                  <a16:creationId xmlns:a16="http://schemas.microsoft.com/office/drawing/2014/main" id="{5D40580E-3BC5-5515-F990-260AA856160E}"/>
                </a:ext>
              </a:extLst>
            </p:cNvPr>
            <p:cNvSpPr/>
            <p:nvPr/>
          </p:nvSpPr>
          <p:spPr>
            <a:xfrm>
              <a:off x="727930" y="1434921"/>
              <a:ext cx="4900973" cy="299017"/>
            </a:xfrm>
            <a:prstGeom prst="rect">
              <a:avLst/>
            </a:prstGeom>
            <a:gradFill>
              <a:gsLst>
                <a:gs pos="100000">
                  <a:srgbClr val="DC9D56"/>
                </a:gs>
                <a:gs pos="13000">
                  <a:srgbClr val="DC9D56"/>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CC86402F-F00E-D600-715E-4155DC0B5268}"/>
                </a:ext>
              </a:extLst>
            </p:cNvPr>
            <p:cNvSpPr txBox="1"/>
            <p:nvPr/>
          </p:nvSpPr>
          <p:spPr>
            <a:xfrm>
              <a:off x="727930" y="1453625"/>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Maya </a:t>
              </a:r>
              <a:r>
                <a:rPr lang="en-GB" sz="1100" b="1" dirty="0">
                  <a:latin typeface="Georgia" panose="02040502050405020303" pitchFamily="18" charset="0"/>
                  <a:ea typeface="Open Sans" panose="020B0606030504020204" pitchFamily="34" charset="0"/>
                  <a:cs typeface="Open Sans" panose="020B0606030504020204" pitchFamily="34" charset="0"/>
                </a:rPr>
                <a:t>Civilisation </a:t>
              </a:r>
              <a:r>
                <a:rPr lang="en-GB" sz="1100" dirty="0">
                  <a:latin typeface="Georgia" panose="02040502050405020303" pitchFamily="18" charset="0"/>
                  <a:ea typeface="Open Sans" panose="020B0606030504020204" pitchFamily="34" charset="0"/>
                  <a:cs typeface="Open Sans" panose="020B0606030504020204" pitchFamily="34" charset="0"/>
                </a:rPr>
                <a:t>2000 </a:t>
              </a:r>
              <a:r>
                <a:rPr lang="en-GB" sz="950" dirty="0">
                  <a:latin typeface="Georgia" panose="02040502050405020303" pitchFamily="18" charset="0"/>
                  <a:ea typeface="Open Sans" panose="020B0606030504020204" pitchFamily="34" charset="0"/>
                  <a:cs typeface="Open Sans" panose="020B0606030504020204" pitchFamily="34" charset="0"/>
                </a:rPr>
                <a:t>BCE</a:t>
              </a:r>
              <a:r>
                <a:rPr lang="en-GB" sz="1100" dirty="0">
                  <a:latin typeface="Georgia" panose="02040502050405020303" pitchFamily="18" charset="0"/>
                  <a:ea typeface="Open Sans" panose="020B0606030504020204" pitchFamily="34" charset="0"/>
                  <a:cs typeface="Open Sans" panose="020B0606030504020204" pitchFamily="34" charset="0"/>
                </a:rPr>
                <a:t> – 1500 </a:t>
              </a:r>
              <a:r>
                <a:rPr lang="en-GB" sz="950" dirty="0">
                  <a:latin typeface="Georgia" panose="02040502050405020303" pitchFamily="18" charset="0"/>
                  <a:ea typeface="Open Sans" panose="020B0606030504020204" pitchFamily="34" charset="0"/>
                  <a:cs typeface="Open Sans" panose="020B0606030504020204" pitchFamily="34" charset="0"/>
                </a:rPr>
                <a:t>CE</a:t>
              </a:r>
              <a:r>
                <a:rPr lang="en-GB" sz="1100" dirty="0">
                  <a:latin typeface="Georgia" panose="02040502050405020303" pitchFamily="18" charset="0"/>
                  <a:ea typeface="Open Sans" panose="020B0606030504020204" pitchFamily="34" charset="0"/>
                  <a:cs typeface="Open Sans" panose="020B0606030504020204" pitchFamily="34" charset="0"/>
                </a:rPr>
                <a:t> </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61" name="Group 60">
            <a:extLst>
              <a:ext uri="{FF2B5EF4-FFF2-40B4-BE49-F238E27FC236}">
                <a16:creationId xmlns:a16="http://schemas.microsoft.com/office/drawing/2014/main" id="{9D1F3E35-C512-E326-3C22-A41F4D5EA4AC}"/>
              </a:ext>
              <a:ext uri="{C183D7F6-B498-43B3-948B-1728B52AA6E4}">
                <adec:decorative xmlns:adec="http://schemas.microsoft.com/office/drawing/2017/decorative" val="1"/>
              </a:ext>
            </a:extLst>
          </p:cNvPr>
          <p:cNvGrpSpPr/>
          <p:nvPr/>
        </p:nvGrpSpPr>
        <p:grpSpPr>
          <a:xfrm>
            <a:off x="727930" y="1920111"/>
            <a:ext cx="3245924" cy="299017"/>
            <a:chOff x="727930" y="1920111"/>
            <a:chExt cx="3245924" cy="299017"/>
          </a:xfrm>
        </p:grpSpPr>
        <p:sp>
          <p:nvSpPr>
            <p:cNvPr id="55" name="Rectangle 54">
              <a:extLst>
                <a:ext uri="{FF2B5EF4-FFF2-40B4-BE49-F238E27FC236}">
                  <a16:creationId xmlns:a16="http://schemas.microsoft.com/office/drawing/2014/main" id="{45D9B33D-C6A9-B3D3-E191-AE4291F81B9B}"/>
                </a:ext>
              </a:extLst>
            </p:cNvPr>
            <p:cNvSpPr/>
            <p:nvPr/>
          </p:nvSpPr>
          <p:spPr>
            <a:xfrm>
              <a:off x="727930" y="1920111"/>
              <a:ext cx="3038446" cy="299017"/>
            </a:xfrm>
            <a:prstGeom prst="rect">
              <a:avLst/>
            </a:prstGeom>
            <a:gradFill>
              <a:gsLst>
                <a:gs pos="13000">
                  <a:srgbClr val="F89942"/>
                </a:gs>
                <a:gs pos="100000">
                  <a:srgbClr val="F89942"/>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153E9482-501E-2CC6-22E1-0D7370EB08FF}"/>
                </a:ext>
              </a:extLst>
            </p:cNvPr>
            <p:cNvSpPr txBox="1"/>
            <p:nvPr/>
          </p:nvSpPr>
          <p:spPr>
            <a:xfrm>
              <a:off x="727930" y="1935551"/>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Benin </a:t>
              </a:r>
              <a:r>
                <a:rPr lang="en-GB" sz="1100" dirty="0">
                  <a:effectLst/>
                  <a:latin typeface="Georgia" panose="02040502050405020303" pitchFamily="18" charset="0"/>
                  <a:ea typeface="Open Sans" panose="020B0606030504020204" pitchFamily="34" charset="0"/>
                  <a:cs typeface="Open Sans" panose="020B0606030504020204" pitchFamily="34" charset="0"/>
                </a:rPr>
                <a:t>9</a:t>
              </a:r>
              <a:r>
                <a:rPr lang="en-GB" sz="1100" dirty="0">
                  <a:latin typeface="Georgia" panose="02040502050405020303" pitchFamily="18" charset="0"/>
                  <a:ea typeface="Open Sans" panose="020B0606030504020204" pitchFamily="34" charset="0"/>
                  <a:cs typeface="Open Sans" panose="020B0606030504020204" pitchFamily="34" charset="0"/>
                </a:rPr>
                <a:t>00 – 1300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62" name="Group 61">
            <a:extLst>
              <a:ext uri="{FF2B5EF4-FFF2-40B4-BE49-F238E27FC236}">
                <a16:creationId xmlns:a16="http://schemas.microsoft.com/office/drawing/2014/main" id="{8B32E2F0-B9D6-BAA3-F441-080D83C473EB}"/>
              </a:ext>
              <a:ext uri="{C183D7F6-B498-43B3-948B-1728B52AA6E4}">
                <adec:decorative xmlns:adec="http://schemas.microsoft.com/office/drawing/2017/decorative" val="1"/>
              </a:ext>
            </a:extLst>
          </p:cNvPr>
          <p:cNvGrpSpPr/>
          <p:nvPr/>
        </p:nvGrpSpPr>
        <p:grpSpPr>
          <a:xfrm>
            <a:off x="727930" y="4131483"/>
            <a:ext cx="4131106" cy="299017"/>
            <a:chOff x="727930" y="4131483"/>
            <a:chExt cx="4131106" cy="299017"/>
          </a:xfrm>
        </p:grpSpPr>
        <p:sp>
          <p:nvSpPr>
            <p:cNvPr id="56" name="Rectangle 55">
              <a:extLst>
                <a:ext uri="{FF2B5EF4-FFF2-40B4-BE49-F238E27FC236}">
                  <a16:creationId xmlns:a16="http://schemas.microsoft.com/office/drawing/2014/main" id="{5AE9C7C7-D903-8E6C-4934-7F2F78001C5A}"/>
                </a:ext>
              </a:extLst>
            </p:cNvPr>
            <p:cNvSpPr/>
            <p:nvPr/>
          </p:nvSpPr>
          <p:spPr>
            <a:xfrm>
              <a:off x="727930" y="4131483"/>
              <a:ext cx="4131106" cy="299017"/>
            </a:xfrm>
            <a:prstGeom prst="rect">
              <a:avLst/>
            </a:prstGeom>
            <a:gradFill>
              <a:gsLst>
                <a:gs pos="100000">
                  <a:srgbClr val="BB8FD8"/>
                </a:gs>
                <a:gs pos="13000">
                  <a:srgbClr val="BB8FD8"/>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008DB646-3AF1-4A4C-9344-EAE53BA01544}"/>
                </a:ext>
              </a:extLst>
            </p:cNvPr>
            <p:cNvSpPr txBox="1"/>
            <p:nvPr/>
          </p:nvSpPr>
          <p:spPr>
            <a:xfrm>
              <a:off x="727930" y="4152979"/>
              <a:ext cx="3245924"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The Silk Roads </a:t>
              </a:r>
              <a:r>
                <a:rPr lang="en-GB" sz="1100" dirty="0">
                  <a:latin typeface="Georgia" panose="02040502050405020303" pitchFamily="18" charset="0"/>
                  <a:ea typeface="Open Sans" panose="020B0606030504020204" pitchFamily="34" charset="0"/>
                  <a:cs typeface="Open Sans" panose="020B0606030504020204" pitchFamily="34" charset="0"/>
                </a:rPr>
                <a:t>130 </a:t>
              </a:r>
              <a:r>
                <a:rPr lang="en-GB" sz="950" dirty="0">
                  <a:latin typeface="Georgia" panose="02040502050405020303" pitchFamily="18" charset="0"/>
                  <a:ea typeface="Open Sans" panose="020B0606030504020204" pitchFamily="34" charset="0"/>
                  <a:cs typeface="Open Sans" panose="020B0606030504020204" pitchFamily="34" charset="0"/>
                </a:rPr>
                <a:t>BCE</a:t>
              </a:r>
              <a:r>
                <a:rPr lang="en-GB" sz="1100" dirty="0">
                  <a:latin typeface="Georgia" panose="02040502050405020303" pitchFamily="18" charset="0"/>
                  <a:ea typeface="Open Sans" panose="020B0606030504020204" pitchFamily="34" charset="0"/>
                  <a:cs typeface="Open Sans" panose="020B0606030504020204" pitchFamily="34" charset="0"/>
                </a:rPr>
                <a:t> – 1453 </a:t>
              </a:r>
              <a:r>
                <a:rPr lang="en-GB" sz="950" dirty="0">
                  <a:latin typeface="Georgia" panose="02040502050405020303" pitchFamily="18" charset="0"/>
                  <a:ea typeface="Open Sans" panose="020B0606030504020204" pitchFamily="34" charset="0"/>
                  <a:cs typeface="Open Sans" panose="020B0606030504020204" pitchFamily="34" charset="0"/>
                </a:rPr>
                <a:t>CE</a:t>
              </a:r>
              <a:r>
                <a:rPr lang="en-GB" sz="1100" dirty="0">
                  <a:latin typeface="Georgia" panose="02040502050405020303" pitchFamily="18" charset="0"/>
                  <a:ea typeface="Open Sans" panose="020B0606030504020204" pitchFamily="34" charset="0"/>
                  <a:cs typeface="Open Sans" panose="020B0606030504020204" pitchFamily="34" charset="0"/>
                </a:rPr>
                <a:t> </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84" name="Group 83">
            <a:extLst>
              <a:ext uri="{FF2B5EF4-FFF2-40B4-BE49-F238E27FC236}">
                <a16:creationId xmlns:a16="http://schemas.microsoft.com/office/drawing/2014/main" id="{76EB1906-1C63-8E59-D756-016D3BE4C48C}"/>
              </a:ext>
              <a:ext uri="{C183D7F6-B498-43B3-948B-1728B52AA6E4}">
                <adec:decorative xmlns:adec="http://schemas.microsoft.com/office/drawing/2017/decorative" val="1"/>
              </a:ext>
            </a:extLst>
          </p:cNvPr>
          <p:cNvGrpSpPr/>
          <p:nvPr/>
        </p:nvGrpSpPr>
        <p:grpSpPr>
          <a:xfrm>
            <a:off x="6278341" y="519262"/>
            <a:ext cx="2689509" cy="975627"/>
            <a:chOff x="6278341" y="519262"/>
            <a:chExt cx="2689509" cy="975627"/>
          </a:xfrm>
        </p:grpSpPr>
        <p:grpSp>
          <p:nvGrpSpPr>
            <p:cNvPr id="68" name="Group 67">
              <a:extLst>
                <a:ext uri="{FF2B5EF4-FFF2-40B4-BE49-F238E27FC236}">
                  <a16:creationId xmlns:a16="http://schemas.microsoft.com/office/drawing/2014/main" id="{5E57E4A5-B000-70F5-D698-B826020FE279}"/>
                </a:ext>
              </a:extLst>
            </p:cNvPr>
            <p:cNvGrpSpPr/>
            <p:nvPr/>
          </p:nvGrpSpPr>
          <p:grpSpPr>
            <a:xfrm>
              <a:off x="6278341" y="778211"/>
              <a:ext cx="1622962" cy="714879"/>
              <a:chOff x="6278341" y="778211"/>
              <a:chExt cx="1622962" cy="714879"/>
            </a:xfrm>
          </p:grpSpPr>
          <p:sp>
            <p:nvSpPr>
              <p:cNvPr id="66" name="Rectangle 65">
                <a:extLst>
                  <a:ext uri="{FF2B5EF4-FFF2-40B4-BE49-F238E27FC236}">
                    <a16:creationId xmlns:a16="http://schemas.microsoft.com/office/drawing/2014/main" id="{1980733D-648B-7863-1B7B-0A03DCBAC5AB}"/>
                  </a:ext>
                </a:extLst>
              </p:cNvPr>
              <p:cNvSpPr/>
              <p:nvPr/>
            </p:nvSpPr>
            <p:spPr>
              <a:xfrm>
                <a:off x="6599423" y="1194073"/>
                <a:ext cx="975785" cy="299017"/>
              </a:xfrm>
              <a:prstGeom prst="rect">
                <a:avLst/>
              </a:prstGeom>
              <a:solidFill>
                <a:srgbClr val="C55C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F164DBC7-B3AE-A764-7447-6FE0761CCD18}"/>
                  </a:ext>
                </a:extLst>
              </p:cNvPr>
              <p:cNvSpPr txBox="1"/>
              <p:nvPr/>
            </p:nvSpPr>
            <p:spPr>
              <a:xfrm>
                <a:off x="6278341" y="778211"/>
                <a:ext cx="1622962" cy="353943"/>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War &amp; Revolution</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1603 – 1714</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38" name="Straight Connector 37">
                <a:extLst>
                  <a:ext uri="{FF2B5EF4-FFF2-40B4-BE49-F238E27FC236}">
                    <a16:creationId xmlns:a16="http://schemas.microsoft.com/office/drawing/2014/main" id="{5FD5B13E-069E-016F-BD9A-9545039D3FDD}"/>
                  </a:ext>
                </a:extLst>
              </p:cNvPr>
              <p:cNvCxnSpPr>
                <a:cxnSpLocks/>
              </p:cNvCxnSpPr>
              <p:nvPr/>
            </p:nvCxnSpPr>
            <p:spPr>
              <a:xfrm>
                <a:off x="7083884" y="1101490"/>
                <a:ext cx="0" cy="15014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1" name="Group 70">
              <a:extLst>
                <a:ext uri="{FF2B5EF4-FFF2-40B4-BE49-F238E27FC236}">
                  <a16:creationId xmlns:a16="http://schemas.microsoft.com/office/drawing/2014/main" id="{6627AF12-633C-F3D0-A4A2-5D43676E211B}"/>
                </a:ext>
              </a:extLst>
            </p:cNvPr>
            <p:cNvGrpSpPr/>
            <p:nvPr/>
          </p:nvGrpSpPr>
          <p:grpSpPr>
            <a:xfrm>
              <a:off x="7344888" y="519262"/>
              <a:ext cx="1622962" cy="975627"/>
              <a:chOff x="7344888" y="519262"/>
              <a:chExt cx="1622962" cy="975627"/>
            </a:xfrm>
          </p:grpSpPr>
          <p:sp>
            <p:nvSpPr>
              <p:cNvPr id="70" name="Rectangle 69">
                <a:extLst>
                  <a:ext uri="{FF2B5EF4-FFF2-40B4-BE49-F238E27FC236}">
                    <a16:creationId xmlns:a16="http://schemas.microsoft.com/office/drawing/2014/main" id="{DFEA1DA4-5F85-73BA-A249-49D84879781B}"/>
                  </a:ext>
                </a:extLst>
              </p:cNvPr>
              <p:cNvSpPr/>
              <p:nvPr/>
            </p:nvSpPr>
            <p:spPr>
              <a:xfrm>
                <a:off x="7575208" y="1195872"/>
                <a:ext cx="1141034" cy="299017"/>
              </a:xfrm>
              <a:prstGeom prst="rect">
                <a:avLst/>
              </a:prstGeom>
              <a:solidFill>
                <a:srgbClr val="0078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41EDE938-4CAB-D90F-A8C8-1FF9FCDE26C1}"/>
                  </a:ext>
                </a:extLst>
              </p:cNvPr>
              <p:cNvSpPr txBox="1"/>
              <p:nvPr/>
            </p:nvSpPr>
            <p:spPr>
              <a:xfrm>
                <a:off x="7344888" y="519262"/>
                <a:ext cx="1622962" cy="353943"/>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Empire &amp; Sea Power</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1714 – 1837</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5" name="Straight Connector 44">
                <a:extLst>
                  <a:ext uri="{FF2B5EF4-FFF2-40B4-BE49-F238E27FC236}">
                    <a16:creationId xmlns:a16="http://schemas.microsoft.com/office/drawing/2014/main" id="{CF542D12-E6BB-93D7-FADB-AAD7D1993FFB}"/>
                  </a:ext>
                </a:extLst>
              </p:cNvPr>
              <p:cNvCxnSpPr>
                <a:cxnSpLocks/>
              </p:cNvCxnSpPr>
              <p:nvPr/>
            </p:nvCxnSpPr>
            <p:spPr>
              <a:xfrm>
                <a:off x="8154643" y="836497"/>
                <a:ext cx="0" cy="415142"/>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3" name="Group 72">
            <a:extLst>
              <a:ext uri="{FF2B5EF4-FFF2-40B4-BE49-F238E27FC236}">
                <a16:creationId xmlns:a16="http://schemas.microsoft.com/office/drawing/2014/main" id="{13EA2197-C145-DF8E-A99A-74A43BCCBC65}"/>
              </a:ext>
              <a:ext uri="{C183D7F6-B498-43B3-948B-1728B52AA6E4}">
                <adec:decorative xmlns:adec="http://schemas.microsoft.com/office/drawing/2017/decorative" val="1"/>
              </a:ext>
            </a:extLst>
          </p:cNvPr>
          <p:cNvGrpSpPr/>
          <p:nvPr/>
        </p:nvGrpSpPr>
        <p:grpSpPr>
          <a:xfrm>
            <a:off x="5814210" y="1673031"/>
            <a:ext cx="1712746" cy="299017"/>
            <a:chOff x="5814210" y="1673031"/>
            <a:chExt cx="1712746" cy="299017"/>
          </a:xfrm>
        </p:grpSpPr>
        <p:sp>
          <p:nvSpPr>
            <p:cNvPr id="72" name="Rectangle 71">
              <a:extLst>
                <a:ext uri="{FF2B5EF4-FFF2-40B4-BE49-F238E27FC236}">
                  <a16:creationId xmlns:a16="http://schemas.microsoft.com/office/drawing/2014/main" id="{80D4F0A0-B620-E26B-A4A3-A1B9A0737399}"/>
                </a:ext>
              </a:extLst>
            </p:cNvPr>
            <p:cNvSpPr/>
            <p:nvPr/>
          </p:nvSpPr>
          <p:spPr>
            <a:xfrm>
              <a:off x="5814210" y="1673031"/>
              <a:ext cx="1712746" cy="299017"/>
            </a:xfrm>
            <a:prstGeom prst="rect">
              <a:avLst/>
            </a:prstGeom>
            <a:solidFill>
              <a:srgbClr val="B0AF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8CDB445A-02DF-BD80-A80A-9297D2DDF047}"/>
                </a:ext>
              </a:extLst>
            </p:cNvPr>
            <p:cNvSpPr txBox="1"/>
            <p:nvPr/>
          </p:nvSpPr>
          <p:spPr>
            <a:xfrm>
              <a:off x="5862372" y="1712413"/>
              <a:ext cx="1622962"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Mughal India </a:t>
              </a:r>
              <a:r>
                <a:rPr lang="en-GB" sz="850" dirty="0">
                  <a:latin typeface="Georgia" panose="02040502050405020303" pitchFamily="18" charset="0"/>
                  <a:ea typeface="Open Sans" panose="020B0606030504020204" pitchFamily="34" charset="0"/>
                  <a:cs typeface="Open Sans" panose="020B0606030504020204" pitchFamily="34" charset="0"/>
                </a:rPr>
                <a:t>1526 – 1707</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75" name="Group 74">
            <a:extLst>
              <a:ext uri="{FF2B5EF4-FFF2-40B4-BE49-F238E27FC236}">
                <a16:creationId xmlns:a16="http://schemas.microsoft.com/office/drawing/2014/main" id="{C1A68BFA-1254-409D-4CB2-9A942644B0CD}"/>
              </a:ext>
              <a:ext uri="{C183D7F6-B498-43B3-948B-1728B52AA6E4}">
                <adec:decorative xmlns:adec="http://schemas.microsoft.com/office/drawing/2017/decorative" val="1"/>
              </a:ext>
            </a:extLst>
          </p:cNvPr>
          <p:cNvGrpSpPr/>
          <p:nvPr/>
        </p:nvGrpSpPr>
        <p:grpSpPr>
          <a:xfrm>
            <a:off x="7001125" y="2158221"/>
            <a:ext cx="2447673" cy="299017"/>
            <a:chOff x="7001125" y="2158221"/>
            <a:chExt cx="2447673" cy="299017"/>
          </a:xfrm>
        </p:grpSpPr>
        <p:sp>
          <p:nvSpPr>
            <p:cNvPr id="74" name="Rectangle 73">
              <a:extLst>
                <a:ext uri="{FF2B5EF4-FFF2-40B4-BE49-F238E27FC236}">
                  <a16:creationId xmlns:a16="http://schemas.microsoft.com/office/drawing/2014/main" id="{A841A9C9-A8AF-7E19-0F21-5BE90F16AD29}"/>
                </a:ext>
              </a:extLst>
            </p:cNvPr>
            <p:cNvSpPr/>
            <p:nvPr/>
          </p:nvSpPr>
          <p:spPr>
            <a:xfrm>
              <a:off x="7001125" y="2158221"/>
              <a:ext cx="2447673" cy="299017"/>
            </a:xfrm>
            <a:prstGeom prst="rect">
              <a:avLst/>
            </a:prstGeom>
            <a:solidFill>
              <a:srgbClr val="F3734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4E9E0F2-115C-B579-D8CD-44C8D8A0E391}"/>
                </a:ext>
              </a:extLst>
            </p:cNvPr>
            <p:cNvSpPr txBox="1"/>
            <p:nvPr/>
          </p:nvSpPr>
          <p:spPr>
            <a:xfrm>
              <a:off x="7055500" y="2181141"/>
              <a:ext cx="2343569"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Qing Dynasty </a:t>
              </a:r>
              <a:r>
                <a:rPr lang="en-GB" sz="1100" dirty="0">
                  <a:latin typeface="Georgia" panose="02040502050405020303" pitchFamily="18" charset="0"/>
                  <a:ea typeface="Open Sans" panose="020B0606030504020204" pitchFamily="34" charset="0"/>
                  <a:cs typeface="Open Sans" panose="020B0606030504020204" pitchFamily="34" charset="0"/>
                </a:rPr>
                <a:t>1644 – 1912</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77" name="Group 76">
            <a:extLst>
              <a:ext uri="{FF2B5EF4-FFF2-40B4-BE49-F238E27FC236}">
                <a16:creationId xmlns:a16="http://schemas.microsoft.com/office/drawing/2014/main" id="{26CB15C7-084C-50DD-D4E9-B49DA6ED6DE4}"/>
              </a:ext>
              <a:ext uri="{C183D7F6-B498-43B3-948B-1728B52AA6E4}">
                <adec:decorative xmlns:adec="http://schemas.microsoft.com/office/drawing/2017/decorative" val="1"/>
              </a:ext>
            </a:extLst>
          </p:cNvPr>
          <p:cNvGrpSpPr/>
          <p:nvPr/>
        </p:nvGrpSpPr>
        <p:grpSpPr>
          <a:xfrm>
            <a:off x="8307764" y="2621923"/>
            <a:ext cx="1811992" cy="353943"/>
            <a:chOff x="8307764" y="2621923"/>
            <a:chExt cx="1811992" cy="353943"/>
          </a:xfrm>
        </p:grpSpPr>
        <p:sp>
          <p:nvSpPr>
            <p:cNvPr id="76" name="Rectangle 75">
              <a:extLst>
                <a:ext uri="{FF2B5EF4-FFF2-40B4-BE49-F238E27FC236}">
                  <a16:creationId xmlns:a16="http://schemas.microsoft.com/office/drawing/2014/main" id="{19458E7A-73BE-D7E7-2DBE-DF41FE1ACC64}"/>
                </a:ext>
              </a:extLst>
            </p:cNvPr>
            <p:cNvSpPr/>
            <p:nvPr/>
          </p:nvSpPr>
          <p:spPr>
            <a:xfrm>
              <a:off x="8307764" y="2643411"/>
              <a:ext cx="99903" cy="299017"/>
            </a:xfrm>
            <a:prstGeom prst="rect">
              <a:avLst/>
            </a:prstGeom>
            <a:solidFill>
              <a:srgbClr val="E7CF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40467322-5A1B-696B-72F8-3D50FECB3483}"/>
                </a:ext>
              </a:extLst>
            </p:cNvPr>
            <p:cNvSpPr txBox="1"/>
            <p:nvPr/>
          </p:nvSpPr>
          <p:spPr>
            <a:xfrm>
              <a:off x="8496794" y="2621923"/>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French Revolution</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1789 – 1799</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2" name="Straight Connector 51">
              <a:extLst>
                <a:ext uri="{FF2B5EF4-FFF2-40B4-BE49-F238E27FC236}">
                  <a16:creationId xmlns:a16="http://schemas.microsoft.com/office/drawing/2014/main" id="{43805E31-7D9B-DCCA-83E6-49FAAAC3DC94}"/>
                </a:ext>
              </a:extLst>
            </p:cNvPr>
            <p:cNvCxnSpPr>
              <a:cxnSpLocks/>
            </p:cNvCxnSpPr>
            <p:nvPr/>
          </p:nvCxnSpPr>
          <p:spPr>
            <a:xfrm flipH="1">
              <a:off x="8366164" y="2797724"/>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9" name="Group 78">
            <a:extLst>
              <a:ext uri="{FF2B5EF4-FFF2-40B4-BE49-F238E27FC236}">
                <a16:creationId xmlns:a16="http://schemas.microsoft.com/office/drawing/2014/main" id="{1919CAD4-A182-082A-6960-53489C8B3980}"/>
              </a:ext>
              <a:ext uri="{C183D7F6-B498-43B3-948B-1728B52AA6E4}">
                <adec:decorative xmlns:adec="http://schemas.microsoft.com/office/drawing/2017/decorative" val="1"/>
              </a:ext>
            </a:extLst>
          </p:cNvPr>
          <p:cNvGrpSpPr/>
          <p:nvPr/>
        </p:nvGrpSpPr>
        <p:grpSpPr>
          <a:xfrm>
            <a:off x="9397196" y="924519"/>
            <a:ext cx="1813034" cy="353943"/>
            <a:chOff x="9397196" y="924519"/>
            <a:chExt cx="1813034" cy="353943"/>
          </a:xfrm>
        </p:grpSpPr>
        <p:sp>
          <p:nvSpPr>
            <p:cNvPr id="78" name="Rectangle 77">
              <a:extLst>
                <a:ext uri="{FF2B5EF4-FFF2-40B4-BE49-F238E27FC236}">
                  <a16:creationId xmlns:a16="http://schemas.microsoft.com/office/drawing/2014/main" id="{A2B7D18C-53E3-10A1-763C-3E23937114C8}"/>
                </a:ext>
              </a:extLst>
            </p:cNvPr>
            <p:cNvSpPr/>
            <p:nvPr/>
          </p:nvSpPr>
          <p:spPr>
            <a:xfrm>
              <a:off x="9397196" y="951981"/>
              <a:ext cx="99229" cy="299017"/>
            </a:xfrm>
            <a:prstGeom prst="rect">
              <a:avLst/>
            </a:prstGeom>
            <a:solidFill>
              <a:srgbClr val="E1B2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5056E835-5C62-A00A-774E-E3A43DECAAD3}"/>
                </a:ext>
              </a:extLst>
            </p:cNvPr>
            <p:cNvSpPr txBox="1"/>
            <p:nvPr/>
          </p:nvSpPr>
          <p:spPr>
            <a:xfrm>
              <a:off x="9587268" y="924519"/>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WWI</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1914 – 1918</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7" name="Straight Connector 46">
              <a:extLst>
                <a:ext uri="{FF2B5EF4-FFF2-40B4-BE49-F238E27FC236}">
                  <a16:creationId xmlns:a16="http://schemas.microsoft.com/office/drawing/2014/main" id="{FB91509A-2E44-F3F5-4E1A-1D448F4B105B}"/>
                </a:ext>
              </a:extLst>
            </p:cNvPr>
            <p:cNvCxnSpPr>
              <a:cxnSpLocks/>
            </p:cNvCxnSpPr>
            <p:nvPr/>
          </p:nvCxnSpPr>
          <p:spPr>
            <a:xfrm flipH="1">
              <a:off x="9448799" y="1105215"/>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B9D20CA2-FEF5-90D9-894F-F4F78DB35BD5}"/>
              </a:ext>
              <a:ext uri="{C183D7F6-B498-43B3-948B-1728B52AA6E4}">
                <adec:decorative xmlns:adec="http://schemas.microsoft.com/office/drawing/2017/decorative" val="1"/>
              </a:ext>
            </a:extLst>
          </p:cNvPr>
          <p:cNvGrpSpPr/>
          <p:nvPr/>
        </p:nvGrpSpPr>
        <p:grpSpPr>
          <a:xfrm>
            <a:off x="9721901" y="1413396"/>
            <a:ext cx="1811603" cy="353943"/>
            <a:chOff x="9721901" y="1413396"/>
            <a:chExt cx="1811603" cy="353943"/>
          </a:xfrm>
        </p:grpSpPr>
        <p:sp>
          <p:nvSpPr>
            <p:cNvPr id="80" name="Rectangle 79">
              <a:extLst>
                <a:ext uri="{FF2B5EF4-FFF2-40B4-BE49-F238E27FC236}">
                  <a16:creationId xmlns:a16="http://schemas.microsoft.com/office/drawing/2014/main" id="{2EC02CA6-61C7-EE73-0CE6-E2F41B2161C3}"/>
                </a:ext>
              </a:extLst>
            </p:cNvPr>
            <p:cNvSpPr/>
            <p:nvPr/>
          </p:nvSpPr>
          <p:spPr>
            <a:xfrm>
              <a:off x="9721901" y="1434920"/>
              <a:ext cx="96649" cy="299017"/>
            </a:xfrm>
            <a:prstGeom prst="rect">
              <a:avLst/>
            </a:prstGeom>
            <a:solidFill>
              <a:srgbClr val="329D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B9E218A5-BF6B-7A4C-CE1C-79378B6B3AF8}"/>
                </a:ext>
              </a:extLst>
            </p:cNvPr>
            <p:cNvSpPr txBox="1"/>
            <p:nvPr/>
          </p:nvSpPr>
          <p:spPr>
            <a:xfrm>
              <a:off x="9910542" y="1413396"/>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WWII</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1939 – 1945</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0" name="Straight Connector 49">
              <a:extLst>
                <a:ext uri="{FF2B5EF4-FFF2-40B4-BE49-F238E27FC236}">
                  <a16:creationId xmlns:a16="http://schemas.microsoft.com/office/drawing/2014/main" id="{9A8C3851-7701-7FC7-AED0-C6F2CD9AD0FF}"/>
                </a:ext>
              </a:extLst>
            </p:cNvPr>
            <p:cNvCxnSpPr>
              <a:cxnSpLocks/>
            </p:cNvCxnSpPr>
            <p:nvPr/>
          </p:nvCxnSpPr>
          <p:spPr>
            <a:xfrm flipH="1">
              <a:off x="9767040" y="1589198"/>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047131D6-0B1B-2268-9E85-A47FBD26691B}"/>
              </a:ext>
              <a:ext uri="{C183D7F6-B498-43B3-948B-1728B52AA6E4}">
                <adec:decorative xmlns:adec="http://schemas.microsoft.com/office/drawing/2017/decorative" val="1"/>
              </a:ext>
            </a:extLst>
          </p:cNvPr>
          <p:cNvGrpSpPr/>
          <p:nvPr/>
        </p:nvGrpSpPr>
        <p:grpSpPr>
          <a:xfrm>
            <a:off x="9818550" y="1894284"/>
            <a:ext cx="2057912" cy="353943"/>
            <a:chOff x="9818550" y="1894284"/>
            <a:chExt cx="2057912" cy="353943"/>
          </a:xfrm>
        </p:grpSpPr>
        <p:sp>
          <p:nvSpPr>
            <p:cNvPr id="82" name="Rectangle 81">
              <a:extLst>
                <a:ext uri="{FF2B5EF4-FFF2-40B4-BE49-F238E27FC236}">
                  <a16:creationId xmlns:a16="http://schemas.microsoft.com/office/drawing/2014/main" id="{376EC6A7-42EB-C00A-25D9-D2508980166B}"/>
                </a:ext>
              </a:extLst>
            </p:cNvPr>
            <p:cNvSpPr/>
            <p:nvPr/>
          </p:nvSpPr>
          <p:spPr>
            <a:xfrm>
              <a:off x="9818550" y="1917211"/>
              <a:ext cx="347800" cy="299017"/>
            </a:xfrm>
            <a:prstGeom prst="rect">
              <a:avLst/>
            </a:prstGeom>
            <a:solidFill>
              <a:srgbClr val="9464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F2F31A12-A22B-B7FA-D5FC-92E6972A57D0}"/>
                </a:ext>
              </a:extLst>
            </p:cNvPr>
            <p:cNvSpPr txBox="1"/>
            <p:nvPr/>
          </p:nvSpPr>
          <p:spPr>
            <a:xfrm>
              <a:off x="10253500" y="1894284"/>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Cold War</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1945 – 1989</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1" name="Straight Connector 50">
              <a:extLst>
                <a:ext uri="{FF2B5EF4-FFF2-40B4-BE49-F238E27FC236}">
                  <a16:creationId xmlns:a16="http://schemas.microsoft.com/office/drawing/2014/main" id="{254C8222-A34D-6565-9D76-7E0DC26186BE}"/>
                </a:ext>
              </a:extLst>
            </p:cNvPr>
            <p:cNvCxnSpPr>
              <a:cxnSpLocks/>
            </p:cNvCxnSpPr>
            <p:nvPr/>
          </p:nvCxnSpPr>
          <p:spPr>
            <a:xfrm flipH="1">
              <a:off x="10107880" y="2072294"/>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5" name="Group 114">
            <a:extLst>
              <a:ext uri="{FF2B5EF4-FFF2-40B4-BE49-F238E27FC236}">
                <a16:creationId xmlns:a16="http://schemas.microsoft.com/office/drawing/2014/main" id="{C8B64CAC-6899-CFC8-D4B3-02FD174AF4F2}"/>
              </a:ext>
              <a:ext uri="{C183D7F6-B498-43B3-948B-1728B52AA6E4}">
                <adec:decorative xmlns:adec="http://schemas.microsoft.com/office/drawing/2017/decorative" val="1"/>
              </a:ext>
            </a:extLst>
          </p:cNvPr>
          <p:cNvGrpSpPr/>
          <p:nvPr/>
        </p:nvGrpSpPr>
        <p:grpSpPr>
          <a:xfrm>
            <a:off x="727930" y="4607218"/>
            <a:ext cx="9979234" cy="299017"/>
            <a:chOff x="727930" y="4613005"/>
            <a:chExt cx="9979234" cy="299017"/>
          </a:xfrm>
        </p:grpSpPr>
        <p:grpSp>
          <p:nvGrpSpPr>
            <p:cNvPr id="111" name="Group 110">
              <a:extLst>
                <a:ext uri="{FF2B5EF4-FFF2-40B4-BE49-F238E27FC236}">
                  <a16:creationId xmlns:a16="http://schemas.microsoft.com/office/drawing/2014/main" id="{1B32F622-B35B-F325-047B-B8CCFB5EBF42}"/>
                </a:ext>
              </a:extLst>
            </p:cNvPr>
            <p:cNvGrpSpPr/>
            <p:nvPr/>
          </p:nvGrpSpPr>
          <p:grpSpPr>
            <a:xfrm>
              <a:off x="727930" y="4613005"/>
              <a:ext cx="4153336" cy="299017"/>
              <a:chOff x="727930" y="4613005"/>
              <a:chExt cx="4153336" cy="299017"/>
            </a:xfrm>
          </p:grpSpPr>
          <p:sp>
            <p:nvSpPr>
              <p:cNvPr id="57" name="Rectangle 56">
                <a:extLst>
                  <a:ext uri="{FF2B5EF4-FFF2-40B4-BE49-F238E27FC236}">
                    <a16:creationId xmlns:a16="http://schemas.microsoft.com/office/drawing/2014/main" id="{18E4FA69-C978-6C9A-28E2-9CDC850D3045}"/>
                  </a:ext>
                </a:extLst>
              </p:cNvPr>
              <p:cNvSpPr/>
              <p:nvPr/>
            </p:nvSpPr>
            <p:spPr>
              <a:xfrm>
                <a:off x="727930" y="4613005"/>
                <a:ext cx="4153336" cy="299017"/>
              </a:xfrm>
              <a:prstGeom prst="rect">
                <a:avLst/>
              </a:prstGeom>
              <a:gradFill>
                <a:gsLst>
                  <a:gs pos="100000">
                    <a:srgbClr val="D8BC3F"/>
                  </a:gs>
                  <a:gs pos="13000">
                    <a:srgbClr val="D8BC3F"/>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B518DE0-2A29-9F62-6A83-C7F2507E7A92}"/>
                  </a:ext>
                </a:extLst>
              </p:cNvPr>
              <p:cNvSpPr txBox="1"/>
              <p:nvPr/>
            </p:nvSpPr>
            <p:spPr>
              <a:xfrm>
                <a:off x="727930" y="4631708"/>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Medieval</a:t>
                </a:r>
                <a:r>
                  <a:rPr lang="en-GB" sz="1100" b="1" dirty="0">
                    <a:latin typeface="Georgia" panose="02040502050405020303" pitchFamily="18" charset="0"/>
                    <a:ea typeface="Open Sans" panose="020B0606030504020204" pitchFamily="34" charset="0"/>
                    <a:cs typeface="Open Sans" panose="020B0606030504020204" pitchFamily="34" charset="0"/>
                  </a:rPr>
                  <a:t> </a:t>
                </a:r>
                <a:r>
                  <a:rPr lang="en-GB" sz="1100" dirty="0">
                    <a:latin typeface="Georgia" panose="02040502050405020303" pitchFamily="18" charset="0"/>
                    <a:ea typeface="Open Sans" panose="020B0606030504020204" pitchFamily="34" charset="0"/>
                    <a:cs typeface="Open Sans" panose="020B0606030504020204" pitchFamily="34" charset="0"/>
                  </a:rPr>
                  <a:t>c.5th century – 1450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4" name="Group 113">
              <a:extLst>
                <a:ext uri="{FF2B5EF4-FFF2-40B4-BE49-F238E27FC236}">
                  <a16:creationId xmlns:a16="http://schemas.microsoft.com/office/drawing/2014/main" id="{E1ED0073-8A1F-DA4E-F045-4366188B5C9C}"/>
                </a:ext>
              </a:extLst>
            </p:cNvPr>
            <p:cNvGrpSpPr/>
            <p:nvPr/>
          </p:nvGrpSpPr>
          <p:grpSpPr>
            <a:xfrm>
              <a:off x="9895683" y="4613005"/>
              <a:ext cx="811481" cy="299017"/>
              <a:chOff x="9895683" y="4613005"/>
              <a:chExt cx="811481" cy="299017"/>
            </a:xfrm>
          </p:grpSpPr>
          <p:sp>
            <p:nvSpPr>
              <p:cNvPr id="58" name="Rectangle 57">
                <a:extLst>
                  <a:ext uri="{FF2B5EF4-FFF2-40B4-BE49-F238E27FC236}">
                    <a16:creationId xmlns:a16="http://schemas.microsoft.com/office/drawing/2014/main" id="{F1E1901F-AD3F-C9E1-1760-B910DC16FDA7}"/>
                  </a:ext>
                </a:extLst>
              </p:cNvPr>
              <p:cNvSpPr/>
              <p:nvPr/>
            </p:nvSpPr>
            <p:spPr>
              <a:xfrm>
                <a:off x="9904096" y="4613005"/>
                <a:ext cx="682756" cy="299017"/>
              </a:xfrm>
              <a:prstGeom prst="rect">
                <a:avLst/>
              </a:prstGeom>
              <a:gradFill>
                <a:gsLst>
                  <a:gs pos="100000">
                    <a:srgbClr val="E17AAD"/>
                  </a:gs>
                  <a:gs pos="13000">
                    <a:srgbClr val="E17AAD"/>
                  </a:gs>
                  <a:gs pos="0">
                    <a:schemeClr val="accent1">
                      <a:lumMod val="5000"/>
                      <a:lumOff val="95000"/>
                      <a:alpha val="0"/>
                    </a:scheme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3CB6052D-491D-5649-2DC0-2E4221F09AAA}"/>
                  </a:ext>
                </a:extLst>
              </p:cNvPr>
              <p:cNvSpPr txBox="1"/>
              <p:nvPr/>
            </p:nvSpPr>
            <p:spPr>
              <a:xfrm>
                <a:off x="9895683" y="4650944"/>
                <a:ext cx="811481"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Modern</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3" name="Group 112">
              <a:extLst>
                <a:ext uri="{FF2B5EF4-FFF2-40B4-BE49-F238E27FC236}">
                  <a16:creationId xmlns:a16="http://schemas.microsoft.com/office/drawing/2014/main" id="{7925E884-FD03-232B-731F-40B992852359}"/>
                </a:ext>
              </a:extLst>
            </p:cNvPr>
            <p:cNvGrpSpPr/>
            <p:nvPr/>
          </p:nvGrpSpPr>
          <p:grpSpPr>
            <a:xfrm>
              <a:off x="7842252" y="4613005"/>
              <a:ext cx="2061842" cy="299017"/>
              <a:chOff x="7842252" y="4613005"/>
              <a:chExt cx="2061842" cy="299017"/>
            </a:xfrm>
          </p:grpSpPr>
          <p:sp>
            <p:nvSpPr>
              <p:cNvPr id="93" name="Rectangle 92">
                <a:extLst>
                  <a:ext uri="{FF2B5EF4-FFF2-40B4-BE49-F238E27FC236}">
                    <a16:creationId xmlns:a16="http://schemas.microsoft.com/office/drawing/2014/main" id="{C19531E4-C0C6-FDFA-3807-0B66DF4C51E9}"/>
                  </a:ext>
                </a:extLst>
              </p:cNvPr>
              <p:cNvSpPr/>
              <p:nvPr/>
            </p:nvSpPr>
            <p:spPr>
              <a:xfrm>
                <a:off x="7842252" y="4613005"/>
                <a:ext cx="2061842" cy="299017"/>
              </a:xfrm>
              <a:prstGeom prst="rect">
                <a:avLst/>
              </a:prstGeom>
              <a:solidFill>
                <a:srgbClr val="8FBD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8B140C86-DE17-DEC5-1F14-E27BF24667EA}"/>
                  </a:ext>
                </a:extLst>
              </p:cNvPr>
              <p:cNvSpPr txBox="1"/>
              <p:nvPr/>
            </p:nvSpPr>
            <p:spPr>
              <a:xfrm>
                <a:off x="7895365" y="4650944"/>
                <a:ext cx="1994383"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Industrial Revolution </a:t>
                </a:r>
                <a:r>
                  <a:rPr lang="en-GB" sz="850" dirty="0">
                    <a:latin typeface="Georgia" panose="02040502050405020303" pitchFamily="18" charset="0"/>
                    <a:ea typeface="Open Sans" panose="020B0606030504020204" pitchFamily="34" charset="0"/>
                    <a:cs typeface="Open Sans" panose="020B0606030504020204" pitchFamily="34" charset="0"/>
                  </a:rPr>
                  <a:t>1750 – 1900</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2" name="Group 111">
              <a:extLst>
                <a:ext uri="{FF2B5EF4-FFF2-40B4-BE49-F238E27FC236}">
                  <a16:creationId xmlns:a16="http://schemas.microsoft.com/office/drawing/2014/main" id="{0DE487A5-CD14-2C54-B665-FBEBD21641A4}"/>
                </a:ext>
              </a:extLst>
            </p:cNvPr>
            <p:cNvGrpSpPr/>
            <p:nvPr/>
          </p:nvGrpSpPr>
          <p:grpSpPr>
            <a:xfrm>
              <a:off x="4881266" y="4613005"/>
              <a:ext cx="2958700" cy="299017"/>
              <a:chOff x="4881266" y="4613005"/>
              <a:chExt cx="2958700" cy="299017"/>
            </a:xfrm>
          </p:grpSpPr>
          <p:sp>
            <p:nvSpPr>
              <p:cNvPr id="94" name="Rectangle 93">
                <a:extLst>
                  <a:ext uri="{FF2B5EF4-FFF2-40B4-BE49-F238E27FC236}">
                    <a16:creationId xmlns:a16="http://schemas.microsoft.com/office/drawing/2014/main" id="{A4DFCFD6-F78C-FA90-FBD4-DB321F1971C0}"/>
                  </a:ext>
                </a:extLst>
              </p:cNvPr>
              <p:cNvSpPr/>
              <p:nvPr/>
            </p:nvSpPr>
            <p:spPr>
              <a:xfrm>
                <a:off x="4881266" y="4613005"/>
                <a:ext cx="2958700" cy="299017"/>
              </a:xfrm>
              <a:prstGeom prst="rect">
                <a:avLst/>
              </a:prstGeom>
              <a:solidFill>
                <a:srgbClr val="85D2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EAD493A2-2757-1733-1A25-CE6AA5730C25}"/>
                  </a:ext>
                </a:extLst>
              </p:cNvPr>
              <p:cNvSpPr txBox="1"/>
              <p:nvPr/>
            </p:nvSpPr>
            <p:spPr>
              <a:xfrm>
                <a:off x="4941692" y="4631708"/>
                <a:ext cx="2801020"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Renaissance </a:t>
                </a:r>
                <a:r>
                  <a:rPr lang="en-GB" sz="1100" dirty="0">
                    <a:latin typeface="Georgia" panose="02040502050405020303" pitchFamily="18" charset="0"/>
                    <a:ea typeface="Open Sans" panose="020B0606030504020204" pitchFamily="34" charset="0"/>
                    <a:cs typeface="Open Sans" panose="020B0606030504020204" pitchFamily="34" charset="0"/>
                  </a:rPr>
                  <a:t>1450 – 1750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grpSp>
        <p:nvGrpSpPr>
          <p:cNvPr id="124" name="Group 123">
            <a:extLst>
              <a:ext uri="{FF2B5EF4-FFF2-40B4-BE49-F238E27FC236}">
                <a16:creationId xmlns:a16="http://schemas.microsoft.com/office/drawing/2014/main" id="{D4A677B9-1803-43E9-67A7-0D8F0AA28FAD}"/>
              </a:ext>
              <a:ext uri="{C183D7F6-B498-43B3-948B-1728B52AA6E4}">
                <adec:decorative xmlns:adec="http://schemas.microsoft.com/office/drawing/2017/decorative" val="1"/>
              </a:ext>
            </a:extLst>
          </p:cNvPr>
          <p:cNvGrpSpPr/>
          <p:nvPr/>
        </p:nvGrpSpPr>
        <p:grpSpPr>
          <a:xfrm>
            <a:off x="1399775" y="5092722"/>
            <a:ext cx="9662780" cy="583196"/>
            <a:chOff x="1399775" y="5092722"/>
            <a:chExt cx="9662780" cy="583196"/>
          </a:xfrm>
        </p:grpSpPr>
        <p:grpSp>
          <p:nvGrpSpPr>
            <p:cNvPr id="116" name="Group 115">
              <a:extLst>
                <a:ext uri="{FF2B5EF4-FFF2-40B4-BE49-F238E27FC236}">
                  <a16:creationId xmlns:a16="http://schemas.microsoft.com/office/drawing/2014/main" id="{1B3AEC61-13A5-D91B-2DB1-3AECF2EAA83D}"/>
                </a:ext>
              </a:extLst>
            </p:cNvPr>
            <p:cNvGrpSpPr/>
            <p:nvPr/>
          </p:nvGrpSpPr>
          <p:grpSpPr>
            <a:xfrm>
              <a:off x="9811445" y="5092722"/>
              <a:ext cx="1251110" cy="299017"/>
              <a:chOff x="9811445" y="5092722"/>
              <a:chExt cx="1251110" cy="299017"/>
            </a:xfrm>
          </p:grpSpPr>
          <p:sp>
            <p:nvSpPr>
              <p:cNvPr id="96" name="Rectangle 95">
                <a:extLst>
                  <a:ext uri="{FF2B5EF4-FFF2-40B4-BE49-F238E27FC236}">
                    <a16:creationId xmlns:a16="http://schemas.microsoft.com/office/drawing/2014/main" id="{B5A54C25-C67E-DA85-EABA-8C39B6D363E9}"/>
                  </a:ext>
                </a:extLst>
              </p:cNvPr>
              <p:cNvSpPr/>
              <p:nvPr/>
            </p:nvSpPr>
            <p:spPr>
              <a:xfrm>
                <a:off x="9818550" y="5092722"/>
                <a:ext cx="768301" cy="299017"/>
              </a:xfrm>
              <a:prstGeom prst="rect">
                <a:avLst/>
              </a:prstGeom>
              <a:gradFill>
                <a:gsLst>
                  <a:gs pos="100000">
                    <a:srgbClr val="4C8ED9"/>
                  </a:gs>
                  <a:gs pos="13000">
                    <a:srgbClr val="4C8ED9"/>
                  </a:gs>
                  <a:gs pos="0">
                    <a:schemeClr val="accent1">
                      <a:lumMod val="5000"/>
                      <a:lumOff val="95000"/>
                      <a:alpha val="0"/>
                    </a:scheme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24BDAD66-FC97-DB14-C7C9-530B072C9B4F}"/>
                  </a:ext>
                </a:extLst>
              </p:cNvPr>
              <p:cNvSpPr txBox="1"/>
              <p:nvPr/>
            </p:nvSpPr>
            <p:spPr>
              <a:xfrm>
                <a:off x="9811445" y="5130661"/>
                <a:ext cx="1251110"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House of Windsor</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8" name="Group 117">
              <a:extLst>
                <a:ext uri="{FF2B5EF4-FFF2-40B4-BE49-F238E27FC236}">
                  <a16:creationId xmlns:a16="http://schemas.microsoft.com/office/drawing/2014/main" id="{3B4C2F30-E250-5D90-59F2-E7CEEC2A5DE1}"/>
                </a:ext>
              </a:extLst>
            </p:cNvPr>
            <p:cNvGrpSpPr/>
            <p:nvPr/>
          </p:nvGrpSpPr>
          <p:grpSpPr>
            <a:xfrm>
              <a:off x="8716242" y="5092722"/>
              <a:ext cx="811481" cy="299017"/>
              <a:chOff x="8716242" y="5092722"/>
              <a:chExt cx="811481" cy="299017"/>
            </a:xfrm>
          </p:grpSpPr>
          <p:sp>
            <p:nvSpPr>
              <p:cNvPr id="99" name="Rectangle 98">
                <a:extLst>
                  <a:ext uri="{FF2B5EF4-FFF2-40B4-BE49-F238E27FC236}">
                    <a16:creationId xmlns:a16="http://schemas.microsoft.com/office/drawing/2014/main" id="{12860091-9BED-C2A6-F38A-830591787E5B}"/>
                  </a:ext>
                </a:extLst>
              </p:cNvPr>
              <p:cNvSpPr/>
              <p:nvPr/>
            </p:nvSpPr>
            <p:spPr>
              <a:xfrm>
                <a:off x="8716242" y="5092722"/>
                <a:ext cx="737593" cy="299017"/>
              </a:xfrm>
              <a:prstGeom prst="rect">
                <a:avLst/>
              </a:prstGeom>
              <a:solidFill>
                <a:srgbClr val="E7B9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2F3B5D88-230A-40AE-A45F-35FAA76D6C8D}"/>
                  </a:ext>
                </a:extLst>
              </p:cNvPr>
              <p:cNvSpPr txBox="1"/>
              <p:nvPr/>
            </p:nvSpPr>
            <p:spPr>
              <a:xfrm>
                <a:off x="8716242" y="5130661"/>
                <a:ext cx="811481"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Victorians</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9" name="Group 118">
              <a:extLst>
                <a:ext uri="{FF2B5EF4-FFF2-40B4-BE49-F238E27FC236}">
                  <a16:creationId xmlns:a16="http://schemas.microsoft.com/office/drawing/2014/main" id="{4E677D9C-0F7F-47AA-ECD4-BBC830E86C62}"/>
                </a:ext>
              </a:extLst>
            </p:cNvPr>
            <p:cNvGrpSpPr/>
            <p:nvPr/>
          </p:nvGrpSpPr>
          <p:grpSpPr>
            <a:xfrm>
              <a:off x="7645252" y="5092722"/>
              <a:ext cx="1072056" cy="299017"/>
              <a:chOff x="7645252" y="5092722"/>
              <a:chExt cx="1072056" cy="299017"/>
            </a:xfrm>
          </p:grpSpPr>
          <p:sp>
            <p:nvSpPr>
              <p:cNvPr id="101" name="Rectangle 100">
                <a:extLst>
                  <a:ext uri="{FF2B5EF4-FFF2-40B4-BE49-F238E27FC236}">
                    <a16:creationId xmlns:a16="http://schemas.microsoft.com/office/drawing/2014/main" id="{FE9BB10E-0F7D-EFB1-4BB5-DF05977940A7}"/>
                  </a:ext>
                </a:extLst>
              </p:cNvPr>
              <p:cNvSpPr/>
              <p:nvPr/>
            </p:nvSpPr>
            <p:spPr>
              <a:xfrm>
                <a:off x="7645252" y="5092722"/>
                <a:ext cx="1072056" cy="299017"/>
              </a:xfrm>
              <a:prstGeom prst="rect">
                <a:avLst/>
              </a:prstGeom>
              <a:solidFill>
                <a:srgbClr val="90BF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26BE4A48-A086-AA25-C11C-1300CB674651}"/>
                  </a:ext>
                </a:extLst>
              </p:cNvPr>
              <p:cNvSpPr txBox="1"/>
              <p:nvPr/>
            </p:nvSpPr>
            <p:spPr>
              <a:xfrm>
                <a:off x="7701327" y="5111425"/>
                <a:ext cx="973598"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Georgians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0" name="Group 119">
              <a:extLst>
                <a:ext uri="{FF2B5EF4-FFF2-40B4-BE49-F238E27FC236}">
                  <a16:creationId xmlns:a16="http://schemas.microsoft.com/office/drawing/2014/main" id="{DC8BB8FF-96D5-7AF7-C4B1-BFD93864D9AF}"/>
                </a:ext>
              </a:extLst>
            </p:cNvPr>
            <p:cNvGrpSpPr/>
            <p:nvPr/>
          </p:nvGrpSpPr>
          <p:grpSpPr>
            <a:xfrm>
              <a:off x="6730061" y="5092722"/>
              <a:ext cx="915562" cy="299017"/>
              <a:chOff x="6730061" y="5092722"/>
              <a:chExt cx="915562" cy="299017"/>
            </a:xfrm>
          </p:grpSpPr>
          <p:sp>
            <p:nvSpPr>
              <p:cNvPr id="103" name="Rectangle 102">
                <a:extLst>
                  <a:ext uri="{FF2B5EF4-FFF2-40B4-BE49-F238E27FC236}">
                    <a16:creationId xmlns:a16="http://schemas.microsoft.com/office/drawing/2014/main" id="{3C179189-BC03-C652-5512-523B3EE36031}"/>
                  </a:ext>
                </a:extLst>
              </p:cNvPr>
              <p:cNvSpPr/>
              <p:nvPr/>
            </p:nvSpPr>
            <p:spPr>
              <a:xfrm>
                <a:off x="6730061" y="5092722"/>
                <a:ext cx="915562" cy="299017"/>
              </a:xfrm>
              <a:prstGeom prst="rect">
                <a:avLst/>
              </a:prstGeom>
              <a:solidFill>
                <a:srgbClr val="B7A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TextBox 103">
                <a:extLst>
                  <a:ext uri="{FF2B5EF4-FFF2-40B4-BE49-F238E27FC236}">
                    <a16:creationId xmlns:a16="http://schemas.microsoft.com/office/drawing/2014/main" id="{ADB4DA0E-AC12-DE84-16F9-35B40A819292}"/>
                  </a:ext>
                </a:extLst>
              </p:cNvPr>
              <p:cNvSpPr txBox="1"/>
              <p:nvPr/>
            </p:nvSpPr>
            <p:spPr>
              <a:xfrm>
                <a:off x="6786927" y="5111425"/>
                <a:ext cx="789530"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Stuarts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1" name="Group 120">
              <a:extLst>
                <a:ext uri="{FF2B5EF4-FFF2-40B4-BE49-F238E27FC236}">
                  <a16:creationId xmlns:a16="http://schemas.microsoft.com/office/drawing/2014/main" id="{E312D2FF-7BC9-D421-7582-7855D1A5E0EE}"/>
                </a:ext>
              </a:extLst>
            </p:cNvPr>
            <p:cNvGrpSpPr/>
            <p:nvPr/>
          </p:nvGrpSpPr>
          <p:grpSpPr>
            <a:xfrm>
              <a:off x="5435600" y="5092722"/>
              <a:ext cx="1292752" cy="299017"/>
              <a:chOff x="5435600" y="5092722"/>
              <a:chExt cx="1292752" cy="299017"/>
            </a:xfrm>
          </p:grpSpPr>
          <p:sp>
            <p:nvSpPr>
              <p:cNvPr id="105" name="Rectangle 104">
                <a:extLst>
                  <a:ext uri="{FF2B5EF4-FFF2-40B4-BE49-F238E27FC236}">
                    <a16:creationId xmlns:a16="http://schemas.microsoft.com/office/drawing/2014/main" id="{1287F6C8-6CB7-295B-ABE6-E9889ACD5A4B}"/>
                  </a:ext>
                </a:extLst>
              </p:cNvPr>
              <p:cNvSpPr/>
              <p:nvPr/>
            </p:nvSpPr>
            <p:spPr>
              <a:xfrm>
                <a:off x="5435600" y="5092722"/>
                <a:ext cx="1292752" cy="299017"/>
              </a:xfrm>
              <a:prstGeom prst="rect">
                <a:avLst/>
              </a:prstGeom>
              <a:solidFill>
                <a:srgbClr val="C97E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50FCAB79-3E76-5499-1B02-E139E873ED5C}"/>
                  </a:ext>
                </a:extLst>
              </p:cNvPr>
              <p:cNvSpPr txBox="1"/>
              <p:nvPr/>
            </p:nvSpPr>
            <p:spPr>
              <a:xfrm>
                <a:off x="5496394" y="5111425"/>
                <a:ext cx="1072056"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Tudors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2" name="Group 121">
              <a:extLst>
                <a:ext uri="{FF2B5EF4-FFF2-40B4-BE49-F238E27FC236}">
                  <a16:creationId xmlns:a16="http://schemas.microsoft.com/office/drawing/2014/main" id="{46C1B5CE-DE05-6D4A-2BB3-1E23984C5F85}"/>
                </a:ext>
              </a:extLst>
            </p:cNvPr>
            <p:cNvGrpSpPr/>
            <p:nvPr/>
          </p:nvGrpSpPr>
          <p:grpSpPr>
            <a:xfrm>
              <a:off x="2339756" y="5092722"/>
              <a:ext cx="3095844" cy="299017"/>
              <a:chOff x="2339756" y="5092722"/>
              <a:chExt cx="3095844" cy="299017"/>
            </a:xfrm>
          </p:grpSpPr>
          <p:sp>
            <p:nvSpPr>
              <p:cNvPr id="107" name="Rectangle 106">
                <a:extLst>
                  <a:ext uri="{FF2B5EF4-FFF2-40B4-BE49-F238E27FC236}">
                    <a16:creationId xmlns:a16="http://schemas.microsoft.com/office/drawing/2014/main" id="{44B7604A-6F8F-B587-F589-6549221EEF26}"/>
                  </a:ext>
                </a:extLst>
              </p:cNvPr>
              <p:cNvSpPr/>
              <p:nvPr/>
            </p:nvSpPr>
            <p:spPr>
              <a:xfrm>
                <a:off x="2339756" y="5092722"/>
                <a:ext cx="3095844" cy="299017"/>
              </a:xfrm>
              <a:prstGeom prst="rect">
                <a:avLst/>
              </a:prstGeom>
              <a:solidFill>
                <a:srgbClr val="CBAA6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276C3BA7-E627-DB42-0D64-1D8FF5C879AB}"/>
                  </a:ext>
                </a:extLst>
              </p:cNvPr>
              <p:cNvSpPr txBox="1"/>
              <p:nvPr/>
            </p:nvSpPr>
            <p:spPr>
              <a:xfrm>
                <a:off x="2408550" y="5111425"/>
                <a:ext cx="2929408"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Middle Ages </a:t>
                </a:r>
                <a:r>
                  <a:rPr lang="en-GB" sz="1100" dirty="0">
                    <a:latin typeface="Georgia" panose="02040502050405020303" pitchFamily="18" charset="0"/>
                    <a:ea typeface="Open Sans" panose="020B0606030504020204" pitchFamily="34" charset="0"/>
                    <a:cs typeface="Open Sans" panose="020B0606030504020204" pitchFamily="34" charset="0"/>
                  </a:rPr>
                  <a:t>1154 – 1485</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3" name="Group 122">
              <a:extLst>
                <a:ext uri="{FF2B5EF4-FFF2-40B4-BE49-F238E27FC236}">
                  <a16:creationId xmlns:a16="http://schemas.microsoft.com/office/drawing/2014/main" id="{931DF190-A5BF-605A-5ED5-DB60E698BEA2}"/>
                </a:ext>
              </a:extLst>
            </p:cNvPr>
            <p:cNvGrpSpPr/>
            <p:nvPr/>
          </p:nvGrpSpPr>
          <p:grpSpPr>
            <a:xfrm>
              <a:off x="1399775" y="5092722"/>
              <a:ext cx="1093540" cy="299017"/>
              <a:chOff x="1399775" y="5092722"/>
              <a:chExt cx="1093540" cy="299017"/>
            </a:xfrm>
          </p:grpSpPr>
          <p:sp>
            <p:nvSpPr>
              <p:cNvPr id="109" name="Rectangle 108">
                <a:extLst>
                  <a:ext uri="{FF2B5EF4-FFF2-40B4-BE49-F238E27FC236}">
                    <a16:creationId xmlns:a16="http://schemas.microsoft.com/office/drawing/2014/main" id="{242896A3-C270-A4AA-F846-A74062C59BD5}"/>
                  </a:ext>
                </a:extLst>
              </p:cNvPr>
              <p:cNvSpPr/>
              <p:nvPr/>
            </p:nvSpPr>
            <p:spPr>
              <a:xfrm>
                <a:off x="1399775" y="5092722"/>
                <a:ext cx="939980" cy="299017"/>
              </a:xfrm>
              <a:prstGeom prst="rect">
                <a:avLst/>
              </a:prstGeom>
              <a:solidFill>
                <a:srgbClr val="55A1B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a:extLst>
                  <a:ext uri="{FF2B5EF4-FFF2-40B4-BE49-F238E27FC236}">
                    <a16:creationId xmlns:a16="http://schemas.microsoft.com/office/drawing/2014/main" id="{F073D603-596A-AE0E-75CF-87AD795BBB8A}"/>
                  </a:ext>
                </a:extLst>
              </p:cNvPr>
              <p:cNvSpPr txBox="1"/>
              <p:nvPr/>
            </p:nvSpPr>
            <p:spPr>
              <a:xfrm>
                <a:off x="1421259" y="5111425"/>
                <a:ext cx="1072056"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Normans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7" name="Group 116">
              <a:extLst>
                <a:ext uri="{FF2B5EF4-FFF2-40B4-BE49-F238E27FC236}">
                  <a16:creationId xmlns:a16="http://schemas.microsoft.com/office/drawing/2014/main" id="{2717AE87-EA70-83AA-D1BC-DB61E6EE2CC1}"/>
                </a:ext>
              </a:extLst>
            </p:cNvPr>
            <p:cNvGrpSpPr/>
            <p:nvPr/>
          </p:nvGrpSpPr>
          <p:grpSpPr>
            <a:xfrm>
              <a:off x="9208476" y="5092722"/>
              <a:ext cx="860782" cy="583196"/>
              <a:chOff x="9208476" y="5092722"/>
              <a:chExt cx="860782" cy="583196"/>
            </a:xfrm>
          </p:grpSpPr>
          <p:sp>
            <p:nvSpPr>
              <p:cNvPr id="98" name="Rectangle 97">
                <a:extLst>
                  <a:ext uri="{FF2B5EF4-FFF2-40B4-BE49-F238E27FC236}">
                    <a16:creationId xmlns:a16="http://schemas.microsoft.com/office/drawing/2014/main" id="{8B1A7705-33BC-C543-0B90-08077F8CD5D6}"/>
                  </a:ext>
                </a:extLst>
              </p:cNvPr>
              <p:cNvSpPr/>
              <p:nvPr/>
            </p:nvSpPr>
            <p:spPr>
              <a:xfrm>
                <a:off x="9453991" y="5092722"/>
                <a:ext cx="369752" cy="299017"/>
              </a:xfrm>
              <a:prstGeom prst="rect">
                <a:avLst/>
              </a:prstGeom>
              <a:solidFill>
                <a:srgbClr val="C88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900EF034-ACCA-CD0B-BC2A-AA2EA741245C}"/>
                  </a:ext>
                </a:extLst>
              </p:cNvPr>
              <p:cNvSpPr txBox="1"/>
              <p:nvPr/>
            </p:nvSpPr>
            <p:spPr>
              <a:xfrm>
                <a:off x="9208476" y="5452780"/>
                <a:ext cx="860782" cy="223138"/>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Edwardians</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4" name="Straight Connector 43">
                <a:extLst>
                  <a:ext uri="{FF2B5EF4-FFF2-40B4-BE49-F238E27FC236}">
                    <a16:creationId xmlns:a16="http://schemas.microsoft.com/office/drawing/2014/main" id="{563DF1E4-8A72-8EBD-4FD2-61398D89E250}"/>
                  </a:ext>
                </a:extLst>
              </p:cNvPr>
              <p:cNvCxnSpPr>
                <a:cxnSpLocks/>
              </p:cNvCxnSpPr>
              <p:nvPr/>
            </p:nvCxnSpPr>
            <p:spPr>
              <a:xfrm>
                <a:off x="9638867" y="5321553"/>
                <a:ext cx="0" cy="15014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4" name="Straight Arrow Connector 3">
            <a:extLst>
              <a:ext uri="{FF2B5EF4-FFF2-40B4-BE49-F238E27FC236}">
                <a16:creationId xmlns:a16="http://schemas.microsoft.com/office/drawing/2014/main" id="{1C196E76-88F6-BEDC-B87B-91234FA49ADF}"/>
              </a:ext>
              <a:ext uri="{C183D7F6-B498-43B3-948B-1728B52AA6E4}">
                <adec:decorative xmlns:adec="http://schemas.microsoft.com/office/drawing/2017/decorative" val="1"/>
              </a:ext>
            </a:extLst>
          </p:cNvPr>
          <p:cNvCxnSpPr>
            <a:cxnSpLocks/>
          </p:cNvCxnSpPr>
          <p:nvPr/>
        </p:nvCxnSpPr>
        <p:spPr>
          <a:xfrm flipV="1">
            <a:off x="6096000" y="5321553"/>
            <a:ext cx="0" cy="1177159"/>
          </a:xfrm>
          <a:prstGeom prst="straightConnector1">
            <a:avLst/>
          </a:prstGeom>
          <a:ln w="76200">
            <a:solidFill>
              <a:srgbClr val="B4792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7725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noGrp="1"/>
          </p:cNvSpPr>
          <p:nvPr>
            <p:ph type="title" idx="4294967295"/>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TUDOR RELIGIOUS ROLLER COASTER TIMELINE</a:t>
            </a:r>
          </a:p>
        </p:txBody>
      </p:sp>
      <p:sp>
        <p:nvSpPr>
          <p:cNvPr id="9" name="TextBox 8">
            <a:extLst>
              <a:ext uri="{FF2B5EF4-FFF2-40B4-BE49-F238E27FC236}">
                <a16:creationId xmlns:a16="http://schemas.microsoft.com/office/drawing/2014/main" id="{FBA03A19-C151-50B2-BEAD-ECF2A832CED9}"/>
              </a:ext>
              <a:ext uri="{C183D7F6-B498-43B3-948B-1728B52AA6E4}">
                <adec:decorative xmlns:adec="http://schemas.microsoft.com/office/drawing/2017/decorative" val="0"/>
              </a:ext>
            </a:extLst>
          </p:cNvPr>
          <p:cNvSpPr txBox="1"/>
          <p:nvPr/>
        </p:nvSpPr>
        <p:spPr>
          <a:xfrm>
            <a:off x="1517578" y="410753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1534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0" name="Picture 9" descr="Outline of King Henry VIII">
            <a:extLst>
              <a:ext uri="{FF2B5EF4-FFF2-40B4-BE49-F238E27FC236}">
                <a16:creationId xmlns:a16="http://schemas.microsoft.com/office/drawing/2014/main" id="{3D8735CE-8994-2563-A6F0-3F9B273AAD7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413170" y="4955217"/>
            <a:ext cx="1294623" cy="1233664"/>
          </a:xfrm>
          <a:prstGeom prst="rect">
            <a:avLst/>
          </a:prstGeom>
        </p:spPr>
      </p:pic>
      <p:sp>
        <p:nvSpPr>
          <p:cNvPr id="12" name="TextBox 11">
            <a:extLst>
              <a:ext uri="{FF2B5EF4-FFF2-40B4-BE49-F238E27FC236}">
                <a16:creationId xmlns:a16="http://schemas.microsoft.com/office/drawing/2014/main" id="{DECEA5D8-DCBD-AFA4-60C8-609752B3D2A4}"/>
              </a:ext>
              <a:ext uri="{C183D7F6-B498-43B3-948B-1728B52AA6E4}">
                <adec:decorative xmlns:adec="http://schemas.microsoft.com/office/drawing/2017/decorative" val="0"/>
              </a:ext>
            </a:extLst>
          </p:cNvPr>
          <p:cNvSpPr txBox="1"/>
          <p:nvPr/>
        </p:nvSpPr>
        <p:spPr>
          <a:xfrm>
            <a:off x="1302812" y="4336865"/>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Henry VIII declares himself Head of the Church of England</a:t>
            </a: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2081580"/>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1536</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1" name="Picture 10" descr="A crumbling church">
            <a:extLst>
              <a:ext uri="{FF2B5EF4-FFF2-40B4-BE49-F238E27FC236}">
                <a16:creationId xmlns:a16="http://schemas.microsoft.com/office/drawing/2014/main" id="{ECDB26FD-7A49-AF86-A8BA-3FE2B5CB711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220979" y="979733"/>
            <a:ext cx="1274919" cy="1121824"/>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310908"/>
            <a:ext cx="1574750"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Closure of monasteries        begins</a:t>
            </a:r>
            <a:endParaRPr lang="en-GB" sz="1100" dirty="0">
              <a:effectLst/>
              <a:latin typeface="Georgia" panose="02040502050405020303" pitchFamily="18" charset="0"/>
            </a:endParaRP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2079625"/>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1547</a:t>
            </a:r>
          </a:p>
        </p:txBody>
      </p:sp>
      <p:pic>
        <p:nvPicPr>
          <p:cNvPr id="13" name="Picture 12" descr="Outline of young Edward VI">
            <a:extLst>
              <a:ext uri="{FF2B5EF4-FFF2-40B4-BE49-F238E27FC236}">
                <a16:creationId xmlns:a16="http://schemas.microsoft.com/office/drawing/2014/main" id="{3675675C-D396-20C6-B008-3B9B7A9DCE27}"/>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3818080" y="899580"/>
            <a:ext cx="1086050" cy="1121825"/>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308953"/>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VI is King. Plans to make the country Protestant</a:t>
            </a:r>
            <a:endParaRPr lang="en-GB" sz="1100" dirty="0">
              <a:effectLst/>
              <a:latin typeface="Georgia" panose="02040502050405020303" pitchFamily="18" charset="0"/>
            </a:endParaRP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410189" y="2079620"/>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1553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6" name="Picture 75" descr="A large axe and chopping block used for beheadings by the executioner at the Tower of London">
            <a:extLst>
              <a:ext uri="{FF2B5EF4-FFF2-40B4-BE49-F238E27FC236}">
                <a16:creationId xmlns:a16="http://schemas.microsoft.com/office/drawing/2014/main" id="{C48AED9D-2612-AA0C-F1D6-D1014B511F13}"/>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473883" y="745406"/>
            <a:ext cx="962426" cy="1355114"/>
          </a:xfrm>
          <a:prstGeom prst="rect">
            <a:avLst/>
          </a:prstGeom>
        </p:spPr>
      </p:pic>
      <p:sp>
        <p:nvSpPr>
          <p:cNvPr id="4" name="TextBox 3">
            <a:extLst>
              <a:ext uri="{FF2B5EF4-FFF2-40B4-BE49-F238E27FC236}">
                <a16:creationId xmlns:a16="http://schemas.microsoft.com/office/drawing/2014/main" id="{F144E868-C34D-8BA4-7C76-A85C3C9F2E8B}"/>
              </a:ext>
              <a:ext uri="{C183D7F6-B498-43B3-948B-1728B52AA6E4}">
                <adec:decorative xmlns:adec="http://schemas.microsoft.com/office/drawing/2017/decorative" val="0"/>
              </a:ext>
            </a:extLst>
          </p:cNvPr>
          <p:cNvSpPr txBox="1"/>
          <p:nvPr/>
        </p:nvSpPr>
        <p:spPr>
          <a:xfrm>
            <a:off x="5122844" y="2308948"/>
            <a:ext cx="1634175"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Lady Jane Grey is Queen for nine days</a:t>
            </a: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182003"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0" name="Picture 39" descr="Outline of Mary I">
            <a:extLst>
              <a:ext uri="{FF2B5EF4-FFF2-40B4-BE49-F238E27FC236}">
                <a16:creationId xmlns:a16="http://schemas.microsoft.com/office/drawing/2014/main" id="{816F0BA1-B62F-773B-1E3F-7124974C7F44}"/>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255334" y="4936758"/>
            <a:ext cx="909402" cy="1183292"/>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36594"/>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Mary I is Queen.   Plans to bring back   the Catholic faith</a:t>
            </a: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1558</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Outline of Queen Elizabeth I">
            <a:extLst>
              <a:ext uri="{FF2B5EF4-FFF2-40B4-BE49-F238E27FC236}">
                <a16:creationId xmlns:a16="http://schemas.microsoft.com/office/drawing/2014/main" id="{AD61E1C2-A30D-17AF-1517-8C0E6371DCBC}"/>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7658875" y="4974823"/>
            <a:ext cx="1121728" cy="1211466"/>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36594"/>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Elizabeth I is Queen. Plans for religious compromise </a:t>
            </a: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509306" y="2079620"/>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2" name="Picture 61" descr="An official document, on parchment with quill and ink">
            <a:extLst>
              <a:ext uri="{FF2B5EF4-FFF2-40B4-BE49-F238E27FC236}">
                <a16:creationId xmlns:a16="http://schemas.microsoft.com/office/drawing/2014/main" id="{9CE88D66-6597-B41E-3EA4-F0F184DA493A}"/>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8466660" y="678620"/>
            <a:ext cx="1175050" cy="1376882"/>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308948"/>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Elizabethan Religious Settlement passed by Parliament</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22" name="Picture 21">
            <a:extLst>
              <a:ext uri="{FF2B5EF4-FFF2-40B4-BE49-F238E27FC236}">
                <a16:creationId xmlns:a16="http://schemas.microsoft.com/office/drawing/2014/main" id="{18BE405B-7618-C5C7-0FD4-E408161C7178}"/>
              </a:ext>
              <a:ext uri="{C183D7F6-B498-43B3-948B-1728B52AA6E4}">
                <adec:decorative xmlns:adec="http://schemas.microsoft.com/office/drawing/2017/decorative" val="1"/>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spTree>
    <p:extLst>
      <p:ext uri="{BB962C8B-B14F-4D97-AF65-F5344CB8AC3E}">
        <p14:creationId xmlns:p14="http://schemas.microsoft.com/office/powerpoint/2010/main" val="2284317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TUDOR RELIGIOUS ROLLER COASTER TIMELINE</a:t>
            </a:r>
            <a:endPar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2" name="TextBox 1">
            <a:extLst>
              <a:ext uri="{FF2B5EF4-FFF2-40B4-BE49-F238E27FC236}">
                <a16:creationId xmlns:a16="http://schemas.microsoft.com/office/drawing/2014/main" id="{CE05239B-1F58-C5EA-8D77-3325B9A4C7A9}"/>
              </a:ext>
              <a:ext uri="{C183D7F6-B498-43B3-948B-1728B52AA6E4}">
                <adec:decorative xmlns:adec="http://schemas.microsoft.com/office/drawing/2017/decorative" val="0"/>
              </a:ext>
            </a:extLst>
          </p:cNvPr>
          <p:cNvSpPr txBox="1"/>
          <p:nvPr/>
        </p:nvSpPr>
        <p:spPr>
          <a:xfrm>
            <a:off x="745764" y="2113344"/>
            <a:ext cx="1072056" cy="241643"/>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1533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5" name="Picture 4" descr="A couple holding hands">
            <a:extLst>
              <a:ext uri="{FF2B5EF4-FFF2-40B4-BE49-F238E27FC236}">
                <a16:creationId xmlns:a16="http://schemas.microsoft.com/office/drawing/2014/main" id="{EFA4165B-AD06-A44C-C71E-F3DBEBDA7BBA}"/>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74212" y="1306000"/>
            <a:ext cx="1297619" cy="970413"/>
          </a:xfrm>
          <a:prstGeom prst="rect">
            <a:avLst/>
          </a:prstGeom>
        </p:spPr>
      </p:pic>
      <p:sp>
        <p:nvSpPr>
          <p:cNvPr id="6" name="TextBox 5">
            <a:extLst>
              <a:ext uri="{FF2B5EF4-FFF2-40B4-BE49-F238E27FC236}">
                <a16:creationId xmlns:a16="http://schemas.microsoft.com/office/drawing/2014/main" id="{B343548F-8C64-F25F-CE27-A1B28C6ED45F}"/>
              </a:ext>
              <a:ext uri="{C183D7F6-B498-43B3-948B-1728B52AA6E4}">
                <adec:decorative xmlns:adec="http://schemas.microsoft.com/office/drawing/2017/decorative" val="0"/>
              </a:ext>
            </a:extLst>
          </p:cNvPr>
          <p:cNvSpPr txBox="1"/>
          <p:nvPr/>
        </p:nvSpPr>
        <p:spPr>
          <a:xfrm>
            <a:off x="518869" y="2328408"/>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Henry VIII       marries                  Anne Boleyn</a:t>
            </a:r>
            <a:endParaRPr lang="en-GB" sz="1100" dirty="0">
              <a:effectLst/>
              <a:latin typeface="Georgia" panose="02040502050405020303" pitchFamily="18" charset="0"/>
            </a:endParaRPr>
          </a:p>
        </p:txBody>
      </p:sp>
      <p:sp>
        <p:nvSpPr>
          <p:cNvPr id="8" name="TextBox 7">
            <a:extLst>
              <a:ext uri="{FF2B5EF4-FFF2-40B4-BE49-F238E27FC236}">
                <a16:creationId xmlns:a16="http://schemas.microsoft.com/office/drawing/2014/main" id="{21AEB234-61B5-F6E4-23DA-C09C91302718}"/>
              </a:ext>
              <a:ext uri="{C183D7F6-B498-43B3-948B-1728B52AA6E4}">
                <adec:decorative xmlns:adec="http://schemas.microsoft.com/office/drawing/2017/decorative" val="0"/>
              </a:ext>
            </a:extLst>
          </p:cNvPr>
          <p:cNvSpPr txBox="1"/>
          <p:nvPr/>
        </p:nvSpPr>
        <p:spPr>
          <a:xfrm>
            <a:off x="1517578" y="410753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1534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9" name="Picture 8" descr="Outline of King Henry VIII">
            <a:extLst>
              <a:ext uri="{FF2B5EF4-FFF2-40B4-BE49-F238E27FC236}">
                <a16:creationId xmlns:a16="http://schemas.microsoft.com/office/drawing/2014/main" id="{BF6525BA-B8C5-022E-CD0E-9E01F8F33A57}"/>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413170" y="4955217"/>
            <a:ext cx="1294623" cy="1233664"/>
          </a:xfrm>
          <a:prstGeom prst="rect">
            <a:avLst/>
          </a:prstGeom>
        </p:spPr>
      </p:pic>
      <p:sp>
        <p:nvSpPr>
          <p:cNvPr id="10" name="TextBox 9">
            <a:extLst>
              <a:ext uri="{FF2B5EF4-FFF2-40B4-BE49-F238E27FC236}">
                <a16:creationId xmlns:a16="http://schemas.microsoft.com/office/drawing/2014/main" id="{70873DB2-8ED3-ACB3-9753-D0F69DE3ADEE}"/>
              </a:ext>
              <a:ext uri="{C183D7F6-B498-43B3-948B-1728B52AA6E4}">
                <adec:decorative xmlns:adec="http://schemas.microsoft.com/office/drawing/2017/decorative" val="0"/>
              </a:ext>
            </a:extLst>
          </p:cNvPr>
          <p:cNvSpPr txBox="1"/>
          <p:nvPr/>
        </p:nvSpPr>
        <p:spPr>
          <a:xfrm>
            <a:off x="1302812" y="4336865"/>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Henry VIII declares himself Head of the Church of England</a:t>
            </a: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2081580"/>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1536</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1" name="Picture 10" descr="A crumbling church">
            <a:extLst>
              <a:ext uri="{FF2B5EF4-FFF2-40B4-BE49-F238E27FC236}">
                <a16:creationId xmlns:a16="http://schemas.microsoft.com/office/drawing/2014/main" id="{ECDB26FD-7A49-AF86-A8BA-3FE2B5CB711A}"/>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220979" y="979733"/>
            <a:ext cx="1274919" cy="1121824"/>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310908"/>
            <a:ext cx="1574750"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Closure of monasteries        begins</a:t>
            </a:r>
            <a:endParaRPr lang="en-GB" sz="1100" dirty="0">
              <a:effectLst/>
              <a:latin typeface="Georgia" panose="02040502050405020303" pitchFamily="18" charset="0"/>
            </a:endParaRP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2079625"/>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1547</a:t>
            </a:r>
          </a:p>
        </p:txBody>
      </p:sp>
      <p:pic>
        <p:nvPicPr>
          <p:cNvPr id="13" name="Picture 12" descr="Outline of young Edward VI">
            <a:extLst>
              <a:ext uri="{FF2B5EF4-FFF2-40B4-BE49-F238E27FC236}">
                <a16:creationId xmlns:a16="http://schemas.microsoft.com/office/drawing/2014/main" id="{3675675C-D396-20C6-B008-3B9B7A9DCE27}"/>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818080" y="899580"/>
            <a:ext cx="1086050" cy="1121825"/>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308953"/>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VI is King. Plans to make the country Protestant</a:t>
            </a:r>
            <a:endParaRPr lang="en-GB" sz="1100" dirty="0">
              <a:effectLst/>
              <a:latin typeface="Georgia" panose="02040502050405020303" pitchFamily="18" charset="0"/>
            </a:endParaRP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1549</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5" name="Picture 64" descr="A black book with Christian cross on the cover">
            <a:extLst>
              <a:ext uri="{FF2B5EF4-FFF2-40B4-BE49-F238E27FC236}">
                <a16:creationId xmlns:a16="http://schemas.microsoft.com/office/drawing/2014/main" id="{A519DF62-C1C0-B458-9402-2D1813E8CE12}"/>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4690971" y="5079062"/>
            <a:ext cx="1030336" cy="1161249"/>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409210" y="4336594"/>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Book of          Common Prayer published</a:t>
            </a: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410189" y="2079620"/>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1553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6" name="Picture 75" descr="A large axe and chopping block used for beheadings by the executioner at the Tower of London">
            <a:extLst>
              <a:ext uri="{FF2B5EF4-FFF2-40B4-BE49-F238E27FC236}">
                <a16:creationId xmlns:a16="http://schemas.microsoft.com/office/drawing/2014/main" id="{C48AED9D-2612-AA0C-F1D6-D1014B511F13}"/>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473883" y="745406"/>
            <a:ext cx="962426" cy="1355114"/>
          </a:xfrm>
          <a:prstGeom prst="rect">
            <a:avLst/>
          </a:prstGeom>
        </p:spPr>
      </p:pic>
      <p:sp>
        <p:nvSpPr>
          <p:cNvPr id="4" name="TextBox 3">
            <a:extLst>
              <a:ext uri="{FF2B5EF4-FFF2-40B4-BE49-F238E27FC236}">
                <a16:creationId xmlns:a16="http://schemas.microsoft.com/office/drawing/2014/main" id="{F144E868-C34D-8BA4-7C76-A85C3C9F2E8B}"/>
              </a:ext>
              <a:ext uri="{C183D7F6-B498-43B3-948B-1728B52AA6E4}">
                <adec:decorative xmlns:adec="http://schemas.microsoft.com/office/drawing/2017/decorative" val="0"/>
              </a:ext>
            </a:extLst>
          </p:cNvPr>
          <p:cNvSpPr txBox="1"/>
          <p:nvPr/>
        </p:nvSpPr>
        <p:spPr>
          <a:xfrm>
            <a:off x="5122844" y="2308948"/>
            <a:ext cx="1634175"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Lady Jane Grey is Queen for nine days</a:t>
            </a: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182003"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0" name="Picture 39" descr="Outline of Mary I">
            <a:extLst>
              <a:ext uri="{FF2B5EF4-FFF2-40B4-BE49-F238E27FC236}">
                <a16:creationId xmlns:a16="http://schemas.microsoft.com/office/drawing/2014/main" id="{816F0BA1-B62F-773B-1E3F-7124974C7F44}"/>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6255334" y="4936758"/>
            <a:ext cx="909402" cy="1183292"/>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36594"/>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Mary I is Queen.   Plans to bring back   the Catholic faith</a:t>
            </a: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1558</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Outline of Queen Elizabeth I">
            <a:extLst>
              <a:ext uri="{FF2B5EF4-FFF2-40B4-BE49-F238E27FC236}">
                <a16:creationId xmlns:a16="http://schemas.microsoft.com/office/drawing/2014/main" id="{AD61E1C2-A30D-17AF-1517-8C0E6371DCBC}"/>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7658875" y="4974823"/>
            <a:ext cx="1121728" cy="1211466"/>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36594"/>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Elizabeth I is Queen. Plans for religious compromise </a:t>
            </a: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509306" y="2079620"/>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2" name="Picture 61" descr="An official document, on parchment with quill and ink">
            <a:extLst>
              <a:ext uri="{FF2B5EF4-FFF2-40B4-BE49-F238E27FC236}">
                <a16:creationId xmlns:a16="http://schemas.microsoft.com/office/drawing/2014/main" id="{9CE88D66-6597-B41E-3EA4-F0F184DA493A}"/>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8466660" y="678620"/>
            <a:ext cx="1175050" cy="1376882"/>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308948"/>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Elizabethan Religious Settlement passed by Parliament</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sp>
        <p:nvSpPr>
          <p:cNvPr id="12" name="Title 6">
            <a:extLst>
              <a:ext uri="{FF2B5EF4-FFF2-40B4-BE49-F238E27FC236}">
                <a16:creationId xmlns:a16="http://schemas.microsoft.com/office/drawing/2014/main" id="{F59F9D4F-745A-6CAA-C72E-56CF72C71919}"/>
              </a:ext>
              <a:ext uri="{C183D7F6-B498-43B3-948B-1728B52AA6E4}">
                <adec:decorative xmlns:adec="http://schemas.microsoft.com/office/drawing/2017/decorative" val="1"/>
              </a:ext>
            </a:extLst>
          </p:cNvPr>
          <p:cNvSpPr txBox="1">
            <a:spLocks noGrp="1"/>
          </p:cNvSpPr>
          <p:nvPr>
            <p:ph type="title" idx="4294967295"/>
          </p:nvPr>
        </p:nvSpPr>
        <p:spPr>
          <a:xfrm>
            <a:off x="1528117" y="-1854360"/>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TUDOR RELIGIOUS ROLLER COASTER TIMELINE 2</a:t>
            </a:r>
          </a:p>
        </p:txBody>
      </p:sp>
    </p:spTree>
    <p:extLst>
      <p:ext uri="{BB962C8B-B14F-4D97-AF65-F5344CB8AC3E}">
        <p14:creationId xmlns:p14="http://schemas.microsoft.com/office/powerpoint/2010/main" val="756963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TUDOR RELIGIOUS ROLLER COASTER TIMELINE</a:t>
            </a:r>
            <a:endPar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45764" y="2087971"/>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1533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4" name="Picture 73" descr="A couple holding hands">
            <a:extLst>
              <a:ext uri="{FF2B5EF4-FFF2-40B4-BE49-F238E27FC236}">
                <a16:creationId xmlns:a16="http://schemas.microsoft.com/office/drawing/2014/main" id="{CEFD8E1A-58D6-F145-C7CE-973393570DD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74212" y="1306000"/>
            <a:ext cx="1297619" cy="970413"/>
          </a:xfrm>
          <a:prstGeom prst="rect">
            <a:avLst/>
          </a:prstGeom>
        </p:spPr>
      </p:pic>
      <p:sp>
        <p:nvSpPr>
          <p:cNvPr id="2" name="TextBox 1">
            <a:extLst>
              <a:ext uri="{FF2B5EF4-FFF2-40B4-BE49-F238E27FC236}">
                <a16:creationId xmlns:a16="http://schemas.microsoft.com/office/drawing/2014/main" id="{9CA3C8B5-B35F-1E32-C67B-4159F54ED7F1}"/>
              </a:ext>
              <a:ext uri="{C183D7F6-B498-43B3-948B-1728B52AA6E4}">
                <adec:decorative xmlns:adec="http://schemas.microsoft.com/office/drawing/2017/decorative" val="0"/>
              </a:ext>
            </a:extLst>
          </p:cNvPr>
          <p:cNvSpPr txBox="1"/>
          <p:nvPr/>
        </p:nvSpPr>
        <p:spPr>
          <a:xfrm>
            <a:off x="518869" y="2328408"/>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Henry VIII       marries                  Anne Boleyn</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517578" y="410753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1534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1" name="Picture 80" descr="Outline of King Henry VIII">
            <a:extLst>
              <a:ext uri="{FF2B5EF4-FFF2-40B4-BE49-F238E27FC236}">
                <a16:creationId xmlns:a16="http://schemas.microsoft.com/office/drawing/2014/main" id="{8AD757AE-23D4-DDF0-D007-B5624E2CCD84}"/>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413170" y="4955217"/>
            <a:ext cx="1294623" cy="1233664"/>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302812" y="4336865"/>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Henry VIII declares himself Head of the Church of England</a:t>
            </a: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2081580"/>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1536</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1" name="Picture 10" descr="A crumbling church">
            <a:extLst>
              <a:ext uri="{FF2B5EF4-FFF2-40B4-BE49-F238E27FC236}">
                <a16:creationId xmlns:a16="http://schemas.microsoft.com/office/drawing/2014/main" id="{ECDB26FD-7A49-AF86-A8BA-3FE2B5CB711A}"/>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220979" y="979733"/>
            <a:ext cx="1274919" cy="1121824"/>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310908"/>
            <a:ext cx="1574750"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Closure of monasteries        begins</a:t>
            </a:r>
            <a:endParaRPr lang="en-GB" sz="1100" dirty="0">
              <a:effectLst/>
              <a:latin typeface="Georgia" panose="02040502050405020303" pitchFamily="18" charset="0"/>
            </a:endParaRP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3074283"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1539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9" name="Picture 68" descr="A bible with cross and name 'Bible' on the cover">
            <a:extLst>
              <a:ext uri="{FF2B5EF4-FFF2-40B4-BE49-F238E27FC236}">
                <a16:creationId xmlns:a16="http://schemas.microsoft.com/office/drawing/2014/main" id="{49ABD787-9942-57D1-5343-EF6BC64742CC}"/>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135124" y="5091901"/>
            <a:ext cx="1041072" cy="1119458"/>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859517" y="4336594"/>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First authorised translation of Bible in English published</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2079625"/>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1547</a:t>
            </a:r>
          </a:p>
        </p:txBody>
      </p:sp>
      <p:pic>
        <p:nvPicPr>
          <p:cNvPr id="13" name="Picture 12" descr="Outline of young Edward VI">
            <a:extLst>
              <a:ext uri="{FF2B5EF4-FFF2-40B4-BE49-F238E27FC236}">
                <a16:creationId xmlns:a16="http://schemas.microsoft.com/office/drawing/2014/main" id="{3675675C-D396-20C6-B008-3B9B7A9DCE27}"/>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3818080" y="899580"/>
            <a:ext cx="1086050" cy="1121825"/>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308953"/>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VI is King. Plans to make the country Protestant</a:t>
            </a:r>
            <a:endParaRPr lang="en-GB" sz="1100" dirty="0">
              <a:effectLst/>
              <a:latin typeface="Georgia" panose="02040502050405020303" pitchFamily="18" charset="0"/>
            </a:endParaRP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1549</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5" name="Picture 64" descr="A black book with Christian cross on the cover">
            <a:extLst>
              <a:ext uri="{FF2B5EF4-FFF2-40B4-BE49-F238E27FC236}">
                <a16:creationId xmlns:a16="http://schemas.microsoft.com/office/drawing/2014/main" id="{A519DF62-C1C0-B458-9402-2D1813E8CE12}"/>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690971" y="5079062"/>
            <a:ext cx="1030336" cy="1161249"/>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409210" y="4336594"/>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Book of          Common Prayer published</a:t>
            </a: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410189" y="2079620"/>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1553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6" name="Picture 75" descr="A large axe and chopping block used for beheadings by the executioner at the Tower of London">
            <a:extLst>
              <a:ext uri="{FF2B5EF4-FFF2-40B4-BE49-F238E27FC236}">
                <a16:creationId xmlns:a16="http://schemas.microsoft.com/office/drawing/2014/main" id="{C48AED9D-2612-AA0C-F1D6-D1014B511F13}"/>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473883" y="745406"/>
            <a:ext cx="962426" cy="1355114"/>
          </a:xfrm>
          <a:prstGeom prst="rect">
            <a:avLst/>
          </a:prstGeom>
        </p:spPr>
      </p:pic>
      <p:sp>
        <p:nvSpPr>
          <p:cNvPr id="4" name="TextBox 3">
            <a:extLst>
              <a:ext uri="{FF2B5EF4-FFF2-40B4-BE49-F238E27FC236}">
                <a16:creationId xmlns:a16="http://schemas.microsoft.com/office/drawing/2014/main" id="{F144E868-C34D-8BA4-7C76-A85C3C9F2E8B}"/>
              </a:ext>
              <a:ext uri="{C183D7F6-B498-43B3-948B-1728B52AA6E4}">
                <adec:decorative xmlns:adec="http://schemas.microsoft.com/office/drawing/2017/decorative" val="0"/>
              </a:ext>
            </a:extLst>
          </p:cNvPr>
          <p:cNvSpPr txBox="1"/>
          <p:nvPr/>
        </p:nvSpPr>
        <p:spPr>
          <a:xfrm>
            <a:off x="5122844" y="2308948"/>
            <a:ext cx="1634175"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Lady Jane Grey is Queen for nine days</a:t>
            </a: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182003"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0" name="Picture 39" descr="Outline of Mary I">
            <a:extLst>
              <a:ext uri="{FF2B5EF4-FFF2-40B4-BE49-F238E27FC236}">
                <a16:creationId xmlns:a16="http://schemas.microsoft.com/office/drawing/2014/main" id="{816F0BA1-B62F-773B-1E3F-7124974C7F44}"/>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6255334" y="4936758"/>
            <a:ext cx="909402" cy="1183292"/>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36594"/>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Mary I is Queen.   Plans to bring back   the Catholic faith</a:t>
            </a:r>
          </a:p>
        </p:txBody>
      </p:sp>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948038" y="208459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0" name="Picture 79" descr="A rebel's raised fist">
            <a:extLst>
              <a:ext uri="{FF2B5EF4-FFF2-40B4-BE49-F238E27FC236}">
                <a16:creationId xmlns:a16="http://schemas.microsoft.com/office/drawing/2014/main" id="{FB29885A-7A89-639E-C61B-4E73C2DC24CC}"/>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7000066" y="888983"/>
            <a:ext cx="942522" cy="1164724"/>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33272" y="2313925"/>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Thomas Wyatt’s Protestant rebellion fails</a:t>
            </a: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1558</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2" name="Picture 41" descr="Outline of Queen Elizabeth I">
            <a:extLst>
              <a:ext uri="{FF2B5EF4-FFF2-40B4-BE49-F238E27FC236}">
                <a16:creationId xmlns:a16="http://schemas.microsoft.com/office/drawing/2014/main" id="{AD61E1C2-A30D-17AF-1517-8C0E6371DCBC}"/>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7658875" y="4974823"/>
            <a:ext cx="1121728" cy="1211466"/>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36594"/>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Elizabeth I is Queen. Plans for religious compromise </a:t>
            </a: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509306" y="2079620"/>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2" name="Picture 61" descr="An official document, on parchment with quill and ink">
            <a:extLst>
              <a:ext uri="{FF2B5EF4-FFF2-40B4-BE49-F238E27FC236}">
                <a16:creationId xmlns:a16="http://schemas.microsoft.com/office/drawing/2014/main" id="{9CE88D66-6597-B41E-3EA4-F0F184DA493A}"/>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8466660" y="678620"/>
            <a:ext cx="1175050" cy="1376882"/>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308948"/>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Elizabethan Religious Settlement passed by Parliament</a:t>
            </a: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1588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8" name="Picture 77" descr="A galleon (or sailing ship) in the ocean, flying the flag of the English navy, occupied by sailors">
            <a:extLst>
              <a:ext uri="{FF2B5EF4-FFF2-40B4-BE49-F238E27FC236}">
                <a16:creationId xmlns:a16="http://schemas.microsoft.com/office/drawing/2014/main" id="{7CD6F93A-0BCF-0720-988C-2AF62EE7B633}"/>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9125139" y="4901451"/>
            <a:ext cx="1622472" cy="1362749"/>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36594"/>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English navy defeats Catholic Philip of Spain’s invasion</a:t>
            </a: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208972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1603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3" name="Picture 72" descr="A gravestone in the shape of a cross">
            <a:extLst>
              <a:ext uri="{FF2B5EF4-FFF2-40B4-BE49-F238E27FC236}">
                <a16:creationId xmlns:a16="http://schemas.microsoft.com/office/drawing/2014/main" id="{F4295999-D7E9-588A-A204-F8597FB35471}"/>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9941292" y="654135"/>
            <a:ext cx="1327295" cy="1493207"/>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319055"/>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Elizabeth dies       and Tudor      dynasty ends</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3082481"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9292218" y="3541672"/>
            <a:ext cx="1072056" cy="721277"/>
          </a:xfrm>
          <a:prstGeom prst="rect">
            <a:avLst/>
          </a:prstGeom>
        </p:spPr>
      </p:pic>
      <p:sp>
        <p:nvSpPr>
          <p:cNvPr id="5" name="Title 6">
            <a:extLst>
              <a:ext uri="{FF2B5EF4-FFF2-40B4-BE49-F238E27FC236}">
                <a16:creationId xmlns:a16="http://schemas.microsoft.com/office/drawing/2014/main" id="{826C917E-F8CA-670A-E08D-9987BDB29596}"/>
              </a:ext>
              <a:ext uri="{C183D7F6-B498-43B3-948B-1728B52AA6E4}">
                <adec:decorative xmlns:adec="http://schemas.microsoft.com/office/drawing/2017/decorative" val="1"/>
              </a:ext>
            </a:extLst>
          </p:cNvPr>
          <p:cNvSpPr txBox="1">
            <a:spLocks noGrp="1"/>
          </p:cNvSpPr>
          <p:nvPr>
            <p:ph type="title" idx="4294967295"/>
          </p:nvPr>
        </p:nvSpPr>
        <p:spPr>
          <a:xfrm>
            <a:off x="1528117" y="-1854360"/>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TUDOR RELIGIOUS ROLLER COASTER TIMELINE 3</a:t>
            </a:r>
          </a:p>
        </p:txBody>
      </p:sp>
    </p:spTree>
    <p:extLst>
      <p:ext uri="{BB962C8B-B14F-4D97-AF65-F5344CB8AC3E}">
        <p14:creationId xmlns:p14="http://schemas.microsoft.com/office/powerpoint/2010/main" val="1083749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7884426" cy="338554"/>
          </a:xfrm>
          <a:prstGeom prst="rect">
            <a:avLst/>
          </a:prstGeom>
          <a:noFill/>
        </p:spPr>
        <p:txBody>
          <a:bodyPr wrap="square" rtlCol="0">
            <a:spAutoFit/>
          </a:bodyPr>
          <a:lstStyle/>
          <a:p>
            <a:r>
              <a:rPr lang="en-GB" sz="1600" dirty="0">
                <a:effectLst/>
                <a:latin typeface="Georgia" panose="02040502050405020303" pitchFamily="18" charset="0"/>
                <a:ea typeface="Open Sans" panose="020B0606030504020204" pitchFamily="34" charset="0"/>
                <a:cs typeface="Open Sans" panose="020B0606030504020204" pitchFamily="34" charset="0"/>
              </a:rPr>
              <a:t>In what year did Henry VIII announce himself as Head of the Church of England?</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Q1</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3" y="1725587"/>
            <a:ext cx="9952650"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Which was published first – the Book of Common Prayer or the first authorised translation of the Bible</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Q2</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21903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2377469"/>
            <a:ext cx="9952650"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Which Queen tried to restore the Catholic faith to England</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2389010"/>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Q3</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2871790"/>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3022751"/>
            <a:ext cx="9318225"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What important settlement was passed by Parliament in 1559</a:t>
            </a:r>
            <a:r>
              <a:rPr lang="en-GB" sz="1600" dirty="0">
                <a:effectLst/>
                <a:latin typeface="Georgia" panose="02040502050405020303" pitchFamily="18" charset="0"/>
                <a:ea typeface="Open Sans" panose="020B0606030504020204" pitchFamily="34" charset="0"/>
                <a:cs typeface="Open Sans" panose="020B0606030504020204" pitchFamily="34" charset="0"/>
              </a:rPr>
              <a:t>? </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034292"/>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Q4</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3885894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4656"/>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792972" y="1320111"/>
            <a:ext cx="10882788"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auth</a:t>
            </a:r>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orised</a:t>
            </a:r>
            <a:r>
              <a:rPr lang="en-GB" sz="1600" dirty="0">
                <a:effectLst/>
                <a:latin typeface="Georgia" panose="02040502050405020303" pitchFamily="18" charset="0"/>
                <a:ea typeface="Open Sans" panose="020B0606030504020204" pitchFamily="34" charset="0"/>
                <a:cs typeface="Open Sans" panose="020B0606030504020204" pitchFamily="34" charset="0"/>
              </a:rPr>
              <a:t>  |  officially approved</a:t>
            </a: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76377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792972" y="1902948"/>
            <a:ext cx="10882787"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Catholic</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member of the Roman Catholic Church, a type of Christianity that follows the teachings of the Pope </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373442"/>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8AEA2A7-A18D-2B37-61F5-75FEB21F1EDB}"/>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9827573" y="400501"/>
            <a:ext cx="1563689" cy="903622"/>
          </a:xfrm>
          <a:prstGeom prst="rect">
            <a:avLst/>
          </a:prstGeom>
        </p:spPr>
      </p:pic>
      <p:pic>
        <p:nvPicPr>
          <p:cNvPr id="8" name="Picture 7">
            <a:extLst>
              <a:ext uri="{FF2B5EF4-FFF2-40B4-BE49-F238E27FC236}">
                <a16:creationId xmlns:a16="http://schemas.microsoft.com/office/drawing/2014/main" id="{EC16E05A-0CA3-0FE0-396F-6199B5E7CB32}"/>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rot="60000">
            <a:off x="8294774" y="392447"/>
            <a:ext cx="1563689" cy="889565"/>
          </a:xfrm>
          <a:prstGeom prst="rect">
            <a:avLst/>
          </a:prstGeom>
        </p:spPr>
      </p:pic>
      <p:sp>
        <p:nvSpPr>
          <p:cNvPr id="3" name="TextBox 2">
            <a:extLst>
              <a:ext uri="{FF2B5EF4-FFF2-40B4-BE49-F238E27FC236}">
                <a16:creationId xmlns:a16="http://schemas.microsoft.com/office/drawing/2014/main" id="{9A2645B1-5D6C-E7CA-6EBF-27E897628B9A}"/>
              </a:ext>
            </a:extLst>
          </p:cNvPr>
          <p:cNvSpPr txBox="1">
            <a:spLocks/>
          </p:cNvSpPr>
          <p:nvPr/>
        </p:nvSpPr>
        <p:spPr>
          <a:xfrm>
            <a:off x="807682" y="2508222"/>
            <a:ext cx="10882788" cy="338554"/>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Church of England</a:t>
            </a:r>
            <a:r>
              <a:rPr lang="en-GB" sz="1600" dirty="0">
                <a:effectLst/>
                <a:latin typeface="Georgia" panose="02040502050405020303" pitchFamily="18" charset="0"/>
                <a:ea typeface="Open Sans" panose="020B0606030504020204" pitchFamily="34" charset="0"/>
                <a:cs typeface="Open Sans" panose="020B0606030504020204" pitchFamily="34" charset="0"/>
              </a:rPr>
              <a:t>  |  the Christian church in England based on the Protestant faith, established by King Henry VIII</a:t>
            </a:r>
          </a:p>
        </p:txBody>
      </p:sp>
      <p:cxnSp>
        <p:nvCxnSpPr>
          <p:cNvPr id="4" name="Straight Connector 3">
            <a:extLst>
              <a:ext uri="{FF2B5EF4-FFF2-40B4-BE49-F238E27FC236}">
                <a16:creationId xmlns:a16="http://schemas.microsoft.com/office/drawing/2014/main" id="{EF58EBB1-A584-4B68-FF23-BDD453F82E11}"/>
              </a:ext>
              <a:ext uri="{C183D7F6-B498-43B3-948B-1728B52AA6E4}">
                <adec:decorative xmlns:adec="http://schemas.microsoft.com/office/drawing/2017/decorative" val="1"/>
              </a:ext>
            </a:extLst>
          </p:cNvPr>
          <p:cNvCxnSpPr>
            <a:cxnSpLocks/>
          </p:cNvCxnSpPr>
          <p:nvPr/>
        </p:nvCxnSpPr>
        <p:spPr>
          <a:xfrm>
            <a:off x="610724" y="300976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76D4A592-3C19-CC60-91E2-59DF39CAB83F}"/>
              </a:ext>
            </a:extLst>
          </p:cNvPr>
          <p:cNvSpPr txBox="1">
            <a:spLocks/>
          </p:cNvSpPr>
          <p:nvPr/>
        </p:nvSpPr>
        <p:spPr>
          <a:xfrm>
            <a:off x="807682" y="3148934"/>
            <a:ext cx="10882787"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dynasty</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series of leaders from the same family</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6" name="Straight Connector 5">
            <a:extLst>
              <a:ext uri="{FF2B5EF4-FFF2-40B4-BE49-F238E27FC236}">
                <a16:creationId xmlns:a16="http://schemas.microsoft.com/office/drawing/2014/main" id="{B20D55BA-2A53-C66C-0FCE-353D82C8C7D8}"/>
              </a:ext>
              <a:ext uri="{C183D7F6-B498-43B3-948B-1728B52AA6E4}">
                <adec:decorative xmlns:adec="http://schemas.microsoft.com/office/drawing/2017/decorative" val="1"/>
              </a:ext>
            </a:extLst>
          </p:cNvPr>
          <p:cNvCxnSpPr>
            <a:cxnSpLocks/>
          </p:cNvCxnSpPr>
          <p:nvPr/>
        </p:nvCxnSpPr>
        <p:spPr>
          <a:xfrm>
            <a:off x="610724" y="361942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B512F1F9-4E0E-31BD-0AF5-31B8A737EFE0}"/>
              </a:ext>
            </a:extLst>
          </p:cNvPr>
          <p:cNvSpPr txBox="1">
            <a:spLocks/>
          </p:cNvSpPr>
          <p:nvPr/>
        </p:nvSpPr>
        <p:spPr>
          <a:xfrm>
            <a:off x="807682" y="3754842"/>
            <a:ext cx="10593381" cy="584775"/>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Elizabethan Religious Settlement</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laws passed by Parliament in 1559 which made the Church of England the country’s official religion </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12" name="Straight Connector 11">
            <a:extLst>
              <a:ext uri="{FF2B5EF4-FFF2-40B4-BE49-F238E27FC236}">
                <a16:creationId xmlns:a16="http://schemas.microsoft.com/office/drawing/2014/main" id="{B23EFA31-1AC6-D5DF-406E-A019D40C9BC1}"/>
              </a:ext>
              <a:ext uri="{C183D7F6-B498-43B3-948B-1728B52AA6E4}">
                <adec:decorative xmlns:adec="http://schemas.microsoft.com/office/drawing/2017/decorative" val="1"/>
              </a:ext>
            </a:extLst>
          </p:cNvPr>
          <p:cNvCxnSpPr>
            <a:cxnSpLocks/>
          </p:cNvCxnSpPr>
          <p:nvPr/>
        </p:nvCxnSpPr>
        <p:spPr>
          <a:xfrm>
            <a:off x="610724" y="440228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D12305EC-12DF-7934-6B5F-072FBC164F0E}"/>
              </a:ext>
            </a:extLst>
          </p:cNvPr>
          <p:cNvSpPr txBox="1">
            <a:spLocks/>
          </p:cNvSpPr>
          <p:nvPr/>
        </p:nvSpPr>
        <p:spPr>
          <a:xfrm>
            <a:off x="807682" y="4541458"/>
            <a:ext cx="10882787" cy="338554"/>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Monasteries</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building or buildings where religious communities of men called monks live and worship </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14" name="Straight Connector 13">
            <a:extLst>
              <a:ext uri="{FF2B5EF4-FFF2-40B4-BE49-F238E27FC236}">
                <a16:creationId xmlns:a16="http://schemas.microsoft.com/office/drawing/2014/main" id="{E2C8C75E-FFD4-B813-A070-999296011712}"/>
              </a:ext>
              <a:ext uri="{C183D7F6-B498-43B3-948B-1728B52AA6E4}">
                <adec:decorative xmlns:adec="http://schemas.microsoft.com/office/drawing/2017/decorative" val="1"/>
              </a:ext>
            </a:extLst>
          </p:cNvPr>
          <p:cNvCxnSpPr>
            <a:cxnSpLocks/>
          </p:cNvCxnSpPr>
          <p:nvPr/>
        </p:nvCxnSpPr>
        <p:spPr>
          <a:xfrm>
            <a:off x="610724" y="5011952"/>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A464B8A8-AF80-B67A-4F70-DE1DD3B46D53}"/>
              </a:ext>
            </a:extLst>
          </p:cNvPr>
          <p:cNvSpPr txBox="1">
            <a:spLocks/>
          </p:cNvSpPr>
          <p:nvPr/>
        </p:nvSpPr>
        <p:spPr>
          <a:xfrm>
            <a:off x="807682" y="5142387"/>
            <a:ext cx="10882787" cy="338554"/>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Protestant</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A type of Christianity that believes people do not need officials like the Pope to communicate with God</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17" name="Straight Connector 16">
            <a:extLst>
              <a:ext uri="{FF2B5EF4-FFF2-40B4-BE49-F238E27FC236}">
                <a16:creationId xmlns:a16="http://schemas.microsoft.com/office/drawing/2014/main" id="{E4068D26-71C7-12B8-0098-ED85B0377004}"/>
              </a:ext>
              <a:ext uri="{C183D7F6-B498-43B3-948B-1728B52AA6E4}">
                <adec:decorative xmlns:adec="http://schemas.microsoft.com/office/drawing/2017/decorative" val="1"/>
              </a:ext>
            </a:extLst>
          </p:cNvPr>
          <p:cNvCxnSpPr>
            <a:cxnSpLocks/>
          </p:cNvCxnSpPr>
          <p:nvPr/>
        </p:nvCxnSpPr>
        <p:spPr>
          <a:xfrm>
            <a:off x="610724" y="5612881"/>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89C75701-7F61-74E3-9B27-D4940E72F7D8}"/>
              </a:ext>
            </a:extLst>
          </p:cNvPr>
          <p:cNvSpPr txBox="1">
            <a:spLocks/>
          </p:cNvSpPr>
          <p:nvPr/>
        </p:nvSpPr>
        <p:spPr>
          <a:xfrm>
            <a:off x="792972" y="5743316"/>
            <a:ext cx="10882787" cy="338554"/>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rebellion</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a fight by a large group of people against the government or ruler</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789785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1d596bc-3970-4961-a954-aa047f23021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1BB1874974E48942C34E2F324132B" ma:contentTypeVersion="16" ma:contentTypeDescription="Create a new document." ma:contentTypeScope="" ma:versionID="b139b4af50cd36c4b389b7852cbdb0cc">
  <xsd:schema xmlns:xsd="http://www.w3.org/2001/XMLSchema" xmlns:xs="http://www.w3.org/2001/XMLSchema" xmlns:p="http://schemas.microsoft.com/office/2006/metadata/properties" xmlns:ns3="31d596bc-3970-4961-a954-aa047f23021d" xmlns:ns4="66780ec6-367a-4d76-a92d-b6cfe4c4ea3e" targetNamespace="http://schemas.microsoft.com/office/2006/metadata/properties" ma:root="true" ma:fieldsID="99989eefe0ed8b30a74387c56e686d7a" ns3:_="" ns4:_="">
    <xsd:import namespace="31d596bc-3970-4961-a954-aa047f23021d"/>
    <xsd:import namespace="66780ec6-367a-4d76-a92d-b6cfe4c4ea3e"/>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LengthInSeconds" minOccurs="0"/>
                <xsd:element ref="ns3:MediaServiceLocation"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d596bc-3970-4961-a954-aa047f2302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780ec6-367a-4d76-a92d-b6cfe4c4ea3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B3A52B0-74CC-4FDE-A853-3A8DD9711C10}">
  <ds:schemaRefs>
    <ds:schemaRef ds:uri="http://schemas.openxmlformats.org/package/2006/metadata/core-properties"/>
    <ds:schemaRef ds:uri="http://schemas.microsoft.com/office/infopath/2007/PartnerControls"/>
    <ds:schemaRef ds:uri="http://www.w3.org/XML/1998/namespace"/>
    <ds:schemaRef ds:uri="http://schemas.microsoft.com/office/2006/documentManagement/types"/>
    <ds:schemaRef ds:uri="http://purl.org/dc/terms/"/>
    <ds:schemaRef ds:uri="http://purl.org/dc/dcmitype/"/>
    <ds:schemaRef ds:uri="http://purl.org/dc/elements/1.1/"/>
    <ds:schemaRef ds:uri="66780ec6-367a-4d76-a92d-b6cfe4c4ea3e"/>
    <ds:schemaRef ds:uri="31d596bc-3970-4961-a954-aa047f23021d"/>
    <ds:schemaRef ds:uri="http://schemas.microsoft.com/office/2006/metadata/properties"/>
  </ds:schemaRefs>
</ds:datastoreItem>
</file>

<file path=customXml/itemProps2.xml><?xml version="1.0" encoding="utf-8"?>
<ds:datastoreItem xmlns:ds="http://schemas.openxmlformats.org/officeDocument/2006/customXml" ds:itemID="{F1CD4714-35DB-4E0E-A68D-1AC8C51A30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d596bc-3970-4961-a954-aa047f23021d"/>
    <ds:schemaRef ds:uri="66780ec6-367a-4d76-a92d-b6cfe4c4ea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43F6A4-7BED-4B17-80BC-1BFF0DFD66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16011</TotalTime>
  <Words>884</Words>
  <Application>Microsoft Office PowerPoint</Application>
  <PresentationFormat>Widescreen</PresentationFormat>
  <Paragraphs>130</Paragraphs>
  <Slides>7</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Calibri Light</vt:lpstr>
      <vt:lpstr>Georgia</vt:lpstr>
      <vt:lpstr>Open Sans Condensed</vt:lpstr>
      <vt:lpstr>Open Sans Condensed Light</vt:lpstr>
      <vt:lpstr>Symbol</vt:lpstr>
      <vt:lpstr>Office Theme</vt:lpstr>
      <vt:lpstr>HOW TO USE - NOTES FOR TEACHERS</vt:lpstr>
      <vt:lpstr>WHEN ARE WE?</vt:lpstr>
      <vt:lpstr>TUDOR RELIGIOUS ROLLER COASTER TIMELINE</vt:lpstr>
      <vt:lpstr>TUDOR RELIGIOUS ROLLER COASTER TIMELINE 2</vt:lpstr>
      <vt:lpstr>TUDOR RELIGIOUS ROLLER COASTER TIMELINE 3</vt:lpstr>
      <vt:lpstr>CLASSROOM TASKS</vt:lpstr>
      <vt:lpstr>VOCABULARY 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46</cp:revision>
  <dcterms:created xsi:type="dcterms:W3CDTF">2023-08-03T09:37:27Z</dcterms:created>
  <dcterms:modified xsi:type="dcterms:W3CDTF">2024-05-01T12:41:30Z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0x0101002E21BB1874974E48942C34E2F324132B</vt:lpwstr>
  </property>
</Properties>
</file>