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7" r:id="rId5"/>
    <p:sldId id="273" r:id="rId6"/>
    <p:sldId id="275" r:id="rId7"/>
    <p:sldId id="274" r:id="rId8"/>
    <p:sldId id="266"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80" userDrawn="1">
          <p15:clr>
            <a:srgbClr val="A4A3A4"/>
          </p15:clr>
        </p15:guide>
        <p15:guide id="2" pos="3840">
          <p15:clr>
            <a:srgbClr val="A4A3A4"/>
          </p15:clr>
        </p15:guide>
        <p15:guide id="3" orient="horz" pos="1344" userDrawn="1">
          <p15:clr>
            <a:srgbClr val="A4A3A4"/>
          </p15:clr>
        </p15:guide>
        <p15:guide id="4" orient="horz" pos="27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ECD1D8-FBAE-4099-A1BA-A76743BCCE0D}" v="64" dt="2024-05-01T11:37:56.0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55" autoAdjust="0"/>
    <p:restoredTop sz="86458" autoAdjust="0"/>
  </p:normalViewPr>
  <p:slideViewPr>
    <p:cSldViewPr snapToGrid="0">
      <p:cViewPr varScale="1">
        <p:scale>
          <a:sx n="98" d="100"/>
          <a:sy n="98" d="100"/>
        </p:scale>
        <p:origin x="516" y="102"/>
      </p:cViewPr>
      <p:guideLst>
        <p:guide orient="horz" pos="1480"/>
        <p:guide pos="3840"/>
        <p:guide orient="horz" pos="1344"/>
        <p:guide orient="horz" pos="2704"/>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0DECD1D8-FBAE-4099-A1BA-A76743BCCE0D}"/>
    <pc:docChg chg="undo custSel addSld delSld modSld">
      <pc:chgData name="Rosie Cooper" userId="bf124abb-9a2b-4602-9121-6ae61623fa8e" providerId="ADAL" clId="{0DECD1D8-FBAE-4099-A1BA-A76743BCCE0D}" dt="2024-04-30T14:46:09.274" v="318" actId="47"/>
      <pc:docMkLst>
        <pc:docMk/>
      </pc:docMkLst>
      <pc:sldChg chg="del">
        <pc:chgData name="Rosie Cooper" userId="bf124abb-9a2b-4602-9121-6ae61623fa8e" providerId="ADAL" clId="{0DECD1D8-FBAE-4099-A1BA-A76743BCCE0D}" dt="2024-04-30T14:05:00.630" v="227" actId="47"/>
        <pc:sldMkLst>
          <pc:docMk/>
          <pc:sldMk cId="1717883" sldId="260"/>
        </pc:sldMkLst>
      </pc:sldChg>
      <pc:sldChg chg="delSp modSp">
        <pc:chgData name="Rosie Cooper" userId="bf124abb-9a2b-4602-9121-6ae61623fa8e" providerId="ADAL" clId="{0DECD1D8-FBAE-4099-A1BA-A76743BCCE0D}" dt="2024-04-30T14:08:57.185" v="308" actId="20577"/>
        <pc:sldMkLst>
          <pc:docMk/>
          <pc:sldMk cId="789785739" sldId="269"/>
        </pc:sldMkLst>
        <pc:spChg chg="mod">
          <ac:chgData name="Rosie Cooper" userId="bf124abb-9a2b-4602-9121-6ae61623fa8e" providerId="ADAL" clId="{0DECD1D8-FBAE-4099-A1BA-A76743BCCE0D}" dt="2024-04-30T14:07:14.498" v="255"/>
          <ac:spMkLst>
            <pc:docMk/>
            <pc:sldMk cId="789785739" sldId="269"/>
            <ac:spMk id="3" creationId="{DD7487C6-4F0A-2CA2-6572-231E7E107220}"/>
          </ac:spMkLst>
        </pc:spChg>
        <pc:spChg chg="mod">
          <ac:chgData name="Rosie Cooper" userId="bf124abb-9a2b-4602-9121-6ae61623fa8e" providerId="ADAL" clId="{0DECD1D8-FBAE-4099-A1BA-A76743BCCE0D}" dt="2024-04-30T14:08:57.185" v="308" actId="20577"/>
          <ac:spMkLst>
            <pc:docMk/>
            <pc:sldMk cId="789785739" sldId="269"/>
            <ac:spMk id="10" creationId="{D845CFDD-E078-E193-4727-8B67D6F700F3}"/>
          </ac:spMkLst>
        </pc:spChg>
        <pc:spChg chg="mod">
          <ac:chgData name="Rosie Cooper" userId="bf124abb-9a2b-4602-9121-6ae61623fa8e" providerId="ADAL" clId="{0DECD1D8-FBAE-4099-A1BA-A76743BCCE0D}" dt="2024-04-30T14:08:19.672" v="256"/>
          <ac:spMkLst>
            <pc:docMk/>
            <pc:sldMk cId="789785739" sldId="269"/>
            <ac:spMk id="29" creationId="{D87187D5-25DD-1CAC-207A-BECDFC84BF05}"/>
          </ac:spMkLst>
        </pc:spChg>
        <pc:cxnChg chg="del">
          <ac:chgData name="Rosie Cooper" userId="bf124abb-9a2b-4602-9121-6ae61623fa8e" providerId="ADAL" clId="{0DECD1D8-FBAE-4099-A1BA-A76743BCCE0D}" dt="2024-04-30T14:06:47.984" v="254" actId="478"/>
          <ac:cxnSpMkLst>
            <pc:docMk/>
            <pc:sldMk cId="789785739" sldId="269"/>
            <ac:cxnSpMk id="4" creationId="{3755EA58-FABE-D980-BC79-7DCF8F217B08}"/>
          </ac:cxnSpMkLst>
        </pc:cxnChg>
      </pc:sldChg>
      <pc:sldChg chg="del">
        <pc:chgData name="Rosie Cooper" userId="bf124abb-9a2b-4602-9121-6ae61623fa8e" providerId="ADAL" clId="{0DECD1D8-FBAE-4099-A1BA-A76743BCCE0D}" dt="2024-04-30T13:47:55.161" v="0" actId="47"/>
        <pc:sldMkLst>
          <pc:docMk/>
          <pc:sldMk cId="1287725198" sldId="270"/>
        </pc:sldMkLst>
      </pc:sldChg>
      <pc:sldChg chg="del">
        <pc:chgData name="Rosie Cooper" userId="bf124abb-9a2b-4602-9121-6ae61623fa8e" providerId="ADAL" clId="{0DECD1D8-FBAE-4099-A1BA-A76743BCCE0D}" dt="2024-04-30T14:04:27.111" v="210" actId="47"/>
        <pc:sldMkLst>
          <pc:docMk/>
          <pc:sldMk cId="3072147755" sldId="271"/>
        </pc:sldMkLst>
      </pc:sldChg>
      <pc:sldChg chg="delSp modSp del mod">
        <pc:chgData name="Rosie Cooper" userId="bf124abb-9a2b-4602-9121-6ae61623fa8e" providerId="ADAL" clId="{0DECD1D8-FBAE-4099-A1BA-A76743BCCE0D}" dt="2024-04-30T13:55:48.102" v="152" actId="47"/>
        <pc:sldMkLst>
          <pc:docMk/>
          <pc:sldMk cId="582323954" sldId="272"/>
        </pc:sldMkLst>
        <pc:spChg chg="mod">
          <ac:chgData name="Rosie Cooper" userId="bf124abb-9a2b-4602-9121-6ae61623fa8e" providerId="ADAL" clId="{0DECD1D8-FBAE-4099-A1BA-A76743BCCE0D}" dt="2024-04-30T13:52:38.566" v="86" actId="6549"/>
          <ac:spMkLst>
            <pc:docMk/>
            <pc:sldMk cId="582323954" sldId="272"/>
            <ac:spMk id="14" creationId="{5D04D2EE-4F87-6961-60AE-31BA684527BA}"/>
          </ac:spMkLst>
        </pc:spChg>
        <pc:spChg chg="mod">
          <ac:chgData name="Rosie Cooper" userId="bf124abb-9a2b-4602-9121-6ae61623fa8e" providerId="ADAL" clId="{0DECD1D8-FBAE-4099-A1BA-A76743BCCE0D}" dt="2024-04-30T13:52:53.762" v="87" actId="20577"/>
          <ac:spMkLst>
            <pc:docMk/>
            <pc:sldMk cId="582323954" sldId="272"/>
            <ac:spMk id="15" creationId="{36B745D2-3676-2E8D-F493-8575AA2340A8}"/>
          </ac:spMkLst>
        </pc:spChg>
        <pc:spChg chg="mod">
          <ac:chgData name="Rosie Cooper" userId="bf124abb-9a2b-4602-9121-6ae61623fa8e" providerId="ADAL" clId="{0DECD1D8-FBAE-4099-A1BA-A76743BCCE0D}" dt="2024-04-30T13:55:14.617" v="137"/>
          <ac:spMkLst>
            <pc:docMk/>
            <pc:sldMk cId="582323954" sldId="272"/>
            <ac:spMk id="16" creationId="{C8567E98-80CA-7CBF-2BCB-2B112833F6F1}"/>
          </ac:spMkLst>
        </pc:spChg>
        <pc:spChg chg="mod">
          <ac:chgData name="Rosie Cooper" userId="bf124abb-9a2b-4602-9121-6ae61623fa8e" providerId="ADAL" clId="{0DECD1D8-FBAE-4099-A1BA-A76743BCCE0D}" dt="2024-04-30T13:55:06.395" v="135"/>
          <ac:spMkLst>
            <pc:docMk/>
            <pc:sldMk cId="582323954" sldId="272"/>
            <ac:spMk id="17" creationId="{5BB5F5CE-B11B-FDC1-8F30-B27BEA290954}"/>
          </ac:spMkLst>
        </pc:spChg>
        <pc:spChg chg="mod ord">
          <ac:chgData name="Rosie Cooper" userId="bf124abb-9a2b-4602-9121-6ae61623fa8e" providerId="ADAL" clId="{0DECD1D8-FBAE-4099-A1BA-A76743BCCE0D}" dt="2024-04-30T13:49:13.494" v="27" actId="962"/>
          <ac:spMkLst>
            <pc:docMk/>
            <pc:sldMk cId="582323954" sldId="272"/>
            <ac:spMk id="18" creationId="{2E832F82-4F8F-C845-0DB6-7550042ED464}"/>
          </ac:spMkLst>
        </pc:spChg>
        <pc:spChg chg="mod ord">
          <ac:chgData name="Rosie Cooper" userId="bf124abb-9a2b-4602-9121-6ae61623fa8e" providerId="ADAL" clId="{0DECD1D8-FBAE-4099-A1BA-A76743BCCE0D}" dt="2024-04-30T13:49:13.945" v="29" actId="962"/>
          <ac:spMkLst>
            <pc:docMk/>
            <pc:sldMk cId="582323954" sldId="272"/>
            <ac:spMk id="19" creationId="{60B475C5-7881-5FF9-B541-433CCF5598FA}"/>
          </ac:spMkLst>
        </pc:spChg>
        <pc:spChg chg="mod">
          <ac:chgData name="Rosie Cooper" userId="bf124abb-9a2b-4602-9121-6ae61623fa8e" providerId="ADAL" clId="{0DECD1D8-FBAE-4099-A1BA-A76743BCCE0D}" dt="2024-04-30T13:49:58.575" v="42" actId="962"/>
          <ac:spMkLst>
            <pc:docMk/>
            <pc:sldMk cId="582323954" sldId="272"/>
            <ac:spMk id="20" creationId="{B6B1725A-A07F-1F7B-33E2-E4FEB9B2A31E}"/>
          </ac:spMkLst>
        </pc:spChg>
        <pc:spChg chg="mod">
          <ac:chgData name="Rosie Cooper" userId="bf124abb-9a2b-4602-9121-6ae61623fa8e" providerId="ADAL" clId="{0DECD1D8-FBAE-4099-A1BA-A76743BCCE0D}" dt="2024-04-30T13:49:58.899" v="44" actId="962"/>
          <ac:spMkLst>
            <pc:docMk/>
            <pc:sldMk cId="582323954" sldId="272"/>
            <ac:spMk id="21" creationId="{1644A031-A576-C80E-F561-8AC86808D930}"/>
          </ac:spMkLst>
        </pc:spChg>
        <pc:spChg chg="mod">
          <ac:chgData name="Rosie Cooper" userId="bf124abb-9a2b-4602-9121-6ae61623fa8e" providerId="ADAL" clId="{0DECD1D8-FBAE-4099-A1BA-A76743BCCE0D}" dt="2024-04-30T13:51:06.669" v="70" actId="962"/>
          <ac:spMkLst>
            <pc:docMk/>
            <pc:sldMk cId="582323954" sldId="272"/>
            <ac:spMk id="24" creationId="{530B1398-32BD-1E5C-2277-C21BD27488B8}"/>
          </ac:spMkLst>
        </pc:spChg>
        <pc:spChg chg="mod">
          <ac:chgData name="Rosie Cooper" userId="bf124abb-9a2b-4602-9121-6ae61623fa8e" providerId="ADAL" clId="{0DECD1D8-FBAE-4099-A1BA-A76743BCCE0D}" dt="2024-04-30T13:51:07.814" v="72" actId="962"/>
          <ac:spMkLst>
            <pc:docMk/>
            <pc:sldMk cId="582323954" sldId="272"/>
            <ac:spMk id="25" creationId="{3E0F4F74-D3FA-FF1B-FE1D-6F0A3A5B6B10}"/>
          </ac:spMkLst>
        </pc:spChg>
        <pc:spChg chg="mod">
          <ac:chgData name="Rosie Cooper" userId="bf124abb-9a2b-4602-9121-6ae61623fa8e" providerId="ADAL" clId="{0DECD1D8-FBAE-4099-A1BA-A76743BCCE0D}" dt="2024-04-30T13:51:23.100" v="82" actId="962"/>
          <ac:spMkLst>
            <pc:docMk/>
            <pc:sldMk cId="582323954" sldId="272"/>
            <ac:spMk id="26" creationId="{4E9D09A4-852B-E295-D66E-66F4BB8112F8}"/>
          </ac:spMkLst>
        </pc:spChg>
        <pc:spChg chg="mod">
          <ac:chgData name="Rosie Cooper" userId="bf124abb-9a2b-4602-9121-6ae61623fa8e" providerId="ADAL" clId="{0DECD1D8-FBAE-4099-A1BA-A76743BCCE0D}" dt="2024-04-30T13:51:23.449" v="84" actId="962"/>
          <ac:spMkLst>
            <pc:docMk/>
            <pc:sldMk cId="582323954" sldId="272"/>
            <ac:spMk id="27" creationId="{F07EB55F-7C81-3C60-78D5-B87FAA076C13}"/>
          </ac:spMkLst>
        </pc:spChg>
        <pc:spChg chg="mod ord">
          <ac:chgData name="Rosie Cooper" userId="bf124abb-9a2b-4602-9121-6ae61623fa8e" providerId="ADAL" clId="{0DECD1D8-FBAE-4099-A1BA-A76743BCCE0D}" dt="2024-04-30T13:53:16.803" v="89" actId="6549"/>
          <ac:spMkLst>
            <pc:docMk/>
            <pc:sldMk cId="582323954" sldId="272"/>
            <ac:spMk id="28" creationId="{D379CD59-AAA5-8EBA-2E24-89C106D40F79}"/>
          </ac:spMkLst>
        </pc:spChg>
        <pc:spChg chg="mod ord">
          <ac:chgData name="Rosie Cooper" userId="bf124abb-9a2b-4602-9121-6ae61623fa8e" providerId="ADAL" clId="{0DECD1D8-FBAE-4099-A1BA-A76743BCCE0D}" dt="2024-04-30T13:53:34.716" v="114" actId="20577"/>
          <ac:spMkLst>
            <pc:docMk/>
            <pc:sldMk cId="582323954" sldId="272"/>
            <ac:spMk id="29" creationId="{30B5D681-40FB-70F0-291A-507A501CF71F}"/>
          </ac:spMkLst>
        </pc:spChg>
        <pc:spChg chg="del mod ord">
          <ac:chgData name="Rosie Cooper" userId="bf124abb-9a2b-4602-9121-6ae61623fa8e" providerId="ADAL" clId="{0DECD1D8-FBAE-4099-A1BA-A76743BCCE0D}" dt="2024-04-30T13:55:17.166" v="142"/>
          <ac:spMkLst>
            <pc:docMk/>
            <pc:sldMk cId="582323954" sldId="272"/>
            <ac:spMk id="30" creationId="{8E990AC1-3C81-0719-3C89-48A8A9569B82}"/>
          </ac:spMkLst>
        </pc:spChg>
        <pc:spChg chg="del mod ord">
          <ac:chgData name="Rosie Cooper" userId="bf124abb-9a2b-4602-9121-6ae61623fa8e" providerId="ADAL" clId="{0DECD1D8-FBAE-4099-A1BA-A76743BCCE0D}" dt="2024-04-30T13:55:17.150" v="140"/>
          <ac:spMkLst>
            <pc:docMk/>
            <pc:sldMk cId="582323954" sldId="272"/>
            <ac:spMk id="31" creationId="{0A28E9ED-AFF8-E12E-943D-3416E6A04947}"/>
          </ac:spMkLst>
        </pc:spChg>
        <pc:spChg chg="mod ord">
          <ac:chgData name="Rosie Cooper" userId="bf124abb-9a2b-4602-9121-6ae61623fa8e" providerId="ADAL" clId="{0DECD1D8-FBAE-4099-A1BA-A76743BCCE0D}" dt="2024-04-30T13:49:24.692" v="33" actId="962"/>
          <ac:spMkLst>
            <pc:docMk/>
            <pc:sldMk cId="582323954" sldId="272"/>
            <ac:spMk id="32" creationId="{88125044-086E-EAE1-1F83-1142F776C2EA}"/>
          </ac:spMkLst>
        </pc:spChg>
        <pc:spChg chg="mod ord">
          <ac:chgData name="Rosie Cooper" userId="bf124abb-9a2b-4602-9121-6ae61623fa8e" providerId="ADAL" clId="{0DECD1D8-FBAE-4099-A1BA-A76743BCCE0D}" dt="2024-04-30T13:49:28.591" v="36" actId="13244"/>
          <ac:spMkLst>
            <pc:docMk/>
            <pc:sldMk cId="582323954" sldId="272"/>
            <ac:spMk id="33" creationId="{9CA6A1DC-10DD-154A-43A4-4694C27D4054}"/>
          </ac:spMkLst>
        </pc:spChg>
        <pc:spChg chg="mod ord">
          <ac:chgData name="Rosie Cooper" userId="bf124abb-9a2b-4602-9121-6ae61623fa8e" providerId="ADAL" clId="{0DECD1D8-FBAE-4099-A1BA-A76743BCCE0D}" dt="2024-04-30T13:50:22.332" v="52" actId="13244"/>
          <ac:spMkLst>
            <pc:docMk/>
            <pc:sldMk cId="582323954" sldId="272"/>
            <ac:spMk id="34" creationId="{3BD80995-F154-E7E7-C5DF-623A38525CC4}"/>
          </ac:spMkLst>
        </pc:spChg>
        <pc:spChg chg="mod ord">
          <ac:chgData name="Rosie Cooper" userId="bf124abb-9a2b-4602-9121-6ae61623fa8e" providerId="ADAL" clId="{0DECD1D8-FBAE-4099-A1BA-A76743BCCE0D}" dt="2024-04-30T13:50:14.442" v="49" actId="962"/>
          <ac:spMkLst>
            <pc:docMk/>
            <pc:sldMk cId="582323954" sldId="272"/>
            <ac:spMk id="35" creationId="{25A1669E-ADD4-002A-5859-D5F30B5E0547}"/>
          </ac:spMkLst>
        </pc:spChg>
        <pc:spChg chg="mod ord">
          <ac:chgData name="Rosie Cooper" userId="bf124abb-9a2b-4602-9121-6ae61623fa8e" providerId="ADAL" clId="{0DECD1D8-FBAE-4099-A1BA-A76743BCCE0D}" dt="2024-04-30T13:50:58.753" v="66" actId="13244"/>
          <ac:spMkLst>
            <pc:docMk/>
            <pc:sldMk cId="582323954" sldId="272"/>
            <ac:spMk id="36" creationId="{83B2321E-F8BE-795E-512E-C6AC7E96442F}"/>
          </ac:spMkLst>
        </pc:spChg>
        <pc:spChg chg="mod ord">
          <ac:chgData name="Rosie Cooper" userId="bf124abb-9a2b-4602-9121-6ae61623fa8e" providerId="ADAL" clId="{0DECD1D8-FBAE-4099-A1BA-A76743BCCE0D}" dt="2024-04-30T13:51:00.431" v="67" actId="13244"/>
          <ac:spMkLst>
            <pc:docMk/>
            <pc:sldMk cId="582323954" sldId="272"/>
            <ac:spMk id="37" creationId="{59DD5749-A2B3-8E5D-98F5-4ADE2E664F57}"/>
          </ac:spMkLst>
        </pc:spChg>
        <pc:spChg chg="mod ord">
          <ac:chgData name="Rosie Cooper" userId="bf124abb-9a2b-4602-9121-6ae61623fa8e" providerId="ADAL" clId="{0DECD1D8-FBAE-4099-A1BA-A76743BCCE0D}" dt="2024-04-30T13:51:14.703" v="76" actId="13244"/>
          <ac:spMkLst>
            <pc:docMk/>
            <pc:sldMk cId="582323954" sldId="272"/>
            <ac:spMk id="38" creationId="{43C6C337-5A58-48E4-8C4C-2D53D291A91C}"/>
          </ac:spMkLst>
        </pc:spChg>
        <pc:spChg chg="mod ord">
          <ac:chgData name="Rosie Cooper" userId="bf124abb-9a2b-4602-9121-6ae61623fa8e" providerId="ADAL" clId="{0DECD1D8-FBAE-4099-A1BA-A76743BCCE0D}" dt="2024-04-30T13:51:17.525" v="79" actId="13244"/>
          <ac:spMkLst>
            <pc:docMk/>
            <pc:sldMk cId="582323954" sldId="272"/>
            <ac:spMk id="39" creationId="{AA4A1BBF-CBB5-94B8-0ABE-3FE0AD255CB5}"/>
          </ac:spMkLst>
        </pc:spChg>
        <pc:spChg chg="mod ord">
          <ac:chgData name="Rosie Cooper" userId="bf124abb-9a2b-4602-9121-6ae61623fa8e" providerId="ADAL" clId="{0DECD1D8-FBAE-4099-A1BA-A76743BCCE0D}" dt="2024-04-30T13:50:48.273" v="59" actId="13244"/>
          <ac:spMkLst>
            <pc:docMk/>
            <pc:sldMk cId="582323954" sldId="272"/>
            <ac:spMk id="44" creationId="{9CBF1E32-6B63-203E-22C2-A582CD3F09F8}"/>
          </ac:spMkLst>
        </pc:spChg>
        <pc:spChg chg="mod ord">
          <ac:chgData name="Rosie Cooper" userId="bf124abb-9a2b-4602-9121-6ae61623fa8e" providerId="ADAL" clId="{0DECD1D8-FBAE-4099-A1BA-A76743BCCE0D}" dt="2024-04-30T13:50:49.987" v="60" actId="13244"/>
          <ac:spMkLst>
            <pc:docMk/>
            <pc:sldMk cId="582323954" sldId="272"/>
            <ac:spMk id="45" creationId="{2FF3312F-4AD7-1271-9041-DA13EBAF4E4D}"/>
          </ac:spMkLst>
        </pc:spChg>
        <pc:picChg chg="del">
          <ac:chgData name="Rosie Cooper" userId="bf124abb-9a2b-4602-9121-6ae61623fa8e" providerId="ADAL" clId="{0DECD1D8-FBAE-4099-A1BA-A76743BCCE0D}" dt="2024-04-30T13:48:00.367" v="1" actId="478"/>
          <ac:picMkLst>
            <pc:docMk/>
            <pc:sldMk cId="582323954" sldId="272"/>
            <ac:picMk id="2" creationId="{3C2740AD-5225-2C65-4FFF-7670A3DCE49B}"/>
          </ac:picMkLst>
        </pc:picChg>
        <pc:picChg chg="ord">
          <ac:chgData name="Rosie Cooper" userId="bf124abb-9a2b-4602-9121-6ae61623fa8e" providerId="ADAL" clId="{0DECD1D8-FBAE-4099-A1BA-A76743BCCE0D}" dt="2024-04-30T13:48:21.073" v="6" actId="13244"/>
          <ac:picMkLst>
            <pc:docMk/>
            <pc:sldMk cId="582323954" sldId="272"/>
            <ac:picMk id="6" creationId="{E243292D-8296-8CC6-D418-0ABA8A2C5F84}"/>
          </ac:picMkLst>
        </pc:picChg>
        <pc:picChg chg="ord">
          <ac:chgData name="Rosie Cooper" userId="bf124abb-9a2b-4602-9121-6ae61623fa8e" providerId="ADAL" clId="{0DECD1D8-FBAE-4099-A1BA-A76743BCCE0D}" dt="2024-04-30T13:48:37.405" v="13" actId="13244"/>
          <ac:picMkLst>
            <pc:docMk/>
            <pc:sldMk cId="582323954" sldId="272"/>
            <ac:picMk id="11" creationId="{D64CEFB0-AD24-E70D-2606-5DD117C04E84}"/>
          </ac:picMkLst>
        </pc:picChg>
        <pc:picChg chg="ord">
          <ac:chgData name="Rosie Cooper" userId="bf124abb-9a2b-4602-9121-6ae61623fa8e" providerId="ADAL" clId="{0DECD1D8-FBAE-4099-A1BA-A76743BCCE0D}" dt="2024-04-30T13:51:03.497" v="68" actId="13244"/>
          <ac:picMkLst>
            <pc:docMk/>
            <pc:sldMk cId="582323954" sldId="272"/>
            <ac:picMk id="40" creationId="{235B2187-B7E8-96D1-B4EB-B829C3841000}"/>
          </ac:picMkLst>
        </pc:picChg>
        <pc:picChg chg="ord">
          <ac:chgData name="Rosie Cooper" userId="bf124abb-9a2b-4602-9121-6ae61623fa8e" providerId="ADAL" clId="{0DECD1D8-FBAE-4099-A1BA-A76743BCCE0D}" dt="2024-04-30T13:51:25.116" v="85" actId="13244"/>
          <ac:picMkLst>
            <pc:docMk/>
            <pc:sldMk cId="582323954" sldId="272"/>
            <ac:picMk id="42" creationId="{336AC5DD-DB83-EF28-7862-CFD0AD561B12}"/>
          </ac:picMkLst>
        </pc:picChg>
        <pc:picChg chg="mod ord">
          <ac:chgData name="Rosie Cooper" userId="bf124abb-9a2b-4602-9121-6ae61623fa8e" providerId="ADAL" clId="{0DECD1D8-FBAE-4099-A1BA-A76743BCCE0D}" dt="2024-04-30T13:55:19.815" v="143" actId="1076"/>
          <ac:picMkLst>
            <pc:docMk/>
            <pc:sldMk cId="582323954" sldId="272"/>
            <ac:picMk id="62" creationId="{0C24C16A-00A9-76C4-0E63-75D4B1483DDE}"/>
          </ac:picMkLst>
        </pc:picChg>
        <pc:picChg chg="del ord">
          <ac:chgData name="Rosie Cooper" userId="bf124abb-9a2b-4602-9121-6ae61623fa8e" providerId="ADAL" clId="{0DECD1D8-FBAE-4099-A1BA-A76743BCCE0D}" dt="2024-04-30T13:55:17.150" v="138" actId="478"/>
          <ac:picMkLst>
            <pc:docMk/>
            <pc:sldMk cId="582323954" sldId="272"/>
            <ac:picMk id="65" creationId="{EA38A845-4F72-6AF6-B52B-28EB46E61D2B}"/>
          </ac:picMkLst>
        </pc:picChg>
        <pc:picChg chg="ord">
          <ac:chgData name="Rosie Cooper" userId="bf124abb-9a2b-4602-9121-6ae61623fa8e" providerId="ADAL" clId="{0DECD1D8-FBAE-4099-A1BA-A76743BCCE0D}" dt="2024-04-30T13:49:20.096" v="30" actId="13244"/>
          <ac:picMkLst>
            <pc:docMk/>
            <pc:sldMk cId="582323954" sldId="272"/>
            <ac:picMk id="69" creationId="{61BA0378-745A-E0F3-7697-01D9DFBD43B7}"/>
          </ac:picMkLst>
        </pc:picChg>
        <pc:picChg chg="ord">
          <ac:chgData name="Rosie Cooper" userId="bf124abb-9a2b-4602-9121-6ae61623fa8e" providerId="ADAL" clId="{0DECD1D8-FBAE-4099-A1BA-A76743BCCE0D}" dt="2024-04-30T13:51:10.926" v="73" actId="13244"/>
          <ac:picMkLst>
            <pc:docMk/>
            <pc:sldMk cId="582323954" sldId="272"/>
            <ac:picMk id="74" creationId="{11140C9C-000B-14AC-6D83-0BE84414F1C2}"/>
          </ac:picMkLst>
        </pc:picChg>
        <pc:picChg chg="ord">
          <ac:chgData name="Rosie Cooper" userId="bf124abb-9a2b-4602-9121-6ae61623fa8e" providerId="ADAL" clId="{0DECD1D8-FBAE-4099-A1BA-A76743BCCE0D}" dt="2024-04-30T13:50:54.444" v="61" actId="13244"/>
          <ac:picMkLst>
            <pc:docMk/>
            <pc:sldMk cId="582323954" sldId="272"/>
            <ac:picMk id="76" creationId="{ECAE4F18-01C9-6460-4D40-F3ED9DDF0A1C}"/>
          </ac:picMkLst>
        </pc:picChg>
        <pc:picChg chg="ord">
          <ac:chgData name="Rosie Cooper" userId="bf124abb-9a2b-4602-9121-6ae61623fa8e" providerId="ADAL" clId="{0DECD1D8-FBAE-4099-A1BA-A76743BCCE0D}" dt="2024-04-30T13:51:20.758" v="80" actId="13244"/>
          <ac:picMkLst>
            <pc:docMk/>
            <pc:sldMk cId="582323954" sldId="272"/>
            <ac:picMk id="78" creationId="{43F041BB-F77B-79DC-49B8-00F410472E18}"/>
          </ac:picMkLst>
        </pc:picChg>
        <pc:picChg chg="ord">
          <ac:chgData name="Rosie Cooper" userId="bf124abb-9a2b-4602-9121-6ae61623fa8e" providerId="ADAL" clId="{0DECD1D8-FBAE-4099-A1BA-A76743BCCE0D}" dt="2024-04-30T13:50:04.591" v="45" actId="13244"/>
          <ac:picMkLst>
            <pc:docMk/>
            <pc:sldMk cId="582323954" sldId="272"/>
            <ac:picMk id="80" creationId="{5C762A86-7732-FE1E-E602-0DCFA2BC475A}"/>
          </ac:picMkLst>
        </pc:picChg>
        <pc:picChg chg="ord">
          <ac:chgData name="Rosie Cooper" userId="bf124abb-9a2b-4602-9121-6ae61623fa8e" providerId="ADAL" clId="{0DECD1D8-FBAE-4099-A1BA-A76743BCCE0D}" dt="2024-04-30T13:49:35.136" v="37" actId="13244"/>
          <ac:picMkLst>
            <pc:docMk/>
            <pc:sldMk cId="582323954" sldId="272"/>
            <ac:picMk id="82" creationId="{9E39EC41-7717-AA8F-C9CD-CABB8B76867F}"/>
          </ac:picMkLst>
        </pc:picChg>
        <pc:picChg chg="mod ord">
          <ac:chgData name="Rosie Cooper" userId="bf124abb-9a2b-4602-9121-6ae61623fa8e" providerId="ADAL" clId="{0DECD1D8-FBAE-4099-A1BA-A76743BCCE0D}" dt="2024-04-30T13:50:42.357" v="54" actId="13244"/>
          <ac:picMkLst>
            <pc:docMk/>
            <pc:sldMk cId="582323954" sldId="272"/>
            <ac:picMk id="84" creationId="{15031978-71E5-F34B-4D93-041FD8EEBDDC}"/>
          </ac:picMkLst>
        </pc:picChg>
      </pc:sldChg>
      <pc:sldChg chg="addSp delSp modSp add mod">
        <pc:chgData name="Rosie Cooper" userId="bf124abb-9a2b-4602-9121-6ae61623fa8e" providerId="ADAL" clId="{0DECD1D8-FBAE-4099-A1BA-A76743BCCE0D}" dt="2024-04-30T14:09:05.967" v="309" actId="478"/>
        <pc:sldMkLst>
          <pc:docMk/>
          <pc:sldMk cId="2887261957" sldId="273"/>
        </pc:sldMkLst>
        <pc:spChg chg="add del mod ord">
          <ac:chgData name="Rosie Cooper" userId="bf124abb-9a2b-4602-9121-6ae61623fa8e" providerId="ADAL" clId="{0DECD1D8-FBAE-4099-A1BA-A76743BCCE0D}" dt="2024-04-30T14:04:36.073" v="213" actId="478"/>
          <ac:spMkLst>
            <pc:docMk/>
            <pc:sldMk cId="2887261957" sldId="273"/>
            <ac:spMk id="2" creationId="{707525A2-F461-C866-1E25-1D389AADE379}"/>
          </ac:spMkLst>
        </pc:spChg>
        <pc:spChg chg="add del mod ord">
          <ac:chgData name="Rosie Cooper" userId="bf124abb-9a2b-4602-9121-6ae61623fa8e" providerId="ADAL" clId="{0DECD1D8-FBAE-4099-A1BA-A76743BCCE0D}" dt="2024-04-30T14:04:37.134" v="214" actId="478"/>
          <ac:spMkLst>
            <pc:docMk/>
            <pc:sldMk cId="2887261957" sldId="273"/>
            <ac:spMk id="4" creationId="{1890036B-80EE-67D6-ACB2-0DD7AC3F5EFD}"/>
          </ac:spMkLst>
        </pc:spChg>
        <pc:spChg chg="mod">
          <ac:chgData name="Rosie Cooper" userId="bf124abb-9a2b-4602-9121-6ae61623fa8e" providerId="ADAL" clId="{0DECD1D8-FBAE-4099-A1BA-A76743BCCE0D}" dt="2024-04-30T14:05:16.404" v="241" actId="20577"/>
          <ac:spMkLst>
            <pc:docMk/>
            <pc:sldMk cId="2887261957" sldId="273"/>
            <ac:spMk id="7" creationId="{B35AA7AA-C994-1347-56B3-EFADE6D10014}"/>
          </ac:spMkLst>
        </pc:spChg>
        <pc:spChg chg="add del mod">
          <ac:chgData name="Rosie Cooper" userId="bf124abb-9a2b-4602-9121-6ae61623fa8e" providerId="ADAL" clId="{0DECD1D8-FBAE-4099-A1BA-A76743BCCE0D}" dt="2024-04-30T13:57:13.195" v="161" actId="962"/>
          <ac:spMkLst>
            <pc:docMk/>
            <pc:sldMk cId="2887261957" sldId="273"/>
            <ac:spMk id="16" creationId="{C8567E98-80CA-7CBF-2BCB-2B112833F6F1}"/>
          </ac:spMkLst>
        </pc:spChg>
        <pc:spChg chg="add del mod">
          <ac:chgData name="Rosie Cooper" userId="bf124abb-9a2b-4602-9121-6ae61623fa8e" providerId="ADAL" clId="{0DECD1D8-FBAE-4099-A1BA-A76743BCCE0D}" dt="2024-04-30T13:56:47.719" v="155" actId="962"/>
          <ac:spMkLst>
            <pc:docMk/>
            <pc:sldMk cId="2887261957" sldId="273"/>
            <ac:spMk id="17" creationId="{5BB5F5CE-B11B-FDC1-8F30-B27BEA290954}"/>
          </ac:spMkLst>
        </pc:spChg>
        <pc:spChg chg="del">
          <ac:chgData name="Rosie Cooper" userId="bf124abb-9a2b-4602-9121-6ae61623fa8e" providerId="ADAL" clId="{0DECD1D8-FBAE-4099-A1BA-A76743BCCE0D}" dt="2024-04-30T14:04:48.297" v="221" actId="478"/>
          <ac:spMkLst>
            <pc:docMk/>
            <pc:sldMk cId="2887261957" sldId="273"/>
            <ac:spMk id="18" creationId="{2E832F82-4F8F-C845-0DB6-7550042ED464}"/>
          </ac:spMkLst>
        </pc:spChg>
        <pc:spChg chg="del mod">
          <ac:chgData name="Rosie Cooper" userId="bf124abb-9a2b-4602-9121-6ae61623fa8e" providerId="ADAL" clId="{0DECD1D8-FBAE-4099-A1BA-A76743BCCE0D}" dt="2024-04-30T14:04:46.856" v="220" actId="478"/>
          <ac:spMkLst>
            <pc:docMk/>
            <pc:sldMk cId="2887261957" sldId="273"/>
            <ac:spMk id="19" creationId="{60B475C5-7881-5FF9-B541-433CCF5598FA}"/>
          </ac:spMkLst>
        </pc:spChg>
        <pc:spChg chg="del">
          <ac:chgData name="Rosie Cooper" userId="bf124abb-9a2b-4602-9121-6ae61623fa8e" providerId="ADAL" clId="{0DECD1D8-FBAE-4099-A1BA-A76743BCCE0D}" dt="2024-04-30T14:03:54.196" v="196" actId="478"/>
          <ac:spMkLst>
            <pc:docMk/>
            <pc:sldMk cId="2887261957" sldId="273"/>
            <ac:spMk id="24" creationId="{530B1398-32BD-1E5C-2277-C21BD27488B8}"/>
          </ac:spMkLst>
        </pc:spChg>
        <pc:spChg chg="del">
          <ac:chgData name="Rosie Cooper" userId="bf124abb-9a2b-4602-9121-6ae61623fa8e" providerId="ADAL" clId="{0DECD1D8-FBAE-4099-A1BA-A76743BCCE0D}" dt="2024-04-30T14:03:55.213" v="197" actId="478"/>
          <ac:spMkLst>
            <pc:docMk/>
            <pc:sldMk cId="2887261957" sldId="273"/>
            <ac:spMk id="25" creationId="{3E0F4F74-D3FA-FF1B-FE1D-6F0A3A5B6B10}"/>
          </ac:spMkLst>
        </pc:spChg>
        <pc:spChg chg="del mod">
          <ac:chgData name="Rosie Cooper" userId="bf124abb-9a2b-4602-9121-6ae61623fa8e" providerId="ADAL" clId="{0DECD1D8-FBAE-4099-A1BA-A76743BCCE0D}" dt="2024-04-30T14:04:41.948" v="219" actId="478"/>
          <ac:spMkLst>
            <pc:docMk/>
            <pc:sldMk cId="2887261957" sldId="273"/>
            <ac:spMk id="30" creationId="{8E990AC1-3C81-0719-3C89-48A8A9569B82}"/>
          </ac:spMkLst>
        </pc:spChg>
        <pc:spChg chg="del mod">
          <ac:chgData name="Rosie Cooper" userId="bf124abb-9a2b-4602-9121-6ae61623fa8e" providerId="ADAL" clId="{0DECD1D8-FBAE-4099-A1BA-A76743BCCE0D}" dt="2024-04-30T14:04:40.042" v="217" actId="478"/>
          <ac:spMkLst>
            <pc:docMk/>
            <pc:sldMk cId="2887261957" sldId="273"/>
            <ac:spMk id="31" creationId="{0A28E9ED-AFF8-E12E-943D-3416E6A04947}"/>
          </ac:spMkLst>
        </pc:spChg>
        <pc:spChg chg="del mod">
          <ac:chgData name="Rosie Cooper" userId="bf124abb-9a2b-4602-9121-6ae61623fa8e" providerId="ADAL" clId="{0DECD1D8-FBAE-4099-A1BA-A76743BCCE0D}" dt="2024-04-30T14:04:13.462" v="203" actId="478"/>
          <ac:spMkLst>
            <pc:docMk/>
            <pc:sldMk cId="2887261957" sldId="273"/>
            <ac:spMk id="32" creationId="{88125044-086E-EAE1-1F83-1142F776C2EA}"/>
          </ac:spMkLst>
        </pc:spChg>
        <pc:spChg chg="del">
          <ac:chgData name="Rosie Cooper" userId="bf124abb-9a2b-4602-9121-6ae61623fa8e" providerId="ADAL" clId="{0DECD1D8-FBAE-4099-A1BA-A76743BCCE0D}" dt="2024-04-30T14:04:09.622" v="199" actId="478"/>
          <ac:spMkLst>
            <pc:docMk/>
            <pc:sldMk cId="2887261957" sldId="273"/>
            <ac:spMk id="33" creationId="{9CA6A1DC-10DD-154A-43A4-4694C27D4054}"/>
          </ac:spMkLst>
        </pc:spChg>
        <pc:spChg chg="del">
          <ac:chgData name="Rosie Cooper" userId="bf124abb-9a2b-4602-9121-6ae61623fa8e" providerId="ADAL" clId="{0DECD1D8-FBAE-4099-A1BA-A76743BCCE0D}" dt="2024-04-30T14:04:15.437" v="205" actId="478"/>
          <ac:spMkLst>
            <pc:docMk/>
            <pc:sldMk cId="2887261957" sldId="273"/>
            <ac:spMk id="34" creationId="{3BD80995-F154-E7E7-C5DF-623A38525CC4}"/>
          </ac:spMkLst>
        </pc:spChg>
        <pc:spChg chg="del mod">
          <ac:chgData name="Rosie Cooper" userId="bf124abb-9a2b-4602-9121-6ae61623fa8e" providerId="ADAL" clId="{0DECD1D8-FBAE-4099-A1BA-A76743BCCE0D}" dt="2024-04-30T14:04:17.254" v="206" actId="478"/>
          <ac:spMkLst>
            <pc:docMk/>
            <pc:sldMk cId="2887261957" sldId="273"/>
            <ac:spMk id="35" creationId="{25A1669E-ADD4-002A-5859-D5F30B5E0547}"/>
          </ac:spMkLst>
        </pc:spChg>
        <pc:spChg chg="mod">
          <ac:chgData name="Rosie Cooper" userId="bf124abb-9a2b-4602-9121-6ae61623fa8e" providerId="ADAL" clId="{0DECD1D8-FBAE-4099-A1BA-A76743BCCE0D}" dt="2024-04-30T14:02:17.334" v="186" actId="20577"/>
          <ac:spMkLst>
            <pc:docMk/>
            <pc:sldMk cId="2887261957" sldId="273"/>
            <ac:spMk id="37" creationId="{59DD5749-A2B3-8E5D-98F5-4ADE2E664F57}"/>
          </ac:spMkLst>
        </pc:spChg>
        <pc:spChg chg="del mod">
          <ac:chgData name="Rosie Cooper" userId="bf124abb-9a2b-4602-9121-6ae61623fa8e" providerId="ADAL" clId="{0DECD1D8-FBAE-4099-A1BA-A76743BCCE0D}" dt="2024-04-30T14:04:53.242" v="224" actId="478"/>
          <ac:spMkLst>
            <pc:docMk/>
            <pc:sldMk cId="2887261957" sldId="273"/>
            <ac:spMk id="38" creationId="{43C6C337-5A58-48E4-8C4C-2D53D291A91C}"/>
          </ac:spMkLst>
        </pc:spChg>
        <pc:spChg chg="del">
          <ac:chgData name="Rosie Cooper" userId="bf124abb-9a2b-4602-9121-6ae61623fa8e" providerId="ADAL" clId="{0DECD1D8-FBAE-4099-A1BA-A76743BCCE0D}" dt="2024-04-30T14:04:52.105" v="223" actId="478"/>
          <ac:spMkLst>
            <pc:docMk/>
            <pc:sldMk cId="2887261957" sldId="273"/>
            <ac:spMk id="39" creationId="{AA4A1BBF-CBB5-94B8-0ABE-3FE0AD255CB5}"/>
          </ac:spMkLst>
        </pc:spChg>
        <pc:spChg chg="del">
          <ac:chgData name="Rosie Cooper" userId="bf124abb-9a2b-4602-9121-6ae61623fa8e" providerId="ADAL" clId="{0DECD1D8-FBAE-4099-A1BA-A76743BCCE0D}" dt="2024-04-30T14:03:50.634" v="193" actId="478"/>
          <ac:spMkLst>
            <pc:docMk/>
            <pc:sldMk cId="2887261957" sldId="273"/>
            <ac:spMk id="44" creationId="{9CBF1E32-6B63-203E-22C2-A582CD3F09F8}"/>
          </ac:spMkLst>
        </pc:spChg>
        <pc:spChg chg="del">
          <ac:chgData name="Rosie Cooper" userId="bf124abb-9a2b-4602-9121-6ae61623fa8e" providerId="ADAL" clId="{0DECD1D8-FBAE-4099-A1BA-A76743BCCE0D}" dt="2024-04-30T14:03:52.091" v="194" actId="478"/>
          <ac:spMkLst>
            <pc:docMk/>
            <pc:sldMk cId="2887261957" sldId="273"/>
            <ac:spMk id="45" creationId="{2FF3312F-4AD7-1271-9041-DA13EBAF4E4D}"/>
          </ac:spMkLst>
        </pc:spChg>
        <pc:picChg chg="add del mod ord">
          <ac:chgData name="Rosie Cooper" userId="bf124abb-9a2b-4602-9121-6ae61623fa8e" providerId="ADAL" clId="{0DECD1D8-FBAE-4099-A1BA-A76743BCCE0D}" dt="2024-04-30T14:04:34.954" v="212" actId="478"/>
          <ac:picMkLst>
            <pc:docMk/>
            <pc:sldMk cId="2887261957" sldId="273"/>
            <ac:picMk id="5" creationId="{2ECC60F6-3BD3-AD2C-56E1-C613DE5026E9}"/>
          </ac:picMkLst>
        </pc:picChg>
        <pc:picChg chg="del">
          <ac:chgData name="Rosie Cooper" userId="bf124abb-9a2b-4602-9121-6ae61623fa8e" providerId="ADAL" clId="{0DECD1D8-FBAE-4099-A1BA-A76743BCCE0D}" dt="2024-04-30T14:09:05.967" v="309" actId="478"/>
          <ac:picMkLst>
            <pc:docMk/>
            <pc:sldMk cId="2887261957" sldId="273"/>
            <ac:picMk id="50" creationId="{E65EB417-F47C-144E-5655-E9B52127CD32}"/>
          </ac:picMkLst>
        </pc:picChg>
        <pc:picChg chg="del">
          <ac:chgData name="Rosie Cooper" userId="bf124abb-9a2b-4602-9121-6ae61623fa8e" providerId="ADAL" clId="{0DECD1D8-FBAE-4099-A1BA-A76743BCCE0D}" dt="2024-04-30T14:04:38.339" v="215" actId="478"/>
          <ac:picMkLst>
            <pc:docMk/>
            <pc:sldMk cId="2887261957" sldId="273"/>
            <ac:picMk id="51" creationId="{3AEA4A09-6F29-78C8-D78B-3791311D6841}"/>
          </ac:picMkLst>
        </pc:picChg>
        <pc:picChg chg="del">
          <ac:chgData name="Rosie Cooper" userId="bf124abb-9a2b-4602-9121-6ae61623fa8e" providerId="ADAL" clId="{0DECD1D8-FBAE-4099-A1BA-A76743BCCE0D}" dt="2024-04-30T14:04:19.225" v="208" actId="478"/>
          <ac:picMkLst>
            <pc:docMk/>
            <pc:sldMk cId="2887261957" sldId="273"/>
            <ac:picMk id="53" creationId="{E6283AB9-11A0-B917-18E6-025E067BD131}"/>
          </ac:picMkLst>
        </pc:picChg>
        <pc:picChg chg="del">
          <ac:chgData name="Rosie Cooper" userId="bf124abb-9a2b-4602-9121-6ae61623fa8e" providerId="ADAL" clId="{0DECD1D8-FBAE-4099-A1BA-A76743BCCE0D}" dt="2024-04-30T14:04:19.973" v="209" actId="478"/>
          <ac:picMkLst>
            <pc:docMk/>
            <pc:sldMk cId="2887261957" sldId="273"/>
            <ac:picMk id="54" creationId="{41411C9E-A68D-8521-39AB-1E5A16AC4396}"/>
          </ac:picMkLst>
        </pc:picChg>
        <pc:picChg chg="del">
          <ac:chgData name="Rosie Cooper" userId="bf124abb-9a2b-4602-9121-6ae61623fa8e" providerId="ADAL" clId="{0DECD1D8-FBAE-4099-A1BA-A76743BCCE0D}" dt="2024-04-30T14:04:14.232" v="204" actId="478"/>
          <ac:picMkLst>
            <pc:docMk/>
            <pc:sldMk cId="2887261957" sldId="273"/>
            <ac:picMk id="56" creationId="{D3D3DD81-05AC-3CCF-1FE4-537E4DD6C821}"/>
          </ac:picMkLst>
        </pc:picChg>
        <pc:picChg chg="del">
          <ac:chgData name="Rosie Cooper" userId="bf124abb-9a2b-4602-9121-6ae61623fa8e" providerId="ADAL" clId="{0DECD1D8-FBAE-4099-A1BA-A76743BCCE0D}" dt="2024-04-30T14:04:10.849" v="200" actId="478"/>
          <ac:picMkLst>
            <pc:docMk/>
            <pc:sldMk cId="2887261957" sldId="273"/>
            <ac:picMk id="57" creationId="{D75BE5E9-1EF7-D685-4065-1B4523D9D832}"/>
          </ac:picMkLst>
        </pc:picChg>
        <pc:picChg chg="del">
          <ac:chgData name="Rosie Cooper" userId="bf124abb-9a2b-4602-9121-6ae61623fa8e" providerId="ADAL" clId="{0DECD1D8-FBAE-4099-A1BA-A76743BCCE0D}" dt="2024-04-30T14:04:38.911" v="216" actId="478"/>
          <ac:picMkLst>
            <pc:docMk/>
            <pc:sldMk cId="2887261957" sldId="273"/>
            <ac:picMk id="58" creationId="{98C4EE7D-28DD-E0B1-FAF1-A86D87D6EAE6}"/>
          </ac:picMkLst>
        </pc:picChg>
        <pc:picChg chg="del">
          <ac:chgData name="Rosie Cooper" userId="bf124abb-9a2b-4602-9121-6ae61623fa8e" providerId="ADAL" clId="{0DECD1D8-FBAE-4099-A1BA-A76743BCCE0D}" dt="2024-04-30T14:04:54.640" v="226" actId="478"/>
          <ac:picMkLst>
            <pc:docMk/>
            <pc:sldMk cId="2887261957" sldId="273"/>
            <ac:picMk id="61" creationId="{1A0DEB10-AD7B-EC8A-BE10-01243A2ADBC8}"/>
          </ac:picMkLst>
        </pc:picChg>
        <pc:picChg chg="del">
          <ac:chgData name="Rosie Cooper" userId="bf124abb-9a2b-4602-9121-6ae61623fa8e" providerId="ADAL" clId="{0DECD1D8-FBAE-4099-A1BA-A76743BCCE0D}" dt="2024-04-30T13:54:46.965" v="132" actId="478"/>
          <ac:picMkLst>
            <pc:docMk/>
            <pc:sldMk cId="2887261957" sldId="273"/>
            <ac:picMk id="62" creationId="{0C24C16A-00A9-76C4-0E63-75D4B1483DDE}"/>
          </ac:picMkLst>
        </pc:picChg>
        <pc:picChg chg="add del mod ord">
          <ac:chgData name="Rosie Cooper" userId="bf124abb-9a2b-4602-9121-6ae61623fa8e" providerId="ADAL" clId="{0DECD1D8-FBAE-4099-A1BA-A76743BCCE0D}" dt="2024-04-30T14:04:40.655" v="218" actId="478"/>
          <ac:picMkLst>
            <pc:docMk/>
            <pc:sldMk cId="2887261957" sldId="273"/>
            <ac:picMk id="65" creationId="{EA38A845-4F72-6AF6-B52B-28EB46E61D2B}"/>
          </ac:picMkLst>
        </pc:picChg>
        <pc:picChg chg="del">
          <ac:chgData name="Rosie Cooper" userId="bf124abb-9a2b-4602-9121-6ae61623fa8e" providerId="ADAL" clId="{0DECD1D8-FBAE-4099-A1BA-A76743BCCE0D}" dt="2024-04-30T14:04:48.773" v="222" actId="478"/>
          <ac:picMkLst>
            <pc:docMk/>
            <pc:sldMk cId="2887261957" sldId="273"/>
            <ac:picMk id="69" creationId="{61BA0378-745A-E0F3-7697-01D9DFBD43B7}"/>
          </ac:picMkLst>
        </pc:picChg>
        <pc:picChg chg="del">
          <ac:chgData name="Rosie Cooper" userId="bf124abb-9a2b-4602-9121-6ae61623fa8e" providerId="ADAL" clId="{0DECD1D8-FBAE-4099-A1BA-A76743BCCE0D}" dt="2024-04-30T14:03:52.976" v="195" actId="478"/>
          <ac:picMkLst>
            <pc:docMk/>
            <pc:sldMk cId="2887261957" sldId="273"/>
            <ac:picMk id="74" creationId="{11140C9C-000B-14AC-6D83-0BE84414F1C2}"/>
          </ac:picMkLst>
        </pc:picChg>
        <pc:picChg chg="del">
          <ac:chgData name="Rosie Cooper" userId="bf124abb-9a2b-4602-9121-6ae61623fa8e" providerId="ADAL" clId="{0DECD1D8-FBAE-4099-A1BA-A76743BCCE0D}" dt="2024-04-30T14:03:49.227" v="192" actId="478"/>
          <ac:picMkLst>
            <pc:docMk/>
            <pc:sldMk cId="2887261957" sldId="273"/>
            <ac:picMk id="76" creationId="{ECAE4F18-01C9-6460-4D40-F3ED9DDF0A1C}"/>
          </ac:picMkLst>
        </pc:picChg>
        <pc:picChg chg="del">
          <ac:chgData name="Rosie Cooper" userId="bf124abb-9a2b-4602-9121-6ae61623fa8e" providerId="ADAL" clId="{0DECD1D8-FBAE-4099-A1BA-A76743BCCE0D}" dt="2024-04-30T14:04:53.791" v="225" actId="478"/>
          <ac:picMkLst>
            <pc:docMk/>
            <pc:sldMk cId="2887261957" sldId="273"/>
            <ac:picMk id="78" creationId="{43F041BB-F77B-79DC-49B8-00F410472E18}"/>
          </ac:picMkLst>
        </pc:picChg>
        <pc:picChg chg="del">
          <ac:chgData name="Rosie Cooper" userId="bf124abb-9a2b-4602-9121-6ae61623fa8e" providerId="ADAL" clId="{0DECD1D8-FBAE-4099-A1BA-A76743BCCE0D}" dt="2024-04-30T14:04:08.545" v="198" actId="478"/>
          <ac:picMkLst>
            <pc:docMk/>
            <pc:sldMk cId="2887261957" sldId="273"/>
            <ac:picMk id="82" creationId="{9E39EC41-7717-AA8F-C9CD-CABB8B76867F}"/>
          </ac:picMkLst>
        </pc:picChg>
        <pc:picChg chg="del">
          <ac:chgData name="Rosie Cooper" userId="bf124abb-9a2b-4602-9121-6ae61623fa8e" providerId="ADAL" clId="{0DECD1D8-FBAE-4099-A1BA-A76743BCCE0D}" dt="2024-04-30T14:04:17.839" v="207" actId="478"/>
          <ac:picMkLst>
            <pc:docMk/>
            <pc:sldMk cId="2887261957" sldId="273"/>
            <ac:picMk id="84" creationId="{15031978-71E5-F34B-4D93-041FD8EEBDDC}"/>
          </ac:picMkLst>
        </pc:picChg>
      </pc:sldChg>
      <pc:sldChg chg="addSp modSp add mod">
        <pc:chgData name="Rosie Cooper" userId="bf124abb-9a2b-4602-9121-6ae61623fa8e" providerId="ADAL" clId="{0DECD1D8-FBAE-4099-A1BA-A76743BCCE0D}" dt="2024-04-30T14:06:01.654" v="249" actId="207"/>
        <pc:sldMkLst>
          <pc:docMk/>
          <pc:sldMk cId="3410750533" sldId="274"/>
        </pc:sldMkLst>
        <pc:spChg chg="mod">
          <ac:chgData name="Rosie Cooper" userId="bf124abb-9a2b-4602-9121-6ae61623fa8e" providerId="ADAL" clId="{0DECD1D8-FBAE-4099-A1BA-A76743BCCE0D}" dt="2024-04-30T14:05:57.716" v="248" actId="33553"/>
          <ac:spMkLst>
            <pc:docMk/>
            <pc:sldMk cId="3410750533" sldId="274"/>
            <ac:spMk id="7" creationId="{B35AA7AA-C994-1347-56B3-EFADE6D10014}"/>
          </ac:spMkLst>
        </pc:spChg>
        <pc:spChg chg="add mod">
          <ac:chgData name="Rosie Cooper" userId="bf124abb-9a2b-4602-9121-6ae61623fa8e" providerId="ADAL" clId="{0DECD1D8-FBAE-4099-A1BA-A76743BCCE0D}" dt="2024-04-30T14:06:01.654" v="249" actId="207"/>
          <ac:spMkLst>
            <pc:docMk/>
            <pc:sldMk cId="3410750533" sldId="274"/>
            <ac:spMk id="8" creationId="{32A77BD0-13DE-B77C-FCE2-D2932D40E963}"/>
          </ac:spMkLst>
        </pc:spChg>
      </pc:sldChg>
      <pc:sldChg chg="addSp modSp add mod">
        <pc:chgData name="Rosie Cooper" userId="bf124abb-9a2b-4602-9121-6ae61623fa8e" providerId="ADAL" clId="{0DECD1D8-FBAE-4099-A1BA-A76743BCCE0D}" dt="2024-04-30T14:06:23.701" v="253" actId="20577"/>
        <pc:sldMkLst>
          <pc:docMk/>
          <pc:sldMk cId="3724519140" sldId="275"/>
        </pc:sldMkLst>
        <pc:spChg chg="mod">
          <ac:chgData name="Rosie Cooper" userId="bf124abb-9a2b-4602-9121-6ae61623fa8e" providerId="ADAL" clId="{0DECD1D8-FBAE-4099-A1BA-A76743BCCE0D}" dt="2024-04-30T14:06:19.036" v="251" actId="33553"/>
          <ac:spMkLst>
            <pc:docMk/>
            <pc:sldMk cId="3724519140" sldId="275"/>
            <ac:spMk id="7" creationId="{B35AA7AA-C994-1347-56B3-EFADE6D10014}"/>
          </ac:spMkLst>
        </pc:spChg>
        <pc:spChg chg="add mod">
          <ac:chgData name="Rosie Cooper" userId="bf124abb-9a2b-4602-9121-6ae61623fa8e" providerId="ADAL" clId="{0DECD1D8-FBAE-4099-A1BA-A76743BCCE0D}" dt="2024-04-30T14:06:23.701" v="253" actId="20577"/>
          <ac:spMkLst>
            <pc:docMk/>
            <pc:sldMk cId="3724519140" sldId="275"/>
            <ac:spMk id="8" creationId="{96E54251-6C79-ECFD-C9C3-D18B9F2B4D41}"/>
          </ac:spMkLst>
        </pc:spChg>
      </pc:sldChg>
      <pc:sldChg chg="delSp modSp add del mod">
        <pc:chgData name="Rosie Cooper" userId="bf124abb-9a2b-4602-9121-6ae61623fa8e" providerId="ADAL" clId="{0DECD1D8-FBAE-4099-A1BA-A76743BCCE0D}" dt="2024-04-30T14:46:09.274" v="318" actId="47"/>
        <pc:sldMkLst>
          <pc:docMk/>
          <pc:sldMk cId="1554707457" sldId="276"/>
        </pc:sldMkLst>
        <pc:spChg chg="del">
          <ac:chgData name="Rosie Cooper" userId="bf124abb-9a2b-4602-9121-6ae61623fa8e" providerId="ADAL" clId="{0DECD1D8-FBAE-4099-A1BA-A76743BCCE0D}" dt="2024-04-30T14:45:47.229" v="314" actId="478"/>
          <ac:spMkLst>
            <pc:docMk/>
            <pc:sldMk cId="1554707457" sldId="276"/>
            <ac:spMk id="2" creationId="{707525A2-F461-C866-1E25-1D389AADE379}"/>
          </ac:spMkLst>
        </pc:spChg>
        <pc:spChg chg="del">
          <ac:chgData name="Rosie Cooper" userId="bf124abb-9a2b-4602-9121-6ae61623fa8e" providerId="ADAL" clId="{0DECD1D8-FBAE-4099-A1BA-A76743BCCE0D}" dt="2024-04-30T14:45:47.229" v="314" actId="478"/>
          <ac:spMkLst>
            <pc:docMk/>
            <pc:sldMk cId="1554707457" sldId="276"/>
            <ac:spMk id="4" creationId="{1890036B-80EE-67D6-ACB2-0DD7AC3F5EFD}"/>
          </ac:spMkLst>
        </pc:spChg>
        <pc:spChg chg="del">
          <ac:chgData name="Rosie Cooper" userId="bf124abb-9a2b-4602-9121-6ae61623fa8e" providerId="ADAL" clId="{0DECD1D8-FBAE-4099-A1BA-A76743BCCE0D}" dt="2024-04-30T14:45:51.107" v="316" actId="478"/>
          <ac:spMkLst>
            <pc:docMk/>
            <pc:sldMk cId="1554707457" sldId="276"/>
            <ac:spMk id="7" creationId="{B35AA7AA-C994-1347-56B3-EFADE6D10014}"/>
          </ac:spMkLst>
        </pc:spChg>
        <pc:spChg chg="del">
          <ac:chgData name="Rosie Cooper" userId="bf124abb-9a2b-4602-9121-6ae61623fa8e" providerId="ADAL" clId="{0DECD1D8-FBAE-4099-A1BA-A76743BCCE0D}" dt="2024-04-30T14:45:47.229" v="314" actId="478"/>
          <ac:spMkLst>
            <pc:docMk/>
            <pc:sldMk cId="1554707457" sldId="276"/>
            <ac:spMk id="14" creationId="{5D04D2EE-4F87-6961-60AE-31BA684527BA}"/>
          </ac:spMkLst>
        </pc:spChg>
        <pc:spChg chg="del">
          <ac:chgData name="Rosie Cooper" userId="bf124abb-9a2b-4602-9121-6ae61623fa8e" providerId="ADAL" clId="{0DECD1D8-FBAE-4099-A1BA-A76743BCCE0D}" dt="2024-04-30T14:45:47.229" v="314" actId="478"/>
          <ac:spMkLst>
            <pc:docMk/>
            <pc:sldMk cId="1554707457" sldId="276"/>
            <ac:spMk id="15" creationId="{36B745D2-3676-2E8D-F493-8575AA2340A8}"/>
          </ac:spMkLst>
        </pc:spChg>
        <pc:spChg chg="del">
          <ac:chgData name="Rosie Cooper" userId="bf124abb-9a2b-4602-9121-6ae61623fa8e" providerId="ADAL" clId="{0DECD1D8-FBAE-4099-A1BA-A76743BCCE0D}" dt="2024-04-30T14:45:47.229" v="314" actId="478"/>
          <ac:spMkLst>
            <pc:docMk/>
            <pc:sldMk cId="1554707457" sldId="276"/>
            <ac:spMk id="16" creationId="{C8567E98-80CA-7CBF-2BCB-2B112833F6F1}"/>
          </ac:spMkLst>
        </pc:spChg>
        <pc:spChg chg="del">
          <ac:chgData name="Rosie Cooper" userId="bf124abb-9a2b-4602-9121-6ae61623fa8e" providerId="ADAL" clId="{0DECD1D8-FBAE-4099-A1BA-A76743BCCE0D}" dt="2024-04-30T14:45:47.229" v="314" actId="478"/>
          <ac:spMkLst>
            <pc:docMk/>
            <pc:sldMk cId="1554707457" sldId="276"/>
            <ac:spMk id="17" creationId="{5BB5F5CE-B11B-FDC1-8F30-B27BEA290954}"/>
          </ac:spMkLst>
        </pc:spChg>
        <pc:spChg chg="del">
          <ac:chgData name="Rosie Cooper" userId="bf124abb-9a2b-4602-9121-6ae61623fa8e" providerId="ADAL" clId="{0DECD1D8-FBAE-4099-A1BA-A76743BCCE0D}" dt="2024-04-30T14:45:47.229" v="314" actId="478"/>
          <ac:spMkLst>
            <pc:docMk/>
            <pc:sldMk cId="1554707457" sldId="276"/>
            <ac:spMk id="18" creationId="{2E832F82-4F8F-C845-0DB6-7550042ED464}"/>
          </ac:spMkLst>
        </pc:spChg>
        <pc:spChg chg="del">
          <ac:chgData name="Rosie Cooper" userId="bf124abb-9a2b-4602-9121-6ae61623fa8e" providerId="ADAL" clId="{0DECD1D8-FBAE-4099-A1BA-A76743BCCE0D}" dt="2024-04-30T14:45:47.229" v="314" actId="478"/>
          <ac:spMkLst>
            <pc:docMk/>
            <pc:sldMk cId="1554707457" sldId="276"/>
            <ac:spMk id="19" creationId="{60B475C5-7881-5FF9-B541-433CCF5598FA}"/>
          </ac:spMkLst>
        </pc:spChg>
        <pc:spChg chg="del">
          <ac:chgData name="Rosie Cooper" userId="bf124abb-9a2b-4602-9121-6ae61623fa8e" providerId="ADAL" clId="{0DECD1D8-FBAE-4099-A1BA-A76743BCCE0D}" dt="2024-04-30T14:45:47.229" v="314" actId="478"/>
          <ac:spMkLst>
            <pc:docMk/>
            <pc:sldMk cId="1554707457" sldId="276"/>
            <ac:spMk id="20" creationId="{B6B1725A-A07F-1F7B-33E2-E4FEB9B2A31E}"/>
          </ac:spMkLst>
        </pc:spChg>
        <pc:spChg chg="del">
          <ac:chgData name="Rosie Cooper" userId="bf124abb-9a2b-4602-9121-6ae61623fa8e" providerId="ADAL" clId="{0DECD1D8-FBAE-4099-A1BA-A76743BCCE0D}" dt="2024-04-30T14:45:47.229" v="314" actId="478"/>
          <ac:spMkLst>
            <pc:docMk/>
            <pc:sldMk cId="1554707457" sldId="276"/>
            <ac:spMk id="21" creationId="{1644A031-A576-C80E-F561-8AC86808D930}"/>
          </ac:spMkLst>
        </pc:spChg>
        <pc:spChg chg="del">
          <ac:chgData name="Rosie Cooper" userId="bf124abb-9a2b-4602-9121-6ae61623fa8e" providerId="ADAL" clId="{0DECD1D8-FBAE-4099-A1BA-A76743BCCE0D}" dt="2024-04-30T14:45:47.229" v="314" actId="478"/>
          <ac:spMkLst>
            <pc:docMk/>
            <pc:sldMk cId="1554707457" sldId="276"/>
            <ac:spMk id="24" creationId="{530B1398-32BD-1E5C-2277-C21BD27488B8}"/>
          </ac:spMkLst>
        </pc:spChg>
        <pc:spChg chg="del">
          <ac:chgData name="Rosie Cooper" userId="bf124abb-9a2b-4602-9121-6ae61623fa8e" providerId="ADAL" clId="{0DECD1D8-FBAE-4099-A1BA-A76743BCCE0D}" dt="2024-04-30T14:45:47.229" v="314" actId="478"/>
          <ac:spMkLst>
            <pc:docMk/>
            <pc:sldMk cId="1554707457" sldId="276"/>
            <ac:spMk id="25" creationId="{3E0F4F74-D3FA-FF1B-FE1D-6F0A3A5B6B10}"/>
          </ac:spMkLst>
        </pc:spChg>
        <pc:spChg chg="del">
          <ac:chgData name="Rosie Cooper" userId="bf124abb-9a2b-4602-9121-6ae61623fa8e" providerId="ADAL" clId="{0DECD1D8-FBAE-4099-A1BA-A76743BCCE0D}" dt="2024-04-30T14:45:47.229" v="314" actId="478"/>
          <ac:spMkLst>
            <pc:docMk/>
            <pc:sldMk cId="1554707457" sldId="276"/>
            <ac:spMk id="26" creationId="{4E9D09A4-852B-E295-D66E-66F4BB8112F8}"/>
          </ac:spMkLst>
        </pc:spChg>
        <pc:spChg chg="del">
          <ac:chgData name="Rosie Cooper" userId="bf124abb-9a2b-4602-9121-6ae61623fa8e" providerId="ADAL" clId="{0DECD1D8-FBAE-4099-A1BA-A76743BCCE0D}" dt="2024-04-30T14:45:47.229" v="314" actId="478"/>
          <ac:spMkLst>
            <pc:docMk/>
            <pc:sldMk cId="1554707457" sldId="276"/>
            <ac:spMk id="27" creationId="{F07EB55F-7C81-3C60-78D5-B87FAA076C13}"/>
          </ac:spMkLst>
        </pc:spChg>
        <pc:spChg chg="del">
          <ac:chgData name="Rosie Cooper" userId="bf124abb-9a2b-4602-9121-6ae61623fa8e" providerId="ADAL" clId="{0DECD1D8-FBAE-4099-A1BA-A76743BCCE0D}" dt="2024-04-30T14:45:47.229" v="314" actId="478"/>
          <ac:spMkLst>
            <pc:docMk/>
            <pc:sldMk cId="1554707457" sldId="276"/>
            <ac:spMk id="28" creationId="{D379CD59-AAA5-8EBA-2E24-89C106D40F79}"/>
          </ac:spMkLst>
        </pc:spChg>
        <pc:spChg chg="del">
          <ac:chgData name="Rosie Cooper" userId="bf124abb-9a2b-4602-9121-6ae61623fa8e" providerId="ADAL" clId="{0DECD1D8-FBAE-4099-A1BA-A76743BCCE0D}" dt="2024-04-30T14:45:49.225" v="315" actId="478"/>
          <ac:spMkLst>
            <pc:docMk/>
            <pc:sldMk cId="1554707457" sldId="276"/>
            <ac:spMk id="29" creationId="{30B5D681-40FB-70F0-291A-507A501CF71F}"/>
          </ac:spMkLst>
        </pc:spChg>
        <pc:spChg chg="del">
          <ac:chgData name="Rosie Cooper" userId="bf124abb-9a2b-4602-9121-6ae61623fa8e" providerId="ADAL" clId="{0DECD1D8-FBAE-4099-A1BA-A76743BCCE0D}" dt="2024-04-30T14:45:47.229" v="314" actId="478"/>
          <ac:spMkLst>
            <pc:docMk/>
            <pc:sldMk cId="1554707457" sldId="276"/>
            <ac:spMk id="30" creationId="{8E990AC1-3C81-0719-3C89-48A8A9569B82}"/>
          </ac:spMkLst>
        </pc:spChg>
        <pc:spChg chg="del">
          <ac:chgData name="Rosie Cooper" userId="bf124abb-9a2b-4602-9121-6ae61623fa8e" providerId="ADAL" clId="{0DECD1D8-FBAE-4099-A1BA-A76743BCCE0D}" dt="2024-04-30T14:45:49.225" v="315" actId="478"/>
          <ac:spMkLst>
            <pc:docMk/>
            <pc:sldMk cId="1554707457" sldId="276"/>
            <ac:spMk id="31" creationId="{0A28E9ED-AFF8-E12E-943D-3416E6A04947}"/>
          </ac:spMkLst>
        </pc:spChg>
        <pc:spChg chg="del">
          <ac:chgData name="Rosie Cooper" userId="bf124abb-9a2b-4602-9121-6ae61623fa8e" providerId="ADAL" clId="{0DECD1D8-FBAE-4099-A1BA-A76743BCCE0D}" dt="2024-04-30T14:45:47.229" v="314" actId="478"/>
          <ac:spMkLst>
            <pc:docMk/>
            <pc:sldMk cId="1554707457" sldId="276"/>
            <ac:spMk id="32" creationId="{88125044-086E-EAE1-1F83-1142F776C2EA}"/>
          </ac:spMkLst>
        </pc:spChg>
        <pc:spChg chg="del">
          <ac:chgData name="Rosie Cooper" userId="bf124abb-9a2b-4602-9121-6ae61623fa8e" providerId="ADAL" clId="{0DECD1D8-FBAE-4099-A1BA-A76743BCCE0D}" dt="2024-04-30T14:45:49.225" v="315" actId="478"/>
          <ac:spMkLst>
            <pc:docMk/>
            <pc:sldMk cId="1554707457" sldId="276"/>
            <ac:spMk id="33" creationId="{9CA6A1DC-10DD-154A-43A4-4694C27D4054}"/>
          </ac:spMkLst>
        </pc:spChg>
        <pc:spChg chg="del">
          <ac:chgData name="Rosie Cooper" userId="bf124abb-9a2b-4602-9121-6ae61623fa8e" providerId="ADAL" clId="{0DECD1D8-FBAE-4099-A1BA-A76743BCCE0D}" dt="2024-04-30T14:45:47.229" v="314" actId="478"/>
          <ac:spMkLst>
            <pc:docMk/>
            <pc:sldMk cId="1554707457" sldId="276"/>
            <ac:spMk id="34" creationId="{3BD80995-F154-E7E7-C5DF-623A38525CC4}"/>
          </ac:spMkLst>
        </pc:spChg>
        <pc:spChg chg="del">
          <ac:chgData name="Rosie Cooper" userId="bf124abb-9a2b-4602-9121-6ae61623fa8e" providerId="ADAL" clId="{0DECD1D8-FBAE-4099-A1BA-A76743BCCE0D}" dt="2024-04-30T14:45:49.225" v="315" actId="478"/>
          <ac:spMkLst>
            <pc:docMk/>
            <pc:sldMk cId="1554707457" sldId="276"/>
            <ac:spMk id="35" creationId="{25A1669E-ADD4-002A-5859-D5F30B5E0547}"/>
          </ac:spMkLst>
        </pc:spChg>
        <pc:spChg chg="del">
          <ac:chgData name="Rosie Cooper" userId="bf124abb-9a2b-4602-9121-6ae61623fa8e" providerId="ADAL" clId="{0DECD1D8-FBAE-4099-A1BA-A76743BCCE0D}" dt="2024-04-30T14:45:47.229" v="314" actId="478"/>
          <ac:spMkLst>
            <pc:docMk/>
            <pc:sldMk cId="1554707457" sldId="276"/>
            <ac:spMk id="36" creationId="{83B2321E-F8BE-795E-512E-C6AC7E96442F}"/>
          </ac:spMkLst>
        </pc:spChg>
        <pc:spChg chg="del">
          <ac:chgData name="Rosie Cooper" userId="bf124abb-9a2b-4602-9121-6ae61623fa8e" providerId="ADAL" clId="{0DECD1D8-FBAE-4099-A1BA-A76743BCCE0D}" dt="2024-04-30T14:45:49.225" v="315" actId="478"/>
          <ac:spMkLst>
            <pc:docMk/>
            <pc:sldMk cId="1554707457" sldId="276"/>
            <ac:spMk id="37" creationId="{59DD5749-A2B3-8E5D-98F5-4ADE2E664F57}"/>
          </ac:spMkLst>
        </pc:spChg>
        <pc:spChg chg="del">
          <ac:chgData name="Rosie Cooper" userId="bf124abb-9a2b-4602-9121-6ae61623fa8e" providerId="ADAL" clId="{0DECD1D8-FBAE-4099-A1BA-A76743BCCE0D}" dt="2024-04-30T14:45:47.229" v="314" actId="478"/>
          <ac:spMkLst>
            <pc:docMk/>
            <pc:sldMk cId="1554707457" sldId="276"/>
            <ac:spMk id="38" creationId="{43C6C337-5A58-48E4-8C4C-2D53D291A91C}"/>
          </ac:spMkLst>
        </pc:spChg>
        <pc:spChg chg="del">
          <ac:chgData name="Rosie Cooper" userId="bf124abb-9a2b-4602-9121-6ae61623fa8e" providerId="ADAL" clId="{0DECD1D8-FBAE-4099-A1BA-A76743BCCE0D}" dt="2024-04-30T14:45:49.225" v="315" actId="478"/>
          <ac:spMkLst>
            <pc:docMk/>
            <pc:sldMk cId="1554707457" sldId="276"/>
            <ac:spMk id="39" creationId="{AA4A1BBF-CBB5-94B8-0ABE-3FE0AD255CB5}"/>
          </ac:spMkLst>
        </pc:spChg>
        <pc:spChg chg="del">
          <ac:chgData name="Rosie Cooper" userId="bf124abb-9a2b-4602-9121-6ae61623fa8e" providerId="ADAL" clId="{0DECD1D8-FBAE-4099-A1BA-A76743BCCE0D}" dt="2024-04-30T14:45:47.229" v="314" actId="478"/>
          <ac:spMkLst>
            <pc:docMk/>
            <pc:sldMk cId="1554707457" sldId="276"/>
            <ac:spMk id="44" creationId="{9CBF1E32-6B63-203E-22C2-A582CD3F09F8}"/>
          </ac:spMkLst>
        </pc:spChg>
        <pc:spChg chg="del">
          <ac:chgData name="Rosie Cooper" userId="bf124abb-9a2b-4602-9121-6ae61623fa8e" providerId="ADAL" clId="{0DECD1D8-FBAE-4099-A1BA-A76743BCCE0D}" dt="2024-04-30T14:45:47.229" v="314" actId="478"/>
          <ac:spMkLst>
            <pc:docMk/>
            <pc:sldMk cId="1554707457" sldId="276"/>
            <ac:spMk id="45" creationId="{2FF3312F-4AD7-1271-9041-DA13EBAF4E4D}"/>
          </ac:spMkLst>
        </pc:spChg>
        <pc:picChg chg="mod modVis">
          <ac:chgData name="Rosie Cooper" userId="bf124abb-9a2b-4602-9121-6ae61623fa8e" providerId="ADAL" clId="{0DECD1D8-FBAE-4099-A1BA-A76743BCCE0D}" dt="2024-04-30T14:45:52.290" v="317" actId="14429"/>
          <ac:picMkLst>
            <pc:docMk/>
            <pc:sldMk cId="1554707457" sldId="276"/>
            <ac:picMk id="3" creationId="{19E496CA-D408-5887-B27C-75DBBBE14817}"/>
          </ac:picMkLst>
        </pc:picChg>
        <pc:picChg chg="del">
          <ac:chgData name="Rosie Cooper" userId="bf124abb-9a2b-4602-9121-6ae61623fa8e" providerId="ADAL" clId="{0DECD1D8-FBAE-4099-A1BA-A76743BCCE0D}" dt="2024-04-30T14:45:47.229" v="314" actId="478"/>
          <ac:picMkLst>
            <pc:docMk/>
            <pc:sldMk cId="1554707457" sldId="276"/>
            <ac:picMk id="47" creationId="{2F34F869-0BF9-4BBC-60A4-F92CCCE2BD21}"/>
          </ac:picMkLst>
        </pc:picChg>
        <pc:picChg chg="del">
          <ac:chgData name="Rosie Cooper" userId="bf124abb-9a2b-4602-9121-6ae61623fa8e" providerId="ADAL" clId="{0DECD1D8-FBAE-4099-A1BA-A76743BCCE0D}" dt="2024-04-30T14:45:47.229" v="314" actId="478"/>
          <ac:picMkLst>
            <pc:docMk/>
            <pc:sldMk cId="1554707457" sldId="276"/>
            <ac:picMk id="49" creationId="{E7AF8872-9EB5-1985-D1E4-BF266755191B}"/>
          </ac:picMkLst>
        </pc:picChg>
        <pc:picChg chg="del">
          <ac:chgData name="Rosie Cooper" userId="bf124abb-9a2b-4602-9121-6ae61623fa8e" providerId="ADAL" clId="{0DECD1D8-FBAE-4099-A1BA-A76743BCCE0D}" dt="2024-04-30T14:45:47.229" v="314" actId="478"/>
          <ac:picMkLst>
            <pc:docMk/>
            <pc:sldMk cId="1554707457" sldId="276"/>
            <ac:picMk id="50" creationId="{E65EB417-F47C-144E-5655-E9B52127CD32}"/>
          </ac:picMkLst>
        </pc:picChg>
        <pc:picChg chg="del">
          <ac:chgData name="Rosie Cooper" userId="bf124abb-9a2b-4602-9121-6ae61623fa8e" providerId="ADAL" clId="{0DECD1D8-FBAE-4099-A1BA-A76743BCCE0D}" dt="2024-04-30T14:45:47.229" v="314" actId="478"/>
          <ac:picMkLst>
            <pc:docMk/>
            <pc:sldMk cId="1554707457" sldId="276"/>
            <ac:picMk id="51" creationId="{3AEA4A09-6F29-78C8-D78B-3791311D6841}"/>
          </ac:picMkLst>
        </pc:picChg>
        <pc:picChg chg="del">
          <ac:chgData name="Rosie Cooper" userId="bf124abb-9a2b-4602-9121-6ae61623fa8e" providerId="ADAL" clId="{0DECD1D8-FBAE-4099-A1BA-A76743BCCE0D}" dt="2024-04-30T14:45:47.229" v="314" actId="478"/>
          <ac:picMkLst>
            <pc:docMk/>
            <pc:sldMk cId="1554707457" sldId="276"/>
            <ac:picMk id="52" creationId="{A57E76CD-96ED-9B99-F075-FE80BF1492F9}"/>
          </ac:picMkLst>
        </pc:picChg>
        <pc:picChg chg="del">
          <ac:chgData name="Rosie Cooper" userId="bf124abb-9a2b-4602-9121-6ae61623fa8e" providerId="ADAL" clId="{0DECD1D8-FBAE-4099-A1BA-A76743BCCE0D}" dt="2024-04-30T14:45:47.229" v="314" actId="478"/>
          <ac:picMkLst>
            <pc:docMk/>
            <pc:sldMk cId="1554707457" sldId="276"/>
            <ac:picMk id="53" creationId="{E6283AB9-11A0-B917-18E6-025E067BD131}"/>
          </ac:picMkLst>
        </pc:picChg>
        <pc:picChg chg="del">
          <ac:chgData name="Rosie Cooper" userId="bf124abb-9a2b-4602-9121-6ae61623fa8e" providerId="ADAL" clId="{0DECD1D8-FBAE-4099-A1BA-A76743BCCE0D}" dt="2024-04-30T14:45:47.229" v="314" actId="478"/>
          <ac:picMkLst>
            <pc:docMk/>
            <pc:sldMk cId="1554707457" sldId="276"/>
            <ac:picMk id="54" creationId="{41411C9E-A68D-8521-39AB-1E5A16AC4396}"/>
          </ac:picMkLst>
        </pc:picChg>
        <pc:picChg chg="del">
          <ac:chgData name="Rosie Cooper" userId="bf124abb-9a2b-4602-9121-6ae61623fa8e" providerId="ADAL" clId="{0DECD1D8-FBAE-4099-A1BA-A76743BCCE0D}" dt="2024-04-30T14:45:47.229" v="314" actId="478"/>
          <ac:picMkLst>
            <pc:docMk/>
            <pc:sldMk cId="1554707457" sldId="276"/>
            <ac:picMk id="55" creationId="{71E33940-4FB5-0DA3-6285-2AE8FC18F9E3}"/>
          </ac:picMkLst>
        </pc:picChg>
        <pc:picChg chg="del">
          <ac:chgData name="Rosie Cooper" userId="bf124abb-9a2b-4602-9121-6ae61623fa8e" providerId="ADAL" clId="{0DECD1D8-FBAE-4099-A1BA-A76743BCCE0D}" dt="2024-04-30T14:45:47.229" v="314" actId="478"/>
          <ac:picMkLst>
            <pc:docMk/>
            <pc:sldMk cId="1554707457" sldId="276"/>
            <ac:picMk id="56" creationId="{D3D3DD81-05AC-3CCF-1FE4-537E4DD6C821}"/>
          </ac:picMkLst>
        </pc:picChg>
        <pc:picChg chg="del">
          <ac:chgData name="Rosie Cooper" userId="bf124abb-9a2b-4602-9121-6ae61623fa8e" providerId="ADAL" clId="{0DECD1D8-FBAE-4099-A1BA-A76743BCCE0D}" dt="2024-04-30T14:45:47.229" v="314" actId="478"/>
          <ac:picMkLst>
            <pc:docMk/>
            <pc:sldMk cId="1554707457" sldId="276"/>
            <ac:picMk id="57" creationId="{D75BE5E9-1EF7-D685-4065-1B4523D9D832}"/>
          </ac:picMkLst>
        </pc:picChg>
        <pc:picChg chg="del">
          <ac:chgData name="Rosie Cooper" userId="bf124abb-9a2b-4602-9121-6ae61623fa8e" providerId="ADAL" clId="{0DECD1D8-FBAE-4099-A1BA-A76743BCCE0D}" dt="2024-04-30T14:45:47.229" v="314" actId="478"/>
          <ac:picMkLst>
            <pc:docMk/>
            <pc:sldMk cId="1554707457" sldId="276"/>
            <ac:picMk id="58" creationId="{98C4EE7D-28DD-E0B1-FAF1-A86D87D6EAE6}"/>
          </ac:picMkLst>
        </pc:picChg>
        <pc:picChg chg="del">
          <ac:chgData name="Rosie Cooper" userId="bf124abb-9a2b-4602-9121-6ae61623fa8e" providerId="ADAL" clId="{0DECD1D8-FBAE-4099-A1BA-A76743BCCE0D}" dt="2024-04-30T14:45:47.229" v="314" actId="478"/>
          <ac:picMkLst>
            <pc:docMk/>
            <pc:sldMk cId="1554707457" sldId="276"/>
            <ac:picMk id="59" creationId="{0E8CF3BF-1519-34B5-D72B-E8D42A3CCAE7}"/>
          </ac:picMkLst>
        </pc:picChg>
        <pc:picChg chg="del">
          <ac:chgData name="Rosie Cooper" userId="bf124abb-9a2b-4602-9121-6ae61623fa8e" providerId="ADAL" clId="{0DECD1D8-FBAE-4099-A1BA-A76743BCCE0D}" dt="2024-04-30T14:45:47.229" v="314" actId="478"/>
          <ac:picMkLst>
            <pc:docMk/>
            <pc:sldMk cId="1554707457" sldId="276"/>
            <ac:picMk id="60" creationId="{7790CD06-9C51-9AA1-7A08-84D5B3D88851}"/>
          </ac:picMkLst>
        </pc:picChg>
        <pc:picChg chg="del">
          <ac:chgData name="Rosie Cooper" userId="bf124abb-9a2b-4602-9121-6ae61623fa8e" providerId="ADAL" clId="{0DECD1D8-FBAE-4099-A1BA-A76743BCCE0D}" dt="2024-04-30T14:45:47.229" v="314" actId="478"/>
          <ac:picMkLst>
            <pc:docMk/>
            <pc:sldMk cId="1554707457" sldId="276"/>
            <ac:picMk id="61" creationId="{1A0DEB10-AD7B-EC8A-BE10-01243A2ADBC8}"/>
          </ac:picMkLst>
        </pc:picChg>
      </pc:sldChg>
    </pc:docChg>
  </pc:docChgLst>
  <pc:docChgLst>
    <pc:chgData name="Rosie Cooper" userId="bf124abb-9a2b-4602-9121-6ae61623fa8e" providerId="ADAL" clId="{9C23A8AB-98E8-479E-B83B-B234216EA28E}"/>
    <pc:docChg chg="custSel addSld delSld modSld">
      <pc:chgData name="Rosie Cooper" userId="bf124abb-9a2b-4602-9121-6ae61623fa8e" providerId="ADAL" clId="{9C23A8AB-98E8-479E-B83B-B234216EA28E}" dt="2024-03-21T20:40:23.133" v="52" actId="6549"/>
      <pc:docMkLst>
        <pc:docMk/>
      </pc:docMkLst>
      <pc:sldChg chg="del">
        <pc:chgData name="Rosie Cooper" userId="bf124abb-9a2b-4602-9121-6ae61623fa8e" providerId="ADAL" clId="{9C23A8AB-98E8-479E-B83B-B234216EA28E}" dt="2024-03-21T20:35:38.659" v="0" actId="47"/>
        <pc:sldMkLst>
          <pc:docMk/>
          <pc:sldMk cId="1248512973" sldId="256"/>
        </pc:sldMkLst>
      </pc:sldChg>
      <pc:sldChg chg="del">
        <pc:chgData name="Rosie Cooper" userId="bf124abb-9a2b-4602-9121-6ae61623fa8e" providerId="ADAL" clId="{9C23A8AB-98E8-479E-B83B-B234216EA28E}" dt="2024-03-21T20:35:39.417" v="1" actId="47"/>
        <pc:sldMkLst>
          <pc:docMk/>
          <pc:sldMk cId="3922173898" sldId="257"/>
        </pc:sldMkLst>
      </pc:sldChg>
      <pc:sldChg chg="delSp modSp mod">
        <pc:chgData name="Rosie Cooper" userId="bf124abb-9a2b-4602-9121-6ae61623fa8e" providerId="ADAL" clId="{9C23A8AB-98E8-479E-B83B-B234216EA28E}" dt="2024-03-21T20:38:58.499" v="31" actId="6549"/>
        <pc:sldMkLst>
          <pc:docMk/>
          <pc:sldMk cId="3141421128" sldId="258"/>
        </pc:sldMkLst>
        <pc:spChg chg="mod">
          <ac:chgData name="Rosie Cooper" userId="bf124abb-9a2b-4602-9121-6ae61623fa8e" providerId="ADAL" clId="{9C23A8AB-98E8-479E-B83B-B234216EA28E}" dt="2024-03-21T20:38:58.499" v="31" actId="6549"/>
          <ac:spMkLst>
            <pc:docMk/>
            <pc:sldMk cId="3141421128" sldId="258"/>
            <ac:spMk id="7" creationId="{B35AA7AA-C994-1347-56B3-EFADE6D10014}"/>
          </ac:spMkLst>
        </pc:spChg>
        <pc:spChg chg="del mod">
          <ac:chgData name="Rosie Cooper" userId="bf124abb-9a2b-4602-9121-6ae61623fa8e" providerId="ADAL" clId="{9C23A8AB-98E8-479E-B83B-B234216EA28E}" dt="2024-03-21T20:38:45.054" v="26" actId="478"/>
          <ac:spMkLst>
            <pc:docMk/>
            <pc:sldMk cId="3141421128" sldId="258"/>
            <ac:spMk id="8" creationId="{A1169AA3-304F-F611-29B3-0E344A97FD02}"/>
          </ac:spMkLst>
        </pc:spChg>
        <pc:spChg chg="mod">
          <ac:chgData name="Rosie Cooper" userId="bf124abb-9a2b-4602-9121-6ae61623fa8e" providerId="ADAL" clId="{9C23A8AB-98E8-479E-B83B-B234216EA28E}" dt="2024-03-21T20:37:23.453" v="17" actId="962"/>
          <ac:spMkLst>
            <pc:docMk/>
            <pc:sldMk cId="3141421128" sldId="258"/>
            <ac:spMk id="14" creationId="{5D04D2EE-4F87-6961-60AE-31BA684527BA}"/>
          </ac:spMkLst>
        </pc:spChg>
        <pc:spChg chg="mod">
          <ac:chgData name="Rosie Cooper" userId="bf124abb-9a2b-4602-9121-6ae61623fa8e" providerId="ADAL" clId="{9C23A8AB-98E8-479E-B83B-B234216EA28E}" dt="2024-03-21T20:37:23.453" v="17" actId="962"/>
          <ac:spMkLst>
            <pc:docMk/>
            <pc:sldMk cId="3141421128" sldId="258"/>
            <ac:spMk id="15" creationId="{36B745D2-3676-2E8D-F493-8575AA2340A8}"/>
          </ac:spMkLst>
        </pc:spChg>
        <pc:spChg chg="mod">
          <ac:chgData name="Rosie Cooper" userId="bf124abb-9a2b-4602-9121-6ae61623fa8e" providerId="ADAL" clId="{9C23A8AB-98E8-479E-B83B-B234216EA28E}" dt="2024-03-21T20:37:23.453" v="17" actId="962"/>
          <ac:spMkLst>
            <pc:docMk/>
            <pc:sldMk cId="3141421128" sldId="258"/>
            <ac:spMk id="23" creationId="{CADE07BD-FF5A-1C4E-B1B6-EB92C9E5121C}"/>
          </ac:spMkLst>
        </pc:spChg>
        <pc:spChg chg="mod">
          <ac:chgData name="Rosie Cooper" userId="bf124abb-9a2b-4602-9121-6ae61623fa8e" providerId="ADAL" clId="{9C23A8AB-98E8-479E-B83B-B234216EA28E}" dt="2024-03-21T20:37:23.453" v="17" actId="962"/>
          <ac:spMkLst>
            <pc:docMk/>
            <pc:sldMk cId="3141421128" sldId="258"/>
            <ac:spMk id="24" creationId="{530B1398-32BD-1E5C-2277-C21BD27488B8}"/>
          </ac:spMkLst>
        </pc:spChg>
        <pc:spChg chg="mod">
          <ac:chgData name="Rosie Cooper" userId="bf124abb-9a2b-4602-9121-6ae61623fa8e" providerId="ADAL" clId="{9C23A8AB-98E8-479E-B83B-B234216EA28E}" dt="2024-03-21T20:37:23.453" v="17" actId="962"/>
          <ac:spMkLst>
            <pc:docMk/>
            <pc:sldMk cId="3141421128" sldId="258"/>
            <ac:spMk id="25" creationId="{3E0F4F74-D3FA-FF1B-FE1D-6F0A3A5B6B10}"/>
          </ac:spMkLst>
        </pc:spChg>
        <pc:spChg chg="mod">
          <ac:chgData name="Rosie Cooper" userId="bf124abb-9a2b-4602-9121-6ae61623fa8e" providerId="ADAL" clId="{9C23A8AB-98E8-479E-B83B-B234216EA28E}" dt="2024-03-21T20:37:23.453" v="17" actId="962"/>
          <ac:spMkLst>
            <pc:docMk/>
            <pc:sldMk cId="3141421128" sldId="258"/>
            <ac:spMk id="28" creationId="{D379CD59-AAA5-8EBA-2E24-89C106D40F79}"/>
          </ac:spMkLst>
        </pc:spChg>
        <pc:spChg chg="mod">
          <ac:chgData name="Rosie Cooper" userId="bf124abb-9a2b-4602-9121-6ae61623fa8e" providerId="ADAL" clId="{9C23A8AB-98E8-479E-B83B-B234216EA28E}" dt="2024-03-21T20:37:23.453" v="17" actId="962"/>
          <ac:spMkLst>
            <pc:docMk/>
            <pc:sldMk cId="3141421128" sldId="258"/>
            <ac:spMk id="29" creationId="{30B5D681-40FB-70F0-291A-507A501CF71F}"/>
          </ac:spMkLst>
        </pc:spChg>
        <pc:spChg chg="mod">
          <ac:chgData name="Rosie Cooper" userId="bf124abb-9a2b-4602-9121-6ae61623fa8e" providerId="ADAL" clId="{9C23A8AB-98E8-479E-B83B-B234216EA28E}" dt="2024-03-21T20:37:23.453" v="17" actId="962"/>
          <ac:spMkLst>
            <pc:docMk/>
            <pc:sldMk cId="3141421128" sldId="258"/>
            <ac:spMk id="34" creationId="{3BD80995-F154-E7E7-C5DF-623A38525CC4}"/>
          </ac:spMkLst>
        </pc:spChg>
        <pc:spChg chg="mod">
          <ac:chgData name="Rosie Cooper" userId="bf124abb-9a2b-4602-9121-6ae61623fa8e" providerId="ADAL" clId="{9C23A8AB-98E8-479E-B83B-B234216EA28E}" dt="2024-03-21T20:37:23.453" v="17" actId="962"/>
          <ac:spMkLst>
            <pc:docMk/>
            <pc:sldMk cId="3141421128" sldId="258"/>
            <ac:spMk id="35" creationId="{25A1669E-ADD4-002A-5859-D5F30B5E0547}"/>
          </ac:spMkLst>
        </pc:spChg>
        <pc:spChg chg="mod">
          <ac:chgData name="Rosie Cooper" userId="bf124abb-9a2b-4602-9121-6ae61623fa8e" providerId="ADAL" clId="{9C23A8AB-98E8-479E-B83B-B234216EA28E}" dt="2024-03-21T20:37:23.453" v="17" actId="962"/>
          <ac:spMkLst>
            <pc:docMk/>
            <pc:sldMk cId="3141421128" sldId="258"/>
            <ac:spMk id="78" creationId="{85B62479-ED32-EF2F-B083-2D30633F4744}"/>
          </ac:spMkLst>
        </pc:spChg>
        <pc:picChg chg="mod">
          <ac:chgData name="Rosie Cooper" userId="bf124abb-9a2b-4602-9121-6ae61623fa8e" providerId="ADAL" clId="{9C23A8AB-98E8-479E-B83B-B234216EA28E}" dt="2024-03-21T20:37:23.453" v="17" actId="962"/>
          <ac:picMkLst>
            <pc:docMk/>
            <pc:sldMk cId="3141421128" sldId="258"/>
            <ac:picMk id="2" creationId="{B7A14336-D258-5AAB-40C5-1BA2D50BFF6B}"/>
          </ac:picMkLst>
        </pc:picChg>
        <pc:picChg chg="mod">
          <ac:chgData name="Rosie Cooper" userId="bf124abb-9a2b-4602-9121-6ae61623fa8e" providerId="ADAL" clId="{9C23A8AB-98E8-479E-B83B-B234216EA28E}" dt="2024-03-21T20:37:23.453" v="17" actId="962"/>
          <ac:picMkLst>
            <pc:docMk/>
            <pc:sldMk cId="3141421128" sldId="258"/>
            <ac:picMk id="4" creationId="{B29D5FAB-DE93-22D6-F2D2-09BEDB95D2E2}"/>
          </ac:picMkLst>
        </pc:picChg>
        <pc:picChg chg="mod">
          <ac:chgData name="Rosie Cooper" userId="bf124abb-9a2b-4602-9121-6ae61623fa8e" providerId="ADAL" clId="{9C23A8AB-98E8-479E-B83B-B234216EA28E}" dt="2024-03-21T20:37:23.453" v="17" actId="962"/>
          <ac:picMkLst>
            <pc:docMk/>
            <pc:sldMk cId="3141421128" sldId="258"/>
            <ac:picMk id="49" creationId="{E7AF8872-9EB5-1985-D1E4-BF266755191B}"/>
          </ac:picMkLst>
        </pc:picChg>
        <pc:picChg chg="mod">
          <ac:chgData name="Rosie Cooper" userId="bf124abb-9a2b-4602-9121-6ae61623fa8e" providerId="ADAL" clId="{9C23A8AB-98E8-479E-B83B-B234216EA28E}" dt="2024-03-21T20:37:23.453" v="17" actId="962"/>
          <ac:picMkLst>
            <pc:docMk/>
            <pc:sldMk cId="3141421128" sldId="258"/>
            <ac:picMk id="52" creationId="{A57E76CD-96ED-9B99-F075-FE80BF1492F9}"/>
          </ac:picMkLst>
        </pc:picChg>
        <pc:picChg chg="mod">
          <ac:chgData name="Rosie Cooper" userId="bf124abb-9a2b-4602-9121-6ae61623fa8e" providerId="ADAL" clId="{9C23A8AB-98E8-479E-B83B-B234216EA28E}" dt="2024-03-21T20:37:23.453" v="17" actId="962"/>
          <ac:picMkLst>
            <pc:docMk/>
            <pc:sldMk cId="3141421128" sldId="258"/>
            <ac:picMk id="53" creationId="{E6283AB9-11A0-B917-18E6-025E067BD131}"/>
          </ac:picMkLst>
        </pc:picChg>
        <pc:picChg chg="mod">
          <ac:chgData name="Rosie Cooper" userId="bf124abb-9a2b-4602-9121-6ae61623fa8e" providerId="ADAL" clId="{9C23A8AB-98E8-479E-B83B-B234216EA28E}" dt="2024-03-21T20:37:23.453" v="17" actId="962"/>
          <ac:picMkLst>
            <pc:docMk/>
            <pc:sldMk cId="3141421128" sldId="258"/>
            <ac:picMk id="54" creationId="{41411C9E-A68D-8521-39AB-1E5A16AC4396}"/>
          </ac:picMkLst>
        </pc:picChg>
        <pc:picChg chg="mod">
          <ac:chgData name="Rosie Cooper" userId="bf124abb-9a2b-4602-9121-6ae61623fa8e" providerId="ADAL" clId="{9C23A8AB-98E8-479E-B83B-B234216EA28E}" dt="2024-03-21T20:37:23.453" v="17" actId="962"/>
          <ac:picMkLst>
            <pc:docMk/>
            <pc:sldMk cId="3141421128" sldId="258"/>
            <ac:picMk id="56" creationId="{D3D3DD81-05AC-3CCF-1FE4-537E4DD6C821}"/>
          </ac:picMkLst>
        </pc:picChg>
        <pc:picChg chg="mod">
          <ac:chgData name="Rosie Cooper" userId="bf124abb-9a2b-4602-9121-6ae61623fa8e" providerId="ADAL" clId="{9C23A8AB-98E8-479E-B83B-B234216EA28E}" dt="2024-03-21T20:37:23.453" v="17" actId="962"/>
          <ac:picMkLst>
            <pc:docMk/>
            <pc:sldMk cId="3141421128" sldId="258"/>
            <ac:picMk id="59" creationId="{0E8CF3BF-1519-34B5-D72B-E8D42A3CCAE7}"/>
          </ac:picMkLst>
        </pc:picChg>
        <pc:picChg chg="mod">
          <ac:chgData name="Rosie Cooper" userId="bf124abb-9a2b-4602-9121-6ae61623fa8e" providerId="ADAL" clId="{9C23A8AB-98E8-479E-B83B-B234216EA28E}" dt="2024-03-21T20:37:23.453" v="17" actId="962"/>
          <ac:picMkLst>
            <pc:docMk/>
            <pc:sldMk cId="3141421128" sldId="258"/>
            <ac:picMk id="79" creationId="{450B6DEE-2C5E-BD68-7A73-07824CA83A03}"/>
          </ac:picMkLst>
        </pc:picChg>
        <pc:picChg chg="mod">
          <ac:chgData name="Rosie Cooper" userId="bf124abb-9a2b-4602-9121-6ae61623fa8e" providerId="ADAL" clId="{9C23A8AB-98E8-479E-B83B-B234216EA28E}" dt="2024-03-21T20:37:23.453" v="17" actId="962"/>
          <ac:picMkLst>
            <pc:docMk/>
            <pc:sldMk cId="3141421128" sldId="258"/>
            <ac:picMk id="80" creationId="{0C58DD2E-6FBE-B363-D2DF-19BEABA17F38}"/>
          </ac:picMkLst>
        </pc:picChg>
        <pc:picChg chg="mod">
          <ac:chgData name="Rosie Cooper" userId="bf124abb-9a2b-4602-9121-6ae61623fa8e" providerId="ADAL" clId="{9C23A8AB-98E8-479E-B83B-B234216EA28E}" dt="2024-03-21T20:37:23.453" v="17" actId="962"/>
          <ac:picMkLst>
            <pc:docMk/>
            <pc:sldMk cId="3141421128" sldId="258"/>
            <ac:picMk id="81" creationId="{C4B5AA42-3173-C1A7-F790-0F21940DBA88}"/>
          </ac:picMkLst>
        </pc:picChg>
        <pc:picChg chg="mod">
          <ac:chgData name="Rosie Cooper" userId="bf124abb-9a2b-4602-9121-6ae61623fa8e" providerId="ADAL" clId="{9C23A8AB-98E8-479E-B83B-B234216EA28E}" dt="2024-03-21T20:37:23.453" v="17" actId="962"/>
          <ac:picMkLst>
            <pc:docMk/>
            <pc:sldMk cId="3141421128" sldId="258"/>
            <ac:picMk id="82" creationId="{FB155A6E-7A81-3999-0B49-991FDA409840}"/>
          </ac:picMkLst>
        </pc:picChg>
        <pc:picChg chg="mod">
          <ac:chgData name="Rosie Cooper" userId="bf124abb-9a2b-4602-9121-6ae61623fa8e" providerId="ADAL" clId="{9C23A8AB-98E8-479E-B83B-B234216EA28E}" dt="2024-03-21T20:37:23.453" v="17" actId="962"/>
          <ac:picMkLst>
            <pc:docMk/>
            <pc:sldMk cId="3141421128" sldId="258"/>
            <ac:picMk id="83" creationId="{85A2299F-5096-549D-E3CC-C27527597DB3}"/>
          </ac:picMkLst>
        </pc:picChg>
        <pc:picChg chg="mod">
          <ac:chgData name="Rosie Cooper" userId="bf124abb-9a2b-4602-9121-6ae61623fa8e" providerId="ADAL" clId="{9C23A8AB-98E8-479E-B83B-B234216EA28E}" dt="2024-03-21T20:37:23.453" v="17" actId="962"/>
          <ac:picMkLst>
            <pc:docMk/>
            <pc:sldMk cId="3141421128" sldId="258"/>
            <ac:picMk id="84" creationId="{49A40BF2-98EB-556D-9D28-F81F82CE43E0}"/>
          </ac:picMkLst>
        </pc:picChg>
        <pc:picChg chg="mod">
          <ac:chgData name="Rosie Cooper" userId="bf124abb-9a2b-4602-9121-6ae61623fa8e" providerId="ADAL" clId="{9C23A8AB-98E8-479E-B83B-B234216EA28E}" dt="2024-03-21T20:37:23.453" v="17" actId="962"/>
          <ac:picMkLst>
            <pc:docMk/>
            <pc:sldMk cId="3141421128" sldId="258"/>
            <ac:picMk id="85" creationId="{85E1D9BF-CDC0-9AAA-B56B-2E5BED57F482}"/>
          </ac:picMkLst>
        </pc:picChg>
        <pc:picChg chg="mod">
          <ac:chgData name="Rosie Cooper" userId="bf124abb-9a2b-4602-9121-6ae61623fa8e" providerId="ADAL" clId="{9C23A8AB-98E8-479E-B83B-B234216EA28E}" dt="2024-03-21T20:37:23.453" v="17" actId="962"/>
          <ac:picMkLst>
            <pc:docMk/>
            <pc:sldMk cId="3141421128" sldId="258"/>
            <ac:picMk id="86" creationId="{AF08C391-683B-C2C4-17F3-D7026DEA9BF7}"/>
          </ac:picMkLst>
        </pc:picChg>
        <pc:picChg chg="mod">
          <ac:chgData name="Rosie Cooper" userId="bf124abb-9a2b-4602-9121-6ae61623fa8e" providerId="ADAL" clId="{9C23A8AB-98E8-479E-B83B-B234216EA28E}" dt="2024-03-21T20:37:23.453" v="17" actId="962"/>
          <ac:picMkLst>
            <pc:docMk/>
            <pc:sldMk cId="3141421128" sldId="258"/>
            <ac:picMk id="87" creationId="{C84F89FA-5750-527B-F5DF-14A825391354}"/>
          </ac:picMkLst>
        </pc:picChg>
      </pc:sldChg>
      <pc:sldChg chg="delSp modSp mod">
        <pc:chgData name="Rosie Cooper" userId="bf124abb-9a2b-4602-9121-6ae61623fa8e" providerId="ADAL" clId="{9C23A8AB-98E8-479E-B83B-B234216EA28E}" dt="2024-03-21T20:40:05.492" v="47"/>
        <pc:sldMkLst>
          <pc:docMk/>
          <pc:sldMk cId="1282211870" sldId="259"/>
        </pc:sldMkLst>
        <pc:spChg chg="mod">
          <ac:chgData name="Rosie Cooper" userId="bf124abb-9a2b-4602-9121-6ae61623fa8e" providerId="ADAL" clId="{9C23A8AB-98E8-479E-B83B-B234216EA28E}" dt="2024-03-21T20:39:50.415" v="41" actId="20577"/>
          <ac:spMkLst>
            <pc:docMk/>
            <pc:sldMk cId="1282211870" sldId="259"/>
            <ac:spMk id="7" creationId="{B35AA7AA-C994-1347-56B3-EFADE6D10014}"/>
          </ac:spMkLst>
        </pc:spChg>
        <pc:spChg chg="del mod">
          <ac:chgData name="Rosie Cooper" userId="bf124abb-9a2b-4602-9121-6ae61623fa8e" providerId="ADAL" clId="{9C23A8AB-98E8-479E-B83B-B234216EA28E}" dt="2024-03-21T20:40:05.492" v="47"/>
          <ac:spMkLst>
            <pc:docMk/>
            <pc:sldMk cId="1282211870" sldId="259"/>
            <ac:spMk id="8" creationId="{A1169AA3-304F-F611-29B3-0E344A97FD02}"/>
          </ac:spMkLst>
        </pc:spChg>
        <pc:spChg chg="mod">
          <ac:chgData name="Rosie Cooper" userId="bf124abb-9a2b-4602-9121-6ae61623fa8e" providerId="ADAL" clId="{9C23A8AB-98E8-479E-B83B-B234216EA28E}" dt="2024-03-21T20:37:27.344" v="18" actId="962"/>
          <ac:spMkLst>
            <pc:docMk/>
            <pc:sldMk cId="1282211870" sldId="259"/>
            <ac:spMk id="14" creationId="{5D04D2EE-4F87-6961-60AE-31BA684527BA}"/>
          </ac:spMkLst>
        </pc:spChg>
        <pc:spChg chg="mod">
          <ac:chgData name="Rosie Cooper" userId="bf124abb-9a2b-4602-9121-6ae61623fa8e" providerId="ADAL" clId="{9C23A8AB-98E8-479E-B83B-B234216EA28E}" dt="2024-03-21T20:37:27.344" v="18" actId="962"/>
          <ac:spMkLst>
            <pc:docMk/>
            <pc:sldMk cId="1282211870" sldId="259"/>
            <ac:spMk id="15" creationId="{36B745D2-3676-2E8D-F493-8575AA2340A8}"/>
          </ac:spMkLst>
        </pc:spChg>
        <pc:spChg chg="mod">
          <ac:chgData name="Rosie Cooper" userId="bf124abb-9a2b-4602-9121-6ae61623fa8e" providerId="ADAL" clId="{9C23A8AB-98E8-479E-B83B-B234216EA28E}" dt="2024-03-21T20:37:27.344" v="18" actId="962"/>
          <ac:spMkLst>
            <pc:docMk/>
            <pc:sldMk cId="1282211870" sldId="259"/>
            <ac:spMk id="18" creationId="{2E832F82-4F8F-C845-0DB6-7550042ED464}"/>
          </ac:spMkLst>
        </pc:spChg>
        <pc:spChg chg="mod">
          <ac:chgData name="Rosie Cooper" userId="bf124abb-9a2b-4602-9121-6ae61623fa8e" providerId="ADAL" clId="{9C23A8AB-98E8-479E-B83B-B234216EA28E}" dt="2024-03-21T20:37:27.344" v="18" actId="962"/>
          <ac:spMkLst>
            <pc:docMk/>
            <pc:sldMk cId="1282211870" sldId="259"/>
            <ac:spMk id="19" creationId="{60B475C5-7881-5FF9-B541-433CCF5598FA}"/>
          </ac:spMkLst>
        </pc:spChg>
        <pc:spChg chg="mod">
          <ac:chgData name="Rosie Cooper" userId="bf124abb-9a2b-4602-9121-6ae61623fa8e" providerId="ADAL" clId="{9C23A8AB-98E8-479E-B83B-B234216EA28E}" dt="2024-03-21T20:37:27.344" v="18" actId="962"/>
          <ac:spMkLst>
            <pc:docMk/>
            <pc:sldMk cId="1282211870" sldId="259"/>
            <ac:spMk id="20" creationId="{B6B1725A-A07F-1F7B-33E2-E4FEB9B2A31E}"/>
          </ac:spMkLst>
        </pc:spChg>
        <pc:spChg chg="mod">
          <ac:chgData name="Rosie Cooper" userId="bf124abb-9a2b-4602-9121-6ae61623fa8e" providerId="ADAL" clId="{9C23A8AB-98E8-479E-B83B-B234216EA28E}" dt="2024-03-21T20:37:27.344" v="18" actId="962"/>
          <ac:spMkLst>
            <pc:docMk/>
            <pc:sldMk cId="1282211870" sldId="259"/>
            <ac:spMk id="21" creationId="{1644A031-A576-C80E-F561-8AC86808D930}"/>
          </ac:spMkLst>
        </pc:spChg>
        <pc:spChg chg="mod">
          <ac:chgData name="Rosie Cooper" userId="bf124abb-9a2b-4602-9121-6ae61623fa8e" providerId="ADAL" clId="{9C23A8AB-98E8-479E-B83B-B234216EA28E}" dt="2024-03-21T20:37:27.344" v="18" actId="962"/>
          <ac:spMkLst>
            <pc:docMk/>
            <pc:sldMk cId="1282211870" sldId="259"/>
            <ac:spMk id="23" creationId="{CADE07BD-FF5A-1C4E-B1B6-EB92C9E5121C}"/>
          </ac:spMkLst>
        </pc:spChg>
        <pc:spChg chg="mod">
          <ac:chgData name="Rosie Cooper" userId="bf124abb-9a2b-4602-9121-6ae61623fa8e" providerId="ADAL" clId="{9C23A8AB-98E8-479E-B83B-B234216EA28E}" dt="2024-03-21T20:37:27.344" v="18" actId="962"/>
          <ac:spMkLst>
            <pc:docMk/>
            <pc:sldMk cId="1282211870" sldId="259"/>
            <ac:spMk id="24" creationId="{530B1398-32BD-1E5C-2277-C21BD27488B8}"/>
          </ac:spMkLst>
        </pc:spChg>
        <pc:spChg chg="mod">
          <ac:chgData name="Rosie Cooper" userId="bf124abb-9a2b-4602-9121-6ae61623fa8e" providerId="ADAL" clId="{9C23A8AB-98E8-479E-B83B-B234216EA28E}" dt="2024-03-21T20:37:27.344" v="18" actId="962"/>
          <ac:spMkLst>
            <pc:docMk/>
            <pc:sldMk cId="1282211870" sldId="259"/>
            <ac:spMk id="25" creationId="{3E0F4F74-D3FA-FF1B-FE1D-6F0A3A5B6B10}"/>
          </ac:spMkLst>
        </pc:spChg>
        <pc:spChg chg="mod">
          <ac:chgData name="Rosie Cooper" userId="bf124abb-9a2b-4602-9121-6ae61623fa8e" providerId="ADAL" clId="{9C23A8AB-98E8-479E-B83B-B234216EA28E}" dt="2024-03-21T20:37:27.344" v="18" actId="962"/>
          <ac:spMkLst>
            <pc:docMk/>
            <pc:sldMk cId="1282211870" sldId="259"/>
            <ac:spMk id="28" creationId="{D379CD59-AAA5-8EBA-2E24-89C106D40F79}"/>
          </ac:spMkLst>
        </pc:spChg>
        <pc:spChg chg="mod">
          <ac:chgData name="Rosie Cooper" userId="bf124abb-9a2b-4602-9121-6ae61623fa8e" providerId="ADAL" clId="{9C23A8AB-98E8-479E-B83B-B234216EA28E}" dt="2024-03-21T20:37:27.344" v="18" actId="962"/>
          <ac:spMkLst>
            <pc:docMk/>
            <pc:sldMk cId="1282211870" sldId="259"/>
            <ac:spMk id="29" creationId="{30B5D681-40FB-70F0-291A-507A501CF71F}"/>
          </ac:spMkLst>
        </pc:spChg>
        <pc:spChg chg="mod">
          <ac:chgData name="Rosie Cooper" userId="bf124abb-9a2b-4602-9121-6ae61623fa8e" providerId="ADAL" clId="{9C23A8AB-98E8-479E-B83B-B234216EA28E}" dt="2024-03-21T20:37:27.344" v="18" actId="962"/>
          <ac:spMkLst>
            <pc:docMk/>
            <pc:sldMk cId="1282211870" sldId="259"/>
            <ac:spMk id="30" creationId="{8E990AC1-3C81-0719-3C89-48A8A9569B82}"/>
          </ac:spMkLst>
        </pc:spChg>
        <pc:spChg chg="mod">
          <ac:chgData name="Rosie Cooper" userId="bf124abb-9a2b-4602-9121-6ae61623fa8e" providerId="ADAL" clId="{9C23A8AB-98E8-479E-B83B-B234216EA28E}" dt="2024-03-21T20:37:27.344" v="18" actId="962"/>
          <ac:spMkLst>
            <pc:docMk/>
            <pc:sldMk cId="1282211870" sldId="259"/>
            <ac:spMk id="31" creationId="{0A28E9ED-AFF8-E12E-943D-3416E6A04947}"/>
          </ac:spMkLst>
        </pc:spChg>
        <pc:spChg chg="mod">
          <ac:chgData name="Rosie Cooper" userId="bf124abb-9a2b-4602-9121-6ae61623fa8e" providerId="ADAL" clId="{9C23A8AB-98E8-479E-B83B-B234216EA28E}" dt="2024-03-21T20:37:27.344" v="18" actId="962"/>
          <ac:spMkLst>
            <pc:docMk/>
            <pc:sldMk cId="1282211870" sldId="259"/>
            <ac:spMk id="34" creationId="{3BD80995-F154-E7E7-C5DF-623A38525CC4}"/>
          </ac:spMkLst>
        </pc:spChg>
        <pc:spChg chg="mod">
          <ac:chgData name="Rosie Cooper" userId="bf124abb-9a2b-4602-9121-6ae61623fa8e" providerId="ADAL" clId="{9C23A8AB-98E8-479E-B83B-B234216EA28E}" dt="2024-03-21T20:37:27.344" v="18" actId="962"/>
          <ac:spMkLst>
            <pc:docMk/>
            <pc:sldMk cId="1282211870" sldId="259"/>
            <ac:spMk id="35" creationId="{25A1669E-ADD4-002A-5859-D5F30B5E0547}"/>
          </ac:spMkLst>
        </pc:spChg>
        <pc:spChg chg="mod">
          <ac:chgData name="Rosie Cooper" userId="bf124abb-9a2b-4602-9121-6ae61623fa8e" providerId="ADAL" clId="{9C23A8AB-98E8-479E-B83B-B234216EA28E}" dt="2024-03-21T20:37:27.344" v="18" actId="962"/>
          <ac:spMkLst>
            <pc:docMk/>
            <pc:sldMk cId="1282211870" sldId="259"/>
            <ac:spMk id="36" creationId="{83B2321E-F8BE-795E-512E-C6AC7E96442F}"/>
          </ac:spMkLst>
        </pc:spChg>
        <pc:spChg chg="mod">
          <ac:chgData name="Rosie Cooper" userId="bf124abb-9a2b-4602-9121-6ae61623fa8e" providerId="ADAL" clId="{9C23A8AB-98E8-479E-B83B-B234216EA28E}" dt="2024-03-21T20:37:27.344" v="18" actId="962"/>
          <ac:spMkLst>
            <pc:docMk/>
            <pc:sldMk cId="1282211870" sldId="259"/>
            <ac:spMk id="37" creationId="{59DD5749-A2B3-8E5D-98F5-4ADE2E664F57}"/>
          </ac:spMkLst>
        </pc:spChg>
        <pc:spChg chg="mod">
          <ac:chgData name="Rosie Cooper" userId="bf124abb-9a2b-4602-9121-6ae61623fa8e" providerId="ADAL" clId="{9C23A8AB-98E8-479E-B83B-B234216EA28E}" dt="2024-03-21T20:37:27.344" v="18" actId="962"/>
          <ac:spMkLst>
            <pc:docMk/>
            <pc:sldMk cId="1282211870" sldId="259"/>
            <ac:spMk id="40" creationId="{3D119290-7C7C-6858-3130-7C7B0D14994C}"/>
          </ac:spMkLst>
        </pc:spChg>
        <pc:spChg chg="mod">
          <ac:chgData name="Rosie Cooper" userId="bf124abb-9a2b-4602-9121-6ae61623fa8e" providerId="ADAL" clId="{9C23A8AB-98E8-479E-B83B-B234216EA28E}" dt="2024-03-21T20:37:27.344" v="18" actId="962"/>
          <ac:spMkLst>
            <pc:docMk/>
            <pc:sldMk cId="1282211870" sldId="259"/>
            <ac:spMk id="41" creationId="{9D0893E5-0A58-FA3C-31AA-C40190A3F385}"/>
          </ac:spMkLst>
        </pc:spChg>
        <pc:spChg chg="mod">
          <ac:chgData name="Rosie Cooper" userId="bf124abb-9a2b-4602-9121-6ae61623fa8e" providerId="ADAL" clId="{9C23A8AB-98E8-479E-B83B-B234216EA28E}" dt="2024-03-21T20:37:27.344" v="18" actId="962"/>
          <ac:spMkLst>
            <pc:docMk/>
            <pc:sldMk cId="1282211870" sldId="259"/>
            <ac:spMk id="44" creationId="{9CBF1E32-6B63-203E-22C2-A582CD3F09F8}"/>
          </ac:spMkLst>
        </pc:spChg>
        <pc:picChg chg="mod">
          <ac:chgData name="Rosie Cooper" userId="bf124abb-9a2b-4602-9121-6ae61623fa8e" providerId="ADAL" clId="{9C23A8AB-98E8-479E-B83B-B234216EA28E}" dt="2024-03-21T20:37:27.344" v="18" actId="962"/>
          <ac:picMkLst>
            <pc:docMk/>
            <pc:sldMk cId="1282211870" sldId="259"/>
            <ac:picMk id="2" creationId="{943CECFE-D9FB-9653-1B62-895A443552C0}"/>
          </ac:picMkLst>
        </pc:picChg>
        <pc:picChg chg="mod">
          <ac:chgData name="Rosie Cooper" userId="bf124abb-9a2b-4602-9121-6ae61623fa8e" providerId="ADAL" clId="{9C23A8AB-98E8-479E-B83B-B234216EA28E}" dt="2024-03-21T20:39:38.659" v="36" actId="1076"/>
          <ac:picMkLst>
            <pc:docMk/>
            <pc:sldMk cId="1282211870" sldId="259"/>
            <ac:picMk id="3" creationId="{E7F4195F-C32A-2378-1259-9CEFC99DF342}"/>
          </ac:picMkLst>
        </pc:picChg>
        <pc:picChg chg="mod">
          <ac:chgData name="Rosie Cooper" userId="bf124abb-9a2b-4602-9121-6ae61623fa8e" providerId="ADAL" clId="{9C23A8AB-98E8-479E-B83B-B234216EA28E}" dt="2024-03-21T20:37:27.344" v="18" actId="962"/>
          <ac:picMkLst>
            <pc:docMk/>
            <pc:sldMk cId="1282211870" sldId="259"/>
            <ac:picMk id="6" creationId="{BBAF58D5-F20D-93EB-422A-0A534B07BE38}"/>
          </ac:picMkLst>
        </pc:picChg>
        <pc:picChg chg="mod">
          <ac:chgData name="Rosie Cooper" userId="bf124abb-9a2b-4602-9121-6ae61623fa8e" providerId="ADAL" clId="{9C23A8AB-98E8-479E-B83B-B234216EA28E}" dt="2024-03-21T20:37:27.344" v="18" actId="962"/>
          <ac:picMkLst>
            <pc:docMk/>
            <pc:sldMk cId="1282211870" sldId="259"/>
            <ac:picMk id="11" creationId="{54817F74-8B98-57C6-4080-A05950DBDCD7}"/>
          </ac:picMkLst>
        </pc:picChg>
        <pc:picChg chg="mod">
          <ac:chgData name="Rosie Cooper" userId="bf124abb-9a2b-4602-9121-6ae61623fa8e" providerId="ADAL" clId="{9C23A8AB-98E8-479E-B83B-B234216EA28E}" dt="2024-03-21T20:37:27.344" v="18" actId="962"/>
          <ac:picMkLst>
            <pc:docMk/>
            <pc:sldMk cId="1282211870" sldId="259"/>
            <ac:picMk id="22" creationId="{4073D869-72C7-3A6F-614E-C22963172BB3}"/>
          </ac:picMkLst>
        </pc:picChg>
        <pc:picChg chg="mod">
          <ac:chgData name="Rosie Cooper" userId="bf124abb-9a2b-4602-9121-6ae61623fa8e" providerId="ADAL" clId="{9C23A8AB-98E8-479E-B83B-B234216EA28E}" dt="2024-03-21T20:37:27.344" v="18" actId="962"/>
          <ac:picMkLst>
            <pc:docMk/>
            <pc:sldMk cId="1282211870" sldId="259"/>
            <ac:picMk id="42" creationId="{15B0EAEF-96D5-C12F-C963-A5A8E55BE948}"/>
          </ac:picMkLst>
        </pc:picChg>
        <pc:picChg chg="mod">
          <ac:chgData name="Rosie Cooper" userId="bf124abb-9a2b-4602-9121-6ae61623fa8e" providerId="ADAL" clId="{9C23A8AB-98E8-479E-B83B-B234216EA28E}" dt="2024-03-21T20:37:27.344" v="18" actId="962"/>
          <ac:picMkLst>
            <pc:docMk/>
            <pc:sldMk cId="1282211870" sldId="259"/>
            <ac:picMk id="47" creationId="{2F34F869-0BF9-4BBC-60A4-F92CCCE2BD21}"/>
          </ac:picMkLst>
        </pc:picChg>
        <pc:picChg chg="mod">
          <ac:chgData name="Rosie Cooper" userId="bf124abb-9a2b-4602-9121-6ae61623fa8e" providerId="ADAL" clId="{9C23A8AB-98E8-479E-B83B-B234216EA28E}" dt="2024-03-21T20:37:27.344" v="18" actId="962"/>
          <ac:picMkLst>
            <pc:docMk/>
            <pc:sldMk cId="1282211870" sldId="259"/>
            <ac:picMk id="49" creationId="{E7AF8872-9EB5-1985-D1E4-BF266755191B}"/>
          </ac:picMkLst>
        </pc:picChg>
        <pc:picChg chg="mod">
          <ac:chgData name="Rosie Cooper" userId="bf124abb-9a2b-4602-9121-6ae61623fa8e" providerId="ADAL" clId="{9C23A8AB-98E8-479E-B83B-B234216EA28E}" dt="2024-03-21T20:37:27.344" v="18" actId="962"/>
          <ac:picMkLst>
            <pc:docMk/>
            <pc:sldMk cId="1282211870" sldId="259"/>
            <ac:picMk id="50" creationId="{E65EB417-F47C-144E-5655-E9B52127CD32}"/>
          </ac:picMkLst>
        </pc:picChg>
        <pc:picChg chg="mod">
          <ac:chgData name="Rosie Cooper" userId="bf124abb-9a2b-4602-9121-6ae61623fa8e" providerId="ADAL" clId="{9C23A8AB-98E8-479E-B83B-B234216EA28E}" dt="2024-03-21T20:37:27.344" v="18" actId="962"/>
          <ac:picMkLst>
            <pc:docMk/>
            <pc:sldMk cId="1282211870" sldId="259"/>
            <ac:picMk id="52" creationId="{A57E76CD-96ED-9B99-F075-FE80BF1492F9}"/>
          </ac:picMkLst>
        </pc:picChg>
        <pc:picChg chg="mod">
          <ac:chgData name="Rosie Cooper" userId="bf124abb-9a2b-4602-9121-6ae61623fa8e" providerId="ADAL" clId="{9C23A8AB-98E8-479E-B83B-B234216EA28E}" dt="2024-03-21T20:37:27.344" v="18" actId="962"/>
          <ac:picMkLst>
            <pc:docMk/>
            <pc:sldMk cId="1282211870" sldId="259"/>
            <ac:picMk id="53" creationId="{E6283AB9-11A0-B917-18E6-025E067BD131}"/>
          </ac:picMkLst>
        </pc:picChg>
        <pc:picChg chg="mod">
          <ac:chgData name="Rosie Cooper" userId="bf124abb-9a2b-4602-9121-6ae61623fa8e" providerId="ADAL" clId="{9C23A8AB-98E8-479E-B83B-B234216EA28E}" dt="2024-03-21T20:37:27.344" v="18" actId="962"/>
          <ac:picMkLst>
            <pc:docMk/>
            <pc:sldMk cId="1282211870" sldId="259"/>
            <ac:picMk id="54" creationId="{41411C9E-A68D-8521-39AB-1E5A16AC4396}"/>
          </ac:picMkLst>
        </pc:picChg>
        <pc:picChg chg="mod">
          <ac:chgData name="Rosie Cooper" userId="bf124abb-9a2b-4602-9121-6ae61623fa8e" providerId="ADAL" clId="{9C23A8AB-98E8-479E-B83B-B234216EA28E}" dt="2024-03-21T20:37:27.344" v="18" actId="962"/>
          <ac:picMkLst>
            <pc:docMk/>
            <pc:sldMk cId="1282211870" sldId="259"/>
            <ac:picMk id="56" creationId="{D3D3DD81-05AC-3CCF-1FE4-537E4DD6C821}"/>
          </ac:picMkLst>
        </pc:picChg>
        <pc:picChg chg="mod">
          <ac:chgData name="Rosie Cooper" userId="bf124abb-9a2b-4602-9121-6ae61623fa8e" providerId="ADAL" clId="{9C23A8AB-98E8-479E-B83B-B234216EA28E}" dt="2024-03-21T20:37:27.344" v="18" actId="962"/>
          <ac:picMkLst>
            <pc:docMk/>
            <pc:sldMk cId="1282211870" sldId="259"/>
            <ac:picMk id="58" creationId="{98C4EE7D-28DD-E0B1-FAF1-A86D87D6EAE6}"/>
          </ac:picMkLst>
        </pc:picChg>
        <pc:picChg chg="mod">
          <ac:chgData name="Rosie Cooper" userId="bf124abb-9a2b-4602-9121-6ae61623fa8e" providerId="ADAL" clId="{9C23A8AB-98E8-479E-B83B-B234216EA28E}" dt="2024-03-21T20:37:27.344" v="18" actId="962"/>
          <ac:picMkLst>
            <pc:docMk/>
            <pc:sldMk cId="1282211870" sldId="259"/>
            <ac:picMk id="59" creationId="{0E8CF3BF-1519-34B5-D72B-E8D42A3CCAE7}"/>
          </ac:picMkLst>
        </pc:picChg>
        <pc:picChg chg="mod">
          <ac:chgData name="Rosie Cooper" userId="bf124abb-9a2b-4602-9121-6ae61623fa8e" providerId="ADAL" clId="{9C23A8AB-98E8-479E-B83B-B234216EA28E}" dt="2024-03-21T20:37:27.344" v="18" actId="962"/>
          <ac:picMkLst>
            <pc:docMk/>
            <pc:sldMk cId="1282211870" sldId="259"/>
            <ac:picMk id="60" creationId="{7790CD06-9C51-9AA1-7A08-84D5B3D88851}"/>
          </ac:picMkLst>
        </pc:picChg>
        <pc:picChg chg="mod">
          <ac:chgData name="Rosie Cooper" userId="bf124abb-9a2b-4602-9121-6ae61623fa8e" providerId="ADAL" clId="{9C23A8AB-98E8-479E-B83B-B234216EA28E}" dt="2024-03-21T20:37:27.344" v="18" actId="962"/>
          <ac:picMkLst>
            <pc:docMk/>
            <pc:sldMk cId="1282211870" sldId="259"/>
            <ac:picMk id="62" creationId="{64F48EC9-6988-23F7-2F40-DD0BD268B638}"/>
          </ac:picMkLst>
        </pc:picChg>
      </pc:sldChg>
      <pc:sldChg chg="delSp modSp mod">
        <pc:chgData name="Rosie Cooper" userId="bf124abb-9a2b-4602-9121-6ae61623fa8e" providerId="ADAL" clId="{9C23A8AB-98E8-479E-B83B-B234216EA28E}" dt="2024-03-21T20:40:23.133" v="52" actId="6549"/>
        <pc:sldMkLst>
          <pc:docMk/>
          <pc:sldMk cId="1717883" sldId="260"/>
        </pc:sldMkLst>
        <pc:spChg chg="mod">
          <ac:chgData name="Rosie Cooper" userId="bf124abb-9a2b-4602-9121-6ae61623fa8e" providerId="ADAL" clId="{9C23A8AB-98E8-479E-B83B-B234216EA28E}" dt="2024-03-21T20:40:23.133" v="52" actId="6549"/>
          <ac:spMkLst>
            <pc:docMk/>
            <pc:sldMk cId="1717883" sldId="260"/>
            <ac:spMk id="7" creationId="{B35AA7AA-C994-1347-56B3-EFADE6D10014}"/>
          </ac:spMkLst>
        </pc:spChg>
        <pc:spChg chg="del mod">
          <ac:chgData name="Rosie Cooper" userId="bf124abb-9a2b-4602-9121-6ae61623fa8e" providerId="ADAL" clId="{9C23A8AB-98E8-479E-B83B-B234216EA28E}" dt="2024-03-21T20:40:05.492" v="49"/>
          <ac:spMkLst>
            <pc:docMk/>
            <pc:sldMk cId="1717883" sldId="260"/>
            <ac:spMk id="8" creationId="{A1169AA3-304F-F611-29B3-0E344A97FD02}"/>
          </ac:spMkLst>
        </pc:spChg>
        <pc:spChg chg="mod">
          <ac:chgData name="Rosie Cooper" userId="bf124abb-9a2b-4602-9121-6ae61623fa8e" providerId="ADAL" clId="{9C23A8AB-98E8-479E-B83B-B234216EA28E}" dt="2024-03-21T20:37:30.821" v="19" actId="962"/>
          <ac:spMkLst>
            <pc:docMk/>
            <pc:sldMk cId="1717883" sldId="260"/>
            <ac:spMk id="14" creationId="{5D04D2EE-4F87-6961-60AE-31BA684527BA}"/>
          </ac:spMkLst>
        </pc:spChg>
        <pc:spChg chg="mod">
          <ac:chgData name="Rosie Cooper" userId="bf124abb-9a2b-4602-9121-6ae61623fa8e" providerId="ADAL" clId="{9C23A8AB-98E8-479E-B83B-B234216EA28E}" dt="2024-03-21T20:37:30.821" v="19" actId="962"/>
          <ac:spMkLst>
            <pc:docMk/>
            <pc:sldMk cId="1717883" sldId="260"/>
            <ac:spMk id="15" creationId="{36B745D2-3676-2E8D-F493-8575AA2340A8}"/>
          </ac:spMkLst>
        </pc:spChg>
        <pc:spChg chg="mod">
          <ac:chgData name="Rosie Cooper" userId="bf124abb-9a2b-4602-9121-6ae61623fa8e" providerId="ADAL" clId="{9C23A8AB-98E8-479E-B83B-B234216EA28E}" dt="2024-03-21T20:37:30.821" v="19" actId="962"/>
          <ac:spMkLst>
            <pc:docMk/>
            <pc:sldMk cId="1717883" sldId="260"/>
            <ac:spMk id="16" creationId="{C8567E98-80CA-7CBF-2BCB-2B112833F6F1}"/>
          </ac:spMkLst>
        </pc:spChg>
        <pc:spChg chg="mod">
          <ac:chgData name="Rosie Cooper" userId="bf124abb-9a2b-4602-9121-6ae61623fa8e" providerId="ADAL" clId="{9C23A8AB-98E8-479E-B83B-B234216EA28E}" dt="2024-03-21T20:37:30.821" v="19" actId="962"/>
          <ac:spMkLst>
            <pc:docMk/>
            <pc:sldMk cId="1717883" sldId="260"/>
            <ac:spMk id="17" creationId="{5BB5F5CE-B11B-FDC1-8F30-B27BEA290954}"/>
          </ac:spMkLst>
        </pc:spChg>
        <pc:spChg chg="mod">
          <ac:chgData name="Rosie Cooper" userId="bf124abb-9a2b-4602-9121-6ae61623fa8e" providerId="ADAL" clId="{9C23A8AB-98E8-479E-B83B-B234216EA28E}" dt="2024-03-21T20:37:30.821" v="19" actId="962"/>
          <ac:spMkLst>
            <pc:docMk/>
            <pc:sldMk cId="1717883" sldId="260"/>
            <ac:spMk id="18" creationId="{2E832F82-4F8F-C845-0DB6-7550042ED464}"/>
          </ac:spMkLst>
        </pc:spChg>
        <pc:spChg chg="mod">
          <ac:chgData name="Rosie Cooper" userId="bf124abb-9a2b-4602-9121-6ae61623fa8e" providerId="ADAL" clId="{9C23A8AB-98E8-479E-B83B-B234216EA28E}" dt="2024-03-21T20:37:30.821" v="19" actId="962"/>
          <ac:spMkLst>
            <pc:docMk/>
            <pc:sldMk cId="1717883" sldId="260"/>
            <ac:spMk id="19" creationId="{60B475C5-7881-5FF9-B541-433CCF5598FA}"/>
          </ac:spMkLst>
        </pc:spChg>
        <pc:spChg chg="mod">
          <ac:chgData name="Rosie Cooper" userId="bf124abb-9a2b-4602-9121-6ae61623fa8e" providerId="ADAL" clId="{9C23A8AB-98E8-479E-B83B-B234216EA28E}" dt="2024-03-21T20:37:30.821" v="19" actId="962"/>
          <ac:spMkLst>
            <pc:docMk/>
            <pc:sldMk cId="1717883" sldId="260"/>
            <ac:spMk id="20" creationId="{B6B1725A-A07F-1F7B-33E2-E4FEB9B2A31E}"/>
          </ac:spMkLst>
        </pc:spChg>
        <pc:spChg chg="mod">
          <ac:chgData name="Rosie Cooper" userId="bf124abb-9a2b-4602-9121-6ae61623fa8e" providerId="ADAL" clId="{9C23A8AB-98E8-479E-B83B-B234216EA28E}" dt="2024-03-21T20:37:30.821" v="19" actId="962"/>
          <ac:spMkLst>
            <pc:docMk/>
            <pc:sldMk cId="1717883" sldId="260"/>
            <ac:spMk id="21" creationId="{1644A031-A576-C80E-F561-8AC86808D930}"/>
          </ac:spMkLst>
        </pc:spChg>
        <pc:spChg chg="mod">
          <ac:chgData name="Rosie Cooper" userId="bf124abb-9a2b-4602-9121-6ae61623fa8e" providerId="ADAL" clId="{9C23A8AB-98E8-479E-B83B-B234216EA28E}" dt="2024-03-21T20:37:30.821" v="19" actId="962"/>
          <ac:spMkLst>
            <pc:docMk/>
            <pc:sldMk cId="1717883" sldId="260"/>
            <ac:spMk id="23" creationId="{CADE07BD-FF5A-1C4E-B1B6-EB92C9E5121C}"/>
          </ac:spMkLst>
        </pc:spChg>
        <pc:spChg chg="mod">
          <ac:chgData name="Rosie Cooper" userId="bf124abb-9a2b-4602-9121-6ae61623fa8e" providerId="ADAL" clId="{9C23A8AB-98E8-479E-B83B-B234216EA28E}" dt="2024-03-21T20:37:30.821" v="19" actId="962"/>
          <ac:spMkLst>
            <pc:docMk/>
            <pc:sldMk cId="1717883" sldId="260"/>
            <ac:spMk id="24" creationId="{530B1398-32BD-1E5C-2277-C21BD27488B8}"/>
          </ac:spMkLst>
        </pc:spChg>
        <pc:spChg chg="mod">
          <ac:chgData name="Rosie Cooper" userId="bf124abb-9a2b-4602-9121-6ae61623fa8e" providerId="ADAL" clId="{9C23A8AB-98E8-479E-B83B-B234216EA28E}" dt="2024-03-21T20:37:30.821" v="19" actId="962"/>
          <ac:spMkLst>
            <pc:docMk/>
            <pc:sldMk cId="1717883" sldId="260"/>
            <ac:spMk id="25" creationId="{3E0F4F74-D3FA-FF1B-FE1D-6F0A3A5B6B10}"/>
          </ac:spMkLst>
        </pc:spChg>
        <pc:spChg chg="mod">
          <ac:chgData name="Rosie Cooper" userId="bf124abb-9a2b-4602-9121-6ae61623fa8e" providerId="ADAL" clId="{9C23A8AB-98E8-479E-B83B-B234216EA28E}" dt="2024-03-21T20:37:30.821" v="19" actId="962"/>
          <ac:spMkLst>
            <pc:docMk/>
            <pc:sldMk cId="1717883" sldId="260"/>
            <ac:spMk id="26" creationId="{4E9D09A4-852B-E295-D66E-66F4BB8112F8}"/>
          </ac:spMkLst>
        </pc:spChg>
        <pc:spChg chg="mod">
          <ac:chgData name="Rosie Cooper" userId="bf124abb-9a2b-4602-9121-6ae61623fa8e" providerId="ADAL" clId="{9C23A8AB-98E8-479E-B83B-B234216EA28E}" dt="2024-03-21T20:37:30.821" v="19" actId="962"/>
          <ac:spMkLst>
            <pc:docMk/>
            <pc:sldMk cId="1717883" sldId="260"/>
            <ac:spMk id="27" creationId="{F07EB55F-7C81-3C60-78D5-B87FAA076C13}"/>
          </ac:spMkLst>
        </pc:spChg>
        <pc:spChg chg="mod">
          <ac:chgData name="Rosie Cooper" userId="bf124abb-9a2b-4602-9121-6ae61623fa8e" providerId="ADAL" clId="{9C23A8AB-98E8-479E-B83B-B234216EA28E}" dt="2024-03-21T20:37:30.821" v="19" actId="962"/>
          <ac:spMkLst>
            <pc:docMk/>
            <pc:sldMk cId="1717883" sldId="260"/>
            <ac:spMk id="28" creationId="{D379CD59-AAA5-8EBA-2E24-89C106D40F79}"/>
          </ac:spMkLst>
        </pc:spChg>
        <pc:spChg chg="mod">
          <ac:chgData name="Rosie Cooper" userId="bf124abb-9a2b-4602-9121-6ae61623fa8e" providerId="ADAL" clId="{9C23A8AB-98E8-479E-B83B-B234216EA28E}" dt="2024-03-21T20:37:30.821" v="19" actId="962"/>
          <ac:spMkLst>
            <pc:docMk/>
            <pc:sldMk cId="1717883" sldId="260"/>
            <ac:spMk id="29" creationId="{30B5D681-40FB-70F0-291A-507A501CF71F}"/>
          </ac:spMkLst>
        </pc:spChg>
        <pc:spChg chg="mod">
          <ac:chgData name="Rosie Cooper" userId="bf124abb-9a2b-4602-9121-6ae61623fa8e" providerId="ADAL" clId="{9C23A8AB-98E8-479E-B83B-B234216EA28E}" dt="2024-03-21T20:37:30.821" v="19" actId="962"/>
          <ac:spMkLst>
            <pc:docMk/>
            <pc:sldMk cId="1717883" sldId="260"/>
            <ac:spMk id="30" creationId="{8E990AC1-3C81-0719-3C89-48A8A9569B82}"/>
          </ac:spMkLst>
        </pc:spChg>
        <pc:spChg chg="mod">
          <ac:chgData name="Rosie Cooper" userId="bf124abb-9a2b-4602-9121-6ae61623fa8e" providerId="ADAL" clId="{9C23A8AB-98E8-479E-B83B-B234216EA28E}" dt="2024-03-21T20:37:30.821" v="19" actId="962"/>
          <ac:spMkLst>
            <pc:docMk/>
            <pc:sldMk cId="1717883" sldId="260"/>
            <ac:spMk id="31" creationId="{0A28E9ED-AFF8-E12E-943D-3416E6A04947}"/>
          </ac:spMkLst>
        </pc:spChg>
        <pc:spChg chg="mod">
          <ac:chgData name="Rosie Cooper" userId="bf124abb-9a2b-4602-9121-6ae61623fa8e" providerId="ADAL" clId="{9C23A8AB-98E8-479E-B83B-B234216EA28E}" dt="2024-03-21T20:37:30.821" v="19" actId="962"/>
          <ac:spMkLst>
            <pc:docMk/>
            <pc:sldMk cId="1717883" sldId="260"/>
            <ac:spMk id="32" creationId="{88125044-086E-EAE1-1F83-1142F776C2EA}"/>
          </ac:spMkLst>
        </pc:spChg>
        <pc:spChg chg="mod">
          <ac:chgData name="Rosie Cooper" userId="bf124abb-9a2b-4602-9121-6ae61623fa8e" providerId="ADAL" clId="{9C23A8AB-98E8-479E-B83B-B234216EA28E}" dt="2024-03-21T20:37:30.821" v="19" actId="962"/>
          <ac:spMkLst>
            <pc:docMk/>
            <pc:sldMk cId="1717883" sldId="260"/>
            <ac:spMk id="33" creationId="{9CA6A1DC-10DD-154A-43A4-4694C27D4054}"/>
          </ac:spMkLst>
        </pc:spChg>
        <pc:spChg chg="mod">
          <ac:chgData name="Rosie Cooper" userId="bf124abb-9a2b-4602-9121-6ae61623fa8e" providerId="ADAL" clId="{9C23A8AB-98E8-479E-B83B-B234216EA28E}" dt="2024-03-21T20:37:30.821" v="19" actId="962"/>
          <ac:spMkLst>
            <pc:docMk/>
            <pc:sldMk cId="1717883" sldId="260"/>
            <ac:spMk id="34" creationId="{3BD80995-F154-E7E7-C5DF-623A38525CC4}"/>
          </ac:spMkLst>
        </pc:spChg>
        <pc:spChg chg="mod">
          <ac:chgData name="Rosie Cooper" userId="bf124abb-9a2b-4602-9121-6ae61623fa8e" providerId="ADAL" clId="{9C23A8AB-98E8-479E-B83B-B234216EA28E}" dt="2024-03-21T20:37:30.821" v="19" actId="962"/>
          <ac:spMkLst>
            <pc:docMk/>
            <pc:sldMk cId="1717883" sldId="260"/>
            <ac:spMk id="35" creationId="{25A1669E-ADD4-002A-5859-D5F30B5E0547}"/>
          </ac:spMkLst>
        </pc:spChg>
        <pc:spChg chg="mod">
          <ac:chgData name="Rosie Cooper" userId="bf124abb-9a2b-4602-9121-6ae61623fa8e" providerId="ADAL" clId="{9C23A8AB-98E8-479E-B83B-B234216EA28E}" dt="2024-03-21T20:37:30.821" v="19" actId="962"/>
          <ac:spMkLst>
            <pc:docMk/>
            <pc:sldMk cId="1717883" sldId="260"/>
            <ac:spMk id="36" creationId="{83B2321E-F8BE-795E-512E-C6AC7E96442F}"/>
          </ac:spMkLst>
        </pc:spChg>
        <pc:spChg chg="mod">
          <ac:chgData name="Rosie Cooper" userId="bf124abb-9a2b-4602-9121-6ae61623fa8e" providerId="ADAL" clId="{9C23A8AB-98E8-479E-B83B-B234216EA28E}" dt="2024-03-21T20:37:30.821" v="19" actId="962"/>
          <ac:spMkLst>
            <pc:docMk/>
            <pc:sldMk cId="1717883" sldId="260"/>
            <ac:spMk id="37" creationId="{59DD5749-A2B3-8E5D-98F5-4ADE2E664F57}"/>
          </ac:spMkLst>
        </pc:spChg>
        <pc:spChg chg="mod">
          <ac:chgData name="Rosie Cooper" userId="bf124abb-9a2b-4602-9121-6ae61623fa8e" providerId="ADAL" clId="{9C23A8AB-98E8-479E-B83B-B234216EA28E}" dt="2024-03-21T20:37:30.821" v="19" actId="962"/>
          <ac:spMkLst>
            <pc:docMk/>
            <pc:sldMk cId="1717883" sldId="260"/>
            <ac:spMk id="38" creationId="{43C6C337-5A58-48E4-8C4C-2D53D291A91C}"/>
          </ac:spMkLst>
        </pc:spChg>
        <pc:spChg chg="mod">
          <ac:chgData name="Rosie Cooper" userId="bf124abb-9a2b-4602-9121-6ae61623fa8e" providerId="ADAL" clId="{9C23A8AB-98E8-479E-B83B-B234216EA28E}" dt="2024-03-21T20:37:30.821" v="19" actId="962"/>
          <ac:spMkLst>
            <pc:docMk/>
            <pc:sldMk cId="1717883" sldId="260"/>
            <ac:spMk id="39" creationId="{AA4A1BBF-CBB5-94B8-0ABE-3FE0AD255CB5}"/>
          </ac:spMkLst>
        </pc:spChg>
        <pc:spChg chg="mod">
          <ac:chgData name="Rosie Cooper" userId="bf124abb-9a2b-4602-9121-6ae61623fa8e" providerId="ADAL" clId="{9C23A8AB-98E8-479E-B83B-B234216EA28E}" dt="2024-03-21T20:37:30.821" v="19" actId="962"/>
          <ac:spMkLst>
            <pc:docMk/>
            <pc:sldMk cId="1717883" sldId="260"/>
            <ac:spMk id="40" creationId="{3D119290-7C7C-6858-3130-7C7B0D14994C}"/>
          </ac:spMkLst>
        </pc:spChg>
        <pc:spChg chg="mod">
          <ac:chgData name="Rosie Cooper" userId="bf124abb-9a2b-4602-9121-6ae61623fa8e" providerId="ADAL" clId="{9C23A8AB-98E8-479E-B83B-B234216EA28E}" dt="2024-03-21T20:37:30.821" v="19" actId="962"/>
          <ac:spMkLst>
            <pc:docMk/>
            <pc:sldMk cId="1717883" sldId="260"/>
            <ac:spMk id="41" creationId="{9D0893E5-0A58-FA3C-31AA-C40190A3F385}"/>
          </ac:spMkLst>
        </pc:spChg>
        <pc:spChg chg="mod">
          <ac:chgData name="Rosie Cooper" userId="bf124abb-9a2b-4602-9121-6ae61623fa8e" providerId="ADAL" clId="{9C23A8AB-98E8-479E-B83B-B234216EA28E}" dt="2024-03-21T20:37:30.821" v="19" actId="962"/>
          <ac:spMkLst>
            <pc:docMk/>
            <pc:sldMk cId="1717883" sldId="260"/>
            <ac:spMk id="44" creationId="{9CBF1E32-6B63-203E-22C2-A582CD3F09F8}"/>
          </ac:spMkLst>
        </pc:spChg>
        <pc:spChg chg="mod">
          <ac:chgData name="Rosie Cooper" userId="bf124abb-9a2b-4602-9121-6ae61623fa8e" providerId="ADAL" clId="{9C23A8AB-98E8-479E-B83B-B234216EA28E}" dt="2024-03-21T20:37:30.821" v="19" actId="962"/>
          <ac:spMkLst>
            <pc:docMk/>
            <pc:sldMk cId="1717883" sldId="260"/>
            <ac:spMk id="45" creationId="{2FF3312F-4AD7-1271-9041-DA13EBAF4E4D}"/>
          </ac:spMkLst>
        </pc:spChg>
        <pc:picChg chg="mod">
          <ac:chgData name="Rosie Cooper" userId="bf124abb-9a2b-4602-9121-6ae61623fa8e" providerId="ADAL" clId="{9C23A8AB-98E8-479E-B83B-B234216EA28E}" dt="2024-03-21T20:37:30.821" v="19" actId="962"/>
          <ac:picMkLst>
            <pc:docMk/>
            <pc:sldMk cId="1717883" sldId="260"/>
            <ac:picMk id="2" creationId="{3C2740AD-5225-2C65-4FFF-7670A3DCE49B}"/>
          </ac:picMkLst>
        </pc:picChg>
        <pc:picChg chg="mod">
          <ac:chgData name="Rosie Cooper" userId="bf124abb-9a2b-4602-9121-6ae61623fa8e" providerId="ADAL" clId="{9C23A8AB-98E8-479E-B83B-B234216EA28E}" dt="2024-03-21T20:37:30.821" v="19" actId="962"/>
          <ac:picMkLst>
            <pc:docMk/>
            <pc:sldMk cId="1717883" sldId="260"/>
            <ac:picMk id="3" creationId="{19E496CA-D408-5887-B27C-75DBBBE14817}"/>
          </ac:picMkLst>
        </pc:picChg>
        <pc:picChg chg="mod">
          <ac:chgData name="Rosie Cooper" userId="bf124abb-9a2b-4602-9121-6ae61623fa8e" providerId="ADAL" clId="{9C23A8AB-98E8-479E-B83B-B234216EA28E}" dt="2024-03-21T20:37:30.821" v="19" actId="962"/>
          <ac:picMkLst>
            <pc:docMk/>
            <pc:sldMk cId="1717883" sldId="260"/>
            <ac:picMk id="47" creationId="{2F34F869-0BF9-4BBC-60A4-F92CCCE2BD21}"/>
          </ac:picMkLst>
        </pc:picChg>
        <pc:picChg chg="mod">
          <ac:chgData name="Rosie Cooper" userId="bf124abb-9a2b-4602-9121-6ae61623fa8e" providerId="ADAL" clId="{9C23A8AB-98E8-479E-B83B-B234216EA28E}" dt="2024-03-21T20:37:30.821" v="19" actId="962"/>
          <ac:picMkLst>
            <pc:docMk/>
            <pc:sldMk cId="1717883" sldId="260"/>
            <ac:picMk id="49" creationId="{E7AF8872-9EB5-1985-D1E4-BF266755191B}"/>
          </ac:picMkLst>
        </pc:picChg>
        <pc:picChg chg="mod">
          <ac:chgData name="Rosie Cooper" userId="bf124abb-9a2b-4602-9121-6ae61623fa8e" providerId="ADAL" clId="{9C23A8AB-98E8-479E-B83B-B234216EA28E}" dt="2024-03-21T20:37:30.821" v="19" actId="962"/>
          <ac:picMkLst>
            <pc:docMk/>
            <pc:sldMk cId="1717883" sldId="260"/>
            <ac:picMk id="50" creationId="{E65EB417-F47C-144E-5655-E9B52127CD32}"/>
          </ac:picMkLst>
        </pc:picChg>
        <pc:picChg chg="mod">
          <ac:chgData name="Rosie Cooper" userId="bf124abb-9a2b-4602-9121-6ae61623fa8e" providerId="ADAL" clId="{9C23A8AB-98E8-479E-B83B-B234216EA28E}" dt="2024-03-21T20:37:30.821" v="19" actId="962"/>
          <ac:picMkLst>
            <pc:docMk/>
            <pc:sldMk cId="1717883" sldId="260"/>
            <ac:picMk id="51" creationId="{3AEA4A09-6F29-78C8-D78B-3791311D6841}"/>
          </ac:picMkLst>
        </pc:picChg>
        <pc:picChg chg="mod">
          <ac:chgData name="Rosie Cooper" userId="bf124abb-9a2b-4602-9121-6ae61623fa8e" providerId="ADAL" clId="{9C23A8AB-98E8-479E-B83B-B234216EA28E}" dt="2024-03-21T20:37:30.821" v="19" actId="962"/>
          <ac:picMkLst>
            <pc:docMk/>
            <pc:sldMk cId="1717883" sldId="260"/>
            <ac:picMk id="52" creationId="{A57E76CD-96ED-9B99-F075-FE80BF1492F9}"/>
          </ac:picMkLst>
        </pc:picChg>
        <pc:picChg chg="mod">
          <ac:chgData name="Rosie Cooper" userId="bf124abb-9a2b-4602-9121-6ae61623fa8e" providerId="ADAL" clId="{9C23A8AB-98E8-479E-B83B-B234216EA28E}" dt="2024-03-21T20:37:30.821" v="19" actId="962"/>
          <ac:picMkLst>
            <pc:docMk/>
            <pc:sldMk cId="1717883" sldId="260"/>
            <ac:picMk id="53" creationId="{E6283AB9-11A0-B917-18E6-025E067BD131}"/>
          </ac:picMkLst>
        </pc:picChg>
        <pc:picChg chg="mod">
          <ac:chgData name="Rosie Cooper" userId="bf124abb-9a2b-4602-9121-6ae61623fa8e" providerId="ADAL" clId="{9C23A8AB-98E8-479E-B83B-B234216EA28E}" dt="2024-03-21T20:37:30.821" v="19" actId="962"/>
          <ac:picMkLst>
            <pc:docMk/>
            <pc:sldMk cId="1717883" sldId="260"/>
            <ac:picMk id="54" creationId="{41411C9E-A68D-8521-39AB-1E5A16AC4396}"/>
          </ac:picMkLst>
        </pc:picChg>
        <pc:picChg chg="mod">
          <ac:chgData name="Rosie Cooper" userId="bf124abb-9a2b-4602-9121-6ae61623fa8e" providerId="ADAL" clId="{9C23A8AB-98E8-479E-B83B-B234216EA28E}" dt="2024-03-21T20:37:30.821" v="19" actId="962"/>
          <ac:picMkLst>
            <pc:docMk/>
            <pc:sldMk cId="1717883" sldId="260"/>
            <ac:picMk id="55" creationId="{71E33940-4FB5-0DA3-6285-2AE8FC18F9E3}"/>
          </ac:picMkLst>
        </pc:picChg>
        <pc:picChg chg="mod">
          <ac:chgData name="Rosie Cooper" userId="bf124abb-9a2b-4602-9121-6ae61623fa8e" providerId="ADAL" clId="{9C23A8AB-98E8-479E-B83B-B234216EA28E}" dt="2024-03-21T20:37:30.821" v="19" actId="962"/>
          <ac:picMkLst>
            <pc:docMk/>
            <pc:sldMk cId="1717883" sldId="260"/>
            <ac:picMk id="56" creationId="{D3D3DD81-05AC-3CCF-1FE4-537E4DD6C821}"/>
          </ac:picMkLst>
        </pc:picChg>
        <pc:picChg chg="mod">
          <ac:chgData name="Rosie Cooper" userId="bf124abb-9a2b-4602-9121-6ae61623fa8e" providerId="ADAL" clId="{9C23A8AB-98E8-479E-B83B-B234216EA28E}" dt="2024-03-21T20:37:30.821" v="19" actId="962"/>
          <ac:picMkLst>
            <pc:docMk/>
            <pc:sldMk cId="1717883" sldId="260"/>
            <ac:picMk id="57" creationId="{D75BE5E9-1EF7-D685-4065-1B4523D9D832}"/>
          </ac:picMkLst>
        </pc:picChg>
        <pc:picChg chg="mod">
          <ac:chgData name="Rosie Cooper" userId="bf124abb-9a2b-4602-9121-6ae61623fa8e" providerId="ADAL" clId="{9C23A8AB-98E8-479E-B83B-B234216EA28E}" dt="2024-03-21T20:37:30.821" v="19" actId="962"/>
          <ac:picMkLst>
            <pc:docMk/>
            <pc:sldMk cId="1717883" sldId="260"/>
            <ac:picMk id="58" creationId="{98C4EE7D-28DD-E0B1-FAF1-A86D87D6EAE6}"/>
          </ac:picMkLst>
        </pc:picChg>
        <pc:picChg chg="mod">
          <ac:chgData name="Rosie Cooper" userId="bf124abb-9a2b-4602-9121-6ae61623fa8e" providerId="ADAL" clId="{9C23A8AB-98E8-479E-B83B-B234216EA28E}" dt="2024-03-21T20:37:30.821" v="19" actId="962"/>
          <ac:picMkLst>
            <pc:docMk/>
            <pc:sldMk cId="1717883" sldId="260"/>
            <ac:picMk id="59" creationId="{0E8CF3BF-1519-34B5-D72B-E8D42A3CCAE7}"/>
          </ac:picMkLst>
        </pc:picChg>
        <pc:picChg chg="mod">
          <ac:chgData name="Rosie Cooper" userId="bf124abb-9a2b-4602-9121-6ae61623fa8e" providerId="ADAL" clId="{9C23A8AB-98E8-479E-B83B-B234216EA28E}" dt="2024-03-21T20:37:30.821" v="19" actId="962"/>
          <ac:picMkLst>
            <pc:docMk/>
            <pc:sldMk cId="1717883" sldId="260"/>
            <ac:picMk id="60" creationId="{7790CD06-9C51-9AA1-7A08-84D5B3D88851}"/>
          </ac:picMkLst>
        </pc:picChg>
        <pc:picChg chg="mod">
          <ac:chgData name="Rosie Cooper" userId="bf124abb-9a2b-4602-9121-6ae61623fa8e" providerId="ADAL" clId="{9C23A8AB-98E8-479E-B83B-B234216EA28E}" dt="2024-03-21T20:37:30.821" v="19" actId="962"/>
          <ac:picMkLst>
            <pc:docMk/>
            <pc:sldMk cId="1717883" sldId="260"/>
            <ac:picMk id="61" creationId="{1A0DEB10-AD7B-EC8A-BE10-01243A2ADBC8}"/>
          </ac:picMkLst>
        </pc:picChg>
        <pc:picChg chg="mod">
          <ac:chgData name="Rosie Cooper" userId="bf124abb-9a2b-4602-9121-6ae61623fa8e" providerId="ADAL" clId="{9C23A8AB-98E8-479E-B83B-B234216EA28E}" dt="2024-03-21T20:37:30.821" v="19" actId="962"/>
          <ac:picMkLst>
            <pc:docMk/>
            <pc:sldMk cId="1717883" sldId="260"/>
            <ac:picMk id="62" creationId="{64F48EC9-6988-23F7-2F40-DD0BD268B638}"/>
          </ac:picMkLst>
        </pc:picChg>
        <pc:picChg chg="mod">
          <ac:chgData name="Rosie Cooper" userId="bf124abb-9a2b-4602-9121-6ae61623fa8e" providerId="ADAL" clId="{9C23A8AB-98E8-479E-B83B-B234216EA28E}" dt="2024-03-21T20:37:30.821" v="19" actId="962"/>
          <ac:picMkLst>
            <pc:docMk/>
            <pc:sldMk cId="1717883" sldId="260"/>
            <ac:picMk id="74" creationId="{622663B2-9105-8AE0-9278-22E038AA5BB2}"/>
          </ac:picMkLst>
        </pc:picChg>
      </pc:sldChg>
      <pc:sldChg chg="delSp modSp del mod">
        <pc:chgData name="Rosie Cooper" userId="bf124abb-9a2b-4602-9121-6ae61623fa8e" providerId="ADAL" clId="{9C23A8AB-98E8-479E-B83B-B234216EA28E}" dt="2024-03-21T20:39:13.825" v="32" actId="2696"/>
        <pc:sldMkLst>
          <pc:docMk/>
          <pc:sldMk cId="639713211" sldId="261"/>
        </pc:sldMkLst>
        <pc:spChg chg="mod">
          <ac:chgData name="Rosie Cooper" userId="bf124abb-9a2b-4602-9121-6ae61623fa8e" providerId="ADAL" clId="{9C23A8AB-98E8-479E-B83B-B234216EA28E}" dt="2024-03-21T20:37:34.030" v="20" actId="962"/>
          <ac:spMkLst>
            <pc:docMk/>
            <pc:sldMk cId="639713211" sldId="261"/>
            <ac:spMk id="7" creationId="{B35AA7AA-C994-1347-56B3-EFADE6D10014}"/>
          </ac:spMkLst>
        </pc:spChg>
        <pc:spChg chg="mod">
          <ac:chgData name="Rosie Cooper" userId="bf124abb-9a2b-4602-9121-6ae61623fa8e" providerId="ADAL" clId="{9C23A8AB-98E8-479E-B83B-B234216EA28E}" dt="2024-03-21T20:37:34.030" v="20" actId="962"/>
          <ac:spMkLst>
            <pc:docMk/>
            <pc:sldMk cId="639713211" sldId="261"/>
            <ac:spMk id="8" creationId="{A1169AA3-304F-F611-29B3-0E344A97FD02}"/>
          </ac:spMkLst>
        </pc:spChg>
        <pc:spChg chg="mod">
          <ac:chgData name="Rosie Cooper" userId="bf124abb-9a2b-4602-9121-6ae61623fa8e" providerId="ADAL" clId="{9C23A8AB-98E8-479E-B83B-B234216EA28E}" dt="2024-03-21T20:37:34.030" v="20" actId="962"/>
          <ac:spMkLst>
            <pc:docMk/>
            <pc:sldMk cId="639713211" sldId="261"/>
            <ac:spMk id="14" creationId="{5D04D2EE-4F87-6961-60AE-31BA684527BA}"/>
          </ac:spMkLst>
        </pc:spChg>
        <pc:spChg chg="mod">
          <ac:chgData name="Rosie Cooper" userId="bf124abb-9a2b-4602-9121-6ae61623fa8e" providerId="ADAL" clId="{9C23A8AB-98E8-479E-B83B-B234216EA28E}" dt="2024-03-21T20:37:34.030" v="20" actId="962"/>
          <ac:spMkLst>
            <pc:docMk/>
            <pc:sldMk cId="639713211" sldId="261"/>
            <ac:spMk id="15" creationId="{36B745D2-3676-2E8D-F493-8575AA2340A8}"/>
          </ac:spMkLst>
        </pc:spChg>
        <pc:spChg chg="mod">
          <ac:chgData name="Rosie Cooper" userId="bf124abb-9a2b-4602-9121-6ae61623fa8e" providerId="ADAL" clId="{9C23A8AB-98E8-479E-B83B-B234216EA28E}" dt="2024-03-21T20:37:34.030" v="20" actId="962"/>
          <ac:spMkLst>
            <pc:docMk/>
            <pc:sldMk cId="639713211" sldId="261"/>
            <ac:spMk id="16" creationId="{C8567E98-80CA-7CBF-2BCB-2B112833F6F1}"/>
          </ac:spMkLst>
        </pc:spChg>
        <pc:spChg chg="mod">
          <ac:chgData name="Rosie Cooper" userId="bf124abb-9a2b-4602-9121-6ae61623fa8e" providerId="ADAL" clId="{9C23A8AB-98E8-479E-B83B-B234216EA28E}" dt="2024-03-21T20:37:34.030" v="20" actId="962"/>
          <ac:spMkLst>
            <pc:docMk/>
            <pc:sldMk cId="639713211" sldId="261"/>
            <ac:spMk id="17" creationId="{5BB5F5CE-B11B-FDC1-8F30-B27BEA290954}"/>
          </ac:spMkLst>
        </pc:spChg>
        <pc:spChg chg="mod">
          <ac:chgData name="Rosie Cooper" userId="bf124abb-9a2b-4602-9121-6ae61623fa8e" providerId="ADAL" clId="{9C23A8AB-98E8-479E-B83B-B234216EA28E}" dt="2024-03-21T20:37:34.030" v="20" actId="962"/>
          <ac:spMkLst>
            <pc:docMk/>
            <pc:sldMk cId="639713211" sldId="261"/>
            <ac:spMk id="18" creationId="{2E832F82-4F8F-C845-0DB6-7550042ED464}"/>
          </ac:spMkLst>
        </pc:spChg>
        <pc:spChg chg="mod">
          <ac:chgData name="Rosie Cooper" userId="bf124abb-9a2b-4602-9121-6ae61623fa8e" providerId="ADAL" clId="{9C23A8AB-98E8-479E-B83B-B234216EA28E}" dt="2024-03-21T20:37:34.030" v="20" actId="962"/>
          <ac:spMkLst>
            <pc:docMk/>
            <pc:sldMk cId="639713211" sldId="261"/>
            <ac:spMk id="19" creationId="{60B475C5-7881-5FF9-B541-433CCF5598FA}"/>
          </ac:spMkLst>
        </pc:spChg>
        <pc:spChg chg="mod">
          <ac:chgData name="Rosie Cooper" userId="bf124abb-9a2b-4602-9121-6ae61623fa8e" providerId="ADAL" clId="{9C23A8AB-98E8-479E-B83B-B234216EA28E}" dt="2024-03-21T20:37:34.030" v="20" actId="962"/>
          <ac:spMkLst>
            <pc:docMk/>
            <pc:sldMk cId="639713211" sldId="261"/>
            <ac:spMk id="20" creationId="{B6B1725A-A07F-1F7B-33E2-E4FEB9B2A31E}"/>
          </ac:spMkLst>
        </pc:spChg>
        <pc:spChg chg="mod">
          <ac:chgData name="Rosie Cooper" userId="bf124abb-9a2b-4602-9121-6ae61623fa8e" providerId="ADAL" clId="{9C23A8AB-98E8-479E-B83B-B234216EA28E}" dt="2024-03-21T20:37:34.030" v="20" actId="962"/>
          <ac:spMkLst>
            <pc:docMk/>
            <pc:sldMk cId="639713211" sldId="261"/>
            <ac:spMk id="21" creationId="{1644A031-A576-C80E-F561-8AC86808D930}"/>
          </ac:spMkLst>
        </pc:spChg>
        <pc:spChg chg="mod">
          <ac:chgData name="Rosie Cooper" userId="bf124abb-9a2b-4602-9121-6ae61623fa8e" providerId="ADAL" clId="{9C23A8AB-98E8-479E-B83B-B234216EA28E}" dt="2024-03-21T20:37:34.030" v="20" actId="962"/>
          <ac:spMkLst>
            <pc:docMk/>
            <pc:sldMk cId="639713211" sldId="261"/>
            <ac:spMk id="22" creationId="{4C25F679-8C86-1C25-D887-E1644F8D5D90}"/>
          </ac:spMkLst>
        </pc:spChg>
        <pc:spChg chg="mod">
          <ac:chgData name="Rosie Cooper" userId="bf124abb-9a2b-4602-9121-6ae61623fa8e" providerId="ADAL" clId="{9C23A8AB-98E8-479E-B83B-B234216EA28E}" dt="2024-03-21T20:37:34.030" v="20" actId="962"/>
          <ac:spMkLst>
            <pc:docMk/>
            <pc:sldMk cId="639713211" sldId="261"/>
            <ac:spMk id="23" creationId="{CADE07BD-FF5A-1C4E-B1B6-EB92C9E5121C}"/>
          </ac:spMkLst>
        </pc:spChg>
        <pc:spChg chg="mod">
          <ac:chgData name="Rosie Cooper" userId="bf124abb-9a2b-4602-9121-6ae61623fa8e" providerId="ADAL" clId="{9C23A8AB-98E8-479E-B83B-B234216EA28E}" dt="2024-03-21T20:37:34.030" v="20" actId="962"/>
          <ac:spMkLst>
            <pc:docMk/>
            <pc:sldMk cId="639713211" sldId="261"/>
            <ac:spMk id="24" creationId="{530B1398-32BD-1E5C-2277-C21BD27488B8}"/>
          </ac:spMkLst>
        </pc:spChg>
        <pc:spChg chg="mod">
          <ac:chgData name="Rosie Cooper" userId="bf124abb-9a2b-4602-9121-6ae61623fa8e" providerId="ADAL" clId="{9C23A8AB-98E8-479E-B83B-B234216EA28E}" dt="2024-03-21T20:37:34.030" v="20" actId="962"/>
          <ac:spMkLst>
            <pc:docMk/>
            <pc:sldMk cId="639713211" sldId="261"/>
            <ac:spMk id="25" creationId="{3E0F4F74-D3FA-FF1B-FE1D-6F0A3A5B6B10}"/>
          </ac:spMkLst>
        </pc:spChg>
        <pc:spChg chg="mod">
          <ac:chgData name="Rosie Cooper" userId="bf124abb-9a2b-4602-9121-6ae61623fa8e" providerId="ADAL" clId="{9C23A8AB-98E8-479E-B83B-B234216EA28E}" dt="2024-03-21T20:37:34.030" v="20" actId="962"/>
          <ac:spMkLst>
            <pc:docMk/>
            <pc:sldMk cId="639713211" sldId="261"/>
            <ac:spMk id="26" creationId="{4E9D09A4-852B-E295-D66E-66F4BB8112F8}"/>
          </ac:spMkLst>
        </pc:spChg>
        <pc:spChg chg="mod">
          <ac:chgData name="Rosie Cooper" userId="bf124abb-9a2b-4602-9121-6ae61623fa8e" providerId="ADAL" clId="{9C23A8AB-98E8-479E-B83B-B234216EA28E}" dt="2024-03-21T20:37:34.030" v="20" actId="962"/>
          <ac:spMkLst>
            <pc:docMk/>
            <pc:sldMk cId="639713211" sldId="261"/>
            <ac:spMk id="27" creationId="{F07EB55F-7C81-3C60-78D5-B87FAA076C13}"/>
          </ac:spMkLst>
        </pc:spChg>
        <pc:spChg chg="mod">
          <ac:chgData name="Rosie Cooper" userId="bf124abb-9a2b-4602-9121-6ae61623fa8e" providerId="ADAL" clId="{9C23A8AB-98E8-479E-B83B-B234216EA28E}" dt="2024-03-21T20:37:34.030" v="20" actId="962"/>
          <ac:spMkLst>
            <pc:docMk/>
            <pc:sldMk cId="639713211" sldId="261"/>
            <ac:spMk id="28" creationId="{D379CD59-AAA5-8EBA-2E24-89C106D40F79}"/>
          </ac:spMkLst>
        </pc:spChg>
        <pc:spChg chg="mod">
          <ac:chgData name="Rosie Cooper" userId="bf124abb-9a2b-4602-9121-6ae61623fa8e" providerId="ADAL" clId="{9C23A8AB-98E8-479E-B83B-B234216EA28E}" dt="2024-03-21T20:37:34.030" v="20" actId="962"/>
          <ac:spMkLst>
            <pc:docMk/>
            <pc:sldMk cId="639713211" sldId="261"/>
            <ac:spMk id="29" creationId="{30B5D681-40FB-70F0-291A-507A501CF71F}"/>
          </ac:spMkLst>
        </pc:spChg>
        <pc:spChg chg="mod">
          <ac:chgData name="Rosie Cooper" userId="bf124abb-9a2b-4602-9121-6ae61623fa8e" providerId="ADAL" clId="{9C23A8AB-98E8-479E-B83B-B234216EA28E}" dt="2024-03-21T20:37:34.030" v="20" actId="962"/>
          <ac:spMkLst>
            <pc:docMk/>
            <pc:sldMk cId="639713211" sldId="261"/>
            <ac:spMk id="30" creationId="{8E990AC1-3C81-0719-3C89-48A8A9569B82}"/>
          </ac:spMkLst>
        </pc:spChg>
        <pc:spChg chg="mod">
          <ac:chgData name="Rosie Cooper" userId="bf124abb-9a2b-4602-9121-6ae61623fa8e" providerId="ADAL" clId="{9C23A8AB-98E8-479E-B83B-B234216EA28E}" dt="2024-03-21T20:37:34.030" v="20" actId="962"/>
          <ac:spMkLst>
            <pc:docMk/>
            <pc:sldMk cId="639713211" sldId="261"/>
            <ac:spMk id="31" creationId="{0A28E9ED-AFF8-E12E-943D-3416E6A04947}"/>
          </ac:spMkLst>
        </pc:spChg>
        <pc:spChg chg="mod">
          <ac:chgData name="Rosie Cooper" userId="bf124abb-9a2b-4602-9121-6ae61623fa8e" providerId="ADAL" clId="{9C23A8AB-98E8-479E-B83B-B234216EA28E}" dt="2024-03-21T20:37:34.030" v="20" actId="962"/>
          <ac:spMkLst>
            <pc:docMk/>
            <pc:sldMk cId="639713211" sldId="261"/>
            <ac:spMk id="32" creationId="{88125044-086E-EAE1-1F83-1142F776C2EA}"/>
          </ac:spMkLst>
        </pc:spChg>
        <pc:spChg chg="mod">
          <ac:chgData name="Rosie Cooper" userId="bf124abb-9a2b-4602-9121-6ae61623fa8e" providerId="ADAL" clId="{9C23A8AB-98E8-479E-B83B-B234216EA28E}" dt="2024-03-21T20:37:34.030" v="20" actId="962"/>
          <ac:spMkLst>
            <pc:docMk/>
            <pc:sldMk cId="639713211" sldId="261"/>
            <ac:spMk id="33" creationId="{9CA6A1DC-10DD-154A-43A4-4694C27D4054}"/>
          </ac:spMkLst>
        </pc:spChg>
        <pc:spChg chg="mod">
          <ac:chgData name="Rosie Cooper" userId="bf124abb-9a2b-4602-9121-6ae61623fa8e" providerId="ADAL" clId="{9C23A8AB-98E8-479E-B83B-B234216EA28E}" dt="2024-03-21T20:37:34.030" v="20" actId="962"/>
          <ac:spMkLst>
            <pc:docMk/>
            <pc:sldMk cId="639713211" sldId="261"/>
            <ac:spMk id="34" creationId="{3BD80995-F154-E7E7-C5DF-623A38525CC4}"/>
          </ac:spMkLst>
        </pc:spChg>
        <pc:spChg chg="mod">
          <ac:chgData name="Rosie Cooper" userId="bf124abb-9a2b-4602-9121-6ae61623fa8e" providerId="ADAL" clId="{9C23A8AB-98E8-479E-B83B-B234216EA28E}" dt="2024-03-21T20:37:34.030" v="20" actId="962"/>
          <ac:spMkLst>
            <pc:docMk/>
            <pc:sldMk cId="639713211" sldId="261"/>
            <ac:spMk id="35" creationId="{25A1669E-ADD4-002A-5859-D5F30B5E0547}"/>
          </ac:spMkLst>
        </pc:spChg>
        <pc:spChg chg="mod">
          <ac:chgData name="Rosie Cooper" userId="bf124abb-9a2b-4602-9121-6ae61623fa8e" providerId="ADAL" clId="{9C23A8AB-98E8-479E-B83B-B234216EA28E}" dt="2024-03-21T20:37:34.030" v="20" actId="962"/>
          <ac:spMkLst>
            <pc:docMk/>
            <pc:sldMk cId="639713211" sldId="261"/>
            <ac:spMk id="36" creationId="{83B2321E-F8BE-795E-512E-C6AC7E96442F}"/>
          </ac:spMkLst>
        </pc:spChg>
        <pc:spChg chg="mod">
          <ac:chgData name="Rosie Cooper" userId="bf124abb-9a2b-4602-9121-6ae61623fa8e" providerId="ADAL" clId="{9C23A8AB-98E8-479E-B83B-B234216EA28E}" dt="2024-03-21T20:37:34.030" v="20" actId="962"/>
          <ac:spMkLst>
            <pc:docMk/>
            <pc:sldMk cId="639713211" sldId="261"/>
            <ac:spMk id="37" creationId="{59DD5749-A2B3-8E5D-98F5-4ADE2E664F57}"/>
          </ac:spMkLst>
        </pc:spChg>
        <pc:spChg chg="mod">
          <ac:chgData name="Rosie Cooper" userId="bf124abb-9a2b-4602-9121-6ae61623fa8e" providerId="ADAL" clId="{9C23A8AB-98E8-479E-B83B-B234216EA28E}" dt="2024-03-21T20:37:34.030" v="20" actId="962"/>
          <ac:spMkLst>
            <pc:docMk/>
            <pc:sldMk cId="639713211" sldId="261"/>
            <ac:spMk id="38" creationId="{43C6C337-5A58-48E4-8C4C-2D53D291A91C}"/>
          </ac:spMkLst>
        </pc:spChg>
        <pc:spChg chg="mod">
          <ac:chgData name="Rosie Cooper" userId="bf124abb-9a2b-4602-9121-6ae61623fa8e" providerId="ADAL" clId="{9C23A8AB-98E8-479E-B83B-B234216EA28E}" dt="2024-03-21T20:37:34.030" v="20" actId="962"/>
          <ac:spMkLst>
            <pc:docMk/>
            <pc:sldMk cId="639713211" sldId="261"/>
            <ac:spMk id="39" creationId="{AA4A1BBF-CBB5-94B8-0ABE-3FE0AD255CB5}"/>
          </ac:spMkLst>
        </pc:spChg>
        <pc:spChg chg="mod">
          <ac:chgData name="Rosie Cooper" userId="bf124abb-9a2b-4602-9121-6ae61623fa8e" providerId="ADAL" clId="{9C23A8AB-98E8-479E-B83B-B234216EA28E}" dt="2024-03-21T20:37:34.030" v="20" actId="962"/>
          <ac:spMkLst>
            <pc:docMk/>
            <pc:sldMk cId="639713211" sldId="261"/>
            <ac:spMk id="40" creationId="{3D119290-7C7C-6858-3130-7C7B0D14994C}"/>
          </ac:spMkLst>
        </pc:spChg>
        <pc:spChg chg="mod">
          <ac:chgData name="Rosie Cooper" userId="bf124abb-9a2b-4602-9121-6ae61623fa8e" providerId="ADAL" clId="{9C23A8AB-98E8-479E-B83B-B234216EA28E}" dt="2024-03-21T20:37:34.030" v="20" actId="962"/>
          <ac:spMkLst>
            <pc:docMk/>
            <pc:sldMk cId="639713211" sldId="261"/>
            <ac:spMk id="41" creationId="{9D0893E5-0A58-FA3C-31AA-C40190A3F385}"/>
          </ac:spMkLst>
        </pc:spChg>
        <pc:spChg chg="mod">
          <ac:chgData name="Rosie Cooper" userId="bf124abb-9a2b-4602-9121-6ae61623fa8e" providerId="ADAL" clId="{9C23A8AB-98E8-479E-B83B-B234216EA28E}" dt="2024-03-21T20:37:34.030" v="20" actId="962"/>
          <ac:spMkLst>
            <pc:docMk/>
            <pc:sldMk cId="639713211" sldId="261"/>
            <ac:spMk id="42" creationId="{6C83FCC5-C03E-D7C1-CA2D-A1E287AB4B86}"/>
          </ac:spMkLst>
        </pc:spChg>
        <pc:spChg chg="mod">
          <ac:chgData name="Rosie Cooper" userId="bf124abb-9a2b-4602-9121-6ae61623fa8e" providerId="ADAL" clId="{9C23A8AB-98E8-479E-B83B-B234216EA28E}" dt="2024-03-21T20:37:34.030" v="20" actId="962"/>
          <ac:spMkLst>
            <pc:docMk/>
            <pc:sldMk cId="639713211" sldId="261"/>
            <ac:spMk id="44" creationId="{9CBF1E32-6B63-203E-22C2-A582CD3F09F8}"/>
          </ac:spMkLst>
        </pc:spChg>
        <pc:spChg chg="mod">
          <ac:chgData name="Rosie Cooper" userId="bf124abb-9a2b-4602-9121-6ae61623fa8e" providerId="ADAL" clId="{9C23A8AB-98E8-479E-B83B-B234216EA28E}" dt="2024-03-21T20:37:34.030" v="20" actId="962"/>
          <ac:spMkLst>
            <pc:docMk/>
            <pc:sldMk cId="639713211" sldId="261"/>
            <ac:spMk id="45" creationId="{2FF3312F-4AD7-1271-9041-DA13EBAF4E4D}"/>
          </ac:spMkLst>
        </pc:spChg>
        <pc:spChg chg="mod">
          <ac:chgData name="Rosie Cooper" userId="bf124abb-9a2b-4602-9121-6ae61623fa8e" providerId="ADAL" clId="{9C23A8AB-98E8-479E-B83B-B234216EA28E}" dt="2024-03-21T20:37:34.030" v="20" actId="962"/>
          <ac:spMkLst>
            <pc:docMk/>
            <pc:sldMk cId="639713211" sldId="261"/>
            <ac:spMk id="46" creationId="{94E60C0E-46D3-DED8-051A-4859CB3D1334}"/>
          </ac:spMkLst>
        </pc:spChg>
        <pc:spChg chg="mod">
          <ac:chgData name="Rosie Cooper" userId="bf124abb-9a2b-4602-9121-6ae61623fa8e" providerId="ADAL" clId="{9C23A8AB-98E8-479E-B83B-B234216EA28E}" dt="2024-03-21T20:37:34.030" v="20" actId="962"/>
          <ac:spMkLst>
            <pc:docMk/>
            <pc:sldMk cId="639713211" sldId="261"/>
            <ac:spMk id="48" creationId="{62442A8C-012B-6F63-86E2-B03C216BD425}"/>
          </ac:spMkLst>
        </pc:spChg>
        <pc:spChg chg="mod">
          <ac:chgData name="Rosie Cooper" userId="bf124abb-9a2b-4602-9121-6ae61623fa8e" providerId="ADAL" clId="{9C23A8AB-98E8-479E-B83B-B234216EA28E}" dt="2024-03-21T20:37:34.030" v="20" actId="962"/>
          <ac:spMkLst>
            <pc:docMk/>
            <pc:sldMk cId="639713211" sldId="261"/>
            <ac:spMk id="63" creationId="{6D61DC39-D1E6-2A9E-9C74-EC1305E22DCC}"/>
          </ac:spMkLst>
        </pc:spChg>
        <pc:spChg chg="mod">
          <ac:chgData name="Rosie Cooper" userId="bf124abb-9a2b-4602-9121-6ae61623fa8e" providerId="ADAL" clId="{9C23A8AB-98E8-479E-B83B-B234216EA28E}" dt="2024-03-21T20:37:34.030" v="20" actId="962"/>
          <ac:spMkLst>
            <pc:docMk/>
            <pc:sldMk cId="639713211" sldId="261"/>
            <ac:spMk id="64" creationId="{8848E825-C57A-54B8-D286-9988361E4FB9}"/>
          </ac:spMkLst>
        </pc:spChg>
        <pc:spChg chg="mod">
          <ac:chgData name="Rosie Cooper" userId="bf124abb-9a2b-4602-9121-6ae61623fa8e" providerId="ADAL" clId="{9C23A8AB-98E8-479E-B83B-B234216EA28E}" dt="2024-03-21T20:37:34.030" v="20" actId="962"/>
          <ac:spMkLst>
            <pc:docMk/>
            <pc:sldMk cId="639713211" sldId="261"/>
            <ac:spMk id="65" creationId="{53A92B58-60B9-33D7-5F99-DA1B8B24F26A}"/>
          </ac:spMkLst>
        </pc:spChg>
        <pc:spChg chg="mod">
          <ac:chgData name="Rosie Cooper" userId="bf124abb-9a2b-4602-9121-6ae61623fa8e" providerId="ADAL" clId="{9C23A8AB-98E8-479E-B83B-B234216EA28E}" dt="2024-03-21T20:37:34.030" v="20" actId="962"/>
          <ac:spMkLst>
            <pc:docMk/>
            <pc:sldMk cId="639713211" sldId="261"/>
            <ac:spMk id="67" creationId="{A93D1493-E5F6-EA16-2D7A-7AE05BA0B4CE}"/>
          </ac:spMkLst>
        </pc:spChg>
        <pc:spChg chg="mod">
          <ac:chgData name="Rosie Cooper" userId="bf124abb-9a2b-4602-9121-6ae61623fa8e" providerId="ADAL" clId="{9C23A8AB-98E8-479E-B83B-B234216EA28E}" dt="2024-03-21T20:37:34.030" v="20" actId="962"/>
          <ac:spMkLst>
            <pc:docMk/>
            <pc:sldMk cId="639713211" sldId="261"/>
            <ac:spMk id="68" creationId="{BFE34D8A-87FA-78BC-5CF7-3E2F08BF6B67}"/>
          </ac:spMkLst>
        </pc:spChg>
        <pc:spChg chg="mod">
          <ac:chgData name="Rosie Cooper" userId="bf124abb-9a2b-4602-9121-6ae61623fa8e" providerId="ADAL" clId="{9C23A8AB-98E8-479E-B83B-B234216EA28E}" dt="2024-03-21T20:37:34.030" v="20" actId="962"/>
          <ac:spMkLst>
            <pc:docMk/>
            <pc:sldMk cId="639713211" sldId="261"/>
            <ac:spMk id="69" creationId="{05A3EDE6-4A9E-5CF5-1ED2-EEC9529002CF}"/>
          </ac:spMkLst>
        </pc:spChg>
        <pc:spChg chg="mod">
          <ac:chgData name="Rosie Cooper" userId="bf124abb-9a2b-4602-9121-6ae61623fa8e" providerId="ADAL" clId="{9C23A8AB-98E8-479E-B83B-B234216EA28E}" dt="2024-03-21T20:37:34.030" v="20" actId="962"/>
          <ac:spMkLst>
            <pc:docMk/>
            <pc:sldMk cId="639713211" sldId="261"/>
            <ac:spMk id="78" creationId="{007FCEE1-F9CE-368F-8F70-49BF188353AD}"/>
          </ac:spMkLst>
        </pc:spChg>
        <pc:spChg chg="mod">
          <ac:chgData name="Rosie Cooper" userId="bf124abb-9a2b-4602-9121-6ae61623fa8e" providerId="ADAL" clId="{9C23A8AB-98E8-479E-B83B-B234216EA28E}" dt="2024-03-21T20:37:34.030" v="20" actId="962"/>
          <ac:spMkLst>
            <pc:docMk/>
            <pc:sldMk cId="639713211" sldId="261"/>
            <ac:spMk id="79" creationId="{46FF56E0-7328-FFA3-4B26-9B21D6E00720}"/>
          </ac:spMkLst>
        </pc:spChg>
        <pc:spChg chg="mod">
          <ac:chgData name="Rosie Cooper" userId="bf124abb-9a2b-4602-9121-6ae61623fa8e" providerId="ADAL" clId="{9C23A8AB-98E8-479E-B83B-B234216EA28E}" dt="2024-03-21T20:37:34.030" v="20" actId="962"/>
          <ac:spMkLst>
            <pc:docMk/>
            <pc:sldMk cId="639713211" sldId="261"/>
            <ac:spMk id="80" creationId="{6457E3F3-0EC8-7310-0BFA-E6AE0447967F}"/>
          </ac:spMkLst>
        </pc:spChg>
        <pc:spChg chg="mod">
          <ac:chgData name="Rosie Cooper" userId="bf124abb-9a2b-4602-9121-6ae61623fa8e" providerId="ADAL" clId="{9C23A8AB-98E8-479E-B83B-B234216EA28E}" dt="2024-03-21T20:37:34.030" v="20" actId="962"/>
          <ac:spMkLst>
            <pc:docMk/>
            <pc:sldMk cId="639713211" sldId="261"/>
            <ac:spMk id="81" creationId="{050A66E5-BF97-3A21-9EDE-0391CA3A4B05}"/>
          </ac:spMkLst>
        </pc:spChg>
        <pc:picChg chg="mod">
          <ac:chgData name="Rosie Cooper" userId="bf124abb-9a2b-4602-9121-6ae61623fa8e" providerId="ADAL" clId="{9C23A8AB-98E8-479E-B83B-B234216EA28E}" dt="2024-03-21T20:37:34.030" v="20" actId="962"/>
          <ac:picMkLst>
            <pc:docMk/>
            <pc:sldMk cId="639713211" sldId="261"/>
            <ac:picMk id="2" creationId="{2C405C99-F114-E459-38F3-9E8A269D2854}"/>
          </ac:picMkLst>
        </pc:picChg>
        <pc:picChg chg="mod">
          <ac:chgData name="Rosie Cooper" userId="bf124abb-9a2b-4602-9121-6ae61623fa8e" providerId="ADAL" clId="{9C23A8AB-98E8-479E-B83B-B234216EA28E}" dt="2024-03-21T20:37:34.030" v="20" actId="962"/>
          <ac:picMkLst>
            <pc:docMk/>
            <pc:sldMk cId="639713211" sldId="261"/>
            <ac:picMk id="3" creationId="{11144BC0-662D-4D10-803A-0E86530BF9D5}"/>
          </ac:picMkLst>
        </pc:picChg>
        <pc:picChg chg="del">
          <ac:chgData name="Rosie Cooper" userId="bf124abb-9a2b-4602-9121-6ae61623fa8e" providerId="ADAL" clId="{9C23A8AB-98E8-479E-B83B-B234216EA28E}" dt="2024-03-21T20:36:56.336" v="11"/>
          <ac:picMkLst>
            <pc:docMk/>
            <pc:sldMk cId="639713211" sldId="261"/>
            <ac:picMk id="4" creationId="{6A611D9F-E509-8A94-8114-35B4BB7DB3D1}"/>
          </ac:picMkLst>
        </pc:picChg>
        <pc:picChg chg="mod">
          <ac:chgData name="Rosie Cooper" userId="bf124abb-9a2b-4602-9121-6ae61623fa8e" providerId="ADAL" clId="{9C23A8AB-98E8-479E-B83B-B234216EA28E}" dt="2024-03-21T20:37:34.030" v="20" actId="962"/>
          <ac:picMkLst>
            <pc:docMk/>
            <pc:sldMk cId="639713211" sldId="261"/>
            <ac:picMk id="47" creationId="{2F34F869-0BF9-4BBC-60A4-F92CCCE2BD21}"/>
          </ac:picMkLst>
        </pc:picChg>
        <pc:picChg chg="mod">
          <ac:chgData name="Rosie Cooper" userId="bf124abb-9a2b-4602-9121-6ae61623fa8e" providerId="ADAL" clId="{9C23A8AB-98E8-479E-B83B-B234216EA28E}" dt="2024-03-21T20:37:34.030" v="20" actId="962"/>
          <ac:picMkLst>
            <pc:docMk/>
            <pc:sldMk cId="639713211" sldId="261"/>
            <ac:picMk id="49" creationId="{E7AF8872-9EB5-1985-D1E4-BF266755191B}"/>
          </ac:picMkLst>
        </pc:picChg>
        <pc:picChg chg="mod">
          <ac:chgData name="Rosie Cooper" userId="bf124abb-9a2b-4602-9121-6ae61623fa8e" providerId="ADAL" clId="{9C23A8AB-98E8-479E-B83B-B234216EA28E}" dt="2024-03-21T20:37:34.030" v="20" actId="962"/>
          <ac:picMkLst>
            <pc:docMk/>
            <pc:sldMk cId="639713211" sldId="261"/>
            <ac:picMk id="50" creationId="{E65EB417-F47C-144E-5655-E9B52127CD32}"/>
          </ac:picMkLst>
        </pc:picChg>
        <pc:picChg chg="mod">
          <ac:chgData name="Rosie Cooper" userId="bf124abb-9a2b-4602-9121-6ae61623fa8e" providerId="ADAL" clId="{9C23A8AB-98E8-479E-B83B-B234216EA28E}" dt="2024-03-21T20:37:34.030" v="20" actId="962"/>
          <ac:picMkLst>
            <pc:docMk/>
            <pc:sldMk cId="639713211" sldId="261"/>
            <ac:picMk id="51" creationId="{3AEA4A09-6F29-78C8-D78B-3791311D6841}"/>
          </ac:picMkLst>
        </pc:picChg>
        <pc:picChg chg="mod">
          <ac:chgData name="Rosie Cooper" userId="bf124abb-9a2b-4602-9121-6ae61623fa8e" providerId="ADAL" clId="{9C23A8AB-98E8-479E-B83B-B234216EA28E}" dt="2024-03-21T20:37:34.030" v="20" actId="962"/>
          <ac:picMkLst>
            <pc:docMk/>
            <pc:sldMk cId="639713211" sldId="261"/>
            <ac:picMk id="52" creationId="{A57E76CD-96ED-9B99-F075-FE80BF1492F9}"/>
          </ac:picMkLst>
        </pc:picChg>
        <pc:picChg chg="mod">
          <ac:chgData name="Rosie Cooper" userId="bf124abb-9a2b-4602-9121-6ae61623fa8e" providerId="ADAL" clId="{9C23A8AB-98E8-479E-B83B-B234216EA28E}" dt="2024-03-21T20:37:34.030" v="20" actId="962"/>
          <ac:picMkLst>
            <pc:docMk/>
            <pc:sldMk cId="639713211" sldId="261"/>
            <ac:picMk id="53" creationId="{E6283AB9-11A0-B917-18E6-025E067BD131}"/>
          </ac:picMkLst>
        </pc:picChg>
        <pc:picChg chg="mod">
          <ac:chgData name="Rosie Cooper" userId="bf124abb-9a2b-4602-9121-6ae61623fa8e" providerId="ADAL" clId="{9C23A8AB-98E8-479E-B83B-B234216EA28E}" dt="2024-03-21T20:37:34.030" v="20" actId="962"/>
          <ac:picMkLst>
            <pc:docMk/>
            <pc:sldMk cId="639713211" sldId="261"/>
            <ac:picMk id="54" creationId="{41411C9E-A68D-8521-39AB-1E5A16AC4396}"/>
          </ac:picMkLst>
        </pc:picChg>
        <pc:picChg chg="mod">
          <ac:chgData name="Rosie Cooper" userId="bf124abb-9a2b-4602-9121-6ae61623fa8e" providerId="ADAL" clId="{9C23A8AB-98E8-479E-B83B-B234216EA28E}" dt="2024-03-21T20:37:34.030" v="20" actId="962"/>
          <ac:picMkLst>
            <pc:docMk/>
            <pc:sldMk cId="639713211" sldId="261"/>
            <ac:picMk id="55" creationId="{71E33940-4FB5-0DA3-6285-2AE8FC18F9E3}"/>
          </ac:picMkLst>
        </pc:picChg>
        <pc:picChg chg="mod">
          <ac:chgData name="Rosie Cooper" userId="bf124abb-9a2b-4602-9121-6ae61623fa8e" providerId="ADAL" clId="{9C23A8AB-98E8-479E-B83B-B234216EA28E}" dt="2024-03-21T20:37:34.030" v="20" actId="962"/>
          <ac:picMkLst>
            <pc:docMk/>
            <pc:sldMk cId="639713211" sldId="261"/>
            <ac:picMk id="56" creationId="{D3D3DD81-05AC-3CCF-1FE4-537E4DD6C821}"/>
          </ac:picMkLst>
        </pc:picChg>
        <pc:picChg chg="mod">
          <ac:chgData name="Rosie Cooper" userId="bf124abb-9a2b-4602-9121-6ae61623fa8e" providerId="ADAL" clId="{9C23A8AB-98E8-479E-B83B-B234216EA28E}" dt="2024-03-21T20:37:34.030" v="20" actId="962"/>
          <ac:picMkLst>
            <pc:docMk/>
            <pc:sldMk cId="639713211" sldId="261"/>
            <ac:picMk id="57" creationId="{D75BE5E9-1EF7-D685-4065-1B4523D9D832}"/>
          </ac:picMkLst>
        </pc:picChg>
        <pc:picChg chg="mod">
          <ac:chgData name="Rosie Cooper" userId="bf124abb-9a2b-4602-9121-6ae61623fa8e" providerId="ADAL" clId="{9C23A8AB-98E8-479E-B83B-B234216EA28E}" dt="2024-03-21T20:37:34.030" v="20" actId="962"/>
          <ac:picMkLst>
            <pc:docMk/>
            <pc:sldMk cId="639713211" sldId="261"/>
            <ac:picMk id="58" creationId="{98C4EE7D-28DD-E0B1-FAF1-A86D87D6EAE6}"/>
          </ac:picMkLst>
        </pc:picChg>
        <pc:picChg chg="mod">
          <ac:chgData name="Rosie Cooper" userId="bf124abb-9a2b-4602-9121-6ae61623fa8e" providerId="ADAL" clId="{9C23A8AB-98E8-479E-B83B-B234216EA28E}" dt="2024-03-21T20:37:34.030" v="20" actId="962"/>
          <ac:picMkLst>
            <pc:docMk/>
            <pc:sldMk cId="639713211" sldId="261"/>
            <ac:picMk id="59" creationId="{0E8CF3BF-1519-34B5-D72B-E8D42A3CCAE7}"/>
          </ac:picMkLst>
        </pc:picChg>
        <pc:picChg chg="mod">
          <ac:chgData name="Rosie Cooper" userId="bf124abb-9a2b-4602-9121-6ae61623fa8e" providerId="ADAL" clId="{9C23A8AB-98E8-479E-B83B-B234216EA28E}" dt="2024-03-21T20:37:34.030" v="20" actId="962"/>
          <ac:picMkLst>
            <pc:docMk/>
            <pc:sldMk cId="639713211" sldId="261"/>
            <ac:picMk id="60" creationId="{7790CD06-9C51-9AA1-7A08-84D5B3D88851}"/>
          </ac:picMkLst>
        </pc:picChg>
        <pc:picChg chg="mod">
          <ac:chgData name="Rosie Cooper" userId="bf124abb-9a2b-4602-9121-6ae61623fa8e" providerId="ADAL" clId="{9C23A8AB-98E8-479E-B83B-B234216EA28E}" dt="2024-03-21T20:37:34.030" v="20" actId="962"/>
          <ac:picMkLst>
            <pc:docMk/>
            <pc:sldMk cId="639713211" sldId="261"/>
            <ac:picMk id="61" creationId="{1A0DEB10-AD7B-EC8A-BE10-01243A2ADBC8}"/>
          </ac:picMkLst>
        </pc:picChg>
        <pc:picChg chg="mod">
          <ac:chgData name="Rosie Cooper" userId="bf124abb-9a2b-4602-9121-6ae61623fa8e" providerId="ADAL" clId="{9C23A8AB-98E8-479E-B83B-B234216EA28E}" dt="2024-03-21T20:37:34.030" v="20" actId="962"/>
          <ac:picMkLst>
            <pc:docMk/>
            <pc:sldMk cId="639713211" sldId="261"/>
            <ac:picMk id="62" creationId="{64F48EC9-6988-23F7-2F40-DD0BD268B638}"/>
          </ac:picMkLst>
        </pc:picChg>
        <pc:picChg chg="mod">
          <ac:chgData name="Rosie Cooper" userId="bf124abb-9a2b-4602-9121-6ae61623fa8e" providerId="ADAL" clId="{9C23A8AB-98E8-479E-B83B-B234216EA28E}" dt="2024-03-21T20:37:34.030" v="20" actId="962"/>
          <ac:picMkLst>
            <pc:docMk/>
            <pc:sldMk cId="639713211" sldId="261"/>
            <ac:picMk id="74" creationId="{622663B2-9105-8AE0-9278-22E038AA5BB2}"/>
          </ac:picMkLst>
        </pc:picChg>
      </pc:sldChg>
      <pc:sldChg chg="del">
        <pc:chgData name="Rosie Cooper" userId="bf124abb-9a2b-4602-9121-6ae61623fa8e" providerId="ADAL" clId="{9C23A8AB-98E8-479E-B83B-B234216EA28E}" dt="2024-03-21T20:36:33.389" v="5" actId="47"/>
        <pc:sldMkLst>
          <pc:docMk/>
          <pc:sldMk cId="3140366966" sldId="262"/>
        </pc:sldMkLst>
      </pc:sldChg>
      <pc:sldChg chg="del">
        <pc:chgData name="Rosie Cooper" userId="bf124abb-9a2b-4602-9121-6ae61623fa8e" providerId="ADAL" clId="{9C23A8AB-98E8-479E-B83B-B234216EA28E}" dt="2024-03-21T20:36:36.084" v="8" actId="47"/>
        <pc:sldMkLst>
          <pc:docMk/>
          <pc:sldMk cId="758187235" sldId="263"/>
        </pc:sldMkLst>
      </pc:sldChg>
      <pc:sldChg chg="del">
        <pc:chgData name="Rosie Cooper" userId="bf124abb-9a2b-4602-9121-6ae61623fa8e" providerId="ADAL" clId="{9C23A8AB-98E8-479E-B83B-B234216EA28E}" dt="2024-03-21T20:36:35.268" v="7" actId="47"/>
        <pc:sldMkLst>
          <pc:docMk/>
          <pc:sldMk cId="489831976" sldId="264"/>
        </pc:sldMkLst>
      </pc:sldChg>
      <pc:sldChg chg="del">
        <pc:chgData name="Rosie Cooper" userId="bf124abb-9a2b-4602-9121-6ae61623fa8e" providerId="ADAL" clId="{9C23A8AB-98E8-479E-B83B-B234216EA28E}" dt="2024-03-21T20:36:34.587" v="6" actId="47"/>
        <pc:sldMkLst>
          <pc:docMk/>
          <pc:sldMk cId="2833983038" sldId="265"/>
        </pc:sldMkLst>
      </pc:sldChg>
      <pc:sldChg chg="modSp add del mod">
        <pc:chgData name="Rosie Cooper" userId="bf124abb-9a2b-4602-9121-6ae61623fa8e" providerId="ADAL" clId="{9C23A8AB-98E8-479E-B83B-B234216EA28E}" dt="2024-03-21T20:37:07.947" v="16" actId="6549"/>
        <pc:sldMkLst>
          <pc:docMk/>
          <pc:sldMk cId="3885894406" sldId="266"/>
        </pc:sldMkLst>
        <pc:spChg chg="mod">
          <ac:chgData name="Rosie Cooper" userId="bf124abb-9a2b-4602-9121-6ae61623fa8e" providerId="ADAL" clId="{9C23A8AB-98E8-479E-B83B-B234216EA28E}" dt="2024-03-21T20:37:05.249" v="13" actId="6549"/>
          <ac:spMkLst>
            <pc:docMk/>
            <pc:sldMk cId="3885894406" sldId="266"/>
            <ac:spMk id="11" creationId="{258C8595-C239-785D-D42A-0C136B5DAA03}"/>
          </ac:spMkLst>
        </pc:spChg>
        <pc:spChg chg="mod">
          <ac:chgData name="Rosie Cooper" userId="bf124abb-9a2b-4602-9121-6ae61623fa8e" providerId="ADAL" clId="{9C23A8AB-98E8-479E-B83B-B234216EA28E}" dt="2024-03-21T20:37:06.223" v="14" actId="6549"/>
          <ac:spMkLst>
            <pc:docMk/>
            <pc:sldMk cId="3885894406" sldId="266"/>
            <ac:spMk id="30" creationId="{22F14324-F6DE-4632-5186-D7CB8471FC58}"/>
          </ac:spMkLst>
        </pc:spChg>
        <pc:spChg chg="mod">
          <ac:chgData name="Rosie Cooper" userId="bf124abb-9a2b-4602-9121-6ae61623fa8e" providerId="ADAL" clId="{9C23A8AB-98E8-479E-B83B-B234216EA28E}" dt="2024-03-21T20:37:07.015" v="15" actId="6549"/>
          <ac:spMkLst>
            <pc:docMk/>
            <pc:sldMk cId="3885894406" sldId="266"/>
            <ac:spMk id="33" creationId="{42863F3F-934A-B7D2-84B2-F5E8E5F4E346}"/>
          </ac:spMkLst>
        </pc:spChg>
        <pc:spChg chg="mod">
          <ac:chgData name="Rosie Cooper" userId="bf124abb-9a2b-4602-9121-6ae61623fa8e" providerId="ADAL" clId="{9C23A8AB-98E8-479E-B83B-B234216EA28E}" dt="2024-03-21T20:37:07.947" v="16" actId="6549"/>
          <ac:spMkLst>
            <pc:docMk/>
            <pc:sldMk cId="3885894406" sldId="266"/>
            <ac:spMk id="36" creationId="{B517E7C7-A140-1168-D2FD-F9BB4F0DFFCD}"/>
          </ac:spMkLst>
        </pc:spChg>
      </pc:sldChg>
      <pc:sldChg chg="del">
        <pc:chgData name="Rosie Cooper" userId="bf124abb-9a2b-4602-9121-6ae61623fa8e" providerId="ADAL" clId="{9C23A8AB-98E8-479E-B83B-B234216EA28E}" dt="2024-03-21T20:35:40.694" v="2" actId="47"/>
        <pc:sldMkLst>
          <pc:docMk/>
          <pc:sldMk cId="3803241487" sldId="268"/>
        </pc:sldMkLst>
      </pc:sldChg>
      <pc:sldChg chg="add del">
        <pc:chgData name="Rosie Cooper" userId="bf124abb-9a2b-4602-9121-6ae61623fa8e" providerId="ADAL" clId="{9C23A8AB-98E8-479E-B83B-B234216EA28E}" dt="2024-03-21T20:36:57.768" v="12"/>
        <pc:sldMkLst>
          <pc:docMk/>
          <pc:sldMk cId="789785739" sldId="269"/>
        </pc:sldMkLst>
      </pc:sldChg>
      <pc:sldChg chg="addSp delSp modSp mod">
        <pc:chgData name="Rosie Cooper" userId="bf124abb-9a2b-4602-9121-6ae61623fa8e" providerId="ADAL" clId="{9C23A8AB-98E8-479E-B83B-B234216EA28E}" dt="2024-03-21T20:38:14.217" v="24" actId="33553"/>
        <pc:sldMkLst>
          <pc:docMk/>
          <pc:sldMk cId="1287725198" sldId="270"/>
        </pc:sldMkLst>
        <pc:spChg chg="mod">
          <ac:chgData name="Rosie Cooper" userId="bf124abb-9a2b-4602-9121-6ae61623fa8e" providerId="ADAL" clId="{9C23A8AB-98E8-479E-B83B-B234216EA28E}" dt="2024-03-21T20:38:14.217" v="24" actId="33553"/>
          <ac:spMkLst>
            <pc:docMk/>
            <pc:sldMk cId="1287725198" sldId="270"/>
            <ac:spMk id="3" creationId="{A8ABB23C-A2B1-D8CF-A439-357EC8C79F51}"/>
          </ac:spMkLst>
        </pc:spChg>
        <pc:spChg chg="add del mod">
          <ac:chgData name="Rosie Cooper" userId="bf124abb-9a2b-4602-9121-6ae61623fa8e" providerId="ADAL" clId="{9C23A8AB-98E8-479E-B83B-B234216EA28E}" dt="2024-03-21T20:38:07.694" v="23" actId="478"/>
          <ac:spMkLst>
            <pc:docMk/>
            <pc:sldMk cId="1287725198" sldId="270"/>
            <ac:spMk id="5" creationId="{91F61ABF-E7EB-F3B5-E7E9-FED7438B6655}"/>
          </ac:spMkLst>
        </pc:spChg>
        <pc:spChg chg="mod">
          <ac:chgData name="Rosie Cooper" userId="bf124abb-9a2b-4602-9121-6ae61623fa8e" providerId="ADAL" clId="{9C23A8AB-98E8-479E-B83B-B234216EA28E}" dt="2024-03-21T20:36:00.647" v="4" actId="962"/>
          <ac:spMkLst>
            <pc:docMk/>
            <pc:sldMk cId="1287725198" sldId="270"/>
            <ac:spMk id="8" creationId="{D624172E-4D9D-C097-5A82-CEAAFA3BB5C2}"/>
          </ac:spMkLst>
        </pc:spChg>
        <pc:spChg chg="mod">
          <ac:chgData name="Rosie Cooper" userId="bf124abb-9a2b-4602-9121-6ae61623fa8e" providerId="ADAL" clId="{9C23A8AB-98E8-479E-B83B-B234216EA28E}" dt="2024-03-21T20:36:00.647" v="4" actId="962"/>
          <ac:spMkLst>
            <pc:docMk/>
            <pc:sldMk cId="1287725198" sldId="270"/>
            <ac:spMk id="9" creationId="{4490F71F-35B3-07A8-9B0F-FF79C8BBAC99}"/>
          </ac:spMkLst>
        </pc:spChg>
        <pc:spChg chg="mod">
          <ac:chgData name="Rosie Cooper" userId="bf124abb-9a2b-4602-9121-6ae61623fa8e" providerId="ADAL" clId="{9C23A8AB-98E8-479E-B83B-B234216EA28E}" dt="2024-03-21T20:36:00.647" v="4" actId="962"/>
          <ac:spMkLst>
            <pc:docMk/>
            <pc:sldMk cId="1287725198" sldId="270"/>
            <ac:spMk id="10" creationId="{3B32B219-AD5A-8869-B7BC-8252F173F6B0}"/>
          </ac:spMkLst>
        </pc:spChg>
        <pc:spChg chg="mod">
          <ac:chgData name="Rosie Cooper" userId="bf124abb-9a2b-4602-9121-6ae61623fa8e" providerId="ADAL" clId="{9C23A8AB-98E8-479E-B83B-B234216EA28E}" dt="2024-03-21T20:36:00.647" v="4" actId="962"/>
          <ac:spMkLst>
            <pc:docMk/>
            <pc:sldMk cId="1287725198" sldId="270"/>
            <ac:spMk id="11" creationId="{66F1EC96-AE4E-E9E3-7A4E-6A6369217E0C}"/>
          </ac:spMkLst>
        </pc:spChg>
        <pc:spChg chg="mod">
          <ac:chgData name="Rosie Cooper" userId="bf124abb-9a2b-4602-9121-6ae61623fa8e" providerId="ADAL" clId="{9C23A8AB-98E8-479E-B83B-B234216EA28E}" dt="2024-03-21T20:36:00.647" v="4" actId="962"/>
          <ac:spMkLst>
            <pc:docMk/>
            <pc:sldMk cId="1287725198" sldId="270"/>
            <ac:spMk id="12" creationId="{DC4F3D37-D7C3-CCC2-9214-EB6710969C75}"/>
          </ac:spMkLst>
        </pc:spChg>
        <pc:spChg chg="mod">
          <ac:chgData name="Rosie Cooper" userId="bf124abb-9a2b-4602-9121-6ae61623fa8e" providerId="ADAL" clId="{9C23A8AB-98E8-479E-B83B-B234216EA28E}" dt="2024-03-21T20:36:00.647" v="4" actId="962"/>
          <ac:spMkLst>
            <pc:docMk/>
            <pc:sldMk cId="1287725198" sldId="270"/>
            <ac:spMk id="13" creationId="{C1D3579B-DD9D-CCBC-B9DF-7D5157B7E45D}"/>
          </ac:spMkLst>
        </pc:spChg>
        <pc:grpChg chg="mod">
          <ac:chgData name="Rosie Cooper" userId="bf124abb-9a2b-4602-9121-6ae61623fa8e" providerId="ADAL" clId="{9C23A8AB-98E8-479E-B83B-B234216EA28E}" dt="2024-03-21T20:36:00.647" v="4" actId="962"/>
          <ac:grpSpMkLst>
            <pc:docMk/>
            <pc:sldMk cId="1287725198" sldId="270"/>
            <ac:grpSpMk id="60" creationId="{CA7B5457-C924-7A3B-3F66-B0E907AEA313}"/>
          </ac:grpSpMkLst>
        </pc:grpChg>
        <pc:grpChg chg="mod">
          <ac:chgData name="Rosie Cooper" userId="bf124abb-9a2b-4602-9121-6ae61623fa8e" providerId="ADAL" clId="{9C23A8AB-98E8-479E-B83B-B234216EA28E}" dt="2024-03-21T20:36:00.647" v="4" actId="962"/>
          <ac:grpSpMkLst>
            <pc:docMk/>
            <pc:sldMk cId="1287725198" sldId="270"/>
            <ac:grpSpMk id="61" creationId="{9D1F3E35-C512-E326-3C22-A41F4D5EA4AC}"/>
          </ac:grpSpMkLst>
        </pc:grpChg>
        <pc:grpChg chg="mod">
          <ac:chgData name="Rosie Cooper" userId="bf124abb-9a2b-4602-9121-6ae61623fa8e" providerId="ADAL" clId="{9C23A8AB-98E8-479E-B83B-B234216EA28E}" dt="2024-03-21T20:36:00.647" v="4" actId="962"/>
          <ac:grpSpMkLst>
            <pc:docMk/>
            <pc:sldMk cId="1287725198" sldId="270"/>
            <ac:grpSpMk id="62" creationId="{8B32E2F0-B9D6-BAA3-F441-080D83C473EB}"/>
          </ac:grpSpMkLst>
        </pc:grpChg>
        <pc:grpChg chg="mod">
          <ac:chgData name="Rosie Cooper" userId="bf124abb-9a2b-4602-9121-6ae61623fa8e" providerId="ADAL" clId="{9C23A8AB-98E8-479E-B83B-B234216EA28E}" dt="2024-03-21T20:36:00.647" v="4" actId="962"/>
          <ac:grpSpMkLst>
            <pc:docMk/>
            <pc:sldMk cId="1287725198" sldId="270"/>
            <ac:grpSpMk id="73" creationId="{13EA2197-C145-DF8E-A99A-74A43BCCBC65}"/>
          </ac:grpSpMkLst>
        </pc:grpChg>
        <pc:grpChg chg="mod">
          <ac:chgData name="Rosie Cooper" userId="bf124abb-9a2b-4602-9121-6ae61623fa8e" providerId="ADAL" clId="{9C23A8AB-98E8-479E-B83B-B234216EA28E}" dt="2024-03-21T20:36:00.647" v="4" actId="962"/>
          <ac:grpSpMkLst>
            <pc:docMk/>
            <pc:sldMk cId="1287725198" sldId="270"/>
            <ac:grpSpMk id="75" creationId="{C1A68BFA-1254-409D-4CB2-9A942644B0CD}"/>
          </ac:grpSpMkLst>
        </pc:grpChg>
        <pc:grpChg chg="mod">
          <ac:chgData name="Rosie Cooper" userId="bf124abb-9a2b-4602-9121-6ae61623fa8e" providerId="ADAL" clId="{9C23A8AB-98E8-479E-B83B-B234216EA28E}" dt="2024-03-21T20:36:00.647" v="4" actId="962"/>
          <ac:grpSpMkLst>
            <pc:docMk/>
            <pc:sldMk cId="1287725198" sldId="270"/>
            <ac:grpSpMk id="77" creationId="{26CB15C7-084C-50DD-D4E9-B49DA6ED6DE4}"/>
          </ac:grpSpMkLst>
        </pc:grpChg>
        <pc:grpChg chg="mod">
          <ac:chgData name="Rosie Cooper" userId="bf124abb-9a2b-4602-9121-6ae61623fa8e" providerId="ADAL" clId="{9C23A8AB-98E8-479E-B83B-B234216EA28E}" dt="2024-03-21T20:36:00.647" v="4" actId="962"/>
          <ac:grpSpMkLst>
            <pc:docMk/>
            <pc:sldMk cId="1287725198" sldId="270"/>
            <ac:grpSpMk id="79" creationId="{1919CAD4-A182-082A-6960-53489C8B3980}"/>
          </ac:grpSpMkLst>
        </pc:grpChg>
        <pc:grpChg chg="mod">
          <ac:chgData name="Rosie Cooper" userId="bf124abb-9a2b-4602-9121-6ae61623fa8e" providerId="ADAL" clId="{9C23A8AB-98E8-479E-B83B-B234216EA28E}" dt="2024-03-21T20:36:00.647" v="4" actId="962"/>
          <ac:grpSpMkLst>
            <pc:docMk/>
            <pc:sldMk cId="1287725198" sldId="270"/>
            <ac:grpSpMk id="81" creationId="{B9D20CA2-FEF5-90D9-894F-F4F78DB35BD5}"/>
          </ac:grpSpMkLst>
        </pc:grpChg>
        <pc:grpChg chg="mod">
          <ac:chgData name="Rosie Cooper" userId="bf124abb-9a2b-4602-9121-6ae61623fa8e" providerId="ADAL" clId="{9C23A8AB-98E8-479E-B83B-B234216EA28E}" dt="2024-03-21T20:36:00.647" v="4" actId="962"/>
          <ac:grpSpMkLst>
            <pc:docMk/>
            <pc:sldMk cId="1287725198" sldId="270"/>
            <ac:grpSpMk id="83" creationId="{047131D6-0B1B-2268-9E85-A47FBD26691B}"/>
          </ac:grpSpMkLst>
        </pc:grpChg>
        <pc:grpChg chg="mod">
          <ac:chgData name="Rosie Cooper" userId="bf124abb-9a2b-4602-9121-6ae61623fa8e" providerId="ADAL" clId="{9C23A8AB-98E8-479E-B83B-B234216EA28E}" dt="2024-03-21T20:36:00.647" v="4" actId="962"/>
          <ac:grpSpMkLst>
            <pc:docMk/>
            <pc:sldMk cId="1287725198" sldId="270"/>
            <ac:grpSpMk id="84" creationId="{76EB1906-1C63-8E59-D756-016D3BE4C48C}"/>
          </ac:grpSpMkLst>
        </pc:grpChg>
        <pc:grpChg chg="mod">
          <ac:chgData name="Rosie Cooper" userId="bf124abb-9a2b-4602-9121-6ae61623fa8e" providerId="ADAL" clId="{9C23A8AB-98E8-479E-B83B-B234216EA28E}" dt="2024-03-21T20:36:00.647" v="4" actId="962"/>
          <ac:grpSpMkLst>
            <pc:docMk/>
            <pc:sldMk cId="1287725198" sldId="270"/>
            <ac:grpSpMk id="115" creationId="{C8B64CAC-6899-CFC8-D4B3-02FD174AF4F2}"/>
          </ac:grpSpMkLst>
        </pc:grpChg>
        <pc:grpChg chg="mod">
          <ac:chgData name="Rosie Cooper" userId="bf124abb-9a2b-4602-9121-6ae61623fa8e" providerId="ADAL" clId="{9C23A8AB-98E8-479E-B83B-B234216EA28E}" dt="2024-03-21T20:36:00.647" v="4" actId="962"/>
          <ac:grpSpMkLst>
            <pc:docMk/>
            <pc:sldMk cId="1287725198" sldId="270"/>
            <ac:grpSpMk id="124" creationId="{D4A677B9-1803-43E9-67A7-0D8F0AA28FAD}"/>
          </ac:grpSpMkLst>
        </pc:grpChg>
        <pc:picChg chg="del">
          <ac:chgData name="Rosie Cooper" userId="bf124abb-9a2b-4602-9121-6ae61623fa8e" providerId="ADAL" clId="{9C23A8AB-98E8-479E-B83B-B234216EA28E}" dt="2024-03-21T20:35:46.245" v="3" actId="478"/>
          <ac:picMkLst>
            <pc:docMk/>
            <pc:sldMk cId="1287725198" sldId="270"/>
            <ac:picMk id="2" creationId="{8BDAECD0-5E02-B65B-AF7C-7999F23F5CC4}"/>
          </ac:picMkLst>
        </pc:picChg>
        <pc:picChg chg="mod">
          <ac:chgData name="Rosie Cooper" userId="bf124abb-9a2b-4602-9121-6ae61623fa8e" providerId="ADAL" clId="{9C23A8AB-98E8-479E-B83B-B234216EA28E}" dt="2024-03-21T20:36:00.647" v="4" actId="962"/>
          <ac:picMkLst>
            <pc:docMk/>
            <pc:sldMk cId="1287725198" sldId="270"/>
            <ac:picMk id="126" creationId="{A288D5CB-5F24-9871-C55D-481BD0C28366}"/>
          </ac:picMkLst>
        </pc:picChg>
        <pc:cxnChg chg="mod">
          <ac:chgData name="Rosie Cooper" userId="bf124abb-9a2b-4602-9121-6ae61623fa8e" providerId="ADAL" clId="{9C23A8AB-98E8-479E-B83B-B234216EA28E}" dt="2024-03-21T20:36:00.647" v="4" actId="962"/>
          <ac:cxnSpMkLst>
            <pc:docMk/>
            <pc:sldMk cId="1287725198" sldId="270"/>
            <ac:cxnSpMk id="4" creationId="{1C196E76-88F6-BEDC-B87B-91234FA49ADF}"/>
          </ac:cxnSpMkLst>
        </pc:cxnChg>
      </pc:sldChg>
      <pc:sldChg chg="add del">
        <pc:chgData name="Rosie Cooper" userId="bf124abb-9a2b-4602-9121-6ae61623fa8e" providerId="ADAL" clId="{9C23A8AB-98E8-479E-B83B-B234216EA28E}" dt="2024-03-21T20:39:35.986" v="34"/>
        <pc:sldMkLst>
          <pc:docMk/>
          <pc:sldMk cId="2264870963"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2571269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3920433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4228313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William and Mary transformed Nottingham House into Kensington Palace.</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Queen Anne and Queen Caroline are the Queens responsible for transforming the gardens.</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Kensington Palace Gardens have been open to the public for 172 years (in 2023).</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London Museum opened in 1911 (Collection moved to new site in 1976).</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1.png"/><Relationship Id="rId3" Type="http://schemas.openxmlformats.org/officeDocument/2006/relationships/image" Target="../media/image5.jpeg"/><Relationship Id="rId7" Type="http://schemas.openxmlformats.org/officeDocument/2006/relationships/image" Target="../media/image14.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6.png"/><Relationship Id="rId5" Type="http://schemas.openxmlformats.org/officeDocument/2006/relationships/image" Target="../media/image7.png"/><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image" Target="../media/image8.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9.png"/><Relationship Id="rId18" Type="http://schemas.openxmlformats.org/officeDocument/2006/relationships/image" Target="../media/image12.png"/><Relationship Id="rId3" Type="http://schemas.openxmlformats.org/officeDocument/2006/relationships/image" Target="../media/image5.jpeg"/><Relationship Id="rId7" Type="http://schemas.openxmlformats.org/officeDocument/2006/relationships/image" Target="../media/image14.png"/><Relationship Id="rId12" Type="http://schemas.openxmlformats.org/officeDocument/2006/relationships/image" Target="../media/image19.png"/><Relationship Id="rId17" Type="http://schemas.openxmlformats.org/officeDocument/2006/relationships/image" Target="../media/image11.png"/><Relationship Id="rId2" Type="http://schemas.openxmlformats.org/officeDocument/2006/relationships/notesSlide" Target="../notesSlides/notesSlide4.xml"/><Relationship Id="rId16"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7.png"/><Relationship Id="rId15" Type="http://schemas.openxmlformats.org/officeDocument/2006/relationships/image" Target="../media/image16.png"/><Relationship Id="rId10" Type="http://schemas.openxmlformats.org/officeDocument/2006/relationships/image" Target="../media/image8.png"/><Relationship Id="rId4" Type="http://schemas.openxmlformats.org/officeDocument/2006/relationships/image" Target="../media/image6.png"/><Relationship Id="rId9" Type="http://schemas.openxmlformats.org/officeDocument/2006/relationships/image" Target="../media/image17.png"/><Relationship Id="rId14" Type="http://schemas.openxmlformats.org/officeDocument/2006/relationships/image" Target="../media/image20.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322795"/>
            <a:ext cx="12192000" cy="7198483"/>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7565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KENSINGTON PALACE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35006" y="191979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ensington Palace">
            <a:extLst>
              <a:ext uri="{FF2B5EF4-FFF2-40B4-BE49-F238E27FC236}">
                <a16:creationId xmlns:a16="http://schemas.microsoft.com/office/drawing/2014/main" id="{E243292D-8296-8CC6-D418-0ABA8A2C5F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7305" y="852876"/>
            <a:ext cx="1782063" cy="116627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73226" y="2149123"/>
            <a:ext cx="162390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III and </a:t>
            </a:r>
            <a:br>
              <a:rPr lang="en-GB" sz="1100" dirty="0">
                <a:latin typeface="Georgia" panose="02040502050405020303" pitchFamily="18" charset="0"/>
              </a:rPr>
            </a:br>
            <a:r>
              <a:rPr lang="en-GB" sz="1100" dirty="0">
                <a:latin typeface="Georgia" panose="02040502050405020303" pitchFamily="18" charset="0"/>
              </a:rPr>
              <a:t>Mary II transform Nottingham House into Kensington Palace</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Two oranges and a stem with leaves">
            <a:extLst>
              <a:ext uri="{FF2B5EF4-FFF2-40B4-BE49-F238E27FC236}">
                <a16:creationId xmlns:a16="http://schemas.microsoft.com/office/drawing/2014/main" id="{D64CEFB0-AD24-E70D-2606-5DD117C04E8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14649" y="4957406"/>
            <a:ext cx="1324562" cy="1449227"/>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278491" y="4336865"/>
            <a:ext cx="1568941"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Anne starts to improve gardens and builds Orangery</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1"/>
              </a:ext>
            </a:extLst>
          </p:cNvPr>
          <p:cNvSpPr txBox="1"/>
          <p:nvPr/>
        </p:nvSpPr>
        <p:spPr>
          <a:xfrm>
            <a:off x="2200260" y="1923482"/>
            <a:ext cx="1274919" cy="292388"/>
          </a:xfrm>
          <a:prstGeom prst="rect">
            <a:avLst/>
          </a:prstGeom>
          <a:noFill/>
        </p:spPr>
        <p:txBody>
          <a:bodyPr wrap="square" rtlCol="0">
            <a:spAutoFit/>
          </a:bodyPr>
          <a:lstStyle/>
          <a:p>
            <a:pPr algn="ct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1"/>
              </a:ext>
            </a:extLst>
          </p:cNvPr>
          <p:cNvSpPr txBox="1"/>
          <p:nvPr/>
        </p:nvSpPr>
        <p:spPr>
          <a:xfrm>
            <a:off x="2014541" y="2152810"/>
            <a:ext cx="1574750" cy="261610"/>
          </a:xfrm>
          <a:prstGeom prst="rect">
            <a:avLst/>
          </a:prstGeom>
          <a:noFill/>
        </p:spPr>
        <p:txBody>
          <a:bodyPr wrap="square" rtlCol="0">
            <a:spAutoFit/>
          </a:bodyPr>
          <a:lstStyle/>
          <a:p>
            <a:pPr algn="ctr" defTabSz="144000">
              <a:spcBef>
                <a:spcPts val="600"/>
              </a:spcBef>
            </a:pP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399431" y="1921517"/>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1819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0" name="Picture 79" descr="A baby being held, wrapped in blankets">
            <a:extLst>
              <a:ext uri="{FF2B5EF4-FFF2-40B4-BE49-F238E27FC236}">
                <a16:creationId xmlns:a16="http://schemas.microsoft.com/office/drawing/2014/main" id="{5C762A86-7732-FE1E-E602-0DCFA2BC475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412121" y="799335"/>
            <a:ext cx="1014676" cy="1127418"/>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12086" y="2150845"/>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Victoria        born in palace</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1899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fancy iron gate displaying a sign that reads 'OPEN'">
            <a:extLst>
              <a:ext uri="{FF2B5EF4-FFF2-40B4-BE49-F238E27FC236}">
                <a16:creationId xmlns:a16="http://schemas.microsoft.com/office/drawing/2014/main" id="{235B2187-B7E8-96D1-B4EB-B829C3841000}"/>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598306" y="4914604"/>
            <a:ext cx="1408668" cy="1199767"/>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State         Apartments            opened to public</a:t>
            </a:r>
            <a:r>
              <a:rPr lang="en-GB" sz="1100" dirty="0">
                <a:effectLst/>
                <a:latin typeface="Georgia" panose="02040502050405020303" pitchFamily="18" charset="0"/>
              </a:rPr>
              <a:t> </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2222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Today</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Lanyard and security pass that reads 'V.I.P'">
            <a:extLst>
              <a:ext uri="{FF2B5EF4-FFF2-40B4-BE49-F238E27FC236}">
                <a16:creationId xmlns:a16="http://schemas.microsoft.com/office/drawing/2014/main" id="{336AC5DD-DB83-EF28-7862-CFD0AD561B1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800347" y="589331"/>
            <a:ext cx="1595592" cy="168826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5155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Royal Family members still live in private apartments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spTree>
    <p:extLst>
      <p:ext uri="{BB962C8B-B14F-4D97-AF65-F5344CB8AC3E}">
        <p14:creationId xmlns:p14="http://schemas.microsoft.com/office/powerpoint/2010/main" val="288726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322795"/>
            <a:ext cx="12192000" cy="7198483"/>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7565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KENSINGTON PALACE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35006" y="191979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ensington Palace">
            <a:extLst>
              <a:ext uri="{FF2B5EF4-FFF2-40B4-BE49-F238E27FC236}">
                <a16:creationId xmlns:a16="http://schemas.microsoft.com/office/drawing/2014/main" id="{E243292D-8296-8CC6-D418-0ABA8A2C5F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7305" y="852876"/>
            <a:ext cx="1782063" cy="116627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73226" y="2149123"/>
            <a:ext cx="162390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III and </a:t>
            </a:r>
            <a:br>
              <a:rPr lang="en-GB" sz="1100" dirty="0">
                <a:latin typeface="Georgia" panose="02040502050405020303" pitchFamily="18" charset="0"/>
              </a:rPr>
            </a:br>
            <a:r>
              <a:rPr lang="en-GB" sz="1100" dirty="0">
                <a:latin typeface="Georgia" panose="02040502050405020303" pitchFamily="18" charset="0"/>
              </a:rPr>
              <a:t>Mary II transform Nottingham House into Kensington Palace</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Two oranges and a stem with leaves">
            <a:extLst>
              <a:ext uri="{FF2B5EF4-FFF2-40B4-BE49-F238E27FC236}">
                <a16:creationId xmlns:a16="http://schemas.microsoft.com/office/drawing/2014/main" id="{D64CEFB0-AD24-E70D-2606-5DD117C04E8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14649" y="4957406"/>
            <a:ext cx="1324562" cy="1449227"/>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278491" y="4336865"/>
            <a:ext cx="1568941"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Anne starts to improve gardens and builds Orangery</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1"/>
              </a:ext>
            </a:extLst>
          </p:cNvPr>
          <p:cNvSpPr txBox="1"/>
          <p:nvPr/>
        </p:nvSpPr>
        <p:spPr>
          <a:xfrm>
            <a:off x="2200260" y="1923482"/>
            <a:ext cx="1274919" cy="292388"/>
          </a:xfrm>
          <a:prstGeom prst="rect">
            <a:avLst/>
          </a:prstGeom>
          <a:noFill/>
        </p:spPr>
        <p:txBody>
          <a:bodyPr wrap="square" rtlCol="0">
            <a:spAutoFit/>
          </a:bodyPr>
          <a:lstStyle/>
          <a:p>
            <a:pPr algn="ct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707525A2-F461-C866-1E25-1D389AADE379}"/>
              </a:ext>
              <a:ext uri="{C183D7F6-B498-43B3-948B-1728B52AA6E4}">
                <adec:decorative xmlns:adec="http://schemas.microsoft.com/office/drawing/2017/decorative" val="0"/>
              </a:ext>
            </a:extLst>
          </p:cNvPr>
          <p:cNvSpPr txBox="1"/>
          <p:nvPr/>
        </p:nvSpPr>
        <p:spPr>
          <a:xfrm>
            <a:off x="2200260" y="1923482"/>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1722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5" name="Picture 4" descr="Tin of paint and paintbrush">
            <a:extLst>
              <a:ext uri="{FF2B5EF4-FFF2-40B4-BE49-F238E27FC236}">
                <a16:creationId xmlns:a16="http://schemas.microsoft.com/office/drawing/2014/main" id="{2ECC60F6-3BD3-AD2C-56E1-C613DE5026E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61779" y="1047116"/>
            <a:ext cx="854671" cy="886847"/>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1"/>
              </a:ext>
            </a:extLst>
          </p:cNvPr>
          <p:cNvSpPr txBox="1"/>
          <p:nvPr/>
        </p:nvSpPr>
        <p:spPr>
          <a:xfrm>
            <a:off x="2014541" y="2152810"/>
            <a:ext cx="1574750" cy="261610"/>
          </a:xfrm>
          <a:prstGeom prst="rect">
            <a:avLst/>
          </a:prstGeom>
          <a:noFill/>
        </p:spPr>
        <p:txBody>
          <a:bodyPr wrap="square" rtlCol="0">
            <a:spAutoFit/>
          </a:bodyPr>
          <a:lstStyle/>
          <a:p>
            <a:pPr algn="ctr" defTabSz="144000">
              <a:spcBef>
                <a:spcPts val="600"/>
              </a:spcBef>
            </a:pP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1890036B-80EE-67D6-ACB2-0DD7AC3F5EFD}"/>
              </a:ext>
              <a:ext uri="{C183D7F6-B498-43B3-948B-1728B52AA6E4}">
                <adec:decorative xmlns:adec="http://schemas.microsoft.com/office/drawing/2017/decorative" val="0"/>
              </a:ext>
            </a:extLst>
          </p:cNvPr>
          <p:cNvSpPr txBox="1"/>
          <p:nvPr/>
        </p:nvSpPr>
        <p:spPr>
          <a:xfrm>
            <a:off x="2014541" y="2152810"/>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Kent decorates State Apartments</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1724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n artist's paint brush and paint palette">
            <a:extLst>
              <a:ext uri="{FF2B5EF4-FFF2-40B4-BE49-F238E27FC236}">
                <a16:creationId xmlns:a16="http://schemas.microsoft.com/office/drawing/2014/main" id="{EA38A845-4F72-6AF6-B52B-28EB46E61D2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74011" y="5220670"/>
            <a:ext cx="1022329" cy="940454"/>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35196" y="4336594"/>
            <a:ext cx="1550413"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Peter the ‘Wild Boy’ Mehmet and Mustafa painted on King’s Grand Staircase</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1921523"/>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 1727</a:t>
            </a:r>
          </a:p>
        </p:txBody>
      </p:sp>
      <p:pic>
        <p:nvPicPr>
          <p:cNvPr id="69" name="Picture 68" descr="A fancy, manicured garden of grass and trees with a number of paths to explore">
            <a:extLst>
              <a:ext uri="{FF2B5EF4-FFF2-40B4-BE49-F238E27FC236}">
                <a16:creationId xmlns:a16="http://schemas.microsoft.com/office/drawing/2014/main" id="{61BA0378-745A-E0F3-7697-01D9DFBD43B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rot="120000">
            <a:off x="3605246" y="856093"/>
            <a:ext cx="1607928" cy="1178223"/>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50851"/>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Caroline starts projects to redesign gardens</a:t>
            </a:r>
            <a:r>
              <a:rPr lang="en-GB" sz="1100" dirty="0">
                <a:effectLst/>
                <a:latin typeface="Georgia" panose="02040502050405020303" pitchFamily="18" charset="0"/>
              </a:rPr>
              <a:t> </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399431" y="1921517"/>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1819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0" name="Picture 79" descr="A baby being held, wrapped in blankets">
            <a:extLst>
              <a:ext uri="{FF2B5EF4-FFF2-40B4-BE49-F238E27FC236}">
                <a16:creationId xmlns:a16="http://schemas.microsoft.com/office/drawing/2014/main" id="{5C762A86-7732-FE1E-E602-0DCFA2BC475A}"/>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12121" y="799335"/>
            <a:ext cx="1014676" cy="1127418"/>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12086" y="2150845"/>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Victoria        born in palace</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1899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fancy iron gate displaying a sign that reads 'OPEN'">
            <a:extLst>
              <a:ext uri="{FF2B5EF4-FFF2-40B4-BE49-F238E27FC236}">
                <a16:creationId xmlns:a16="http://schemas.microsoft.com/office/drawing/2014/main" id="{235B2187-B7E8-96D1-B4EB-B829C3841000}"/>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598306" y="4914604"/>
            <a:ext cx="1408668" cy="1199767"/>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State         Apartments            opened to public</a:t>
            </a:r>
            <a:r>
              <a:rPr lang="en-GB" sz="1100" dirty="0">
                <a:effectLst/>
                <a:latin typeface="Georgia" panose="02040502050405020303" pitchFamily="18" charset="0"/>
              </a:rPr>
              <a:t> </a:t>
            </a: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1940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8" name="Picture 77" descr="A crumbling brick wall and pile of rubble and broken bricks">
            <a:extLst>
              <a:ext uri="{FF2B5EF4-FFF2-40B4-BE49-F238E27FC236}">
                <a16:creationId xmlns:a16="http://schemas.microsoft.com/office/drawing/2014/main" id="{43F041BB-F77B-79DC-49B8-00F410472E18}"/>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9299889" y="5172310"/>
            <a:ext cx="1409462" cy="1038165"/>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Damaged by     bombs during London Blitz</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2222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Today</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Lanyard and security pass that reads 'V.I.P'">
            <a:extLst>
              <a:ext uri="{FF2B5EF4-FFF2-40B4-BE49-F238E27FC236}">
                <a16:creationId xmlns:a16="http://schemas.microsoft.com/office/drawing/2014/main" id="{336AC5DD-DB83-EF28-7862-CFD0AD561B12}"/>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800347" y="589331"/>
            <a:ext cx="1595592" cy="168826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5155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Royal Family members still live in private apartments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8" name="Title 6">
            <a:extLst>
              <a:ext uri="{FF2B5EF4-FFF2-40B4-BE49-F238E27FC236}">
                <a16:creationId xmlns:a16="http://schemas.microsoft.com/office/drawing/2014/main" id="{96E54251-6C79-ECFD-C9C3-D18B9F2B4D41}"/>
              </a:ext>
              <a:ext uri="{C183D7F6-B498-43B3-948B-1728B52AA6E4}">
                <adec:decorative xmlns:adec="http://schemas.microsoft.com/office/drawing/2017/decorative" val="1"/>
              </a:ext>
            </a:extLst>
          </p:cNvPr>
          <p:cNvSpPr txBox="1">
            <a:spLocks noGrp="1"/>
          </p:cNvSpPr>
          <p:nvPr>
            <p:ph type="title" idx="4294967295"/>
          </p:nvPr>
        </p:nvSpPr>
        <p:spPr>
          <a:xfrm>
            <a:off x="2094380" y="-1065627"/>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KENSINGTON PALACE TIMELINE 2</a:t>
            </a:r>
          </a:p>
        </p:txBody>
      </p:sp>
    </p:spTree>
    <p:extLst>
      <p:ext uri="{BB962C8B-B14F-4D97-AF65-F5344CB8AC3E}">
        <p14:creationId xmlns:p14="http://schemas.microsoft.com/office/powerpoint/2010/main" val="3724519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322795"/>
            <a:ext cx="12192000" cy="7198483"/>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7565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KENSINGTON PALACE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35006" y="191979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ensington Palace">
            <a:extLst>
              <a:ext uri="{FF2B5EF4-FFF2-40B4-BE49-F238E27FC236}">
                <a16:creationId xmlns:a16="http://schemas.microsoft.com/office/drawing/2014/main" id="{E243292D-8296-8CC6-D418-0ABA8A2C5F8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7305" y="852876"/>
            <a:ext cx="1782063" cy="116627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73226" y="2149123"/>
            <a:ext cx="162390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III and </a:t>
            </a:r>
            <a:br>
              <a:rPr lang="en-GB" sz="1100" dirty="0">
                <a:latin typeface="Georgia" panose="02040502050405020303" pitchFamily="18" charset="0"/>
              </a:rPr>
            </a:br>
            <a:r>
              <a:rPr lang="en-GB" sz="1100" dirty="0">
                <a:latin typeface="Georgia" panose="02040502050405020303" pitchFamily="18" charset="0"/>
              </a:rPr>
              <a:t>Mary II transform Nottingham House into Kensington Palace</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Two oranges and a stem with leaves">
            <a:extLst>
              <a:ext uri="{FF2B5EF4-FFF2-40B4-BE49-F238E27FC236}">
                <a16:creationId xmlns:a16="http://schemas.microsoft.com/office/drawing/2014/main" id="{D64CEFB0-AD24-E70D-2606-5DD117C04E8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14649" y="4957406"/>
            <a:ext cx="1324562" cy="1449227"/>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278491" y="4336865"/>
            <a:ext cx="1568941"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Anne starts to improve gardens and builds Orangery</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1"/>
              </a:ext>
            </a:extLst>
          </p:cNvPr>
          <p:cNvSpPr txBox="1"/>
          <p:nvPr/>
        </p:nvSpPr>
        <p:spPr>
          <a:xfrm>
            <a:off x="2200260" y="1923482"/>
            <a:ext cx="1274919" cy="292388"/>
          </a:xfrm>
          <a:prstGeom prst="rect">
            <a:avLst/>
          </a:prstGeom>
          <a:noFill/>
        </p:spPr>
        <p:txBody>
          <a:bodyPr wrap="square" rtlCol="0">
            <a:spAutoFit/>
          </a:bodyPr>
          <a:lstStyle/>
          <a:p>
            <a:pPr algn="ct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707525A2-F461-C866-1E25-1D389AADE379}"/>
              </a:ext>
              <a:ext uri="{C183D7F6-B498-43B3-948B-1728B52AA6E4}">
                <adec:decorative xmlns:adec="http://schemas.microsoft.com/office/drawing/2017/decorative" val="0"/>
              </a:ext>
            </a:extLst>
          </p:cNvPr>
          <p:cNvSpPr txBox="1"/>
          <p:nvPr/>
        </p:nvSpPr>
        <p:spPr>
          <a:xfrm>
            <a:off x="2200260" y="1923482"/>
            <a:ext cx="1274919"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1722</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5" name="Picture 4" descr="Tin of paint and paintbrush">
            <a:extLst>
              <a:ext uri="{FF2B5EF4-FFF2-40B4-BE49-F238E27FC236}">
                <a16:creationId xmlns:a16="http://schemas.microsoft.com/office/drawing/2014/main" id="{2ECC60F6-3BD3-AD2C-56E1-C613DE5026E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61779" y="1047116"/>
            <a:ext cx="854671" cy="886847"/>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1"/>
              </a:ext>
            </a:extLst>
          </p:cNvPr>
          <p:cNvSpPr txBox="1"/>
          <p:nvPr/>
        </p:nvSpPr>
        <p:spPr>
          <a:xfrm>
            <a:off x="2014541" y="2152810"/>
            <a:ext cx="1574750" cy="261610"/>
          </a:xfrm>
          <a:prstGeom prst="rect">
            <a:avLst/>
          </a:prstGeom>
          <a:noFill/>
        </p:spPr>
        <p:txBody>
          <a:bodyPr wrap="square" rtlCol="0">
            <a:spAutoFit/>
          </a:bodyPr>
          <a:lstStyle/>
          <a:p>
            <a:pPr algn="ctr" defTabSz="144000">
              <a:spcBef>
                <a:spcPts val="600"/>
              </a:spcBef>
            </a:pP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1890036B-80EE-67D6-ACB2-0DD7AC3F5EFD}"/>
              </a:ext>
              <a:ext uri="{C183D7F6-B498-43B3-948B-1728B52AA6E4}">
                <adec:decorative xmlns:adec="http://schemas.microsoft.com/office/drawing/2017/decorative" val="0"/>
              </a:ext>
            </a:extLst>
          </p:cNvPr>
          <p:cNvSpPr txBox="1"/>
          <p:nvPr/>
        </p:nvSpPr>
        <p:spPr>
          <a:xfrm>
            <a:off x="2014541" y="2152810"/>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William Kent decorates State Apartments</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1724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n artist's paint brush and paint palette">
            <a:extLst>
              <a:ext uri="{FF2B5EF4-FFF2-40B4-BE49-F238E27FC236}">
                <a16:creationId xmlns:a16="http://schemas.microsoft.com/office/drawing/2014/main" id="{EA38A845-4F72-6AF6-B52B-28EB46E61D2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74011" y="5220670"/>
            <a:ext cx="1022329" cy="940454"/>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35196" y="4336594"/>
            <a:ext cx="1550413"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Peter the ‘Wild Boy’ Mehmet and Mustafa painted on King’s Grand Staircase</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1921523"/>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 1727</a:t>
            </a:r>
          </a:p>
        </p:txBody>
      </p:sp>
      <p:pic>
        <p:nvPicPr>
          <p:cNvPr id="69" name="Picture 68" descr="A fancy, manicured garden of grass and trees with a number of paths to explore">
            <a:extLst>
              <a:ext uri="{FF2B5EF4-FFF2-40B4-BE49-F238E27FC236}">
                <a16:creationId xmlns:a16="http://schemas.microsoft.com/office/drawing/2014/main" id="{61BA0378-745A-E0F3-7697-01D9DFBD43B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rot="120000">
            <a:off x="3605246" y="856093"/>
            <a:ext cx="1607928" cy="1178223"/>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50851"/>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Caroline starts projects to redesign gardens</a:t>
            </a:r>
            <a:r>
              <a:rPr lang="en-GB" sz="1100" dirty="0">
                <a:effectLst/>
                <a:latin typeface="Georgia" panose="02040502050405020303" pitchFamily="18" charset="0"/>
              </a:rPr>
              <a:t> </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1760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2" name="Picture 81" descr="A gravestone in the shape of a cross">
            <a:extLst>
              <a:ext uri="{FF2B5EF4-FFF2-40B4-BE49-F238E27FC236}">
                <a16:creationId xmlns:a16="http://schemas.microsoft.com/office/drawing/2014/main" id="{9E39EC41-7717-AA8F-C9CD-CABB8B76867F}"/>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10142" y="4893504"/>
            <a:ext cx="1117283" cy="1256944"/>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George II                  dies in palace</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399431" y="1921517"/>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1819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0" name="Picture 79" descr="A baby being held, wrapped in blankets">
            <a:extLst>
              <a:ext uri="{FF2B5EF4-FFF2-40B4-BE49-F238E27FC236}">
                <a16:creationId xmlns:a16="http://schemas.microsoft.com/office/drawing/2014/main" id="{5C762A86-7732-FE1E-E602-0DCFA2BC475A}"/>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412121" y="799335"/>
            <a:ext cx="1014676" cy="1127418"/>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12086" y="2150845"/>
            <a:ext cx="1634175"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Queen Victoria        born in palace</a:t>
            </a:r>
            <a:endParaRPr lang="en-GB" sz="1100" dirty="0">
              <a:effectLst/>
              <a:latin typeface="Georgia" panose="02040502050405020303" pitchFamily="18"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1837-97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4" name="Picture 83" descr="A fancy armchair with velvet seat">
            <a:extLst>
              <a:ext uri="{FF2B5EF4-FFF2-40B4-BE49-F238E27FC236}">
                <a16:creationId xmlns:a16="http://schemas.microsoft.com/office/drawing/2014/main" id="{15031978-71E5-F34B-4D93-041FD8EEBDD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259936" y="5059459"/>
            <a:ext cx="900963" cy="1038165"/>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State Apartments used to store furniture and paintings</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48855" y="192499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1841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A garden path, surrounded by trees and a sign that says 'open' ">
            <a:extLst>
              <a:ext uri="{FF2B5EF4-FFF2-40B4-BE49-F238E27FC236}">
                <a16:creationId xmlns:a16="http://schemas.microsoft.com/office/drawing/2014/main" id="{ECAE4F18-01C9-6460-4D40-F3ED9DDF0A1C}"/>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731934" y="595293"/>
            <a:ext cx="1358554" cy="1358554"/>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34089" y="2143568"/>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Kensington      Gardens open             to public</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1899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fancy iron gate displaying a sign that reads 'OPEN'">
            <a:extLst>
              <a:ext uri="{FF2B5EF4-FFF2-40B4-BE49-F238E27FC236}">
                <a16:creationId xmlns:a16="http://schemas.microsoft.com/office/drawing/2014/main" id="{235B2187-B7E8-96D1-B4EB-B829C3841000}"/>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598306" y="4914604"/>
            <a:ext cx="1408668" cy="1199767"/>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State         Apartments            opened to public</a:t>
            </a:r>
            <a:r>
              <a:rPr lang="en-GB" sz="1100" dirty="0">
                <a:effectLst/>
                <a:latin typeface="Georgia" panose="02040502050405020303" pitchFamily="18" charset="0"/>
              </a:rPr>
              <a:t>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192151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1911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4" name="Picture 73" descr="Fancy dress in a museum display case">
            <a:extLst>
              <a:ext uri="{FF2B5EF4-FFF2-40B4-BE49-F238E27FC236}">
                <a16:creationId xmlns:a16="http://schemas.microsoft.com/office/drawing/2014/main" id="{11140C9C-000B-14AC-6D83-0BE84414F1C2}"/>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462650" y="730306"/>
            <a:ext cx="1072056" cy="1262644"/>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150846"/>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London Museum opens in State Apartments</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1940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8" name="Picture 77" descr="A crumbling brick wall and pile of rubble and broken bricks">
            <a:extLst>
              <a:ext uri="{FF2B5EF4-FFF2-40B4-BE49-F238E27FC236}">
                <a16:creationId xmlns:a16="http://schemas.microsoft.com/office/drawing/2014/main" id="{43F041BB-F77B-79DC-49B8-00F410472E18}"/>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299889" y="5172310"/>
            <a:ext cx="1409462" cy="1038165"/>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Damaged by     bombs during London Blitz</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2222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Today</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Lanyard and security pass that reads 'V.I.P'">
            <a:extLst>
              <a:ext uri="{FF2B5EF4-FFF2-40B4-BE49-F238E27FC236}">
                <a16:creationId xmlns:a16="http://schemas.microsoft.com/office/drawing/2014/main" id="{336AC5DD-DB83-EF28-7862-CFD0AD561B12}"/>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9800347" y="589331"/>
            <a:ext cx="1595592" cy="168826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5155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Royal Family members still live in private apartments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8" name="Title 6">
            <a:extLst>
              <a:ext uri="{FF2B5EF4-FFF2-40B4-BE49-F238E27FC236}">
                <a16:creationId xmlns:a16="http://schemas.microsoft.com/office/drawing/2014/main" id="{32A77BD0-13DE-B77C-FCE2-D2932D40E963}"/>
              </a:ext>
              <a:ext uri="{C183D7F6-B498-43B3-948B-1728B52AA6E4}">
                <adec:decorative xmlns:adec="http://schemas.microsoft.com/office/drawing/2017/decorative" val="1"/>
              </a:ext>
            </a:extLst>
          </p:cNvPr>
          <p:cNvSpPr txBox="1">
            <a:spLocks noGrp="1"/>
          </p:cNvSpPr>
          <p:nvPr>
            <p:ph type="title" idx="4294967295"/>
          </p:nvPr>
        </p:nvSpPr>
        <p:spPr>
          <a:xfrm>
            <a:off x="2094380" y="-1065627"/>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KENSINGTON PALACE TIMELINE 3</a:t>
            </a:r>
          </a:p>
        </p:txBody>
      </p:sp>
    </p:spTree>
    <p:extLst>
      <p:ext uri="{BB962C8B-B14F-4D97-AF65-F5344CB8AC3E}">
        <p14:creationId xmlns:p14="http://schemas.microsoft.com/office/powerpoint/2010/main" val="3410750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3"/>
            <a:ext cx="9181396"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What was the name of the mansion that William and Mary transformed into Kensington Palace</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Which two Queens are responsible for developing the gardens?</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2052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957"/>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For how many years have Kensington Gardens been open to the public</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9049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327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4239"/>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In what year did the London Museum open in the State Apartments</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780"/>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Blitz</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bombs that fell on Britain in WWII</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Orangery</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brick building with large windows used for growing exotic fruits and plants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
        <p:nvSpPr>
          <p:cNvPr id="3" name="TextBox 2">
            <a:extLst>
              <a:ext uri="{FF2B5EF4-FFF2-40B4-BE49-F238E27FC236}">
                <a16:creationId xmlns:a16="http://schemas.microsoft.com/office/drawing/2014/main" id="{DD7487C6-4F0A-2CA2-6572-231E7E107220}"/>
              </a:ext>
            </a:extLst>
          </p:cNvPr>
          <p:cNvSpPr txBox="1">
            <a:spLocks/>
          </p:cNvSpPr>
          <p:nvPr/>
        </p:nvSpPr>
        <p:spPr>
          <a:xfrm>
            <a:off x="792972" y="2606722"/>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State Apartments</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grand public rooms where official visitors are hosted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2.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10554</TotalTime>
  <Words>608</Words>
  <Application>Microsoft Office PowerPoint</Application>
  <PresentationFormat>Widescreen</PresentationFormat>
  <Paragraphs>90</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KENSINGTON PALACE TIMELINE</vt:lpstr>
      <vt:lpstr>KENSINGTON PALACE TIMELINE 2</vt:lpstr>
      <vt:lpstr>KENSINGTON PALACE TIMELINE 3</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47</cp:revision>
  <dcterms:created xsi:type="dcterms:W3CDTF">2023-08-03T09:37:27Z</dcterms:created>
  <dcterms:modified xsi:type="dcterms:W3CDTF">2024-05-01T11:37:57Z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