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5"/>
  </p:notesMasterIdLst>
  <p:sldIdLst>
    <p:sldId id="267" r:id="rId6"/>
    <p:sldId id="293" r:id="rId7"/>
    <p:sldId id="297" r:id="rId8"/>
    <p:sldId id="296" r:id="rId9"/>
    <p:sldId id="295" r:id="rId10"/>
    <p:sldId id="294" r:id="rId11"/>
    <p:sldId id="291" r:id="rId12"/>
    <p:sldId id="292" r:id="rId13"/>
    <p:sldId id="2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9" userDrawn="1">
          <p15:clr>
            <a:srgbClr val="A4A3A4"/>
          </p15:clr>
        </p15:guide>
        <p15:guide id="2" orient="horz" pos="1820" userDrawn="1">
          <p15:clr>
            <a:srgbClr val="A4A3A4"/>
          </p15:clr>
        </p15:guide>
        <p15:guide id="3"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7622"/>
    <a:srgbClr val="F3734A"/>
    <a:srgbClr val="F36F32"/>
    <a:srgbClr val="F45637"/>
    <a:srgbClr val="85D272"/>
    <a:srgbClr val="61DF83"/>
    <a:srgbClr val="8FBDCB"/>
    <a:srgbClr val="55A1BC"/>
    <a:srgbClr val="CBAA6A"/>
    <a:srgbClr val="C97E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B5D70D-3B91-4717-8C66-7E68F6BDFF2C}" v="1" dt="2024-03-22T17:44:38.469"/>
    <p1510:client id="{6F72B2CC-F3CC-BBDC-3DCF-83B7A2CDB735}" v="167" dt="2024-03-22T16:33:12.354"/>
    <p1510:client id="{8DAB6F40-0AF7-425D-9C51-91D5800A4A7C}" v="46" dt="2024-03-22T16:37:00.135"/>
    <p1510:client id="{A1144108-F132-9AF1-DFD0-071B10B0D007}" v="21" dt="2024-03-22T16:38:12.6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876" y="126"/>
      </p:cViewPr>
      <p:guideLst>
        <p:guide orient="horz" pos="709"/>
        <p:guide orient="horz" pos="182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S::rosie.cooper@hrp.org.uk::bf124abb-9a2b-4602-9121-6ae61623fa8e" providerId="AD" clId="Web-{A1144108-F132-9AF1-DFD0-071B10B0D007}"/>
    <pc:docChg chg="modSld">
      <pc:chgData name="Rosie Cooper" userId="S::rosie.cooper@hrp.org.uk::bf124abb-9a2b-4602-9121-6ae61623fa8e" providerId="AD" clId="Web-{A1144108-F132-9AF1-DFD0-071B10B0D007}" dt="2024-03-22T16:38:12.600" v="12" actId="14100"/>
      <pc:docMkLst>
        <pc:docMk/>
      </pc:docMkLst>
      <pc:sldChg chg="modSp">
        <pc:chgData name="Rosie Cooper" userId="S::rosie.cooper@hrp.org.uk::bf124abb-9a2b-4602-9121-6ae61623fa8e" providerId="AD" clId="Web-{A1144108-F132-9AF1-DFD0-071B10B0D007}" dt="2024-03-22T16:37:30.052" v="7" actId="20577"/>
        <pc:sldMkLst>
          <pc:docMk/>
          <pc:sldMk cId="3080293014" sldId="291"/>
        </pc:sldMkLst>
        <pc:spChg chg="mod">
          <ac:chgData name="Rosie Cooper" userId="S::rosie.cooper@hrp.org.uk::bf124abb-9a2b-4602-9121-6ae61623fa8e" providerId="AD" clId="Web-{A1144108-F132-9AF1-DFD0-071B10B0D007}" dt="2024-03-22T16:37:19.802" v="1" actId="20577"/>
          <ac:spMkLst>
            <pc:docMk/>
            <pc:sldMk cId="3080293014" sldId="291"/>
            <ac:spMk id="11" creationId="{258C8595-C239-785D-D42A-0C136B5DAA03}"/>
          </ac:spMkLst>
        </pc:spChg>
        <pc:spChg chg="mod">
          <ac:chgData name="Rosie Cooper" userId="S::rosie.cooper@hrp.org.uk::bf124abb-9a2b-4602-9121-6ae61623fa8e" providerId="AD" clId="Web-{A1144108-F132-9AF1-DFD0-071B10B0D007}" dt="2024-03-22T16:37:24.958" v="3" actId="20577"/>
          <ac:spMkLst>
            <pc:docMk/>
            <pc:sldMk cId="3080293014" sldId="291"/>
            <ac:spMk id="30" creationId="{22F14324-F6DE-4632-5186-D7CB8471FC58}"/>
          </ac:spMkLst>
        </pc:spChg>
        <pc:spChg chg="mod">
          <ac:chgData name="Rosie Cooper" userId="S::rosie.cooper@hrp.org.uk::bf124abb-9a2b-4602-9121-6ae61623fa8e" providerId="AD" clId="Web-{A1144108-F132-9AF1-DFD0-071B10B0D007}" dt="2024-03-22T16:37:27.521" v="5" actId="20577"/>
          <ac:spMkLst>
            <pc:docMk/>
            <pc:sldMk cId="3080293014" sldId="291"/>
            <ac:spMk id="33" creationId="{42863F3F-934A-B7D2-84B2-F5E8E5F4E346}"/>
          </ac:spMkLst>
        </pc:spChg>
        <pc:spChg chg="mod">
          <ac:chgData name="Rosie Cooper" userId="S::rosie.cooper@hrp.org.uk::bf124abb-9a2b-4602-9121-6ae61623fa8e" providerId="AD" clId="Web-{A1144108-F132-9AF1-DFD0-071B10B0D007}" dt="2024-03-22T16:37:30.052" v="7" actId="20577"/>
          <ac:spMkLst>
            <pc:docMk/>
            <pc:sldMk cId="3080293014" sldId="291"/>
            <ac:spMk id="36" creationId="{B517E7C7-A140-1168-D2FD-F9BB4F0DFFCD}"/>
          </ac:spMkLst>
        </pc:spChg>
      </pc:sldChg>
      <pc:sldChg chg="modSp">
        <pc:chgData name="Rosie Cooper" userId="S::rosie.cooper@hrp.org.uk::bf124abb-9a2b-4602-9121-6ae61623fa8e" providerId="AD" clId="Web-{A1144108-F132-9AF1-DFD0-071B10B0D007}" dt="2024-03-22T16:38:12.600" v="12" actId="14100"/>
        <pc:sldMkLst>
          <pc:docMk/>
          <pc:sldMk cId="3420086950" sldId="293"/>
        </pc:sldMkLst>
        <pc:spChg chg="mod">
          <ac:chgData name="Rosie Cooper" userId="S::rosie.cooper@hrp.org.uk::bf124abb-9a2b-4602-9121-6ae61623fa8e" providerId="AD" clId="Web-{A1144108-F132-9AF1-DFD0-071B10B0D007}" dt="2024-03-22T16:38:12.600" v="12" actId="14100"/>
          <ac:spMkLst>
            <pc:docMk/>
            <pc:sldMk cId="3420086950" sldId="293"/>
            <ac:spMk id="8" creationId="{356A3C3C-17BD-018C-B726-AB28C2B730E6}"/>
          </ac:spMkLst>
        </pc:spChg>
      </pc:sldChg>
      <pc:sldChg chg="modSp">
        <pc:chgData name="Rosie Cooper" userId="S::rosie.cooper@hrp.org.uk::bf124abb-9a2b-4602-9121-6ae61623fa8e" providerId="AD" clId="Web-{A1144108-F132-9AF1-DFD0-071B10B0D007}" dt="2024-03-22T16:37:58.678" v="8" actId="14100"/>
        <pc:sldMkLst>
          <pc:docMk/>
          <pc:sldMk cId="3025338659" sldId="294"/>
        </pc:sldMkLst>
        <pc:spChg chg="mod">
          <ac:chgData name="Rosie Cooper" userId="S::rosie.cooper@hrp.org.uk::bf124abb-9a2b-4602-9121-6ae61623fa8e" providerId="AD" clId="Web-{A1144108-F132-9AF1-DFD0-071B10B0D007}" dt="2024-03-22T16:37:58.678" v="8" actId="14100"/>
          <ac:spMkLst>
            <pc:docMk/>
            <pc:sldMk cId="3025338659" sldId="294"/>
            <ac:spMk id="8" creationId="{356A3C3C-17BD-018C-B726-AB28C2B730E6}"/>
          </ac:spMkLst>
        </pc:spChg>
      </pc:sldChg>
      <pc:sldChg chg="modSp">
        <pc:chgData name="Rosie Cooper" userId="S::rosie.cooper@hrp.org.uk::bf124abb-9a2b-4602-9121-6ae61623fa8e" providerId="AD" clId="Web-{A1144108-F132-9AF1-DFD0-071B10B0D007}" dt="2024-03-22T16:38:02.991" v="9" actId="14100"/>
        <pc:sldMkLst>
          <pc:docMk/>
          <pc:sldMk cId="4189813769" sldId="295"/>
        </pc:sldMkLst>
        <pc:spChg chg="mod">
          <ac:chgData name="Rosie Cooper" userId="S::rosie.cooper@hrp.org.uk::bf124abb-9a2b-4602-9121-6ae61623fa8e" providerId="AD" clId="Web-{A1144108-F132-9AF1-DFD0-071B10B0D007}" dt="2024-03-22T16:38:02.991" v="9" actId="14100"/>
          <ac:spMkLst>
            <pc:docMk/>
            <pc:sldMk cId="4189813769" sldId="295"/>
            <ac:spMk id="8" creationId="{356A3C3C-17BD-018C-B726-AB28C2B730E6}"/>
          </ac:spMkLst>
        </pc:spChg>
      </pc:sldChg>
      <pc:sldChg chg="modSp">
        <pc:chgData name="Rosie Cooper" userId="S::rosie.cooper@hrp.org.uk::bf124abb-9a2b-4602-9121-6ae61623fa8e" providerId="AD" clId="Web-{A1144108-F132-9AF1-DFD0-071B10B0D007}" dt="2024-03-22T16:38:06.241" v="10" actId="14100"/>
        <pc:sldMkLst>
          <pc:docMk/>
          <pc:sldMk cId="3754211985" sldId="296"/>
        </pc:sldMkLst>
        <pc:spChg chg="mod">
          <ac:chgData name="Rosie Cooper" userId="S::rosie.cooper@hrp.org.uk::bf124abb-9a2b-4602-9121-6ae61623fa8e" providerId="AD" clId="Web-{A1144108-F132-9AF1-DFD0-071B10B0D007}" dt="2024-03-22T16:38:06.241" v="10" actId="14100"/>
          <ac:spMkLst>
            <pc:docMk/>
            <pc:sldMk cId="3754211985" sldId="296"/>
            <ac:spMk id="8" creationId="{356A3C3C-17BD-018C-B726-AB28C2B730E6}"/>
          </ac:spMkLst>
        </pc:spChg>
      </pc:sldChg>
      <pc:sldChg chg="modSp">
        <pc:chgData name="Rosie Cooper" userId="S::rosie.cooper@hrp.org.uk::bf124abb-9a2b-4602-9121-6ae61623fa8e" providerId="AD" clId="Web-{A1144108-F132-9AF1-DFD0-071B10B0D007}" dt="2024-03-22T16:38:09.007" v="11" actId="14100"/>
        <pc:sldMkLst>
          <pc:docMk/>
          <pc:sldMk cId="957797003" sldId="297"/>
        </pc:sldMkLst>
        <pc:spChg chg="mod">
          <ac:chgData name="Rosie Cooper" userId="S::rosie.cooper@hrp.org.uk::bf124abb-9a2b-4602-9121-6ae61623fa8e" providerId="AD" clId="Web-{A1144108-F132-9AF1-DFD0-071B10B0D007}" dt="2024-03-22T16:38:09.007" v="11" actId="14100"/>
          <ac:spMkLst>
            <pc:docMk/>
            <pc:sldMk cId="957797003" sldId="297"/>
            <ac:spMk id="8" creationId="{356A3C3C-17BD-018C-B726-AB28C2B730E6}"/>
          </ac:spMkLst>
        </pc:spChg>
      </pc:sldChg>
    </pc:docChg>
  </pc:docChgLst>
  <pc:docChgLst>
    <pc:chgData name="Rosie Cooper" userId="bf124abb-9a2b-4602-9121-6ae61623fa8e" providerId="ADAL" clId="{8DAB6F40-0AF7-425D-9C51-91D5800A4A7C}"/>
    <pc:docChg chg="undo custSel addSld delSld modSld">
      <pc:chgData name="Rosie Cooper" userId="bf124abb-9a2b-4602-9121-6ae61623fa8e" providerId="ADAL" clId="{8DAB6F40-0AF7-425D-9C51-91D5800A4A7C}" dt="2024-03-22T16:37:00.135" v="45" actId="6549"/>
      <pc:docMkLst>
        <pc:docMk/>
      </pc:docMkLst>
      <pc:sldChg chg="del">
        <pc:chgData name="Rosie Cooper" userId="bf124abb-9a2b-4602-9121-6ae61623fa8e" providerId="ADAL" clId="{8DAB6F40-0AF7-425D-9C51-91D5800A4A7C}" dt="2024-03-22T16:36:44.780" v="40" actId="47"/>
        <pc:sldMkLst>
          <pc:docMk/>
          <pc:sldMk cId="175314138" sldId="277"/>
        </pc:sldMkLst>
      </pc:sldChg>
      <pc:sldChg chg="modSp del mod">
        <pc:chgData name="Rosie Cooper" userId="bf124abb-9a2b-4602-9121-6ae61623fa8e" providerId="ADAL" clId="{8DAB6F40-0AF7-425D-9C51-91D5800A4A7C}" dt="2024-03-22T16:34:50.930" v="8" actId="47"/>
        <pc:sldMkLst>
          <pc:docMk/>
          <pc:sldMk cId="4218125253" sldId="282"/>
        </pc:sldMkLst>
        <pc:spChg chg="mod">
          <ac:chgData name="Rosie Cooper" userId="bf124abb-9a2b-4602-9121-6ae61623fa8e" providerId="ADAL" clId="{8DAB6F40-0AF7-425D-9C51-91D5800A4A7C}" dt="2024-03-22T16:33:59.891" v="0" actId="20577"/>
          <ac:spMkLst>
            <pc:docMk/>
            <pc:sldMk cId="4218125253" sldId="282"/>
            <ac:spMk id="119" creationId="{4453676A-71F2-E4A4-8016-C62338B0F36F}"/>
          </ac:spMkLst>
        </pc:spChg>
      </pc:sldChg>
      <pc:sldChg chg="del">
        <pc:chgData name="Rosie Cooper" userId="bf124abb-9a2b-4602-9121-6ae61623fa8e" providerId="ADAL" clId="{8DAB6F40-0AF7-425D-9C51-91D5800A4A7C}" dt="2024-03-22T16:35:45.810" v="23" actId="47"/>
        <pc:sldMkLst>
          <pc:docMk/>
          <pc:sldMk cId="2203939273" sldId="283"/>
        </pc:sldMkLst>
      </pc:sldChg>
      <pc:sldChg chg="del">
        <pc:chgData name="Rosie Cooper" userId="bf124abb-9a2b-4602-9121-6ae61623fa8e" providerId="ADAL" clId="{8DAB6F40-0AF7-425D-9C51-91D5800A4A7C}" dt="2024-03-22T16:36:15.080" v="31" actId="47"/>
        <pc:sldMkLst>
          <pc:docMk/>
          <pc:sldMk cId="2277427386" sldId="284"/>
        </pc:sldMkLst>
      </pc:sldChg>
      <pc:sldChg chg="addSp delSp modSp mod">
        <pc:chgData name="Rosie Cooper" userId="bf124abb-9a2b-4602-9121-6ae61623fa8e" providerId="ADAL" clId="{8DAB6F40-0AF7-425D-9C51-91D5800A4A7C}" dt="2024-03-22T16:36:52.480" v="41" actId="20577"/>
        <pc:sldMkLst>
          <pc:docMk/>
          <pc:sldMk cId="3420086950" sldId="293"/>
        </pc:sldMkLst>
        <pc:spChg chg="mod">
          <ac:chgData name="Rosie Cooper" userId="bf124abb-9a2b-4602-9121-6ae61623fa8e" providerId="ADAL" clId="{8DAB6F40-0AF7-425D-9C51-91D5800A4A7C}" dt="2024-03-22T16:36:52.480" v="41" actId="20577"/>
          <ac:spMkLst>
            <pc:docMk/>
            <pc:sldMk cId="3420086950" sldId="293"/>
            <ac:spMk id="2" creationId="{E2912776-555A-812F-7211-11AFA3B46162}"/>
          </ac:spMkLst>
        </pc:spChg>
        <pc:spChg chg="del">
          <ac:chgData name="Rosie Cooper" userId="bf124abb-9a2b-4602-9121-6ae61623fa8e" providerId="ADAL" clId="{8DAB6F40-0AF7-425D-9C51-91D5800A4A7C}" dt="2024-03-22T16:36:07.843" v="28" actId="478"/>
          <ac:spMkLst>
            <pc:docMk/>
            <pc:sldMk cId="3420086950" sldId="293"/>
            <ac:spMk id="19" creationId="{32EC8807-B35A-6757-BB94-1C721494B1B1}"/>
          </ac:spMkLst>
        </pc:spChg>
        <pc:spChg chg="del">
          <ac:chgData name="Rosie Cooper" userId="bf124abb-9a2b-4602-9121-6ae61623fa8e" providerId="ADAL" clId="{8DAB6F40-0AF7-425D-9C51-91D5800A4A7C}" dt="2024-03-22T16:36:07.843" v="28" actId="478"/>
          <ac:spMkLst>
            <pc:docMk/>
            <pc:sldMk cId="3420086950" sldId="293"/>
            <ac:spMk id="20" creationId="{A9D0023A-CBA8-22A1-D1EB-05EF99C6E204}"/>
          </ac:spMkLst>
        </pc:spChg>
        <pc:spChg chg="del">
          <ac:chgData name="Rosie Cooper" userId="bf124abb-9a2b-4602-9121-6ae61623fa8e" providerId="ADAL" clId="{8DAB6F40-0AF7-425D-9C51-91D5800A4A7C}" dt="2024-03-22T16:36:07.843" v="28" actId="478"/>
          <ac:spMkLst>
            <pc:docMk/>
            <pc:sldMk cId="3420086950" sldId="293"/>
            <ac:spMk id="21" creationId="{2C344F2F-2EA3-2DC2-CAE9-AC13C8A47F1B}"/>
          </ac:spMkLst>
        </pc:spChg>
        <pc:spChg chg="del">
          <ac:chgData name="Rosie Cooper" userId="bf124abb-9a2b-4602-9121-6ae61623fa8e" providerId="ADAL" clId="{8DAB6F40-0AF7-425D-9C51-91D5800A4A7C}" dt="2024-03-22T16:34:42.450" v="5" actId="478"/>
          <ac:spMkLst>
            <pc:docMk/>
            <pc:sldMk cId="3420086950" sldId="293"/>
            <ac:spMk id="24" creationId="{1D5AD008-82B9-A7EA-F974-9C2B828DC704}"/>
          </ac:spMkLst>
        </pc:spChg>
        <pc:spChg chg="del">
          <ac:chgData name="Rosie Cooper" userId="bf124abb-9a2b-4602-9121-6ae61623fa8e" providerId="ADAL" clId="{8DAB6F40-0AF7-425D-9C51-91D5800A4A7C}" dt="2024-03-22T16:34:44.430" v="7" actId="478"/>
          <ac:spMkLst>
            <pc:docMk/>
            <pc:sldMk cId="3420086950" sldId="293"/>
            <ac:spMk id="25" creationId="{87AB287F-99AB-137A-F561-010B15CFED8E}"/>
          </ac:spMkLst>
        </pc:spChg>
        <pc:spChg chg="del">
          <ac:chgData name="Rosie Cooper" userId="bf124abb-9a2b-4602-9121-6ae61623fa8e" providerId="ADAL" clId="{8DAB6F40-0AF7-425D-9C51-91D5800A4A7C}" dt="2024-03-22T16:34:39.684" v="3" actId="478"/>
          <ac:spMkLst>
            <pc:docMk/>
            <pc:sldMk cId="3420086950" sldId="293"/>
            <ac:spMk id="27" creationId="{2A790EB2-020A-F144-45A6-A521A9A8589E}"/>
          </ac:spMkLst>
        </pc:spChg>
        <pc:spChg chg="del">
          <ac:chgData name="Rosie Cooper" userId="bf124abb-9a2b-4602-9121-6ae61623fa8e" providerId="ADAL" clId="{8DAB6F40-0AF7-425D-9C51-91D5800A4A7C}" dt="2024-03-22T16:34:38.028" v="2" actId="478"/>
          <ac:spMkLst>
            <pc:docMk/>
            <pc:sldMk cId="3420086950" sldId="293"/>
            <ac:spMk id="32" creationId="{3761CF9D-55EE-5D26-519E-9828E80CA964}"/>
          </ac:spMkLst>
        </pc:spChg>
        <pc:spChg chg="add del mod">
          <ac:chgData name="Rosie Cooper" userId="bf124abb-9a2b-4602-9121-6ae61623fa8e" providerId="ADAL" clId="{8DAB6F40-0AF7-425D-9C51-91D5800A4A7C}" dt="2024-03-22T16:35:56.361" v="26" actId="478"/>
          <ac:spMkLst>
            <pc:docMk/>
            <pc:sldMk cId="3420086950" sldId="293"/>
            <ac:spMk id="33" creationId="{628ECC30-5AD0-28B4-45BE-814B588FEAA9}"/>
          </ac:spMkLst>
        </pc:spChg>
        <pc:spChg chg="add del mod">
          <ac:chgData name="Rosie Cooper" userId="bf124abb-9a2b-4602-9121-6ae61623fa8e" providerId="ADAL" clId="{8DAB6F40-0AF7-425D-9C51-91D5800A4A7C}" dt="2024-03-22T16:35:55.677" v="25" actId="478"/>
          <ac:spMkLst>
            <pc:docMk/>
            <pc:sldMk cId="3420086950" sldId="293"/>
            <ac:spMk id="34" creationId="{80138302-E2BD-3C52-2234-FC52BF1E65C4}"/>
          </ac:spMkLst>
        </pc:spChg>
        <pc:spChg chg="del">
          <ac:chgData name="Rosie Cooper" userId="bf124abb-9a2b-4602-9121-6ae61623fa8e" providerId="ADAL" clId="{8DAB6F40-0AF7-425D-9C51-91D5800A4A7C}" dt="2024-03-22T16:36:37.680" v="37" actId="478"/>
          <ac:spMkLst>
            <pc:docMk/>
            <pc:sldMk cId="3420086950" sldId="293"/>
            <ac:spMk id="39" creationId="{28FE83A6-EC04-8B66-B6E7-554DE0D5F0AD}"/>
          </ac:spMkLst>
        </pc:spChg>
        <pc:spChg chg="del">
          <ac:chgData name="Rosie Cooper" userId="bf124abb-9a2b-4602-9121-6ae61623fa8e" providerId="ADAL" clId="{8DAB6F40-0AF7-425D-9C51-91D5800A4A7C}" dt="2024-03-22T16:36:37.680" v="37" actId="478"/>
          <ac:spMkLst>
            <pc:docMk/>
            <pc:sldMk cId="3420086950" sldId="293"/>
            <ac:spMk id="40" creationId="{A537FF06-89D9-E1B1-489A-8DD977650BBD}"/>
          </ac:spMkLst>
        </pc:spChg>
        <pc:spChg chg="del">
          <ac:chgData name="Rosie Cooper" userId="bf124abb-9a2b-4602-9121-6ae61623fa8e" providerId="ADAL" clId="{8DAB6F40-0AF7-425D-9C51-91D5800A4A7C}" dt="2024-03-22T16:36:37.680" v="37" actId="478"/>
          <ac:spMkLst>
            <pc:docMk/>
            <pc:sldMk cId="3420086950" sldId="293"/>
            <ac:spMk id="41" creationId="{835A2218-BDF2-CABE-3C20-BAE25AFE7FCB}"/>
          </ac:spMkLst>
        </pc:spChg>
        <pc:spChg chg="del">
          <ac:chgData name="Rosie Cooper" userId="bf124abb-9a2b-4602-9121-6ae61623fa8e" providerId="ADAL" clId="{8DAB6F40-0AF7-425D-9C51-91D5800A4A7C}" dt="2024-03-22T16:36:37.680" v="37" actId="478"/>
          <ac:spMkLst>
            <pc:docMk/>
            <pc:sldMk cId="3420086950" sldId="293"/>
            <ac:spMk id="43" creationId="{0C6D0A15-6C48-BBC2-B6C5-4EB41EFA9D37}"/>
          </ac:spMkLst>
        </pc:spChg>
        <pc:spChg chg="del">
          <ac:chgData name="Rosie Cooper" userId="bf124abb-9a2b-4602-9121-6ae61623fa8e" providerId="ADAL" clId="{8DAB6F40-0AF7-425D-9C51-91D5800A4A7C}" dt="2024-03-22T16:36:37.680" v="37" actId="478"/>
          <ac:spMkLst>
            <pc:docMk/>
            <pc:sldMk cId="3420086950" sldId="293"/>
            <ac:spMk id="47" creationId="{DDCF8F38-DA05-ED1E-0403-CF910B0EC752}"/>
          </ac:spMkLst>
        </pc:spChg>
        <pc:spChg chg="del">
          <ac:chgData name="Rosie Cooper" userId="bf124abb-9a2b-4602-9121-6ae61623fa8e" providerId="ADAL" clId="{8DAB6F40-0AF7-425D-9C51-91D5800A4A7C}" dt="2024-03-22T16:36:37.680" v="37" actId="478"/>
          <ac:spMkLst>
            <pc:docMk/>
            <pc:sldMk cId="3420086950" sldId="293"/>
            <ac:spMk id="50" creationId="{A2E0450A-1329-9976-ABC4-D571882CD508}"/>
          </ac:spMkLst>
        </pc:spChg>
        <pc:spChg chg="del">
          <ac:chgData name="Rosie Cooper" userId="bf124abb-9a2b-4602-9121-6ae61623fa8e" providerId="ADAL" clId="{8DAB6F40-0AF7-425D-9C51-91D5800A4A7C}" dt="2024-03-22T16:36:37.680" v="37" actId="478"/>
          <ac:spMkLst>
            <pc:docMk/>
            <pc:sldMk cId="3420086950" sldId="293"/>
            <ac:spMk id="64" creationId="{2572F2BF-C6D0-5F3E-EA0C-C8CBE7CE4CF7}"/>
          </ac:spMkLst>
        </pc:spChg>
        <pc:spChg chg="del">
          <ac:chgData name="Rosie Cooper" userId="bf124abb-9a2b-4602-9121-6ae61623fa8e" providerId="ADAL" clId="{8DAB6F40-0AF7-425D-9C51-91D5800A4A7C}" dt="2024-03-22T16:36:07.843" v="28" actId="478"/>
          <ac:spMkLst>
            <pc:docMk/>
            <pc:sldMk cId="3420086950" sldId="293"/>
            <ac:spMk id="65" creationId="{207F31D8-BA76-5491-D731-09D01F8DB84D}"/>
          </ac:spMkLst>
        </pc:spChg>
        <pc:spChg chg="del">
          <ac:chgData name="Rosie Cooper" userId="bf124abb-9a2b-4602-9121-6ae61623fa8e" providerId="ADAL" clId="{8DAB6F40-0AF7-425D-9C51-91D5800A4A7C}" dt="2024-03-22T16:36:07.843" v="28" actId="478"/>
          <ac:spMkLst>
            <pc:docMk/>
            <pc:sldMk cId="3420086950" sldId="293"/>
            <ac:spMk id="77" creationId="{424CAC58-6967-8760-8F1C-B921EDFEF357}"/>
          </ac:spMkLst>
        </pc:spChg>
        <pc:spChg chg="del">
          <ac:chgData name="Rosie Cooper" userId="bf124abb-9a2b-4602-9121-6ae61623fa8e" providerId="ADAL" clId="{8DAB6F40-0AF7-425D-9C51-91D5800A4A7C}" dt="2024-03-22T16:35:32.276" v="18" actId="478"/>
          <ac:spMkLst>
            <pc:docMk/>
            <pc:sldMk cId="3420086950" sldId="293"/>
            <ac:spMk id="80" creationId="{AE0979D1-DBB6-5FC4-047C-33B19D7C04B6}"/>
          </ac:spMkLst>
        </pc:spChg>
        <pc:spChg chg="del">
          <ac:chgData name="Rosie Cooper" userId="bf124abb-9a2b-4602-9121-6ae61623fa8e" providerId="ADAL" clId="{8DAB6F40-0AF7-425D-9C51-91D5800A4A7C}" dt="2024-03-22T16:36:10.043" v="29" actId="478"/>
          <ac:spMkLst>
            <pc:docMk/>
            <pc:sldMk cId="3420086950" sldId="293"/>
            <ac:spMk id="81" creationId="{23881318-0471-548F-4C02-98AC9F3CC02D}"/>
          </ac:spMkLst>
        </pc:spChg>
        <pc:spChg chg="del">
          <ac:chgData name="Rosie Cooper" userId="bf124abb-9a2b-4602-9121-6ae61623fa8e" providerId="ADAL" clId="{8DAB6F40-0AF7-425D-9C51-91D5800A4A7C}" dt="2024-03-22T16:36:37.680" v="37" actId="478"/>
          <ac:spMkLst>
            <pc:docMk/>
            <pc:sldMk cId="3420086950" sldId="293"/>
            <ac:spMk id="84" creationId="{F78EB79F-89AC-07E2-7929-B608F0874A9B}"/>
          </ac:spMkLst>
        </pc:spChg>
        <pc:spChg chg="del">
          <ac:chgData name="Rosie Cooper" userId="bf124abb-9a2b-4602-9121-6ae61623fa8e" providerId="ADAL" clId="{8DAB6F40-0AF7-425D-9C51-91D5800A4A7C}" dt="2024-03-22T16:35:34.082" v="20" actId="478"/>
          <ac:spMkLst>
            <pc:docMk/>
            <pc:sldMk cId="3420086950" sldId="293"/>
            <ac:spMk id="96" creationId="{C50CEBB6-4F31-49C5-A7E3-6241A9AD235F}"/>
          </ac:spMkLst>
        </pc:spChg>
        <pc:spChg chg="del">
          <ac:chgData name="Rosie Cooper" userId="bf124abb-9a2b-4602-9121-6ae61623fa8e" providerId="ADAL" clId="{8DAB6F40-0AF7-425D-9C51-91D5800A4A7C}" dt="2024-03-22T16:36:37.680" v="37" actId="478"/>
          <ac:spMkLst>
            <pc:docMk/>
            <pc:sldMk cId="3420086950" sldId="293"/>
            <ac:spMk id="98" creationId="{7AACC2FA-3964-4087-3160-D885F49E02C9}"/>
          </ac:spMkLst>
        </pc:spChg>
        <pc:spChg chg="del">
          <ac:chgData name="Rosie Cooper" userId="bf124abb-9a2b-4602-9121-6ae61623fa8e" providerId="ADAL" clId="{8DAB6F40-0AF7-425D-9C51-91D5800A4A7C}" dt="2024-03-22T16:36:37.680" v="37" actId="478"/>
          <ac:spMkLst>
            <pc:docMk/>
            <pc:sldMk cId="3420086950" sldId="293"/>
            <ac:spMk id="100" creationId="{1C19CD5E-D214-56CC-8240-82A6ED68BDD6}"/>
          </ac:spMkLst>
        </pc:spChg>
        <pc:spChg chg="del">
          <ac:chgData name="Rosie Cooper" userId="bf124abb-9a2b-4602-9121-6ae61623fa8e" providerId="ADAL" clId="{8DAB6F40-0AF7-425D-9C51-91D5800A4A7C}" dt="2024-03-22T16:36:37.680" v="37" actId="478"/>
          <ac:spMkLst>
            <pc:docMk/>
            <pc:sldMk cId="3420086950" sldId="293"/>
            <ac:spMk id="101" creationId="{1384C6A5-9476-8E13-A398-9A9F84CC2658}"/>
          </ac:spMkLst>
        </pc:spChg>
        <pc:spChg chg="del">
          <ac:chgData name="Rosie Cooper" userId="bf124abb-9a2b-4602-9121-6ae61623fa8e" providerId="ADAL" clId="{8DAB6F40-0AF7-425D-9C51-91D5800A4A7C}" dt="2024-03-22T16:36:37.680" v="37" actId="478"/>
          <ac:spMkLst>
            <pc:docMk/>
            <pc:sldMk cId="3420086950" sldId="293"/>
            <ac:spMk id="102" creationId="{88EC4FBF-C737-E15A-437F-90A7A8FFD662}"/>
          </ac:spMkLst>
        </pc:spChg>
        <pc:spChg chg="del">
          <ac:chgData name="Rosie Cooper" userId="bf124abb-9a2b-4602-9121-6ae61623fa8e" providerId="ADAL" clId="{8DAB6F40-0AF7-425D-9C51-91D5800A4A7C}" dt="2024-03-22T16:36:07.843" v="28" actId="478"/>
          <ac:spMkLst>
            <pc:docMk/>
            <pc:sldMk cId="3420086950" sldId="293"/>
            <ac:spMk id="105" creationId="{853396EB-6F7B-1F85-EABD-196CDFC8E083}"/>
          </ac:spMkLst>
        </pc:spChg>
        <pc:spChg chg="del">
          <ac:chgData name="Rosie Cooper" userId="bf124abb-9a2b-4602-9121-6ae61623fa8e" providerId="ADAL" clId="{8DAB6F40-0AF7-425D-9C51-91D5800A4A7C}" dt="2024-03-22T16:36:07.843" v="28" actId="478"/>
          <ac:spMkLst>
            <pc:docMk/>
            <pc:sldMk cId="3420086950" sldId="293"/>
            <ac:spMk id="106" creationId="{630092F6-0A0E-A5DD-78DC-9AF088A09C2B}"/>
          </ac:spMkLst>
        </pc:spChg>
        <pc:spChg chg="del">
          <ac:chgData name="Rosie Cooper" userId="bf124abb-9a2b-4602-9121-6ae61623fa8e" providerId="ADAL" clId="{8DAB6F40-0AF7-425D-9C51-91D5800A4A7C}" dt="2024-03-22T16:36:07.843" v="28" actId="478"/>
          <ac:spMkLst>
            <pc:docMk/>
            <pc:sldMk cId="3420086950" sldId="293"/>
            <ac:spMk id="108" creationId="{BCF30B81-E64B-D2B8-3C5B-FF05BCC6EE81}"/>
          </ac:spMkLst>
        </pc:spChg>
        <pc:spChg chg="del">
          <ac:chgData name="Rosie Cooper" userId="bf124abb-9a2b-4602-9121-6ae61623fa8e" providerId="ADAL" clId="{8DAB6F40-0AF7-425D-9C51-91D5800A4A7C}" dt="2024-03-22T16:36:07.843" v="28" actId="478"/>
          <ac:spMkLst>
            <pc:docMk/>
            <pc:sldMk cId="3420086950" sldId="293"/>
            <ac:spMk id="109" creationId="{E4B9701A-9564-F7F2-2325-892B233ACA32}"/>
          </ac:spMkLst>
        </pc:spChg>
        <pc:spChg chg="del">
          <ac:chgData name="Rosie Cooper" userId="bf124abb-9a2b-4602-9121-6ae61623fa8e" providerId="ADAL" clId="{8DAB6F40-0AF7-425D-9C51-91D5800A4A7C}" dt="2024-03-22T16:36:07.843" v="28" actId="478"/>
          <ac:spMkLst>
            <pc:docMk/>
            <pc:sldMk cId="3420086950" sldId="293"/>
            <ac:spMk id="112" creationId="{B2D7A7C8-B393-633C-E399-1A58C7810B7D}"/>
          </ac:spMkLst>
        </pc:spChg>
        <pc:spChg chg="del">
          <ac:chgData name="Rosie Cooper" userId="bf124abb-9a2b-4602-9121-6ae61623fa8e" providerId="ADAL" clId="{8DAB6F40-0AF7-425D-9C51-91D5800A4A7C}" dt="2024-03-22T16:35:33.477" v="19" actId="478"/>
          <ac:spMkLst>
            <pc:docMk/>
            <pc:sldMk cId="3420086950" sldId="293"/>
            <ac:spMk id="115" creationId="{09F6F874-300F-63FB-CC47-87BD8CF65B68}"/>
          </ac:spMkLst>
        </pc:spChg>
        <pc:spChg chg="del">
          <ac:chgData name="Rosie Cooper" userId="bf124abb-9a2b-4602-9121-6ae61623fa8e" providerId="ADAL" clId="{8DAB6F40-0AF7-425D-9C51-91D5800A4A7C}" dt="2024-03-22T16:36:07.843" v="28" actId="478"/>
          <ac:spMkLst>
            <pc:docMk/>
            <pc:sldMk cId="3420086950" sldId="293"/>
            <ac:spMk id="116" creationId="{784C2F95-5121-BC09-F12D-52425D0896FF}"/>
          </ac:spMkLst>
        </pc:spChg>
        <pc:spChg chg="del">
          <ac:chgData name="Rosie Cooper" userId="bf124abb-9a2b-4602-9121-6ae61623fa8e" providerId="ADAL" clId="{8DAB6F40-0AF7-425D-9C51-91D5800A4A7C}" dt="2024-03-22T16:36:07.843" v="28" actId="478"/>
          <ac:spMkLst>
            <pc:docMk/>
            <pc:sldMk cId="3420086950" sldId="293"/>
            <ac:spMk id="117" creationId="{3FDF16E3-99E6-5D27-3384-A956700FA173}"/>
          </ac:spMkLst>
        </pc:spChg>
        <pc:spChg chg="del">
          <ac:chgData name="Rosie Cooper" userId="bf124abb-9a2b-4602-9121-6ae61623fa8e" providerId="ADAL" clId="{8DAB6F40-0AF7-425D-9C51-91D5800A4A7C}" dt="2024-03-22T16:35:27.900" v="14" actId="478"/>
          <ac:spMkLst>
            <pc:docMk/>
            <pc:sldMk cId="3420086950" sldId="293"/>
            <ac:spMk id="118" creationId="{1C5F9975-F93A-909F-944C-2787A095394A}"/>
          </ac:spMkLst>
        </pc:spChg>
        <pc:spChg chg="del">
          <ac:chgData name="Rosie Cooper" userId="bf124abb-9a2b-4602-9121-6ae61623fa8e" providerId="ADAL" clId="{8DAB6F40-0AF7-425D-9C51-91D5800A4A7C}" dt="2024-03-22T16:36:07.843" v="28" actId="478"/>
          <ac:spMkLst>
            <pc:docMk/>
            <pc:sldMk cId="3420086950" sldId="293"/>
            <ac:spMk id="119" creationId="{4453676A-71F2-E4A4-8016-C62338B0F36F}"/>
          </ac:spMkLst>
        </pc:spChg>
        <pc:spChg chg="del">
          <ac:chgData name="Rosie Cooper" userId="bf124abb-9a2b-4602-9121-6ae61623fa8e" providerId="ADAL" clId="{8DAB6F40-0AF7-425D-9C51-91D5800A4A7C}" dt="2024-03-22T16:35:24.200" v="11" actId="478"/>
          <ac:spMkLst>
            <pc:docMk/>
            <pc:sldMk cId="3420086950" sldId="293"/>
            <ac:spMk id="120" creationId="{B51D39A1-1AF3-8A06-052F-9AEA6B18B41C}"/>
          </ac:spMkLst>
        </pc:spChg>
        <pc:spChg chg="del">
          <ac:chgData name="Rosie Cooper" userId="bf124abb-9a2b-4602-9121-6ae61623fa8e" providerId="ADAL" clId="{8DAB6F40-0AF7-425D-9C51-91D5800A4A7C}" dt="2024-03-22T16:35:28.942" v="15" actId="478"/>
          <ac:spMkLst>
            <pc:docMk/>
            <pc:sldMk cId="3420086950" sldId="293"/>
            <ac:spMk id="125" creationId="{C1B4E8FF-1643-0763-E8E9-371A10D5D2D2}"/>
          </ac:spMkLst>
        </pc:spChg>
        <pc:spChg chg="del">
          <ac:chgData name="Rosie Cooper" userId="bf124abb-9a2b-4602-9121-6ae61623fa8e" providerId="ADAL" clId="{8DAB6F40-0AF7-425D-9C51-91D5800A4A7C}" dt="2024-03-22T16:35:25.660" v="12" actId="478"/>
          <ac:spMkLst>
            <pc:docMk/>
            <pc:sldMk cId="3420086950" sldId="293"/>
            <ac:spMk id="126" creationId="{7D1201BC-832A-1E80-70BC-8BD6A50264D4}"/>
          </ac:spMkLst>
        </pc:spChg>
        <pc:picChg chg="mod modVis">
          <ac:chgData name="Rosie Cooper" userId="bf124abb-9a2b-4602-9121-6ae61623fa8e" providerId="ADAL" clId="{8DAB6F40-0AF7-425D-9C51-91D5800A4A7C}" dt="2024-03-22T16:36:43.411" v="39" actId="14429"/>
          <ac:picMkLst>
            <pc:docMk/>
            <pc:sldMk cId="3420086950" sldId="293"/>
            <ac:picMk id="3" creationId="{CB0308D7-206C-BBEA-4C21-73C60080CC92}"/>
          </ac:picMkLst>
        </pc:picChg>
        <pc:picChg chg="del">
          <ac:chgData name="Rosie Cooper" userId="bf124abb-9a2b-4602-9121-6ae61623fa8e" providerId="ADAL" clId="{8DAB6F40-0AF7-425D-9C51-91D5800A4A7C}" dt="2024-03-22T16:34:43.260" v="6" actId="478"/>
          <ac:picMkLst>
            <pc:docMk/>
            <pc:sldMk cId="3420086950" sldId="293"/>
            <ac:picMk id="23" creationId="{645E2198-DEE1-C0C0-FC15-E028FED8A457}"/>
          </ac:picMkLst>
        </pc:picChg>
        <pc:picChg chg="del">
          <ac:chgData name="Rosie Cooper" userId="bf124abb-9a2b-4602-9121-6ae61623fa8e" providerId="ADAL" clId="{8DAB6F40-0AF7-425D-9C51-91D5800A4A7C}" dt="2024-03-22T16:34:40.910" v="4" actId="478"/>
          <ac:picMkLst>
            <pc:docMk/>
            <pc:sldMk cId="3420086950" sldId="293"/>
            <ac:picMk id="26" creationId="{8BE2A266-96B7-95AF-62A2-F51B8437F087}"/>
          </ac:picMkLst>
        </pc:picChg>
        <pc:picChg chg="del">
          <ac:chgData name="Rosie Cooper" userId="bf124abb-9a2b-4602-9121-6ae61623fa8e" providerId="ADAL" clId="{8DAB6F40-0AF7-425D-9C51-91D5800A4A7C}" dt="2024-03-22T16:35:38.350" v="22" actId="478"/>
          <ac:picMkLst>
            <pc:docMk/>
            <pc:sldMk cId="3420086950" sldId="293"/>
            <ac:picMk id="79" creationId="{8C97FEB6-6BA0-A241-4AEE-CA1142BFD69D}"/>
          </ac:picMkLst>
        </pc:picChg>
        <pc:picChg chg="del">
          <ac:chgData name="Rosie Cooper" userId="bf124abb-9a2b-4602-9121-6ae61623fa8e" providerId="ADAL" clId="{8DAB6F40-0AF7-425D-9C51-91D5800A4A7C}" dt="2024-03-22T16:36:37.680" v="37" actId="478"/>
          <ac:picMkLst>
            <pc:docMk/>
            <pc:sldMk cId="3420086950" sldId="293"/>
            <ac:picMk id="90" creationId="{40A874F8-FAE5-6F93-B8D1-4C5E89B20618}"/>
          </ac:picMkLst>
        </pc:picChg>
        <pc:picChg chg="del">
          <ac:chgData name="Rosie Cooper" userId="bf124abb-9a2b-4602-9121-6ae61623fa8e" providerId="ADAL" clId="{8DAB6F40-0AF7-425D-9C51-91D5800A4A7C}" dt="2024-03-22T16:36:07.843" v="28" actId="478"/>
          <ac:picMkLst>
            <pc:docMk/>
            <pc:sldMk cId="3420086950" sldId="293"/>
            <ac:picMk id="107" creationId="{2DC1573E-8A62-A9FF-1525-0F0F48FE62CC}"/>
          </ac:picMkLst>
        </pc:picChg>
        <pc:picChg chg="del">
          <ac:chgData name="Rosie Cooper" userId="bf124abb-9a2b-4602-9121-6ae61623fa8e" providerId="ADAL" clId="{8DAB6F40-0AF7-425D-9C51-91D5800A4A7C}" dt="2024-03-22T16:36:07.843" v="28" actId="478"/>
          <ac:picMkLst>
            <pc:docMk/>
            <pc:sldMk cId="3420086950" sldId="293"/>
            <ac:picMk id="160" creationId="{FEB1F51A-06D0-0189-DFE0-02A431C5BAD0}"/>
          </ac:picMkLst>
        </pc:picChg>
        <pc:cxnChg chg="del">
          <ac:chgData name="Rosie Cooper" userId="bf124abb-9a2b-4602-9121-6ae61623fa8e" providerId="ADAL" clId="{8DAB6F40-0AF7-425D-9C51-91D5800A4A7C}" dt="2024-03-22T16:36:37.680" v="37" actId="478"/>
          <ac:cxnSpMkLst>
            <pc:docMk/>
            <pc:sldMk cId="3420086950" sldId="293"/>
            <ac:cxnSpMk id="44" creationId="{EB3CE8FC-39A7-BAA0-8379-011EAB4E8BAD}"/>
          </ac:cxnSpMkLst>
        </pc:cxnChg>
        <pc:cxnChg chg="del">
          <ac:chgData name="Rosie Cooper" userId="bf124abb-9a2b-4602-9121-6ae61623fa8e" providerId="ADAL" clId="{8DAB6F40-0AF7-425D-9C51-91D5800A4A7C}" dt="2024-03-22T16:36:37.680" v="37" actId="478"/>
          <ac:cxnSpMkLst>
            <pc:docMk/>
            <pc:sldMk cId="3420086950" sldId="293"/>
            <ac:cxnSpMk id="45" creationId="{BB69C88D-2879-B48A-53E3-FFD90C3766AE}"/>
          </ac:cxnSpMkLst>
        </pc:cxnChg>
        <pc:cxnChg chg="del">
          <ac:chgData name="Rosie Cooper" userId="bf124abb-9a2b-4602-9121-6ae61623fa8e" providerId="ADAL" clId="{8DAB6F40-0AF7-425D-9C51-91D5800A4A7C}" dt="2024-03-22T16:36:07.843" v="28" actId="478"/>
          <ac:cxnSpMkLst>
            <pc:docMk/>
            <pc:sldMk cId="3420086950" sldId="293"/>
            <ac:cxnSpMk id="57" creationId="{5459A637-2ADB-1137-D2DD-C0AC6D5E5F7B}"/>
          </ac:cxnSpMkLst>
        </pc:cxnChg>
        <pc:cxnChg chg="del">
          <ac:chgData name="Rosie Cooper" userId="bf124abb-9a2b-4602-9121-6ae61623fa8e" providerId="ADAL" clId="{8DAB6F40-0AF7-425D-9C51-91D5800A4A7C}" dt="2024-03-22T16:36:37.680" v="37" actId="478"/>
          <ac:cxnSpMkLst>
            <pc:docMk/>
            <pc:sldMk cId="3420086950" sldId="293"/>
            <ac:cxnSpMk id="73" creationId="{347592DA-B91A-3BD4-9F51-F022D56E631B}"/>
          </ac:cxnSpMkLst>
        </pc:cxnChg>
        <pc:cxnChg chg="del">
          <ac:chgData name="Rosie Cooper" userId="bf124abb-9a2b-4602-9121-6ae61623fa8e" providerId="ADAL" clId="{8DAB6F40-0AF7-425D-9C51-91D5800A4A7C}" dt="2024-03-22T16:36:37.680" v="37" actId="478"/>
          <ac:cxnSpMkLst>
            <pc:docMk/>
            <pc:sldMk cId="3420086950" sldId="293"/>
            <ac:cxnSpMk id="74" creationId="{F94B170C-84CA-6672-0A60-115BD5C433F3}"/>
          </ac:cxnSpMkLst>
        </pc:cxnChg>
        <pc:cxnChg chg="del">
          <ac:chgData name="Rosie Cooper" userId="bf124abb-9a2b-4602-9121-6ae61623fa8e" providerId="ADAL" clId="{8DAB6F40-0AF7-425D-9C51-91D5800A4A7C}" dt="2024-03-22T16:36:11.692" v="30" actId="478"/>
          <ac:cxnSpMkLst>
            <pc:docMk/>
            <pc:sldMk cId="3420086950" sldId="293"/>
            <ac:cxnSpMk id="104" creationId="{A3EBD336-8EA1-5264-7B50-A5868AD199BE}"/>
          </ac:cxnSpMkLst>
        </pc:cxnChg>
        <pc:cxnChg chg="del">
          <ac:chgData name="Rosie Cooper" userId="bf124abb-9a2b-4602-9121-6ae61623fa8e" providerId="ADAL" clId="{8DAB6F40-0AF7-425D-9C51-91D5800A4A7C}" dt="2024-03-22T16:36:07.843" v="28" actId="478"/>
          <ac:cxnSpMkLst>
            <pc:docMk/>
            <pc:sldMk cId="3420086950" sldId="293"/>
            <ac:cxnSpMk id="110" creationId="{E4C3F4F8-0D17-4EB0-7551-797AE01DF74C}"/>
          </ac:cxnSpMkLst>
        </pc:cxnChg>
        <pc:cxnChg chg="del">
          <ac:chgData name="Rosie Cooper" userId="bf124abb-9a2b-4602-9121-6ae61623fa8e" providerId="ADAL" clId="{8DAB6F40-0AF7-425D-9C51-91D5800A4A7C}" dt="2024-03-22T16:36:07.843" v="28" actId="478"/>
          <ac:cxnSpMkLst>
            <pc:docMk/>
            <pc:sldMk cId="3420086950" sldId="293"/>
            <ac:cxnSpMk id="111" creationId="{966DC640-5B90-0373-AF57-B73100D61587}"/>
          </ac:cxnSpMkLst>
        </pc:cxnChg>
        <pc:cxnChg chg="del">
          <ac:chgData name="Rosie Cooper" userId="bf124abb-9a2b-4602-9121-6ae61623fa8e" providerId="ADAL" clId="{8DAB6F40-0AF7-425D-9C51-91D5800A4A7C}" dt="2024-03-22T16:36:07.843" v="28" actId="478"/>
          <ac:cxnSpMkLst>
            <pc:docMk/>
            <pc:sldMk cId="3420086950" sldId="293"/>
            <ac:cxnSpMk id="136" creationId="{D640F288-7EBB-F747-C6D2-12C514C77E4A}"/>
          </ac:cxnSpMkLst>
        </pc:cxnChg>
        <pc:cxnChg chg="del">
          <ac:chgData name="Rosie Cooper" userId="bf124abb-9a2b-4602-9121-6ae61623fa8e" providerId="ADAL" clId="{8DAB6F40-0AF7-425D-9C51-91D5800A4A7C}" dt="2024-03-22T16:36:07.843" v="28" actId="478"/>
          <ac:cxnSpMkLst>
            <pc:docMk/>
            <pc:sldMk cId="3420086950" sldId="293"/>
            <ac:cxnSpMk id="137" creationId="{6BE2B450-BC54-9655-E5ED-A6CE13F159C4}"/>
          </ac:cxnSpMkLst>
        </pc:cxnChg>
        <pc:cxnChg chg="del">
          <ac:chgData name="Rosie Cooper" userId="bf124abb-9a2b-4602-9121-6ae61623fa8e" providerId="ADAL" clId="{8DAB6F40-0AF7-425D-9C51-91D5800A4A7C}" dt="2024-03-22T16:35:30.930" v="17" actId="478"/>
          <ac:cxnSpMkLst>
            <pc:docMk/>
            <pc:sldMk cId="3420086950" sldId="293"/>
            <ac:cxnSpMk id="138" creationId="{7797A105-B9E9-1995-56B5-99197E66F5D5}"/>
          </ac:cxnSpMkLst>
        </pc:cxnChg>
        <pc:cxnChg chg="del">
          <ac:chgData name="Rosie Cooper" userId="bf124abb-9a2b-4602-9121-6ae61623fa8e" providerId="ADAL" clId="{8DAB6F40-0AF7-425D-9C51-91D5800A4A7C}" dt="2024-03-22T16:35:30.111" v="16" actId="478"/>
          <ac:cxnSpMkLst>
            <pc:docMk/>
            <pc:sldMk cId="3420086950" sldId="293"/>
            <ac:cxnSpMk id="139" creationId="{FC34BCF3-878D-ADC9-2AD5-6FEB1D4A491A}"/>
          </ac:cxnSpMkLst>
        </pc:cxnChg>
        <pc:cxnChg chg="del">
          <ac:chgData name="Rosie Cooper" userId="bf124abb-9a2b-4602-9121-6ae61623fa8e" providerId="ADAL" clId="{8DAB6F40-0AF7-425D-9C51-91D5800A4A7C}" dt="2024-03-22T16:36:07.843" v="28" actId="478"/>
          <ac:cxnSpMkLst>
            <pc:docMk/>
            <pc:sldMk cId="3420086950" sldId="293"/>
            <ac:cxnSpMk id="140" creationId="{89BBDB9D-42E5-6909-31E9-801355C5029E}"/>
          </ac:cxnSpMkLst>
        </pc:cxnChg>
        <pc:cxnChg chg="del">
          <ac:chgData name="Rosie Cooper" userId="bf124abb-9a2b-4602-9121-6ae61623fa8e" providerId="ADAL" clId="{8DAB6F40-0AF7-425D-9C51-91D5800A4A7C}" dt="2024-03-22T16:36:39.163" v="38" actId="478"/>
          <ac:cxnSpMkLst>
            <pc:docMk/>
            <pc:sldMk cId="3420086950" sldId="293"/>
            <ac:cxnSpMk id="144" creationId="{EB3A26F2-861B-4BBA-0636-31AA4ED99E48}"/>
          </ac:cxnSpMkLst>
        </pc:cxnChg>
        <pc:cxnChg chg="del">
          <ac:chgData name="Rosie Cooper" userId="bf124abb-9a2b-4602-9121-6ae61623fa8e" providerId="ADAL" clId="{8DAB6F40-0AF7-425D-9C51-91D5800A4A7C}" dt="2024-03-22T16:36:37.680" v="37" actId="478"/>
          <ac:cxnSpMkLst>
            <pc:docMk/>
            <pc:sldMk cId="3420086950" sldId="293"/>
            <ac:cxnSpMk id="145" creationId="{DE6A6F0C-0B92-6BD7-16E3-3B8C732B38C0}"/>
          </ac:cxnSpMkLst>
        </pc:cxnChg>
        <pc:cxnChg chg="del">
          <ac:chgData name="Rosie Cooper" userId="bf124abb-9a2b-4602-9121-6ae61623fa8e" providerId="ADAL" clId="{8DAB6F40-0AF7-425D-9C51-91D5800A4A7C}" dt="2024-03-22T16:35:37.386" v="21" actId="478"/>
          <ac:cxnSpMkLst>
            <pc:docMk/>
            <pc:sldMk cId="3420086950" sldId="293"/>
            <ac:cxnSpMk id="146" creationId="{EB3C0F90-0A8E-56E9-D20A-41C4F6BFB913}"/>
          </ac:cxnSpMkLst>
        </pc:cxnChg>
        <pc:cxnChg chg="del">
          <ac:chgData name="Rosie Cooper" userId="bf124abb-9a2b-4602-9121-6ae61623fa8e" providerId="ADAL" clId="{8DAB6F40-0AF7-425D-9C51-91D5800A4A7C}" dt="2024-03-22T16:36:07.843" v="28" actId="478"/>
          <ac:cxnSpMkLst>
            <pc:docMk/>
            <pc:sldMk cId="3420086950" sldId="293"/>
            <ac:cxnSpMk id="147" creationId="{8DBD7C82-B185-8DBA-A81A-2B7B7448DEA9}"/>
          </ac:cxnSpMkLst>
        </pc:cxnChg>
        <pc:cxnChg chg="del">
          <ac:chgData name="Rosie Cooper" userId="bf124abb-9a2b-4602-9121-6ae61623fa8e" providerId="ADAL" clId="{8DAB6F40-0AF7-425D-9C51-91D5800A4A7C}" dt="2024-03-22T16:36:07.843" v="28" actId="478"/>
          <ac:cxnSpMkLst>
            <pc:docMk/>
            <pc:sldMk cId="3420086950" sldId="293"/>
            <ac:cxnSpMk id="151" creationId="{4D4D02DA-6D9A-949C-090E-186C6F10CD4B}"/>
          </ac:cxnSpMkLst>
        </pc:cxnChg>
        <pc:cxnChg chg="del">
          <ac:chgData name="Rosie Cooper" userId="bf124abb-9a2b-4602-9121-6ae61623fa8e" providerId="ADAL" clId="{8DAB6F40-0AF7-425D-9C51-91D5800A4A7C}" dt="2024-03-22T16:36:07.843" v="28" actId="478"/>
          <ac:cxnSpMkLst>
            <pc:docMk/>
            <pc:sldMk cId="3420086950" sldId="293"/>
            <ac:cxnSpMk id="152" creationId="{CF2691C8-E6EF-18FE-98AF-FE208461BAA0}"/>
          </ac:cxnSpMkLst>
        </pc:cxnChg>
        <pc:cxnChg chg="del">
          <ac:chgData name="Rosie Cooper" userId="bf124abb-9a2b-4602-9121-6ae61623fa8e" providerId="ADAL" clId="{8DAB6F40-0AF7-425D-9C51-91D5800A4A7C}" dt="2024-03-22T16:36:07.843" v="28" actId="478"/>
          <ac:cxnSpMkLst>
            <pc:docMk/>
            <pc:sldMk cId="3420086950" sldId="293"/>
            <ac:cxnSpMk id="153" creationId="{72767836-C429-D6F3-6720-C50B523C8539}"/>
          </ac:cxnSpMkLst>
        </pc:cxnChg>
        <pc:cxnChg chg="del">
          <ac:chgData name="Rosie Cooper" userId="bf124abb-9a2b-4602-9121-6ae61623fa8e" providerId="ADAL" clId="{8DAB6F40-0AF7-425D-9C51-91D5800A4A7C}" dt="2024-03-22T16:35:26.630" v="13" actId="478"/>
          <ac:cxnSpMkLst>
            <pc:docMk/>
            <pc:sldMk cId="3420086950" sldId="293"/>
            <ac:cxnSpMk id="154" creationId="{22A50C0E-2F42-D07C-7466-423D9D239002}"/>
          </ac:cxnSpMkLst>
        </pc:cxnChg>
      </pc:sldChg>
      <pc:sldChg chg="modSp add">
        <pc:chgData name="Rosie Cooper" userId="bf124abb-9a2b-4602-9121-6ae61623fa8e" providerId="ADAL" clId="{8DAB6F40-0AF7-425D-9C51-91D5800A4A7C}" dt="2024-03-22T16:37:00.135" v="45" actId="6549"/>
        <pc:sldMkLst>
          <pc:docMk/>
          <pc:sldMk cId="3025338659" sldId="294"/>
        </pc:sldMkLst>
        <pc:spChg chg="mod">
          <ac:chgData name="Rosie Cooper" userId="bf124abb-9a2b-4602-9121-6ae61623fa8e" providerId="ADAL" clId="{8DAB6F40-0AF7-425D-9C51-91D5800A4A7C}" dt="2024-03-22T16:37:00.135" v="45" actId="6549"/>
          <ac:spMkLst>
            <pc:docMk/>
            <pc:sldMk cId="3025338659" sldId="294"/>
            <ac:spMk id="2" creationId="{E2912776-555A-812F-7211-11AFA3B46162}"/>
          </ac:spMkLst>
        </pc:spChg>
      </pc:sldChg>
      <pc:sldChg chg="modSp add">
        <pc:chgData name="Rosie Cooper" userId="bf124abb-9a2b-4602-9121-6ae61623fa8e" providerId="ADAL" clId="{8DAB6F40-0AF7-425D-9C51-91D5800A4A7C}" dt="2024-03-22T16:36:57.330" v="44" actId="20577"/>
        <pc:sldMkLst>
          <pc:docMk/>
          <pc:sldMk cId="4189813769" sldId="295"/>
        </pc:sldMkLst>
        <pc:spChg chg="mod">
          <ac:chgData name="Rosie Cooper" userId="bf124abb-9a2b-4602-9121-6ae61623fa8e" providerId="ADAL" clId="{8DAB6F40-0AF7-425D-9C51-91D5800A4A7C}" dt="2024-03-22T16:36:57.330" v="44" actId="20577"/>
          <ac:spMkLst>
            <pc:docMk/>
            <pc:sldMk cId="4189813769" sldId="295"/>
            <ac:spMk id="2" creationId="{E2912776-555A-812F-7211-11AFA3B46162}"/>
          </ac:spMkLst>
        </pc:spChg>
      </pc:sldChg>
      <pc:sldChg chg="modSp add">
        <pc:chgData name="Rosie Cooper" userId="bf124abb-9a2b-4602-9121-6ae61623fa8e" providerId="ADAL" clId="{8DAB6F40-0AF7-425D-9C51-91D5800A4A7C}" dt="2024-03-22T16:36:55.580" v="43" actId="20577"/>
        <pc:sldMkLst>
          <pc:docMk/>
          <pc:sldMk cId="3754211985" sldId="296"/>
        </pc:sldMkLst>
        <pc:spChg chg="mod">
          <ac:chgData name="Rosie Cooper" userId="bf124abb-9a2b-4602-9121-6ae61623fa8e" providerId="ADAL" clId="{8DAB6F40-0AF7-425D-9C51-91D5800A4A7C}" dt="2024-03-22T16:36:55.580" v="43" actId="20577"/>
          <ac:spMkLst>
            <pc:docMk/>
            <pc:sldMk cId="3754211985" sldId="296"/>
            <ac:spMk id="2" creationId="{E2912776-555A-812F-7211-11AFA3B46162}"/>
          </ac:spMkLst>
        </pc:spChg>
      </pc:sldChg>
      <pc:sldChg chg="modSp add">
        <pc:chgData name="Rosie Cooper" userId="bf124abb-9a2b-4602-9121-6ae61623fa8e" providerId="ADAL" clId="{8DAB6F40-0AF7-425D-9C51-91D5800A4A7C}" dt="2024-03-22T16:36:54.150" v="42" actId="20577"/>
        <pc:sldMkLst>
          <pc:docMk/>
          <pc:sldMk cId="957797003" sldId="297"/>
        </pc:sldMkLst>
        <pc:spChg chg="mod">
          <ac:chgData name="Rosie Cooper" userId="bf124abb-9a2b-4602-9121-6ae61623fa8e" providerId="ADAL" clId="{8DAB6F40-0AF7-425D-9C51-91D5800A4A7C}" dt="2024-03-22T16:36:54.150" v="42" actId="20577"/>
          <ac:spMkLst>
            <pc:docMk/>
            <pc:sldMk cId="957797003" sldId="297"/>
            <ac:spMk id="2" creationId="{E2912776-555A-812F-7211-11AFA3B46162}"/>
          </ac:spMkLst>
        </pc:spChg>
      </pc:sldChg>
    </pc:docChg>
  </pc:docChgLst>
  <pc:docChgLst>
    <pc:chgData name="Rosie Cooper" userId="S::rosie.cooper@hrp.org.uk::bf124abb-9a2b-4602-9121-6ae61623fa8e" providerId="AD" clId="Web-{6F72B2CC-F3CC-BBDC-3DCF-83B7A2CDB735}"/>
    <pc:docChg chg="modSld">
      <pc:chgData name="Rosie Cooper" userId="S::rosie.cooper@hrp.org.uk::bf124abb-9a2b-4602-9121-6ae61623fa8e" providerId="AD" clId="Web-{6F72B2CC-F3CC-BBDC-3DCF-83B7A2CDB735}" dt="2024-03-22T16:33:12.354" v="80" actId="14100"/>
      <pc:docMkLst>
        <pc:docMk/>
      </pc:docMkLst>
      <pc:sldChg chg="addSp delSp modSp">
        <pc:chgData name="Rosie Cooper" userId="S::rosie.cooper@hrp.org.uk::bf124abb-9a2b-4602-9121-6ae61623fa8e" providerId="AD" clId="Web-{6F72B2CC-F3CC-BBDC-3DCF-83B7A2CDB735}" dt="2024-03-22T16:31:32.601" v="22" actId="20577"/>
        <pc:sldMkLst>
          <pc:docMk/>
          <pc:sldMk cId="4218125253" sldId="282"/>
        </pc:sldMkLst>
        <pc:spChg chg="add">
          <ac:chgData name="Rosie Cooper" userId="S::rosie.cooper@hrp.org.uk::bf124abb-9a2b-4602-9121-6ae61623fa8e" providerId="AD" clId="Web-{6F72B2CC-F3CC-BBDC-3DCF-83B7A2CDB735}" dt="2024-03-22T16:31:06.975" v="16"/>
          <ac:spMkLst>
            <pc:docMk/>
            <pc:sldMk cId="4218125253" sldId="282"/>
            <ac:spMk id="23" creationId="{6DFA48E7-D312-05A5-338B-F164ECA6B545}"/>
          </ac:spMkLst>
        </pc:spChg>
        <pc:spChg chg="add">
          <ac:chgData name="Rosie Cooper" userId="S::rosie.cooper@hrp.org.uk::bf124abb-9a2b-4602-9121-6ae61623fa8e" providerId="AD" clId="Web-{6F72B2CC-F3CC-BBDC-3DCF-83B7A2CDB735}" dt="2024-03-22T16:31:25.023" v="21"/>
          <ac:spMkLst>
            <pc:docMk/>
            <pc:sldMk cId="4218125253" sldId="282"/>
            <ac:spMk id="25" creationId="{196A4D5C-9B81-C8DF-3FF6-9FC6644B9DC4}"/>
          </ac:spMkLst>
        </pc:spChg>
        <pc:spChg chg="del">
          <ac:chgData name="Rosie Cooper" userId="S::rosie.cooper@hrp.org.uk::bf124abb-9a2b-4602-9121-6ae61623fa8e" providerId="AD" clId="Web-{6F72B2CC-F3CC-BBDC-3DCF-83B7A2CDB735}" dt="2024-03-22T16:31:06.428" v="15"/>
          <ac:spMkLst>
            <pc:docMk/>
            <pc:sldMk cId="4218125253" sldId="282"/>
            <ac:spMk id="108" creationId="{BCF30B81-E64B-D2B8-3C5B-FF05BCC6EE81}"/>
          </ac:spMkLst>
        </pc:spChg>
        <pc:spChg chg="del">
          <ac:chgData name="Rosie Cooper" userId="S::rosie.cooper@hrp.org.uk::bf124abb-9a2b-4602-9121-6ae61623fa8e" providerId="AD" clId="Web-{6F72B2CC-F3CC-BBDC-3DCF-83B7A2CDB735}" dt="2024-03-22T16:31:24.429" v="20"/>
          <ac:spMkLst>
            <pc:docMk/>
            <pc:sldMk cId="4218125253" sldId="282"/>
            <ac:spMk id="116" creationId="{784C2F95-5121-BC09-F12D-52425D0896FF}"/>
          </ac:spMkLst>
        </pc:spChg>
        <pc:spChg chg="mod">
          <ac:chgData name="Rosie Cooper" userId="S::rosie.cooper@hrp.org.uk::bf124abb-9a2b-4602-9121-6ae61623fa8e" providerId="AD" clId="Web-{6F72B2CC-F3CC-BBDC-3DCF-83B7A2CDB735}" dt="2024-03-22T16:31:32.601" v="22" actId="20577"/>
          <ac:spMkLst>
            <pc:docMk/>
            <pc:sldMk cId="4218125253" sldId="282"/>
            <ac:spMk id="119" creationId="{4453676A-71F2-E4A4-8016-C62338B0F36F}"/>
          </ac:spMkLst>
        </pc:spChg>
      </pc:sldChg>
      <pc:sldChg chg="modSp">
        <pc:chgData name="Rosie Cooper" userId="S::rosie.cooper@hrp.org.uk::bf124abb-9a2b-4602-9121-6ae61623fa8e" providerId="AD" clId="Web-{6F72B2CC-F3CC-BBDC-3DCF-83B7A2CDB735}" dt="2024-03-22T16:33:12.354" v="80" actId="14100"/>
        <pc:sldMkLst>
          <pc:docMk/>
          <pc:sldMk cId="3420086950" sldId="293"/>
        </pc:sldMkLst>
        <pc:spChg chg="mod">
          <ac:chgData name="Rosie Cooper" userId="S::rosie.cooper@hrp.org.uk::bf124abb-9a2b-4602-9121-6ae61623fa8e" providerId="AD" clId="Web-{6F72B2CC-F3CC-BBDC-3DCF-83B7A2CDB735}" dt="2024-03-22T16:33:12.354" v="80" actId="14100"/>
          <ac:spMkLst>
            <pc:docMk/>
            <pc:sldMk cId="3420086950" sldId="293"/>
            <ac:spMk id="5" creationId="{1CE5089A-001C-93A7-F4FA-944688EF4F24}"/>
          </ac:spMkLst>
        </pc:spChg>
        <pc:spChg chg="mod">
          <ac:chgData name="Rosie Cooper" userId="S::rosie.cooper@hrp.org.uk::bf124abb-9a2b-4602-9121-6ae61623fa8e" providerId="AD" clId="Web-{6F72B2CC-F3CC-BBDC-3DCF-83B7A2CDB735}" dt="2024-03-22T16:32:48.744" v="69" actId="20577"/>
          <ac:spMkLst>
            <pc:docMk/>
            <pc:sldMk cId="3420086950" sldId="293"/>
            <ac:spMk id="12" creationId="{D81FAA7C-9EDC-B536-583D-C06FDF8AD3E1}"/>
          </ac:spMkLst>
        </pc:spChg>
        <pc:spChg chg="mod">
          <ac:chgData name="Rosie Cooper" userId="S::rosie.cooper@hrp.org.uk::bf124abb-9a2b-4602-9121-6ae61623fa8e" providerId="AD" clId="Web-{6F72B2CC-F3CC-BBDC-3DCF-83B7A2CDB735}" dt="2024-03-22T16:32:35.072" v="60" actId="20577"/>
          <ac:spMkLst>
            <pc:docMk/>
            <pc:sldMk cId="3420086950" sldId="293"/>
            <ac:spMk id="29" creationId="{507C45B3-AA51-AD12-F9A9-12688912F3C5}"/>
          </ac:spMkLst>
        </pc:spChg>
        <pc:spChg chg="mod">
          <ac:chgData name="Rosie Cooper" userId="S::rosie.cooper@hrp.org.uk::bf124abb-9a2b-4602-9121-6ae61623fa8e" providerId="AD" clId="Web-{6F72B2CC-F3CC-BBDC-3DCF-83B7A2CDB735}" dt="2024-03-22T16:32:41.259" v="64" actId="20577"/>
          <ac:spMkLst>
            <pc:docMk/>
            <pc:sldMk cId="3420086950" sldId="293"/>
            <ac:spMk id="31" creationId="{EF1BD993-6C60-F0B9-4159-D8AA80BCD3A4}"/>
          </ac:spMkLst>
        </pc:spChg>
        <pc:spChg chg="mod">
          <ac:chgData name="Rosie Cooper" userId="S::rosie.cooper@hrp.org.uk::bf124abb-9a2b-4602-9121-6ae61623fa8e" providerId="AD" clId="Web-{6F72B2CC-F3CC-BBDC-3DCF-83B7A2CDB735}" dt="2024-03-22T16:32:23.306" v="50" actId="20577"/>
          <ac:spMkLst>
            <pc:docMk/>
            <pc:sldMk cId="3420086950" sldId="293"/>
            <ac:spMk id="40" creationId="{A537FF06-89D9-E1B1-489A-8DD977650BBD}"/>
          </ac:spMkLst>
        </pc:spChg>
        <pc:spChg chg="mod">
          <ac:chgData name="Rosie Cooper" userId="S::rosie.cooper@hrp.org.uk::bf124abb-9a2b-4602-9121-6ae61623fa8e" providerId="AD" clId="Web-{6F72B2CC-F3CC-BBDC-3DCF-83B7A2CDB735}" dt="2024-03-22T16:32:15.118" v="43" actId="20577"/>
          <ac:spMkLst>
            <pc:docMk/>
            <pc:sldMk cId="3420086950" sldId="293"/>
            <ac:spMk id="41" creationId="{835A2218-BDF2-CABE-3C20-BAE25AFE7FCB}"/>
          </ac:spMkLst>
        </pc:spChg>
        <pc:spChg chg="mod">
          <ac:chgData name="Rosie Cooper" userId="S::rosie.cooper@hrp.org.uk::bf124abb-9a2b-4602-9121-6ae61623fa8e" providerId="AD" clId="Web-{6F72B2CC-F3CC-BBDC-3DCF-83B7A2CDB735}" dt="2024-03-22T16:31:57.117" v="31" actId="20577"/>
          <ac:spMkLst>
            <pc:docMk/>
            <pc:sldMk cId="3420086950" sldId="293"/>
            <ac:spMk id="77" creationId="{424CAC58-6967-8760-8F1C-B921EDFEF357}"/>
          </ac:spMkLst>
        </pc:spChg>
        <pc:spChg chg="mod">
          <ac:chgData name="Rosie Cooper" userId="S::rosie.cooper@hrp.org.uk::bf124abb-9a2b-4602-9121-6ae61623fa8e" providerId="AD" clId="Web-{6F72B2CC-F3CC-BBDC-3DCF-83B7A2CDB735}" dt="2024-03-22T16:32:06.930" v="37" actId="20577"/>
          <ac:spMkLst>
            <pc:docMk/>
            <pc:sldMk cId="3420086950" sldId="293"/>
            <ac:spMk id="98" creationId="{7AACC2FA-3964-4087-3160-D885F49E02C9}"/>
          </ac:spMkLst>
        </pc:spChg>
        <pc:spChg chg="mod">
          <ac:chgData name="Rosie Cooper" userId="S::rosie.cooper@hrp.org.uk::bf124abb-9a2b-4602-9121-6ae61623fa8e" providerId="AD" clId="Web-{6F72B2CC-F3CC-BBDC-3DCF-83B7A2CDB735}" dt="2024-03-22T16:32:00.180" v="33" actId="20577"/>
          <ac:spMkLst>
            <pc:docMk/>
            <pc:sldMk cId="3420086950" sldId="293"/>
            <ac:spMk id="100" creationId="{1C19CD5E-D214-56CC-8240-82A6ED68BDD6}"/>
          </ac:spMkLst>
        </pc:spChg>
        <pc:spChg chg="mod">
          <ac:chgData name="Rosie Cooper" userId="S::rosie.cooper@hrp.org.uk::bf124abb-9a2b-4602-9121-6ae61623fa8e" providerId="AD" clId="Web-{6F72B2CC-F3CC-BBDC-3DCF-83B7A2CDB735}" dt="2024-03-22T16:30:56.850" v="14" actId="20577"/>
          <ac:spMkLst>
            <pc:docMk/>
            <pc:sldMk cId="3420086950" sldId="293"/>
            <ac:spMk id="108" creationId="{BCF30B81-E64B-D2B8-3C5B-FF05BCC6EE81}"/>
          </ac:spMkLst>
        </pc:spChg>
        <pc:spChg chg="mod">
          <ac:chgData name="Rosie Cooper" userId="S::rosie.cooper@hrp.org.uk::bf124abb-9a2b-4602-9121-6ae61623fa8e" providerId="AD" clId="Web-{6F72B2CC-F3CC-BBDC-3DCF-83B7A2CDB735}" dt="2024-03-22T16:31:46.148" v="28" actId="20577"/>
          <ac:spMkLst>
            <pc:docMk/>
            <pc:sldMk cId="3420086950" sldId="293"/>
            <ac:spMk id="112" creationId="{B2D7A7C8-B393-633C-E399-1A58C7810B7D}"/>
          </ac:spMkLst>
        </pc:spChg>
        <pc:spChg chg="mod">
          <ac:chgData name="Rosie Cooper" userId="S::rosie.cooper@hrp.org.uk::bf124abb-9a2b-4602-9121-6ae61623fa8e" providerId="AD" clId="Web-{6F72B2CC-F3CC-BBDC-3DCF-83B7A2CDB735}" dt="2024-03-22T16:31:18.773" v="19" actId="20577"/>
          <ac:spMkLst>
            <pc:docMk/>
            <pc:sldMk cId="3420086950" sldId="293"/>
            <ac:spMk id="116" creationId="{784C2F95-5121-BC09-F12D-52425D0896FF}"/>
          </ac:spMkLst>
        </pc:spChg>
        <pc:spChg chg="mod">
          <ac:chgData name="Rosie Cooper" userId="S::rosie.cooper@hrp.org.uk::bf124abb-9a2b-4602-9121-6ae61623fa8e" providerId="AD" clId="Web-{6F72B2CC-F3CC-BBDC-3DCF-83B7A2CDB735}" dt="2024-03-22T16:31:40.554" v="25" actId="20577"/>
          <ac:spMkLst>
            <pc:docMk/>
            <pc:sldMk cId="3420086950" sldId="293"/>
            <ac:spMk id="119" creationId="{4453676A-71F2-E4A4-8016-C62338B0F36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3/22/2024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2</a:t>
            </a:fld>
            <a:endParaRPr lang="en-US"/>
          </a:p>
        </p:txBody>
      </p:sp>
    </p:spTree>
    <p:extLst>
      <p:ext uri="{BB962C8B-B14F-4D97-AF65-F5344CB8AC3E}">
        <p14:creationId xmlns:p14="http://schemas.microsoft.com/office/powerpoint/2010/main" val="1686540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319697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654880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1218245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6</a:t>
            </a:fld>
            <a:endParaRPr lang="en-US"/>
          </a:p>
        </p:txBody>
      </p:sp>
    </p:spTree>
    <p:extLst>
      <p:ext uri="{BB962C8B-B14F-4D97-AF65-F5344CB8AC3E}">
        <p14:creationId xmlns:p14="http://schemas.microsoft.com/office/powerpoint/2010/main" val="3544816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Classroom task Answers</a:t>
            </a:r>
          </a:p>
          <a:p>
            <a:endParaRPr lang="en-GB"/>
          </a:p>
          <a:p>
            <a:pPr marL="285750" indent="-285750">
              <a:lnSpc>
                <a:spcPct val="107000"/>
              </a:lnSpc>
              <a:spcAft>
                <a:spcPts val="800"/>
              </a:spcAft>
              <a:buFont typeface="Arial" panose="020B060402020202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George I was Caroline of Ansbach’s father-in-law.</a:t>
            </a:r>
          </a:p>
          <a:p>
            <a:pPr marL="285750" indent="-285750">
              <a:lnSpc>
                <a:spcPct val="107000"/>
              </a:lnSpc>
              <a:spcAft>
                <a:spcPts val="800"/>
              </a:spcAft>
              <a:buFont typeface="Arial" panose="020B060402020202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George III and Queen Charlotte had thirteen children in total.</a:t>
            </a:r>
          </a:p>
          <a:p>
            <a:pPr marL="285750" indent="-285750">
              <a:lnSpc>
                <a:spcPct val="107000"/>
              </a:lnSpc>
              <a:spcAft>
                <a:spcPts val="800"/>
              </a:spcAft>
              <a:buFont typeface="Arial" panose="020B060402020202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William IV’s wife, Adelaide died in 1849.</a:t>
            </a:r>
          </a:p>
          <a:p>
            <a:pPr marL="285750" indent="-285750">
              <a:lnSpc>
                <a:spcPct val="107000"/>
              </a:lnSpc>
              <a:spcAft>
                <a:spcPts val="800"/>
              </a:spcAft>
              <a:buFont typeface="Arial" panose="020B060402020202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Queen Victoria’s paternal grandfather was George III.</a:t>
            </a:r>
          </a:p>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7</a:t>
            </a:fld>
            <a:endParaRPr lang="en-US"/>
          </a:p>
        </p:txBody>
      </p:sp>
    </p:spTree>
    <p:extLst>
      <p:ext uri="{BB962C8B-B14F-4D97-AF65-F5344CB8AC3E}">
        <p14:creationId xmlns:p14="http://schemas.microsoft.com/office/powerpoint/2010/main" val="272228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jpeg"/><Relationship Id="rId7"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1.jpeg"/><Relationship Id="rId11" Type="http://schemas.openxmlformats.org/officeDocument/2006/relationships/image" Target="../media/image13.jpeg"/><Relationship Id="rId5" Type="http://schemas.openxmlformats.org/officeDocument/2006/relationships/image" Target="../media/image7.pn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8" Type="http://schemas.openxmlformats.org/officeDocument/2006/relationships/image" Target="../media/image14.jpeg"/><Relationship Id="rId13" Type="http://schemas.openxmlformats.org/officeDocument/2006/relationships/image" Target="../media/image15.jpeg"/><Relationship Id="rId3" Type="http://schemas.openxmlformats.org/officeDocument/2006/relationships/image" Target="../media/image5.jpeg"/><Relationship Id="rId7" Type="http://schemas.openxmlformats.org/officeDocument/2006/relationships/image" Target="../media/image8.jpeg"/><Relationship Id="rId12"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1.jpeg"/><Relationship Id="rId11" Type="http://schemas.openxmlformats.org/officeDocument/2006/relationships/image" Target="../media/image12.jpeg"/><Relationship Id="rId5" Type="http://schemas.openxmlformats.org/officeDocument/2006/relationships/image" Target="../media/image7.png"/><Relationship Id="rId10" Type="http://schemas.openxmlformats.org/officeDocument/2006/relationships/image" Target="../media/image10.jpeg"/><Relationship Id="rId4" Type="http://schemas.openxmlformats.org/officeDocument/2006/relationships/image" Target="../media/image6.jpeg"/><Relationship Id="rId9" Type="http://schemas.openxmlformats.org/officeDocument/2006/relationships/image" Target="../media/image9.png"/><Relationship Id="rId14" Type="http://schemas.openxmlformats.org/officeDocument/2006/relationships/image" Target="../media/image16.jpeg"/></Relationships>
</file>

<file path=ppt/slides/_rels/slide5.xml.rels><?xml version="1.0" encoding="UTF-8" standalone="yes"?>
<Relationships xmlns="http://schemas.openxmlformats.org/package/2006/relationships"><Relationship Id="rId8" Type="http://schemas.openxmlformats.org/officeDocument/2006/relationships/image" Target="../media/image14.jpeg"/><Relationship Id="rId13" Type="http://schemas.openxmlformats.org/officeDocument/2006/relationships/image" Target="../media/image13.jpeg"/><Relationship Id="rId3" Type="http://schemas.openxmlformats.org/officeDocument/2006/relationships/image" Target="../media/image5.jpeg"/><Relationship Id="rId7" Type="http://schemas.openxmlformats.org/officeDocument/2006/relationships/image" Target="../media/image8.jpeg"/><Relationship Id="rId12"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jpeg"/><Relationship Id="rId11" Type="http://schemas.openxmlformats.org/officeDocument/2006/relationships/image" Target="../media/image10.jpeg"/><Relationship Id="rId5" Type="http://schemas.openxmlformats.org/officeDocument/2006/relationships/image" Target="../media/image7.png"/><Relationship Id="rId10" Type="http://schemas.openxmlformats.org/officeDocument/2006/relationships/image" Target="../media/image9.png"/><Relationship Id="rId4" Type="http://schemas.openxmlformats.org/officeDocument/2006/relationships/image" Target="../media/image6.jpeg"/><Relationship Id="rId9" Type="http://schemas.openxmlformats.org/officeDocument/2006/relationships/image" Target="../media/image17.jpeg"/><Relationship Id="rId14" Type="http://schemas.openxmlformats.org/officeDocument/2006/relationships/image" Target="../media/image15.jpeg"/></Relationships>
</file>

<file path=ppt/slides/_rels/slide6.xml.rels><?xml version="1.0" encoding="UTF-8" standalone="yes"?>
<Relationships xmlns="http://schemas.openxmlformats.org/package/2006/relationships"><Relationship Id="rId8" Type="http://schemas.openxmlformats.org/officeDocument/2006/relationships/image" Target="../media/image14.jpeg"/><Relationship Id="rId13" Type="http://schemas.openxmlformats.org/officeDocument/2006/relationships/image" Target="../media/image13.jpeg"/><Relationship Id="rId3" Type="http://schemas.openxmlformats.org/officeDocument/2006/relationships/image" Target="../media/image5.jpeg"/><Relationship Id="rId7" Type="http://schemas.openxmlformats.org/officeDocument/2006/relationships/image" Target="../media/image8.jpeg"/><Relationship Id="rId12"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jpeg"/><Relationship Id="rId11" Type="http://schemas.openxmlformats.org/officeDocument/2006/relationships/image" Target="../media/image10.jpeg"/><Relationship Id="rId5" Type="http://schemas.openxmlformats.org/officeDocument/2006/relationships/image" Target="../media/image7.png"/><Relationship Id="rId15" Type="http://schemas.openxmlformats.org/officeDocument/2006/relationships/image" Target="../media/image18.png"/><Relationship Id="rId10" Type="http://schemas.openxmlformats.org/officeDocument/2006/relationships/image" Target="../media/image9.png"/><Relationship Id="rId4" Type="http://schemas.openxmlformats.org/officeDocument/2006/relationships/image" Target="../media/image6.jpeg"/><Relationship Id="rId9" Type="http://schemas.openxmlformats.org/officeDocument/2006/relationships/image" Target="../media/image17.jpeg"/><Relationship Id="rId1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8" Type="http://schemas.openxmlformats.org/officeDocument/2006/relationships/hyperlink" Target="https://www.rct.uk/collection/themes/publications/george-iv-art-spectacle/george-iv-1762-1830" TargetMode="External"/><Relationship Id="rId3" Type="http://schemas.openxmlformats.org/officeDocument/2006/relationships/hyperlink" Target="https://www.npg.org.uk/collections/search/portrait/mw02444/King-George-I" TargetMode="External"/><Relationship Id="rId7" Type="http://schemas.openxmlformats.org/officeDocument/2006/relationships/hyperlink" Target="https://www.rct.uk/collection/401407/queen-charlotte-1744-1818"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www.npg.org.uk/collections/search/portrait/mw02455/King-George-III" TargetMode="External"/><Relationship Id="rId11" Type="http://schemas.openxmlformats.org/officeDocument/2006/relationships/hyperlink" Target="https://www.rct.uk/collection/401213/queen-victoria-1819-1901" TargetMode="External"/><Relationship Id="rId5" Type="http://schemas.openxmlformats.org/officeDocument/2006/relationships/hyperlink" Target="https://www.npg.org.uk/collections/search/portrait/mw01095/Caroline-Wilhelmina-of-Brandenburg-Ansbach" TargetMode="External"/><Relationship Id="rId10" Type="http://schemas.openxmlformats.org/officeDocument/2006/relationships/image" Target="../media/image22.png"/><Relationship Id="rId4" Type="http://schemas.openxmlformats.org/officeDocument/2006/relationships/hyperlink" Target="https://www.npg.org.uk/collections/search/portrait/mw02450/King-George-II" TargetMode="External"/><Relationship Id="rId9" Type="http://schemas.openxmlformats.org/officeDocument/2006/relationships/hyperlink" Target="https://www.rct.uk/collection/404385/william-iv-1765-183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0308D7-206C-BBEA-4C21-73C60080CC9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3" y="393230"/>
            <a:ext cx="3365880" cy="2072400"/>
          </a:xfrm>
          <a:prstGeom prst="rect">
            <a:avLst/>
          </a:prstGeom>
          <a:noFill/>
        </p:spPr>
        <p:txBody>
          <a:bodyPr wrap="square" lIns="91440" tIns="45720" rIns="91440" bIns="45720" rtlCol="0" anchor="t">
            <a:spAutoFit/>
          </a:bodyPr>
          <a:lstStyle/>
          <a:p>
            <a:r>
              <a:rPr lang="en-GB" sz="3200" b="1" spc="100">
                <a:solidFill>
                  <a:srgbClr val="45235E"/>
                </a:solidFill>
                <a:latin typeface="Open Sans Condensed"/>
                <a:ea typeface="Open Sans Condensed" panose="020B0606030504020204" pitchFamily="34" charset="0"/>
                <a:cs typeface="Open Sans Condensed" panose="020B0606030504020204" pitchFamily="34" charset="0"/>
              </a:rPr>
              <a:t>GEORGIAN TO VICTORIAN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TREE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4168076" y="155864"/>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4022591" y="952571"/>
            <a:ext cx="909082"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03175" y="840084"/>
            <a:ext cx="408100" cy="408100"/>
          </a:xfrm>
          <a:prstGeom prst="rect">
            <a:avLst/>
          </a:prstGeom>
        </p:spPr>
      </p:pic>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4021052" y="1111561"/>
            <a:ext cx="90908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1660-1727</a:t>
            </a:r>
            <a:br>
              <a:rPr lang="en-GB" sz="900">
                <a:latin typeface="Georgia"/>
              </a:rPr>
            </a:br>
            <a:r>
              <a:rPr lang="en-GB" sz="900" i="1">
                <a:effectLst/>
                <a:latin typeface="Georgia"/>
              </a:rPr>
              <a:t>(</a:t>
            </a:r>
            <a:r>
              <a:rPr lang="en-GB" sz="900" i="1">
                <a:latin typeface="Georgia"/>
              </a:rPr>
              <a:t>r</a:t>
            </a:r>
            <a:r>
              <a:rPr lang="en-GB" sz="900" i="1">
                <a:effectLst/>
                <a:latin typeface="Georgia"/>
              </a:rPr>
              <a:t>. 1714-27)</a:t>
            </a:r>
          </a:p>
        </p:txBody>
      </p:sp>
      <p:cxnSp>
        <p:nvCxnSpPr>
          <p:cNvPr id="14" name="Straight Connector 13">
            <a:extLst>
              <a:ext uri="{FF2B5EF4-FFF2-40B4-BE49-F238E27FC236}">
                <a16:creationId xmlns:a16="http://schemas.microsoft.com/office/drawing/2014/main" id="{0B573027-6EDE-7767-2E9C-0077AE3B8C09}"/>
              </a:ext>
              <a:ext uri="{C183D7F6-B498-43B3-948B-1728B52AA6E4}">
                <adec:decorative xmlns:adec="http://schemas.microsoft.com/office/drawing/2017/decorative" val="1"/>
              </a:ext>
            </a:extLst>
          </p:cNvPr>
          <p:cNvCxnSpPr>
            <a:cxnSpLocks/>
          </p:cNvCxnSpPr>
          <p:nvPr/>
        </p:nvCxnSpPr>
        <p:spPr>
          <a:xfrm>
            <a:off x="5248365" y="11067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FCA1C3-56C0-DE4F-8DD2-3E87B0938080}"/>
              </a:ext>
              <a:ext uri="{C183D7F6-B498-43B3-948B-1728B52AA6E4}">
                <adec:decorative xmlns:adec="http://schemas.microsoft.com/office/drawing/2017/decorative" val="1"/>
              </a:ext>
            </a:extLst>
          </p:cNvPr>
          <p:cNvCxnSpPr>
            <a:cxnSpLocks/>
          </p:cNvCxnSpPr>
          <p:nvPr/>
        </p:nvCxnSpPr>
        <p:spPr>
          <a:xfrm>
            <a:off x="5248365" y="115830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5308183" y="1208104"/>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3B0BB27F-3FA6-928D-2129-9DDC343B73EF}"/>
              </a:ext>
              <a:ext uri="{C183D7F6-B498-43B3-948B-1728B52AA6E4}">
                <adec:decorative xmlns:adec="http://schemas.microsoft.com/office/drawing/2017/decorative" val="1"/>
              </a:ext>
            </a:extLst>
          </p:cNvPr>
          <p:cNvSpPr txBox="1"/>
          <p:nvPr/>
        </p:nvSpPr>
        <p:spPr>
          <a:xfrm>
            <a:off x="4575932" y="213498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II</a:t>
            </a:r>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6277881" y="2138854"/>
            <a:ext cx="1079626"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CAROLINE</a:t>
            </a:r>
            <a:br>
              <a:rPr lang="en-GB" sz="1000">
                <a:latin typeface="Georgia"/>
              </a:rPr>
            </a:br>
            <a:r>
              <a:rPr lang="en-GB" sz="1000">
                <a:latin typeface="Georgia"/>
              </a:rPr>
              <a:t>OF</a:t>
            </a:r>
            <a:r>
              <a:rPr lang="en-GB" sz="1000">
                <a:effectLst/>
                <a:latin typeface="Georgia"/>
              </a:rPr>
              <a:t> ANS</a:t>
            </a:r>
            <a:r>
              <a:rPr lang="en-GB" sz="1000">
                <a:latin typeface="Georgia"/>
              </a:rPr>
              <a:t>BACH</a:t>
            </a:r>
            <a:endParaRPr lang="en-GB" sz="1000">
              <a:effectLst/>
              <a:latin typeface="Georgia"/>
            </a:endParaRP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626519" y="2027407"/>
            <a:ext cx="408100" cy="408100"/>
          </a:xfrm>
          <a:prstGeom prst="rect">
            <a:avLst/>
          </a:prstGeom>
        </p:spPr>
      </p:pic>
      <p:sp>
        <p:nvSpPr>
          <p:cNvPr id="31" name="TextBox 30">
            <a:extLst>
              <a:ext uri="{FF2B5EF4-FFF2-40B4-BE49-F238E27FC236}">
                <a16:creationId xmlns:a16="http://schemas.microsoft.com/office/drawing/2014/main" id="{EF1BD993-6C60-F0B9-4159-D8AA80BCD3A4}"/>
              </a:ext>
              <a:ext uri="{C183D7F6-B498-43B3-948B-1728B52AA6E4}">
                <adec:decorative xmlns:adec="http://schemas.microsoft.com/office/drawing/2017/decorative" val="1"/>
              </a:ext>
            </a:extLst>
          </p:cNvPr>
          <p:cNvSpPr txBox="1"/>
          <p:nvPr/>
        </p:nvSpPr>
        <p:spPr>
          <a:xfrm>
            <a:off x="4833964" y="2287297"/>
            <a:ext cx="102133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1683-1760</a:t>
            </a:r>
            <a:br>
              <a:rPr lang="en-GB" sz="900">
                <a:latin typeface="Georgia"/>
              </a:rPr>
            </a:br>
            <a:r>
              <a:rPr lang="en-GB" sz="900" i="1">
                <a:effectLst/>
                <a:latin typeface="Georgia"/>
              </a:rPr>
              <a:t>(</a:t>
            </a:r>
            <a:r>
              <a:rPr lang="en-GB" sz="900" i="1">
                <a:latin typeface="Georgia"/>
              </a:rPr>
              <a:t>r</a:t>
            </a:r>
            <a:r>
              <a:rPr lang="en-GB" sz="900" i="1">
                <a:effectLst/>
                <a:latin typeface="Georgia"/>
              </a:rPr>
              <a:t>. 1727-60)</a:t>
            </a:r>
          </a:p>
        </p:txBody>
      </p:sp>
      <p:sp>
        <p:nvSpPr>
          <p:cNvPr id="48" name="Oval 47">
            <a:extLst>
              <a:ext uri="{FF2B5EF4-FFF2-40B4-BE49-F238E27FC236}">
                <a16:creationId xmlns:a16="http://schemas.microsoft.com/office/drawing/2014/main" id="{86E1D852-DBA0-E2E8-DE8E-9220F424D757}"/>
              </a:ext>
              <a:ext uri="{C183D7F6-B498-43B3-948B-1728B52AA6E4}">
                <adec:decorative xmlns:adec="http://schemas.microsoft.com/office/drawing/2017/decorative" val="1"/>
              </a:ext>
            </a:extLst>
          </p:cNvPr>
          <p:cNvSpPr/>
          <p:nvPr/>
        </p:nvSpPr>
        <p:spPr>
          <a:xfrm>
            <a:off x="6508213" y="1330670"/>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1F87B01E-CA95-973B-1D73-CD9ABCB9F8F9}"/>
              </a:ext>
              <a:ext uri="{C183D7F6-B498-43B3-948B-1728B52AA6E4}">
                <adec:decorative xmlns:adec="http://schemas.microsoft.com/office/drawing/2017/decorative" val="1"/>
              </a:ext>
            </a:extLst>
          </p:cNvPr>
          <p:cNvSpPr/>
          <p:nvPr/>
        </p:nvSpPr>
        <p:spPr>
          <a:xfrm>
            <a:off x="10504157" y="522920"/>
            <a:ext cx="1129407" cy="102210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307897-8241-EC01-F664-147BAA99A5AF}"/>
              </a:ext>
              <a:ext uri="{C183D7F6-B498-43B3-948B-1728B52AA6E4}">
                <adec:decorative xmlns:adec="http://schemas.microsoft.com/office/drawing/2017/decorative" val="1"/>
              </a:ext>
            </a:extLst>
          </p:cNvPr>
          <p:cNvSpPr txBox="1"/>
          <p:nvPr/>
        </p:nvSpPr>
        <p:spPr>
          <a:xfrm>
            <a:off x="10568717" y="807619"/>
            <a:ext cx="1064847" cy="600164"/>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reigned</a:t>
            </a:r>
          </a:p>
          <a:p>
            <a:r>
              <a:rPr lang="en-GB" sz="1100" i="1">
                <a:latin typeface="Georgia" panose="02040502050405020303" pitchFamily="18" charset="0"/>
              </a:rPr>
              <a:t>       monarch</a:t>
            </a:r>
          </a:p>
          <a:p>
            <a:r>
              <a:rPr lang="en-GB" sz="1100" i="1">
                <a:latin typeface="Georgia" panose="02040502050405020303" pitchFamily="18" charset="0"/>
              </a:rPr>
              <a:t>       married </a:t>
            </a:r>
          </a:p>
        </p:txBody>
      </p:sp>
      <p:sp>
        <p:nvSpPr>
          <p:cNvPr id="8" name="TextBox 7">
            <a:extLst>
              <a:ext uri="{FF2B5EF4-FFF2-40B4-BE49-F238E27FC236}">
                <a16:creationId xmlns:a16="http://schemas.microsoft.com/office/drawing/2014/main" id="{356A3C3C-17BD-018C-B726-AB28C2B730E6}"/>
              </a:ext>
              <a:ext uri="{C183D7F6-B498-43B3-948B-1728B52AA6E4}">
                <adec:decorative xmlns:adec="http://schemas.microsoft.com/office/drawing/2017/decorative" val="1"/>
              </a:ext>
            </a:extLst>
          </p:cNvPr>
          <p:cNvSpPr txBox="1"/>
          <p:nvPr/>
        </p:nvSpPr>
        <p:spPr>
          <a:xfrm>
            <a:off x="10568717" y="597866"/>
            <a:ext cx="540229"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876972A3-82CD-8374-4887-93A8FEA72B67}"/>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540653" y="920836"/>
            <a:ext cx="353153" cy="353153"/>
          </a:xfrm>
          <a:prstGeom prst="rect">
            <a:avLst/>
          </a:prstGeom>
        </p:spPr>
      </p:pic>
      <p:cxnSp>
        <p:nvCxnSpPr>
          <p:cNvPr id="15" name="Straight Connector 14">
            <a:extLst>
              <a:ext uri="{FF2B5EF4-FFF2-40B4-BE49-F238E27FC236}">
                <a16:creationId xmlns:a16="http://schemas.microsoft.com/office/drawing/2014/main" id="{099D2B55-5D68-63D0-4E12-970ADC08D7DE}"/>
              </a:ext>
              <a:ext uri="{C183D7F6-B498-43B3-948B-1728B52AA6E4}">
                <adec:decorative xmlns:adec="http://schemas.microsoft.com/office/drawing/2017/decorative" val="1"/>
              </a:ext>
            </a:extLst>
          </p:cNvPr>
          <p:cNvCxnSpPr>
            <a:cxnSpLocks/>
          </p:cNvCxnSpPr>
          <p:nvPr/>
        </p:nvCxnSpPr>
        <p:spPr>
          <a:xfrm>
            <a:off x="10646514" y="126530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E2B65A-A718-E953-3C1F-4C1107CFF023}"/>
              </a:ext>
              <a:ext uri="{C183D7F6-B498-43B3-948B-1728B52AA6E4}">
                <adec:decorative xmlns:adec="http://schemas.microsoft.com/office/drawing/2017/decorative" val="1"/>
              </a:ext>
            </a:extLst>
          </p:cNvPr>
          <p:cNvCxnSpPr>
            <a:cxnSpLocks/>
          </p:cNvCxnSpPr>
          <p:nvPr/>
        </p:nvCxnSpPr>
        <p:spPr>
          <a:xfrm>
            <a:off x="10646514" y="1316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9C9D3FB-D111-6F29-14C6-A926B9445003}"/>
              </a:ext>
              <a:ext uri="{C183D7F6-B498-43B3-948B-1728B52AA6E4}">
                <adec:decorative xmlns:adec="http://schemas.microsoft.com/office/drawing/2017/decorative" val="1"/>
              </a:ext>
            </a:extLst>
          </p:cNvPr>
          <p:cNvSpPr txBox="1"/>
          <p:nvPr/>
        </p:nvSpPr>
        <p:spPr>
          <a:xfrm>
            <a:off x="5426896" y="948897"/>
            <a:ext cx="1499103"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SOPHIA DORETHEA</a:t>
            </a:r>
          </a:p>
        </p:txBody>
      </p:sp>
      <p:sp>
        <p:nvSpPr>
          <p:cNvPr id="88" name="TextBox 87">
            <a:extLst>
              <a:ext uri="{FF2B5EF4-FFF2-40B4-BE49-F238E27FC236}">
                <a16:creationId xmlns:a16="http://schemas.microsoft.com/office/drawing/2014/main" id="{43294265-FE92-6B89-73E6-990F952E2ACA}"/>
              </a:ext>
              <a:ext uri="{C183D7F6-B498-43B3-948B-1728B52AA6E4}">
                <adec:decorative xmlns:adec="http://schemas.microsoft.com/office/drawing/2017/decorative" val="1"/>
              </a:ext>
            </a:extLst>
          </p:cNvPr>
          <p:cNvSpPr txBox="1"/>
          <p:nvPr/>
        </p:nvSpPr>
        <p:spPr>
          <a:xfrm>
            <a:off x="5564944" y="1114130"/>
            <a:ext cx="118588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1666-1726</a:t>
            </a:r>
            <a:endParaRPr lang="en-GB" sz="900">
              <a:effectLst/>
              <a:latin typeface="Georgia" panose="02040502050405020303" pitchFamily="18" charset="0"/>
            </a:endParaRPr>
          </a:p>
        </p:txBody>
      </p:sp>
      <p:sp>
        <p:nvSpPr>
          <p:cNvPr id="10" name="Oval 9">
            <a:extLst>
              <a:ext uri="{FF2B5EF4-FFF2-40B4-BE49-F238E27FC236}">
                <a16:creationId xmlns:a16="http://schemas.microsoft.com/office/drawing/2014/main" id="{9F8DE41E-D3E3-689B-72A9-CE68BF20B4DB}"/>
              </a:ext>
              <a:ext uri="{C183D7F6-B498-43B3-948B-1728B52AA6E4}">
                <adec:decorative xmlns:adec="http://schemas.microsoft.com/office/drawing/2017/decorative" val="1"/>
              </a:ext>
            </a:extLst>
          </p:cNvPr>
          <p:cNvSpPr/>
          <p:nvPr/>
        </p:nvSpPr>
        <p:spPr>
          <a:xfrm>
            <a:off x="5026416" y="1341849"/>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6084722" y="228976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6084722" y="234130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 name="Title 3">
            <a:extLst>
              <a:ext uri="{FF2B5EF4-FFF2-40B4-BE49-F238E27FC236}">
                <a16:creationId xmlns:a16="http://schemas.microsoft.com/office/drawing/2014/main" id="{E2912776-555A-812F-7211-11AFA3B46162}"/>
              </a:ext>
            </a:extLst>
          </p:cNvPr>
          <p:cNvSpPr>
            <a:spLocks noGrp="1"/>
          </p:cNvSpPr>
          <p:nvPr>
            <p:ph type="title"/>
          </p:nvPr>
        </p:nvSpPr>
        <p:spPr>
          <a:xfrm>
            <a:off x="961834" y="-4290112"/>
            <a:ext cx="10515600" cy="1325563"/>
          </a:xfrm>
        </p:spPr>
        <p:txBody>
          <a:bodyPr/>
          <a:lstStyle/>
          <a:p>
            <a:r>
              <a:rPr lang="en-GB">
                <a:solidFill>
                  <a:srgbClr val="E6E6E6"/>
                </a:solidFill>
              </a:rPr>
              <a:t>FAMILY</a:t>
            </a:r>
            <a:r>
              <a:rPr lang="en-GB" baseline="0">
                <a:solidFill>
                  <a:srgbClr val="E6E6E6"/>
                </a:solidFill>
              </a:rPr>
              <a:t> TREE PART </a:t>
            </a:r>
            <a:r>
              <a:rPr lang="en-GB">
                <a:solidFill>
                  <a:srgbClr val="E6E6E6"/>
                </a:solidFill>
              </a:rPr>
              <a:t>1</a:t>
            </a:r>
          </a:p>
        </p:txBody>
      </p:sp>
    </p:spTree>
    <p:extLst>
      <p:ext uri="{BB962C8B-B14F-4D97-AF65-F5344CB8AC3E}">
        <p14:creationId xmlns:p14="http://schemas.microsoft.com/office/powerpoint/2010/main" val="3420086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0308D7-206C-BBEA-4C21-73C60080CC9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3" y="393230"/>
            <a:ext cx="3365880" cy="2072400"/>
          </a:xfrm>
          <a:prstGeom prst="rect">
            <a:avLst/>
          </a:prstGeom>
          <a:noFill/>
        </p:spPr>
        <p:txBody>
          <a:bodyPr wrap="square" lIns="91440" tIns="45720" rIns="91440" bIns="45720" rtlCol="0" anchor="t">
            <a:spAutoFit/>
          </a:bodyPr>
          <a:lstStyle/>
          <a:p>
            <a:r>
              <a:rPr lang="en-GB" sz="3200" b="1" spc="100">
                <a:solidFill>
                  <a:srgbClr val="45235E"/>
                </a:solidFill>
                <a:latin typeface="Open Sans Condensed"/>
                <a:ea typeface="Open Sans Condensed" panose="020B0606030504020204" pitchFamily="34" charset="0"/>
                <a:cs typeface="Open Sans Condensed" panose="020B0606030504020204" pitchFamily="34" charset="0"/>
              </a:rPr>
              <a:t>GEORGIAN TO VICTORIAN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TREE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4168076" y="155864"/>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4022591" y="952571"/>
            <a:ext cx="909082"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03175" y="840084"/>
            <a:ext cx="408100" cy="408100"/>
          </a:xfrm>
          <a:prstGeom prst="rect">
            <a:avLst/>
          </a:prstGeom>
        </p:spPr>
      </p:pic>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4021052" y="1111561"/>
            <a:ext cx="90908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1660-1727</a:t>
            </a:r>
            <a:br>
              <a:rPr lang="en-GB" sz="900">
                <a:latin typeface="Georgia"/>
              </a:rPr>
            </a:br>
            <a:r>
              <a:rPr lang="en-GB" sz="900" i="1">
                <a:effectLst/>
                <a:latin typeface="Georgia"/>
              </a:rPr>
              <a:t>(</a:t>
            </a:r>
            <a:r>
              <a:rPr lang="en-GB" sz="900" i="1">
                <a:latin typeface="Georgia"/>
              </a:rPr>
              <a:t>r</a:t>
            </a:r>
            <a:r>
              <a:rPr lang="en-GB" sz="900" i="1">
                <a:effectLst/>
                <a:latin typeface="Georgia"/>
              </a:rPr>
              <a:t>. 1714-27)</a:t>
            </a:r>
          </a:p>
        </p:txBody>
      </p:sp>
      <p:cxnSp>
        <p:nvCxnSpPr>
          <p:cNvPr id="14" name="Straight Connector 13">
            <a:extLst>
              <a:ext uri="{FF2B5EF4-FFF2-40B4-BE49-F238E27FC236}">
                <a16:creationId xmlns:a16="http://schemas.microsoft.com/office/drawing/2014/main" id="{0B573027-6EDE-7767-2E9C-0077AE3B8C09}"/>
              </a:ext>
              <a:ext uri="{C183D7F6-B498-43B3-948B-1728B52AA6E4}">
                <adec:decorative xmlns:adec="http://schemas.microsoft.com/office/drawing/2017/decorative" val="1"/>
              </a:ext>
            </a:extLst>
          </p:cNvPr>
          <p:cNvCxnSpPr>
            <a:cxnSpLocks/>
          </p:cNvCxnSpPr>
          <p:nvPr/>
        </p:nvCxnSpPr>
        <p:spPr>
          <a:xfrm>
            <a:off x="5248365" y="11067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FCA1C3-56C0-DE4F-8DD2-3E87B0938080}"/>
              </a:ext>
              <a:ext uri="{C183D7F6-B498-43B3-948B-1728B52AA6E4}">
                <adec:decorative xmlns:adec="http://schemas.microsoft.com/office/drawing/2017/decorative" val="1"/>
              </a:ext>
            </a:extLst>
          </p:cNvPr>
          <p:cNvCxnSpPr>
            <a:cxnSpLocks/>
          </p:cNvCxnSpPr>
          <p:nvPr/>
        </p:nvCxnSpPr>
        <p:spPr>
          <a:xfrm>
            <a:off x="5248365" y="115830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5308183" y="1208104"/>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3B0BB27F-3FA6-928D-2129-9DDC343B73EF}"/>
              </a:ext>
              <a:ext uri="{C183D7F6-B498-43B3-948B-1728B52AA6E4}">
                <adec:decorative xmlns:adec="http://schemas.microsoft.com/office/drawing/2017/decorative" val="1"/>
              </a:ext>
            </a:extLst>
          </p:cNvPr>
          <p:cNvSpPr txBox="1"/>
          <p:nvPr/>
        </p:nvSpPr>
        <p:spPr>
          <a:xfrm>
            <a:off x="4575932" y="213498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II</a:t>
            </a:r>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6277881" y="2138854"/>
            <a:ext cx="1079626"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CAROLINE</a:t>
            </a:r>
            <a:br>
              <a:rPr lang="en-GB" sz="1000">
                <a:latin typeface="Georgia"/>
              </a:rPr>
            </a:br>
            <a:r>
              <a:rPr lang="en-GB" sz="1000">
                <a:latin typeface="Georgia"/>
              </a:rPr>
              <a:t>OF</a:t>
            </a:r>
            <a:r>
              <a:rPr lang="en-GB" sz="1000">
                <a:effectLst/>
                <a:latin typeface="Georgia"/>
              </a:rPr>
              <a:t> ANS</a:t>
            </a:r>
            <a:r>
              <a:rPr lang="en-GB" sz="1000">
                <a:latin typeface="Georgia"/>
              </a:rPr>
              <a:t>BACH</a:t>
            </a:r>
            <a:endParaRPr lang="en-GB" sz="1000">
              <a:effectLst/>
              <a:latin typeface="Georgia"/>
            </a:endParaRP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626519" y="2027407"/>
            <a:ext cx="408100" cy="408100"/>
          </a:xfrm>
          <a:prstGeom prst="rect">
            <a:avLst/>
          </a:prstGeom>
        </p:spPr>
      </p:pic>
      <p:sp>
        <p:nvSpPr>
          <p:cNvPr id="31" name="TextBox 30">
            <a:extLst>
              <a:ext uri="{FF2B5EF4-FFF2-40B4-BE49-F238E27FC236}">
                <a16:creationId xmlns:a16="http://schemas.microsoft.com/office/drawing/2014/main" id="{EF1BD993-6C60-F0B9-4159-D8AA80BCD3A4}"/>
              </a:ext>
              <a:ext uri="{C183D7F6-B498-43B3-948B-1728B52AA6E4}">
                <adec:decorative xmlns:adec="http://schemas.microsoft.com/office/drawing/2017/decorative" val="1"/>
              </a:ext>
            </a:extLst>
          </p:cNvPr>
          <p:cNvSpPr txBox="1"/>
          <p:nvPr/>
        </p:nvSpPr>
        <p:spPr>
          <a:xfrm>
            <a:off x="4833964" y="2287297"/>
            <a:ext cx="102133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1683-1760</a:t>
            </a:r>
            <a:br>
              <a:rPr lang="en-GB" sz="900">
                <a:latin typeface="Georgia"/>
              </a:rPr>
            </a:br>
            <a:r>
              <a:rPr lang="en-GB" sz="900" i="1">
                <a:effectLst/>
                <a:latin typeface="Georgia"/>
              </a:rPr>
              <a:t>(</a:t>
            </a:r>
            <a:r>
              <a:rPr lang="en-GB" sz="900" i="1">
                <a:latin typeface="Georgia"/>
              </a:rPr>
              <a:t>r</a:t>
            </a:r>
            <a:r>
              <a:rPr lang="en-GB" sz="900" i="1">
                <a:effectLst/>
                <a:latin typeface="Georgia"/>
              </a:rPr>
              <a:t>. 1727-60)</a:t>
            </a:r>
          </a:p>
        </p:txBody>
      </p:sp>
      <p:sp>
        <p:nvSpPr>
          <p:cNvPr id="39" name="Oval 38">
            <a:extLst>
              <a:ext uri="{FF2B5EF4-FFF2-40B4-BE49-F238E27FC236}">
                <a16:creationId xmlns:a16="http://schemas.microsoft.com/office/drawing/2014/main" id="{28FE83A6-EC04-8B66-B6E7-554DE0D5F0AD}"/>
              </a:ext>
              <a:ext uri="{C183D7F6-B498-43B3-948B-1728B52AA6E4}">
                <adec:decorative xmlns:adec="http://schemas.microsoft.com/office/drawing/2017/decorative" val="1"/>
              </a:ext>
            </a:extLst>
          </p:cNvPr>
          <p:cNvSpPr/>
          <p:nvPr/>
        </p:nvSpPr>
        <p:spPr>
          <a:xfrm>
            <a:off x="5863910" y="2506762"/>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A537FF06-89D9-E1B1-489A-8DD977650BBD}"/>
              </a:ext>
              <a:ext uri="{C183D7F6-B498-43B3-948B-1728B52AA6E4}">
                <adec:decorative xmlns:adec="http://schemas.microsoft.com/office/drawing/2017/decorative" val="1"/>
              </a:ext>
            </a:extLst>
          </p:cNvPr>
          <p:cNvSpPr txBox="1"/>
          <p:nvPr/>
        </p:nvSpPr>
        <p:spPr>
          <a:xfrm>
            <a:off x="5488852" y="3267571"/>
            <a:ext cx="1350216"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FREDERICK </a:t>
            </a:r>
            <a:br>
              <a:rPr lang="en-GB" sz="1000">
                <a:latin typeface="Georgia"/>
              </a:rPr>
            </a:br>
            <a:r>
              <a:rPr lang="en-GB" sz="1000">
                <a:latin typeface="Georgia"/>
              </a:rPr>
              <a:t>PRINCE OF WALES</a:t>
            </a:r>
            <a:endParaRPr lang="en-GB" sz="1000">
              <a:effectLst/>
              <a:latin typeface="Georgia"/>
            </a:endParaRPr>
          </a:p>
        </p:txBody>
      </p:sp>
      <p:sp>
        <p:nvSpPr>
          <p:cNvPr id="41" name="TextBox 40">
            <a:extLst>
              <a:ext uri="{FF2B5EF4-FFF2-40B4-BE49-F238E27FC236}">
                <a16:creationId xmlns:a16="http://schemas.microsoft.com/office/drawing/2014/main" id="{835A2218-BDF2-CABE-3C20-BAE25AFE7FCB}"/>
              </a:ext>
              <a:ext uri="{C183D7F6-B498-43B3-948B-1728B52AA6E4}">
                <adec:decorative xmlns:adec="http://schemas.microsoft.com/office/drawing/2017/decorative" val="1"/>
              </a:ext>
            </a:extLst>
          </p:cNvPr>
          <p:cNvSpPr txBox="1"/>
          <p:nvPr/>
        </p:nvSpPr>
        <p:spPr>
          <a:xfrm>
            <a:off x="7059977" y="3268517"/>
            <a:ext cx="1264543" cy="400110"/>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AUGUSTA</a:t>
            </a:r>
            <a:r>
              <a:rPr lang="en-GB" sz="1000">
                <a:latin typeface="Georgia"/>
              </a:rPr>
              <a:t> </a:t>
            </a:r>
            <a:br>
              <a:rPr lang="en-GB" sz="1000">
                <a:latin typeface="Georgia"/>
              </a:rPr>
            </a:br>
            <a:r>
              <a:rPr lang="en-GB" sz="1000">
                <a:effectLst/>
                <a:latin typeface="Georgia"/>
              </a:rPr>
              <a:t>OF SAXE GOTHA</a:t>
            </a:r>
          </a:p>
        </p:txBody>
      </p:sp>
      <p:sp>
        <p:nvSpPr>
          <p:cNvPr id="43" name="TextBox 42">
            <a:extLst>
              <a:ext uri="{FF2B5EF4-FFF2-40B4-BE49-F238E27FC236}">
                <a16:creationId xmlns:a16="http://schemas.microsoft.com/office/drawing/2014/main" id="{0C6D0A15-6C48-BBC2-B6C5-4EB41EFA9D37}"/>
              </a:ext>
              <a:ext uri="{C183D7F6-B498-43B3-948B-1728B52AA6E4}">
                <adec:decorative xmlns:adec="http://schemas.microsoft.com/office/drawing/2017/decorative" val="1"/>
              </a:ext>
            </a:extLst>
          </p:cNvPr>
          <p:cNvSpPr txBox="1"/>
          <p:nvPr/>
        </p:nvSpPr>
        <p:spPr>
          <a:xfrm>
            <a:off x="5778612" y="3576414"/>
            <a:ext cx="768400"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1707-51</a:t>
            </a:r>
          </a:p>
        </p:txBody>
      </p:sp>
      <p:cxnSp>
        <p:nvCxnSpPr>
          <p:cNvPr id="44" name="Straight Connector 43">
            <a:extLst>
              <a:ext uri="{FF2B5EF4-FFF2-40B4-BE49-F238E27FC236}">
                <a16:creationId xmlns:a16="http://schemas.microsoft.com/office/drawing/2014/main" id="{EB3CE8FC-39A7-BAA0-8379-011EAB4E8BAD}"/>
              </a:ext>
              <a:ext uri="{C183D7F6-B498-43B3-948B-1728B52AA6E4}">
                <adec:decorative xmlns:adec="http://schemas.microsoft.com/office/drawing/2017/decorative" val="1"/>
              </a:ext>
            </a:extLst>
          </p:cNvPr>
          <p:cNvCxnSpPr>
            <a:cxnSpLocks/>
          </p:cNvCxnSpPr>
          <p:nvPr/>
        </p:nvCxnSpPr>
        <p:spPr>
          <a:xfrm>
            <a:off x="6833780" y="350401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B69C88D-2879-B48A-53E3-FFD90C3766AE}"/>
              </a:ext>
              <a:ext uri="{C183D7F6-B498-43B3-948B-1728B52AA6E4}">
                <adec:decorative xmlns:adec="http://schemas.microsoft.com/office/drawing/2017/decorative" val="1"/>
              </a:ext>
            </a:extLst>
          </p:cNvPr>
          <p:cNvCxnSpPr>
            <a:cxnSpLocks/>
          </p:cNvCxnSpPr>
          <p:nvPr/>
        </p:nvCxnSpPr>
        <p:spPr>
          <a:xfrm>
            <a:off x="6833780" y="354761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DCF8F38-DA05-ED1E-0403-CF910B0EC752}"/>
              </a:ext>
              <a:ext uri="{C183D7F6-B498-43B3-948B-1728B52AA6E4}">
                <adec:decorative xmlns:adec="http://schemas.microsoft.com/office/drawing/2017/decorative" val="1"/>
              </a:ext>
            </a:extLst>
          </p:cNvPr>
          <p:cNvSpPr txBox="1"/>
          <p:nvPr/>
        </p:nvSpPr>
        <p:spPr>
          <a:xfrm>
            <a:off x="7153286" y="3575709"/>
            <a:ext cx="1047559"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1719-</a:t>
            </a:r>
            <a:r>
              <a:rPr lang="en-GB" sz="900">
                <a:effectLst/>
                <a:latin typeface="Georgia" panose="02040502050405020303" pitchFamily="18" charset="0"/>
              </a:rPr>
              <a:t>72</a:t>
            </a:r>
          </a:p>
        </p:txBody>
      </p:sp>
      <p:sp>
        <p:nvSpPr>
          <p:cNvPr id="48" name="Oval 47">
            <a:extLst>
              <a:ext uri="{FF2B5EF4-FFF2-40B4-BE49-F238E27FC236}">
                <a16:creationId xmlns:a16="http://schemas.microsoft.com/office/drawing/2014/main" id="{86E1D852-DBA0-E2E8-DE8E-9220F424D757}"/>
              </a:ext>
              <a:ext uri="{C183D7F6-B498-43B3-948B-1728B52AA6E4}">
                <adec:decorative xmlns:adec="http://schemas.microsoft.com/office/drawing/2017/decorative" val="1"/>
              </a:ext>
            </a:extLst>
          </p:cNvPr>
          <p:cNvSpPr/>
          <p:nvPr/>
        </p:nvSpPr>
        <p:spPr>
          <a:xfrm>
            <a:off x="6508213" y="1330670"/>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347592DA-B91A-3BD4-9F51-F022D56E631B}"/>
              </a:ext>
              <a:ext uri="{C183D7F6-B498-43B3-948B-1728B52AA6E4}">
                <adec:decorative xmlns:adec="http://schemas.microsoft.com/office/drawing/2017/decorative" val="1"/>
              </a:ext>
            </a:extLst>
          </p:cNvPr>
          <p:cNvCxnSpPr>
            <a:cxnSpLocks/>
          </p:cNvCxnSpPr>
          <p:nvPr/>
        </p:nvCxnSpPr>
        <p:spPr>
          <a:xfrm>
            <a:off x="7718087" y="466145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F94B170C-84CA-6672-0A60-115BD5C433F3}"/>
              </a:ext>
              <a:ext uri="{C183D7F6-B498-43B3-948B-1728B52AA6E4}">
                <adec:decorative xmlns:adec="http://schemas.microsoft.com/office/drawing/2017/decorative" val="1"/>
              </a:ext>
            </a:extLst>
          </p:cNvPr>
          <p:cNvCxnSpPr>
            <a:cxnSpLocks/>
          </p:cNvCxnSpPr>
          <p:nvPr/>
        </p:nvCxnSpPr>
        <p:spPr>
          <a:xfrm>
            <a:off x="7718087" y="47050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F87B01E-CA95-973B-1D73-CD9ABCB9F8F9}"/>
              </a:ext>
              <a:ext uri="{C183D7F6-B498-43B3-948B-1728B52AA6E4}">
                <adec:decorative xmlns:adec="http://schemas.microsoft.com/office/drawing/2017/decorative" val="1"/>
              </a:ext>
            </a:extLst>
          </p:cNvPr>
          <p:cNvSpPr/>
          <p:nvPr/>
        </p:nvSpPr>
        <p:spPr>
          <a:xfrm>
            <a:off x="10504157" y="522920"/>
            <a:ext cx="1129407" cy="102210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307897-8241-EC01-F664-147BAA99A5AF}"/>
              </a:ext>
              <a:ext uri="{C183D7F6-B498-43B3-948B-1728B52AA6E4}">
                <adec:decorative xmlns:adec="http://schemas.microsoft.com/office/drawing/2017/decorative" val="1"/>
              </a:ext>
            </a:extLst>
          </p:cNvPr>
          <p:cNvSpPr txBox="1"/>
          <p:nvPr/>
        </p:nvSpPr>
        <p:spPr>
          <a:xfrm>
            <a:off x="10568717" y="807619"/>
            <a:ext cx="1064847" cy="600164"/>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reigned</a:t>
            </a:r>
          </a:p>
          <a:p>
            <a:r>
              <a:rPr lang="en-GB" sz="1100" i="1">
                <a:latin typeface="Georgia" panose="02040502050405020303" pitchFamily="18" charset="0"/>
              </a:rPr>
              <a:t>       monarch</a:t>
            </a:r>
          </a:p>
          <a:p>
            <a:r>
              <a:rPr lang="en-GB" sz="1100" i="1">
                <a:latin typeface="Georgia" panose="02040502050405020303" pitchFamily="18" charset="0"/>
              </a:rPr>
              <a:t>       married </a:t>
            </a:r>
          </a:p>
        </p:txBody>
      </p:sp>
      <p:sp>
        <p:nvSpPr>
          <p:cNvPr id="8" name="TextBox 7">
            <a:extLst>
              <a:ext uri="{FF2B5EF4-FFF2-40B4-BE49-F238E27FC236}">
                <a16:creationId xmlns:a16="http://schemas.microsoft.com/office/drawing/2014/main" id="{356A3C3C-17BD-018C-B726-AB28C2B730E6}"/>
              </a:ext>
              <a:ext uri="{C183D7F6-B498-43B3-948B-1728B52AA6E4}">
                <adec:decorative xmlns:adec="http://schemas.microsoft.com/office/drawing/2017/decorative" val="1"/>
              </a:ext>
            </a:extLst>
          </p:cNvPr>
          <p:cNvSpPr txBox="1"/>
          <p:nvPr/>
        </p:nvSpPr>
        <p:spPr>
          <a:xfrm>
            <a:off x="10568717" y="586025"/>
            <a:ext cx="54872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876972A3-82CD-8374-4887-93A8FEA72B67}"/>
              </a:ext>
              <a:ext uri="{C183D7F6-B498-43B3-948B-1728B52AA6E4}">
                <adec:decorative xmlns:adec="http://schemas.microsoft.com/office/drawing/2017/decorative" val="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540653" y="920836"/>
            <a:ext cx="353153" cy="353153"/>
          </a:xfrm>
          <a:prstGeom prst="rect">
            <a:avLst/>
          </a:prstGeom>
        </p:spPr>
      </p:pic>
      <p:cxnSp>
        <p:nvCxnSpPr>
          <p:cNvPr id="15" name="Straight Connector 14">
            <a:extLst>
              <a:ext uri="{FF2B5EF4-FFF2-40B4-BE49-F238E27FC236}">
                <a16:creationId xmlns:a16="http://schemas.microsoft.com/office/drawing/2014/main" id="{099D2B55-5D68-63D0-4E12-970ADC08D7DE}"/>
              </a:ext>
              <a:ext uri="{C183D7F6-B498-43B3-948B-1728B52AA6E4}">
                <adec:decorative xmlns:adec="http://schemas.microsoft.com/office/drawing/2017/decorative" val="1"/>
              </a:ext>
            </a:extLst>
          </p:cNvPr>
          <p:cNvCxnSpPr>
            <a:cxnSpLocks/>
          </p:cNvCxnSpPr>
          <p:nvPr/>
        </p:nvCxnSpPr>
        <p:spPr>
          <a:xfrm>
            <a:off x="10646514" y="126530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E2B65A-A718-E953-3C1F-4C1107CFF023}"/>
              </a:ext>
              <a:ext uri="{C183D7F6-B498-43B3-948B-1728B52AA6E4}">
                <adec:decorative xmlns:adec="http://schemas.microsoft.com/office/drawing/2017/decorative" val="1"/>
              </a:ext>
            </a:extLst>
          </p:cNvPr>
          <p:cNvCxnSpPr>
            <a:cxnSpLocks/>
          </p:cNvCxnSpPr>
          <p:nvPr/>
        </p:nvCxnSpPr>
        <p:spPr>
          <a:xfrm>
            <a:off x="10646514" y="1316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9C9D3FB-D111-6F29-14C6-A926B9445003}"/>
              </a:ext>
              <a:ext uri="{C183D7F6-B498-43B3-948B-1728B52AA6E4}">
                <adec:decorative xmlns:adec="http://schemas.microsoft.com/office/drawing/2017/decorative" val="1"/>
              </a:ext>
            </a:extLst>
          </p:cNvPr>
          <p:cNvSpPr txBox="1"/>
          <p:nvPr/>
        </p:nvSpPr>
        <p:spPr>
          <a:xfrm>
            <a:off x="5426896" y="948897"/>
            <a:ext cx="1499103"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SOPHIA DORETHEA</a:t>
            </a:r>
          </a:p>
        </p:txBody>
      </p:sp>
      <p:sp>
        <p:nvSpPr>
          <p:cNvPr id="84" name="TextBox 83">
            <a:extLst>
              <a:ext uri="{FF2B5EF4-FFF2-40B4-BE49-F238E27FC236}">
                <a16:creationId xmlns:a16="http://schemas.microsoft.com/office/drawing/2014/main" id="{F78EB79F-89AC-07E2-7929-B608F0874A9B}"/>
              </a:ext>
              <a:ext uri="{C183D7F6-B498-43B3-948B-1728B52AA6E4}">
                <adec:decorative xmlns:adec="http://schemas.microsoft.com/office/drawing/2017/decorative" val="1"/>
              </a:ext>
            </a:extLst>
          </p:cNvPr>
          <p:cNvSpPr txBox="1"/>
          <p:nvPr/>
        </p:nvSpPr>
        <p:spPr>
          <a:xfrm>
            <a:off x="6418818" y="2445691"/>
            <a:ext cx="78623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1683-1737</a:t>
            </a:r>
            <a:endParaRPr lang="en-GB" sz="900">
              <a:effectLst/>
              <a:latin typeface="Georgia" panose="02040502050405020303" pitchFamily="18" charset="0"/>
            </a:endParaRPr>
          </a:p>
        </p:txBody>
      </p:sp>
      <p:sp>
        <p:nvSpPr>
          <p:cNvPr id="88" name="TextBox 87">
            <a:extLst>
              <a:ext uri="{FF2B5EF4-FFF2-40B4-BE49-F238E27FC236}">
                <a16:creationId xmlns:a16="http://schemas.microsoft.com/office/drawing/2014/main" id="{43294265-FE92-6B89-73E6-990F952E2ACA}"/>
              </a:ext>
              <a:ext uri="{C183D7F6-B498-43B3-948B-1728B52AA6E4}">
                <adec:decorative xmlns:adec="http://schemas.microsoft.com/office/drawing/2017/decorative" val="1"/>
              </a:ext>
            </a:extLst>
          </p:cNvPr>
          <p:cNvSpPr txBox="1"/>
          <p:nvPr/>
        </p:nvSpPr>
        <p:spPr>
          <a:xfrm>
            <a:off x="5564944" y="1114130"/>
            <a:ext cx="118588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1666-1726</a:t>
            </a:r>
            <a:endParaRPr lang="en-GB" sz="900">
              <a:effectLst/>
              <a:latin typeface="Georgia" panose="02040502050405020303" pitchFamily="18" charset="0"/>
            </a:endParaRPr>
          </a:p>
        </p:txBody>
      </p:sp>
      <p:sp>
        <p:nvSpPr>
          <p:cNvPr id="10" name="Oval 9">
            <a:extLst>
              <a:ext uri="{FF2B5EF4-FFF2-40B4-BE49-F238E27FC236}">
                <a16:creationId xmlns:a16="http://schemas.microsoft.com/office/drawing/2014/main" id="{9F8DE41E-D3E3-689B-72A9-CE68BF20B4DB}"/>
              </a:ext>
              <a:ext uri="{C183D7F6-B498-43B3-948B-1728B52AA6E4}">
                <adec:decorative xmlns:adec="http://schemas.microsoft.com/office/drawing/2017/decorative" val="1"/>
              </a:ext>
            </a:extLst>
          </p:cNvPr>
          <p:cNvSpPr/>
          <p:nvPr/>
        </p:nvSpPr>
        <p:spPr>
          <a:xfrm>
            <a:off x="5026416" y="1341849"/>
            <a:ext cx="588935" cy="751667"/>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2E0450A-1329-9976-ABC4-D571882CD508}"/>
              </a:ext>
              <a:ext uri="{C183D7F6-B498-43B3-948B-1728B52AA6E4}">
                <adec:decorative xmlns:adec="http://schemas.microsoft.com/office/drawing/2017/decorative" val="1"/>
              </a:ext>
            </a:extLst>
          </p:cNvPr>
          <p:cNvSpPr/>
          <p:nvPr/>
        </p:nvSpPr>
        <p:spPr>
          <a:xfrm>
            <a:off x="6616118" y="3730903"/>
            <a:ext cx="588935" cy="751667"/>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2572F2BF-C6D0-5F3E-EA0C-C8CBE7CE4CF7}"/>
              </a:ext>
              <a:ext uri="{C183D7F6-B498-43B3-948B-1728B52AA6E4}">
                <adec:decorative xmlns:adec="http://schemas.microsoft.com/office/drawing/2017/decorative" val="1"/>
              </a:ext>
            </a:extLst>
          </p:cNvPr>
          <p:cNvSpPr txBox="1"/>
          <p:nvPr/>
        </p:nvSpPr>
        <p:spPr>
          <a:xfrm>
            <a:off x="6159792" y="4499745"/>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III</a:t>
            </a:r>
          </a:p>
        </p:txBody>
      </p:sp>
      <p:pic>
        <p:nvPicPr>
          <p:cNvPr id="90" name="Picture 89">
            <a:extLst>
              <a:ext uri="{FF2B5EF4-FFF2-40B4-BE49-F238E27FC236}">
                <a16:creationId xmlns:a16="http://schemas.microsoft.com/office/drawing/2014/main" id="{40A874F8-FAE5-6F93-B8D1-4C5E89B2061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216988" y="4388825"/>
            <a:ext cx="408100" cy="408100"/>
          </a:xfrm>
          <a:prstGeom prst="rect">
            <a:avLst/>
          </a:prstGeom>
        </p:spPr>
      </p:pic>
      <p:sp>
        <p:nvSpPr>
          <p:cNvPr id="98" name="TextBox 97">
            <a:extLst>
              <a:ext uri="{FF2B5EF4-FFF2-40B4-BE49-F238E27FC236}">
                <a16:creationId xmlns:a16="http://schemas.microsoft.com/office/drawing/2014/main" id="{7AACC2FA-3964-4087-3160-D885F49E02C9}"/>
              </a:ext>
              <a:ext uri="{C183D7F6-B498-43B3-948B-1728B52AA6E4}">
                <adec:decorative xmlns:adec="http://schemas.microsoft.com/office/drawing/2017/decorative" val="1"/>
              </a:ext>
            </a:extLst>
          </p:cNvPr>
          <p:cNvSpPr txBox="1"/>
          <p:nvPr/>
        </p:nvSpPr>
        <p:spPr>
          <a:xfrm>
            <a:off x="6172492" y="4657999"/>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1738-1820</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1760</a:t>
            </a:r>
            <a:r>
              <a:rPr lang="en-GB" sz="900" i="1">
                <a:effectLst/>
                <a:latin typeface="Georgia"/>
              </a:rPr>
              <a:t>-1820)</a:t>
            </a:r>
          </a:p>
        </p:txBody>
      </p:sp>
      <p:sp>
        <p:nvSpPr>
          <p:cNvPr id="100" name="TextBox 99">
            <a:extLst>
              <a:ext uri="{FF2B5EF4-FFF2-40B4-BE49-F238E27FC236}">
                <a16:creationId xmlns:a16="http://schemas.microsoft.com/office/drawing/2014/main" id="{1C19CD5E-D214-56CC-8240-82A6ED68BDD6}"/>
              </a:ext>
              <a:ext uri="{C183D7F6-B498-43B3-948B-1728B52AA6E4}">
                <adec:decorative xmlns:adec="http://schemas.microsoft.com/office/drawing/2017/decorative" val="1"/>
              </a:ext>
            </a:extLst>
          </p:cNvPr>
          <p:cNvSpPr txBox="1"/>
          <p:nvPr/>
        </p:nvSpPr>
        <p:spPr>
          <a:xfrm>
            <a:off x="7873889" y="4492366"/>
            <a:ext cx="1421113" cy="400110"/>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CHARLOTTE</a:t>
            </a:r>
            <a:r>
              <a:rPr lang="en-GB" sz="1000">
                <a:latin typeface="Georgia"/>
              </a:rPr>
              <a:t> </a:t>
            </a:r>
            <a:br>
              <a:rPr lang="en-GB" sz="1000">
                <a:latin typeface="Georgia"/>
              </a:rPr>
            </a:br>
            <a:r>
              <a:rPr lang="en-GB" sz="1000">
                <a:effectLst/>
                <a:latin typeface="Georgia"/>
              </a:rPr>
              <a:t>OF MECKLENBERG</a:t>
            </a:r>
          </a:p>
        </p:txBody>
      </p:sp>
      <p:sp>
        <p:nvSpPr>
          <p:cNvPr id="101" name="Oval 100">
            <a:extLst>
              <a:ext uri="{FF2B5EF4-FFF2-40B4-BE49-F238E27FC236}">
                <a16:creationId xmlns:a16="http://schemas.microsoft.com/office/drawing/2014/main" id="{1384C6A5-9476-8E13-A398-9A9F84CC2658}"/>
              </a:ext>
              <a:ext uri="{C183D7F6-B498-43B3-948B-1728B52AA6E4}">
                <adec:decorative xmlns:adec="http://schemas.microsoft.com/office/drawing/2017/decorative" val="1"/>
              </a:ext>
            </a:extLst>
          </p:cNvPr>
          <p:cNvSpPr/>
          <p:nvPr/>
        </p:nvSpPr>
        <p:spPr>
          <a:xfrm>
            <a:off x="8252382" y="3695598"/>
            <a:ext cx="588935" cy="751667"/>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88EC4FBF-C737-E15A-437F-90A7A8FFD662}"/>
              </a:ext>
              <a:ext uri="{C183D7F6-B498-43B3-948B-1728B52AA6E4}">
                <adec:decorative xmlns:adec="http://schemas.microsoft.com/office/drawing/2017/decorative" val="1"/>
              </a:ext>
            </a:extLst>
          </p:cNvPr>
          <p:cNvSpPr txBox="1"/>
          <p:nvPr/>
        </p:nvSpPr>
        <p:spPr>
          <a:xfrm>
            <a:off x="8191519" y="4792441"/>
            <a:ext cx="740994"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1744-</a:t>
            </a:r>
            <a:r>
              <a:rPr lang="en-GB" sz="900">
                <a:effectLst/>
                <a:latin typeface="Georgia" panose="02040502050405020303" pitchFamily="18" charset="0"/>
              </a:rPr>
              <a:t>1818</a:t>
            </a:r>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6084722" y="228976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6084722" y="234130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EB3A26F2-861B-4BBA-0636-31AA4ED99E48}"/>
              </a:ext>
              <a:ext uri="{C183D7F6-B498-43B3-948B-1728B52AA6E4}">
                <adec:decorative xmlns:adec="http://schemas.microsoft.com/office/drawing/2017/decorative" val="1"/>
              </a:ext>
            </a:extLst>
          </p:cNvPr>
          <p:cNvCxnSpPr>
            <a:cxnSpLocks/>
          </p:cNvCxnSpPr>
          <p:nvPr/>
        </p:nvCxnSpPr>
        <p:spPr>
          <a:xfrm>
            <a:off x="6145302" y="2387515"/>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DE6A6F0C-0B92-6BD7-16E3-3B8C732B38C0}"/>
              </a:ext>
              <a:ext uri="{C183D7F6-B498-43B3-948B-1728B52AA6E4}">
                <adec:decorative xmlns:adec="http://schemas.microsoft.com/office/drawing/2017/decorative" val="1"/>
              </a:ext>
            </a:extLst>
          </p:cNvPr>
          <p:cNvCxnSpPr>
            <a:cxnSpLocks/>
          </p:cNvCxnSpPr>
          <p:nvPr/>
        </p:nvCxnSpPr>
        <p:spPr>
          <a:xfrm>
            <a:off x="6897491" y="3604568"/>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 name="Title 3">
            <a:extLst>
              <a:ext uri="{FF2B5EF4-FFF2-40B4-BE49-F238E27FC236}">
                <a16:creationId xmlns:a16="http://schemas.microsoft.com/office/drawing/2014/main" id="{E2912776-555A-812F-7211-11AFA3B46162}"/>
              </a:ext>
            </a:extLst>
          </p:cNvPr>
          <p:cNvSpPr>
            <a:spLocks noGrp="1"/>
          </p:cNvSpPr>
          <p:nvPr>
            <p:ph type="title"/>
          </p:nvPr>
        </p:nvSpPr>
        <p:spPr>
          <a:xfrm>
            <a:off x="961834" y="-4290112"/>
            <a:ext cx="10515600" cy="1325563"/>
          </a:xfrm>
        </p:spPr>
        <p:txBody>
          <a:bodyPr/>
          <a:lstStyle/>
          <a:p>
            <a:r>
              <a:rPr lang="en-GB">
                <a:solidFill>
                  <a:srgbClr val="E6E6E6"/>
                </a:solidFill>
              </a:rPr>
              <a:t>FAMILY</a:t>
            </a:r>
            <a:r>
              <a:rPr lang="en-GB" baseline="0">
                <a:solidFill>
                  <a:srgbClr val="E6E6E6"/>
                </a:solidFill>
              </a:rPr>
              <a:t> TREE PART </a:t>
            </a:r>
            <a:r>
              <a:rPr lang="en-GB">
                <a:solidFill>
                  <a:srgbClr val="E6E6E6"/>
                </a:solidFill>
              </a:rPr>
              <a:t>2</a:t>
            </a:r>
          </a:p>
        </p:txBody>
      </p:sp>
    </p:spTree>
    <p:extLst>
      <p:ext uri="{BB962C8B-B14F-4D97-AF65-F5344CB8AC3E}">
        <p14:creationId xmlns:p14="http://schemas.microsoft.com/office/powerpoint/2010/main" val="957797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0308D7-206C-BBEA-4C21-73C60080CC9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3" y="393230"/>
            <a:ext cx="3365880" cy="2072400"/>
          </a:xfrm>
          <a:prstGeom prst="rect">
            <a:avLst/>
          </a:prstGeom>
          <a:noFill/>
        </p:spPr>
        <p:txBody>
          <a:bodyPr wrap="square" lIns="91440" tIns="45720" rIns="91440" bIns="45720" rtlCol="0" anchor="t">
            <a:spAutoFit/>
          </a:bodyPr>
          <a:lstStyle/>
          <a:p>
            <a:r>
              <a:rPr lang="en-GB" sz="3200" b="1" spc="100">
                <a:solidFill>
                  <a:srgbClr val="45235E"/>
                </a:solidFill>
                <a:latin typeface="Open Sans Condensed"/>
                <a:ea typeface="Open Sans Condensed" panose="020B0606030504020204" pitchFamily="34" charset="0"/>
                <a:cs typeface="Open Sans Condensed" panose="020B0606030504020204" pitchFamily="34" charset="0"/>
              </a:rPr>
              <a:t>GEORGIAN TO VICTORIAN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TREE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4168076" y="155864"/>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4022591" y="952571"/>
            <a:ext cx="909082"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03175" y="840084"/>
            <a:ext cx="408100" cy="408100"/>
          </a:xfrm>
          <a:prstGeom prst="rect">
            <a:avLst/>
          </a:prstGeom>
        </p:spPr>
      </p:pic>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4021052" y="1111561"/>
            <a:ext cx="90908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1660-1727</a:t>
            </a:r>
            <a:br>
              <a:rPr lang="en-GB" sz="900">
                <a:latin typeface="Georgia"/>
              </a:rPr>
            </a:br>
            <a:r>
              <a:rPr lang="en-GB" sz="900" i="1">
                <a:effectLst/>
                <a:latin typeface="Georgia"/>
              </a:rPr>
              <a:t>(</a:t>
            </a:r>
            <a:r>
              <a:rPr lang="en-GB" sz="900" i="1">
                <a:latin typeface="Georgia"/>
              </a:rPr>
              <a:t>r</a:t>
            </a:r>
            <a:r>
              <a:rPr lang="en-GB" sz="900" i="1">
                <a:effectLst/>
                <a:latin typeface="Georgia"/>
              </a:rPr>
              <a:t>. 1714-27)</a:t>
            </a:r>
          </a:p>
        </p:txBody>
      </p:sp>
      <p:cxnSp>
        <p:nvCxnSpPr>
          <p:cNvPr id="14" name="Straight Connector 13">
            <a:extLst>
              <a:ext uri="{FF2B5EF4-FFF2-40B4-BE49-F238E27FC236}">
                <a16:creationId xmlns:a16="http://schemas.microsoft.com/office/drawing/2014/main" id="{0B573027-6EDE-7767-2E9C-0077AE3B8C09}"/>
              </a:ext>
              <a:ext uri="{C183D7F6-B498-43B3-948B-1728B52AA6E4}">
                <adec:decorative xmlns:adec="http://schemas.microsoft.com/office/drawing/2017/decorative" val="1"/>
              </a:ext>
            </a:extLst>
          </p:cNvPr>
          <p:cNvCxnSpPr>
            <a:cxnSpLocks/>
          </p:cNvCxnSpPr>
          <p:nvPr/>
        </p:nvCxnSpPr>
        <p:spPr>
          <a:xfrm>
            <a:off x="5248365" y="11067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FCA1C3-56C0-DE4F-8DD2-3E87B0938080}"/>
              </a:ext>
              <a:ext uri="{C183D7F6-B498-43B3-948B-1728B52AA6E4}">
                <adec:decorative xmlns:adec="http://schemas.microsoft.com/office/drawing/2017/decorative" val="1"/>
              </a:ext>
            </a:extLst>
          </p:cNvPr>
          <p:cNvCxnSpPr>
            <a:cxnSpLocks/>
          </p:cNvCxnSpPr>
          <p:nvPr/>
        </p:nvCxnSpPr>
        <p:spPr>
          <a:xfrm>
            <a:off x="5248365" y="115830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5308183" y="1208104"/>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3B0BB27F-3FA6-928D-2129-9DDC343B73EF}"/>
              </a:ext>
              <a:ext uri="{C183D7F6-B498-43B3-948B-1728B52AA6E4}">
                <adec:decorative xmlns:adec="http://schemas.microsoft.com/office/drawing/2017/decorative" val="1"/>
              </a:ext>
            </a:extLst>
          </p:cNvPr>
          <p:cNvSpPr txBox="1"/>
          <p:nvPr/>
        </p:nvSpPr>
        <p:spPr>
          <a:xfrm>
            <a:off x="4575932" y="213498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II</a:t>
            </a:r>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6277881" y="2138854"/>
            <a:ext cx="1079626"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CAROLINE</a:t>
            </a:r>
            <a:br>
              <a:rPr lang="en-GB" sz="1000">
                <a:latin typeface="Georgia"/>
              </a:rPr>
            </a:br>
            <a:r>
              <a:rPr lang="en-GB" sz="1000">
                <a:latin typeface="Georgia"/>
              </a:rPr>
              <a:t>OF</a:t>
            </a:r>
            <a:r>
              <a:rPr lang="en-GB" sz="1000">
                <a:effectLst/>
                <a:latin typeface="Georgia"/>
              </a:rPr>
              <a:t> ANS</a:t>
            </a:r>
            <a:r>
              <a:rPr lang="en-GB" sz="1000">
                <a:latin typeface="Georgia"/>
              </a:rPr>
              <a:t>BACH</a:t>
            </a:r>
            <a:endParaRPr lang="en-GB" sz="1000">
              <a:effectLst/>
              <a:latin typeface="Georgia"/>
            </a:endParaRP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626519" y="2027407"/>
            <a:ext cx="408100" cy="408100"/>
          </a:xfrm>
          <a:prstGeom prst="rect">
            <a:avLst/>
          </a:prstGeom>
        </p:spPr>
      </p:pic>
      <p:sp>
        <p:nvSpPr>
          <p:cNvPr id="31" name="TextBox 30">
            <a:extLst>
              <a:ext uri="{FF2B5EF4-FFF2-40B4-BE49-F238E27FC236}">
                <a16:creationId xmlns:a16="http://schemas.microsoft.com/office/drawing/2014/main" id="{EF1BD993-6C60-F0B9-4159-D8AA80BCD3A4}"/>
              </a:ext>
              <a:ext uri="{C183D7F6-B498-43B3-948B-1728B52AA6E4}">
                <adec:decorative xmlns:adec="http://schemas.microsoft.com/office/drawing/2017/decorative" val="1"/>
              </a:ext>
            </a:extLst>
          </p:cNvPr>
          <p:cNvSpPr txBox="1"/>
          <p:nvPr/>
        </p:nvSpPr>
        <p:spPr>
          <a:xfrm>
            <a:off x="4833964" y="2287297"/>
            <a:ext cx="102133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1683-1760</a:t>
            </a:r>
            <a:br>
              <a:rPr lang="en-GB" sz="900">
                <a:latin typeface="Georgia"/>
              </a:rPr>
            </a:br>
            <a:r>
              <a:rPr lang="en-GB" sz="900" i="1">
                <a:effectLst/>
                <a:latin typeface="Georgia"/>
              </a:rPr>
              <a:t>(</a:t>
            </a:r>
            <a:r>
              <a:rPr lang="en-GB" sz="900" i="1">
                <a:latin typeface="Georgia"/>
              </a:rPr>
              <a:t>r</a:t>
            </a:r>
            <a:r>
              <a:rPr lang="en-GB" sz="900" i="1">
                <a:effectLst/>
                <a:latin typeface="Georgia"/>
              </a:rPr>
              <a:t>. 1727-60)</a:t>
            </a:r>
          </a:p>
        </p:txBody>
      </p:sp>
      <p:sp>
        <p:nvSpPr>
          <p:cNvPr id="39" name="Oval 38">
            <a:extLst>
              <a:ext uri="{FF2B5EF4-FFF2-40B4-BE49-F238E27FC236}">
                <a16:creationId xmlns:a16="http://schemas.microsoft.com/office/drawing/2014/main" id="{28FE83A6-EC04-8B66-B6E7-554DE0D5F0AD}"/>
              </a:ext>
              <a:ext uri="{C183D7F6-B498-43B3-948B-1728B52AA6E4}">
                <adec:decorative xmlns:adec="http://schemas.microsoft.com/office/drawing/2017/decorative" val="1"/>
              </a:ext>
            </a:extLst>
          </p:cNvPr>
          <p:cNvSpPr/>
          <p:nvPr/>
        </p:nvSpPr>
        <p:spPr>
          <a:xfrm>
            <a:off x="5863910" y="2506762"/>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A537FF06-89D9-E1B1-489A-8DD977650BBD}"/>
              </a:ext>
              <a:ext uri="{C183D7F6-B498-43B3-948B-1728B52AA6E4}">
                <adec:decorative xmlns:adec="http://schemas.microsoft.com/office/drawing/2017/decorative" val="1"/>
              </a:ext>
            </a:extLst>
          </p:cNvPr>
          <p:cNvSpPr txBox="1"/>
          <p:nvPr/>
        </p:nvSpPr>
        <p:spPr>
          <a:xfrm>
            <a:off x="5488852" y="3267571"/>
            <a:ext cx="1350216"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FREDERICK </a:t>
            </a:r>
            <a:br>
              <a:rPr lang="en-GB" sz="1000">
                <a:latin typeface="Georgia"/>
              </a:rPr>
            </a:br>
            <a:r>
              <a:rPr lang="en-GB" sz="1000">
                <a:latin typeface="Georgia"/>
              </a:rPr>
              <a:t>PRINCE OF WALES</a:t>
            </a:r>
            <a:endParaRPr lang="en-GB" sz="1000">
              <a:effectLst/>
              <a:latin typeface="Georgia"/>
            </a:endParaRPr>
          </a:p>
        </p:txBody>
      </p:sp>
      <p:sp>
        <p:nvSpPr>
          <p:cNvPr id="41" name="TextBox 40">
            <a:extLst>
              <a:ext uri="{FF2B5EF4-FFF2-40B4-BE49-F238E27FC236}">
                <a16:creationId xmlns:a16="http://schemas.microsoft.com/office/drawing/2014/main" id="{835A2218-BDF2-CABE-3C20-BAE25AFE7FCB}"/>
              </a:ext>
              <a:ext uri="{C183D7F6-B498-43B3-948B-1728B52AA6E4}">
                <adec:decorative xmlns:adec="http://schemas.microsoft.com/office/drawing/2017/decorative" val="1"/>
              </a:ext>
            </a:extLst>
          </p:cNvPr>
          <p:cNvSpPr txBox="1"/>
          <p:nvPr/>
        </p:nvSpPr>
        <p:spPr>
          <a:xfrm>
            <a:off x="7059977" y="3268517"/>
            <a:ext cx="1264543" cy="400110"/>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AUGUSTA</a:t>
            </a:r>
            <a:r>
              <a:rPr lang="en-GB" sz="1000">
                <a:latin typeface="Georgia"/>
              </a:rPr>
              <a:t> </a:t>
            </a:r>
            <a:br>
              <a:rPr lang="en-GB" sz="1000">
                <a:latin typeface="Georgia"/>
              </a:rPr>
            </a:br>
            <a:r>
              <a:rPr lang="en-GB" sz="1000">
                <a:effectLst/>
                <a:latin typeface="Georgia"/>
              </a:rPr>
              <a:t>OF SAXE GOTHA</a:t>
            </a:r>
          </a:p>
        </p:txBody>
      </p:sp>
      <p:sp>
        <p:nvSpPr>
          <p:cNvPr id="43" name="TextBox 42">
            <a:extLst>
              <a:ext uri="{FF2B5EF4-FFF2-40B4-BE49-F238E27FC236}">
                <a16:creationId xmlns:a16="http://schemas.microsoft.com/office/drawing/2014/main" id="{0C6D0A15-6C48-BBC2-B6C5-4EB41EFA9D37}"/>
              </a:ext>
              <a:ext uri="{C183D7F6-B498-43B3-948B-1728B52AA6E4}">
                <adec:decorative xmlns:adec="http://schemas.microsoft.com/office/drawing/2017/decorative" val="1"/>
              </a:ext>
            </a:extLst>
          </p:cNvPr>
          <p:cNvSpPr txBox="1"/>
          <p:nvPr/>
        </p:nvSpPr>
        <p:spPr>
          <a:xfrm>
            <a:off x="5778612" y="3576414"/>
            <a:ext cx="768400"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1707-51</a:t>
            </a:r>
          </a:p>
        </p:txBody>
      </p:sp>
      <p:cxnSp>
        <p:nvCxnSpPr>
          <p:cNvPr id="44" name="Straight Connector 43">
            <a:extLst>
              <a:ext uri="{FF2B5EF4-FFF2-40B4-BE49-F238E27FC236}">
                <a16:creationId xmlns:a16="http://schemas.microsoft.com/office/drawing/2014/main" id="{EB3CE8FC-39A7-BAA0-8379-011EAB4E8BAD}"/>
              </a:ext>
              <a:ext uri="{C183D7F6-B498-43B3-948B-1728B52AA6E4}">
                <adec:decorative xmlns:adec="http://schemas.microsoft.com/office/drawing/2017/decorative" val="1"/>
              </a:ext>
            </a:extLst>
          </p:cNvPr>
          <p:cNvCxnSpPr>
            <a:cxnSpLocks/>
          </p:cNvCxnSpPr>
          <p:nvPr/>
        </p:nvCxnSpPr>
        <p:spPr>
          <a:xfrm>
            <a:off x="6833780" y="350401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B69C88D-2879-B48A-53E3-FFD90C3766AE}"/>
              </a:ext>
              <a:ext uri="{C183D7F6-B498-43B3-948B-1728B52AA6E4}">
                <adec:decorative xmlns:adec="http://schemas.microsoft.com/office/drawing/2017/decorative" val="1"/>
              </a:ext>
            </a:extLst>
          </p:cNvPr>
          <p:cNvCxnSpPr>
            <a:cxnSpLocks/>
          </p:cNvCxnSpPr>
          <p:nvPr/>
        </p:nvCxnSpPr>
        <p:spPr>
          <a:xfrm>
            <a:off x="6833780" y="354761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DCF8F38-DA05-ED1E-0403-CF910B0EC752}"/>
              </a:ext>
              <a:ext uri="{C183D7F6-B498-43B3-948B-1728B52AA6E4}">
                <adec:decorative xmlns:adec="http://schemas.microsoft.com/office/drawing/2017/decorative" val="1"/>
              </a:ext>
            </a:extLst>
          </p:cNvPr>
          <p:cNvSpPr txBox="1"/>
          <p:nvPr/>
        </p:nvSpPr>
        <p:spPr>
          <a:xfrm>
            <a:off x="7153286" y="3575709"/>
            <a:ext cx="1047559"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1719-</a:t>
            </a:r>
            <a:r>
              <a:rPr lang="en-GB" sz="900">
                <a:effectLst/>
                <a:latin typeface="Georgia" panose="02040502050405020303" pitchFamily="18" charset="0"/>
              </a:rPr>
              <a:t>72</a:t>
            </a:r>
          </a:p>
        </p:txBody>
      </p:sp>
      <p:sp>
        <p:nvSpPr>
          <p:cNvPr id="48" name="Oval 47">
            <a:extLst>
              <a:ext uri="{FF2B5EF4-FFF2-40B4-BE49-F238E27FC236}">
                <a16:creationId xmlns:a16="http://schemas.microsoft.com/office/drawing/2014/main" id="{86E1D852-DBA0-E2E8-DE8E-9220F424D757}"/>
              </a:ext>
              <a:ext uri="{C183D7F6-B498-43B3-948B-1728B52AA6E4}">
                <adec:decorative xmlns:adec="http://schemas.microsoft.com/office/drawing/2017/decorative" val="1"/>
              </a:ext>
            </a:extLst>
          </p:cNvPr>
          <p:cNvSpPr/>
          <p:nvPr/>
        </p:nvSpPr>
        <p:spPr>
          <a:xfrm>
            <a:off x="6508213" y="1330670"/>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5459A637-2ADB-1137-D2DD-C0AC6D5E5F7B}"/>
              </a:ext>
              <a:ext uri="{C183D7F6-B498-43B3-948B-1728B52AA6E4}">
                <adec:decorative xmlns:adec="http://schemas.microsoft.com/office/drawing/2017/decorative" val="1"/>
              </a:ext>
            </a:extLst>
          </p:cNvPr>
          <p:cNvCxnSpPr>
            <a:cxnSpLocks/>
          </p:cNvCxnSpPr>
          <p:nvPr/>
        </p:nvCxnSpPr>
        <p:spPr>
          <a:xfrm>
            <a:off x="2500444" y="5042336"/>
            <a:ext cx="5545850"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207F31D8-BA76-5491-D731-09D01F8DB84D}"/>
              </a:ext>
              <a:ext uri="{C183D7F6-B498-43B3-948B-1728B52AA6E4}">
                <adec:decorative xmlns:adec="http://schemas.microsoft.com/office/drawing/2017/decorative" val="1"/>
              </a:ext>
            </a:extLst>
          </p:cNvPr>
          <p:cNvSpPr/>
          <p:nvPr/>
        </p:nvSpPr>
        <p:spPr>
          <a:xfrm>
            <a:off x="5486420" y="5143641"/>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347592DA-B91A-3BD4-9F51-F022D56E631B}"/>
              </a:ext>
              <a:ext uri="{C183D7F6-B498-43B3-948B-1728B52AA6E4}">
                <adec:decorative xmlns:adec="http://schemas.microsoft.com/office/drawing/2017/decorative" val="1"/>
              </a:ext>
            </a:extLst>
          </p:cNvPr>
          <p:cNvCxnSpPr>
            <a:cxnSpLocks/>
          </p:cNvCxnSpPr>
          <p:nvPr/>
        </p:nvCxnSpPr>
        <p:spPr>
          <a:xfrm>
            <a:off x="7718087" y="466145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F94B170C-84CA-6672-0A60-115BD5C433F3}"/>
              </a:ext>
              <a:ext uri="{C183D7F6-B498-43B3-948B-1728B52AA6E4}">
                <adec:decorative xmlns:adec="http://schemas.microsoft.com/office/drawing/2017/decorative" val="1"/>
              </a:ext>
            </a:extLst>
          </p:cNvPr>
          <p:cNvCxnSpPr>
            <a:cxnSpLocks/>
          </p:cNvCxnSpPr>
          <p:nvPr/>
        </p:nvCxnSpPr>
        <p:spPr>
          <a:xfrm>
            <a:off x="7718087" y="47050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630092F6-0A0E-A5DD-78DC-9AF088A09C2B}"/>
              </a:ext>
              <a:ext uri="{C183D7F6-B498-43B3-948B-1728B52AA6E4}">
                <adec:decorative xmlns:adec="http://schemas.microsoft.com/office/drawing/2017/decorative" val="1"/>
              </a:ext>
            </a:extLst>
          </p:cNvPr>
          <p:cNvSpPr txBox="1"/>
          <p:nvPr/>
        </p:nvSpPr>
        <p:spPr>
          <a:xfrm>
            <a:off x="5054680" y="589213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WILLIAM IV</a:t>
            </a:r>
            <a:endParaRPr lang="en-GB" sz="1000">
              <a:solidFill>
                <a:srgbClr val="9D691F"/>
              </a:solidFill>
              <a:effectLst/>
              <a:latin typeface="Georgia" panose="02040502050405020303" pitchFamily="18" charset="0"/>
            </a:endParaRPr>
          </a:p>
        </p:txBody>
      </p:sp>
      <p:pic>
        <p:nvPicPr>
          <p:cNvPr id="107" name="Picture 106">
            <a:extLst>
              <a:ext uri="{FF2B5EF4-FFF2-40B4-BE49-F238E27FC236}">
                <a16:creationId xmlns:a16="http://schemas.microsoft.com/office/drawing/2014/main" id="{2DC1573E-8A62-A9FF-1525-0F0F48FE62CC}"/>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147066" y="5779839"/>
            <a:ext cx="408100" cy="408100"/>
          </a:xfrm>
          <a:prstGeom prst="rect">
            <a:avLst/>
          </a:prstGeom>
        </p:spPr>
      </p:pic>
      <p:sp>
        <p:nvSpPr>
          <p:cNvPr id="108" name="TextBox 107">
            <a:extLst>
              <a:ext uri="{FF2B5EF4-FFF2-40B4-BE49-F238E27FC236}">
                <a16:creationId xmlns:a16="http://schemas.microsoft.com/office/drawing/2014/main" id="{BCF30B81-E64B-D2B8-3C5B-FF05BCC6EE81}"/>
              </a:ext>
              <a:ext uri="{C183D7F6-B498-43B3-948B-1728B52AA6E4}">
                <adec:decorative xmlns:adec="http://schemas.microsoft.com/office/drawing/2017/decorative" val="1"/>
              </a:ext>
            </a:extLst>
          </p:cNvPr>
          <p:cNvSpPr txBox="1"/>
          <p:nvPr/>
        </p:nvSpPr>
        <p:spPr>
          <a:xfrm>
            <a:off x="5373176" y="6040676"/>
            <a:ext cx="853606"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1765-1837</a:t>
            </a:r>
            <a:br>
              <a:rPr lang="en-GB" sz="900">
                <a:latin typeface="Georgia"/>
              </a:rPr>
            </a:br>
            <a:r>
              <a:rPr lang="en-GB" sz="900" i="1">
                <a:latin typeface="Georgia"/>
              </a:rPr>
              <a:t> </a:t>
            </a:r>
            <a:r>
              <a:rPr lang="en-GB" sz="900" i="1">
                <a:effectLst/>
                <a:latin typeface="Georgia"/>
              </a:rPr>
              <a:t>(</a:t>
            </a:r>
            <a:r>
              <a:rPr lang="en-GB" sz="900" i="1">
                <a:latin typeface="Georgia"/>
              </a:rPr>
              <a:t>r</a:t>
            </a:r>
            <a:r>
              <a:rPr lang="en-GB" sz="900" i="1">
                <a:effectLst/>
                <a:latin typeface="Georgia"/>
              </a:rPr>
              <a:t>. 1830-7)</a:t>
            </a:r>
          </a:p>
        </p:txBody>
      </p:sp>
      <p:sp>
        <p:nvSpPr>
          <p:cNvPr id="109" name="TextBox 108">
            <a:extLst>
              <a:ext uri="{FF2B5EF4-FFF2-40B4-BE49-F238E27FC236}">
                <a16:creationId xmlns:a16="http://schemas.microsoft.com/office/drawing/2014/main" id="{E4B9701A-9564-F7F2-2325-892B233ACA32}"/>
              </a:ext>
              <a:ext uri="{C183D7F6-B498-43B3-948B-1728B52AA6E4}">
                <adec:decorative xmlns:adec="http://schemas.microsoft.com/office/drawing/2017/decorative" val="1"/>
              </a:ext>
            </a:extLst>
          </p:cNvPr>
          <p:cNvSpPr txBox="1"/>
          <p:nvPr/>
        </p:nvSpPr>
        <p:spPr>
          <a:xfrm>
            <a:off x="1781640" y="5885781"/>
            <a:ext cx="1501588" cy="246221"/>
          </a:xfrm>
          <a:prstGeom prst="rect">
            <a:avLst/>
          </a:prstGeom>
          <a:noFill/>
        </p:spPr>
        <p:txBody>
          <a:bodyPr wrap="square" rtlCol="0">
            <a:spAutoFit/>
          </a:bodyPr>
          <a:lstStyle/>
          <a:p>
            <a:pPr algn="ctr" defTabSz="144000">
              <a:spcBef>
                <a:spcPts val="600"/>
              </a:spcBef>
            </a:pPr>
            <a:r>
              <a:rPr lang="en-GB" sz="1000">
                <a:solidFill>
                  <a:srgbClr val="B07622"/>
                </a:solidFill>
                <a:effectLst/>
                <a:latin typeface="Georgia" panose="02040502050405020303" pitchFamily="18" charset="0"/>
              </a:rPr>
              <a:t>GEORGE IV</a:t>
            </a:r>
          </a:p>
        </p:txBody>
      </p:sp>
      <p:cxnSp>
        <p:nvCxnSpPr>
          <p:cNvPr id="110" name="Straight Connector 109">
            <a:extLst>
              <a:ext uri="{FF2B5EF4-FFF2-40B4-BE49-F238E27FC236}">
                <a16:creationId xmlns:a16="http://schemas.microsoft.com/office/drawing/2014/main" id="{E4C3F4F8-0D17-4EB0-7551-797AE01DF74C}"/>
              </a:ext>
              <a:ext uri="{C183D7F6-B498-43B3-948B-1728B52AA6E4}">
                <adec:decorative xmlns:adec="http://schemas.microsoft.com/office/drawing/2017/decorative" val="1"/>
              </a:ext>
            </a:extLst>
          </p:cNvPr>
          <p:cNvCxnSpPr>
            <a:cxnSpLocks/>
          </p:cNvCxnSpPr>
          <p:nvPr/>
        </p:nvCxnSpPr>
        <p:spPr>
          <a:xfrm>
            <a:off x="5124898" y="604041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966DC640-5B90-0373-AF57-B73100D61587}"/>
              </a:ext>
              <a:ext uri="{C183D7F6-B498-43B3-948B-1728B52AA6E4}">
                <adec:decorative xmlns:adec="http://schemas.microsoft.com/office/drawing/2017/decorative" val="1"/>
              </a:ext>
            </a:extLst>
          </p:cNvPr>
          <p:cNvCxnSpPr>
            <a:cxnSpLocks/>
          </p:cNvCxnSpPr>
          <p:nvPr/>
        </p:nvCxnSpPr>
        <p:spPr>
          <a:xfrm>
            <a:off x="5124898" y="609196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B2D7A7C8-B393-633C-E399-1A58C7810B7D}"/>
              </a:ext>
              <a:ext uri="{C183D7F6-B498-43B3-948B-1728B52AA6E4}">
                <adec:decorative xmlns:adec="http://schemas.microsoft.com/office/drawing/2017/decorative" val="1"/>
              </a:ext>
            </a:extLst>
          </p:cNvPr>
          <p:cNvSpPr txBox="1"/>
          <p:nvPr/>
        </p:nvSpPr>
        <p:spPr>
          <a:xfrm>
            <a:off x="2012636" y="6045079"/>
            <a:ext cx="1020669"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1762-1830</a:t>
            </a:r>
            <a:br>
              <a:rPr lang="en-GB" sz="900">
                <a:latin typeface="Georgia"/>
              </a:rPr>
            </a:br>
            <a:r>
              <a:rPr lang="en-GB" sz="900" i="1">
                <a:effectLst/>
                <a:latin typeface="Georgia"/>
              </a:rPr>
              <a:t>(r. 1820-30)</a:t>
            </a:r>
          </a:p>
        </p:txBody>
      </p:sp>
      <p:sp>
        <p:nvSpPr>
          <p:cNvPr id="4" name="Rectangle 3">
            <a:extLst>
              <a:ext uri="{FF2B5EF4-FFF2-40B4-BE49-F238E27FC236}">
                <a16:creationId xmlns:a16="http://schemas.microsoft.com/office/drawing/2014/main" id="{1F87B01E-CA95-973B-1D73-CD9ABCB9F8F9}"/>
              </a:ext>
              <a:ext uri="{C183D7F6-B498-43B3-948B-1728B52AA6E4}">
                <adec:decorative xmlns:adec="http://schemas.microsoft.com/office/drawing/2017/decorative" val="1"/>
              </a:ext>
            </a:extLst>
          </p:cNvPr>
          <p:cNvSpPr/>
          <p:nvPr/>
        </p:nvSpPr>
        <p:spPr>
          <a:xfrm>
            <a:off x="10504157" y="522920"/>
            <a:ext cx="1129407" cy="102210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307897-8241-EC01-F664-147BAA99A5AF}"/>
              </a:ext>
              <a:ext uri="{C183D7F6-B498-43B3-948B-1728B52AA6E4}">
                <adec:decorative xmlns:adec="http://schemas.microsoft.com/office/drawing/2017/decorative" val="1"/>
              </a:ext>
            </a:extLst>
          </p:cNvPr>
          <p:cNvSpPr txBox="1"/>
          <p:nvPr/>
        </p:nvSpPr>
        <p:spPr>
          <a:xfrm>
            <a:off x="10568717" y="807619"/>
            <a:ext cx="1064847" cy="600164"/>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reigned</a:t>
            </a:r>
          </a:p>
          <a:p>
            <a:r>
              <a:rPr lang="en-GB" sz="1100" i="1">
                <a:latin typeface="Georgia" panose="02040502050405020303" pitchFamily="18" charset="0"/>
              </a:rPr>
              <a:t>       monarch</a:t>
            </a:r>
          </a:p>
          <a:p>
            <a:r>
              <a:rPr lang="en-GB" sz="1100" i="1">
                <a:latin typeface="Georgia" panose="02040502050405020303" pitchFamily="18" charset="0"/>
              </a:rPr>
              <a:t>       married </a:t>
            </a:r>
          </a:p>
        </p:txBody>
      </p:sp>
      <p:sp>
        <p:nvSpPr>
          <p:cNvPr id="8" name="TextBox 7">
            <a:extLst>
              <a:ext uri="{FF2B5EF4-FFF2-40B4-BE49-F238E27FC236}">
                <a16:creationId xmlns:a16="http://schemas.microsoft.com/office/drawing/2014/main" id="{356A3C3C-17BD-018C-B726-AB28C2B730E6}"/>
              </a:ext>
              <a:ext uri="{C183D7F6-B498-43B3-948B-1728B52AA6E4}">
                <adec:decorative xmlns:adec="http://schemas.microsoft.com/office/drawing/2017/decorative" val="1"/>
              </a:ext>
            </a:extLst>
          </p:cNvPr>
          <p:cNvSpPr txBox="1"/>
          <p:nvPr/>
        </p:nvSpPr>
        <p:spPr>
          <a:xfrm>
            <a:off x="10568717" y="596322"/>
            <a:ext cx="528129"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876972A3-82CD-8374-4887-93A8FEA72B67}"/>
              </a:ext>
              <a:ext uri="{C183D7F6-B498-43B3-948B-1728B52AA6E4}">
                <adec:decorative xmlns:adec="http://schemas.microsoft.com/office/drawing/2017/decorative" val="1"/>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0540653" y="920836"/>
            <a:ext cx="353153" cy="353153"/>
          </a:xfrm>
          <a:prstGeom prst="rect">
            <a:avLst/>
          </a:prstGeom>
        </p:spPr>
      </p:pic>
      <p:cxnSp>
        <p:nvCxnSpPr>
          <p:cNvPr id="15" name="Straight Connector 14">
            <a:extLst>
              <a:ext uri="{FF2B5EF4-FFF2-40B4-BE49-F238E27FC236}">
                <a16:creationId xmlns:a16="http://schemas.microsoft.com/office/drawing/2014/main" id="{099D2B55-5D68-63D0-4E12-970ADC08D7DE}"/>
              </a:ext>
              <a:ext uri="{C183D7F6-B498-43B3-948B-1728B52AA6E4}">
                <adec:decorative xmlns:adec="http://schemas.microsoft.com/office/drawing/2017/decorative" val="1"/>
              </a:ext>
            </a:extLst>
          </p:cNvPr>
          <p:cNvCxnSpPr>
            <a:cxnSpLocks/>
          </p:cNvCxnSpPr>
          <p:nvPr/>
        </p:nvCxnSpPr>
        <p:spPr>
          <a:xfrm>
            <a:off x="10646514" y="126530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E2B65A-A718-E953-3C1F-4C1107CFF023}"/>
              </a:ext>
              <a:ext uri="{C183D7F6-B498-43B3-948B-1728B52AA6E4}">
                <adec:decorative xmlns:adec="http://schemas.microsoft.com/office/drawing/2017/decorative" val="1"/>
              </a:ext>
            </a:extLst>
          </p:cNvPr>
          <p:cNvCxnSpPr>
            <a:cxnSpLocks/>
          </p:cNvCxnSpPr>
          <p:nvPr/>
        </p:nvCxnSpPr>
        <p:spPr>
          <a:xfrm>
            <a:off x="10646514" y="1316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9C9D3FB-D111-6F29-14C6-A926B9445003}"/>
              </a:ext>
              <a:ext uri="{C183D7F6-B498-43B3-948B-1728B52AA6E4}">
                <adec:decorative xmlns:adec="http://schemas.microsoft.com/office/drawing/2017/decorative" val="1"/>
              </a:ext>
            </a:extLst>
          </p:cNvPr>
          <p:cNvSpPr txBox="1"/>
          <p:nvPr/>
        </p:nvSpPr>
        <p:spPr>
          <a:xfrm>
            <a:off x="5426896" y="948897"/>
            <a:ext cx="1499103"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SOPHIA DORETHEA</a:t>
            </a:r>
          </a:p>
        </p:txBody>
      </p:sp>
      <p:sp>
        <p:nvSpPr>
          <p:cNvPr id="77" name="TextBox 76">
            <a:extLst>
              <a:ext uri="{FF2B5EF4-FFF2-40B4-BE49-F238E27FC236}">
                <a16:creationId xmlns:a16="http://schemas.microsoft.com/office/drawing/2014/main" id="{424CAC58-6967-8760-8F1C-B921EDFEF357}"/>
              </a:ext>
              <a:ext uri="{C183D7F6-B498-43B3-948B-1728B52AA6E4}">
                <adec:decorative xmlns:adec="http://schemas.microsoft.com/office/drawing/2017/decorative" val="1"/>
              </a:ext>
            </a:extLst>
          </p:cNvPr>
          <p:cNvSpPr txBox="1"/>
          <p:nvPr/>
        </p:nvSpPr>
        <p:spPr>
          <a:xfrm>
            <a:off x="473935" y="5885000"/>
            <a:ext cx="1257669"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CAROLINE </a:t>
            </a:r>
            <a:br>
              <a:rPr lang="en-GB" sz="1000">
                <a:latin typeface="Georgia"/>
              </a:rPr>
            </a:br>
            <a:r>
              <a:rPr lang="en-GB" sz="1000">
                <a:latin typeface="Georgia"/>
              </a:rPr>
              <a:t>OF BRUNSWICK</a:t>
            </a:r>
            <a:endParaRPr lang="en-GB" sz="1000">
              <a:effectLst/>
              <a:latin typeface="Georgia"/>
            </a:endParaRPr>
          </a:p>
        </p:txBody>
      </p:sp>
      <p:sp>
        <p:nvSpPr>
          <p:cNvPr id="81" name="TextBox 80">
            <a:extLst>
              <a:ext uri="{FF2B5EF4-FFF2-40B4-BE49-F238E27FC236}">
                <a16:creationId xmlns:a16="http://schemas.microsoft.com/office/drawing/2014/main" id="{23881318-0471-548F-4C02-98AC9F3CC02D}"/>
              </a:ext>
              <a:ext uri="{C183D7F6-B498-43B3-948B-1728B52AA6E4}">
                <adec:decorative xmlns:adec="http://schemas.microsoft.com/office/drawing/2017/decorative" val="1"/>
              </a:ext>
            </a:extLst>
          </p:cNvPr>
          <p:cNvSpPr txBox="1"/>
          <p:nvPr/>
        </p:nvSpPr>
        <p:spPr>
          <a:xfrm>
            <a:off x="648821" y="6201759"/>
            <a:ext cx="885199"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1768-</a:t>
            </a:r>
            <a:r>
              <a:rPr lang="en-GB" sz="900">
                <a:effectLst/>
                <a:latin typeface="Georgia" panose="02040502050405020303" pitchFamily="18" charset="0"/>
              </a:rPr>
              <a:t>1821</a:t>
            </a:r>
          </a:p>
        </p:txBody>
      </p:sp>
      <p:sp>
        <p:nvSpPr>
          <p:cNvPr id="84" name="TextBox 83">
            <a:extLst>
              <a:ext uri="{FF2B5EF4-FFF2-40B4-BE49-F238E27FC236}">
                <a16:creationId xmlns:a16="http://schemas.microsoft.com/office/drawing/2014/main" id="{F78EB79F-89AC-07E2-7929-B608F0874A9B}"/>
              </a:ext>
              <a:ext uri="{C183D7F6-B498-43B3-948B-1728B52AA6E4}">
                <adec:decorative xmlns:adec="http://schemas.microsoft.com/office/drawing/2017/decorative" val="1"/>
              </a:ext>
            </a:extLst>
          </p:cNvPr>
          <p:cNvSpPr txBox="1"/>
          <p:nvPr/>
        </p:nvSpPr>
        <p:spPr>
          <a:xfrm>
            <a:off x="6418818" y="2445691"/>
            <a:ext cx="78623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1683-1737</a:t>
            </a:r>
            <a:endParaRPr lang="en-GB" sz="900">
              <a:effectLst/>
              <a:latin typeface="Georgia" panose="02040502050405020303" pitchFamily="18" charset="0"/>
            </a:endParaRPr>
          </a:p>
        </p:txBody>
      </p:sp>
      <p:sp>
        <p:nvSpPr>
          <p:cNvPr id="88" name="TextBox 87">
            <a:extLst>
              <a:ext uri="{FF2B5EF4-FFF2-40B4-BE49-F238E27FC236}">
                <a16:creationId xmlns:a16="http://schemas.microsoft.com/office/drawing/2014/main" id="{43294265-FE92-6B89-73E6-990F952E2ACA}"/>
              </a:ext>
              <a:ext uri="{C183D7F6-B498-43B3-948B-1728B52AA6E4}">
                <adec:decorative xmlns:adec="http://schemas.microsoft.com/office/drawing/2017/decorative" val="1"/>
              </a:ext>
            </a:extLst>
          </p:cNvPr>
          <p:cNvSpPr txBox="1"/>
          <p:nvPr/>
        </p:nvSpPr>
        <p:spPr>
          <a:xfrm>
            <a:off x="5564944" y="1114130"/>
            <a:ext cx="118588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1666-1726</a:t>
            </a:r>
            <a:endParaRPr lang="en-GB" sz="900">
              <a:effectLst/>
              <a:latin typeface="Georgia" panose="02040502050405020303" pitchFamily="18" charset="0"/>
            </a:endParaRPr>
          </a:p>
        </p:txBody>
      </p:sp>
      <p:sp>
        <p:nvSpPr>
          <p:cNvPr id="10" name="Oval 9">
            <a:extLst>
              <a:ext uri="{FF2B5EF4-FFF2-40B4-BE49-F238E27FC236}">
                <a16:creationId xmlns:a16="http://schemas.microsoft.com/office/drawing/2014/main" id="{9F8DE41E-D3E3-689B-72A9-CE68BF20B4DB}"/>
              </a:ext>
              <a:ext uri="{C183D7F6-B498-43B3-948B-1728B52AA6E4}">
                <adec:decorative xmlns:adec="http://schemas.microsoft.com/office/drawing/2017/decorative" val="1"/>
              </a:ext>
            </a:extLst>
          </p:cNvPr>
          <p:cNvSpPr/>
          <p:nvPr/>
        </p:nvSpPr>
        <p:spPr>
          <a:xfrm>
            <a:off x="5026416" y="1341849"/>
            <a:ext cx="588935" cy="751667"/>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2E0450A-1329-9976-ABC4-D571882CD508}"/>
              </a:ext>
              <a:ext uri="{C183D7F6-B498-43B3-948B-1728B52AA6E4}">
                <adec:decorative xmlns:adec="http://schemas.microsoft.com/office/drawing/2017/decorative" val="1"/>
              </a:ext>
            </a:extLst>
          </p:cNvPr>
          <p:cNvSpPr/>
          <p:nvPr/>
        </p:nvSpPr>
        <p:spPr>
          <a:xfrm>
            <a:off x="6616118" y="3730903"/>
            <a:ext cx="588935" cy="751667"/>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2572F2BF-C6D0-5F3E-EA0C-C8CBE7CE4CF7}"/>
              </a:ext>
              <a:ext uri="{C183D7F6-B498-43B3-948B-1728B52AA6E4}">
                <adec:decorative xmlns:adec="http://schemas.microsoft.com/office/drawing/2017/decorative" val="1"/>
              </a:ext>
            </a:extLst>
          </p:cNvPr>
          <p:cNvSpPr txBox="1"/>
          <p:nvPr/>
        </p:nvSpPr>
        <p:spPr>
          <a:xfrm>
            <a:off x="6159792" y="4499745"/>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III</a:t>
            </a:r>
          </a:p>
        </p:txBody>
      </p:sp>
      <p:pic>
        <p:nvPicPr>
          <p:cNvPr id="90" name="Picture 89">
            <a:extLst>
              <a:ext uri="{FF2B5EF4-FFF2-40B4-BE49-F238E27FC236}">
                <a16:creationId xmlns:a16="http://schemas.microsoft.com/office/drawing/2014/main" id="{40A874F8-FAE5-6F93-B8D1-4C5E89B2061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216988" y="4388825"/>
            <a:ext cx="408100" cy="408100"/>
          </a:xfrm>
          <a:prstGeom prst="rect">
            <a:avLst/>
          </a:prstGeom>
        </p:spPr>
      </p:pic>
      <p:sp>
        <p:nvSpPr>
          <p:cNvPr id="98" name="TextBox 97">
            <a:extLst>
              <a:ext uri="{FF2B5EF4-FFF2-40B4-BE49-F238E27FC236}">
                <a16:creationId xmlns:a16="http://schemas.microsoft.com/office/drawing/2014/main" id="{7AACC2FA-3964-4087-3160-D885F49E02C9}"/>
              </a:ext>
              <a:ext uri="{C183D7F6-B498-43B3-948B-1728B52AA6E4}">
                <adec:decorative xmlns:adec="http://schemas.microsoft.com/office/drawing/2017/decorative" val="1"/>
              </a:ext>
            </a:extLst>
          </p:cNvPr>
          <p:cNvSpPr txBox="1"/>
          <p:nvPr/>
        </p:nvSpPr>
        <p:spPr>
          <a:xfrm>
            <a:off x="6172492" y="4657999"/>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1738-1820</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1760</a:t>
            </a:r>
            <a:r>
              <a:rPr lang="en-GB" sz="900" i="1">
                <a:effectLst/>
                <a:latin typeface="Georgia"/>
              </a:rPr>
              <a:t>-1820)</a:t>
            </a:r>
          </a:p>
        </p:txBody>
      </p:sp>
      <p:sp>
        <p:nvSpPr>
          <p:cNvPr id="100" name="TextBox 99">
            <a:extLst>
              <a:ext uri="{FF2B5EF4-FFF2-40B4-BE49-F238E27FC236}">
                <a16:creationId xmlns:a16="http://schemas.microsoft.com/office/drawing/2014/main" id="{1C19CD5E-D214-56CC-8240-82A6ED68BDD6}"/>
              </a:ext>
              <a:ext uri="{C183D7F6-B498-43B3-948B-1728B52AA6E4}">
                <adec:decorative xmlns:adec="http://schemas.microsoft.com/office/drawing/2017/decorative" val="1"/>
              </a:ext>
            </a:extLst>
          </p:cNvPr>
          <p:cNvSpPr txBox="1"/>
          <p:nvPr/>
        </p:nvSpPr>
        <p:spPr>
          <a:xfrm>
            <a:off x="7873889" y="4492366"/>
            <a:ext cx="1421113" cy="400110"/>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CHARLOTTE</a:t>
            </a:r>
            <a:r>
              <a:rPr lang="en-GB" sz="1000">
                <a:latin typeface="Georgia"/>
              </a:rPr>
              <a:t> </a:t>
            </a:r>
            <a:br>
              <a:rPr lang="en-GB" sz="1000">
                <a:latin typeface="Georgia"/>
              </a:rPr>
            </a:br>
            <a:r>
              <a:rPr lang="en-GB" sz="1000">
                <a:effectLst/>
                <a:latin typeface="Georgia"/>
              </a:rPr>
              <a:t>OF MECKLENBERG</a:t>
            </a:r>
          </a:p>
        </p:txBody>
      </p:sp>
      <p:sp>
        <p:nvSpPr>
          <p:cNvPr id="101" name="Oval 100">
            <a:extLst>
              <a:ext uri="{FF2B5EF4-FFF2-40B4-BE49-F238E27FC236}">
                <a16:creationId xmlns:a16="http://schemas.microsoft.com/office/drawing/2014/main" id="{1384C6A5-9476-8E13-A398-9A9F84CC2658}"/>
              </a:ext>
              <a:ext uri="{C183D7F6-B498-43B3-948B-1728B52AA6E4}">
                <adec:decorative xmlns:adec="http://schemas.microsoft.com/office/drawing/2017/decorative" val="1"/>
              </a:ext>
            </a:extLst>
          </p:cNvPr>
          <p:cNvSpPr/>
          <p:nvPr/>
        </p:nvSpPr>
        <p:spPr>
          <a:xfrm>
            <a:off x="8252382" y="3695598"/>
            <a:ext cx="588935" cy="751667"/>
          </a:xfrm>
          <a:prstGeom prst="ellipse">
            <a:avLst/>
          </a:prstGeom>
          <a:blipFill dpi="0" rotWithShape="1">
            <a:blip r:embed="rId12"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88EC4FBF-C737-E15A-437F-90A7A8FFD662}"/>
              </a:ext>
              <a:ext uri="{C183D7F6-B498-43B3-948B-1728B52AA6E4}">
                <adec:decorative xmlns:adec="http://schemas.microsoft.com/office/drawing/2017/decorative" val="1"/>
              </a:ext>
            </a:extLst>
          </p:cNvPr>
          <p:cNvSpPr txBox="1"/>
          <p:nvPr/>
        </p:nvSpPr>
        <p:spPr>
          <a:xfrm>
            <a:off x="8191519" y="4792441"/>
            <a:ext cx="740994"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1744-</a:t>
            </a:r>
            <a:r>
              <a:rPr lang="en-GB" sz="900">
                <a:effectLst/>
                <a:latin typeface="Georgia" panose="02040502050405020303" pitchFamily="18" charset="0"/>
              </a:rPr>
              <a:t>1818</a:t>
            </a:r>
          </a:p>
        </p:txBody>
      </p:sp>
      <p:cxnSp>
        <p:nvCxnSpPr>
          <p:cNvPr id="104" name="Straight Connector 103">
            <a:extLst>
              <a:ext uri="{FF2B5EF4-FFF2-40B4-BE49-F238E27FC236}">
                <a16:creationId xmlns:a16="http://schemas.microsoft.com/office/drawing/2014/main" id="{A3EBD336-8EA1-5264-7B50-A5868AD199BE}"/>
              </a:ext>
              <a:ext uri="{C183D7F6-B498-43B3-948B-1728B52AA6E4}">
                <adec:decorative xmlns:adec="http://schemas.microsoft.com/office/drawing/2017/decorative" val="1"/>
              </a:ext>
            </a:extLst>
          </p:cNvPr>
          <p:cNvCxnSpPr>
            <a:cxnSpLocks/>
          </p:cNvCxnSpPr>
          <p:nvPr/>
        </p:nvCxnSpPr>
        <p:spPr>
          <a:xfrm>
            <a:off x="7789749" y="4826647"/>
            <a:ext cx="0" cy="215689"/>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05" name="Oval 104">
            <a:extLst>
              <a:ext uri="{FF2B5EF4-FFF2-40B4-BE49-F238E27FC236}">
                <a16:creationId xmlns:a16="http://schemas.microsoft.com/office/drawing/2014/main" id="{853396EB-6F7B-1F85-EABD-196CDFC8E083}"/>
              </a:ext>
              <a:ext uri="{C183D7F6-B498-43B3-948B-1728B52AA6E4}">
                <adec:decorative xmlns:adec="http://schemas.microsoft.com/office/drawing/2017/decorative" val="1"/>
              </a:ext>
            </a:extLst>
          </p:cNvPr>
          <p:cNvSpPr/>
          <p:nvPr/>
        </p:nvSpPr>
        <p:spPr>
          <a:xfrm>
            <a:off x="2205977" y="5127365"/>
            <a:ext cx="588935" cy="751667"/>
          </a:xfrm>
          <a:prstGeom prst="ellipse">
            <a:avLst/>
          </a:prstGeom>
          <a:blipFill dpi="0" rotWithShape="1">
            <a:blip r:embed="rId13"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TextBox 115">
            <a:extLst>
              <a:ext uri="{FF2B5EF4-FFF2-40B4-BE49-F238E27FC236}">
                <a16:creationId xmlns:a16="http://schemas.microsoft.com/office/drawing/2014/main" id="{784C2F95-5121-BC09-F12D-52425D0896FF}"/>
              </a:ext>
              <a:ext uri="{C183D7F6-B498-43B3-948B-1728B52AA6E4}">
                <adec:decorative xmlns:adec="http://schemas.microsoft.com/office/drawing/2017/decorative" val="1"/>
              </a:ext>
            </a:extLst>
          </p:cNvPr>
          <p:cNvSpPr txBox="1"/>
          <p:nvPr/>
        </p:nvSpPr>
        <p:spPr>
          <a:xfrm>
            <a:off x="7296572" y="5112946"/>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EDWARD</a:t>
            </a:r>
            <a:br>
              <a:rPr lang="en-GB" sz="1000">
                <a:latin typeface="Georgia"/>
              </a:rPr>
            </a:br>
            <a:r>
              <a:rPr lang="en-GB" sz="1000">
                <a:latin typeface="Georgia"/>
              </a:rPr>
              <a:t>DUKE OF KENT</a:t>
            </a:r>
            <a:endParaRPr lang="en-GB" sz="1000">
              <a:effectLst/>
              <a:latin typeface="Georgia"/>
            </a:endParaRPr>
          </a:p>
        </p:txBody>
      </p:sp>
      <p:sp>
        <p:nvSpPr>
          <p:cNvPr id="117" name="TextBox 116">
            <a:extLst>
              <a:ext uri="{FF2B5EF4-FFF2-40B4-BE49-F238E27FC236}">
                <a16:creationId xmlns:a16="http://schemas.microsoft.com/office/drawing/2014/main" id="{3FDF16E3-99E6-5D27-3384-A956700FA173}"/>
              </a:ext>
              <a:ext uri="{C183D7F6-B498-43B3-948B-1728B52AA6E4}">
                <adec:decorative xmlns:adec="http://schemas.microsoft.com/office/drawing/2017/decorative" val="1"/>
              </a:ext>
            </a:extLst>
          </p:cNvPr>
          <p:cNvSpPr txBox="1"/>
          <p:nvPr/>
        </p:nvSpPr>
        <p:spPr>
          <a:xfrm>
            <a:off x="9035217" y="5118856"/>
            <a:ext cx="1501588"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VICTOIRE OF SAXE-COBURG-SAALFELD</a:t>
            </a:r>
          </a:p>
        </p:txBody>
      </p:sp>
      <p:sp>
        <p:nvSpPr>
          <p:cNvPr id="119" name="TextBox 118">
            <a:extLst>
              <a:ext uri="{FF2B5EF4-FFF2-40B4-BE49-F238E27FC236}">
                <a16:creationId xmlns:a16="http://schemas.microsoft.com/office/drawing/2014/main" id="{4453676A-71F2-E4A4-8016-C62338B0F36F}"/>
              </a:ext>
              <a:ext uri="{C183D7F6-B498-43B3-948B-1728B52AA6E4}">
                <adec:decorative xmlns:adec="http://schemas.microsoft.com/office/drawing/2017/decorative" val="1"/>
              </a:ext>
            </a:extLst>
          </p:cNvPr>
          <p:cNvSpPr txBox="1"/>
          <p:nvPr/>
        </p:nvSpPr>
        <p:spPr>
          <a:xfrm>
            <a:off x="3608911" y="5890239"/>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ADELAIDE</a:t>
            </a:r>
            <a:br>
              <a:rPr lang="en-GB" sz="1000">
                <a:latin typeface="Georgia"/>
              </a:rPr>
            </a:br>
            <a:r>
              <a:rPr lang="en-GB" sz="1000">
                <a:latin typeface="Georgia"/>
              </a:rPr>
              <a:t>OF SAXE-MENINGEN</a:t>
            </a:r>
            <a:endParaRPr lang="en-GB" sz="1000">
              <a:effectLst/>
              <a:latin typeface="Georgia"/>
            </a:endParaRPr>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6084722" y="228976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6084722" y="234130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D640F288-7EBB-F747-C6D2-12C514C77E4A}"/>
              </a:ext>
              <a:ext uri="{C183D7F6-B498-43B3-948B-1728B52AA6E4}">
                <adec:decorative xmlns:adec="http://schemas.microsoft.com/office/drawing/2017/decorative" val="1"/>
              </a:ext>
            </a:extLst>
          </p:cNvPr>
          <p:cNvCxnSpPr>
            <a:cxnSpLocks/>
          </p:cNvCxnSpPr>
          <p:nvPr/>
        </p:nvCxnSpPr>
        <p:spPr>
          <a:xfrm>
            <a:off x="8735118" y="52624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6BE2B450-BC54-9655-E5ED-A6CE13F159C4}"/>
              </a:ext>
              <a:ext uri="{C183D7F6-B498-43B3-948B-1728B52AA6E4}">
                <adec:decorative xmlns:adec="http://schemas.microsoft.com/office/drawing/2017/decorative" val="1"/>
              </a:ext>
            </a:extLst>
          </p:cNvPr>
          <p:cNvCxnSpPr>
            <a:cxnSpLocks/>
          </p:cNvCxnSpPr>
          <p:nvPr/>
        </p:nvCxnSpPr>
        <p:spPr>
          <a:xfrm>
            <a:off x="8735118" y="53139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89BBDB9D-42E5-6909-31E9-801355C5029E}"/>
              </a:ext>
              <a:ext uri="{C183D7F6-B498-43B3-948B-1728B52AA6E4}">
                <adec:decorative xmlns:adec="http://schemas.microsoft.com/office/drawing/2017/decorative" val="1"/>
              </a:ext>
            </a:extLst>
          </p:cNvPr>
          <p:cNvCxnSpPr>
            <a:cxnSpLocks/>
          </p:cNvCxnSpPr>
          <p:nvPr/>
        </p:nvCxnSpPr>
        <p:spPr>
          <a:xfrm>
            <a:off x="8040718" y="5036760"/>
            <a:ext cx="1" cy="7061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EB3A26F2-861B-4BBA-0636-31AA4ED99E48}"/>
              </a:ext>
              <a:ext uri="{C183D7F6-B498-43B3-948B-1728B52AA6E4}">
                <adec:decorative xmlns:adec="http://schemas.microsoft.com/office/drawing/2017/decorative" val="1"/>
              </a:ext>
            </a:extLst>
          </p:cNvPr>
          <p:cNvCxnSpPr>
            <a:cxnSpLocks/>
          </p:cNvCxnSpPr>
          <p:nvPr/>
        </p:nvCxnSpPr>
        <p:spPr>
          <a:xfrm>
            <a:off x="6145302" y="2387515"/>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DE6A6F0C-0B92-6BD7-16E3-3B8C732B38C0}"/>
              </a:ext>
              <a:ext uri="{C183D7F6-B498-43B3-948B-1728B52AA6E4}">
                <adec:decorative xmlns:adec="http://schemas.microsoft.com/office/drawing/2017/decorative" val="1"/>
              </a:ext>
            </a:extLst>
          </p:cNvPr>
          <p:cNvCxnSpPr>
            <a:cxnSpLocks/>
          </p:cNvCxnSpPr>
          <p:nvPr/>
        </p:nvCxnSpPr>
        <p:spPr>
          <a:xfrm>
            <a:off x="6897491" y="3604568"/>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8DBD7C82-B185-8DBA-A81A-2B7B7448DEA9}"/>
              </a:ext>
              <a:ext uri="{C183D7F6-B498-43B3-948B-1728B52AA6E4}">
                <adec:decorative xmlns:adec="http://schemas.microsoft.com/office/drawing/2017/decorative" val="1"/>
              </a:ext>
            </a:extLst>
          </p:cNvPr>
          <p:cNvCxnSpPr>
            <a:cxnSpLocks/>
          </p:cNvCxnSpPr>
          <p:nvPr/>
        </p:nvCxnSpPr>
        <p:spPr>
          <a:xfrm>
            <a:off x="5757617" y="5036760"/>
            <a:ext cx="0" cy="6056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4D4D02DA-6D9A-949C-090E-186C6F10CD4B}"/>
              </a:ext>
              <a:ext uri="{C183D7F6-B498-43B3-948B-1728B52AA6E4}">
                <adec:decorative xmlns:adec="http://schemas.microsoft.com/office/drawing/2017/decorative" val="1"/>
              </a:ext>
            </a:extLst>
          </p:cNvPr>
          <p:cNvCxnSpPr>
            <a:cxnSpLocks/>
          </p:cNvCxnSpPr>
          <p:nvPr/>
        </p:nvCxnSpPr>
        <p:spPr>
          <a:xfrm>
            <a:off x="2500444" y="5036760"/>
            <a:ext cx="2156" cy="5762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CF2691C8-E6EF-18FE-98AF-FE208461BAA0}"/>
              </a:ext>
              <a:ext uri="{C183D7F6-B498-43B3-948B-1728B52AA6E4}">
                <adec:decorative xmlns:adec="http://schemas.microsoft.com/office/drawing/2017/decorative" val="1"/>
              </a:ext>
            </a:extLst>
          </p:cNvPr>
          <p:cNvCxnSpPr>
            <a:cxnSpLocks/>
          </p:cNvCxnSpPr>
          <p:nvPr/>
        </p:nvCxnSpPr>
        <p:spPr>
          <a:xfrm>
            <a:off x="1786807" y="60335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72767836-C429-D6F3-6720-C50B523C8539}"/>
              </a:ext>
              <a:ext uri="{C183D7F6-B498-43B3-948B-1728B52AA6E4}">
                <adec:decorative xmlns:adec="http://schemas.microsoft.com/office/drawing/2017/decorative" val="1"/>
              </a:ext>
            </a:extLst>
          </p:cNvPr>
          <p:cNvCxnSpPr>
            <a:cxnSpLocks/>
          </p:cNvCxnSpPr>
          <p:nvPr/>
        </p:nvCxnSpPr>
        <p:spPr>
          <a:xfrm>
            <a:off x="1786807" y="60850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pic>
        <p:nvPicPr>
          <p:cNvPr id="160" name="Picture 159">
            <a:extLst>
              <a:ext uri="{FF2B5EF4-FFF2-40B4-BE49-F238E27FC236}">
                <a16:creationId xmlns:a16="http://schemas.microsoft.com/office/drawing/2014/main" id="{FEB1F51A-06D0-0189-DFE0-02A431C5BAD0}"/>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907686" y="5777726"/>
            <a:ext cx="408100" cy="408100"/>
          </a:xfrm>
          <a:prstGeom prst="rect">
            <a:avLst/>
          </a:prstGeom>
        </p:spPr>
      </p:pic>
      <p:sp>
        <p:nvSpPr>
          <p:cNvPr id="19" name="TextBox 18">
            <a:extLst>
              <a:ext uri="{FF2B5EF4-FFF2-40B4-BE49-F238E27FC236}">
                <a16:creationId xmlns:a16="http://schemas.microsoft.com/office/drawing/2014/main" id="{32EC8807-B35A-6757-BB94-1C721494B1B1}"/>
              </a:ext>
              <a:ext uri="{C183D7F6-B498-43B3-948B-1728B52AA6E4}">
                <adec:decorative xmlns:adec="http://schemas.microsoft.com/office/drawing/2017/decorative" val="1"/>
              </a:ext>
            </a:extLst>
          </p:cNvPr>
          <p:cNvSpPr txBox="1"/>
          <p:nvPr/>
        </p:nvSpPr>
        <p:spPr>
          <a:xfrm>
            <a:off x="3824895" y="6187128"/>
            <a:ext cx="1020669"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1792-1849</a:t>
            </a:r>
            <a:endParaRPr lang="en-GB" sz="900" i="1">
              <a:effectLst/>
              <a:latin typeface="Georgia" panose="02040502050405020303" pitchFamily="18" charset="0"/>
            </a:endParaRPr>
          </a:p>
        </p:txBody>
      </p:sp>
      <p:sp>
        <p:nvSpPr>
          <p:cNvPr id="20" name="TextBox 19">
            <a:extLst>
              <a:ext uri="{FF2B5EF4-FFF2-40B4-BE49-F238E27FC236}">
                <a16:creationId xmlns:a16="http://schemas.microsoft.com/office/drawing/2014/main" id="{A9D0023A-CBA8-22A1-D1EB-05EF99C6E204}"/>
              </a:ext>
              <a:ext uri="{C183D7F6-B498-43B3-948B-1728B52AA6E4}">
                <adec:decorative xmlns:adec="http://schemas.microsoft.com/office/drawing/2017/decorative" val="1"/>
              </a:ext>
            </a:extLst>
          </p:cNvPr>
          <p:cNvSpPr txBox="1"/>
          <p:nvPr/>
        </p:nvSpPr>
        <p:spPr>
          <a:xfrm>
            <a:off x="7260357" y="541507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1767-1820</a:t>
            </a:r>
            <a:endParaRPr lang="en-GB" sz="900">
              <a:effectLst/>
              <a:latin typeface="Georgia" panose="02040502050405020303" pitchFamily="18" charset="0"/>
            </a:endParaRPr>
          </a:p>
        </p:txBody>
      </p:sp>
      <p:sp>
        <p:nvSpPr>
          <p:cNvPr id="21" name="TextBox 20">
            <a:extLst>
              <a:ext uri="{FF2B5EF4-FFF2-40B4-BE49-F238E27FC236}">
                <a16:creationId xmlns:a16="http://schemas.microsoft.com/office/drawing/2014/main" id="{2C344F2F-2EA3-2DC2-CAE9-AC13C8A47F1B}"/>
              </a:ext>
              <a:ext uri="{C183D7F6-B498-43B3-948B-1728B52AA6E4}">
                <adec:decorative xmlns:adec="http://schemas.microsoft.com/office/drawing/2017/decorative" val="1"/>
              </a:ext>
            </a:extLst>
          </p:cNvPr>
          <p:cNvSpPr txBox="1"/>
          <p:nvPr/>
        </p:nvSpPr>
        <p:spPr>
          <a:xfrm>
            <a:off x="9305152" y="5420848"/>
            <a:ext cx="833833"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1786-1861</a:t>
            </a:r>
            <a:endParaRPr lang="en-GB" sz="900">
              <a:effectLst/>
              <a:latin typeface="Georgia" panose="02040502050405020303" pitchFamily="18" charset="0"/>
            </a:endParaRPr>
          </a:p>
        </p:txBody>
      </p:sp>
      <p:sp>
        <p:nvSpPr>
          <p:cNvPr id="2" name="Title 3">
            <a:extLst>
              <a:ext uri="{FF2B5EF4-FFF2-40B4-BE49-F238E27FC236}">
                <a16:creationId xmlns:a16="http://schemas.microsoft.com/office/drawing/2014/main" id="{E2912776-555A-812F-7211-11AFA3B46162}"/>
              </a:ext>
            </a:extLst>
          </p:cNvPr>
          <p:cNvSpPr>
            <a:spLocks noGrp="1"/>
          </p:cNvSpPr>
          <p:nvPr>
            <p:ph type="title"/>
          </p:nvPr>
        </p:nvSpPr>
        <p:spPr>
          <a:xfrm>
            <a:off x="961834" y="-4290112"/>
            <a:ext cx="10515600" cy="1325563"/>
          </a:xfrm>
        </p:spPr>
        <p:txBody>
          <a:bodyPr/>
          <a:lstStyle/>
          <a:p>
            <a:r>
              <a:rPr lang="en-GB">
                <a:solidFill>
                  <a:srgbClr val="E6E6E6"/>
                </a:solidFill>
              </a:rPr>
              <a:t>FAMILY</a:t>
            </a:r>
            <a:r>
              <a:rPr lang="en-GB" baseline="0">
                <a:solidFill>
                  <a:srgbClr val="E6E6E6"/>
                </a:solidFill>
              </a:rPr>
              <a:t> TREE PART </a:t>
            </a:r>
            <a:r>
              <a:rPr lang="en-GB">
                <a:solidFill>
                  <a:srgbClr val="E6E6E6"/>
                </a:solidFill>
              </a:rPr>
              <a:t>3</a:t>
            </a:r>
          </a:p>
        </p:txBody>
      </p:sp>
      <p:sp>
        <p:nvSpPr>
          <p:cNvPr id="33" name="Rectangle 32">
            <a:extLst>
              <a:ext uri="{FF2B5EF4-FFF2-40B4-BE49-F238E27FC236}">
                <a16:creationId xmlns:a16="http://schemas.microsoft.com/office/drawing/2014/main" id="{628ECC30-5AD0-28B4-45BE-814B588FEAA9}"/>
              </a:ext>
              <a:ext uri="{C183D7F6-B498-43B3-948B-1728B52AA6E4}">
                <adec:decorative xmlns:adec="http://schemas.microsoft.com/office/drawing/2017/decorative" val="1"/>
              </a:ext>
            </a:extLst>
          </p:cNvPr>
          <p:cNvSpPr/>
          <p:nvPr/>
        </p:nvSpPr>
        <p:spPr>
          <a:xfrm>
            <a:off x="9354205" y="3736758"/>
            <a:ext cx="1660754" cy="639176"/>
          </a:xfrm>
          <a:prstGeom prst="rect">
            <a:avLst/>
          </a:prstGeom>
          <a:blipFill dpi="0" rotWithShape="1">
            <a:blip r:embed="rId14" cstate="screen">
              <a:extLst>
                <a:ext uri="{28A0092B-C50C-407E-A947-70E740481C1C}">
                  <a14:useLocalDpi xmlns:a14="http://schemas.microsoft.com/office/drawing/2010/main"/>
                </a:ext>
              </a:extLst>
            </a:blip>
            <a:srcRect/>
            <a:stretch>
              <a:fillRect/>
            </a:stretch>
          </a:blipFill>
          <a:ln w="19050">
            <a:solidFill>
              <a:srgbClr val="CBAA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80138302-E2BD-3C52-2234-FC52BF1E65C4}"/>
              </a:ext>
              <a:ext uri="{C183D7F6-B498-43B3-948B-1728B52AA6E4}">
                <adec:decorative xmlns:adec="http://schemas.microsoft.com/office/drawing/2017/decorative" val="1"/>
              </a:ext>
            </a:extLst>
          </p:cNvPr>
          <p:cNvSpPr txBox="1"/>
          <p:nvPr/>
        </p:nvSpPr>
        <p:spPr>
          <a:xfrm>
            <a:off x="9352675" y="3787158"/>
            <a:ext cx="1651496" cy="526554"/>
          </a:xfrm>
          <a:prstGeom prst="rect">
            <a:avLst/>
          </a:prstGeom>
          <a:noFill/>
        </p:spPr>
        <p:txBody>
          <a:bodyPr wrap="square" rtlCol="0">
            <a:spAutoFit/>
          </a:bodyPr>
          <a:lstStyle/>
          <a:p>
            <a:pPr algn="ctr">
              <a:lnSpc>
                <a:spcPct val="107000"/>
              </a:lnSpc>
              <a:spcAft>
                <a:spcPts val="800"/>
              </a:spcAft>
            </a:pPr>
            <a:r>
              <a:rPr lang="en-GB" sz="900" kern="100">
                <a:effectLst/>
                <a:latin typeface="Georgia" panose="02040502050405020303" pitchFamily="18" charset="0"/>
                <a:ea typeface="Calibri" panose="020F0502020204030204" pitchFamily="34" charset="0"/>
                <a:cs typeface="Times New Roman" panose="02020603050405020304" pitchFamily="18" charset="0"/>
              </a:rPr>
              <a:t>King George III and Queen Charlotte had 3 other sons and 6 daughters.</a:t>
            </a:r>
          </a:p>
        </p:txBody>
      </p:sp>
    </p:spTree>
    <p:extLst>
      <p:ext uri="{BB962C8B-B14F-4D97-AF65-F5344CB8AC3E}">
        <p14:creationId xmlns:p14="http://schemas.microsoft.com/office/powerpoint/2010/main" val="3754211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0308D7-206C-BBEA-4C21-73C60080CC9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3" y="393230"/>
            <a:ext cx="3365880" cy="2072400"/>
          </a:xfrm>
          <a:prstGeom prst="rect">
            <a:avLst/>
          </a:prstGeom>
          <a:noFill/>
        </p:spPr>
        <p:txBody>
          <a:bodyPr wrap="square" lIns="91440" tIns="45720" rIns="91440" bIns="45720" rtlCol="0" anchor="t">
            <a:spAutoFit/>
          </a:bodyPr>
          <a:lstStyle/>
          <a:p>
            <a:r>
              <a:rPr lang="en-GB" sz="3200" b="1" spc="100">
                <a:solidFill>
                  <a:srgbClr val="45235E"/>
                </a:solidFill>
                <a:latin typeface="Open Sans Condensed"/>
                <a:ea typeface="Open Sans Condensed" panose="020B0606030504020204" pitchFamily="34" charset="0"/>
                <a:cs typeface="Open Sans Condensed" panose="020B0606030504020204" pitchFamily="34" charset="0"/>
              </a:rPr>
              <a:t>GEORGIAN TO VICTORIAN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TREE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4168076" y="155864"/>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4022591" y="952571"/>
            <a:ext cx="909082"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03175" y="840084"/>
            <a:ext cx="408100" cy="408100"/>
          </a:xfrm>
          <a:prstGeom prst="rect">
            <a:avLst/>
          </a:prstGeom>
        </p:spPr>
      </p:pic>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4021052" y="1111561"/>
            <a:ext cx="90908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1660-1727</a:t>
            </a:r>
            <a:br>
              <a:rPr lang="en-GB" sz="900">
                <a:latin typeface="Georgia"/>
              </a:rPr>
            </a:br>
            <a:r>
              <a:rPr lang="en-GB" sz="900" i="1">
                <a:effectLst/>
                <a:latin typeface="Georgia"/>
              </a:rPr>
              <a:t>(</a:t>
            </a:r>
            <a:r>
              <a:rPr lang="en-GB" sz="900" i="1">
                <a:latin typeface="Georgia"/>
              </a:rPr>
              <a:t>r</a:t>
            </a:r>
            <a:r>
              <a:rPr lang="en-GB" sz="900" i="1">
                <a:effectLst/>
                <a:latin typeface="Georgia"/>
              </a:rPr>
              <a:t>. 1714-27)</a:t>
            </a:r>
          </a:p>
        </p:txBody>
      </p:sp>
      <p:cxnSp>
        <p:nvCxnSpPr>
          <p:cNvPr id="14" name="Straight Connector 13">
            <a:extLst>
              <a:ext uri="{FF2B5EF4-FFF2-40B4-BE49-F238E27FC236}">
                <a16:creationId xmlns:a16="http://schemas.microsoft.com/office/drawing/2014/main" id="{0B573027-6EDE-7767-2E9C-0077AE3B8C09}"/>
              </a:ext>
              <a:ext uri="{C183D7F6-B498-43B3-948B-1728B52AA6E4}">
                <adec:decorative xmlns:adec="http://schemas.microsoft.com/office/drawing/2017/decorative" val="1"/>
              </a:ext>
            </a:extLst>
          </p:cNvPr>
          <p:cNvCxnSpPr>
            <a:cxnSpLocks/>
          </p:cNvCxnSpPr>
          <p:nvPr/>
        </p:nvCxnSpPr>
        <p:spPr>
          <a:xfrm>
            <a:off x="5248365" y="11067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FCA1C3-56C0-DE4F-8DD2-3E87B0938080}"/>
              </a:ext>
              <a:ext uri="{C183D7F6-B498-43B3-948B-1728B52AA6E4}">
                <adec:decorative xmlns:adec="http://schemas.microsoft.com/office/drawing/2017/decorative" val="1"/>
              </a:ext>
            </a:extLst>
          </p:cNvPr>
          <p:cNvCxnSpPr>
            <a:cxnSpLocks/>
          </p:cNvCxnSpPr>
          <p:nvPr/>
        </p:nvCxnSpPr>
        <p:spPr>
          <a:xfrm>
            <a:off x="5248365" y="115830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5308183" y="1208104"/>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3B0BB27F-3FA6-928D-2129-9DDC343B73EF}"/>
              </a:ext>
              <a:ext uri="{C183D7F6-B498-43B3-948B-1728B52AA6E4}">
                <adec:decorative xmlns:adec="http://schemas.microsoft.com/office/drawing/2017/decorative" val="1"/>
              </a:ext>
            </a:extLst>
          </p:cNvPr>
          <p:cNvSpPr txBox="1"/>
          <p:nvPr/>
        </p:nvSpPr>
        <p:spPr>
          <a:xfrm>
            <a:off x="4575932" y="213498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II</a:t>
            </a:r>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6277881" y="2138854"/>
            <a:ext cx="1079626"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CAROLINE</a:t>
            </a:r>
            <a:br>
              <a:rPr lang="en-GB" sz="1000">
                <a:latin typeface="Georgia"/>
              </a:rPr>
            </a:br>
            <a:r>
              <a:rPr lang="en-GB" sz="1000">
                <a:latin typeface="Georgia"/>
              </a:rPr>
              <a:t>OF</a:t>
            </a:r>
            <a:r>
              <a:rPr lang="en-GB" sz="1000">
                <a:effectLst/>
                <a:latin typeface="Georgia"/>
              </a:rPr>
              <a:t> ANS</a:t>
            </a:r>
            <a:r>
              <a:rPr lang="en-GB" sz="1000">
                <a:latin typeface="Georgia"/>
              </a:rPr>
              <a:t>BACH</a:t>
            </a:r>
            <a:endParaRPr lang="en-GB" sz="1000">
              <a:effectLst/>
              <a:latin typeface="Georgia"/>
            </a:endParaRP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626519" y="2027407"/>
            <a:ext cx="408100" cy="408100"/>
          </a:xfrm>
          <a:prstGeom prst="rect">
            <a:avLst/>
          </a:prstGeom>
        </p:spPr>
      </p:pic>
      <p:sp>
        <p:nvSpPr>
          <p:cNvPr id="31" name="TextBox 30">
            <a:extLst>
              <a:ext uri="{FF2B5EF4-FFF2-40B4-BE49-F238E27FC236}">
                <a16:creationId xmlns:a16="http://schemas.microsoft.com/office/drawing/2014/main" id="{EF1BD993-6C60-F0B9-4159-D8AA80BCD3A4}"/>
              </a:ext>
              <a:ext uri="{C183D7F6-B498-43B3-948B-1728B52AA6E4}">
                <adec:decorative xmlns:adec="http://schemas.microsoft.com/office/drawing/2017/decorative" val="1"/>
              </a:ext>
            </a:extLst>
          </p:cNvPr>
          <p:cNvSpPr txBox="1"/>
          <p:nvPr/>
        </p:nvSpPr>
        <p:spPr>
          <a:xfrm>
            <a:off x="4833964" y="2287297"/>
            <a:ext cx="102133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1683-1760</a:t>
            </a:r>
            <a:br>
              <a:rPr lang="en-GB" sz="900">
                <a:latin typeface="Georgia"/>
              </a:rPr>
            </a:br>
            <a:r>
              <a:rPr lang="en-GB" sz="900" i="1">
                <a:effectLst/>
                <a:latin typeface="Georgia"/>
              </a:rPr>
              <a:t>(</a:t>
            </a:r>
            <a:r>
              <a:rPr lang="en-GB" sz="900" i="1">
                <a:latin typeface="Georgia"/>
              </a:rPr>
              <a:t>r</a:t>
            </a:r>
            <a:r>
              <a:rPr lang="en-GB" sz="900" i="1">
                <a:effectLst/>
                <a:latin typeface="Georgia"/>
              </a:rPr>
              <a:t>. 1727-60)</a:t>
            </a:r>
          </a:p>
        </p:txBody>
      </p:sp>
      <p:sp>
        <p:nvSpPr>
          <p:cNvPr id="39" name="Oval 38">
            <a:extLst>
              <a:ext uri="{FF2B5EF4-FFF2-40B4-BE49-F238E27FC236}">
                <a16:creationId xmlns:a16="http://schemas.microsoft.com/office/drawing/2014/main" id="{28FE83A6-EC04-8B66-B6E7-554DE0D5F0AD}"/>
              </a:ext>
              <a:ext uri="{C183D7F6-B498-43B3-948B-1728B52AA6E4}">
                <adec:decorative xmlns:adec="http://schemas.microsoft.com/office/drawing/2017/decorative" val="1"/>
              </a:ext>
            </a:extLst>
          </p:cNvPr>
          <p:cNvSpPr/>
          <p:nvPr/>
        </p:nvSpPr>
        <p:spPr>
          <a:xfrm>
            <a:off x="5863910" y="2506762"/>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A537FF06-89D9-E1B1-489A-8DD977650BBD}"/>
              </a:ext>
              <a:ext uri="{C183D7F6-B498-43B3-948B-1728B52AA6E4}">
                <adec:decorative xmlns:adec="http://schemas.microsoft.com/office/drawing/2017/decorative" val="1"/>
              </a:ext>
            </a:extLst>
          </p:cNvPr>
          <p:cNvSpPr txBox="1"/>
          <p:nvPr/>
        </p:nvSpPr>
        <p:spPr>
          <a:xfrm>
            <a:off x="5488852" y="3267571"/>
            <a:ext cx="1350216"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FREDERICK </a:t>
            </a:r>
            <a:br>
              <a:rPr lang="en-GB" sz="1000">
                <a:latin typeface="Georgia"/>
              </a:rPr>
            </a:br>
            <a:r>
              <a:rPr lang="en-GB" sz="1000">
                <a:latin typeface="Georgia"/>
              </a:rPr>
              <a:t>PRINCE OF WALES</a:t>
            </a:r>
            <a:endParaRPr lang="en-GB" sz="1000">
              <a:effectLst/>
              <a:latin typeface="Georgia"/>
            </a:endParaRPr>
          </a:p>
        </p:txBody>
      </p:sp>
      <p:sp>
        <p:nvSpPr>
          <p:cNvPr id="41" name="TextBox 40">
            <a:extLst>
              <a:ext uri="{FF2B5EF4-FFF2-40B4-BE49-F238E27FC236}">
                <a16:creationId xmlns:a16="http://schemas.microsoft.com/office/drawing/2014/main" id="{835A2218-BDF2-CABE-3C20-BAE25AFE7FCB}"/>
              </a:ext>
              <a:ext uri="{C183D7F6-B498-43B3-948B-1728B52AA6E4}">
                <adec:decorative xmlns:adec="http://schemas.microsoft.com/office/drawing/2017/decorative" val="1"/>
              </a:ext>
            </a:extLst>
          </p:cNvPr>
          <p:cNvSpPr txBox="1"/>
          <p:nvPr/>
        </p:nvSpPr>
        <p:spPr>
          <a:xfrm>
            <a:off x="7059977" y="3268517"/>
            <a:ext cx="1264543" cy="400110"/>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AUGUSTA</a:t>
            </a:r>
            <a:r>
              <a:rPr lang="en-GB" sz="1000">
                <a:latin typeface="Georgia"/>
              </a:rPr>
              <a:t> </a:t>
            </a:r>
            <a:br>
              <a:rPr lang="en-GB" sz="1000">
                <a:latin typeface="Georgia"/>
              </a:rPr>
            </a:br>
            <a:r>
              <a:rPr lang="en-GB" sz="1000">
                <a:effectLst/>
                <a:latin typeface="Georgia"/>
              </a:rPr>
              <a:t>OF SAXE GOTHA</a:t>
            </a:r>
          </a:p>
        </p:txBody>
      </p:sp>
      <p:sp>
        <p:nvSpPr>
          <p:cNvPr id="43" name="TextBox 42">
            <a:extLst>
              <a:ext uri="{FF2B5EF4-FFF2-40B4-BE49-F238E27FC236}">
                <a16:creationId xmlns:a16="http://schemas.microsoft.com/office/drawing/2014/main" id="{0C6D0A15-6C48-BBC2-B6C5-4EB41EFA9D37}"/>
              </a:ext>
              <a:ext uri="{C183D7F6-B498-43B3-948B-1728B52AA6E4}">
                <adec:decorative xmlns:adec="http://schemas.microsoft.com/office/drawing/2017/decorative" val="1"/>
              </a:ext>
            </a:extLst>
          </p:cNvPr>
          <p:cNvSpPr txBox="1"/>
          <p:nvPr/>
        </p:nvSpPr>
        <p:spPr>
          <a:xfrm>
            <a:off x="5778612" y="3576414"/>
            <a:ext cx="768400"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1707-51</a:t>
            </a:r>
          </a:p>
        </p:txBody>
      </p:sp>
      <p:cxnSp>
        <p:nvCxnSpPr>
          <p:cNvPr id="44" name="Straight Connector 43">
            <a:extLst>
              <a:ext uri="{FF2B5EF4-FFF2-40B4-BE49-F238E27FC236}">
                <a16:creationId xmlns:a16="http://schemas.microsoft.com/office/drawing/2014/main" id="{EB3CE8FC-39A7-BAA0-8379-011EAB4E8BAD}"/>
              </a:ext>
              <a:ext uri="{C183D7F6-B498-43B3-948B-1728B52AA6E4}">
                <adec:decorative xmlns:adec="http://schemas.microsoft.com/office/drawing/2017/decorative" val="1"/>
              </a:ext>
            </a:extLst>
          </p:cNvPr>
          <p:cNvCxnSpPr>
            <a:cxnSpLocks/>
          </p:cNvCxnSpPr>
          <p:nvPr/>
        </p:nvCxnSpPr>
        <p:spPr>
          <a:xfrm>
            <a:off x="6833780" y="350401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B69C88D-2879-B48A-53E3-FFD90C3766AE}"/>
              </a:ext>
              <a:ext uri="{C183D7F6-B498-43B3-948B-1728B52AA6E4}">
                <adec:decorative xmlns:adec="http://schemas.microsoft.com/office/drawing/2017/decorative" val="1"/>
              </a:ext>
            </a:extLst>
          </p:cNvPr>
          <p:cNvCxnSpPr>
            <a:cxnSpLocks/>
          </p:cNvCxnSpPr>
          <p:nvPr/>
        </p:nvCxnSpPr>
        <p:spPr>
          <a:xfrm>
            <a:off x="6833780" y="354761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DCF8F38-DA05-ED1E-0403-CF910B0EC752}"/>
              </a:ext>
              <a:ext uri="{C183D7F6-B498-43B3-948B-1728B52AA6E4}">
                <adec:decorative xmlns:adec="http://schemas.microsoft.com/office/drawing/2017/decorative" val="1"/>
              </a:ext>
            </a:extLst>
          </p:cNvPr>
          <p:cNvSpPr txBox="1"/>
          <p:nvPr/>
        </p:nvSpPr>
        <p:spPr>
          <a:xfrm>
            <a:off x="7153286" y="3575709"/>
            <a:ext cx="1047559"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1719-</a:t>
            </a:r>
            <a:r>
              <a:rPr lang="en-GB" sz="900">
                <a:effectLst/>
                <a:latin typeface="Georgia" panose="02040502050405020303" pitchFamily="18" charset="0"/>
              </a:rPr>
              <a:t>72</a:t>
            </a:r>
          </a:p>
        </p:txBody>
      </p:sp>
      <p:sp>
        <p:nvSpPr>
          <p:cNvPr id="48" name="Oval 47">
            <a:extLst>
              <a:ext uri="{FF2B5EF4-FFF2-40B4-BE49-F238E27FC236}">
                <a16:creationId xmlns:a16="http://schemas.microsoft.com/office/drawing/2014/main" id="{86E1D852-DBA0-E2E8-DE8E-9220F424D757}"/>
              </a:ext>
              <a:ext uri="{C183D7F6-B498-43B3-948B-1728B52AA6E4}">
                <adec:decorative xmlns:adec="http://schemas.microsoft.com/office/drawing/2017/decorative" val="1"/>
              </a:ext>
            </a:extLst>
          </p:cNvPr>
          <p:cNvSpPr/>
          <p:nvPr/>
        </p:nvSpPr>
        <p:spPr>
          <a:xfrm>
            <a:off x="6508213" y="1330670"/>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5459A637-2ADB-1137-D2DD-C0AC6D5E5F7B}"/>
              </a:ext>
              <a:ext uri="{C183D7F6-B498-43B3-948B-1728B52AA6E4}">
                <adec:decorative xmlns:adec="http://schemas.microsoft.com/office/drawing/2017/decorative" val="1"/>
              </a:ext>
            </a:extLst>
          </p:cNvPr>
          <p:cNvCxnSpPr>
            <a:cxnSpLocks/>
          </p:cNvCxnSpPr>
          <p:nvPr/>
        </p:nvCxnSpPr>
        <p:spPr>
          <a:xfrm>
            <a:off x="2500444" y="5042336"/>
            <a:ext cx="5545850"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207F31D8-BA76-5491-D731-09D01F8DB84D}"/>
              </a:ext>
              <a:ext uri="{C183D7F6-B498-43B3-948B-1728B52AA6E4}">
                <adec:decorative xmlns:adec="http://schemas.microsoft.com/office/drawing/2017/decorative" val="1"/>
              </a:ext>
            </a:extLst>
          </p:cNvPr>
          <p:cNvSpPr/>
          <p:nvPr/>
        </p:nvSpPr>
        <p:spPr>
          <a:xfrm>
            <a:off x="5486420" y="5143641"/>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347592DA-B91A-3BD4-9F51-F022D56E631B}"/>
              </a:ext>
              <a:ext uri="{C183D7F6-B498-43B3-948B-1728B52AA6E4}">
                <adec:decorative xmlns:adec="http://schemas.microsoft.com/office/drawing/2017/decorative" val="1"/>
              </a:ext>
            </a:extLst>
          </p:cNvPr>
          <p:cNvCxnSpPr>
            <a:cxnSpLocks/>
          </p:cNvCxnSpPr>
          <p:nvPr/>
        </p:nvCxnSpPr>
        <p:spPr>
          <a:xfrm>
            <a:off x="7718087" y="466145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F94B170C-84CA-6672-0A60-115BD5C433F3}"/>
              </a:ext>
              <a:ext uri="{C183D7F6-B498-43B3-948B-1728B52AA6E4}">
                <adec:decorative xmlns:adec="http://schemas.microsoft.com/office/drawing/2017/decorative" val="1"/>
              </a:ext>
            </a:extLst>
          </p:cNvPr>
          <p:cNvCxnSpPr>
            <a:cxnSpLocks/>
          </p:cNvCxnSpPr>
          <p:nvPr/>
        </p:nvCxnSpPr>
        <p:spPr>
          <a:xfrm>
            <a:off x="7718087" y="47050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96" name="Oval 95">
            <a:extLst>
              <a:ext uri="{FF2B5EF4-FFF2-40B4-BE49-F238E27FC236}">
                <a16:creationId xmlns:a16="http://schemas.microsoft.com/office/drawing/2014/main" id="{C50CEBB6-4F31-49C5-A7E3-6241A9AD235F}"/>
              </a:ext>
              <a:ext uri="{C183D7F6-B498-43B3-948B-1728B52AA6E4}">
                <adec:decorative xmlns:adec="http://schemas.microsoft.com/office/drawing/2017/decorative" val="1"/>
              </a:ext>
            </a:extLst>
          </p:cNvPr>
          <p:cNvSpPr/>
          <p:nvPr/>
        </p:nvSpPr>
        <p:spPr>
          <a:xfrm>
            <a:off x="8522680" y="5455139"/>
            <a:ext cx="588935" cy="751667"/>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630092F6-0A0E-A5DD-78DC-9AF088A09C2B}"/>
              </a:ext>
              <a:ext uri="{C183D7F6-B498-43B3-948B-1728B52AA6E4}">
                <adec:decorative xmlns:adec="http://schemas.microsoft.com/office/drawing/2017/decorative" val="1"/>
              </a:ext>
            </a:extLst>
          </p:cNvPr>
          <p:cNvSpPr txBox="1"/>
          <p:nvPr/>
        </p:nvSpPr>
        <p:spPr>
          <a:xfrm>
            <a:off x="5054680" y="589213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WILLIAM IV</a:t>
            </a:r>
            <a:endParaRPr lang="en-GB" sz="1000">
              <a:solidFill>
                <a:srgbClr val="9D691F"/>
              </a:solidFill>
              <a:effectLst/>
              <a:latin typeface="Georgia" panose="02040502050405020303" pitchFamily="18" charset="0"/>
            </a:endParaRPr>
          </a:p>
        </p:txBody>
      </p:sp>
      <p:pic>
        <p:nvPicPr>
          <p:cNvPr id="107" name="Picture 106">
            <a:extLst>
              <a:ext uri="{FF2B5EF4-FFF2-40B4-BE49-F238E27FC236}">
                <a16:creationId xmlns:a16="http://schemas.microsoft.com/office/drawing/2014/main" id="{2DC1573E-8A62-A9FF-1525-0F0F48FE62CC}"/>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147066" y="5779839"/>
            <a:ext cx="408100" cy="408100"/>
          </a:xfrm>
          <a:prstGeom prst="rect">
            <a:avLst/>
          </a:prstGeom>
        </p:spPr>
      </p:pic>
      <p:sp>
        <p:nvSpPr>
          <p:cNvPr id="108" name="TextBox 107">
            <a:extLst>
              <a:ext uri="{FF2B5EF4-FFF2-40B4-BE49-F238E27FC236}">
                <a16:creationId xmlns:a16="http://schemas.microsoft.com/office/drawing/2014/main" id="{BCF30B81-E64B-D2B8-3C5B-FF05BCC6EE81}"/>
              </a:ext>
              <a:ext uri="{C183D7F6-B498-43B3-948B-1728B52AA6E4}">
                <adec:decorative xmlns:adec="http://schemas.microsoft.com/office/drawing/2017/decorative" val="1"/>
              </a:ext>
            </a:extLst>
          </p:cNvPr>
          <p:cNvSpPr txBox="1"/>
          <p:nvPr/>
        </p:nvSpPr>
        <p:spPr>
          <a:xfrm>
            <a:off x="5373176" y="6040676"/>
            <a:ext cx="853606"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1765-1837</a:t>
            </a:r>
            <a:br>
              <a:rPr lang="en-GB" sz="900">
                <a:latin typeface="Georgia"/>
              </a:rPr>
            </a:br>
            <a:r>
              <a:rPr lang="en-GB" sz="900" i="1">
                <a:latin typeface="Georgia"/>
              </a:rPr>
              <a:t> </a:t>
            </a:r>
            <a:r>
              <a:rPr lang="en-GB" sz="900" i="1">
                <a:effectLst/>
                <a:latin typeface="Georgia"/>
              </a:rPr>
              <a:t>(</a:t>
            </a:r>
            <a:r>
              <a:rPr lang="en-GB" sz="900" i="1">
                <a:latin typeface="Georgia"/>
              </a:rPr>
              <a:t>r</a:t>
            </a:r>
            <a:r>
              <a:rPr lang="en-GB" sz="900" i="1">
                <a:effectLst/>
                <a:latin typeface="Georgia"/>
              </a:rPr>
              <a:t>. 1830-7)</a:t>
            </a:r>
          </a:p>
        </p:txBody>
      </p:sp>
      <p:sp>
        <p:nvSpPr>
          <p:cNvPr id="109" name="TextBox 108">
            <a:extLst>
              <a:ext uri="{FF2B5EF4-FFF2-40B4-BE49-F238E27FC236}">
                <a16:creationId xmlns:a16="http://schemas.microsoft.com/office/drawing/2014/main" id="{E4B9701A-9564-F7F2-2325-892B233ACA32}"/>
              </a:ext>
              <a:ext uri="{C183D7F6-B498-43B3-948B-1728B52AA6E4}">
                <adec:decorative xmlns:adec="http://schemas.microsoft.com/office/drawing/2017/decorative" val="1"/>
              </a:ext>
            </a:extLst>
          </p:cNvPr>
          <p:cNvSpPr txBox="1"/>
          <p:nvPr/>
        </p:nvSpPr>
        <p:spPr>
          <a:xfrm>
            <a:off x="1781640" y="5885781"/>
            <a:ext cx="1501588" cy="246221"/>
          </a:xfrm>
          <a:prstGeom prst="rect">
            <a:avLst/>
          </a:prstGeom>
          <a:noFill/>
        </p:spPr>
        <p:txBody>
          <a:bodyPr wrap="square" rtlCol="0">
            <a:spAutoFit/>
          </a:bodyPr>
          <a:lstStyle/>
          <a:p>
            <a:pPr algn="ctr" defTabSz="144000">
              <a:spcBef>
                <a:spcPts val="600"/>
              </a:spcBef>
            </a:pPr>
            <a:r>
              <a:rPr lang="en-GB" sz="1000">
                <a:solidFill>
                  <a:srgbClr val="B07622"/>
                </a:solidFill>
                <a:effectLst/>
                <a:latin typeface="Georgia" panose="02040502050405020303" pitchFamily="18" charset="0"/>
              </a:rPr>
              <a:t>GEORGE IV</a:t>
            </a:r>
          </a:p>
        </p:txBody>
      </p:sp>
      <p:cxnSp>
        <p:nvCxnSpPr>
          <p:cNvPr id="110" name="Straight Connector 109">
            <a:extLst>
              <a:ext uri="{FF2B5EF4-FFF2-40B4-BE49-F238E27FC236}">
                <a16:creationId xmlns:a16="http://schemas.microsoft.com/office/drawing/2014/main" id="{E4C3F4F8-0D17-4EB0-7551-797AE01DF74C}"/>
              </a:ext>
              <a:ext uri="{C183D7F6-B498-43B3-948B-1728B52AA6E4}">
                <adec:decorative xmlns:adec="http://schemas.microsoft.com/office/drawing/2017/decorative" val="1"/>
              </a:ext>
            </a:extLst>
          </p:cNvPr>
          <p:cNvCxnSpPr>
            <a:cxnSpLocks/>
          </p:cNvCxnSpPr>
          <p:nvPr/>
        </p:nvCxnSpPr>
        <p:spPr>
          <a:xfrm>
            <a:off x="5124898" y="604041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966DC640-5B90-0373-AF57-B73100D61587}"/>
              </a:ext>
              <a:ext uri="{C183D7F6-B498-43B3-948B-1728B52AA6E4}">
                <adec:decorative xmlns:adec="http://schemas.microsoft.com/office/drawing/2017/decorative" val="1"/>
              </a:ext>
            </a:extLst>
          </p:cNvPr>
          <p:cNvCxnSpPr>
            <a:cxnSpLocks/>
          </p:cNvCxnSpPr>
          <p:nvPr/>
        </p:nvCxnSpPr>
        <p:spPr>
          <a:xfrm>
            <a:off x="5124898" y="609196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B2D7A7C8-B393-633C-E399-1A58C7810B7D}"/>
              </a:ext>
              <a:ext uri="{C183D7F6-B498-43B3-948B-1728B52AA6E4}">
                <adec:decorative xmlns:adec="http://schemas.microsoft.com/office/drawing/2017/decorative" val="1"/>
              </a:ext>
            </a:extLst>
          </p:cNvPr>
          <p:cNvSpPr txBox="1"/>
          <p:nvPr/>
        </p:nvSpPr>
        <p:spPr>
          <a:xfrm>
            <a:off x="2012636" y="6045079"/>
            <a:ext cx="1020669"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1762-1830</a:t>
            </a:r>
            <a:br>
              <a:rPr lang="en-GB" sz="900">
                <a:latin typeface="Georgia"/>
              </a:rPr>
            </a:br>
            <a:r>
              <a:rPr lang="en-GB" sz="900" i="1">
                <a:effectLst/>
                <a:latin typeface="Georgia"/>
              </a:rPr>
              <a:t>(r. 1820-30)</a:t>
            </a:r>
          </a:p>
        </p:txBody>
      </p:sp>
      <p:sp>
        <p:nvSpPr>
          <p:cNvPr id="4" name="Rectangle 3">
            <a:extLst>
              <a:ext uri="{FF2B5EF4-FFF2-40B4-BE49-F238E27FC236}">
                <a16:creationId xmlns:a16="http://schemas.microsoft.com/office/drawing/2014/main" id="{1F87B01E-CA95-973B-1D73-CD9ABCB9F8F9}"/>
              </a:ext>
              <a:ext uri="{C183D7F6-B498-43B3-948B-1728B52AA6E4}">
                <adec:decorative xmlns:adec="http://schemas.microsoft.com/office/drawing/2017/decorative" val="1"/>
              </a:ext>
            </a:extLst>
          </p:cNvPr>
          <p:cNvSpPr/>
          <p:nvPr/>
        </p:nvSpPr>
        <p:spPr>
          <a:xfrm>
            <a:off x="10504157" y="522920"/>
            <a:ext cx="1129407" cy="102210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307897-8241-EC01-F664-147BAA99A5AF}"/>
              </a:ext>
              <a:ext uri="{C183D7F6-B498-43B3-948B-1728B52AA6E4}">
                <adec:decorative xmlns:adec="http://schemas.microsoft.com/office/drawing/2017/decorative" val="1"/>
              </a:ext>
            </a:extLst>
          </p:cNvPr>
          <p:cNvSpPr txBox="1"/>
          <p:nvPr/>
        </p:nvSpPr>
        <p:spPr>
          <a:xfrm>
            <a:off x="10568717" y="807619"/>
            <a:ext cx="1064847" cy="600164"/>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reigned</a:t>
            </a:r>
          </a:p>
          <a:p>
            <a:r>
              <a:rPr lang="en-GB" sz="1100" i="1">
                <a:latin typeface="Georgia" panose="02040502050405020303" pitchFamily="18" charset="0"/>
              </a:rPr>
              <a:t>       monarch</a:t>
            </a:r>
          </a:p>
          <a:p>
            <a:r>
              <a:rPr lang="en-GB" sz="1100" i="1">
                <a:latin typeface="Georgia" panose="02040502050405020303" pitchFamily="18" charset="0"/>
              </a:rPr>
              <a:t>       married </a:t>
            </a:r>
          </a:p>
        </p:txBody>
      </p:sp>
      <p:sp>
        <p:nvSpPr>
          <p:cNvPr id="8" name="TextBox 7">
            <a:extLst>
              <a:ext uri="{FF2B5EF4-FFF2-40B4-BE49-F238E27FC236}">
                <a16:creationId xmlns:a16="http://schemas.microsoft.com/office/drawing/2014/main" id="{356A3C3C-17BD-018C-B726-AB28C2B730E6}"/>
              </a:ext>
              <a:ext uri="{C183D7F6-B498-43B3-948B-1728B52AA6E4}">
                <adec:decorative xmlns:adec="http://schemas.microsoft.com/office/drawing/2017/decorative" val="1"/>
              </a:ext>
            </a:extLst>
          </p:cNvPr>
          <p:cNvSpPr txBox="1"/>
          <p:nvPr/>
        </p:nvSpPr>
        <p:spPr>
          <a:xfrm>
            <a:off x="10568717" y="596322"/>
            <a:ext cx="528129"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876972A3-82CD-8374-4887-93A8FEA72B67}"/>
              </a:ext>
              <a:ext uri="{C183D7F6-B498-43B3-948B-1728B52AA6E4}">
                <adec:decorative xmlns:adec="http://schemas.microsoft.com/office/drawing/2017/decorative" val="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10540653" y="920836"/>
            <a:ext cx="353153" cy="353153"/>
          </a:xfrm>
          <a:prstGeom prst="rect">
            <a:avLst/>
          </a:prstGeom>
        </p:spPr>
      </p:pic>
      <p:cxnSp>
        <p:nvCxnSpPr>
          <p:cNvPr id="15" name="Straight Connector 14">
            <a:extLst>
              <a:ext uri="{FF2B5EF4-FFF2-40B4-BE49-F238E27FC236}">
                <a16:creationId xmlns:a16="http://schemas.microsoft.com/office/drawing/2014/main" id="{099D2B55-5D68-63D0-4E12-970ADC08D7DE}"/>
              </a:ext>
              <a:ext uri="{C183D7F6-B498-43B3-948B-1728B52AA6E4}">
                <adec:decorative xmlns:adec="http://schemas.microsoft.com/office/drawing/2017/decorative" val="1"/>
              </a:ext>
            </a:extLst>
          </p:cNvPr>
          <p:cNvCxnSpPr>
            <a:cxnSpLocks/>
          </p:cNvCxnSpPr>
          <p:nvPr/>
        </p:nvCxnSpPr>
        <p:spPr>
          <a:xfrm>
            <a:off x="10646514" y="126530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E2B65A-A718-E953-3C1F-4C1107CFF023}"/>
              </a:ext>
              <a:ext uri="{C183D7F6-B498-43B3-948B-1728B52AA6E4}">
                <adec:decorative xmlns:adec="http://schemas.microsoft.com/office/drawing/2017/decorative" val="1"/>
              </a:ext>
            </a:extLst>
          </p:cNvPr>
          <p:cNvCxnSpPr>
            <a:cxnSpLocks/>
          </p:cNvCxnSpPr>
          <p:nvPr/>
        </p:nvCxnSpPr>
        <p:spPr>
          <a:xfrm>
            <a:off x="10646514" y="1316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9C9D3FB-D111-6F29-14C6-A926B9445003}"/>
              </a:ext>
              <a:ext uri="{C183D7F6-B498-43B3-948B-1728B52AA6E4}">
                <adec:decorative xmlns:adec="http://schemas.microsoft.com/office/drawing/2017/decorative" val="1"/>
              </a:ext>
            </a:extLst>
          </p:cNvPr>
          <p:cNvSpPr txBox="1"/>
          <p:nvPr/>
        </p:nvSpPr>
        <p:spPr>
          <a:xfrm>
            <a:off x="5426896" y="948897"/>
            <a:ext cx="1499103"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SOPHIA DORETHEA</a:t>
            </a:r>
          </a:p>
        </p:txBody>
      </p:sp>
      <p:sp>
        <p:nvSpPr>
          <p:cNvPr id="77" name="TextBox 76">
            <a:extLst>
              <a:ext uri="{FF2B5EF4-FFF2-40B4-BE49-F238E27FC236}">
                <a16:creationId xmlns:a16="http://schemas.microsoft.com/office/drawing/2014/main" id="{424CAC58-6967-8760-8F1C-B921EDFEF357}"/>
              </a:ext>
              <a:ext uri="{C183D7F6-B498-43B3-948B-1728B52AA6E4}">
                <adec:decorative xmlns:adec="http://schemas.microsoft.com/office/drawing/2017/decorative" val="1"/>
              </a:ext>
            </a:extLst>
          </p:cNvPr>
          <p:cNvSpPr txBox="1"/>
          <p:nvPr/>
        </p:nvSpPr>
        <p:spPr>
          <a:xfrm>
            <a:off x="473935" y="5885000"/>
            <a:ext cx="1257669"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CAROLINE </a:t>
            </a:r>
            <a:br>
              <a:rPr lang="en-GB" sz="1000">
                <a:latin typeface="Georgia"/>
              </a:rPr>
            </a:br>
            <a:r>
              <a:rPr lang="en-GB" sz="1000">
                <a:latin typeface="Georgia"/>
              </a:rPr>
              <a:t>OF BRUNSWICK</a:t>
            </a:r>
            <a:endParaRPr lang="en-GB" sz="1000">
              <a:effectLst/>
              <a:latin typeface="Georgia"/>
            </a:endParaRPr>
          </a:p>
        </p:txBody>
      </p:sp>
      <p:pic>
        <p:nvPicPr>
          <p:cNvPr id="79" name="Picture 78">
            <a:extLst>
              <a:ext uri="{FF2B5EF4-FFF2-40B4-BE49-F238E27FC236}">
                <a16:creationId xmlns:a16="http://schemas.microsoft.com/office/drawing/2014/main" id="{8C97FEB6-6BA0-A241-4AEE-CA1142BFD69D}"/>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125263" y="6134129"/>
            <a:ext cx="408100" cy="408100"/>
          </a:xfrm>
          <a:prstGeom prst="rect">
            <a:avLst/>
          </a:prstGeom>
        </p:spPr>
      </p:pic>
      <p:sp>
        <p:nvSpPr>
          <p:cNvPr id="80" name="TextBox 79">
            <a:extLst>
              <a:ext uri="{FF2B5EF4-FFF2-40B4-BE49-F238E27FC236}">
                <a16:creationId xmlns:a16="http://schemas.microsoft.com/office/drawing/2014/main" id="{AE0979D1-DBB6-5FC4-047C-33B19D7C04B6}"/>
              </a:ext>
              <a:ext uri="{C183D7F6-B498-43B3-948B-1728B52AA6E4}">
                <adec:decorative xmlns:adec="http://schemas.microsoft.com/office/drawing/2017/decorative" val="1"/>
              </a:ext>
            </a:extLst>
          </p:cNvPr>
          <p:cNvSpPr txBox="1"/>
          <p:nvPr/>
        </p:nvSpPr>
        <p:spPr>
          <a:xfrm>
            <a:off x="8399167" y="6392990"/>
            <a:ext cx="905228"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1819-1901</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1837-1901)</a:t>
            </a:r>
          </a:p>
        </p:txBody>
      </p:sp>
      <p:sp>
        <p:nvSpPr>
          <p:cNvPr id="81" name="TextBox 80">
            <a:extLst>
              <a:ext uri="{FF2B5EF4-FFF2-40B4-BE49-F238E27FC236}">
                <a16:creationId xmlns:a16="http://schemas.microsoft.com/office/drawing/2014/main" id="{23881318-0471-548F-4C02-98AC9F3CC02D}"/>
              </a:ext>
              <a:ext uri="{C183D7F6-B498-43B3-948B-1728B52AA6E4}">
                <adec:decorative xmlns:adec="http://schemas.microsoft.com/office/drawing/2017/decorative" val="1"/>
              </a:ext>
            </a:extLst>
          </p:cNvPr>
          <p:cNvSpPr txBox="1"/>
          <p:nvPr/>
        </p:nvSpPr>
        <p:spPr>
          <a:xfrm>
            <a:off x="648821" y="6201759"/>
            <a:ext cx="885199"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1768-</a:t>
            </a:r>
            <a:r>
              <a:rPr lang="en-GB" sz="900">
                <a:effectLst/>
                <a:latin typeface="Georgia" panose="02040502050405020303" pitchFamily="18" charset="0"/>
              </a:rPr>
              <a:t>1821</a:t>
            </a:r>
          </a:p>
        </p:txBody>
      </p:sp>
      <p:sp>
        <p:nvSpPr>
          <p:cNvPr id="84" name="TextBox 83">
            <a:extLst>
              <a:ext uri="{FF2B5EF4-FFF2-40B4-BE49-F238E27FC236}">
                <a16:creationId xmlns:a16="http://schemas.microsoft.com/office/drawing/2014/main" id="{F78EB79F-89AC-07E2-7929-B608F0874A9B}"/>
              </a:ext>
              <a:ext uri="{C183D7F6-B498-43B3-948B-1728B52AA6E4}">
                <adec:decorative xmlns:adec="http://schemas.microsoft.com/office/drawing/2017/decorative" val="1"/>
              </a:ext>
            </a:extLst>
          </p:cNvPr>
          <p:cNvSpPr txBox="1"/>
          <p:nvPr/>
        </p:nvSpPr>
        <p:spPr>
          <a:xfrm>
            <a:off x="6418818" y="2445691"/>
            <a:ext cx="78623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1683-1737</a:t>
            </a:r>
            <a:endParaRPr lang="en-GB" sz="900">
              <a:effectLst/>
              <a:latin typeface="Georgia" panose="02040502050405020303" pitchFamily="18" charset="0"/>
            </a:endParaRPr>
          </a:p>
        </p:txBody>
      </p:sp>
      <p:sp>
        <p:nvSpPr>
          <p:cNvPr id="88" name="TextBox 87">
            <a:extLst>
              <a:ext uri="{FF2B5EF4-FFF2-40B4-BE49-F238E27FC236}">
                <a16:creationId xmlns:a16="http://schemas.microsoft.com/office/drawing/2014/main" id="{43294265-FE92-6B89-73E6-990F952E2ACA}"/>
              </a:ext>
              <a:ext uri="{C183D7F6-B498-43B3-948B-1728B52AA6E4}">
                <adec:decorative xmlns:adec="http://schemas.microsoft.com/office/drawing/2017/decorative" val="1"/>
              </a:ext>
            </a:extLst>
          </p:cNvPr>
          <p:cNvSpPr txBox="1"/>
          <p:nvPr/>
        </p:nvSpPr>
        <p:spPr>
          <a:xfrm>
            <a:off x="5564944" y="1114130"/>
            <a:ext cx="118588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1666-1726</a:t>
            </a:r>
            <a:endParaRPr lang="en-GB" sz="900">
              <a:effectLst/>
              <a:latin typeface="Georgia" panose="02040502050405020303" pitchFamily="18" charset="0"/>
            </a:endParaRPr>
          </a:p>
        </p:txBody>
      </p:sp>
      <p:sp>
        <p:nvSpPr>
          <p:cNvPr id="10" name="Oval 9">
            <a:extLst>
              <a:ext uri="{FF2B5EF4-FFF2-40B4-BE49-F238E27FC236}">
                <a16:creationId xmlns:a16="http://schemas.microsoft.com/office/drawing/2014/main" id="{9F8DE41E-D3E3-689B-72A9-CE68BF20B4DB}"/>
              </a:ext>
              <a:ext uri="{C183D7F6-B498-43B3-948B-1728B52AA6E4}">
                <adec:decorative xmlns:adec="http://schemas.microsoft.com/office/drawing/2017/decorative" val="1"/>
              </a:ext>
            </a:extLst>
          </p:cNvPr>
          <p:cNvSpPr/>
          <p:nvPr/>
        </p:nvSpPr>
        <p:spPr>
          <a:xfrm>
            <a:off x="5026416" y="1341849"/>
            <a:ext cx="588935" cy="751667"/>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2E0450A-1329-9976-ABC4-D571882CD508}"/>
              </a:ext>
              <a:ext uri="{C183D7F6-B498-43B3-948B-1728B52AA6E4}">
                <adec:decorative xmlns:adec="http://schemas.microsoft.com/office/drawing/2017/decorative" val="1"/>
              </a:ext>
            </a:extLst>
          </p:cNvPr>
          <p:cNvSpPr/>
          <p:nvPr/>
        </p:nvSpPr>
        <p:spPr>
          <a:xfrm>
            <a:off x="6616118" y="3730903"/>
            <a:ext cx="588935" cy="751667"/>
          </a:xfrm>
          <a:prstGeom prst="ellipse">
            <a:avLst/>
          </a:prstGeom>
          <a:blipFill dpi="0" rotWithShape="1">
            <a:blip r:embed="rId12"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2572F2BF-C6D0-5F3E-EA0C-C8CBE7CE4CF7}"/>
              </a:ext>
              <a:ext uri="{C183D7F6-B498-43B3-948B-1728B52AA6E4}">
                <adec:decorative xmlns:adec="http://schemas.microsoft.com/office/drawing/2017/decorative" val="1"/>
              </a:ext>
            </a:extLst>
          </p:cNvPr>
          <p:cNvSpPr txBox="1"/>
          <p:nvPr/>
        </p:nvSpPr>
        <p:spPr>
          <a:xfrm>
            <a:off x="6159792" y="4499745"/>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III</a:t>
            </a:r>
          </a:p>
        </p:txBody>
      </p:sp>
      <p:pic>
        <p:nvPicPr>
          <p:cNvPr id="90" name="Picture 89">
            <a:extLst>
              <a:ext uri="{FF2B5EF4-FFF2-40B4-BE49-F238E27FC236}">
                <a16:creationId xmlns:a16="http://schemas.microsoft.com/office/drawing/2014/main" id="{40A874F8-FAE5-6F93-B8D1-4C5E89B2061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216988" y="4388825"/>
            <a:ext cx="408100" cy="408100"/>
          </a:xfrm>
          <a:prstGeom prst="rect">
            <a:avLst/>
          </a:prstGeom>
        </p:spPr>
      </p:pic>
      <p:sp>
        <p:nvSpPr>
          <p:cNvPr id="98" name="TextBox 97">
            <a:extLst>
              <a:ext uri="{FF2B5EF4-FFF2-40B4-BE49-F238E27FC236}">
                <a16:creationId xmlns:a16="http://schemas.microsoft.com/office/drawing/2014/main" id="{7AACC2FA-3964-4087-3160-D885F49E02C9}"/>
              </a:ext>
              <a:ext uri="{C183D7F6-B498-43B3-948B-1728B52AA6E4}">
                <adec:decorative xmlns:adec="http://schemas.microsoft.com/office/drawing/2017/decorative" val="1"/>
              </a:ext>
            </a:extLst>
          </p:cNvPr>
          <p:cNvSpPr txBox="1"/>
          <p:nvPr/>
        </p:nvSpPr>
        <p:spPr>
          <a:xfrm>
            <a:off x="6172492" y="4657999"/>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1738-1820</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1760</a:t>
            </a:r>
            <a:r>
              <a:rPr lang="en-GB" sz="900" i="1">
                <a:effectLst/>
                <a:latin typeface="Georgia"/>
              </a:rPr>
              <a:t>-1820)</a:t>
            </a:r>
          </a:p>
        </p:txBody>
      </p:sp>
      <p:sp>
        <p:nvSpPr>
          <p:cNvPr id="100" name="TextBox 99">
            <a:extLst>
              <a:ext uri="{FF2B5EF4-FFF2-40B4-BE49-F238E27FC236}">
                <a16:creationId xmlns:a16="http://schemas.microsoft.com/office/drawing/2014/main" id="{1C19CD5E-D214-56CC-8240-82A6ED68BDD6}"/>
              </a:ext>
              <a:ext uri="{C183D7F6-B498-43B3-948B-1728B52AA6E4}">
                <adec:decorative xmlns:adec="http://schemas.microsoft.com/office/drawing/2017/decorative" val="1"/>
              </a:ext>
            </a:extLst>
          </p:cNvPr>
          <p:cNvSpPr txBox="1"/>
          <p:nvPr/>
        </p:nvSpPr>
        <p:spPr>
          <a:xfrm>
            <a:off x="7873889" y="4492366"/>
            <a:ext cx="1421113" cy="400110"/>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CHARLOTTE</a:t>
            </a:r>
            <a:r>
              <a:rPr lang="en-GB" sz="1000">
                <a:latin typeface="Georgia"/>
              </a:rPr>
              <a:t> </a:t>
            </a:r>
            <a:br>
              <a:rPr lang="en-GB" sz="1000">
                <a:latin typeface="Georgia"/>
              </a:rPr>
            </a:br>
            <a:r>
              <a:rPr lang="en-GB" sz="1000">
                <a:effectLst/>
                <a:latin typeface="Georgia"/>
              </a:rPr>
              <a:t>OF MECKLENBERG</a:t>
            </a:r>
          </a:p>
        </p:txBody>
      </p:sp>
      <p:sp>
        <p:nvSpPr>
          <p:cNvPr id="101" name="Oval 100">
            <a:extLst>
              <a:ext uri="{FF2B5EF4-FFF2-40B4-BE49-F238E27FC236}">
                <a16:creationId xmlns:a16="http://schemas.microsoft.com/office/drawing/2014/main" id="{1384C6A5-9476-8E13-A398-9A9F84CC2658}"/>
              </a:ext>
              <a:ext uri="{C183D7F6-B498-43B3-948B-1728B52AA6E4}">
                <adec:decorative xmlns:adec="http://schemas.microsoft.com/office/drawing/2017/decorative" val="1"/>
              </a:ext>
            </a:extLst>
          </p:cNvPr>
          <p:cNvSpPr/>
          <p:nvPr/>
        </p:nvSpPr>
        <p:spPr>
          <a:xfrm>
            <a:off x="8252382" y="3695598"/>
            <a:ext cx="588935" cy="751667"/>
          </a:xfrm>
          <a:prstGeom prst="ellipse">
            <a:avLst/>
          </a:prstGeom>
          <a:blipFill dpi="0" rotWithShape="1">
            <a:blip r:embed="rId13"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88EC4FBF-C737-E15A-437F-90A7A8FFD662}"/>
              </a:ext>
              <a:ext uri="{C183D7F6-B498-43B3-948B-1728B52AA6E4}">
                <adec:decorative xmlns:adec="http://schemas.microsoft.com/office/drawing/2017/decorative" val="1"/>
              </a:ext>
            </a:extLst>
          </p:cNvPr>
          <p:cNvSpPr txBox="1"/>
          <p:nvPr/>
        </p:nvSpPr>
        <p:spPr>
          <a:xfrm>
            <a:off x="8191519" y="4792441"/>
            <a:ext cx="740994"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1744-</a:t>
            </a:r>
            <a:r>
              <a:rPr lang="en-GB" sz="900">
                <a:effectLst/>
                <a:latin typeface="Georgia" panose="02040502050405020303" pitchFamily="18" charset="0"/>
              </a:rPr>
              <a:t>1818</a:t>
            </a:r>
          </a:p>
        </p:txBody>
      </p:sp>
      <p:cxnSp>
        <p:nvCxnSpPr>
          <p:cNvPr id="104" name="Straight Connector 103">
            <a:extLst>
              <a:ext uri="{FF2B5EF4-FFF2-40B4-BE49-F238E27FC236}">
                <a16:creationId xmlns:a16="http://schemas.microsoft.com/office/drawing/2014/main" id="{A3EBD336-8EA1-5264-7B50-A5868AD199BE}"/>
              </a:ext>
              <a:ext uri="{C183D7F6-B498-43B3-948B-1728B52AA6E4}">
                <adec:decorative xmlns:adec="http://schemas.microsoft.com/office/drawing/2017/decorative" val="1"/>
              </a:ext>
            </a:extLst>
          </p:cNvPr>
          <p:cNvCxnSpPr>
            <a:cxnSpLocks/>
          </p:cNvCxnSpPr>
          <p:nvPr/>
        </p:nvCxnSpPr>
        <p:spPr>
          <a:xfrm>
            <a:off x="7789749" y="4826647"/>
            <a:ext cx="0" cy="215689"/>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05" name="Oval 104">
            <a:extLst>
              <a:ext uri="{FF2B5EF4-FFF2-40B4-BE49-F238E27FC236}">
                <a16:creationId xmlns:a16="http://schemas.microsoft.com/office/drawing/2014/main" id="{853396EB-6F7B-1F85-EABD-196CDFC8E083}"/>
              </a:ext>
              <a:ext uri="{C183D7F6-B498-43B3-948B-1728B52AA6E4}">
                <adec:decorative xmlns:adec="http://schemas.microsoft.com/office/drawing/2017/decorative" val="1"/>
              </a:ext>
            </a:extLst>
          </p:cNvPr>
          <p:cNvSpPr/>
          <p:nvPr/>
        </p:nvSpPr>
        <p:spPr>
          <a:xfrm>
            <a:off x="2205977" y="5127365"/>
            <a:ext cx="588935" cy="751667"/>
          </a:xfrm>
          <a:prstGeom prst="ellipse">
            <a:avLst/>
          </a:prstGeom>
          <a:blipFill dpi="0" rotWithShape="1">
            <a:blip r:embed="rId1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a:extLst>
              <a:ext uri="{FF2B5EF4-FFF2-40B4-BE49-F238E27FC236}">
                <a16:creationId xmlns:a16="http://schemas.microsoft.com/office/drawing/2014/main" id="{09F6F874-300F-63FB-CC47-87BD8CF65B68}"/>
              </a:ext>
              <a:ext uri="{C183D7F6-B498-43B3-948B-1728B52AA6E4}">
                <adec:decorative xmlns:adec="http://schemas.microsoft.com/office/drawing/2017/decorative" val="1"/>
              </a:ext>
            </a:extLst>
          </p:cNvPr>
          <p:cNvSpPr txBox="1"/>
          <p:nvPr/>
        </p:nvSpPr>
        <p:spPr>
          <a:xfrm>
            <a:off x="8359675" y="6232655"/>
            <a:ext cx="954284"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VICTORIA</a:t>
            </a:r>
          </a:p>
        </p:txBody>
      </p:sp>
      <p:sp>
        <p:nvSpPr>
          <p:cNvPr id="116" name="TextBox 115">
            <a:extLst>
              <a:ext uri="{FF2B5EF4-FFF2-40B4-BE49-F238E27FC236}">
                <a16:creationId xmlns:a16="http://schemas.microsoft.com/office/drawing/2014/main" id="{784C2F95-5121-BC09-F12D-52425D0896FF}"/>
              </a:ext>
              <a:ext uri="{C183D7F6-B498-43B3-948B-1728B52AA6E4}">
                <adec:decorative xmlns:adec="http://schemas.microsoft.com/office/drawing/2017/decorative" val="1"/>
              </a:ext>
            </a:extLst>
          </p:cNvPr>
          <p:cNvSpPr txBox="1"/>
          <p:nvPr/>
        </p:nvSpPr>
        <p:spPr>
          <a:xfrm>
            <a:off x="7296572" y="5112946"/>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EDWARD</a:t>
            </a:r>
            <a:br>
              <a:rPr lang="en-GB" sz="1000">
                <a:latin typeface="Georgia"/>
              </a:rPr>
            </a:br>
            <a:r>
              <a:rPr lang="en-GB" sz="1000">
                <a:latin typeface="Georgia"/>
              </a:rPr>
              <a:t>DUKE OF KENT</a:t>
            </a:r>
            <a:endParaRPr lang="en-GB" sz="1000">
              <a:effectLst/>
              <a:latin typeface="Georgia"/>
            </a:endParaRPr>
          </a:p>
        </p:txBody>
      </p:sp>
      <p:sp>
        <p:nvSpPr>
          <p:cNvPr id="117" name="TextBox 116">
            <a:extLst>
              <a:ext uri="{FF2B5EF4-FFF2-40B4-BE49-F238E27FC236}">
                <a16:creationId xmlns:a16="http://schemas.microsoft.com/office/drawing/2014/main" id="{3FDF16E3-99E6-5D27-3384-A956700FA173}"/>
              </a:ext>
              <a:ext uri="{C183D7F6-B498-43B3-948B-1728B52AA6E4}">
                <adec:decorative xmlns:adec="http://schemas.microsoft.com/office/drawing/2017/decorative" val="1"/>
              </a:ext>
            </a:extLst>
          </p:cNvPr>
          <p:cNvSpPr txBox="1"/>
          <p:nvPr/>
        </p:nvSpPr>
        <p:spPr>
          <a:xfrm>
            <a:off x="9035217" y="5118856"/>
            <a:ext cx="1501588"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VICTOIRE OF SAXE-COBURG-SAALFELD</a:t>
            </a:r>
          </a:p>
        </p:txBody>
      </p:sp>
      <p:sp>
        <p:nvSpPr>
          <p:cNvPr id="118" name="TextBox 117">
            <a:extLst>
              <a:ext uri="{FF2B5EF4-FFF2-40B4-BE49-F238E27FC236}">
                <a16:creationId xmlns:a16="http://schemas.microsoft.com/office/drawing/2014/main" id="{1C5F9975-F93A-909F-944C-2787A095394A}"/>
              </a:ext>
              <a:ext uri="{C183D7F6-B498-43B3-948B-1728B52AA6E4}">
                <adec:decorative xmlns:adec="http://schemas.microsoft.com/office/drawing/2017/decorative" val="1"/>
              </a:ext>
            </a:extLst>
          </p:cNvPr>
          <p:cNvSpPr txBox="1"/>
          <p:nvPr/>
        </p:nvSpPr>
        <p:spPr>
          <a:xfrm>
            <a:off x="6761341" y="6235805"/>
            <a:ext cx="1501588" cy="400110"/>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ALBERT OF SAXE-COBURG &amp; GOTHA</a:t>
            </a:r>
            <a:endParaRPr lang="en-GB" sz="1000">
              <a:effectLst/>
              <a:latin typeface="Georgia" panose="02040502050405020303" pitchFamily="18" charset="0"/>
            </a:endParaRPr>
          </a:p>
        </p:txBody>
      </p:sp>
      <p:sp>
        <p:nvSpPr>
          <p:cNvPr id="119" name="TextBox 118">
            <a:extLst>
              <a:ext uri="{FF2B5EF4-FFF2-40B4-BE49-F238E27FC236}">
                <a16:creationId xmlns:a16="http://schemas.microsoft.com/office/drawing/2014/main" id="{4453676A-71F2-E4A4-8016-C62338B0F36F}"/>
              </a:ext>
              <a:ext uri="{C183D7F6-B498-43B3-948B-1728B52AA6E4}">
                <adec:decorative xmlns:adec="http://schemas.microsoft.com/office/drawing/2017/decorative" val="1"/>
              </a:ext>
            </a:extLst>
          </p:cNvPr>
          <p:cNvSpPr txBox="1"/>
          <p:nvPr/>
        </p:nvSpPr>
        <p:spPr>
          <a:xfrm>
            <a:off x="3608911" y="5890239"/>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ADELAIDE</a:t>
            </a:r>
            <a:br>
              <a:rPr lang="en-GB" sz="1000">
                <a:latin typeface="Georgia"/>
              </a:rPr>
            </a:br>
            <a:r>
              <a:rPr lang="en-GB" sz="1000">
                <a:latin typeface="Georgia"/>
              </a:rPr>
              <a:t>OF SAXE-MENINGEN</a:t>
            </a:r>
            <a:endParaRPr lang="en-GB" sz="1000">
              <a:effectLst/>
              <a:latin typeface="Georgia"/>
            </a:endParaRPr>
          </a:p>
        </p:txBody>
      </p:sp>
      <p:sp>
        <p:nvSpPr>
          <p:cNvPr id="120" name="TextBox 119">
            <a:extLst>
              <a:ext uri="{FF2B5EF4-FFF2-40B4-BE49-F238E27FC236}">
                <a16:creationId xmlns:a16="http://schemas.microsoft.com/office/drawing/2014/main" id="{B51D39A1-1AF3-8A06-052F-9AEA6B18B41C}"/>
              </a:ext>
              <a:ext uri="{C183D7F6-B498-43B3-948B-1728B52AA6E4}">
                <adec:decorative xmlns:adec="http://schemas.microsoft.com/office/drawing/2017/decorative" val="1"/>
              </a:ext>
            </a:extLst>
          </p:cNvPr>
          <p:cNvSpPr txBox="1"/>
          <p:nvPr/>
        </p:nvSpPr>
        <p:spPr>
          <a:xfrm>
            <a:off x="1330904" y="6357910"/>
            <a:ext cx="1068577"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CHARLOTTE</a:t>
            </a:r>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6084722" y="228976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6084722" y="234130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C1B4E8FF-1643-0763-E8E9-371A10D5D2D2}"/>
              </a:ext>
              <a:ext uri="{C183D7F6-B498-43B3-948B-1728B52AA6E4}">
                <adec:decorative xmlns:adec="http://schemas.microsoft.com/office/drawing/2017/decorative" val="1"/>
              </a:ext>
            </a:extLst>
          </p:cNvPr>
          <p:cNvSpPr txBox="1"/>
          <p:nvPr/>
        </p:nvSpPr>
        <p:spPr>
          <a:xfrm>
            <a:off x="7114780" y="6543536"/>
            <a:ext cx="751135" cy="230826"/>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1819-61</a:t>
            </a:r>
          </a:p>
        </p:txBody>
      </p:sp>
      <p:sp>
        <p:nvSpPr>
          <p:cNvPr id="126" name="TextBox 125">
            <a:extLst>
              <a:ext uri="{FF2B5EF4-FFF2-40B4-BE49-F238E27FC236}">
                <a16:creationId xmlns:a16="http://schemas.microsoft.com/office/drawing/2014/main" id="{7D1201BC-832A-1E80-70BC-8BD6A50264D4}"/>
              </a:ext>
              <a:ext uri="{C183D7F6-B498-43B3-948B-1728B52AA6E4}">
                <adec:decorative xmlns:adec="http://schemas.microsoft.com/office/drawing/2017/decorative" val="1"/>
              </a:ext>
            </a:extLst>
          </p:cNvPr>
          <p:cNvSpPr txBox="1"/>
          <p:nvPr/>
        </p:nvSpPr>
        <p:spPr>
          <a:xfrm>
            <a:off x="1476972" y="6513482"/>
            <a:ext cx="751134"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1796-1817</a:t>
            </a:r>
            <a:endParaRPr lang="en-GB" sz="900">
              <a:effectLst/>
              <a:latin typeface="Georgia" panose="02040502050405020303" pitchFamily="18" charset="0"/>
            </a:endParaRPr>
          </a:p>
        </p:txBody>
      </p:sp>
      <p:cxnSp>
        <p:nvCxnSpPr>
          <p:cNvPr id="136" name="Straight Connector 135">
            <a:extLst>
              <a:ext uri="{FF2B5EF4-FFF2-40B4-BE49-F238E27FC236}">
                <a16:creationId xmlns:a16="http://schemas.microsoft.com/office/drawing/2014/main" id="{D640F288-7EBB-F747-C6D2-12C514C77E4A}"/>
              </a:ext>
              <a:ext uri="{C183D7F6-B498-43B3-948B-1728B52AA6E4}">
                <adec:decorative xmlns:adec="http://schemas.microsoft.com/office/drawing/2017/decorative" val="1"/>
              </a:ext>
            </a:extLst>
          </p:cNvPr>
          <p:cNvCxnSpPr>
            <a:cxnSpLocks/>
          </p:cNvCxnSpPr>
          <p:nvPr/>
        </p:nvCxnSpPr>
        <p:spPr>
          <a:xfrm>
            <a:off x="8735118" y="52624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6BE2B450-BC54-9655-E5ED-A6CE13F159C4}"/>
              </a:ext>
              <a:ext uri="{C183D7F6-B498-43B3-948B-1728B52AA6E4}">
                <adec:decorative xmlns:adec="http://schemas.microsoft.com/office/drawing/2017/decorative" val="1"/>
              </a:ext>
            </a:extLst>
          </p:cNvPr>
          <p:cNvCxnSpPr>
            <a:cxnSpLocks/>
          </p:cNvCxnSpPr>
          <p:nvPr/>
        </p:nvCxnSpPr>
        <p:spPr>
          <a:xfrm>
            <a:off x="8735118" y="53139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7797A105-B9E9-1995-56B5-99197E66F5D5}"/>
              </a:ext>
              <a:ext uri="{C183D7F6-B498-43B3-948B-1728B52AA6E4}">
                <adec:decorative xmlns:adec="http://schemas.microsoft.com/office/drawing/2017/decorative" val="1"/>
              </a:ext>
            </a:extLst>
          </p:cNvPr>
          <p:cNvCxnSpPr>
            <a:cxnSpLocks/>
          </p:cNvCxnSpPr>
          <p:nvPr/>
        </p:nvCxnSpPr>
        <p:spPr>
          <a:xfrm>
            <a:off x="8200872" y="638431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FC34BCF3-878D-ADC9-2AD5-6FEB1D4A491A}"/>
              </a:ext>
              <a:ext uri="{C183D7F6-B498-43B3-948B-1728B52AA6E4}">
                <adec:decorative xmlns:adec="http://schemas.microsoft.com/office/drawing/2017/decorative" val="1"/>
              </a:ext>
            </a:extLst>
          </p:cNvPr>
          <p:cNvCxnSpPr>
            <a:cxnSpLocks/>
          </p:cNvCxnSpPr>
          <p:nvPr/>
        </p:nvCxnSpPr>
        <p:spPr>
          <a:xfrm>
            <a:off x="8200872" y="64358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89BBDB9D-42E5-6909-31E9-801355C5029E}"/>
              </a:ext>
              <a:ext uri="{C183D7F6-B498-43B3-948B-1728B52AA6E4}">
                <adec:decorative xmlns:adec="http://schemas.microsoft.com/office/drawing/2017/decorative" val="1"/>
              </a:ext>
            </a:extLst>
          </p:cNvPr>
          <p:cNvCxnSpPr>
            <a:cxnSpLocks/>
          </p:cNvCxnSpPr>
          <p:nvPr/>
        </p:nvCxnSpPr>
        <p:spPr>
          <a:xfrm>
            <a:off x="8040718" y="5036760"/>
            <a:ext cx="1" cy="7061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EB3A26F2-861B-4BBA-0636-31AA4ED99E48}"/>
              </a:ext>
              <a:ext uri="{C183D7F6-B498-43B3-948B-1728B52AA6E4}">
                <adec:decorative xmlns:adec="http://schemas.microsoft.com/office/drawing/2017/decorative" val="1"/>
              </a:ext>
            </a:extLst>
          </p:cNvPr>
          <p:cNvCxnSpPr>
            <a:cxnSpLocks/>
          </p:cNvCxnSpPr>
          <p:nvPr/>
        </p:nvCxnSpPr>
        <p:spPr>
          <a:xfrm>
            <a:off x="6145302" y="2387515"/>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DE6A6F0C-0B92-6BD7-16E3-3B8C732B38C0}"/>
              </a:ext>
              <a:ext uri="{C183D7F6-B498-43B3-948B-1728B52AA6E4}">
                <adec:decorative xmlns:adec="http://schemas.microsoft.com/office/drawing/2017/decorative" val="1"/>
              </a:ext>
            </a:extLst>
          </p:cNvPr>
          <p:cNvCxnSpPr>
            <a:cxnSpLocks/>
          </p:cNvCxnSpPr>
          <p:nvPr/>
        </p:nvCxnSpPr>
        <p:spPr>
          <a:xfrm>
            <a:off x="6897491" y="3604568"/>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EB3C0F90-0A8E-56E9-D20A-41C4F6BFB913}"/>
              </a:ext>
              <a:ext uri="{C183D7F6-B498-43B3-948B-1728B52AA6E4}">
                <adec:decorative xmlns:adec="http://schemas.microsoft.com/office/drawing/2017/decorative" val="1"/>
              </a:ext>
            </a:extLst>
          </p:cNvPr>
          <p:cNvCxnSpPr>
            <a:cxnSpLocks/>
          </p:cNvCxnSpPr>
          <p:nvPr/>
        </p:nvCxnSpPr>
        <p:spPr>
          <a:xfrm>
            <a:off x="8796293" y="5347228"/>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8DBD7C82-B185-8DBA-A81A-2B7B7448DEA9}"/>
              </a:ext>
              <a:ext uri="{C183D7F6-B498-43B3-948B-1728B52AA6E4}">
                <adec:decorative xmlns:adec="http://schemas.microsoft.com/office/drawing/2017/decorative" val="1"/>
              </a:ext>
            </a:extLst>
          </p:cNvPr>
          <p:cNvCxnSpPr>
            <a:cxnSpLocks/>
          </p:cNvCxnSpPr>
          <p:nvPr/>
        </p:nvCxnSpPr>
        <p:spPr>
          <a:xfrm>
            <a:off x="5757617" y="5036760"/>
            <a:ext cx="0" cy="6056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4D4D02DA-6D9A-949C-090E-186C6F10CD4B}"/>
              </a:ext>
              <a:ext uri="{C183D7F6-B498-43B3-948B-1728B52AA6E4}">
                <adec:decorative xmlns:adec="http://schemas.microsoft.com/office/drawing/2017/decorative" val="1"/>
              </a:ext>
            </a:extLst>
          </p:cNvPr>
          <p:cNvCxnSpPr>
            <a:cxnSpLocks/>
          </p:cNvCxnSpPr>
          <p:nvPr/>
        </p:nvCxnSpPr>
        <p:spPr>
          <a:xfrm>
            <a:off x="2500444" y="5036760"/>
            <a:ext cx="2156" cy="5762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CF2691C8-E6EF-18FE-98AF-FE208461BAA0}"/>
              </a:ext>
              <a:ext uri="{C183D7F6-B498-43B3-948B-1728B52AA6E4}">
                <adec:decorative xmlns:adec="http://schemas.microsoft.com/office/drawing/2017/decorative" val="1"/>
              </a:ext>
            </a:extLst>
          </p:cNvPr>
          <p:cNvCxnSpPr>
            <a:cxnSpLocks/>
          </p:cNvCxnSpPr>
          <p:nvPr/>
        </p:nvCxnSpPr>
        <p:spPr>
          <a:xfrm>
            <a:off x="1786807" y="60335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72767836-C429-D6F3-6720-C50B523C8539}"/>
              </a:ext>
              <a:ext uri="{C183D7F6-B498-43B3-948B-1728B52AA6E4}">
                <adec:decorative xmlns:adec="http://schemas.microsoft.com/office/drawing/2017/decorative" val="1"/>
              </a:ext>
            </a:extLst>
          </p:cNvPr>
          <p:cNvCxnSpPr>
            <a:cxnSpLocks/>
          </p:cNvCxnSpPr>
          <p:nvPr/>
        </p:nvCxnSpPr>
        <p:spPr>
          <a:xfrm>
            <a:off x="1786807" y="60850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22A50C0E-2F42-D07C-7466-423D9D239002}"/>
              </a:ext>
              <a:ext uri="{C183D7F6-B498-43B3-948B-1728B52AA6E4}">
                <adec:decorative xmlns:adec="http://schemas.microsoft.com/office/drawing/2017/decorative" val="1"/>
              </a:ext>
            </a:extLst>
          </p:cNvPr>
          <p:cNvCxnSpPr>
            <a:cxnSpLocks/>
          </p:cNvCxnSpPr>
          <p:nvPr/>
        </p:nvCxnSpPr>
        <p:spPr>
          <a:xfrm>
            <a:off x="1858555" y="6187685"/>
            <a:ext cx="0" cy="13704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60" name="Picture 159">
            <a:extLst>
              <a:ext uri="{FF2B5EF4-FFF2-40B4-BE49-F238E27FC236}">
                <a16:creationId xmlns:a16="http://schemas.microsoft.com/office/drawing/2014/main" id="{FEB1F51A-06D0-0189-DFE0-02A431C5BAD0}"/>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907686" y="5777726"/>
            <a:ext cx="408100" cy="408100"/>
          </a:xfrm>
          <a:prstGeom prst="rect">
            <a:avLst/>
          </a:prstGeom>
        </p:spPr>
      </p:pic>
      <p:sp>
        <p:nvSpPr>
          <p:cNvPr id="19" name="TextBox 18">
            <a:extLst>
              <a:ext uri="{FF2B5EF4-FFF2-40B4-BE49-F238E27FC236}">
                <a16:creationId xmlns:a16="http://schemas.microsoft.com/office/drawing/2014/main" id="{32EC8807-B35A-6757-BB94-1C721494B1B1}"/>
              </a:ext>
              <a:ext uri="{C183D7F6-B498-43B3-948B-1728B52AA6E4}">
                <adec:decorative xmlns:adec="http://schemas.microsoft.com/office/drawing/2017/decorative" val="1"/>
              </a:ext>
            </a:extLst>
          </p:cNvPr>
          <p:cNvSpPr txBox="1"/>
          <p:nvPr/>
        </p:nvSpPr>
        <p:spPr>
          <a:xfrm>
            <a:off x="3824895" y="6187128"/>
            <a:ext cx="1020669"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1792-1849</a:t>
            </a:r>
            <a:endParaRPr lang="en-GB" sz="900" i="1">
              <a:effectLst/>
              <a:latin typeface="Georgia" panose="02040502050405020303" pitchFamily="18" charset="0"/>
            </a:endParaRPr>
          </a:p>
        </p:txBody>
      </p:sp>
      <p:sp>
        <p:nvSpPr>
          <p:cNvPr id="20" name="TextBox 19">
            <a:extLst>
              <a:ext uri="{FF2B5EF4-FFF2-40B4-BE49-F238E27FC236}">
                <a16:creationId xmlns:a16="http://schemas.microsoft.com/office/drawing/2014/main" id="{A9D0023A-CBA8-22A1-D1EB-05EF99C6E204}"/>
              </a:ext>
              <a:ext uri="{C183D7F6-B498-43B3-948B-1728B52AA6E4}">
                <adec:decorative xmlns:adec="http://schemas.microsoft.com/office/drawing/2017/decorative" val="1"/>
              </a:ext>
            </a:extLst>
          </p:cNvPr>
          <p:cNvSpPr txBox="1"/>
          <p:nvPr/>
        </p:nvSpPr>
        <p:spPr>
          <a:xfrm>
            <a:off x="7260357" y="541507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1767-1820</a:t>
            </a:r>
            <a:endParaRPr lang="en-GB" sz="900">
              <a:effectLst/>
              <a:latin typeface="Georgia" panose="02040502050405020303" pitchFamily="18" charset="0"/>
            </a:endParaRPr>
          </a:p>
        </p:txBody>
      </p:sp>
      <p:sp>
        <p:nvSpPr>
          <p:cNvPr id="21" name="TextBox 20">
            <a:extLst>
              <a:ext uri="{FF2B5EF4-FFF2-40B4-BE49-F238E27FC236}">
                <a16:creationId xmlns:a16="http://schemas.microsoft.com/office/drawing/2014/main" id="{2C344F2F-2EA3-2DC2-CAE9-AC13C8A47F1B}"/>
              </a:ext>
              <a:ext uri="{C183D7F6-B498-43B3-948B-1728B52AA6E4}">
                <adec:decorative xmlns:adec="http://schemas.microsoft.com/office/drawing/2017/decorative" val="1"/>
              </a:ext>
            </a:extLst>
          </p:cNvPr>
          <p:cNvSpPr txBox="1"/>
          <p:nvPr/>
        </p:nvSpPr>
        <p:spPr>
          <a:xfrm>
            <a:off x="9305152" y="5420848"/>
            <a:ext cx="833833"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1786-1861</a:t>
            </a:r>
            <a:endParaRPr lang="en-GB" sz="900">
              <a:effectLst/>
              <a:latin typeface="Georgia" panose="02040502050405020303" pitchFamily="18" charset="0"/>
            </a:endParaRPr>
          </a:p>
        </p:txBody>
      </p:sp>
      <p:sp>
        <p:nvSpPr>
          <p:cNvPr id="2" name="Title 3">
            <a:extLst>
              <a:ext uri="{FF2B5EF4-FFF2-40B4-BE49-F238E27FC236}">
                <a16:creationId xmlns:a16="http://schemas.microsoft.com/office/drawing/2014/main" id="{E2912776-555A-812F-7211-11AFA3B46162}"/>
              </a:ext>
            </a:extLst>
          </p:cNvPr>
          <p:cNvSpPr>
            <a:spLocks noGrp="1"/>
          </p:cNvSpPr>
          <p:nvPr>
            <p:ph type="title"/>
          </p:nvPr>
        </p:nvSpPr>
        <p:spPr>
          <a:xfrm>
            <a:off x="961834" y="-4290112"/>
            <a:ext cx="10515600" cy="1325563"/>
          </a:xfrm>
        </p:spPr>
        <p:txBody>
          <a:bodyPr/>
          <a:lstStyle/>
          <a:p>
            <a:r>
              <a:rPr lang="en-GB">
                <a:solidFill>
                  <a:srgbClr val="E6E6E6"/>
                </a:solidFill>
              </a:rPr>
              <a:t>FAMILY</a:t>
            </a:r>
            <a:r>
              <a:rPr lang="en-GB" baseline="0">
                <a:solidFill>
                  <a:srgbClr val="E6E6E6"/>
                </a:solidFill>
              </a:rPr>
              <a:t> TREE PART </a:t>
            </a:r>
            <a:r>
              <a:rPr lang="en-GB">
                <a:solidFill>
                  <a:srgbClr val="E6E6E6"/>
                </a:solidFill>
              </a:rPr>
              <a:t>4</a:t>
            </a:r>
          </a:p>
        </p:txBody>
      </p:sp>
    </p:spTree>
    <p:extLst>
      <p:ext uri="{BB962C8B-B14F-4D97-AF65-F5344CB8AC3E}">
        <p14:creationId xmlns:p14="http://schemas.microsoft.com/office/powerpoint/2010/main" val="4189813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0308D7-206C-BBEA-4C21-73C60080CC9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3" y="393230"/>
            <a:ext cx="3365880" cy="2072400"/>
          </a:xfrm>
          <a:prstGeom prst="rect">
            <a:avLst/>
          </a:prstGeom>
          <a:noFill/>
        </p:spPr>
        <p:txBody>
          <a:bodyPr wrap="square" lIns="91440" tIns="45720" rIns="91440" bIns="45720" rtlCol="0" anchor="t">
            <a:spAutoFit/>
          </a:bodyPr>
          <a:lstStyle/>
          <a:p>
            <a:r>
              <a:rPr lang="en-GB" sz="3200" b="1" spc="100">
                <a:solidFill>
                  <a:srgbClr val="45235E"/>
                </a:solidFill>
                <a:latin typeface="Open Sans Condensed"/>
                <a:ea typeface="Open Sans Condensed" panose="020B0606030504020204" pitchFamily="34" charset="0"/>
                <a:cs typeface="Open Sans Condensed" panose="020B0606030504020204" pitchFamily="34" charset="0"/>
              </a:rPr>
              <a:t>GEORGIAN TO VICTORIAN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TREE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4168076" y="155864"/>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4022591" y="952571"/>
            <a:ext cx="909082"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03175" y="840084"/>
            <a:ext cx="408100" cy="408100"/>
          </a:xfrm>
          <a:prstGeom prst="rect">
            <a:avLst/>
          </a:prstGeom>
        </p:spPr>
      </p:pic>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4021052" y="1111561"/>
            <a:ext cx="90908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1660-1727</a:t>
            </a:r>
            <a:br>
              <a:rPr lang="en-GB" sz="900">
                <a:latin typeface="Georgia"/>
              </a:rPr>
            </a:br>
            <a:r>
              <a:rPr lang="en-GB" sz="900" i="1">
                <a:effectLst/>
                <a:latin typeface="Georgia"/>
              </a:rPr>
              <a:t>(</a:t>
            </a:r>
            <a:r>
              <a:rPr lang="en-GB" sz="900" i="1">
                <a:latin typeface="Georgia"/>
              </a:rPr>
              <a:t>r</a:t>
            </a:r>
            <a:r>
              <a:rPr lang="en-GB" sz="900" i="1">
                <a:effectLst/>
                <a:latin typeface="Georgia"/>
              </a:rPr>
              <a:t>. 1714-27)</a:t>
            </a:r>
          </a:p>
        </p:txBody>
      </p:sp>
      <p:cxnSp>
        <p:nvCxnSpPr>
          <p:cNvPr id="14" name="Straight Connector 13">
            <a:extLst>
              <a:ext uri="{FF2B5EF4-FFF2-40B4-BE49-F238E27FC236}">
                <a16:creationId xmlns:a16="http://schemas.microsoft.com/office/drawing/2014/main" id="{0B573027-6EDE-7767-2E9C-0077AE3B8C09}"/>
              </a:ext>
              <a:ext uri="{C183D7F6-B498-43B3-948B-1728B52AA6E4}">
                <adec:decorative xmlns:adec="http://schemas.microsoft.com/office/drawing/2017/decorative" val="1"/>
              </a:ext>
            </a:extLst>
          </p:cNvPr>
          <p:cNvCxnSpPr>
            <a:cxnSpLocks/>
          </p:cNvCxnSpPr>
          <p:nvPr/>
        </p:nvCxnSpPr>
        <p:spPr>
          <a:xfrm>
            <a:off x="5248365" y="11067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FCA1C3-56C0-DE4F-8DD2-3E87B0938080}"/>
              </a:ext>
              <a:ext uri="{C183D7F6-B498-43B3-948B-1728B52AA6E4}">
                <adec:decorative xmlns:adec="http://schemas.microsoft.com/office/drawing/2017/decorative" val="1"/>
              </a:ext>
            </a:extLst>
          </p:cNvPr>
          <p:cNvCxnSpPr>
            <a:cxnSpLocks/>
          </p:cNvCxnSpPr>
          <p:nvPr/>
        </p:nvCxnSpPr>
        <p:spPr>
          <a:xfrm>
            <a:off x="5248365" y="115830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5308183" y="1208104"/>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3B0BB27F-3FA6-928D-2129-9DDC343B73EF}"/>
              </a:ext>
              <a:ext uri="{C183D7F6-B498-43B3-948B-1728B52AA6E4}">
                <adec:decorative xmlns:adec="http://schemas.microsoft.com/office/drawing/2017/decorative" val="1"/>
              </a:ext>
            </a:extLst>
          </p:cNvPr>
          <p:cNvSpPr txBox="1"/>
          <p:nvPr/>
        </p:nvSpPr>
        <p:spPr>
          <a:xfrm>
            <a:off x="4575932" y="213498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II</a:t>
            </a:r>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6277881" y="2138854"/>
            <a:ext cx="1079626"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CAROLINE</a:t>
            </a:r>
            <a:br>
              <a:rPr lang="en-GB" sz="1000">
                <a:latin typeface="Georgia"/>
              </a:rPr>
            </a:br>
            <a:r>
              <a:rPr lang="en-GB" sz="1000">
                <a:latin typeface="Georgia"/>
              </a:rPr>
              <a:t>OF</a:t>
            </a:r>
            <a:r>
              <a:rPr lang="en-GB" sz="1000">
                <a:effectLst/>
                <a:latin typeface="Georgia"/>
              </a:rPr>
              <a:t> ANS</a:t>
            </a:r>
            <a:r>
              <a:rPr lang="en-GB" sz="1000">
                <a:latin typeface="Georgia"/>
              </a:rPr>
              <a:t>BACH</a:t>
            </a:r>
            <a:endParaRPr lang="en-GB" sz="1000">
              <a:effectLst/>
              <a:latin typeface="Georgia"/>
            </a:endParaRP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626519" y="2027407"/>
            <a:ext cx="408100" cy="408100"/>
          </a:xfrm>
          <a:prstGeom prst="rect">
            <a:avLst/>
          </a:prstGeom>
        </p:spPr>
      </p:pic>
      <p:sp>
        <p:nvSpPr>
          <p:cNvPr id="31" name="TextBox 30">
            <a:extLst>
              <a:ext uri="{FF2B5EF4-FFF2-40B4-BE49-F238E27FC236}">
                <a16:creationId xmlns:a16="http://schemas.microsoft.com/office/drawing/2014/main" id="{EF1BD993-6C60-F0B9-4159-D8AA80BCD3A4}"/>
              </a:ext>
              <a:ext uri="{C183D7F6-B498-43B3-948B-1728B52AA6E4}">
                <adec:decorative xmlns:adec="http://schemas.microsoft.com/office/drawing/2017/decorative" val="1"/>
              </a:ext>
            </a:extLst>
          </p:cNvPr>
          <p:cNvSpPr txBox="1"/>
          <p:nvPr/>
        </p:nvSpPr>
        <p:spPr>
          <a:xfrm>
            <a:off x="4833964" y="2287297"/>
            <a:ext cx="102133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1683-1760</a:t>
            </a:r>
            <a:br>
              <a:rPr lang="en-GB" sz="900">
                <a:latin typeface="Georgia"/>
              </a:rPr>
            </a:br>
            <a:r>
              <a:rPr lang="en-GB" sz="900" i="1">
                <a:effectLst/>
                <a:latin typeface="Georgia"/>
              </a:rPr>
              <a:t>(</a:t>
            </a:r>
            <a:r>
              <a:rPr lang="en-GB" sz="900" i="1">
                <a:latin typeface="Georgia"/>
              </a:rPr>
              <a:t>r</a:t>
            </a:r>
            <a:r>
              <a:rPr lang="en-GB" sz="900" i="1">
                <a:effectLst/>
                <a:latin typeface="Georgia"/>
              </a:rPr>
              <a:t>. 1727-60)</a:t>
            </a:r>
          </a:p>
        </p:txBody>
      </p:sp>
      <p:sp>
        <p:nvSpPr>
          <p:cNvPr id="39" name="Oval 38">
            <a:extLst>
              <a:ext uri="{FF2B5EF4-FFF2-40B4-BE49-F238E27FC236}">
                <a16:creationId xmlns:a16="http://schemas.microsoft.com/office/drawing/2014/main" id="{28FE83A6-EC04-8B66-B6E7-554DE0D5F0AD}"/>
              </a:ext>
              <a:ext uri="{C183D7F6-B498-43B3-948B-1728B52AA6E4}">
                <adec:decorative xmlns:adec="http://schemas.microsoft.com/office/drawing/2017/decorative" val="1"/>
              </a:ext>
            </a:extLst>
          </p:cNvPr>
          <p:cNvSpPr/>
          <p:nvPr/>
        </p:nvSpPr>
        <p:spPr>
          <a:xfrm>
            <a:off x="5863910" y="2506762"/>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A537FF06-89D9-E1B1-489A-8DD977650BBD}"/>
              </a:ext>
              <a:ext uri="{C183D7F6-B498-43B3-948B-1728B52AA6E4}">
                <adec:decorative xmlns:adec="http://schemas.microsoft.com/office/drawing/2017/decorative" val="1"/>
              </a:ext>
            </a:extLst>
          </p:cNvPr>
          <p:cNvSpPr txBox="1"/>
          <p:nvPr/>
        </p:nvSpPr>
        <p:spPr>
          <a:xfrm>
            <a:off x="5488852" y="3267571"/>
            <a:ext cx="1350216"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FREDERICK </a:t>
            </a:r>
            <a:br>
              <a:rPr lang="en-GB" sz="1000">
                <a:latin typeface="Georgia"/>
              </a:rPr>
            </a:br>
            <a:r>
              <a:rPr lang="en-GB" sz="1000">
                <a:latin typeface="Georgia"/>
              </a:rPr>
              <a:t>PRINCE OF WALES</a:t>
            </a:r>
            <a:endParaRPr lang="en-GB" sz="1000">
              <a:effectLst/>
              <a:latin typeface="Georgia"/>
            </a:endParaRPr>
          </a:p>
        </p:txBody>
      </p:sp>
      <p:sp>
        <p:nvSpPr>
          <p:cNvPr id="41" name="TextBox 40">
            <a:extLst>
              <a:ext uri="{FF2B5EF4-FFF2-40B4-BE49-F238E27FC236}">
                <a16:creationId xmlns:a16="http://schemas.microsoft.com/office/drawing/2014/main" id="{835A2218-BDF2-CABE-3C20-BAE25AFE7FCB}"/>
              </a:ext>
              <a:ext uri="{C183D7F6-B498-43B3-948B-1728B52AA6E4}">
                <adec:decorative xmlns:adec="http://schemas.microsoft.com/office/drawing/2017/decorative" val="1"/>
              </a:ext>
            </a:extLst>
          </p:cNvPr>
          <p:cNvSpPr txBox="1"/>
          <p:nvPr/>
        </p:nvSpPr>
        <p:spPr>
          <a:xfrm>
            <a:off x="7059977" y="3268517"/>
            <a:ext cx="1264543" cy="400110"/>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AUGUSTA</a:t>
            </a:r>
            <a:r>
              <a:rPr lang="en-GB" sz="1000">
                <a:latin typeface="Georgia"/>
              </a:rPr>
              <a:t> </a:t>
            </a:r>
            <a:br>
              <a:rPr lang="en-GB" sz="1000">
                <a:latin typeface="Georgia"/>
              </a:rPr>
            </a:br>
            <a:r>
              <a:rPr lang="en-GB" sz="1000">
                <a:effectLst/>
                <a:latin typeface="Georgia"/>
              </a:rPr>
              <a:t>OF SAXE GOTHA</a:t>
            </a:r>
          </a:p>
        </p:txBody>
      </p:sp>
      <p:sp>
        <p:nvSpPr>
          <p:cNvPr id="43" name="TextBox 42">
            <a:extLst>
              <a:ext uri="{FF2B5EF4-FFF2-40B4-BE49-F238E27FC236}">
                <a16:creationId xmlns:a16="http://schemas.microsoft.com/office/drawing/2014/main" id="{0C6D0A15-6C48-BBC2-B6C5-4EB41EFA9D37}"/>
              </a:ext>
              <a:ext uri="{C183D7F6-B498-43B3-948B-1728B52AA6E4}">
                <adec:decorative xmlns:adec="http://schemas.microsoft.com/office/drawing/2017/decorative" val="1"/>
              </a:ext>
            </a:extLst>
          </p:cNvPr>
          <p:cNvSpPr txBox="1"/>
          <p:nvPr/>
        </p:nvSpPr>
        <p:spPr>
          <a:xfrm>
            <a:off x="5778612" y="3576414"/>
            <a:ext cx="768400"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1707-51</a:t>
            </a:r>
          </a:p>
        </p:txBody>
      </p:sp>
      <p:cxnSp>
        <p:nvCxnSpPr>
          <p:cNvPr id="44" name="Straight Connector 43">
            <a:extLst>
              <a:ext uri="{FF2B5EF4-FFF2-40B4-BE49-F238E27FC236}">
                <a16:creationId xmlns:a16="http://schemas.microsoft.com/office/drawing/2014/main" id="{EB3CE8FC-39A7-BAA0-8379-011EAB4E8BAD}"/>
              </a:ext>
              <a:ext uri="{C183D7F6-B498-43B3-948B-1728B52AA6E4}">
                <adec:decorative xmlns:adec="http://schemas.microsoft.com/office/drawing/2017/decorative" val="1"/>
              </a:ext>
            </a:extLst>
          </p:cNvPr>
          <p:cNvCxnSpPr>
            <a:cxnSpLocks/>
          </p:cNvCxnSpPr>
          <p:nvPr/>
        </p:nvCxnSpPr>
        <p:spPr>
          <a:xfrm>
            <a:off x="6833780" y="350401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B69C88D-2879-B48A-53E3-FFD90C3766AE}"/>
              </a:ext>
              <a:ext uri="{C183D7F6-B498-43B3-948B-1728B52AA6E4}">
                <adec:decorative xmlns:adec="http://schemas.microsoft.com/office/drawing/2017/decorative" val="1"/>
              </a:ext>
            </a:extLst>
          </p:cNvPr>
          <p:cNvCxnSpPr>
            <a:cxnSpLocks/>
          </p:cNvCxnSpPr>
          <p:nvPr/>
        </p:nvCxnSpPr>
        <p:spPr>
          <a:xfrm>
            <a:off x="6833780" y="354761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DCF8F38-DA05-ED1E-0403-CF910B0EC752}"/>
              </a:ext>
              <a:ext uri="{C183D7F6-B498-43B3-948B-1728B52AA6E4}">
                <adec:decorative xmlns:adec="http://schemas.microsoft.com/office/drawing/2017/decorative" val="1"/>
              </a:ext>
            </a:extLst>
          </p:cNvPr>
          <p:cNvSpPr txBox="1"/>
          <p:nvPr/>
        </p:nvSpPr>
        <p:spPr>
          <a:xfrm>
            <a:off x="7153286" y="3575709"/>
            <a:ext cx="1047559"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1719-</a:t>
            </a:r>
            <a:r>
              <a:rPr lang="en-GB" sz="900">
                <a:effectLst/>
                <a:latin typeface="Georgia" panose="02040502050405020303" pitchFamily="18" charset="0"/>
              </a:rPr>
              <a:t>72</a:t>
            </a:r>
          </a:p>
        </p:txBody>
      </p:sp>
      <p:sp>
        <p:nvSpPr>
          <p:cNvPr id="48" name="Oval 47">
            <a:extLst>
              <a:ext uri="{FF2B5EF4-FFF2-40B4-BE49-F238E27FC236}">
                <a16:creationId xmlns:a16="http://schemas.microsoft.com/office/drawing/2014/main" id="{86E1D852-DBA0-E2E8-DE8E-9220F424D757}"/>
              </a:ext>
              <a:ext uri="{C183D7F6-B498-43B3-948B-1728B52AA6E4}">
                <adec:decorative xmlns:adec="http://schemas.microsoft.com/office/drawing/2017/decorative" val="1"/>
              </a:ext>
            </a:extLst>
          </p:cNvPr>
          <p:cNvSpPr/>
          <p:nvPr/>
        </p:nvSpPr>
        <p:spPr>
          <a:xfrm>
            <a:off x="6508213" y="1330670"/>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5459A637-2ADB-1137-D2DD-C0AC6D5E5F7B}"/>
              </a:ext>
              <a:ext uri="{C183D7F6-B498-43B3-948B-1728B52AA6E4}">
                <adec:decorative xmlns:adec="http://schemas.microsoft.com/office/drawing/2017/decorative" val="1"/>
              </a:ext>
            </a:extLst>
          </p:cNvPr>
          <p:cNvCxnSpPr>
            <a:cxnSpLocks/>
          </p:cNvCxnSpPr>
          <p:nvPr/>
        </p:nvCxnSpPr>
        <p:spPr>
          <a:xfrm>
            <a:off x="2500444" y="5042336"/>
            <a:ext cx="5545850"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207F31D8-BA76-5491-D731-09D01F8DB84D}"/>
              </a:ext>
              <a:ext uri="{C183D7F6-B498-43B3-948B-1728B52AA6E4}">
                <adec:decorative xmlns:adec="http://schemas.microsoft.com/office/drawing/2017/decorative" val="1"/>
              </a:ext>
            </a:extLst>
          </p:cNvPr>
          <p:cNvSpPr/>
          <p:nvPr/>
        </p:nvSpPr>
        <p:spPr>
          <a:xfrm>
            <a:off x="5486420" y="5143641"/>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Connector 72">
            <a:extLst>
              <a:ext uri="{FF2B5EF4-FFF2-40B4-BE49-F238E27FC236}">
                <a16:creationId xmlns:a16="http://schemas.microsoft.com/office/drawing/2014/main" id="{347592DA-B91A-3BD4-9F51-F022D56E631B}"/>
              </a:ext>
              <a:ext uri="{C183D7F6-B498-43B3-948B-1728B52AA6E4}">
                <adec:decorative xmlns:adec="http://schemas.microsoft.com/office/drawing/2017/decorative" val="1"/>
              </a:ext>
            </a:extLst>
          </p:cNvPr>
          <p:cNvCxnSpPr>
            <a:cxnSpLocks/>
          </p:cNvCxnSpPr>
          <p:nvPr/>
        </p:nvCxnSpPr>
        <p:spPr>
          <a:xfrm>
            <a:off x="7718087" y="466145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F94B170C-84CA-6672-0A60-115BD5C433F3}"/>
              </a:ext>
              <a:ext uri="{C183D7F6-B498-43B3-948B-1728B52AA6E4}">
                <adec:decorative xmlns:adec="http://schemas.microsoft.com/office/drawing/2017/decorative" val="1"/>
              </a:ext>
            </a:extLst>
          </p:cNvPr>
          <p:cNvCxnSpPr>
            <a:cxnSpLocks/>
          </p:cNvCxnSpPr>
          <p:nvPr/>
        </p:nvCxnSpPr>
        <p:spPr>
          <a:xfrm>
            <a:off x="7718087" y="47050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96" name="Oval 95">
            <a:extLst>
              <a:ext uri="{FF2B5EF4-FFF2-40B4-BE49-F238E27FC236}">
                <a16:creationId xmlns:a16="http://schemas.microsoft.com/office/drawing/2014/main" id="{C50CEBB6-4F31-49C5-A7E3-6241A9AD235F}"/>
              </a:ext>
              <a:ext uri="{C183D7F6-B498-43B3-948B-1728B52AA6E4}">
                <adec:decorative xmlns:adec="http://schemas.microsoft.com/office/drawing/2017/decorative" val="1"/>
              </a:ext>
            </a:extLst>
          </p:cNvPr>
          <p:cNvSpPr/>
          <p:nvPr/>
        </p:nvSpPr>
        <p:spPr>
          <a:xfrm>
            <a:off x="8522680" y="5455139"/>
            <a:ext cx="588935" cy="751667"/>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630092F6-0A0E-A5DD-78DC-9AF088A09C2B}"/>
              </a:ext>
              <a:ext uri="{C183D7F6-B498-43B3-948B-1728B52AA6E4}">
                <adec:decorative xmlns:adec="http://schemas.microsoft.com/office/drawing/2017/decorative" val="1"/>
              </a:ext>
            </a:extLst>
          </p:cNvPr>
          <p:cNvSpPr txBox="1"/>
          <p:nvPr/>
        </p:nvSpPr>
        <p:spPr>
          <a:xfrm>
            <a:off x="5054680" y="5892131"/>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WILLIAM IV</a:t>
            </a:r>
            <a:endParaRPr lang="en-GB" sz="1000">
              <a:solidFill>
                <a:srgbClr val="9D691F"/>
              </a:solidFill>
              <a:effectLst/>
              <a:latin typeface="Georgia" panose="02040502050405020303" pitchFamily="18" charset="0"/>
            </a:endParaRPr>
          </a:p>
        </p:txBody>
      </p:sp>
      <p:pic>
        <p:nvPicPr>
          <p:cNvPr id="107" name="Picture 106">
            <a:extLst>
              <a:ext uri="{FF2B5EF4-FFF2-40B4-BE49-F238E27FC236}">
                <a16:creationId xmlns:a16="http://schemas.microsoft.com/office/drawing/2014/main" id="{2DC1573E-8A62-A9FF-1525-0F0F48FE62CC}"/>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147066" y="5779839"/>
            <a:ext cx="408100" cy="408100"/>
          </a:xfrm>
          <a:prstGeom prst="rect">
            <a:avLst/>
          </a:prstGeom>
        </p:spPr>
      </p:pic>
      <p:sp>
        <p:nvSpPr>
          <p:cNvPr id="108" name="TextBox 107">
            <a:extLst>
              <a:ext uri="{FF2B5EF4-FFF2-40B4-BE49-F238E27FC236}">
                <a16:creationId xmlns:a16="http://schemas.microsoft.com/office/drawing/2014/main" id="{BCF30B81-E64B-D2B8-3C5B-FF05BCC6EE81}"/>
              </a:ext>
              <a:ext uri="{C183D7F6-B498-43B3-948B-1728B52AA6E4}">
                <adec:decorative xmlns:adec="http://schemas.microsoft.com/office/drawing/2017/decorative" val="1"/>
              </a:ext>
            </a:extLst>
          </p:cNvPr>
          <p:cNvSpPr txBox="1"/>
          <p:nvPr/>
        </p:nvSpPr>
        <p:spPr>
          <a:xfrm>
            <a:off x="5373176" y="6040676"/>
            <a:ext cx="853606"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1765-1837</a:t>
            </a:r>
            <a:br>
              <a:rPr lang="en-GB" sz="900">
                <a:latin typeface="Georgia"/>
              </a:rPr>
            </a:br>
            <a:r>
              <a:rPr lang="en-GB" sz="900" i="1">
                <a:latin typeface="Georgia"/>
              </a:rPr>
              <a:t> </a:t>
            </a:r>
            <a:r>
              <a:rPr lang="en-GB" sz="900" i="1">
                <a:effectLst/>
                <a:latin typeface="Georgia"/>
              </a:rPr>
              <a:t>(</a:t>
            </a:r>
            <a:r>
              <a:rPr lang="en-GB" sz="900" i="1">
                <a:latin typeface="Georgia"/>
              </a:rPr>
              <a:t>r</a:t>
            </a:r>
            <a:r>
              <a:rPr lang="en-GB" sz="900" i="1">
                <a:effectLst/>
                <a:latin typeface="Georgia"/>
              </a:rPr>
              <a:t>. 1830-7)</a:t>
            </a:r>
          </a:p>
        </p:txBody>
      </p:sp>
      <p:sp>
        <p:nvSpPr>
          <p:cNvPr id="109" name="TextBox 108">
            <a:extLst>
              <a:ext uri="{FF2B5EF4-FFF2-40B4-BE49-F238E27FC236}">
                <a16:creationId xmlns:a16="http://schemas.microsoft.com/office/drawing/2014/main" id="{E4B9701A-9564-F7F2-2325-892B233ACA32}"/>
              </a:ext>
              <a:ext uri="{C183D7F6-B498-43B3-948B-1728B52AA6E4}">
                <adec:decorative xmlns:adec="http://schemas.microsoft.com/office/drawing/2017/decorative" val="1"/>
              </a:ext>
            </a:extLst>
          </p:cNvPr>
          <p:cNvSpPr txBox="1"/>
          <p:nvPr/>
        </p:nvSpPr>
        <p:spPr>
          <a:xfrm>
            <a:off x="1781640" y="5885781"/>
            <a:ext cx="1501588" cy="246221"/>
          </a:xfrm>
          <a:prstGeom prst="rect">
            <a:avLst/>
          </a:prstGeom>
          <a:noFill/>
        </p:spPr>
        <p:txBody>
          <a:bodyPr wrap="square" rtlCol="0">
            <a:spAutoFit/>
          </a:bodyPr>
          <a:lstStyle/>
          <a:p>
            <a:pPr algn="ctr" defTabSz="144000">
              <a:spcBef>
                <a:spcPts val="600"/>
              </a:spcBef>
            </a:pPr>
            <a:r>
              <a:rPr lang="en-GB" sz="1000">
                <a:solidFill>
                  <a:srgbClr val="B07622"/>
                </a:solidFill>
                <a:effectLst/>
                <a:latin typeface="Georgia" panose="02040502050405020303" pitchFamily="18" charset="0"/>
              </a:rPr>
              <a:t>GEORGE IV</a:t>
            </a:r>
          </a:p>
        </p:txBody>
      </p:sp>
      <p:cxnSp>
        <p:nvCxnSpPr>
          <p:cNvPr id="110" name="Straight Connector 109">
            <a:extLst>
              <a:ext uri="{FF2B5EF4-FFF2-40B4-BE49-F238E27FC236}">
                <a16:creationId xmlns:a16="http://schemas.microsoft.com/office/drawing/2014/main" id="{E4C3F4F8-0D17-4EB0-7551-797AE01DF74C}"/>
              </a:ext>
              <a:ext uri="{C183D7F6-B498-43B3-948B-1728B52AA6E4}">
                <adec:decorative xmlns:adec="http://schemas.microsoft.com/office/drawing/2017/decorative" val="1"/>
              </a:ext>
            </a:extLst>
          </p:cNvPr>
          <p:cNvCxnSpPr>
            <a:cxnSpLocks/>
          </p:cNvCxnSpPr>
          <p:nvPr/>
        </p:nvCxnSpPr>
        <p:spPr>
          <a:xfrm>
            <a:off x="5124898" y="604041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966DC640-5B90-0373-AF57-B73100D61587}"/>
              </a:ext>
              <a:ext uri="{C183D7F6-B498-43B3-948B-1728B52AA6E4}">
                <adec:decorative xmlns:adec="http://schemas.microsoft.com/office/drawing/2017/decorative" val="1"/>
              </a:ext>
            </a:extLst>
          </p:cNvPr>
          <p:cNvCxnSpPr>
            <a:cxnSpLocks/>
          </p:cNvCxnSpPr>
          <p:nvPr/>
        </p:nvCxnSpPr>
        <p:spPr>
          <a:xfrm>
            <a:off x="5124898" y="609196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B2D7A7C8-B393-633C-E399-1A58C7810B7D}"/>
              </a:ext>
              <a:ext uri="{C183D7F6-B498-43B3-948B-1728B52AA6E4}">
                <adec:decorative xmlns:adec="http://schemas.microsoft.com/office/drawing/2017/decorative" val="1"/>
              </a:ext>
            </a:extLst>
          </p:cNvPr>
          <p:cNvSpPr txBox="1"/>
          <p:nvPr/>
        </p:nvSpPr>
        <p:spPr>
          <a:xfrm>
            <a:off x="2012636" y="6045079"/>
            <a:ext cx="1020669"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1762-1830</a:t>
            </a:r>
            <a:br>
              <a:rPr lang="en-GB" sz="900">
                <a:latin typeface="Georgia"/>
              </a:rPr>
            </a:br>
            <a:r>
              <a:rPr lang="en-GB" sz="900" i="1">
                <a:effectLst/>
                <a:latin typeface="Georgia"/>
              </a:rPr>
              <a:t>(r. 1820-30)</a:t>
            </a:r>
          </a:p>
        </p:txBody>
      </p:sp>
      <p:sp>
        <p:nvSpPr>
          <p:cNvPr id="4" name="Rectangle 3">
            <a:extLst>
              <a:ext uri="{FF2B5EF4-FFF2-40B4-BE49-F238E27FC236}">
                <a16:creationId xmlns:a16="http://schemas.microsoft.com/office/drawing/2014/main" id="{1F87B01E-CA95-973B-1D73-CD9ABCB9F8F9}"/>
              </a:ext>
              <a:ext uri="{C183D7F6-B498-43B3-948B-1728B52AA6E4}">
                <adec:decorative xmlns:adec="http://schemas.microsoft.com/office/drawing/2017/decorative" val="1"/>
              </a:ext>
            </a:extLst>
          </p:cNvPr>
          <p:cNvSpPr/>
          <p:nvPr/>
        </p:nvSpPr>
        <p:spPr>
          <a:xfrm>
            <a:off x="10504157" y="522920"/>
            <a:ext cx="1129407" cy="102210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307897-8241-EC01-F664-147BAA99A5AF}"/>
              </a:ext>
              <a:ext uri="{C183D7F6-B498-43B3-948B-1728B52AA6E4}">
                <adec:decorative xmlns:adec="http://schemas.microsoft.com/office/drawing/2017/decorative" val="1"/>
              </a:ext>
            </a:extLst>
          </p:cNvPr>
          <p:cNvSpPr txBox="1"/>
          <p:nvPr/>
        </p:nvSpPr>
        <p:spPr>
          <a:xfrm>
            <a:off x="10568717" y="807619"/>
            <a:ext cx="1064847" cy="600164"/>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reigned</a:t>
            </a:r>
          </a:p>
          <a:p>
            <a:r>
              <a:rPr lang="en-GB" sz="1100" i="1">
                <a:latin typeface="Georgia" panose="02040502050405020303" pitchFamily="18" charset="0"/>
              </a:rPr>
              <a:t>       monarch</a:t>
            </a:r>
          </a:p>
          <a:p>
            <a:r>
              <a:rPr lang="en-GB" sz="1100" i="1">
                <a:latin typeface="Georgia" panose="02040502050405020303" pitchFamily="18" charset="0"/>
              </a:rPr>
              <a:t>       married </a:t>
            </a:r>
          </a:p>
        </p:txBody>
      </p:sp>
      <p:sp>
        <p:nvSpPr>
          <p:cNvPr id="8" name="TextBox 7">
            <a:extLst>
              <a:ext uri="{FF2B5EF4-FFF2-40B4-BE49-F238E27FC236}">
                <a16:creationId xmlns:a16="http://schemas.microsoft.com/office/drawing/2014/main" id="{356A3C3C-17BD-018C-B726-AB28C2B730E6}"/>
              </a:ext>
              <a:ext uri="{C183D7F6-B498-43B3-948B-1728B52AA6E4}">
                <adec:decorative xmlns:adec="http://schemas.microsoft.com/office/drawing/2017/decorative" val="1"/>
              </a:ext>
            </a:extLst>
          </p:cNvPr>
          <p:cNvSpPr txBox="1"/>
          <p:nvPr/>
        </p:nvSpPr>
        <p:spPr>
          <a:xfrm>
            <a:off x="10568717" y="627213"/>
            <a:ext cx="528129"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876972A3-82CD-8374-4887-93A8FEA72B67}"/>
              </a:ext>
              <a:ext uri="{C183D7F6-B498-43B3-948B-1728B52AA6E4}">
                <adec:decorative xmlns:adec="http://schemas.microsoft.com/office/drawing/2017/decorative" val="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10540653" y="920836"/>
            <a:ext cx="353153" cy="353153"/>
          </a:xfrm>
          <a:prstGeom prst="rect">
            <a:avLst/>
          </a:prstGeom>
        </p:spPr>
      </p:pic>
      <p:cxnSp>
        <p:nvCxnSpPr>
          <p:cNvPr id="15" name="Straight Connector 14">
            <a:extLst>
              <a:ext uri="{FF2B5EF4-FFF2-40B4-BE49-F238E27FC236}">
                <a16:creationId xmlns:a16="http://schemas.microsoft.com/office/drawing/2014/main" id="{099D2B55-5D68-63D0-4E12-970ADC08D7DE}"/>
              </a:ext>
              <a:ext uri="{C183D7F6-B498-43B3-948B-1728B52AA6E4}">
                <adec:decorative xmlns:adec="http://schemas.microsoft.com/office/drawing/2017/decorative" val="1"/>
              </a:ext>
            </a:extLst>
          </p:cNvPr>
          <p:cNvCxnSpPr>
            <a:cxnSpLocks/>
          </p:cNvCxnSpPr>
          <p:nvPr/>
        </p:nvCxnSpPr>
        <p:spPr>
          <a:xfrm>
            <a:off x="10646514" y="126530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E2B65A-A718-E953-3C1F-4C1107CFF023}"/>
              </a:ext>
              <a:ext uri="{C183D7F6-B498-43B3-948B-1728B52AA6E4}">
                <adec:decorative xmlns:adec="http://schemas.microsoft.com/office/drawing/2017/decorative" val="1"/>
              </a:ext>
            </a:extLst>
          </p:cNvPr>
          <p:cNvCxnSpPr>
            <a:cxnSpLocks/>
          </p:cNvCxnSpPr>
          <p:nvPr/>
        </p:nvCxnSpPr>
        <p:spPr>
          <a:xfrm>
            <a:off x="10646514" y="1316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9C9D3FB-D111-6F29-14C6-A926B9445003}"/>
              </a:ext>
              <a:ext uri="{C183D7F6-B498-43B3-948B-1728B52AA6E4}">
                <adec:decorative xmlns:adec="http://schemas.microsoft.com/office/drawing/2017/decorative" val="1"/>
              </a:ext>
            </a:extLst>
          </p:cNvPr>
          <p:cNvSpPr txBox="1"/>
          <p:nvPr/>
        </p:nvSpPr>
        <p:spPr>
          <a:xfrm>
            <a:off x="5426896" y="948897"/>
            <a:ext cx="1499103"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SOPHIA DORETHEA</a:t>
            </a:r>
          </a:p>
        </p:txBody>
      </p:sp>
      <p:sp>
        <p:nvSpPr>
          <p:cNvPr id="77" name="TextBox 76">
            <a:extLst>
              <a:ext uri="{FF2B5EF4-FFF2-40B4-BE49-F238E27FC236}">
                <a16:creationId xmlns:a16="http://schemas.microsoft.com/office/drawing/2014/main" id="{424CAC58-6967-8760-8F1C-B921EDFEF357}"/>
              </a:ext>
              <a:ext uri="{C183D7F6-B498-43B3-948B-1728B52AA6E4}">
                <adec:decorative xmlns:adec="http://schemas.microsoft.com/office/drawing/2017/decorative" val="1"/>
              </a:ext>
            </a:extLst>
          </p:cNvPr>
          <p:cNvSpPr txBox="1"/>
          <p:nvPr/>
        </p:nvSpPr>
        <p:spPr>
          <a:xfrm>
            <a:off x="473935" y="5885000"/>
            <a:ext cx="1257669"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CAROLINE </a:t>
            </a:r>
            <a:br>
              <a:rPr lang="en-GB" sz="1000">
                <a:latin typeface="Georgia"/>
              </a:rPr>
            </a:br>
            <a:r>
              <a:rPr lang="en-GB" sz="1000">
                <a:latin typeface="Georgia"/>
              </a:rPr>
              <a:t>OF BRUNSWICK</a:t>
            </a:r>
            <a:endParaRPr lang="en-GB" sz="1000">
              <a:effectLst/>
              <a:latin typeface="Georgia"/>
            </a:endParaRPr>
          </a:p>
        </p:txBody>
      </p:sp>
      <p:pic>
        <p:nvPicPr>
          <p:cNvPr id="79" name="Picture 78">
            <a:extLst>
              <a:ext uri="{FF2B5EF4-FFF2-40B4-BE49-F238E27FC236}">
                <a16:creationId xmlns:a16="http://schemas.microsoft.com/office/drawing/2014/main" id="{8C97FEB6-6BA0-A241-4AEE-CA1142BFD69D}"/>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125263" y="6134129"/>
            <a:ext cx="408100" cy="408100"/>
          </a:xfrm>
          <a:prstGeom prst="rect">
            <a:avLst/>
          </a:prstGeom>
        </p:spPr>
      </p:pic>
      <p:sp>
        <p:nvSpPr>
          <p:cNvPr id="80" name="TextBox 79">
            <a:extLst>
              <a:ext uri="{FF2B5EF4-FFF2-40B4-BE49-F238E27FC236}">
                <a16:creationId xmlns:a16="http://schemas.microsoft.com/office/drawing/2014/main" id="{AE0979D1-DBB6-5FC4-047C-33B19D7C04B6}"/>
              </a:ext>
              <a:ext uri="{C183D7F6-B498-43B3-948B-1728B52AA6E4}">
                <adec:decorative xmlns:adec="http://schemas.microsoft.com/office/drawing/2017/decorative" val="1"/>
              </a:ext>
            </a:extLst>
          </p:cNvPr>
          <p:cNvSpPr txBox="1"/>
          <p:nvPr/>
        </p:nvSpPr>
        <p:spPr>
          <a:xfrm>
            <a:off x="8399167" y="6392990"/>
            <a:ext cx="905228"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1819-1901</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1837-1901)</a:t>
            </a:r>
          </a:p>
        </p:txBody>
      </p:sp>
      <p:sp>
        <p:nvSpPr>
          <p:cNvPr id="81" name="TextBox 80">
            <a:extLst>
              <a:ext uri="{FF2B5EF4-FFF2-40B4-BE49-F238E27FC236}">
                <a16:creationId xmlns:a16="http://schemas.microsoft.com/office/drawing/2014/main" id="{23881318-0471-548F-4C02-98AC9F3CC02D}"/>
              </a:ext>
              <a:ext uri="{C183D7F6-B498-43B3-948B-1728B52AA6E4}">
                <adec:decorative xmlns:adec="http://schemas.microsoft.com/office/drawing/2017/decorative" val="1"/>
              </a:ext>
            </a:extLst>
          </p:cNvPr>
          <p:cNvSpPr txBox="1"/>
          <p:nvPr/>
        </p:nvSpPr>
        <p:spPr>
          <a:xfrm>
            <a:off x="648821" y="6201759"/>
            <a:ext cx="885199"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1768-</a:t>
            </a:r>
            <a:r>
              <a:rPr lang="en-GB" sz="900">
                <a:effectLst/>
                <a:latin typeface="Georgia" panose="02040502050405020303" pitchFamily="18" charset="0"/>
              </a:rPr>
              <a:t>1821</a:t>
            </a:r>
          </a:p>
        </p:txBody>
      </p:sp>
      <p:sp>
        <p:nvSpPr>
          <p:cNvPr id="84" name="TextBox 83">
            <a:extLst>
              <a:ext uri="{FF2B5EF4-FFF2-40B4-BE49-F238E27FC236}">
                <a16:creationId xmlns:a16="http://schemas.microsoft.com/office/drawing/2014/main" id="{F78EB79F-89AC-07E2-7929-B608F0874A9B}"/>
              </a:ext>
              <a:ext uri="{C183D7F6-B498-43B3-948B-1728B52AA6E4}">
                <adec:decorative xmlns:adec="http://schemas.microsoft.com/office/drawing/2017/decorative" val="1"/>
              </a:ext>
            </a:extLst>
          </p:cNvPr>
          <p:cNvSpPr txBox="1"/>
          <p:nvPr/>
        </p:nvSpPr>
        <p:spPr>
          <a:xfrm>
            <a:off x="6418818" y="2445691"/>
            <a:ext cx="78623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1683-1737</a:t>
            </a:r>
            <a:endParaRPr lang="en-GB" sz="900">
              <a:effectLst/>
              <a:latin typeface="Georgia" panose="02040502050405020303" pitchFamily="18" charset="0"/>
            </a:endParaRPr>
          </a:p>
        </p:txBody>
      </p:sp>
      <p:sp>
        <p:nvSpPr>
          <p:cNvPr id="88" name="TextBox 87">
            <a:extLst>
              <a:ext uri="{FF2B5EF4-FFF2-40B4-BE49-F238E27FC236}">
                <a16:creationId xmlns:a16="http://schemas.microsoft.com/office/drawing/2014/main" id="{43294265-FE92-6B89-73E6-990F952E2ACA}"/>
              </a:ext>
              <a:ext uri="{C183D7F6-B498-43B3-948B-1728B52AA6E4}">
                <adec:decorative xmlns:adec="http://schemas.microsoft.com/office/drawing/2017/decorative" val="1"/>
              </a:ext>
            </a:extLst>
          </p:cNvPr>
          <p:cNvSpPr txBox="1"/>
          <p:nvPr/>
        </p:nvSpPr>
        <p:spPr>
          <a:xfrm>
            <a:off x="5564944" y="1114130"/>
            <a:ext cx="1185885"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1666-1726</a:t>
            </a:r>
            <a:endParaRPr lang="en-GB" sz="900">
              <a:effectLst/>
              <a:latin typeface="Georgia" panose="02040502050405020303" pitchFamily="18" charset="0"/>
            </a:endParaRPr>
          </a:p>
        </p:txBody>
      </p:sp>
      <p:sp>
        <p:nvSpPr>
          <p:cNvPr id="10" name="Oval 9">
            <a:extLst>
              <a:ext uri="{FF2B5EF4-FFF2-40B4-BE49-F238E27FC236}">
                <a16:creationId xmlns:a16="http://schemas.microsoft.com/office/drawing/2014/main" id="{9F8DE41E-D3E3-689B-72A9-CE68BF20B4DB}"/>
              </a:ext>
              <a:ext uri="{C183D7F6-B498-43B3-948B-1728B52AA6E4}">
                <adec:decorative xmlns:adec="http://schemas.microsoft.com/office/drawing/2017/decorative" val="1"/>
              </a:ext>
            </a:extLst>
          </p:cNvPr>
          <p:cNvSpPr/>
          <p:nvPr/>
        </p:nvSpPr>
        <p:spPr>
          <a:xfrm>
            <a:off x="5026416" y="1341849"/>
            <a:ext cx="588935" cy="751667"/>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2E0450A-1329-9976-ABC4-D571882CD508}"/>
              </a:ext>
              <a:ext uri="{C183D7F6-B498-43B3-948B-1728B52AA6E4}">
                <adec:decorative xmlns:adec="http://schemas.microsoft.com/office/drawing/2017/decorative" val="1"/>
              </a:ext>
            </a:extLst>
          </p:cNvPr>
          <p:cNvSpPr/>
          <p:nvPr/>
        </p:nvSpPr>
        <p:spPr>
          <a:xfrm>
            <a:off x="6616118" y="3730903"/>
            <a:ext cx="588935" cy="751667"/>
          </a:xfrm>
          <a:prstGeom prst="ellipse">
            <a:avLst/>
          </a:prstGeom>
          <a:blipFill dpi="0" rotWithShape="1">
            <a:blip r:embed="rId12"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2572F2BF-C6D0-5F3E-EA0C-C8CBE7CE4CF7}"/>
              </a:ext>
              <a:ext uri="{C183D7F6-B498-43B3-948B-1728B52AA6E4}">
                <adec:decorative xmlns:adec="http://schemas.microsoft.com/office/drawing/2017/decorative" val="1"/>
              </a:ext>
            </a:extLst>
          </p:cNvPr>
          <p:cNvSpPr txBox="1"/>
          <p:nvPr/>
        </p:nvSpPr>
        <p:spPr>
          <a:xfrm>
            <a:off x="6159792" y="4499745"/>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GEORGE</a:t>
            </a:r>
            <a:r>
              <a:rPr lang="en-GB" sz="1000">
                <a:solidFill>
                  <a:srgbClr val="9D691F"/>
                </a:solidFill>
                <a:effectLst/>
                <a:latin typeface="Georgia" panose="02040502050405020303" pitchFamily="18" charset="0"/>
              </a:rPr>
              <a:t> III</a:t>
            </a:r>
          </a:p>
        </p:txBody>
      </p:sp>
      <p:pic>
        <p:nvPicPr>
          <p:cNvPr id="90" name="Picture 89">
            <a:extLst>
              <a:ext uri="{FF2B5EF4-FFF2-40B4-BE49-F238E27FC236}">
                <a16:creationId xmlns:a16="http://schemas.microsoft.com/office/drawing/2014/main" id="{40A874F8-FAE5-6F93-B8D1-4C5E89B2061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216988" y="4388825"/>
            <a:ext cx="408100" cy="408100"/>
          </a:xfrm>
          <a:prstGeom prst="rect">
            <a:avLst/>
          </a:prstGeom>
        </p:spPr>
      </p:pic>
      <p:sp>
        <p:nvSpPr>
          <p:cNvPr id="98" name="TextBox 97">
            <a:extLst>
              <a:ext uri="{FF2B5EF4-FFF2-40B4-BE49-F238E27FC236}">
                <a16:creationId xmlns:a16="http://schemas.microsoft.com/office/drawing/2014/main" id="{7AACC2FA-3964-4087-3160-D885F49E02C9}"/>
              </a:ext>
              <a:ext uri="{C183D7F6-B498-43B3-948B-1728B52AA6E4}">
                <adec:decorative xmlns:adec="http://schemas.microsoft.com/office/drawing/2017/decorative" val="1"/>
              </a:ext>
            </a:extLst>
          </p:cNvPr>
          <p:cNvSpPr txBox="1"/>
          <p:nvPr/>
        </p:nvSpPr>
        <p:spPr>
          <a:xfrm>
            <a:off x="6172492" y="4657999"/>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1738-1820</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1760</a:t>
            </a:r>
            <a:r>
              <a:rPr lang="en-GB" sz="900" i="1">
                <a:effectLst/>
                <a:latin typeface="Georgia"/>
              </a:rPr>
              <a:t>-1820)</a:t>
            </a:r>
          </a:p>
        </p:txBody>
      </p:sp>
      <p:sp>
        <p:nvSpPr>
          <p:cNvPr id="100" name="TextBox 99">
            <a:extLst>
              <a:ext uri="{FF2B5EF4-FFF2-40B4-BE49-F238E27FC236}">
                <a16:creationId xmlns:a16="http://schemas.microsoft.com/office/drawing/2014/main" id="{1C19CD5E-D214-56CC-8240-82A6ED68BDD6}"/>
              </a:ext>
              <a:ext uri="{C183D7F6-B498-43B3-948B-1728B52AA6E4}">
                <adec:decorative xmlns:adec="http://schemas.microsoft.com/office/drawing/2017/decorative" val="1"/>
              </a:ext>
            </a:extLst>
          </p:cNvPr>
          <p:cNvSpPr txBox="1"/>
          <p:nvPr/>
        </p:nvSpPr>
        <p:spPr>
          <a:xfrm>
            <a:off x="7873889" y="4492366"/>
            <a:ext cx="1421113" cy="400110"/>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CHARLOTTE</a:t>
            </a:r>
            <a:r>
              <a:rPr lang="en-GB" sz="1000">
                <a:latin typeface="Georgia"/>
              </a:rPr>
              <a:t> </a:t>
            </a:r>
            <a:br>
              <a:rPr lang="en-GB" sz="1000">
                <a:latin typeface="Georgia"/>
              </a:rPr>
            </a:br>
            <a:r>
              <a:rPr lang="en-GB" sz="1000">
                <a:effectLst/>
                <a:latin typeface="Georgia"/>
              </a:rPr>
              <a:t>OF MECKLENBERG</a:t>
            </a:r>
          </a:p>
        </p:txBody>
      </p:sp>
      <p:sp>
        <p:nvSpPr>
          <p:cNvPr id="101" name="Oval 100">
            <a:extLst>
              <a:ext uri="{FF2B5EF4-FFF2-40B4-BE49-F238E27FC236}">
                <a16:creationId xmlns:a16="http://schemas.microsoft.com/office/drawing/2014/main" id="{1384C6A5-9476-8E13-A398-9A9F84CC2658}"/>
              </a:ext>
              <a:ext uri="{C183D7F6-B498-43B3-948B-1728B52AA6E4}">
                <adec:decorative xmlns:adec="http://schemas.microsoft.com/office/drawing/2017/decorative" val="1"/>
              </a:ext>
            </a:extLst>
          </p:cNvPr>
          <p:cNvSpPr/>
          <p:nvPr/>
        </p:nvSpPr>
        <p:spPr>
          <a:xfrm>
            <a:off x="8252382" y="3695598"/>
            <a:ext cx="588935" cy="751667"/>
          </a:xfrm>
          <a:prstGeom prst="ellipse">
            <a:avLst/>
          </a:prstGeom>
          <a:blipFill dpi="0" rotWithShape="1">
            <a:blip r:embed="rId13"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88EC4FBF-C737-E15A-437F-90A7A8FFD662}"/>
              </a:ext>
              <a:ext uri="{C183D7F6-B498-43B3-948B-1728B52AA6E4}">
                <adec:decorative xmlns:adec="http://schemas.microsoft.com/office/drawing/2017/decorative" val="1"/>
              </a:ext>
            </a:extLst>
          </p:cNvPr>
          <p:cNvSpPr txBox="1"/>
          <p:nvPr/>
        </p:nvSpPr>
        <p:spPr>
          <a:xfrm>
            <a:off x="8191519" y="4792441"/>
            <a:ext cx="740994"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1744-</a:t>
            </a:r>
            <a:r>
              <a:rPr lang="en-GB" sz="900">
                <a:effectLst/>
                <a:latin typeface="Georgia" panose="02040502050405020303" pitchFamily="18" charset="0"/>
              </a:rPr>
              <a:t>1818</a:t>
            </a:r>
          </a:p>
        </p:txBody>
      </p:sp>
      <p:cxnSp>
        <p:nvCxnSpPr>
          <p:cNvPr id="104" name="Straight Connector 103">
            <a:extLst>
              <a:ext uri="{FF2B5EF4-FFF2-40B4-BE49-F238E27FC236}">
                <a16:creationId xmlns:a16="http://schemas.microsoft.com/office/drawing/2014/main" id="{A3EBD336-8EA1-5264-7B50-A5868AD199BE}"/>
              </a:ext>
              <a:ext uri="{C183D7F6-B498-43B3-948B-1728B52AA6E4}">
                <adec:decorative xmlns:adec="http://schemas.microsoft.com/office/drawing/2017/decorative" val="1"/>
              </a:ext>
            </a:extLst>
          </p:cNvPr>
          <p:cNvCxnSpPr>
            <a:cxnSpLocks/>
          </p:cNvCxnSpPr>
          <p:nvPr/>
        </p:nvCxnSpPr>
        <p:spPr>
          <a:xfrm>
            <a:off x="7789749" y="4826647"/>
            <a:ext cx="0" cy="215689"/>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05" name="Oval 104">
            <a:extLst>
              <a:ext uri="{FF2B5EF4-FFF2-40B4-BE49-F238E27FC236}">
                <a16:creationId xmlns:a16="http://schemas.microsoft.com/office/drawing/2014/main" id="{853396EB-6F7B-1F85-EABD-196CDFC8E083}"/>
              </a:ext>
              <a:ext uri="{C183D7F6-B498-43B3-948B-1728B52AA6E4}">
                <adec:decorative xmlns:adec="http://schemas.microsoft.com/office/drawing/2017/decorative" val="1"/>
              </a:ext>
            </a:extLst>
          </p:cNvPr>
          <p:cNvSpPr/>
          <p:nvPr/>
        </p:nvSpPr>
        <p:spPr>
          <a:xfrm>
            <a:off x="2205977" y="5127365"/>
            <a:ext cx="588935" cy="751667"/>
          </a:xfrm>
          <a:prstGeom prst="ellipse">
            <a:avLst/>
          </a:prstGeom>
          <a:blipFill dpi="0" rotWithShape="1">
            <a:blip r:embed="rId1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a:extLst>
              <a:ext uri="{FF2B5EF4-FFF2-40B4-BE49-F238E27FC236}">
                <a16:creationId xmlns:a16="http://schemas.microsoft.com/office/drawing/2014/main" id="{09F6F874-300F-63FB-CC47-87BD8CF65B68}"/>
              </a:ext>
              <a:ext uri="{C183D7F6-B498-43B3-948B-1728B52AA6E4}">
                <adec:decorative xmlns:adec="http://schemas.microsoft.com/office/drawing/2017/decorative" val="1"/>
              </a:ext>
            </a:extLst>
          </p:cNvPr>
          <p:cNvSpPr txBox="1"/>
          <p:nvPr/>
        </p:nvSpPr>
        <p:spPr>
          <a:xfrm>
            <a:off x="8359675" y="6232655"/>
            <a:ext cx="954284"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VICTORIA</a:t>
            </a:r>
          </a:p>
        </p:txBody>
      </p:sp>
      <p:sp>
        <p:nvSpPr>
          <p:cNvPr id="116" name="TextBox 115">
            <a:extLst>
              <a:ext uri="{FF2B5EF4-FFF2-40B4-BE49-F238E27FC236}">
                <a16:creationId xmlns:a16="http://schemas.microsoft.com/office/drawing/2014/main" id="{784C2F95-5121-BC09-F12D-52425D0896FF}"/>
              </a:ext>
              <a:ext uri="{C183D7F6-B498-43B3-948B-1728B52AA6E4}">
                <adec:decorative xmlns:adec="http://schemas.microsoft.com/office/drawing/2017/decorative" val="1"/>
              </a:ext>
            </a:extLst>
          </p:cNvPr>
          <p:cNvSpPr txBox="1"/>
          <p:nvPr/>
        </p:nvSpPr>
        <p:spPr>
          <a:xfrm>
            <a:off x="7296572" y="5112946"/>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EDWARD</a:t>
            </a:r>
            <a:br>
              <a:rPr lang="en-GB" sz="1000">
                <a:latin typeface="Georgia"/>
              </a:rPr>
            </a:br>
            <a:r>
              <a:rPr lang="en-GB" sz="1000">
                <a:latin typeface="Georgia"/>
              </a:rPr>
              <a:t>DUKE OF KENT</a:t>
            </a:r>
            <a:endParaRPr lang="en-GB" sz="1000">
              <a:effectLst/>
              <a:latin typeface="Georgia"/>
            </a:endParaRPr>
          </a:p>
        </p:txBody>
      </p:sp>
      <p:sp>
        <p:nvSpPr>
          <p:cNvPr id="117" name="TextBox 116">
            <a:extLst>
              <a:ext uri="{FF2B5EF4-FFF2-40B4-BE49-F238E27FC236}">
                <a16:creationId xmlns:a16="http://schemas.microsoft.com/office/drawing/2014/main" id="{3FDF16E3-99E6-5D27-3384-A956700FA173}"/>
              </a:ext>
              <a:ext uri="{C183D7F6-B498-43B3-948B-1728B52AA6E4}">
                <adec:decorative xmlns:adec="http://schemas.microsoft.com/office/drawing/2017/decorative" val="1"/>
              </a:ext>
            </a:extLst>
          </p:cNvPr>
          <p:cNvSpPr txBox="1"/>
          <p:nvPr/>
        </p:nvSpPr>
        <p:spPr>
          <a:xfrm>
            <a:off x="9035217" y="5118856"/>
            <a:ext cx="1501588"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VICTOIRE OF SAXE-COBURG-SAALFELD</a:t>
            </a:r>
          </a:p>
        </p:txBody>
      </p:sp>
      <p:sp>
        <p:nvSpPr>
          <p:cNvPr id="118" name="TextBox 117">
            <a:extLst>
              <a:ext uri="{FF2B5EF4-FFF2-40B4-BE49-F238E27FC236}">
                <a16:creationId xmlns:a16="http://schemas.microsoft.com/office/drawing/2014/main" id="{1C5F9975-F93A-909F-944C-2787A095394A}"/>
              </a:ext>
              <a:ext uri="{C183D7F6-B498-43B3-948B-1728B52AA6E4}">
                <adec:decorative xmlns:adec="http://schemas.microsoft.com/office/drawing/2017/decorative" val="1"/>
              </a:ext>
            </a:extLst>
          </p:cNvPr>
          <p:cNvSpPr txBox="1"/>
          <p:nvPr/>
        </p:nvSpPr>
        <p:spPr>
          <a:xfrm>
            <a:off x="6761341" y="6235805"/>
            <a:ext cx="1501588" cy="400110"/>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ALBERT OF SAXE-COBURG &amp; GOTHA</a:t>
            </a:r>
            <a:endParaRPr lang="en-GB" sz="1000">
              <a:effectLst/>
              <a:latin typeface="Georgia" panose="02040502050405020303" pitchFamily="18" charset="0"/>
            </a:endParaRPr>
          </a:p>
        </p:txBody>
      </p:sp>
      <p:sp>
        <p:nvSpPr>
          <p:cNvPr id="119" name="TextBox 118">
            <a:extLst>
              <a:ext uri="{FF2B5EF4-FFF2-40B4-BE49-F238E27FC236}">
                <a16:creationId xmlns:a16="http://schemas.microsoft.com/office/drawing/2014/main" id="{4453676A-71F2-E4A4-8016-C62338B0F36F}"/>
              </a:ext>
              <a:ext uri="{C183D7F6-B498-43B3-948B-1728B52AA6E4}">
                <adec:decorative xmlns:adec="http://schemas.microsoft.com/office/drawing/2017/decorative" val="1"/>
              </a:ext>
            </a:extLst>
          </p:cNvPr>
          <p:cNvSpPr txBox="1"/>
          <p:nvPr/>
        </p:nvSpPr>
        <p:spPr>
          <a:xfrm>
            <a:off x="3608911" y="5890239"/>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ADELAIDE</a:t>
            </a:r>
            <a:br>
              <a:rPr lang="en-GB" sz="1000">
                <a:latin typeface="Georgia"/>
              </a:rPr>
            </a:br>
            <a:r>
              <a:rPr lang="en-GB" sz="1000">
                <a:latin typeface="Georgia"/>
              </a:rPr>
              <a:t>OF SAXE-MENINGEN</a:t>
            </a:r>
            <a:endParaRPr lang="en-GB" sz="1000">
              <a:effectLst/>
              <a:latin typeface="Georgia"/>
            </a:endParaRPr>
          </a:p>
        </p:txBody>
      </p:sp>
      <p:sp>
        <p:nvSpPr>
          <p:cNvPr id="120" name="TextBox 119">
            <a:extLst>
              <a:ext uri="{FF2B5EF4-FFF2-40B4-BE49-F238E27FC236}">
                <a16:creationId xmlns:a16="http://schemas.microsoft.com/office/drawing/2014/main" id="{B51D39A1-1AF3-8A06-052F-9AEA6B18B41C}"/>
              </a:ext>
              <a:ext uri="{C183D7F6-B498-43B3-948B-1728B52AA6E4}">
                <adec:decorative xmlns:adec="http://schemas.microsoft.com/office/drawing/2017/decorative" val="1"/>
              </a:ext>
            </a:extLst>
          </p:cNvPr>
          <p:cNvSpPr txBox="1"/>
          <p:nvPr/>
        </p:nvSpPr>
        <p:spPr>
          <a:xfrm>
            <a:off x="1330904" y="6357910"/>
            <a:ext cx="1068577"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CHARLOTTE</a:t>
            </a:r>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6084722" y="228976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6084722" y="234130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C1B4E8FF-1643-0763-E8E9-371A10D5D2D2}"/>
              </a:ext>
              <a:ext uri="{C183D7F6-B498-43B3-948B-1728B52AA6E4}">
                <adec:decorative xmlns:adec="http://schemas.microsoft.com/office/drawing/2017/decorative" val="1"/>
              </a:ext>
            </a:extLst>
          </p:cNvPr>
          <p:cNvSpPr txBox="1"/>
          <p:nvPr/>
        </p:nvSpPr>
        <p:spPr>
          <a:xfrm>
            <a:off x="7114780" y="6543536"/>
            <a:ext cx="751135" cy="230826"/>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1819-61</a:t>
            </a:r>
          </a:p>
        </p:txBody>
      </p:sp>
      <p:sp>
        <p:nvSpPr>
          <p:cNvPr id="126" name="TextBox 125">
            <a:extLst>
              <a:ext uri="{FF2B5EF4-FFF2-40B4-BE49-F238E27FC236}">
                <a16:creationId xmlns:a16="http://schemas.microsoft.com/office/drawing/2014/main" id="{7D1201BC-832A-1E80-70BC-8BD6A50264D4}"/>
              </a:ext>
              <a:ext uri="{C183D7F6-B498-43B3-948B-1728B52AA6E4}">
                <adec:decorative xmlns:adec="http://schemas.microsoft.com/office/drawing/2017/decorative" val="1"/>
              </a:ext>
            </a:extLst>
          </p:cNvPr>
          <p:cNvSpPr txBox="1"/>
          <p:nvPr/>
        </p:nvSpPr>
        <p:spPr>
          <a:xfrm>
            <a:off x="1476972" y="6513482"/>
            <a:ext cx="751134"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1796-1817</a:t>
            </a:r>
            <a:endParaRPr lang="en-GB" sz="900">
              <a:effectLst/>
              <a:latin typeface="Georgia" panose="02040502050405020303" pitchFamily="18" charset="0"/>
            </a:endParaRPr>
          </a:p>
        </p:txBody>
      </p:sp>
      <p:cxnSp>
        <p:nvCxnSpPr>
          <p:cNvPr id="136" name="Straight Connector 135">
            <a:extLst>
              <a:ext uri="{FF2B5EF4-FFF2-40B4-BE49-F238E27FC236}">
                <a16:creationId xmlns:a16="http://schemas.microsoft.com/office/drawing/2014/main" id="{D640F288-7EBB-F747-C6D2-12C514C77E4A}"/>
              </a:ext>
              <a:ext uri="{C183D7F6-B498-43B3-948B-1728B52AA6E4}">
                <adec:decorative xmlns:adec="http://schemas.microsoft.com/office/drawing/2017/decorative" val="1"/>
              </a:ext>
            </a:extLst>
          </p:cNvPr>
          <p:cNvCxnSpPr>
            <a:cxnSpLocks/>
          </p:cNvCxnSpPr>
          <p:nvPr/>
        </p:nvCxnSpPr>
        <p:spPr>
          <a:xfrm>
            <a:off x="8735118" y="52624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6BE2B450-BC54-9655-E5ED-A6CE13F159C4}"/>
              </a:ext>
              <a:ext uri="{C183D7F6-B498-43B3-948B-1728B52AA6E4}">
                <adec:decorative xmlns:adec="http://schemas.microsoft.com/office/drawing/2017/decorative" val="1"/>
              </a:ext>
            </a:extLst>
          </p:cNvPr>
          <p:cNvCxnSpPr>
            <a:cxnSpLocks/>
          </p:cNvCxnSpPr>
          <p:nvPr/>
        </p:nvCxnSpPr>
        <p:spPr>
          <a:xfrm>
            <a:off x="8735118" y="53139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7797A105-B9E9-1995-56B5-99197E66F5D5}"/>
              </a:ext>
              <a:ext uri="{C183D7F6-B498-43B3-948B-1728B52AA6E4}">
                <adec:decorative xmlns:adec="http://schemas.microsoft.com/office/drawing/2017/decorative" val="1"/>
              </a:ext>
            </a:extLst>
          </p:cNvPr>
          <p:cNvCxnSpPr>
            <a:cxnSpLocks/>
          </p:cNvCxnSpPr>
          <p:nvPr/>
        </p:nvCxnSpPr>
        <p:spPr>
          <a:xfrm>
            <a:off x="8200872" y="638431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FC34BCF3-878D-ADC9-2AD5-6FEB1D4A491A}"/>
              </a:ext>
              <a:ext uri="{C183D7F6-B498-43B3-948B-1728B52AA6E4}">
                <adec:decorative xmlns:adec="http://schemas.microsoft.com/office/drawing/2017/decorative" val="1"/>
              </a:ext>
            </a:extLst>
          </p:cNvPr>
          <p:cNvCxnSpPr>
            <a:cxnSpLocks/>
          </p:cNvCxnSpPr>
          <p:nvPr/>
        </p:nvCxnSpPr>
        <p:spPr>
          <a:xfrm>
            <a:off x="8200872" y="64358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89BBDB9D-42E5-6909-31E9-801355C5029E}"/>
              </a:ext>
              <a:ext uri="{C183D7F6-B498-43B3-948B-1728B52AA6E4}">
                <adec:decorative xmlns:adec="http://schemas.microsoft.com/office/drawing/2017/decorative" val="1"/>
              </a:ext>
            </a:extLst>
          </p:cNvPr>
          <p:cNvCxnSpPr>
            <a:cxnSpLocks/>
          </p:cNvCxnSpPr>
          <p:nvPr/>
        </p:nvCxnSpPr>
        <p:spPr>
          <a:xfrm>
            <a:off x="8040718" y="5036760"/>
            <a:ext cx="1" cy="7061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EB3A26F2-861B-4BBA-0636-31AA4ED99E48}"/>
              </a:ext>
              <a:ext uri="{C183D7F6-B498-43B3-948B-1728B52AA6E4}">
                <adec:decorative xmlns:adec="http://schemas.microsoft.com/office/drawing/2017/decorative" val="1"/>
              </a:ext>
            </a:extLst>
          </p:cNvPr>
          <p:cNvCxnSpPr>
            <a:cxnSpLocks/>
          </p:cNvCxnSpPr>
          <p:nvPr/>
        </p:nvCxnSpPr>
        <p:spPr>
          <a:xfrm>
            <a:off x="6145302" y="2387515"/>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DE6A6F0C-0B92-6BD7-16E3-3B8C732B38C0}"/>
              </a:ext>
              <a:ext uri="{C183D7F6-B498-43B3-948B-1728B52AA6E4}">
                <adec:decorative xmlns:adec="http://schemas.microsoft.com/office/drawing/2017/decorative" val="1"/>
              </a:ext>
            </a:extLst>
          </p:cNvPr>
          <p:cNvCxnSpPr>
            <a:cxnSpLocks/>
          </p:cNvCxnSpPr>
          <p:nvPr/>
        </p:nvCxnSpPr>
        <p:spPr>
          <a:xfrm>
            <a:off x="6897491" y="3604568"/>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EB3C0F90-0A8E-56E9-D20A-41C4F6BFB913}"/>
              </a:ext>
              <a:ext uri="{C183D7F6-B498-43B3-948B-1728B52AA6E4}">
                <adec:decorative xmlns:adec="http://schemas.microsoft.com/office/drawing/2017/decorative" val="1"/>
              </a:ext>
            </a:extLst>
          </p:cNvPr>
          <p:cNvCxnSpPr>
            <a:cxnSpLocks/>
          </p:cNvCxnSpPr>
          <p:nvPr/>
        </p:nvCxnSpPr>
        <p:spPr>
          <a:xfrm>
            <a:off x="8796293" y="5347228"/>
            <a:ext cx="0" cy="6913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8DBD7C82-B185-8DBA-A81A-2B7B7448DEA9}"/>
              </a:ext>
              <a:ext uri="{C183D7F6-B498-43B3-948B-1728B52AA6E4}">
                <adec:decorative xmlns:adec="http://schemas.microsoft.com/office/drawing/2017/decorative" val="1"/>
              </a:ext>
            </a:extLst>
          </p:cNvPr>
          <p:cNvCxnSpPr>
            <a:cxnSpLocks/>
          </p:cNvCxnSpPr>
          <p:nvPr/>
        </p:nvCxnSpPr>
        <p:spPr>
          <a:xfrm>
            <a:off x="5757617" y="5036760"/>
            <a:ext cx="0" cy="6056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4D4D02DA-6D9A-949C-090E-186C6F10CD4B}"/>
              </a:ext>
              <a:ext uri="{C183D7F6-B498-43B3-948B-1728B52AA6E4}">
                <adec:decorative xmlns:adec="http://schemas.microsoft.com/office/drawing/2017/decorative" val="1"/>
              </a:ext>
            </a:extLst>
          </p:cNvPr>
          <p:cNvCxnSpPr>
            <a:cxnSpLocks/>
          </p:cNvCxnSpPr>
          <p:nvPr/>
        </p:nvCxnSpPr>
        <p:spPr>
          <a:xfrm>
            <a:off x="2500444" y="5036760"/>
            <a:ext cx="2156" cy="5762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CF2691C8-E6EF-18FE-98AF-FE208461BAA0}"/>
              </a:ext>
              <a:ext uri="{C183D7F6-B498-43B3-948B-1728B52AA6E4}">
                <adec:decorative xmlns:adec="http://schemas.microsoft.com/office/drawing/2017/decorative" val="1"/>
              </a:ext>
            </a:extLst>
          </p:cNvPr>
          <p:cNvCxnSpPr>
            <a:cxnSpLocks/>
          </p:cNvCxnSpPr>
          <p:nvPr/>
        </p:nvCxnSpPr>
        <p:spPr>
          <a:xfrm>
            <a:off x="1786807" y="60335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72767836-C429-D6F3-6720-C50B523C8539}"/>
              </a:ext>
              <a:ext uri="{C183D7F6-B498-43B3-948B-1728B52AA6E4}">
                <adec:decorative xmlns:adec="http://schemas.microsoft.com/office/drawing/2017/decorative" val="1"/>
              </a:ext>
            </a:extLst>
          </p:cNvPr>
          <p:cNvCxnSpPr>
            <a:cxnSpLocks/>
          </p:cNvCxnSpPr>
          <p:nvPr/>
        </p:nvCxnSpPr>
        <p:spPr>
          <a:xfrm>
            <a:off x="1786807" y="60850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22A50C0E-2F42-D07C-7466-423D9D239002}"/>
              </a:ext>
              <a:ext uri="{C183D7F6-B498-43B3-948B-1728B52AA6E4}">
                <adec:decorative xmlns:adec="http://schemas.microsoft.com/office/drawing/2017/decorative" val="1"/>
              </a:ext>
            </a:extLst>
          </p:cNvPr>
          <p:cNvCxnSpPr>
            <a:cxnSpLocks/>
          </p:cNvCxnSpPr>
          <p:nvPr/>
        </p:nvCxnSpPr>
        <p:spPr>
          <a:xfrm>
            <a:off x="1858555" y="6187685"/>
            <a:ext cx="0" cy="13704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60" name="Picture 159">
            <a:extLst>
              <a:ext uri="{FF2B5EF4-FFF2-40B4-BE49-F238E27FC236}">
                <a16:creationId xmlns:a16="http://schemas.microsoft.com/office/drawing/2014/main" id="{FEB1F51A-06D0-0189-DFE0-02A431C5BAD0}"/>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907686" y="5777726"/>
            <a:ext cx="408100" cy="408100"/>
          </a:xfrm>
          <a:prstGeom prst="rect">
            <a:avLst/>
          </a:prstGeom>
        </p:spPr>
      </p:pic>
      <p:pic>
        <p:nvPicPr>
          <p:cNvPr id="23" name="Picture 22">
            <a:extLst>
              <a:ext uri="{FF2B5EF4-FFF2-40B4-BE49-F238E27FC236}">
                <a16:creationId xmlns:a16="http://schemas.microsoft.com/office/drawing/2014/main" id="{645E2198-DEE1-C0C0-FC15-E028FED8A457}"/>
              </a:ext>
              <a:ext uri="{C183D7F6-B498-43B3-948B-1728B52AA6E4}">
                <adec:decorative xmlns:adec="http://schemas.microsoft.com/office/drawing/2017/decorative" val="1"/>
              </a:ext>
            </a:extLst>
          </p:cNvPr>
          <p:cNvPicPr>
            <a:picLocks noChangeAspect="1"/>
          </p:cNvPicPr>
          <p:nvPr/>
        </p:nvPicPr>
        <p:blipFill rotWithShape="1">
          <a:blip r:embed="rId15" cstate="screen">
            <a:extLst>
              <a:ext uri="{28A0092B-C50C-407E-A947-70E740481C1C}">
                <a14:useLocalDpi xmlns:a14="http://schemas.microsoft.com/office/drawing/2010/main"/>
              </a:ext>
            </a:extLst>
          </a:blip>
          <a:srcRect/>
          <a:stretch/>
        </p:blipFill>
        <p:spPr>
          <a:xfrm>
            <a:off x="10031331" y="3234766"/>
            <a:ext cx="2091809" cy="1626139"/>
          </a:xfrm>
          <a:prstGeom prst="rect">
            <a:avLst/>
          </a:prstGeom>
        </p:spPr>
      </p:pic>
      <p:sp>
        <p:nvSpPr>
          <p:cNvPr id="24" name="TextBox 23">
            <a:extLst>
              <a:ext uri="{FF2B5EF4-FFF2-40B4-BE49-F238E27FC236}">
                <a16:creationId xmlns:a16="http://schemas.microsoft.com/office/drawing/2014/main" id="{1D5AD008-82B9-A7EA-F974-9C2B828DC704}"/>
              </a:ext>
              <a:ext uri="{C183D7F6-B498-43B3-948B-1728B52AA6E4}">
                <adec:decorative xmlns:adec="http://schemas.microsoft.com/office/drawing/2017/decorative" val="1"/>
              </a:ext>
            </a:extLst>
          </p:cNvPr>
          <p:cNvSpPr txBox="1"/>
          <p:nvPr/>
        </p:nvSpPr>
        <p:spPr>
          <a:xfrm>
            <a:off x="10204287" y="3344246"/>
            <a:ext cx="1730729" cy="261610"/>
          </a:xfrm>
          <a:prstGeom prst="rect">
            <a:avLst/>
          </a:prstGeom>
          <a:noFill/>
        </p:spPr>
        <p:txBody>
          <a:bodyPr wrap="square" rtlCol="0">
            <a:spAutoFit/>
          </a:bodyPr>
          <a:lstStyle/>
          <a:p>
            <a:pPr algn="ctr" defTabSz="144000">
              <a:spcBef>
                <a:spcPts val="600"/>
              </a:spcBef>
            </a:pPr>
            <a:r>
              <a:rPr lang="en-GB" sz="1100">
                <a:solidFill>
                  <a:srgbClr val="9D691F"/>
                </a:solidFill>
                <a:effectLst/>
                <a:latin typeface="Georgia" panose="02040502050405020303" pitchFamily="18" charset="0"/>
              </a:rPr>
              <a:t>What happened after?</a:t>
            </a:r>
          </a:p>
        </p:txBody>
      </p:sp>
      <p:sp>
        <p:nvSpPr>
          <p:cNvPr id="25" name="TextBox 24">
            <a:extLst>
              <a:ext uri="{FF2B5EF4-FFF2-40B4-BE49-F238E27FC236}">
                <a16:creationId xmlns:a16="http://schemas.microsoft.com/office/drawing/2014/main" id="{87AB287F-99AB-137A-F561-010B15CFED8E}"/>
              </a:ext>
              <a:ext uri="{C183D7F6-B498-43B3-948B-1728B52AA6E4}">
                <adec:decorative xmlns:adec="http://schemas.microsoft.com/office/drawing/2017/decorative" val="1"/>
              </a:ext>
            </a:extLst>
          </p:cNvPr>
          <p:cNvSpPr txBox="1"/>
          <p:nvPr/>
        </p:nvSpPr>
        <p:spPr>
          <a:xfrm>
            <a:off x="10131689" y="3755251"/>
            <a:ext cx="1889965" cy="526554"/>
          </a:xfrm>
          <a:prstGeom prst="rect">
            <a:avLst/>
          </a:prstGeom>
          <a:noFill/>
        </p:spPr>
        <p:txBody>
          <a:bodyPr wrap="square" rtlCol="0">
            <a:spAutoFit/>
          </a:bodyPr>
          <a:lstStyle/>
          <a:p>
            <a:pPr algn="ctr">
              <a:lnSpc>
                <a:spcPct val="107000"/>
              </a:lnSpc>
              <a:spcAft>
                <a:spcPts val="800"/>
              </a:spcAft>
            </a:pPr>
            <a:r>
              <a:rPr lang="en-GB" sz="900" kern="100">
                <a:latin typeface="Georgia" panose="02040502050405020303" pitchFamily="18" charset="0"/>
                <a:ea typeface="Calibri" panose="020F0502020204030204" pitchFamily="34" charset="0"/>
                <a:cs typeface="Times New Roman" panose="02020603050405020304" pitchFamily="18" charset="0"/>
              </a:rPr>
              <a:t>After Queen Victoria died, her eldest son, Albert Edward, became King Edward VII</a:t>
            </a:r>
            <a:r>
              <a:rPr lang="en-GB" sz="900" kern="100">
                <a:effectLst/>
                <a:latin typeface="Georgia" panose="02040502050405020303" pitchFamily="18" charset="0"/>
                <a:ea typeface="Calibri" panose="020F0502020204030204" pitchFamily="34" charset="0"/>
                <a:cs typeface="Times New Roman" panose="02020603050405020304" pitchFamily="18" charset="0"/>
              </a:rPr>
              <a:t>.</a:t>
            </a:r>
          </a:p>
        </p:txBody>
      </p:sp>
      <p:sp>
        <p:nvSpPr>
          <p:cNvPr id="19" name="TextBox 18">
            <a:extLst>
              <a:ext uri="{FF2B5EF4-FFF2-40B4-BE49-F238E27FC236}">
                <a16:creationId xmlns:a16="http://schemas.microsoft.com/office/drawing/2014/main" id="{32EC8807-B35A-6757-BB94-1C721494B1B1}"/>
              </a:ext>
              <a:ext uri="{C183D7F6-B498-43B3-948B-1728B52AA6E4}">
                <adec:decorative xmlns:adec="http://schemas.microsoft.com/office/drawing/2017/decorative" val="1"/>
              </a:ext>
            </a:extLst>
          </p:cNvPr>
          <p:cNvSpPr txBox="1"/>
          <p:nvPr/>
        </p:nvSpPr>
        <p:spPr>
          <a:xfrm>
            <a:off x="3824895" y="6187128"/>
            <a:ext cx="1020669"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1792-1849</a:t>
            </a:r>
            <a:endParaRPr lang="en-GB" sz="900" i="1">
              <a:effectLst/>
              <a:latin typeface="Georgia" panose="02040502050405020303" pitchFamily="18" charset="0"/>
            </a:endParaRPr>
          </a:p>
        </p:txBody>
      </p:sp>
      <p:sp>
        <p:nvSpPr>
          <p:cNvPr id="20" name="TextBox 19">
            <a:extLst>
              <a:ext uri="{FF2B5EF4-FFF2-40B4-BE49-F238E27FC236}">
                <a16:creationId xmlns:a16="http://schemas.microsoft.com/office/drawing/2014/main" id="{A9D0023A-CBA8-22A1-D1EB-05EF99C6E204}"/>
              </a:ext>
              <a:ext uri="{C183D7F6-B498-43B3-948B-1728B52AA6E4}">
                <adec:decorative xmlns:adec="http://schemas.microsoft.com/office/drawing/2017/decorative" val="1"/>
              </a:ext>
            </a:extLst>
          </p:cNvPr>
          <p:cNvSpPr txBox="1"/>
          <p:nvPr/>
        </p:nvSpPr>
        <p:spPr>
          <a:xfrm>
            <a:off x="7260357" y="541507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1767-1820</a:t>
            </a:r>
            <a:endParaRPr lang="en-GB" sz="900">
              <a:effectLst/>
              <a:latin typeface="Georgia" panose="02040502050405020303" pitchFamily="18" charset="0"/>
            </a:endParaRPr>
          </a:p>
        </p:txBody>
      </p:sp>
      <p:sp>
        <p:nvSpPr>
          <p:cNvPr id="21" name="TextBox 20">
            <a:extLst>
              <a:ext uri="{FF2B5EF4-FFF2-40B4-BE49-F238E27FC236}">
                <a16:creationId xmlns:a16="http://schemas.microsoft.com/office/drawing/2014/main" id="{2C344F2F-2EA3-2DC2-CAE9-AC13C8A47F1B}"/>
              </a:ext>
              <a:ext uri="{C183D7F6-B498-43B3-948B-1728B52AA6E4}">
                <adec:decorative xmlns:adec="http://schemas.microsoft.com/office/drawing/2017/decorative" val="1"/>
              </a:ext>
            </a:extLst>
          </p:cNvPr>
          <p:cNvSpPr txBox="1"/>
          <p:nvPr/>
        </p:nvSpPr>
        <p:spPr>
          <a:xfrm>
            <a:off x="9305152" y="5420848"/>
            <a:ext cx="833833"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1786-1861</a:t>
            </a:r>
            <a:endParaRPr lang="en-GB" sz="900">
              <a:effectLst/>
              <a:latin typeface="Georgia" panose="02040502050405020303" pitchFamily="18" charset="0"/>
            </a:endParaRPr>
          </a:p>
        </p:txBody>
      </p:sp>
      <p:pic>
        <p:nvPicPr>
          <p:cNvPr id="26" name="Picture 25">
            <a:extLst>
              <a:ext uri="{FF2B5EF4-FFF2-40B4-BE49-F238E27FC236}">
                <a16:creationId xmlns:a16="http://schemas.microsoft.com/office/drawing/2014/main" id="{8BE2A266-96B7-95AF-62A2-F51B8437F087}"/>
              </a:ext>
              <a:ext uri="{C183D7F6-B498-43B3-948B-1728B52AA6E4}">
                <adec:decorative xmlns:adec="http://schemas.microsoft.com/office/drawing/2017/decorative" val="1"/>
              </a:ext>
            </a:extLst>
          </p:cNvPr>
          <p:cNvPicPr>
            <a:picLocks noChangeAspect="1"/>
          </p:cNvPicPr>
          <p:nvPr/>
        </p:nvPicPr>
        <p:blipFill rotWithShape="1">
          <a:blip r:embed="rId15" cstate="screen">
            <a:extLst>
              <a:ext uri="{28A0092B-C50C-407E-A947-70E740481C1C}">
                <a14:useLocalDpi xmlns:a14="http://schemas.microsoft.com/office/drawing/2010/main"/>
              </a:ext>
            </a:extLst>
          </a:blip>
          <a:srcRect/>
          <a:stretch/>
        </p:blipFill>
        <p:spPr>
          <a:xfrm>
            <a:off x="7782955" y="155864"/>
            <a:ext cx="2091809" cy="1626139"/>
          </a:xfrm>
          <a:prstGeom prst="rect">
            <a:avLst/>
          </a:prstGeom>
        </p:spPr>
      </p:pic>
      <p:sp>
        <p:nvSpPr>
          <p:cNvPr id="27" name="TextBox 26">
            <a:extLst>
              <a:ext uri="{FF2B5EF4-FFF2-40B4-BE49-F238E27FC236}">
                <a16:creationId xmlns:a16="http://schemas.microsoft.com/office/drawing/2014/main" id="{2A790EB2-020A-F144-45A6-A521A9A8589E}"/>
              </a:ext>
              <a:ext uri="{C183D7F6-B498-43B3-948B-1728B52AA6E4}">
                <adec:decorative xmlns:adec="http://schemas.microsoft.com/office/drawing/2017/decorative" val="1"/>
              </a:ext>
            </a:extLst>
          </p:cNvPr>
          <p:cNvSpPr txBox="1"/>
          <p:nvPr/>
        </p:nvSpPr>
        <p:spPr>
          <a:xfrm>
            <a:off x="7955911" y="265344"/>
            <a:ext cx="1730729" cy="261610"/>
          </a:xfrm>
          <a:prstGeom prst="rect">
            <a:avLst/>
          </a:prstGeom>
          <a:noFill/>
        </p:spPr>
        <p:txBody>
          <a:bodyPr wrap="square" rtlCol="0">
            <a:spAutoFit/>
          </a:bodyPr>
          <a:lstStyle/>
          <a:p>
            <a:pPr algn="ctr" defTabSz="144000">
              <a:spcBef>
                <a:spcPts val="600"/>
              </a:spcBef>
            </a:pPr>
            <a:r>
              <a:rPr lang="en-GB" sz="1100">
                <a:solidFill>
                  <a:srgbClr val="9D691F"/>
                </a:solidFill>
                <a:effectLst/>
                <a:latin typeface="Georgia" panose="02040502050405020303" pitchFamily="18" charset="0"/>
              </a:rPr>
              <a:t>What happened before?</a:t>
            </a:r>
          </a:p>
        </p:txBody>
      </p:sp>
      <p:sp>
        <p:nvSpPr>
          <p:cNvPr id="32" name="TextBox 31">
            <a:extLst>
              <a:ext uri="{FF2B5EF4-FFF2-40B4-BE49-F238E27FC236}">
                <a16:creationId xmlns:a16="http://schemas.microsoft.com/office/drawing/2014/main" id="{3761CF9D-55EE-5D26-519E-9828E80CA964}"/>
              </a:ext>
              <a:ext uri="{C183D7F6-B498-43B3-948B-1728B52AA6E4}">
                <adec:decorative xmlns:adec="http://schemas.microsoft.com/office/drawing/2017/decorative" val="1"/>
              </a:ext>
            </a:extLst>
          </p:cNvPr>
          <p:cNvSpPr txBox="1"/>
          <p:nvPr/>
        </p:nvSpPr>
        <p:spPr>
          <a:xfrm>
            <a:off x="7883313" y="629694"/>
            <a:ext cx="1889965" cy="674736"/>
          </a:xfrm>
          <a:prstGeom prst="rect">
            <a:avLst/>
          </a:prstGeom>
          <a:noFill/>
        </p:spPr>
        <p:txBody>
          <a:bodyPr wrap="square" rtlCol="0">
            <a:spAutoFit/>
          </a:bodyPr>
          <a:lstStyle/>
          <a:p>
            <a:pPr algn="ctr">
              <a:lnSpc>
                <a:spcPct val="107000"/>
              </a:lnSpc>
              <a:spcAft>
                <a:spcPts val="800"/>
              </a:spcAft>
            </a:pPr>
            <a:r>
              <a:rPr lang="en-GB" sz="900" kern="100">
                <a:latin typeface="Georgia" panose="02040502050405020303" pitchFamily="18" charset="0"/>
                <a:ea typeface="Calibri" panose="020F0502020204030204" pitchFamily="34" charset="0"/>
                <a:cs typeface="Times New Roman" panose="02020603050405020304" pitchFamily="18" charset="0"/>
              </a:rPr>
              <a:t>The Stuart Queen Anne died without an </a:t>
            </a:r>
            <a:r>
              <a:rPr lang="en-GB" sz="900" b="1" kern="100">
                <a:latin typeface="Georgia" panose="02040502050405020303" pitchFamily="18" charset="0"/>
                <a:ea typeface="Calibri" panose="020F0502020204030204" pitchFamily="34" charset="0"/>
                <a:cs typeface="Times New Roman" panose="02020603050405020304" pitchFamily="18" charset="0"/>
              </a:rPr>
              <a:t>heir</a:t>
            </a:r>
            <a:r>
              <a:rPr lang="en-GB" sz="900" kern="100">
                <a:effectLst/>
                <a:latin typeface="Georgia" panose="02040502050405020303" pitchFamily="18" charset="0"/>
                <a:ea typeface="Calibri" panose="020F0502020204030204" pitchFamily="34" charset="0"/>
                <a:cs typeface="Times New Roman" panose="02020603050405020304" pitchFamily="18" charset="0"/>
              </a:rPr>
              <a:t>. George I was her second cousin and a Protestant so he became King.</a:t>
            </a:r>
          </a:p>
        </p:txBody>
      </p:sp>
      <p:sp>
        <p:nvSpPr>
          <p:cNvPr id="2" name="Title 3">
            <a:extLst>
              <a:ext uri="{FF2B5EF4-FFF2-40B4-BE49-F238E27FC236}">
                <a16:creationId xmlns:a16="http://schemas.microsoft.com/office/drawing/2014/main" id="{E2912776-555A-812F-7211-11AFA3B46162}"/>
              </a:ext>
            </a:extLst>
          </p:cNvPr>
          <p:cNvSpPr>
            <a:spLocks noGrp="1"/>
          </p:cNvSpPr>
          <p:nvPr>
            <p:ph type="title"/>
          </p:nvPr>
        </p:nvSpPr>
        <p:spPr>
          <a:xfrm>
            <a:off x="961834" y="-4290112"/>
            <a:ext cx="10515600" cy="1325563"/>
          </a:xfrm>
        </p:spPr>
        <p:txBody>
          <a:bodyPr/>
          <a:lstStyle/>
          <a:p>
            <a:r>
              <a:rPr lang="en-GB">
                <a:solidFill>
                  <a:srgbClr val="E6E6E6"/>
                </a:solidFill>
              </a:rPr>
              <a:t>FAMILY</a:t>
            </a:r>
            <a:r>
              <a:rPr lang="en-GB" baseline="0">
                <a:solidFill>
                  <a:srgbClr val="E6E6E6"/>
                </a:solidFill>
              </a:rPr>
              <a:t> TREE </a:t>
            </a:r>
            <a:r>
              <a:rPr lang="en-GB">
                <a:solidFill>
                  <a:srgbClr val="E6E6E6"/>
                </a:solidFill>
              </a:rPr>
              <a:t>EXTRA DETAILS</a:t>
            </a:r>
          </a:p>
        </p:txBody>
      </p:sp>
    </p:spTree>
    <p:extLst>
      <p:ext uri="{BB962C8B-B14F-4D97-AF65-F5344CB8AC3E}">
        <p14:creationId xmlns:p14="http://schemas.microsoft.com/office/powerpoint/2010/main" val="3025338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5705013"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was George I related to Caroline of Ansbach? </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lIns="91440" tIns="45720" rIns="91440" bIns="45720" rtlCol="0" anchor="t">
            <a:spAutoFit/>
          </a:bodyPr>
          <a:lstStyle/>
          <a:p>
            <a:r>
              <a:rPr lang="en-GB" sz="1600" b="1" spc="30">
                <a:effectLst/>
                <a:latin typeface="Open Sans Condensed"/>
                <a:ea typeface="Open Sans Condensed" panose="020B0606030504020204" pitchFamily="34" charset="0"/>
                <a:cs typeface="Open Sans Condensed" panose="020B0606030504020204" pitchFamily="34" charset="0"/>
              </a:rPr>
              <a:t>Q1</a:t>
            </a:r>
            <a:endParaRPr lang="en-GB" sz="1600" b="1" spc="30">
              <a:effectLst/>
              <a:latin typeface="Open Sans Condensed"/>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3" y="1725587"/>
            <a:ext cx="7013897"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many children did George III and Queen Charlotte have in total?</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lIns="91440" tIns="45720" rIns="91440" bIns="45720" rtlCol="0" anchor="t">
            <a:spAutoFit/>
          </a:bodyPr>
          <a:lstStyle/>
          <a:p>
            <a:r>
              <a:rPr lang="en-GB" sz="1600" b="1" spc="30">
                <a:effectLst/>
                <a:latin typeface="Open Sans Condensed"/>
                <a:ea typeface="Open Sans Condensed" panose="020B0606030504020204" pitchFamily="34" charset="0"/>
                <a:cs typeface="Open Sans Condensed" panose="020B0606030504020204" pitchFamily="34" charset="0"/>
              </a:rPr>
              <a:t>Q2</a:t>
            </a:r>
            <a:endParaRPr lang="en-GB" sz="1600" b="1" spc="30">
              <a:effectLst/>
              <a:latin typeface="Open Sans Condensed"/>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21990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378342"/>
            <a:ext cx="5287763"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In what year did William IV’s wife die?</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89883"/>
            <a:ext cx="507748" cy="338554"/>
          </a:xfrm>
          <a:prstGeom prst="rect">
            <a:avLst/>
          </a:prstGeom>
          <a:noFill/>
        </p:spPr>
        <p:txBody>
          <a:bodyPr wrap="square" lIns="91440" tIns="45720" rIns="91440" bIns="45720" rtlCol="0" anchor="t">
            <a:spAutoFit/>
          </a:bodyPr>
          <a:lstStyle/>
          <a:p>
            <a:r>
              <a:rPr lang="en-GB" sz="1600" b="1" spc="30">
                <a:effectLst/>
                <a:latin typeface="Open Sans Condensed"/>
                <a:ea typeface="Open Sans Condensed" panose="020B0606030504020204" pitchFamily="34" charset="0"/>
                <a:cs typeface="Open Sans Condensed" panose="020B0606030504020204" pitchFamily="34" charset="0"/>
              </a:rPr>
              <a:t>Q3</a:t>
            </a:r>
            <a:endParaRPr lang="en-GB" sz="1600" b="1" spc="30">
              <a:effectLst/>
              <a:latin typeface="Open Sans Condensed"/>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287266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023624"/>
            <a:ext cx="9318225"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What was the name of Queen Victoria’s grandfather on her father’s side?</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035165"/>
            <a:ext cx="507748" cy="338554"/>
          </a:xfrm>
          <a:prstGeom prst="rect">
            <a:avLst/>
          </a:prstGeom>
          <a:noFill/>
        </p:spPr>
        <p:txBody>
          <a:bodyPr wrap="square" lIns="91440" tIns="45720" rIns="91440" bIns="45720" rtlCol="0" anchor="t">
            <a:spAutoFit/>
          </a:bodyPr>
          <a:lstStyle/>
          <a:p>
            <a:r>
              <a:rPr lang="en-GB" sz="1600" b="1" spc="30">
                <a:effectLst/>
                <a:latin typeface="Open Sans Condensed"/>
                <a:ea typeface="Open Sans Condensed" panose="020B0606030504020204" pitchFamily="34" charset="0"/>
                <a:cs typeface="Open Sans Condensed" panose="020B0606030504020204" pitchFamily="34" charset="0"/>
              </a:rPr>
              <a:t>Q4</a:t>
            </a:r>
            <a:endParaRPr lang="en-GB" sz="1600" b="1" spc="30">
              <a:effectLst/>
              <a:latin typeface="Open Sans Condensed"/>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080293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rtlCol="0">
            <a:spAutoFit/>
          </a:bodyPr>
          <a:lstStyle/>
          <a:p>
            <a:r>
              <a:rPr lang="en-GB" sz="1600" b="1">
                <a:solidFill>
                  <a:srgbClr val="9D691F"/>
                </a:solidFill>
                <a:latin typeface="Georgia" panose="02040502050405020303" pitchFamily="18" charset="0"/>
                <a:ea typeface="Open Sans" panose="020B0606030504020204" pitchFamily="34" charset="0"/>
                <a:cs typeface="Open Sans" panose="020B0606030504020204" pitchFamily="34" charset="0"/>
              </a:rPr>
              <a:t>h</a:t>
            </a:r>
            <a:r>
              <a:rPr lang="en-GB" sz="16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eir</a:t>
            </a:r>
            <a:r>
              <a:rPr lang="en-GB" sz="1600">
                <a:effectLst/>
                <a:latin typeface="Georgia" panose="02040502050405020303" pitchFamily="18" charset="0"/>
                <a:ea typeface="Open Sans" panose="020B0606030504020204" pitchFamily="34" charset="0"/>
                <a:cs typeface="Open Sans" panose="020B0606030504020204" pitchFamily="34" charset="0"/>
              </a:rPr>
              <a:t>  |  the person who will become the next king or queen</a:t>
            </a:r>
          </a:p>
        </p:txBody>
      </p: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Tree>
    <p:extLst>
      <p:ext uri="{BB962C8B-B14F-4D97-AF65-F5344CB8AC3E}">
        <p14:creationId xmlns:p14="http://schemas.microsoft.com/office/powerpoint/2010/main" val="2954157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 uri="{C183D7F6-B498-43B3-948B-1728B52AA6E4}">
                <adec:decorative xmlns:adec="http://schemas.microsoft.com/office/drawing/2017/decorative" val="0"/>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IMAGES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596014" y="1075734"/>
            <a:ext cx="10613273" cy="261610"/>
          </a:xfrm>
          <a:prstGeom prst="rect">
            <a:avLst/>
          </a:prstGeom>
          <a:noFill/>
        </p:spPr>
        <p:txBody>
          <a:bodyPr wrap="square" rtlCol="0">
            <a:spAutoFit/>
          </a:bodyPr>
          <a:lstStyle/>
          <a:p>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George 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a:t>
            </a:r>
          </a:p>
        </p:txBody>
      </p:sp>
      <p:sp>
        <p:nvSpPr>
          <p:cNvPr id="76" name="TextBox 75">
            <a:extLst>
              <a:ext uri="{FF2B5EF4-FFF2-40B4-BE49-F238E27FC236}">
                <a16:creationId xmlns:a16="http://schemas.microsoft.com/office/drawing/2014/main" id="{4F910C85-0973-6C4E-7F8A-86224D837953}"/>
              </a:ext>
            </a:extLst>
          </p:cNvPr>
          <p:cNvSpPr txBox="1">
            <a:spLocks/>
          </p:cNvSpPr>
          <p:nvPr/>
        </p:nvSpPr>
        <p:spPr>
          <a:xfrm>
            <a:off x="596014" y="1425878"/>
            <a:ext cx="10613273" cy="261610"/>
          </a:xfrm>
          <a:prstGeom prst="rect">
            <a:avLst/>
          </a:prstGeom>
          <a:noFill/>
        </p:spPr>
        <p:txBody>
          <a:bodyPr wrap="square" rtlCol="0">
            <a:spAutoFit/>
          </a:bodyPr>
          <a:lstStyle/>
          <a:p>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George II</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a:t>
            </a:r>
          </a:p>
        </p:txBody>
      </p:sp>
      <p:sp>
        <p:nvSpPr>
          <p:cNvPr id="79" name="TextBox 78">
            <a:extLst>
              <a:ext uri="{FF2B5EF4-FFF2-40B4-BE49-F238E27FC236}">
                <a16:creationId xmlns:a16="http://schemas.microsoft.com/office/drawing/2014/main" id="{1E863A37-F0E6-F099-695D-70642992B512}"/>
              </a:ext>
            </a:extLst>
          </p:cNvPr>
          <p:cNvSpPr txBox="1">
            <a:spLocks/>
          </p:cNvSpPr>
          <p:nvPr/>
        </p:nvSpPr>
        <p:spPr>
          <a:xfrm>
            <a:off x="596014" y="1776022"/>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Caroline of Ansbach</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a:t>
            </a:r>
          </a:p>
        </p:txBody>
      </p:sp>
      <p:sp>
        <p:nvSpPr>
          <p:cNvPr id="82" name="TextBox 81">
            <a:extLst>
              <a:ext uri="{FF2B5EF4-FFF2-40B4-BE49-F238E27FC236}">
                <a16:creationId xmlns:a16="http://schemas.microsoft.com/office/drawing/2014/main" id="{88FE2E61-157E-1C69-B8DD-3934B4CB815E}"/>
              </a:ext>
            </a:extLst>
          </p:cNvPr>
          <p:cNvSpPr txBox="1">
            <a:spLocks/>
          </p:cNvSpPr>
          <p:nvPr/>
        </p:nvSpPr>
        <p:spPr>
          <a:xfrm>
            <a:off x="596014" y="2126166"/>
            <a:ext cx="10613273" cy="261610"/>
          </a:xfrm>
          <a:prstGeom prst="rect">
            <a:avLst/>
          </a:prstGeom>
          <a:noFill/>
        </p:spPr>
        <p:txBody>
          <a:bodyPr wrap="square" rtlCol="0">
            <a:spAutoFit/>
          </a:bodyPr>
          <a:lstStyle/>
          <a:p>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George</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 III</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a:t>
            </a:r>
          </a:p>
        </p:txBody>
      </p:sp>
      <p:sp>
        <p:nvSpPr>
          <p:cNvPr id="91" name="TextBox 90">
            <a:extLst>
              <a:ext uri="{FF2B5EF4-FFF2-40B4-BE49-F238E27FC236}">
                <a16:creationId xmlns:a16="http://schemas.microsoft.com/office/drawing/2014/main" id="{DBFB54E3-A83A-8B8D-5CAD-830115C982EF}"/>
              </a:ext>
            </a:extLst>
          </p:cNvPr>
          <p:cNvSpPr txBox="1">
            <a:spLocks/>
          </p:cNvSpPr>
          <p:nvPr/>
        </p:nvSpPr>
        <p:spPr>
          <a:xfrm>
            <a:off x="596014" y="247631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7">
                  <a:extLst>
                    <a:ext uri="{A12FA001-AC4F-418D-AE19-62706E023703}">
                      <ahyp:hlinkClr xmlns:ahyp="http://schemas.microsoft.com/office/drawing/2018/hyperlinkcolor" val="tx"/>
                    </a:ext>
                  </a:extLst>
                </a:hlinkClick>
              </a:rPr>
              <a:t>Charlotte of </a:t>
            </a:r>
            <a:r>
              <a:rPr lang="en-GB" sz="1100" b="1" err="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7">
                  <a:extLst>
                    <a:ext uri="{A12FA001-AC4F-418D-AE19-62706E023703}">
                      <ahyp:hlinkClr xmlns:ahyp="http://schemas.microsoft.com/office/drawing/2018/hyperlinkcolor" val="tx"/>
                    </a:ext>
                  </a:extLst>
                </a:hlinkClick>
              </a:rPr>
              <a:t>Mecklenberg</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Royal Collection Trust / © His Majesty King Charles III 2024</a:t>
            </a:r>
          </a:p>
        </p:txBody>
      </p:sp>
      <p:sp>
        <p:nvSpPr>
          <p:cNvPr id="94" name="TextBox 93">
            <a:extLst>
              <a:ext uri="{FF2B5EF4-FFF2-40B4-BE49-F238E27FC236}">
                <a16:creationId xmlns:a16="http://schemas.microsoft.com/office/drawing/2014/main" id="{316ACEB5-91F0-1690-97DB-F2C29EA1B03F}"/>
              </a:ext>
            </a:extLst>
          </p:cNvPr>
          <p:cNvSpPr txBox="1">
            <a:spLocks/>
          </p:cNvSpPr>
          <p:nvPr/>
        </p:nvSpPr>
        <p:spPr>
          <a:xfrm>
            <a:off x="596014" y="2826454"/>
            <a:ext cx="10613273" cy="261610"/>
          </a:xfrm>
          <a:prstGeom prst="rect">
            <a:avLst/>
          </a:prstGeom>
          <a:noFill/>
        </p:spPr>
        <p:txBody>
          <a:bodyPr wrap="square" rtlCol="0">
            <a:spAutoFit/>
          </a:bodyPr>
          <a:lstStyle/>
          <a:p>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hlinkClick r:id="rId8">
                  <a:extLst>
                    <a:ext uri="{A12FA001-AC4F-418D-AE19-62706E023703}">
                      <ahyp:hlinkClr xmlns:ahyp="http://schemas.microsoft.com/office/drawing/2018/hyperlinkcolor" val="tx"/>
                    </a:ext>
                  </a:extLst>
                </a:hlinkClick>
              </a:rPr>
              <a:t>George IV</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Royal Collection Trust / © His Majesty King Charles III 2024</a:t>
            </a:r>
          </a:p>
        </p:txBody>
      </p:sp>
      <p:sp>
        <p:nvSpPr>
          <p:cNvPr id="121" name="TextBox 120">
            <a:extLst>
              <a:ext uri="{FF2B5EF4-FFF2-40B4-BE49-F238E27FC236}">
                <a16:creationId xmlns:a16="http://schemas.microsoft.com/office/drawing/2014/main" id="{BAA3352C-8503-D8C2-9AE4-8BBDE3F78D40}"/>
              </a:ext>
            </a:extLst>
          </p:cNvPr>
          <p:cNvSpPr txBox="1">
            <a:spLocks/>
          </p:cNvSpPr>
          <p:nvPr/>
        </p:nvSpPr>
        <p:spPr>
          <a:xfrm>
            <a:off x="596013" y="3176598"/>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9">
                  <a:extLst>
                    <a:ext uri="{A12FA001-AC4F-418D-AE19-62706E023703}">
                      <ahyp:hlinkClr xmlns:ahyp="http://schemas.microsoft.com/office/drawing/2018/hyperlinkcolor" val="tx"/>
                    </a:ext>
                  </a:extLst>
                </a:hlinkClick>
              </a:rPr>
              <a:t>William IV</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Royal Collection Trust / © His Majesty King Charles III 2024</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381611"/>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C1689333-9F67-3156-44D9-9F160ECD9D5D}"/>
              </a:ext>
              <a:ext uri="{C183D7F6-B498-43B3-948B-1728B52AA6E4}">
                <adec:decorative xmlns:adec="http://schemas.microsoft.com/office/drawing/2017/decorative" val="1"/>
              </a:ext>
            </a:extLst>
          </p:cNvPr>
          <p:cNvCxnSpPr>
            <a:cxnSpLocks/>
          </p:cNvCxnSpPr>
          <p:nvPr/>
        </p:nvCxnSpPr>
        <p:spPr>
          <a:xfrm>
            <a:off x="596014" y="173175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7F388366-3CDF-95E3-4F71-2496A67AB25E}"/>
              </a:ext>
              <a:ext uri="{C183D7F6-B498-43B3-948B-1728B52AA6E4}">
                <adec:decorative xmlns:adec="http://schemas.microsoft.com/office/drawing/2017/decorative" val="1"/>
              </a:ext>
            </a:extLst>
          </p:cNvPr>
          <p:cNvCxnSpPr>
            <a:cxnSpLocks/>
          </p:cNvCxnSpPr>
          <p:nvPr/>
        </p:nvCxnSpPr>
        <p:spPr>
          <a:xfrm>
            <a:off x="596014" y="208189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4C2D98E9-7686-C557-75AB-853536F2F1D1}"/>
              </a:ext>
              <a:ext uri="{C183D7F6-B498-43B3-948B-1728B52AA6E4}">
                <adec:decorative xmlns:adec="http://schemas.microsoft.com/office/drawing/2017/decorative" val="1"/>
              </a:ext>
            </a:extLst>
          </p:cNvPr>
          <p:cNvCxnSpPr>
            <a:cxnSpLocks/>
          </p:cNvCxnSpPr>
          <p:nvPr/>
        </p:nvCxnSpPr>
        <p:spPr>
          <a:xfrm>
            <a:off x="596014" y="243204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B0A895A-7AED-4D48-67D2-B08791CBF3A8}"/>
              </a:ext>
              <a:ext uri="{C183D7F6-B498-43B3-948B-1728B52AA6E4}">
                <adec:decorative xmlns:adec="http://schemas.microsoft.com/office/drawing/2017/decorative" val="1"/>
              </a:ext>
            </a:extLst>
          </p:cNvPr>
          <p:cNvCxnSpPr>
            <a:cxnSpLocks/>
          </p:cNvCxnSpPr>
          <p:nvPr/>
        </p:nvCxnSpPr>
        <p:spPr>
          <a:xfrm>
            <a:off x="596014" y="278218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05C5A27B-CAAC-DA69-CC69-684B47F74333}"/>
              </a:ext>
              <a:ext uri="{C183D7F6-B498-43B3-948B-1728B52AA6E4}">
                <adec:decorative xmlns:adec="http://schemas.microsoft.com/office/drawing/2017/decorative" val="1"/>
              </a:ext>
            </a:extLst>
          </p:cNvPr>
          <p:cNvCxnSpPr>
            <a:cxnSpLocks/>
          </p:cNvCxnSpPr>
          <p:nvPr/>
        </p:nvCxnSpPr>
        <p:spPr>
          <a:xfrm>
            <a:off x="596014" y="3132331"/>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Google Shape;408;g2b6d011acb8_0_8">
            <a:extLst>
              <a:ext uri="{FF2B5EF4-FFF2-40B4-BE49-F238E27FC236}">
                <a16:creationId xmlns:a16="http://schemas.microsoft.com/office/drawing/2014/main" id="{D738FBD5-BDDB-C91B-5184-D432E8E88914}"/>
              </a:ext>
              <a:ext uri="{C183D7F6-B498-43B3-948B-1728B52AA6E4}">
                <adec:decorative xmlns:adec="http://schemas.microsoft.com/office/drawing/2017/decorative" val="1"/>
              </a:ext>
            </a:extLst>
          </p:cNvPr>
          <p:cNvPicPr preferRelativeResize="0"/>
          <p:nvPr/>
        </p:nvPicPr>
        <p:blipFill>
          <a:blip r:embed="rId10" cstate="screen">
            <a:alphaModFix/>
            <a:extLst>
              <a:ext uri="{28A0092B-C50C-407E-A947-70E740481C1C}">
                <a14:useLocalDpi xmlns:a14="http://schemas.microsoft.com/office/drawing/2010/main"/>
              </a:ext>
            </a:extLst>
          </a:blip>
          <a:stretch>
            <a:fillRect/>
          </a:stretch>
        </p:blipFill>
        <p:spPr>
          <a:xfrm>
            <a:off x="142052" y="5203597"/>
            <a:ext cx="1569577" cy="1569577"/>
          </a:xfrm>
          <a:prstGeom prst="rect">
            <a:avLst/>
          </a:prstGeom>
          <a:noFill/>
          <a:ln>
            <a:noFill/>
          </a:ln>
        </p:spPr>
      </p:pic>
      <p:sp>
        <p:nvSpPr>
          <p:cNvPr id="3" name="TextBox 2">
            <a:extLst>
              <a:ext uri="{FF2B5EF4-FFF2-40B4-BE49-F238E27FC236}">
                <a16:creationId xmlns:a16="http://schemas.microsoft.com/office/drawing/2014/main" id="{92E8D33A-A09E-417C-3544-60589D655444}"/>
              </a:ext>
            </a:extLst>
          </p:cNvPr>
          <p:cNvSpPr txBox="1">
            <a:spLocks/>
          </p:cNvSpPr>
          <p:nvPr/>
        </p:nvSpPr>
        <p:spPr>
          <a:xfrm>
            <a:off x="596013" y="3526747"/>
            <a:ext cx="10613273" cy="261610"/>
          </a:xfrm>
          <a:prstGeom prst="rect">
            <a:avLst/>
          </a:prstGeom>
          <a:noFill/>
        </p:spPr>
        <p:txBody>
          <a:bodyPr wrap="square" rtlCol="0">
            <a:spAutoFit/>
          </a:bodyPr>
          <a:lstStyle/>
          <a:p>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hlinkClick r:id="rId11">
                  <a:extLst>
                    <a:ext uri="{A12FA001-AC4F-418D-AE19-62706E023703}">
                      <ahyp:hlinkClr xmlns:ahyp="http://schemas.microsoft.com/office/drawing/2018/hyperlinkcolor" val="tx"/>
                    </a:ext>
                  </a:extLst>
                </a:hlinkClick>
              </a:rPr>
              <a:t>Victoria</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Royal Collection Trust / © His Majesty King Charles III 2024</a:t>
            </a:r>
          </a:p>
        </p:txBody>
      </p:sp>
      <p:cxnSp>
        <p:nvCxnSpPr>
          <p:cNvPr id="4" name="Straight Connector 3">
            <a:extLst>
              <a:ext uri="{FF2B5EF4-FFF2-40B4-BE49-F238E27FC236}">
                <a16:creationId xmlns:a16="http://schemas.microsoft.com/office/drawing/2014/main" id="{B89E2FD1-5EC0-BEEC-D65E-27C6D177A4F1}"/>
              </a:ext>
              <a:ext uri="{C183D7F6-B498-43B3-948B-1728B52AA6E4}">
                <adec:decorative xmlns:adec="http://schemas.microsoft.com/office/drawing/2017/decorative" val="1"/>
              </a:ext>
            </a:extLst>
          </p:cNvPr>
          <p:cNvCxnSpPr>
            <a:cxnSpLocks/>
          </p:cNvCxnSpPr>
          <p:nvPr/>
        </p:nvCxnSpPr>
        <p:spPr>
          <a:xfrm>
            <a:off x="610723" y="348247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20472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EAA7BB1E696494FA908917864DD3D3C" ma:contentTypeVersion="15" ma:contentTypeDescription="Create a new document." ma:contentTypeScope="" ma:versionID="4e2e7ef4bd3065ec7d33040901211ce9">
  <xsd:schema xmlns:xsd="http://www.w3.org/2001/XMLSchema" xmlns:xs="http://www.w3.org/2001/XMLSchema" xmlns:p="http://schemas.microsoft.com/office/2006/metadata/properties" xmlns:ns2="6a0bfff4-67be-4a96-b973-4401e8ac1668" xmlns:ns3="c12aeb96-693d-4a38-af2e-b31719837d9a" xmlns:ns4="311830fd-edab-4bb4-afbf-658c422cd60d" targetNamespace="http://schemas.microsoft.com/office/2006/metadata/properties" ma:root="true" ma:fieldsID="d4433ea440af4e636bc7995f39d50dd5" ns2:_="" ns3:_="" ns4:_="">
    <xsd:import namespace="6a0bfff4-67be-4a96-b973-4401e8ac1668"/>
    <xsd:import namespace="c12aeb96-693d-4a38-af2e-b31719837d9a"/>
    <xsd:import namespace="311830fd-edab-4bb4-afbf-658c422cd60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4:TaxCatchAll" minOccurs="0"/>
                <xsd:element ref="ns3:MediaServiceGenerationTime" minOccurs="0"/>
                <xsd:element ref="ns3:MediaServiceEventHashCode" minOccurs="0"/>
                <xsd:element ref="ns3:MediaServiceOCR" minOccurs="0"/>
                <xsd:element ref="ns4:SharedWithUsers" minOccurs="0"/>
                <xsd:element ref="ns4:SharedWithDetails"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0bfff4-67be-4a96-b973-4401e8ac166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2aeb96-693d-4a38-af2e-b31719837d9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09cdffa-e90a-4605-8479-4e144b23b794"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1830fd-edab-4bb4-afbf-658c422cd60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9b880fe-e94d-4955-8144-fea6140a0b42}" ma:internalName="TaxCatchAll" ma:showField="CatchAllData" ma:web="311830fd-edab-4bb4-afbf-658c422cd60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TaxCatchAll xmlns="311830fd-edab-4bb4-afbf-658c422cd60d" xsi:nil="true"/>
    <lcf76f155ced4ddcb4097134ff3c332f xmlns="c12aeb96-693d-4a38-af2e-b31719837d9a">
      <Terms xmlns="http://schemas.microsoft.com/office/infopath/2007/PartnerControls"/>
    </lcf76f155ced4ddcb4097134ff3c332f>
    <_dlc_DocId xmlns="6a0bfff4-67be-4a96-b973-4401e8ac1668">TMSDE-177636704-53375</_dlc_DocId>
    <_dlc_DocIdUrl xmlns="6a0bfff4-67be-4a96-b973-4401e8ac1668">
      <Url>https://historicroyalpalaces2.sharepoint.com/sites/TMS_Digital_Engagement_Workspace/_layouts/15/DocIdRedir.aspx?ID=TMSDE-177636704-53375</Url>
      <Description>TMSDE-177636704-53375</Description>
    </_dlc_DocIdUrl>
  </documentManagement>
</p:properties>
</file>

<file path=customXml/itemProps1.xml><?xml version="1.0" encoding="utf-8"?>
<ds:datastoreItem xmlns:ds="http://schemas.openxmlformats.org/officeDocument/2006/customXml" ds:itemID="{990F4B0E-A0C9-4926-B127-8B9A64ECF245}">
  <ds:schemaRefs>
    <ds:schemaRef ds:uri="http://schemas.microsoft.com/sharepoint/v3/contenttype/forms"/>
  </ds:schemaRefs>
</ds:datastoreItem>
</file>

<file path=customXml/itemProps2.xml><?xml version="1.0" encoding="utf-8"?>
<ds:datastoreItem xmlns:ds="http://schemas.openxmlformats.org/officeDocument/2006/customXml" ds:itemID="{BCC65DD3-EE72-4BDD-B71C-4E4B8E9130F6}">
  <ds:schemaRefs>
    <ds:schemaRef ds:uri="311830fd-edab-4bb4-afbf-658c422cd60d"/>
    <ds:schemaRef ds:uri="6a0bfff4-67be-4a96-b973-4401e8ac1668"/>
    <ds:schemaRef ds:uri="c12aeb96-693d-4a38-af2e-b31719837d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15D48F3-2414-4BD5-AEA2-C8901DCAF68B}">
  <ds:schemaRefs>
    <ds:schemaRef ds:uri="http://schemas.microsoft.com/sharepoint/events"/>
  </ds:schemaRefs>
</ds:datastoreItem>
</file>

<file path=customXml/itemProps4.xml><?xml version="1.0" encoding="utf-8"?>
<ds:datastoreItem xmlns:ds="http://schemas.openxmlformats.org/officeDocument/2006/customXml" ds:itemID="{436411D6-A2F6-491D-8003-5681B28D9EFE}">
  <ds:schemaRefs>
    <ds:schemaRef ds:uri="311830fd-edab-4bb4-afbf-658c422cd60d"/>
    <ds:schemaRef ds:uri="6a0bfff4-67be-4a96-b973-4401e8ac1668"/>
    <ds:schemaRef ds:uri="c12aeb96-693d-4a38-af2e-b31719837d9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931</Words>
  <Application>Microsoft Office PowerPoint</Application>
  <PresentationFormat>Widescreen</PresentationFormat>
  <Paragraphs>204</Paragraphs>
  <Slides>9</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Georgia</vt:lpstr>
      <vt:lpstr>Open Sans Condensed</vt:lpstr>
      <vt:lpstr>Open Sans Condensed Light</vt:lpstr>
      <vt:lpstr>Office Theme</vt:lpstr>
      <vt:lpstr>HOW TO USE - NOTES FOR TEACHERS</vt:lpstr>
      <vt:lpstr>FAMILY TREE PART 1</vt:lpstr>
      <vt:lpstr>FAMILY TREE PART 2</vt:lpstr>
      <vt:lpstr>FAMILY TREE PART 3</vt:lpstr>
      <vt:lpstr>FAMILY TREE PART 4</vt:lpstr>
      <vt:lpstr>FAMILY TREE EXTRA DETAILS</vt:lpstr>
      <vt:lpstr>CLASSROOM TASKS</vt:lpstr>
      <vt:lpstr>VOCABULARY LIST</vt:lpstr>
      <vt:lpstr>IMAGES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1</cp:revision>
  <dcterms:created xsi:type="dcterms:W3CDTF">2023-08-03T09:37:27Z</dcterms:created>
  <dcterms:modified xsi:type="dcterms:W3CDTF">2024-03-22T17:44:39Z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0x0101004EAA7BB1E696494FA908917864DD3D3C</vt:lpwstr>
  </property>
  <property fmtid="{D5CDD505-2E9C-101B-9397-08002B2CF9AE}" pid="3" name="MediaServiceImageTags">
    <vt:lpwstr/>
  </property>
  <property fmtid="{D5CDD505-2E9C-101B-9397-08002B2CF9AE}" pid="4" name="_dlc_DocIdItemGuid">
    <vt:lpwstr>0bd73637-9f4d-48c5-a512-c0a74403c139</vt:lpwstr>
  </property>
</Properties>
</file>