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67" r:id="rId5"/>
    <p:sldId id="270" r:id="rId6"/>
    <p:sldId id="271" r:id="rId7"/>
    <p:sldId id="274" r:id="rId8"/>
    <p:sldId id="273"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7"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38224F"/>
    <a:srgbClr val="F3734A"/>
    <a:srgbClr val="F36F32"/>
    <a:srgbClr val="F45637"/>
    <a:srgbClr val="85D272"/>
    <a:srgbClr val="61DF83"/>
    <a:srgbClr val="8FBDCB"/>
    <a:srgbClr val="55A1BC"/>
    <a:srgbClr val="CBAA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369C3B-9280-451F-A8DA-E2639748B4A0}" v="7" dt="2024-05-02T11:02:49.3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8" autoAdjust="0"/>
    <p:restoredTop sz="86385" autoAdjust="0"/>
  </p:normalViewPr>
  <p:slideViewPr>
    <p:cSldViewPr snapToGrid="0">
      <p:cViewPr varScale="1">
        <p:scale>
          <a:sx n="71" d="100"/>
          <a:sy n="71" d="100"/>
        </p:scale>
        <p:origin x="51" y="372"/>
      </p:cViewPr>
      <p:guideLst>
        <p:guide orient="horz" pos="2727"/>
        <p:guide pos="3840"/>
      </p:guideLst>
    </p:cSldViewPr>
  </p:slideViewPr>
  <p:outlineViewPr>
    <p:cViewPr>
      <p:scale>
        <a:sx n="33" d="100"/>
        <a:sy n="33" d="100"/>
      </p:scale>
      <p:origin x="0" y="0"/>
    </p:cViewPr>
  </p:outlineViewPr>
  <p:notesTextViewPr>
    <p:cViewPr>
      <p:scale>
        <a:sx n="55" d="100"/>
        <a:sy n="5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76369C3B-9280-451F-A8DA-E2639748B4A0}"/>
    <pc:docChg chg="undo custSel addSld delSld modSld">
      <pc:chgData name="Rosie Cooper" userId="bf124abb-9a2b-4602-9121-6ae61623fa8e" providerId="ADAL" clId="{76369C3B-9280-451F-A8DA-E2639748B4A0}" dt="2024-05-02T11:22:07.637" v="243" actId="20577"/>
      <pc:docMkLst>
        <pc:docMk/>
      </pc:docMkLst>
      <pc:sldChg chg="del">
        <pc:chgData name="Rosie Cooper" userId="bf124abb-9a2b-4602-9121-6ae61623fa8e" providerId="ADAL" clId="{76369C3B-9280-451F-A8DA-E2639748B4A0}" dt="2024-05-02T10:59:37.520" v="146" actId="47"/>
        <pc:sldMkLst>
          <pc:docMk/>
          <pc:sldMk cId="1717883" sldId="260"/>
        </pc:sldMkLst>
      </pc:sldChg>
      <pc:sldChg chg="modSp mod modNotesTx">
        <pc:chgData name="Rosie Cooper" userId="bf124abb-9a2b-4602-9121-6ae61623fa8e" providerId="ADAL" clId="{76369C3B-9280-451F-A8DA-E2639748B4A0}" dt="2024-05-02T11:22:07.637" v="243" actId="20577"/>
        <pc:sldMkLst>
          <pc:docMk/>
          <pc:sldMk cId="3885894406" sldId="266"/>
        </pc:sldMkLst>
        <pc:spChg chg="mod">
          <ac:chgData name="Rosie Cooper" userId="bf124abb-9a2b-4602-9121-6ae61623fa8e" providerId="ADAL" clId="{76369C3B-9280-451F-A8DA-E2639748B4A0}" dt="2024-05-02T11:01:24.736" v="218" actId="6549"/>
          <ac:spMkLst>
            <pc:docMk/>
            <pc:sldMk cId="3885894406" sldId="266"/>
            <ac:spMk id="32" creationId="{D9613F6E-7DF0-2EA2-9A23-ADB17216C721}"/>
          </ac:spMkLst>
        </pc:spChg>
      </pc:sldChg>
      <pc:sldChg chg="delSp del mod">
        <pc:chgData name="Rosie Cooper" userId="bf124abb-9a2b-4602-9121-6ae61623fa8e" providerId="ADAL" clId="{76369C3B-9280-451F-A8DA-E2639748B4A0}" dt="2024-05-02T11:01:47.910" v="220" actId="47"/>
        <pc:sldMkLst>
          <pc:docMk/>
          <pc:sldMk cId="789785739" sldId="269"/>
        </pc:sldMkLst>
        <pc:cxnChg chg="del">
          <ac:chgData name="Rosie Cooper" userId="bf124abb-9a2b-4602-9121-6ae61623fa8e" providerId="ADAL" clId="{76369C3B-9280-451F-A8DA-E2639748B4A0}" dt="2024-05-02T11:01:44.211" v="219" actId="478"/>
          <ac:cxnSpMkLst>
            <pc:docMk/>
            <pc:sldMk cId="789785739" sldId="269"/>
            <ac:cxnSpMk id="31" creationId="{3B58060D-CA53-05B8-06EB-73FF83878BD2}"/>
          </ac:cxnSpMkLst>
        </pc:cxnChg>
      </pc:sldChg>
      <pc:sldChg chg="addSp delSp modSp mod">
        <pc:chgData name="Rosie Cooper" userId="bf124abb-9a2b-4602-9121-6ae61623fa8e" providerId="ADAL" clId="{76369C3B-9280-451F-A8DA-E2639748B4A0}" dt="2024-05-02T11:21:50.528" v="237" actId="20577"/>
        <pc:sldMkLst>
          <pc:docMk/>
          <pc:sldMk cId="651703665" sldId="271"/>
        </pc:sldMkLst>
        <pc:spChg chg="mod">
          <ac:chgData name="Rosie Cooper" userId="bf124abb-9a2b-4602-9121-6ae61623fa8e" providerId="ADAL" clId="{76369C3B-9280-451F-A8DA-E2639748B4A0}" dt="2024-05-02T10:54:30.812" v="25" actId="20577"/>
          <ac:spMkLst>
            <pc:docMk/>
            <pc:sldMk cId="651703665" sldId="271"/>
            <ac:spMk id="7" creationId="{B35AA7AA-C994-1347-56B3-EFADE6D10014}"/>
          </ac:spMkLst>
        </pc:spChg>
        <pc:spChg chg="mod">
          <ac:chgData name="Rosie Cooper" userId="bf124abb-9a2b-4602-9121-6ae61623fa8e" providerId="ADAL" clId="{76369C3B-9280-451F-A8DA-E2639748B4A0}" dt="2024-05-02T10:55:21.509" v="39" actId="962"/>
          <ac:spMkLst>
            <pc:docMk/>
            <pc:sldMk cId="651703665" sldId="271"/>
            <ac:spMk id="14" creationId="{5D04D2EE-4F87-6961-60AE-31BA684527BA}"/>
          </ac:spMkLst>
        </pc:spChg>
        <pc:spChg chg="mod">
          <ac:chgData name="Rosie Cooper" userId="bf124abb-9a2b-4602-9121-6ae61623fa8e" providerId="ADAL" clId="{76369C3B-9280-451F-A8DA-E2639748B4A0}" dt="2024-05-02T10:55:22.582" v="41" actId="962"/>
          <ac:spMkLst>
            <pc:docMk/>
            <pc:sldMk cId="651703665" sldId="271"/>
            <ac:spMk id="15" creationId="{36B745D2-3676-2E8D-F493-8575AA2340A8}"/>
          </ac:spMkLst>
        </pc:spChg>
        <pc:spChg chg="mod">
          <ac:chgData name="Rosie Cooper" userId="bf124abb-9a2b-4602-9121-6ae61623fa8e" providerId="ADAL" clId="{76369C3B-9280-451F-A8DA-E2639748B4A0}" dt="2024-05-02T10:55:47.924" v="51" actId="962"/>
          <ac:spMkLst>
            <pc:docMk/>
            <pc:sldMk cId="651703665" sldId="271"/>
            <ac:spMk id="16" creationId="{C8567E98-80CA-7CBF-2BCB-2B112833F6F1}"/>
          </ac:spMkLst>
        </pc:spChg>
        <pc:spChg chg="mod">
          <ac:chgData name="Rosie Cooper" userId="bf124abb-9a2b-4602-9121-6ae61623fa8e" providerId="ADAL" clId="{76369C3B-9280-451F-A8DA-E2639748B4A0}" dt="2024-05-02T10:55:48.996" v="53" actId="962"/>
          <ac:spMkLst>
            <pc:docMk/>
            <pc:sldMk cId="651703665" sldId="271"/>
            <ac:spMk id="17" creationId="{5BB5F5CE-B11B-FDC1-8F30-B27BEA290954}"/>
          </ac:spMkLst>
        </pc:spChg>
        <pc:spChg chg="del mod">
          <ac:chgData name="Rosie Cooper" userId="bf124abb-9a2b-4602-9121-6ae61623fa8e" providerId="ADAL" clId="{76369C3B-9280-451F-A8DA-E2639748B4A0}" dt="2024-05-02T11:00:17.396" v="186" actId="478"/>
          <ac:spMkLst>
            <pc:docMk/>
            <pc:sldMk cId="651703665" sldId="271"/>
            <ac:spMk id="18" creationId="{2E832F82-4F8F-C845-0DB6-7550042ED464}"/>
          </ac:spMkLst>
        </pc:spChg>
        <pc:spChg chg="del mod">
          <ac:chgData name="Rosie Cooper" userId="bf124abb-9a2b-4602-9121-6ae61623fa8e" providerId="ADAL" clId="{76369C3B-9280-451F-A8DA-E2639748B4A0}" dt="2024-05-02T11:00:16.578" v="185" actId="478"/>
          <ac:spMkLst>
            <pc:docMk/>
            <pc:sldMk cId="651703665" sldId="271"/>
            <ac:spMk id="19" creationId="{60B475C5-7881-5FF9-B541-433CCF5598FA}"/>
          </ac:spMkLst>
        </pc:spChg>
        <pc:spChg chg="del mod">
          <ac:chgData name="Rosie Cooper" userId="bf124abb-9a2b-4602-9121-6ae61623fa8e" providerId="ADAL" clId="{76369C3B-9280-451F-A8DA-E2639748B4A0}" dt="2024-05-02T11:00:22.294" v="189" actId="478"/>
          <ac:spMkLst>
            <pc:docMk/>
            <pc:sldMk cId="651703665" sldId="271"/>
            <ac:spMk id="20" creationId="{B6B1725A-A07F-1F7B-33E2-E4FEB9B2A31E}"/>
          </ac:spMkLst>
        </pc:spChg>
        <pc:spChg chg="del mod">
          <ac:chgData name="Rosie Cooper" userId="bf124abb-9a2b-4602-9121-6ae61623fa8e" providerId="ADAL" clId="{76369C3B-9280-451F-A8DA-E2639748B4A0}" dt="2024-05-02T11:00:23.245" v="190" actId="478"/>
          <ac:spMkLst>
            <pc:docMk/>
            <pc:sldMk cId="651703665" sldId="271"/>
            <ac:spMk id="21" creationId="{1644A031-A576-C80E-F561-8AC86808D930}"/>
          </ac:spMkLst>
        </pc:spChg>
        <pc:spChg chg="del mod">
          <ac:chgData name="Rosie Cooper" userId="bf124abb-9a2b-4602-9121-6ae61623fa8e" providerId="ADAL" clId="{76369C3B-9280-451F-A8DA-E2639748B4A0}" dt="2024-05-02T11:00:34.765" v="198" actId="478"/>
          <ac:spMkLst>
            <pc:docMk/>
            <pc:sldMk cId="651703665" sldId="271"/>
            <ac:spMk id="24" creationId="{530B1398-32BD-1E5C-2277-C21BD27488B8}"/>
          </ac:spMkLst>
        </pc:spChg>
        <pc:spChg chg="del mod">
          <ac:chgData name="Rosie Cooper" userId="bf124abb-9a2b-4602-9121-6ae61623fa8e" providerId="ADAL" clId="{76369C3B-9280-451F-A8DA-E2639748B4A0}" dt="2024-05-02T11:00:36.019" v="199" actId="478"/>
          <ac:spMkLst>
            <pc:docMk/>
            <pc:sldMk cId="651703665" sldId="271"/>
            <ac:spMk id="25" creationId="{3E0F4F74-D3FA-FF1B-FE1D-6F0A3A5B6B10}"/>
          </ac:spMkLst>
        </pc:spChg>
        <pc:spChg chg="mod">
          <ac:chgData name="Rosie Cooper" userId="bf124abb-9a2b-4602-9121-6ae61623fa8e" providerId="ADAL" clId="{76369C3B-9280-451F-A8DA-E2639748B4A0}" dt="2024-05-02T10:58:16.269" v="130" actId="962"/>
          <ac:spMkLst>
            <pc:docMk/>
            <pc:sldMk cId="651703665" sldId="271"/>
            <ac:spMk id="26" creationId="{4E9D09A4-852B-E295-D66E-66F4BB8112F8}"/>
          </ac:spMkLst>
        </pc:spChg>
        <pc:spChg chg="mod">
          <ac:chgData name="Rosie Cooper" userId="bf124abb-9a2b-4602-9121-6ae61623fa8e" providerId="ADAL" clId="{76369C3B-9280-451F-A8DA-E2639748B4A0}" dt="2024-05-02T10:58:17.156" v="132" actId="962"/>
          <ac:spMkLst>
            <pc:docMk/>
            <pc:sldMk cId="651703665" sldId="271"/>
            <ac:spMk id="27" creationId="{F07EB55F-7C81-3C60-78D5-B87FAA076C13}"/>
          </ac:spMkLst>
        </pc:spChg>
        <pc:spChg chg="del mod ord">
          <ac:chgData name="Rosie Cooper" userId="bf124abb-9a2b-4602-9121-6ae61623fa8e" providerId="ADAL" clId="{76369C3B-9280-451F-A8DA-E2639748B4A0}" dt="2024-05-02T11:00:02.813" v="177" actId="478"/>
          <ac:spMkLst>
            <pc:docMk/>
            <pc:sldMk cId="651703665" sldId="271"/>
            <ac:spMk id="28" creationId="{D379CD59-AAA5-8EBA-2E24-89C106D40F79}"/>
          </ac:spMkLst>
        </pc:spChg>
        <pc:spChg chg="del mod ord">
          <ac:chgData name="Rosie Cooper" userId="bf124abb-9a2b-4602-9121-6ae61623fa8e" providerId="ADAL" clId="{76369C3B-9280-451F-A8DA-E2639748B4A0}" dt="2024-05-02T11:00:00.143" v="175" actId="478"/>
          <ac:spMkLst>
            <pc:docMk/>
            <pc:sldMk cId="651703665" sldId="271"/>
            <ac:spMk id="29" creationId="{30B5D681-40FB-70F0-291A-507A501CF71F}"/>
          </ac:spMkLst>
        </pc:spChg>
        <pc:spChg chg="del mod ord">
          <ac:chgData name="Rosie Cooper" userId="bf124abb-9a2b-4602-9121-6ae61623fa8e" providerId="ADAL" clId="{76369C3B-9280-451F-A8DA-E2639748B4A0}" dt="2024-05-02T11:00:13.274" v="183" actId="478"/>
          <ac:spMkLst>
            <pc:docMk/>
            <pc:sldMk cId="651703665" sldId="271"/>
            <ac:spMk id="30" creationId="{8E990AC1-3C81-0719-3C89-48A8A9569B82}"/>
          </ac:spMkLst>
        </pc:spChg>
        <pc:spChg chg="del mod ord">
          <ac:chgData name="Rosie Cooper" userId="bf124abb-9a2b-4602-9121-6ae61623fa8e" providerId="ADAL" clId="{76369C3B-9280-451F-A8DA-E2639748B4A0}" dt="2024-05-02T11:00:05.304" v="179" actId="478"/>
          <ac:spMkLst>
            <pc:docMk/>
            <pc:sldMk cId="651703665" sldId="271"/>
            <ac:spMk id="31" creationId="{0A28E9ED-AFF8-E12E-943D-3416E6A04947}"/>
          </ac:spMkLst>
        </pc:spChg>
        <pc:spChg chg="del mod ord">
          <ac:chgData name="Rosie Cooper" userId="bf124abb-9a2b-4602-9121-6ae61623fa8e" providerId="ADAL" clId="{76369C3B-9280-451F-A8DA-E2639748B4A0}" dt="2024-05-02T10:59:20.802" v="137" actId="478"/>
          <ac:spMkLst>
            <pc:docMk/>
            <pc:sldMk cId="651703665" sldId="271"/>
            <ac:spMk id="32" creationId="{88125044-086E-EAE1-1F83-1142F776C2EA}"/>
          </ac:spMkLst>
        </pc:spChg>
        <pc:spChg chg="del mod ord">
          <ac:chgData name="Rosie Cooper" userId="bf124abb-9a2b-4602-9121-6ae61623fa8e" providerId="ADAL" clId="{76369C3B-9280-451F-A8DA-E2639748B4A0}" dt="2024-05-02T10:59:18.378" v="135" actId="478"/>
          <ac:spMkLst>
            <pc:docMk/>
            <pc:sldMk cId="651703665" sldId="271"/>
            <ac:spMk id="33" creationId="{9CA6A1DC-10DD-154A-43A4-4694C27D4054}"/>
          </ac:spMkLst>
        </pc:spChg>
        <pc:spChg chg="mod ord">
          <ac:chgData name="Rosie Cooper" userId="bf124abb-9a2b-4602-9121-6ae61623fa8e" providerId="ADAL" clId="{76369C3B-9280-451F-A8DA-E2639748B4A0}" dt="2024-05-02T11:21:50.528" v="237" actId="20577"/>
          <ac:spMkLst>
            <pc:docMk/>
            <pc:sldMk cId="651703665" sldId="271"/>
            <ac:spMk id="34" creationId="{3BD80995-F154-E7E7-C5DF-623A38525CC4}"/>
          </ac:spMkLst>
        </pc:spChg>
        <pc:spChg chg="mod ord">
          <ac:chgData name="Rosie Cooper" userId="bf124abb-9a2b-4602-9121-6ae61623fa8e" providerId="ADAL" clId="{76369C3B-9280-451F-A8DA-E2639748B4A0}" dt="2024-05-02T10:56:58.962" v="99" actId="13244"/>
          <ac:spMkLst>
            <pc:docMk/>
            <pc:sldMk cId="651703665" sldId="271"/>
            <ac:spMk id="35" creationId="{25A1669E-ADD4-002A-5859-D5F30B5E0547}"/>
          </ac:spMkLst>
        </pc:spChg>
        <pc:spChg chg="del mod ord">
          <ac:chgData name="Rosie Cooper" userId="bf124abb-9a2b-4602-9121-6ae61623fa8e" providerId="ADAL" clId="{76369C3B-9280-451F-A8DA-E2639748B4A0}" dt="2024-05-02T11:00:31.417" v="196" actId="478"/>
          <ac:spMkLst>
            <pc:docMk/>
            <pc:sldMk cId="651703665" sldId="271"/>
            <ac:spMk id="36" creationId="{83B2321E-F8BE-795E-512E-C6AC7E96442F}"/>
          </ac:spMkLst>
        </pc:spChg>
        <pc:spChg chg="del mod ord">
          <ac:chgData name="Rosie Cooper" userId="bf124abb-9a2b-4602-9121-6ae61623fa8e" providerId="ADAL" clId="{76369C3B-9280-451F-A8DA-E2639748B4A0}" dt="2024-05-02T11:00:29.104" v="194" actId="478"/>
          <ac:spMkLst>
            <pc:docMk/>
            <pc:sldMk cId="651703665" sldId="271"/>
            <ac:spMk id="37" creationId="{59DD5749-A2B3-8E5D-98F5-4ADE2E664F57}"/>
          </ac:spMkLst>
        </pc:spChg>
        <pc:spChg chg="mod ord">
          <ac:chgData name="Rosie Cooper" userId="bf124abb-9a2b-4602-9121-6ae61623fa8e" providerId="ADAL" clId="{76369C3B-9280-451F-A8DA-E2639748B4A0}" dt="2024-05-02T10:58:05.920" v="124" actId="962"/>
          <ac:spMkLst>
            <pc:docMk/>
            <pc:sldMk cId="651703665" sldId="271"/>
            <ac:spMk id="38" creationId="{43C6C337-5A58-48E4-8C4C-2D53D291A91C}"/>
          </ac:spMkLst>
        </pc:spChg>
        <pc:spChg chg="mod ord">
          <ac:chgData name="Rosie Cooper" userId="bf124abb-9a2b-4602-9121-6ae61623fa8e" providerId="ADAL" clId="{76369C3B-9280-451F-A8DA-E2639748B4A0}" dt="2024-05-02T10:58:08.733" v="127" actId="13244"/>
          <ac:spMkLst>
            <pc:docMk/>
            <pc:sldMk cId="651703665" sldId="271"/>
            <ac:spMk id="39" creationId="{AA4A1BBF-CBB5-94B8-0ABE-3FE0AD255CB5}"/>
          </ac:spMkLst>
        </pc:spChg>
        <pc:spChg chg="del mod ord">
          <ac:chgData name="Rosie Cooper" userId="bf124abb-9a2b-4602-9121-6ae61623fa8e" providerId="ADAL" clId="{76369C3B-9280-451F-A8DA-E2639748B4A0}" dt="2024-05-02T10:59:30.732" v="143" actId="478"/>
          <ac:spMkLst>
            <pc:docMk/>
            <pc:sldMk cId="651703665" sldId="271"/>
            <ac:spMk id="44" creationId="{9CBF1E32-6B63-203E-22C2-A582CD3F09F8}"/>
          </ac:spMkLst>
        </pc:spChg>
        <pc:spChg chg="del mod ord">
          <ac:chgData name="Rosie Cooper" userId="bf124abb-9a2b-4602-9121-6ae61623fa8e" providerId="ADAL" clId="{76369C3B-9280-451F-A8DA-E2639748B4A0}" dt="2024-05-02T10:59:28.593" v="142" actId="478"/>
          <ac:spMkLst>
            <pc:docMk/>
            <pc:sldMk cId="651703665" sldId="271"/>
            <ac:spMk id="45" creationId="{2FF3312F-4AD7-1271-9041-DA13EBAF4E4D}"/>
          </ac:spMkLst>
        </pc:spChg>
        <pc:picChg chg="del">
          <ac:chgData name="Rosie Cooper" userId="bf124abb-9a2b-4602-9121-6ae61623fa8e" providerId="ADAL" clId="{76369C3B-9280-451F-A8DA-E2639748B4A0}" dt="2024-05-02T10:59:31.706" v="144" actId="478"/>
          <ac:picMkLst>
            <pc:docMk/>
            <pc:sldMk cId="651703665" sldId="271"/>
            <ac:picMk id="2" creationId="{3C2740AD-5225-2C65-4FFF-7670A3DCE49B}"/>
          </ac:picMkLst>
        </pc:picChg>
        <pc:picChg chg="add del">
          <ac:chgData name="Rosie Cooper" userId="bf124abb-9a2b-4602-9121-6ae61623fa8e" providerId="ADAL" clId="{76369C3B-9280-451F-A8DA-E2639748B4A0}" dt="2024-05-02T11:00:07.796" v="181" actId="478"/>
          <ac:picMkLst>
            <pc:docMk/>
            <pc:sldMk cId="651703665" sldId="271"/>
            <ac:picMk id="3" creationId="{19E496CA-D408-5887-B27C-75DBBBE14817}"/>
          </ac:picMkLst>
        </pc:picChg>
        <pc:picChg chg="ord">
          <ac:chgData name="Rosie Cooper" userId="bf124abb-9a2b-4602-9121-6ae61623fa8e" providerId="ADAL" clId="{76369C3B-9280-451F-A8DA-E2639748B4A0}" dt="2024-05-02T10:55:30.591" v="42" actId="13244"/>
          <ac:picMkLst>
            <pc:docMk/>
            <pc:sldMk cId="651703665" sldId="271"/>
            <ac:picMk id="5" creationId="{2F52E409-7377-CBC6-6C26-067AE4AA3995}"/>
          </ac:picMkLst>
        </pc:picChg>
        <pc:picChg chg="del mod ord">
          <ac:chgData name="Rosie Cooper" userId="bf124abb-9a2b-4602-9121-6ae61623fa8e" providerId="ADAL" clId="{76369C3B-9280-451F-A8DA-E2639748B4A0}" dt="2024-05-02T10:59:58.996" v="174" actId="478"/>
          <ac:picMkLst>
            <pc:docMk/>
            <pc:sldMk cId="651703665" sldId="271"/>
            <ac:picMk id="6" creationId="{F1A5ABDE-9CAC-EF34-1ECD-14435AAB69F6}"/>
          </ac:picMkLst>
        </pc:picChg>
        <pc:picChg chg="del ord">
          <ac:chgData name="Rosie Cooper" userId="bf124abb-9a2b-4602-9121-6ae61623fa8e" providerId="ADAL" clId="{76369C3B-9280-451F-A8DA-E2639748B4A0}" dt="2024-05-02T11:00:10.837" v="182" actId="478"/>
          <ac:picMkLst>
            <pc:docMk/>
            <pc:sldMk cId="651703665" sldId="271"/>
            <ac:picMk id="9" creationId="{46EEC1E2-55D3-EADF-3B72-77F83C1EE60C}"/>
          </ac:picMkLst>
        </pc:picChg>
        <pc:picChg chg="del ord">
          <ac:chgData name="Rosie Cooper" userId="bf124abb-9a2b-4602-9121-6ae61623fa8e" providerId="ADAL" clId="{76369C3B-9280-451F-A8DA-E2639748B4A0}" dt="2024-05-02T10:59:21.173" v="138" actId="478"/>
          <ac:picMkLst>
            <pc:docMk/>
            <pc:sldMk cId="651703665" sldId="271"/>
            <ac:picMk id="10" creationId="{EC8F2F4F-1DAB-4EA3-CD5B-D4C1E5E81270}"/>
          </ac:picMkLst>
        </pc:picChg>
        <pc:picChg chg="del mod ord">
          <ac:chgData name="Rosie Cooper" userId="bf124abb-9a2b-4602-9121-6ae61623fa8e" providerId="ADAL" clId="{76369C3B-9280-451F-A8DA-E2639748B4A0}" dt="2024-05-02T11:00:33.377" v="197" actId="478"/>
          <ac:picMkLst>
            <pc:docMk/>
            <pc:sldMk cId="651703665" sldId="271"/>
            <ac:picMk id="13" creationId="{5FDA3A4A-8B82-6794-2DEC-4238C260C5FE}"/>
          </ac:picMkLst>
        </pc:picChg>
        <pc:picChg chg="del ord">
          <ac:chgData name="Rosie Cooper" userId="bf124abb-9a2b-4602-9121-6ae61623fa8e" providerId="ADAL" clId="{76369C3B-9280-451F-A8DA-E2639748B4A0}" dt="2024-05-02T10:59:23.222" v="139" actId="478"/>
          <ac:picMkLst>
            <pc:docMk/>
            <pc:sldMk cId="651703665" sldId="271"/>
            <ac:picMk id="40" creationId="{AF0A5FF8-DF42-357F-AAC6-E038A486F7CB}"/>
          </ac:picMkLst>
        </pc:picChg>
        <pc:picChg chg="ord">
          <ac:chgData name="Rosie Cooper" userId="bf124abb-9a2b-4602-9121-6ae61623fa8e" providerId="ADAL" clId="{76369C3B-9280-451F-A8DA-E2639748B4A0}" dt="2024-05-02T10:57:02.471" v="100" actId="13244"/>
          <ac:picMkLst>
            <pc:docMk/>
            <pc:sldMk cId="651703665" sldId="271"/>
            <ac:picMk id="42" creationId="{80E2BAA7-E036-217C-E8E6-4DA9EEDDD388}"/>
          </ac:picMkLst>
        </pc:picChg>
        <pc:picChg chg="del">
          <ac:chgData name="Rosie Cooper" userId="bf124abb-9a2b-4602-9121-6ae61623fa8e" providerId="ADAL" clId="{76369C3B-9280-451F-A8DA-E2639748B4A0}" dt="2024-05-02T11:00:26.745" v="191" actId="478"/>
          <ac:picMkLst>
            <pc:docMk/>
            <pc:sldMk cId="651703665" sldId="271"/>
            <ac:picMk id="47" creationId="{2F34F869-0BF9-4BBC-60A4-F92CCCE2BD21}"/>
          </ac:picMkLst>
        </pc:picChg>
        <pc:picChg chg="del">
          <ac:chgData name="Rosie Cooper" userId="bf124abb-9a2b-4602-9121-6ae61623fa8e" providerId="ADAL" clId="{76369C3B-9280-451F-A8DA-E2639748B4A0}" dt="2024-05-02T11:00:14.834" v="184" actId="478"/>
          <ac:picMkLst>
            <pc:docMk/>
            <pc:sldMk cId="651703665" sldId="271"/>
            <ac:picMk id="50" creationId="{E65EB417-F47C-144E-5655-E9B52127CD32}"/>
          </ac:picMkLst>
        </pc:picChg>
        <pc:picChg chg="del">
          <ac:chgData name="Rosie Cooper" userId="bf124abb-9a2b-4602-9121-6ae61623fa8e" providerId="ADAL" clId="{76369C3B-9280-451F-A8DA-E2639748B4A0}" dt="2024-05-02T11:00:27.507" v="192" actId="478"/>
          <ac:picMkLst>
            <pc:docMk/>
            <pc:sldMk cId="651703665" sldId="271"/>
            <ac:picMk id="53" creationId="{E6283AB9-11A0-B917-18E6-025E067BD131}"/>
          </ac:picMkLst>
        </pc:picChg>
        <pc:picChg chg="del">
          <ac:chgData name="Rosie Cooper" userId="bf124abb-9a2b-4602-9121-6ae61623fa8e" providerId="ADAL" clId="{76369C3B-9280-451F-A8DA-E2639748B4A0}" dt="2024-05-02T11:00:36.734" v="200" actId="478"/>
          <ac:picMkLst>
            <pc:docMk/>
            <pc:sldMk cId="651703665" sldId="271"/>
            <ac:picMk id="54" creationId="{41411C9E-A68D-8521-39AB-1E5A16AC4396}"/>
          </ac:picMkLst>
        </pc:picChg>
        <pc:picChg chg="del">
          <ac:chgData name="Rosie Cooper" userId="bf124abb-9a2b-4602-9121-6ae61623fa8e" providerId="ADAL" clId="{76369C3B-9280-451F-A8DA-E2639748B4A0}" dt="2024-05-02T10:59:19.700" v="136" actId="478"/>
          <ac:picMkLst>
            <pc:docMk/>
            <pc:sldMk cId="651703665" sldId="271"/>
            <ac:picMk id="57" creationId="{D75BE5E9-1EF7-D685-4065-1B4523D9D832}"/>
          </ac:picMkLst>
        </pc:picChg>
        <pc:picChg chg="del">
          <ac:chgData name="Rosie Cooper" userId="bf124abb-9a2b-4602-9121-6ae61623fa8e" providerId="ADAL" clId="{76369C3B-9280-451F-A8DA-E2639748B4A0}" dt="2024-05-02T11:00:03.820" v="178" actId="478"/>
          <ac:picMkLst>
            <pc:docMk/>
            <pc:sldMk cId="651703665" sldId="271"/>
            <ac:picMk id="58" creationId="{98C4EE7D-28DD-E0B1-FAF1-A86D87D6EAE6}"/>
          </ac:picMkLst>
        </pc:picChg>
        <pc:picChg chg="del">
          <ac:chgData name="Rosie Cooper" userId="bf124abb-9a2b-4602-9121-6ae61623fa8e" providerId="ADAL" clId="{76369C3B-9280-451F-A8DA-E2639748B4A0}" dt="2024-05-02T11:00:01.365" v="176" actId="478"/>
          <ac:picMkLst>
            <pc:docMk/>
            <pc:sldMk cId="651703665" sldId="271"/>
            <ac:picMk id="59" creationId="{0E8CF3BF-1519-34B5-D72B-E8D42A3CCAE7}"/>
          </ac:picMkLst>
        </pc:picChg>
        <pc:picChg chg="del">
          <ac:chgData name="Rosie Cooper" userId="bf124abb-9a2b-4602-9121-6ae61623fa8e" providerId="ADAL" clId="{76369C3B-9280-451F-A8DA-E2639748B4A0}" dt="2024-05-02T11:00:29.936" v="195" actId="478"/>
          <ac:picMkLst>
            <pc:docMk/>
            <pc:sldMk cId="651703665" sldId="271"/>
            <ac:picMk id="60" creationId="{7790CD06-9C51-9AA1-7A08-84D5B3D88851}"/>
          </ac:picMkLst>
        </pc:picChg>
        <pc:picChg chg="ord">
          <ac:chgData name="Rosie Cooper" userId="bf124abb-9a2b-4602-9121-6ae61623fa8e" providerId="ADAL" clId="{76369C3B-9280-451F-A8DA-E2639748B4A0}" dt="2024-05-02T10:58:11.672" v="128" actId="13244"/>
          <ac:picMkLst>
            <pc:docMk/>
            <pc:sldMk cId="651703665" sldId="271"/>
            <ac:picMk id="62" creationId="{8BEA5229-F96F-6726-7B8A-353AC93A2F01}"/>
          </ac:picMkLst>
        </pc:picChg>
        <pc:picChg chg="ord">
          <ac:chgData name="Rosie Cooper" userId="bf124abb-9a2b-4602-9121-6ae61623fa8e" providerId="ADAL" clId="{76369C3B-9280-451F-A8DA-E2639748B4A0}" dt="2024-05-02T10:55:56.255" v="54" actId="13244"/>
          <ac:picMkLst>
            <pc:docMk/>
            <pc:sldMk cId="651703665" sldId="271"/>
            <ac:picMk id="64" creationId="{5AC765F9-D560-B745-BED8-A93BFCFA08CE}"/>
          </ac:picMkLst>
        </pc:picChg>
        <pc:picChg chg="del ord">
          <ac:chgData name="Rosie Cooper" userId="bf124abb-9a2b-4602-9121-6ae61623fa8e" providerId="ADAL" clId="{76369C3B-9280-451F-A8DA-E2639748B4A0}" dt="2024-05-02T11:00:17.901" v="187" actId="478"/>
          <ac:picMkLst>
            <pc:docMk/>
            <pc:sldMk cId="651703665" sldId="271"/>
            <ac:picMk id="67" creationId="{37DB74F7-0E40-E12E-1459-AF2B1C2F3DF5}"/>
          </ac:picMkLst>
        </pc:picChg>
        <pc:picChg chg="del ord">
          <ac:chgData name="Rosie Cooper" userId="bf124abb-9a2b-4602-9121-6ae61623fa8e" providerId="ADAL" clId="{76369C3B-9280-451F-A8DA-E2639748B4A0}" dt="2024-05-02T11:00:28.093" v="193" actId="478"/>
          <ac:picMkLst>
            <pc:docMk/>
            <pc:sldMk cId="651703665" sldId="271"/>
            <ac:picMk id="70" creationId="{BDBFDE1E-AB8B-D419-1F00-D8C1988493EA}"/>
          </ac:picMkLst>
        </pc:picChg>
        <pc:picChg chg="ord">
          <ac:chgData name="Rosie Cooper" userId="bf124abb-9a2b-4602-9121-6ae61623fa8e" providerId="ADAL" clId="{76369C3B-9280-451F-A8DA-E2639748B4A0}" dt="2024-05-02T10:58:19.624" v="133" actId="13244"/>
          <ac:picMkLst>
            <pc:docMk/>
            <pc:sldMk cId="651703665" sldId="271"/>
            <ac:picMk id="72" creationId="{1D957055-32C2-C503-0630-6DA0A2EFD8D9}"/>
          </ac:picMkLst>
        </pc:picChg>
        <pc:picChg chg="del ord">
          <ac:chgData name="Rosie Cooper" userId="bf124abb-9a2b-4602-9121-6ae61623fa8e" providerId="ADAL" clId="{76369C3B-9280-451F-A8DA-E2639748B4A0}" dt="2024-05-02T11:00:20.937" v="188" actId="478"/>
          <ac:picMkLst>
            <pc:docMk/>
            <pc:sldMk cId="651703665" sldId="271"/>
            <ac:picMk id="76" creationId="{9FC3CBEB-2E6C-9265-68A8-F7E5102143B6}"/>
          </ac:picMkLst>
        </pc:picChg>
      </pc:sldChg>
      <pc:sldChg chg="del">
        <pc:chgData name="Rosie Cooper" userId="bf124abb-9a2b-4602-9121-6ae61623fa8e" providerId="ADAL" clId="{76369C3B-9280-451F-A8DA-E2639748B4A0}" dt="2024-05-02T11:00:49.103" v="201" actId="47"/>
        <pc:sldMkLst>
          <pc:docMk/>
          <pc:sldMk cId="2753182629" sldId="272"/>
        </pc:sldMkLst>
      </pc:sldChg>
      <pc:sldChg chg="addSp delSp modSp add mod">
        <pc:chgData name="Rosie Cooper" userId="bf124abb-9a2b-4602-9121-6ae61623fa8e" providerId="ADAL" clId="{76369C3B-9280-451F-A8DA-E2639748B4A0}" dt="2024-05-02T11:21:59.837" v="241" actId="20577"/>
        <pc:sldMkLst>
          <pc:docMk/>
          <pc:sldMk cId="3622721364" sldId="273"/>
        </pc:sldMkLst>
        <pc:spChg chg="add mod">
          <ac:chgData name="Rosie Cooper" userId="bf124abb-9a2b-4602-9121-6ae61623fa8e" providerId="ADAL" clId="{76369C3B-9280-451F-A8DA-E2639748B4A0}" dt="2024-05-02T11:02:34.769" v="235" actId="20577"/>
          <ac:spMkLst>
            <pc:docMk/>
            <pc:sldMk cId="3622721364" sldId="273"/>
            <ac:spMk id="4" creationId="{AE9CA702-B90A-1D68-0B71-0BBDE1922797}"/>
          </ac:spMkLst>
        </pc:spChg>
        <pc:spChg chg="mod">
          <ac:chgData name="Rosie Cooper" userId="bf124abb-9a2b-4602-9121-6ae61623fa8e" providerId="ADAL" clId="{76369C3B-9280-451F-A8DA-E2639748B4A0}" dt="2024-05-02T11:02:24.595" v="232" actId="33553"/>
          <ac:spMkLst>
            <pc:docMk/>
            <pc:sldMk cId="3622721364" sldId="273"/>
            <ac:spMk id="7" creationId="{B35AA7AA-C994-1347-56B3-EFADE6D10014}"/>
          </ac:spMkLst>
        </pc:spChg>
        <pc:spChg chg="mod">
          <ac:chgData name="Rosie Cooper" userId="bf124abb-9a2b-4602-9121-6ae61623fa8e" providerId="ADAL" clId="{76369C3B-9280-451F-A8DA-E2639748B4A0}" dt="2024-05-02T11:21:59.837" v="241" actId="20577"/>
          <ac:spMkLst>
            <pc:docMk/>
            <pc:sldMk cId="3622721364" sldId="273"/>
            <ac:spMk id="34" creationId="{3BD80995-F154-E7E7-C5DF-623A38525CC4}"/>
          </ac:spMkLst>
        </pc:spChg>
        <pc:picChg chg="del">
          <ac:chgData name="Rosie Cooper" userId="bf124abb-9a2b-4602-9121-6ae61623fa8e" providerId="ADAL" clId="{76369C3B-9280-451F-A8DA-E2639748B4A0}" dt="2024-05-02T10:59:34.167" v="145" actId="478"/>
          <ac:picMkLst>
            <pc:docMk/>
            <pc:sldMk cId="3622721364" sldId="273"/>
            <ac:picMk id="2" creationId="{3C2740AD-5225-2C65-4FFF-7670A3DCE49B}"/>
          </ac:picMkLst>
        </pc:picChg>
      </pc:sldChg>
      <pc:sldChg chg="addSp modSp add mod">
        <pc:chgData name="Rosie Cooper" userId="bf124abb-9a2b-4602-9121-6ae61623fa8e" providerId="ADAL" clId="{76369C3B-9280-451F-A8DA-E2639748B4A0}" dt="2024-05-02T11:21:56.630" v="239" actId="20577"/>
        <pc:sldMkLst>
          <pc:docMk/>
          <pc:sldMk cId="472035727" sldId="274"/>
        </pc:sldMkLst>
        <pc:spChg chg="add mod">
          <ac:chgData name="Rosie Cooper" userId="bf124abb-9a2b-4602-9121-6ae61623fa8e" providerId="ADAL" clId="{76369C3B-9280-451F-A8DA-E2639748B4A0}" dt="2024-05-02T11:02:34.053" v="234" actId="20577"/>
          <ac:spMkLst>
            <pc:docMk/>
            <pc:sldMk cId="472035727" sldId="274"/>
            <ac:spMk id="2" creationId="{2A3FCF90-1B82-E0ED-353F-F4F0D3CD5DBE}"/>
          </ac:spMkLst>
        </pc:spChg>
        <pc:spChg chg="mod">
          <ac:chgData name="Rosie Cooper" userId="bf124abb-9a2b-4602-9121-6ae61623fa8e" providerId="ADAL" clId="{76369C3B-9280-451F-A8DA-E2639748B4A0}" dt="2024-05-02T11:02:28.576" v="233" actId="33553"/>
          <ac:spMkLst>
            <pc:docMk/>
            <pc:sldMk cId="472035727" sldId="274"/>
            <ac:spMk id="7" creationId="{B35AA7AA-C994-1347-56B3-EFADE6D10014}"/>
          </ac:spMkLst>
        </pc:spChg>
        <pc:spChg chg="mod">
          <ac:chgData name="Rosie Cooper" userId="bf124abb-9a2b-4602-9121-6ae61623fa8e" providerId="ADAL" clId="{76369C3B-9280-451F-A8DA-E2639748B4A0}" dt="2024-05-02T11:21:56.630" v="239" actId="20577"/>
          <ac:spMkLst>
            <pc:docMk/>
            <pc:sldMk cId="472035727" sldId="274"/>
            <ac:spMk id="34" creationId="{3BD80995-F154-E7E7-C5DF-623A38525CC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5/2/2024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1693148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2950588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2460177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Classroom task answers</a:t>
            </a:r>
          </a:p>
          <a:p>
            <a:pPr marL="342900" lvl="0" indent="-342900">
              <a:lnSpc>
                <a:spcPct val="107000"/>
              </a:lnSpc>
              <a:buFont typeface="Symbol" panose="05050102010706020507" pitchFamily="18" charset="2"/>
              <a:buChar char=""/>
            </a:pPr>
            <a:endParaRPr lang="en-GB"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itchFamily="2" charset="2"/>
              <a:buChar char=""/>
            </a:pP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Ranulf</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Flambard</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was the first prisoner to escape from the Tower. (He had been an unpopular tax collector for William I. He was imprisoned by Henry I to make himself popular with his new subjects.)</a:t>
            </a:r>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William I was crowned King on 25</a:t>
            </a:r>
            <a:r>
              <a:rPr lang="en-GB" sz="1800" kern="1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December (Christmas Day) 1066.</a:t>
            </a:r>
          </a:p>
          <a:p>
            <a:pPr marL="342900" lvl="0" indent="-342900">
              <a:lnSpc>
                <a:spcPct val="107000"/>
              </a:lnSpc>
              <a:spcAft>
                <a:spcPts val="800"/>
              </a:spcAft>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William I started the survey in 1085, nineteen years after the Battle of Hastings. </a:t>
            </a:r>
          </a:p>
          <a:p>
            <a:pPr marL="342900" lvl="0" indent="-342900">
              <a:lnSpc>
                <a:spcPct val="107000"/>
              </a:lnSpc>
              <a:spcAft>
                <a:spcPts val="800"/>
              </a:spcAft>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It took </a:t>
            </a:r>
            <a:r>
              <a:rPr lang="en-GB" sz="1800">
                <a:effectLst/>
                <a:latin typeface="Calibri" panose="020F0502020204030204" pitchFamily="34" charset="0"/>
                <a:ea typeface="Calibri" panose="020F0502020204030204" pitchFamily="34" charset="0"/>
                <a:cs typeface="Times New Roman" panose="02020603050405020304" pitchFamily="18" charset="0"/>
              </a:rPr>
              <a:t>roughly 30 </a:t>
            </a:r>
            <a:r>
              <a:rPr lang="en-GB" sz="1800" dirty="0">
                <a:effectLst/>
                <a:latin typeface="Calibri" panose="020F0502020204030204" pitchFamily="34" charset="0"/>
                <a:ea typeface="Calibri" panose="020F0502020204030204" pitchFamily="34" charset="0"/>
                <a:cs typeface="Times New Roman" panose="02020603050405020304" pitchFamily="18" charset="0"/>
              </a:rPr>
              <a:t>years to build the White Tower.</a:t>
            </a:r>
            <a:r>
              <a:rPr lang="en-GB" sz="2800" dirty="0">
                <a:effectLst/>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C92F05-74A2-E341-9B2C-CAE7807A0D04}" type="slidenum">
              <a:rPr lang="en-US" smtClean="0"/>
              <a:t>6</a:t>
            </a:fld>
            <a:endParaRPr lang="en-US"/>
          </a:p>
        </p:txBody>
      </p:sp>
    </p:spTree>
    <p:extLst>
      <p:ext uri="{BB962C8B-B14F-4D97-AF65-F5344CB8AC3E}">
        <p14:creationId xmlns:p14="http://schemas.microsoft.com/office/powerpoint/2010/main" val="2205041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10.png"/><Relationship Id="rId3" Type="http://schemas.openxmlformats.org/officeDocument/2006/relationships/image" Target="../media/image6.jpeg"/><Relationship Id="rId7" Type="http://schemas.openxmlformats.org/officeDocument/2006/relationships/image" Target="../media/image15.png"/><Relationship Id="rId12" Type="http://schemas.openxmlformats.org/officeDocument/2006/relationships/image" Target="../media/image19.png"/><Relationship Id="rId2" Type="http://schemas.openxmlformats.org/officeDocument/2006/relationships/notesSlide" Target="../notesSlides/notesSlide3.xml"/><Relationship Id="rId16"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8.png"/><Relationship Id="rId5" Type="http://schemas.openxmlformats.org/officeDocument/2006/relationships/image" Target="../media/image14.png"/><Relationship Id="rId15" Type="http://schemas.openxmlformats.org/officeDocument/2006/relationships/image" Target="../media/image12.png"/><Relationship Id="rId10" Type="http://schemas.openxmlformats.org/officeDocument/2006/relationships/image" Target="../media/image9.png"/><Relationship Id="rId4" Type="http://schemas.openxmlformats.org/officeDocument/2006/relationships/image" Target="../media/image7.png"/><Relationship Id="rId9" Type="http://schemas.openxmlformats.org/officeDocument/2006/relationships/image" Target="../media/image17.png"/><Relationship Id="rId14"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18.png"/><Relationship Id="rId18" Type="http://schemas.openxmlformats.org/officeDocument/2006/relationships/image" Target="../media/image13.png"/><Relationship Id="rId3" Type="http://schemas.openxmlformats.org/officeDocument/2006/relationships/image" Target="../media/image6.jpeg"/><Relationship Id="rId7" Type="http://schemas.openxmlformats.org/officeDocument/2006/relationships/image" Target="../media/image15.png"/><Relationship Id="rId12" Type="http://schemas.openxmlformats.org/officeDocument/2006/relationships/image" Target="../media/image21.png"/><Relationship Id="rId17" Type="http://schemas.openxmlformats.org/officeDocument/2006/relationships/image" Target="../media/image12.png"/><Relationship Id="rId2" Type="http://schemas.openxmlformats.org/officeDocument/2006/relationships/notesSlide" Target="../notesSlides/notesSlide4.xml"/><Relationship Id="rId16"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9.png"/><Relationship Id="rId5" Type="http://schemas.openxmlformats.org/officeDocument/2006/relationships/image" Target="../media/image14.png"/><Relationship Id="rId15" Type="http://schemas.openxmlformats.org/officeDocument/2006/relationships/image" Target="../media/image10.png"/><Relationship Id="rId10" Type="http://schemas.openxmlformats.org/officeDocument/2006/relationships/image" Target="../media/image17.png"/><Relationship Id="rId4" Type="http://schemas.openxmlformats.org/officeDocument/2006/relationships/image" Target="../media/image7.png"/><Relationship Id="rId9" Type="http://schemas.openxmlformats.org/officeDocument/2006/relationships/image" Target="../media/image20.png"/><Relationship Id="rId14" Type="http://schemas.openxmlformats.org/officeDocument/2006/relationships/image" Target="../media/image19.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Picture 125">
            <a:extLst>
              <a:ext uri="{FF2B5EF4-FFF2-40B4-BE49-F238E27FC236}">
                <a16:creationId xmlns:a16="http://schemas.microsoft.com/office/drawing/2014/main" id="{A288D5CB-5F24-9871-C55D-481BD0C28366}"/>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294" y="0"/>
            <a:ext cx="12185706" cy="6858000"/>
          </a:xfrm>
          <a:prstGeom prst="rect">
            <a:avLst/>
          </a:prstGeom>
        </p:spPr>
      </p:pic>
      <p:sp>
        <p:nvSpPr>
          <p:cNvPr id="3" name="Title 2">
            <a:extLst>
              <a:ext uri="{FF2B5EF4-FFF2-40B4-BE49-F238E27FC236}">
                <a16:creationId xmlns:a16="http://schemas.microsoft.com/office/drawing/2014/main" id="{A8ABB23C-A2B1-D8CF-A439-357EC8C79F51}"/>
              </a:ext>
              <a:ext uri="{C183D7F6-B498-43B3-948B-1728B52AA6E4}">
                <adec:decorative xmlns:adec="http://schemas.microsoft.com/office/drawing/2017/decorative" val="1"/>
              </a:ext>
            </a:extLst>
          </p:cNvPr>
          <p:cNvSpPr txBox="1">
            <a:spLocks noGrp="1"/>
          </p:cNvSpPr>
          <p:nvPr>
            <p:ph type="title" idx="4294967295"/>
          </p:nvPr>
        </p:nvSpPr>
        <p:spPr>
          <a:xfrm>
            <a:off x="380554" y="386924"/>
            <a:ext cx="3803988"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WHEN ARE WE?</a:t>
            </a:r>
          </a:p>
        </p:txBody>
      </p:sp>
      <p:sp>
        <p:nvSpPr>
          <p:cNvPr id="8" name="TextBox 7">
            <a:extLst>
              <a:ext uri="{FF2B5EF4-FFF2-40B4-BE49-F238E27FC236}">
                <a16:creationId xmlns:a16="http://schemas.microsoft.com/office/drawing/2014/main" id="{D624172E-4D9D-C097-5A82-CEAAFA3BB5C2}"/>
              </a:ext>
              <a:ext uri="{C183D7F6-B498-43B3-948B-1728B52AA6E4}">
                <adec:decorative xmlns:adec="http://schemas.microsoft.com/office/drawing/2017/decorative" val="1"/>
              </a:ext>
            </a:extLst>
          </p:cNvPr>
          <p:cNvSpPr txBox="1"/>
          <p:nvPr/>
        </p:nvSpPr>
        <p:spPr>
          <a:xfrm>
            <a:off x="1373838"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4490F71F-35B3-07A8-9B0F-FF79C8BBAC99}"/>
              </a:ext>
              <a:ext uri="{C183D7F6-B498-43B3-948B-1728B52AA6E4}">
                <adec:decorative xmlns:adec="http://schemas.microsoft.com/office/drawing/2017/decorative" val="1"/>
              </a:ext>
            </a:extLst>
          </p:cNvPr>
          <p:cNvSpPr txBox="1"/>
          <p:nvPr/>
        </p:nvSpPr>
        <p:spPr>
          <a:xfrm>
            <a:off x="3230348"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1300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3B32B219-AD5A-8869-B7BC-8252F173F6B0}"/>
              </a:ext>
              <a:ext uri="{C183D7F6-B498-43B3-948B-1728B52AA6E4}">
                <adec:decorative xmlns:adec="http://schemas.microsoft.com/office/drawing/2017/decorative" val="1"/>
              </a:ext>
            </a:extLst>
          </p:cNvPr>
          <p:cNvSpPr txBox="1"/>
          <p:nvPr/>
        </p:nvSpPr>
        <p:spPr>
          <a:xfrm>
            <a:off x="5098734"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66F1EC96-AE4E-E9E3-7A4E-6A6369217E0C}"/>
              </a:ext>
              <a:ext uri="{C183D7F6-B498-43B3-948B-1728B52AA6E4}">
                <adec:decorative xmlns:adec="http://schemas.microsoft.com/office/drawing/2017/decorative" val="1"/>
              </a:ext>
            </a:extLst>
          </p:cNvPr>
          <p:cNvSpPr txBox="1"/>
          <p:nvPr/>
        </p:nvSpPr>
        <p:spPr>
          <a:xfrm>
            <a:off x="6955244"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DC4F3D37-D7C3-CCC2-9214-EB6710969C75}"/>
              </a:ext>
              <a:ext uri="{C183D7F6-B498-43B3-948B-1728B52AA6E4}">
                <adec:decorative xmlns:adec="http://schemas.microsoft.com/office/drawing/2017/decorative" val="1"/>
              </a:ext>
            </a:extLst>
          </p:cNvPr>
          <p:cNvSpPr txBox="1"/>
          <p:nvPr/>
        </p:nvSpPr>
        <p:spPr>
          <a:xfrm>
            <a:off x="8817692"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3" name="TextBox 12">
            <a:extLst>
              <a:ext uri="{FF2B5EF4-FFF2-40B4-BE49-F238E27FC236}">
                <a16:creationId xmlns:a16="http://schemas.microsoft.com/office/drawing/2014/main" id="{C1D3579B-DD9D-CCBC-B9DF-7D5157B7E45D}"/>
              </a:ext>
              <a:ext uri="{C183D7F6-B498-43B3-948B-1728B52AA6E4}">
                <adec:decorative xmlns:adec="http://schemas.microsoft.com/office/drawing/2017/decorative" val="1"/>
              </a:ext>
            </a:extLst>
          </p:cNvPr>
          <p:cNvSpPr txBox="1"/>
          <p:nvPr/>
        </p:nvSpPr>
        <p:spPr>
          <a:xfrm>
            <a:off x="10680140"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2100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grpSp>
        <p:nvGrpSpPr>
          <p:cNvPr id="60" name="Group 59">
            <a:extLst>
              <a:ext uri="{FF2B5EF4-FFF2-40B4-BE49-F238E27FC236}">
                <a16:creationId xmlns:a16="http://schemas.microsoft.com/office/drawing/2014/main" id="{CA7B5457-C924-7A3B-3F66-B0E907AEA313}"/>
              </a:ext>
              <a:ext uri="{C183D7F6-B498-43B3-948B-1728B52AA6E4}">
                <adec:decorative xmlns:adec="http://schemas.microsoft.com/office/drawing/2017/decorative" val="1"/>
              </a:ext>
            </a:extLst>
          </p:cNvPr>
          <p:cNvGrpSpPr/>
          <p:nvPr/>
        </p:nvGrpSpPr>
        <p:grpSpPr>
          <a:xfrm>
            <a:off x="727930" y="1434921"/>
            <a:ext cx="4900973" cy="299017"/>
            <a:chOff x="727930" y="1434921"/>
            <a:chExt cx="4900973" cy="299017"/>
          </a:xfrm>
        </p:grpSpPr>
        <p:sp>
          <p:nvSpPr>
            <p:cNvPr id="53" name="Rectangle 52">
              <a:extLst>
                <a:ext uri="{FF2B5EF4-FFF2-40B4-BE49-F238E27FC236}">
                  <a16:creationId xmlns:a16="http://schemas.microsoft.com/office/drawing/2014/main" id="{5D40580E-3BC5-5515-F990-260AA856160E}"/>
                </a:ext>
              </a:extLst>
            </p:cNvPr>
            <p:cNvSpPr/>
            <p:nvPr/>
          </p:nvSpPr>
          <p:spPr>
            <a:xfrm>
              <a:off x="727930" y="1434921"/>
              <a:ext cx="4900973" cy="299017"/>
            </a:xfrm>
            <a:prstGeom prst="rect">
              <a:avLst/>
            </a:prstGeom>
            <a:gradFill>
              <a:gsLst>
                <a:gs pos="100000">
                  <a:srgbClr val="DC9D56"/>
                </a:gs>
                <a:gs pos="13000">
                  <a:srgbClr val="DC9D56"/>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CC86402F-F00E-D600-715E-4155DC0B5268}"/>
                </a:ext>
              </a:extLst>
            </p:cNvPr>
            <p:cNvSpPr txBox="1"/>
            <p:nvPr/>
          </p:nvSpPr>
          <p:spPr>
            <a:xfrm>
              <a:off x="727930" y="1453625"/>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Maya </a:t>
              </a:r>
              <a:r>
                <a:rPr lang="en-GB" sz="1100" b="1" dirty="0">
                  <a:latin typeface="Georgia" panose="02040502050405020303" pitchFamily="18" charset="0"/>
                  <a:ea typeface="Open Sans" panose="020B0606030504020204" pitchFamily="34" charset="0"/>
                  <a:cs typeface="Open Sans" panose="020B0606030504020204" pitchFamily="34" charset="0"/>
                </a:rPr>
                <a:t>Civilisation </a:t>
              </a:r>
              <a:r>
                <a:rPr lang="en-GB" sz="1100" dirty="0">
                  <a:latin typeface="Georgia" panose="02040502050405020303" pitchFamily="18" charset="0"/>
                  <a:ea typeface="Open Sans" panose="020B0606030504020204" pitchFamily="34" charset="0"/>
                  <a:cs typeface="Open Sans" panose="020B0606030504020204" pitchFamily="34" charset="0"/>
                </a:rPr>
                <a:t>2000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1500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1" name="Group 60">
            <a:extLst>
              <a:ext uri="{FF2B5EF4-FFF2-40B4-BE49-F238E27FC236}">
                <a16:creationId xmlns:a16="http://schemas.microsoft.com/office/drawing/2014/main" id="{9D1F3E35-C512-E326-3C22-A41F4D5EA4AC}"/>
              </a:ext>
              <a:ext uri="{C183D7F6-B498-43B3-948B-1728B52AA6E4}">
                <adec:decorative xmlns:adec="http://schemas.microsoft.com/office/drawing/2017/decorative" val="1"/>
              </a:ext>
            </a:extLst>
          </p:cNvPr>
          <p:cNvGrpSpPr/>
          <p:nvPr/>
        </p:nvGrpSpPr>
        <p:grpSpPr>
          <a:xfrm>
            <a:off x="727930" y="1920111"/>
            <a:ext cx="3245924" cy="299017"/>
            <a:chOff x="727930" y="1920111"/>
            <a:chExt cx="3245924" cy="299017"/>
          </a:xfrm>
        </p:grpSpPr>
        <p:sp>
          <p:nvSpPr>
            <p:cNvPr id="55" name="Rectangle 54">
              <a:extLst>
                <a:ext uri="{FF2B5EF4-FFF2-40B4-BE49-F238E27FC236}">
                  <a16:creationId xmlns:a16="http://schemas.microsoft.com/office/drawing/2014/main" id="{45D9B33D-C6A9-B3D3-E191-AE4291F81B9B}"/>
                </a:ext>
              </a:extLst>
            </p:cNvPr>
            <p:cNvSpPr/>
            <p:nvPr/>
          </p:nvSpPr>
          <p:spPr>
            <a:xfrm>
              <a:off x="727930" y="1920111"/>
              <a:ext cx="3038446" cy="299017"/>
            </a:xfrm>
            <a:prstGeom prst="rect">
              <a:avLst/>
            </a:prstGeom>
            <a:gradFill>
              <a:gsLst>
                <a:gs pos="13000">
                  <a:srgbClr val="F89942"/>
                </a:gs>
                <a:gs pos="100000">
                  <a:srgbClr val="F89942"/>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153E9482-501E-2CC6-22E1-0D7370EB08FF}"/>
                </a:ext>
              </a:extLst>
            </p:cNvPr>
            <p:cNvSpPr txBox="1"/>
            <p:nvPr/>
          </p:nvSpPr>
          <p:spPr>
            <a:xfrm>
              <a:off x="727930" y="1935551"/>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Benin </a:t>
              </a:r>
              <a:r>
                <a:rPr lang="en-GB" sz="1100" dirty="0">
                  <a:effectLst/>
                  <a:latin typeface="Georgia" panose="02040502050405020303" pitchFamily="18" charset="0"/>
                  <a:ea typeface="Open Sans" panose="020B0606030504020204" pitchFamily="34" charset="0"/>
                  <a:cs typeface="Open Sans" panose="020B0606030504020204" pitchFamily="34" charset="0"/>
                </a:rPr>
                <a:t>9</a:t>
              </a:r>
              <a:r>
                <a:rPr lang="en-GB" sz="1100" dirty="0">
                  <a:latin typeface="Georgia" panose="02040502050405020303" pitchFamily="18" charset="0"/>
                  <a:ea typeface="Open Sans" panose="020B0606030504020204" pitchFamily="34" charset="0"/>
                  <a:cs typeface="Open Sans" panose="020B0606030504020204" pitchFamily="34" charset="0"/>
                </a:rPr>
                <a:t>00 – 1300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2" name="Group 61">
            <a:extLst>
              <a:ext uri="{FF2B5EF4-FFF2-40B4-BE49-F238E27FC236}">
                <a16:creationId xmlns:a16="http://schemas.microsoft.com/office/drawing/2014/main" id="{8B32E2F0-B9D6-BAA3-F441-080D83C473EB}"/>
              </a:ext>
              <a:ext uri="{C183D7F6-B498-43B3-948B-1728B52AA6E4}">
                <adec:decorative xmlns:adec="http://schemas.microsoft.com/office/drawing/2017/decorative" val="1"/>
              </a:ext>
            </a:extLst>
          </p:cNvPr>
          <p:cNvGrpSpPr/>
          <p:nvPr/>
        </p:nvGrpSpPr>
        <p:grpSpPr>
          <a:xfrm>
            <a:off x="727930" y="4131483"/>
            <a:ext cx="4131106" cy="299017"/>
            <a:chOff x="727930" y="4131483"/>
            <a:chExt cx="4131106" cy="299017"/>
          </a:xfrm>
        </p:grpSpPr>
        <p:sp>
          <p:nvSpPr>
            <p:cNvPr id="56" name="Rectangle 55">
              <a:extLst>
                <a:ext uri="{FF2B5EF4-FFF2-40B4-BE49-F238E27FC236}">
                  <a16:creationId xmlns:a16="http://schemas.microsoft.com/office/drawing/2014/main" id="{5AE9C7C7-D903-8E6C-4934-7F2F78001C5A}"/>
                </a:ext>
              </a:extLst>
            </p:cNvPr>
            <p:cNvSpPr/>
            <p:nvPr/>
          </p:nvSpPr>
          <p:spPr>
            <a:xfrm>
              <a:off x="727930" y="4131483"/>
              <a:ext cx="4131106" cy="299017"/>
            </a:xfrm>
            <a:prstGeom prst="rect">
              <a:avLst/>
            </a:prstGeom>
            <a:gradFill>
              <a:gsLst>
                <a:gs pos="100000">
                  <a:srgbClr val="BB8FD8"/>
                </a:gs>
                <a:gs pos="13000">
                  <a:srgbClr val="BB8FD8"/>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008DB646-3AF1-4A4C-9344-EAE53BA01544}"/>
                </a:ext>
              </a:extLst>
            </p:cNvPr>
            <p:cNvSpPr txBox="1"/>
            <p:nvPr/>
          </p:nvSpPr>
          <p:spPr>
            <a:xfrm>
              <a:off x="727930" y="4152979"/>
              <a:ext cx="3245924"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The Silk Roads </a:t>
              </a:r>
              <a:r>
                <a:rPr lang="en-GB" sz="1100" dirty="0">
                  <a:latin typeface="Georgia" panose="02040502050405020303" pitchFamily="18" charset="0"/>
                  <a:ea typeface="Open Sans" panose="020B0606030504020204" pitchFamily="34" charset="0"/>
                  <a:cs typeface="Open Sans" panose="020B0606030504020204" pitchFamily="34" charset="0"/>
                </a:rPr>
                <a:t>130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1453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84" name="Group 83">
            <a:extLst>
              <a:ext uri="{FF2B5EF4-FFF2-40B4-BE49-F238E27FC236}">
                <a16:creationId xmlns:a16="http://schemas.microsoft.com/office/drawing/2014/main" id="{76EB1906-1C63-8E59-D756-016D3BE4C48C}"/>
              </a:ext>
              <a:ext uri="{C183D7F6-B498-43B3-948B-1728B52AA6E4}">
                <adec:decorative xmlns:adec="http://schemas.microsoft.com/office/drawing/2017/decorative" val="1"/>
              </a:ext>
            </a:extLst>
          </p:cNvPr>
          <p:cNvGrpSpPr/>
          <p:nvPr/>
        </p:nvGrpSpPr>
        <p:grpSpPr>
          <a:xfrm>
            <a:off x="6278341" y="519262"/>
            <a:ext cx="2689509" cy="975627"/>
            <a:chOff x="6278341" y="519262"/>
            <a:chExt cx="2689509" cy="975627"/>
          </a:xfrm>
        </p:grpSpPr>
        <p:grpSp>
          <p:nvGrpSpPr>
            <p:cNvPr id="68" name="Group 67">
              <a:extLst>
                <a:ext uri="{FF2B5EF4-FFF2-40B4-BE49-F238E27FC236}">
                  <a16:creationId xmlns:a16="http://schemas.microsoft.com/office/drawing/2014/main" id="{5E57E4A5-B000-70F5-D698-B826020FE279}"/>
                </a:ext>
              </a:extLst>
            </p:cNvPr>
            <p:cNvGrpSpPr/>
            <p:nvPr/>
          </p:nvGrpSpPr>
          <p:grpSpPr>
            <a:xfrm>
              <a:off x="6278341" y="778211"/>
              <a:ext cx="1622962" cy="714879"/>
              <a:chOff x="6278341" y="778211"/>
              <a:chExt cx="1622962" cy="714879"/>
            </a:xfrm>
          </p:grpSpPr>
          <p:sp>
            <p:nvSpPr>
              <p:cNvPr id="66" name="Rectangle 65">
                <a:extLst>
                  <a:ext uri="{FF2B5EF4-FFF2-40B4-BE49-F238E27FC236}">
                    <a16:creationId xmlns:a16="http://schemas.microsoft.com/office/drawing/2014/main" id="{1980733D-648B-7863-1B7B-0A03DCBAC5AB}"/>
                  </a:ext>
                </a:extLst>
              </p:cNvPr>
              <p:cNvSpPr/>
              <p:nvPr/>
            </p:nvSpPr>
            <p:spPr>
              <a:xfrm>
                <a:off x="6599423" y="1194073"/>
                <a:ext cx="975785" cy="299017"/>
              </a:xfrm>
              <a:prstGeom prst="rect">
                <a:avLst/>
              </a:prstGeom>
              <a:solidFill>
                <a:srgbClr val="C55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F164DBC7-B3AE-A764-7447-6FE0761CCD18}"/>
                  </a:ext>
                </a:extLst>
              </p:cNvPr>
              <p:cNvSpPr txBox="1"/>
              <p:nvPr/>
            </p:nvSpPr>
            <p:spPr>
              <a:xfrm>
                <a:off x="6278341" y="778211"/>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War &amp;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1603 – 1714</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38" name="Straight Connector 37">
                <a:extLst>
                  <a:ext uri="{FF2B5EF4-FFF2-40B4-BE49-F238E27FC236}">
                    <a16:creationId xmlns:a16="http://schemas.microsoft.com/office/drawing/2014/main" id="{5FD5B13E-069E-016F-BD9A-9545039D3FDD}"/>
                  </a:ext>
                </a:extLst>
              </p:cNvPr>
              <p:cNvCxnSpPr>
                <a:cxnSpLocks/>
              </p:cNvCxnSpPr>
              <p:nvPr/>
            </p:nvCxnSpPr>
            <p:spPr>
              <a:xfrm>
                <a:off x="7083884" y="1101490"/>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1" name="Group 70">
              <a:extLst>
                <a:ext uri="{FF2B5EF4-FFF2-40B4-BE49-F238E27FC236}">
                  <a16:creationId xmlns:a16="http://schemas.microsoft.com/office/drawing/2014/main" id="{6627AF12-633C-F3D0-A4A2-5D43676E211B}"/>
                </a:ext>
              </a:extLst>
            </p:cNvPr>
            <p:cNvGrpSpPr/>
            <p:nvPr/>
          </p:nvGrpSpPr>
          <p:grpSpPr>
            <a:xfrm>
              <a:off x="7344888" y="519262"/>
              <a:ext cx="1622962" cy="975627"/>
              <a:chOff x="7344888" y="519262"/>
              <a:chExt cx="1622962" cy="975627"/>
            </a:xfrm>
          </p:grpSpPr>
          <p:sp>
            <p:nvSpPr>
              <p:cNvPr id="70" name="Rectangle 69">
                <a:extLst>
                  <a:ext uri="{FF2B5EF4-FFF2-40B4-BE49-F238E27FC236}">
                    <a16:creationId xmlns:a16="http://schemas.microsoft.com/office/drawing/2014/main" id="{DFEA1DA4-5F85-73BA-A249-49D84879781B}"/>
                  </a:ext>
                </a:extLst>
              </p:cNvPr>
              <p:cNvSpPr/>
              <p:nvPr/>
            </p:nvSpPr>
            <p:spPr>
              <a:xfrm>
                <a:off x="7575208" y="1195872"/>
                <a:ext cx="1141034" cy="299017"/>
              </a:xfrm>
              <a:prstGeom prst="rect">
                <a:avLst/>
              </a:prstGeom>
              <a:solidFill>
                <a:srgbClr val="0078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41EDE938-4CAB-D90F-A8C8-1FF9FCDE26C1}"/>
                  </a:ext>
                </a:extLst>
              </p:cNvPr>
              <p:cNvSpPr txBox="1"/>
              <p:nvPr/>
            </p:nvSpPr>
            <p:spPr>
              <a:xfrm>
                <a:off x="7344888" y="519262"/>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Empire &amp; Sea Power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1714 – 1837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5" name="Straight Connector 44">
                <a:extLst>
                  <a:ext uri="{FF2B5EF4-FFF2-40B4-BE49-F238E27FC236}">
                    <a16:creationId xmlns:a16="http://schemas.microsoft.com/office/drawing/2014/main" id="{CF542D12-E6BB-93D7-FADB-AAD7D1993FFB}"/>
                  </a:ext>
                </a:extLst>
              </p:cNvPr>
              <p:cNvCxnSpPr>
                <a:cxnSpLocks/>
              </p:cNvCxnSpPr>
              <p:nvPr/>
            </p:nvCxnSpPr>
            <p:spPr>
              <a:xfrm>
                <a:off x="8154643" y="836497"/>
                <a:ext cx="0" cy="415142"/>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3" name="Group 72">
            <a:extLst>
              <a:ext uri="{FF2B5EF4-FFF2-40B4-BE49-F238E27FC236}">
                <a16:creationId xmlns:a16="http://schemas.microsoft.com/office/drawing/2014/main" id="{13EA2197-C145-DF8E-A99A-74A43BCCBC65}"/>
              </a:ext>
              <a:ext uri="{C183D7F6-B498-43B3-948B-1728B52AA6E4}">
                <adec:decorative xmlns:adec="http://schemas.microsoft.com/office/drawing/2017/decorative" val="1"/>
              </a:ext>
            </a:extLst>
          </p:cNvPr>
          <p:cNvGrpSpPr/>
          <p:nvPr/>
        </p:nvGrpSpPr>
        <p:grpSpPr>
          <a:xfrm>
            <a:off x="5814210" y="1673031"/>
            <a:ext cx="1712746" cy="299017"/>
            <a:chOff x="5814210" y="1673031"/>
            <a:chExt cx="1712746" cy="299017"/>
          </a:xfrm>
        </p:grpSpPr>
        <p:sp>
          <p:nvSpPr>
            <p:cNvPr id="72" name="Rectangle 71">
              <a:extLst>
                <a:ext uri="{FF2B5EF4-FFF2-40B4-BE49-F238E27FC236}">
                  <a16:creationId xmlns:a16="http://schemas.microsoft.com/office/drawing/2014/main" id="{80D4F0A0-B620-E26B-A4A3-A1B9A0737399}"/>
                </a:ext>
              </a:extLst>
            </p:cNvPr>
            <p:cNvSpPr/>
            <p:nvPr/>
          </p:nvSpPr>
          <p:spPr>
            <a:xfrm>
              <a:off x="5814210" y="1673031"/>
              <a:ext cx="1712746" cy="299017"/>
            </a:xfrm>
            <a:prstGeom prst="rect">
              <a:avLst/>
            </a:prstGeom>
            <a:solidFill>
              <a:srgbClr val="B0AF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8CDB445A-02DF-BD80-A80A-9297D2DDF047}"/>
                </a:ext>
              </a:extLst>
            </p:cNvPr>
            <p:cNvSpPr txBox="1"/>
            <p:nvPr/>
          </p:nvSpPr>
          <p:spPr>
            <a:xfrm>
              <a:off x="5862372" y="1712413"/>
              <a:ext cx="1622962"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Mughal India </a:t>
              </a:r>
              <a:r>
                <a:rPr lang="en-GB" sz="850" dirty="0">
                  <a:latin typeface="Georgia" panose="02040502050405020303" pitchFamily="18" charset="0"/>
                  <a:ea typeface="Open Sans" panose="020B0606030504020204" pitchFamily="34" charset="0"/>
                  <a:cs typeface="Open Sans" panose="020B0606030504020204" pitchFamily="34" charset="0"/>
                </a:rPr>
                <a:t>1526 – 1707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5" name="Group 74">
            <a:extLst>
              <a:ext uri="{FF2B5EF4-FFF2-40B4-BE49-F238E27FC236}">
                <a16:creationId xmlns:a16="http://schemas.microsoft.com/office/drawing/2014/main" id="{C1A68BFA-1254-409D-4CB2-9A942644B0CD}"/>
              </a:ext>
              <a:ext uri="{C183D7F6-B498-43B3-948B-1728B52AA6E4}">
                <adec:decorative xmlns:adec="http://schemas.microsoft.com/office/drawing/2017/decorative" val="1"/>
              </a:ext>
            </a:extLst>
          </p:cNvPr>
          <p:cNvGrpSpPr/>
          <p:nvPr/>
        </p:nvGrpSpPr>
        <p:grpSpPr>
          <a:xfrm>
            <a:off x="7001125" y="2158221"/>
            <a:ext cx="2447673" cy="299017"/>
            <a:chOff x="7001125" y="2158221"/>
            <a:chExt cx="2447673" cy="299017"/>
          </a:xfrm>
        </p:grpSpPr>
        <p:sp>
          <p:nvSpPr>
            <p:cNvPr id="74" name="Rectangle 73">
              <a:extLst>
                <a:ext uri="{FF2B5EF4-FFF2-40B4-BE49-F238E27FC236}">
                  <a16:creationId xmlns:a16="http://schemas.microsoft.com/office/drawing/2014/main" id="{A841A9C9-A8AF-7E19-0F21-5BE90F16AD29}"/>
                </a:ext>
              </a:extLst>
            </p:cNvPr>
            <p:cNvSpPr/>
            <p:nvPr/>
          </p:nvSpPr>
          <p:spPr>
            <a:xfrm>
              <a:off x="7001125" y="2158221"/>
              <a:ext cx="2447673" cy="299017"/>
            </a:xfrm>
            <a:prstGeom prst="rect">
              <a:avLst/>
            </a:prstGeom>
            <a:solidFill>
              <a:srgbClr val="F3734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4E9E0F2-115C-B579-D8CD-44C8D8A0E391}"/>
                </a:ext>
              </a:extLst>
            </p:cNvPr>
            <p:cNvSpPr txBox="1"/>
            <p:nvPr/>
          </p:nvSpPr>
          <p:spPr>
            <a:xfrm>
              <a:off x="7055500" y="2181141"/>
              <a:ext cx="2343569"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Qing Dynasty </a:t>
              </a:r>
              <a:r>
                <a:rPr lang="en-GB" sz="1100" dirty="0">
                  <a:latin typeface="Georgia" panose="02040502050405020303" pitchFamily="18" charset="0"/>
                  <a:ea typeface="Open Sans" panose="020B0606030504020204" pitchFamily="34" charset="0"/>
                  <a:cs typeface="Open Sans" panose="020B0606030504020204" pitchFamily="34" charset="0"/>
                </a:rPr>
                <a:t>1644 – 1912</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7" name="Group 76">
            <a:extLst>
              <a:ext uri="{FF2B5EF4-FFF2-40B4-BE49-F238E27FC236}">
                <a16:creationId xmlns:a16="http://schemas.microsoft.com/office/drawing/2014/main" id="{26CB15C7-084C-50DD-D4E9-B49DA6ED6DE4}"/>
              </a:ext>
              <a:ext uri="{C183D7F6-B498-43B3-948B-1728B52AA6E4}">
                <adec:decorative xmlns:adec="http://schemas.microsoft.com/office/drawing/2017/decorative" val="1"/>
              </a:ext>
            </a:extLst>
          </p:cNvPr>
          <p:cNvGrpSpPr/>
          <p:nvPr/>
        </p:nvGrpSpPr>
        <p:grpSpPr>
          <a:xfrm>
            <a:off x="8307764" y="2621923"/>
            <a:ext cx="1811992" cy="353943"/>
            <a:chOff x="8307764" y="2621923"/>
            <a:chExt cx="1811992" cy="353943"/>
          </a:xfrm>
        </p:grpSpPr>
        <p:sp>
          <p:nvSpPr>
            <p:cNvPr id="76" name="Rectangle 75">
              <a:extLst>
                <a:ext uri="{FF2B5EF4-FFF2-40B4-BE49-F238E27FC236}">
                  <a16:creationId xmlns:a16="http://schemas.microsoft.com/office/drawing/2014/main" id="{19458E7A-73BE-D7E7-2DBE-DF41FE1ACC64}"/>
                </a:ext>
              </a:extLst>
            </p:cNvPr>
            <p:cNvSpPr/>
            <p:nvPr/>
          </p:nvSpPr>
          <p:spPr>
            <a:xfrm>
              <a:off x="8307764" y="2643411"/>
              <a:ext cx="99903" cy="299017"/>
            </a:xfrm>
            <a:prstGeom prst="rect">
              <a:avLst/>
            </a:prstGeom>
            <a:solidFill>
              <a:srgbClr val="E7CF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40467322-5A1B-696B-72F8-3D50FECB3483}"/>
                </a:ext>
              </a:extLst>
            </p:cNvPr>
            <p:cNvSpPr txBox="1"/>
            <p:nvPr/>
          </p:nvSpPr>
          <p:spPr>
            <a:xfrm>
              <a:off x="8496794" y="2621923"/>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French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1789 – 1799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2" name="Straight Connector 51">
              <a:extLst>
                <a:ext uri="{FF2B5EF4-FFF2-40B4-BE49-F238E27FC236}">
                  <a16:creationId xmlns:a16="http://schemas.microsoft.com/office/drawing/2014/main" id="{43805E31-7D9B-DCCA-83E6-49FAAAC3DC94}"/>
                </a:ext>
              </a:extLst>
            </p:cNvPr>
            <p:cNvCxnSpPr>
              <a:cxnSpLocks/>
            </p:cNvCxnSpPr>
            <p:nvPr/>
          </p:nvCxnSpPr>
          <p:spPr>
            <a:xfrm flipH="1">
              <a:off x="8366164" y="279772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 name="Group 78">
            <a:extLst>
              <a:ext uri="{FF2B5EF4-FFF2-40B4-BE49-F238E27FC236}">
                <a16:creationId xmlns:a16="http://schemas.microsoft.com/office/drawing/2014/main" id="{1919CAD4-A182-082A-6960-53489C8B3980}"/>
              </a:ext>
              <a:ext uri="{C183D7F6-B498-43B3-948B-1728B52AA6E4}">
                <adec:decorative xmlns:adec="http://schemas.microsoft.com/office/drawing/2017/decorative" val="1"/>
              </a:ext>
            </a:extLst>
          </p:cNvPr>
          <p:cNvGrpSpPr/>
          <p:nvPr/>
        </p:nvGrpSpPr>
        <p:grpSpPr>
          <a:xfrm>
            <a:off x="9397196" y="924519"/>
            <a:ext cx="1813034" cy="353943"/>
            <a:chOff x="9397196" y="924519"/>
            <a:chExt cx="1813034" cy="353943"/>
          </a:xfrm>
        </p:grpSpPr>
        <p:sp>
          <p:nvSpPr>
            <p:cNvPr id="78" name="Rectangle 77">
              <a:extLst>
                <a:ext uri="{FF2B5EF4-FFF2-40B4-BE49-F238E27FC236}">
                  <a16:creationId xmlns:a16="http://schemas.microsoft.com/office/drawing/2014/main" id="{A2B7D18C-53E3-10A1-763C-3E23937114C8}"/>
                </a:ext>
              </a:extLst>
            </p:cNvPr>
            <p:cNvSpPr/>
            <p:nvPr/>
          </p:nvSpPr>
          <p:spPr>
            <a:xfrm>
              <a:off x="9397196" y="951981"/>
              <a:ext cx="99229" cy="299017"/>
            </a:xfrm>
            <a:prstGeom prst="rect">
              <a:avLst/>
            </a:prstGeom>
            <a:solidFill>
              <a:srgbClr val="E1B2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5056E835-5C62-A00A-774E-E3A43DECAAD3}"/>
                </a:ext>
              </a:extLst>
            </p:cNvPr>
            <p:cNvSpPr txBox="1"/>
            <p:nvPr/>
          </p:nvSpPr>
          <p:spPr>
            <a:xfrm>
              <a:off x="9587268" y="924519"/>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1914 – 1918</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7" name="Straight Connector 46">
              <a:extLst>
                <a:ext uri="{FF2B5EF4-FFF2-40B4-BE49-F238E27FC236}">
                  <a16:creationId xmlns:a16="http://schemas.microsoft.com/office/drawing/2014/main" id="{FB91509A-2E44-F3F5-4E1A-1D448F4B105B}"/>
                </a:ext>
              </a:extLst>
            </p:cNvPr>
            <p:cNvCxnSpPr>
              <a:cxnSpLocks/>
            </p:cNvCxnSpPr>
            <p:nvPr/>
          </p:nvCxnSpPr>
          <p:spPr>
            <a:xfrm flipH="1">
              <a:off x="9448799" y="1105215"/>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B9D20CA2-FEF5-90D9-894F-F4F78DB35BD5}"/>
              </a:ext>
              <a:ext uri="{C183D7F6-B498-43B3-948B-1728B52AA6E4}">
                <adec:decorative xmlns:adec="http://schemas.microsoft.com/office/drawing/2017/decorative" val="1"/>
              </a:ext>
            </a:extLst>
          </p:cNvPr>
          <p:cNvGrpSpPr/>
          <p:nvPr/>
        </p:nvGrpSpPr>
        <p:grpSpPr>
          <a:xfrm>
            <a:off x="9721901" y="1413396"/>
            <a:ext cx="1811603" cy="353943"/>
            <a:chOff x="9721901" y="1413396"/>
            <a:chExt cx="1811603" cy="353943"/>
          </a:xfrm>
        </p:grpSpPr>
        <p:sp>
          <p:nvSpPr>
            <p:cNvPr id="80" name="Rectangle 79">
              <a:extLst>
                <a:ext uri="{FF2B5EF4-FFF2-40B4-BE49-F238E27FC236}">
                  <a16:creationId xmlns:a16="http://schemas.microsoft.com/office/drawing/2014/main" id="{2EC02CA6-61C7-EE73-0CE6-E2F41B2161C3}"/>
                </a:ext>
              </a:extLst>
            </p:cNvPr>
            <p:cNvSpPr/>
            <p:nvPr/>
          </p:nvSpPr>
          <p:spPr>
            <a:xfrm>
              <a:off x="9721901" y="1434920"/>
              <a:ext cx="96649" cy="299017"/>
            </a:xfrm>
            <a:prstGeom prst="rect">
              <a:avLst/>
            </a:prstGeom>
            <a:solidFill>
              <a:srgbClr val="329D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B9E218A5-BF6B-7A4C-CE1C-79378B6B3AF8}"/>
                </a:ext>
              </a:extLst>
            </p:cNvPr>
            <p:cNvSpPr txBox="1"/>
            <p:nvPr/>
          </p:nvSpPr>
          <p:spPr>
            <a:xfrm>
              <a:off x="9910542" y="1413396"/>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1939 – 1945</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0" name="Straight Connector 49">
              <a:extLst>
                <a:ext uri="{FF2B5EF4-FFF2-40B4-BE49-F238E27FC236}">
                  <a16:creationId xmlns:a16="http://schemas.microsoft.com/office/drawing/2014/main" id="{9A8C3851-7701-7FC7-AED0-C6F2CD9AD0FF}"/>
                </a:ext>
              </a:extLst>
            </p:cNvPr>
            <p:cNvCxnSpPr>
              <a:cxnSpLocks/>
            </p:cNvCxnSpPr>
            <p:nvPr/>
          </p:nvCxnSpPr>
          <p:spPr>
            <a:xfrm flipH="1">
              <a:off x="9767040" y="1589198"/>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047131D6-0B1B-2268-9E85-A47FBD26691B}"/>
              </a:ext>
              <a:ext uri="{C183D7F6-B498-43B3-948B-1728B52AA6E4}">
                <adec:decorative xmlns:adec="http://schemas.microsoft.com/office/drawing/2017/decorative" val="1"/>
              </a:ext>
            </a:extLst>
          </p:cNvPr>
          <p:cNvGrpSpPr/>
          <p:nvPr/>
        </p:nvGrpSpPr>
        <p:grpSpPr>
          <a:xfrm>
            <a:off x="9818550" y="1894284"/>
            <a:ext cx="2057912" cy="353943"/>
            <a:chOff x="9818550" y="1894284"/>
            <a:chExt cx="2057912" cy="353943"/>
          </a:xfrm>
        </p:grpSpPr>
        <p:sp>
          <p:nvSpPr>
            <p:cNvPr id="82" name="Rectangle 81">
              <a:extLst>
                <a:ext uri="{FF2B5EF4-FFF2-40B4-BE49-F238E27FC236}">
                  <a16:creationId xmlns:a16="http://schemas.microsoft.com/office/drawing/2014/main" id="{376EC6A7-42EB-C00A-25D9-D2508980166B}"/>
                </a:ext>
              </a:extLst>
            </p:cNvPr>
            <p:cNvSpPr/>
            <p:nvPr/>
          </p:nvSpPr>
          <p:spPr>
            <a:xfrm>
              <a:off x="9818550" y="1917211"/>
              <a:ext cx="347800" cy="299017"/>
            </a:xfrm>
            <a:prstGeom prst="rect">
              <a:avLst/>
            </a:prstGeom>
            <a:solidFill>
              <a:srgbClr val="9464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F2F31A12-A22B-B7FA-D5FC-92E6972A57D0}"/>
                </a:ext>
              </a:extLst>
            </p:cNvPr>
            <p:cNvSpPr txBox="1"/>
            <p:nvPr/>
          </p:nvSpPr>
          <p:spPr>
            <a:xfrm>
              <a:off x="10253500" y="1894284"/>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Cold War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1945 – 1989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1" name="Straight Connector 50">
              <a:extLst>
                <a:ext uri="{FF2B5EF4-FFF2-40B4-BE49-F238E27FC236}">
                  <a16:creationId xmlns:a16="http://schemas.microsoft.com/office/drawing/2014/main" id="{254C8222-A34D-6565-9D76-7E0DC26186BE}"/>
                </a:ext>
              </a:extLst>
            </p:cNvPr>
            <p:cNvCxnSpPr>
              <a:cxnSpLocks/>
            </p:cNvCxnSpPr>
            <p:nvPr/>
          </p:nvCxnSpPr>
          <p:spPr>
            <a:xfrm flipH="1">
              <a:off x="10107880" y="207229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5" name="Group 114">
            <a:extLst>
              <a:ext uri="{FF2B5EF4-FFF2-40B4-BE49-F238E27FC236}">
                <a16:creationId xmlns:a16="http://schemas.microsoft.com/office/drawing/2014/main" id="{C8B64CAC-6899-CFC8-D4B3-02FD174AF4F2}"/>
              </a:ext>
              <a:ext uri="{C183D7F6-B498-43B3-948B-1728B52AA6E4}">
                <adec:decorative xmlns:adec="http://schemas.microsoft.com/office/drawing/2017/decorative" val="1"/>
              </a:ext>
            </a:extLst>
          </p:cNvPr>
          <p:cNvGrpSpPr/>
          <p:nvPr/>
        </p:nvGrpSpPr>
        <p:grpSpPr>
          <a:xfrm>
            <a:off x="727930" y="4607218"/>
            <a:ext cx="9979234" cy="299017"/>
            <a:chOff x="727930" y="4613005"/>
            <a:chExt cx="9979234" cy="299017"/>
          </a:xfrm>
        </p:grpSpPr>
        <p:grpSp>
          <p:nvGrpSpPr>
            <p:cNvPr id="111" name="Group 110">
              <a:extLst>
                <a:ext uri="{FF2B5EF4-FFF2-40B4-BE49-F238E27FC236}">
                  <a16:creationId xmlns:a16="http://schemas.microsoft.com/office/drawing/2014/main" id="{1B32F622-B35B-F325-047B-B8CCFB5EBF42}"/>
                </a:ext>
              </a:extLst>
            </p:cNvPr>
            <p:cNvGrpSpPr/>
            <p:nvPr/>
          </p:nvGrpSpPr>
          <p:grpSpPr>
            <a:xfrm>
              <a:off x="727930" y="4613005"/>
              <a:ext cx="4153336" cy="299017"/>
              <a:chOff x="727930" y="4613005"/>
              <a:chExt cx="4153336" cy="299017"/>
            </a:xfrm>
          </p:grpSpPr>
          <p:sp>
            <p:nvSpPr>
              <p:cNvPr id="57" name="Rectangle 56">
                <a:extLst>
                  <a:ext uri="{FF2B5EF4-FFF2-40B4-BE49-F238E27FC236}">
                    <a16:creationId xmlns:a16="http://schemas.microsoft.com/office/drawing/2014/main" id="{18E4FA69-C978-6C9A-28E2-9CDC850D3045}"/>
                  </a:ext>
                </a:extLst>
              </p:cNvPr>
              <p:cNvSpPr/>
              <p:nvPr/>
            </p:nvSpPr>
            <p:spPr>
              <a:xfrm>
                <a:off x="727930" y="4613005"/>
                <a:ext cx="4153336" cy="299017"/>
              </a:xfrm>
              <a:prstGeom prst="rect">
                <a:avLst/>
              </a:prstGeom>
              <a:gradFill>
                <a:gsLst>
                  <a:gs pos="100000">
                    <a:srgbClr val="D8BC3F"/>
                  </a:gs>
                  <a:gs pos="13000">
                    <a:srgbClr val="D8BC3F"/>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B518DE0-2A29-9F62-6A83-C7F2507E7A92}"/>
                  </a:ext>
                </a:extLst>
              </p:cNvPr>
              <p:cNvSpPr txBox="1"/>
              <p:nvPr/>
            </p:nvSpPr>
            <p:spPr>
              <a:xfrm>
                <a:off x="727930" y="4631708"/>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Medieval</a:t>
                </a:r>
                <a:r>
                  <a:rPr lang="en-GB" sz="1100" b="1" dirty="0">
                    <a:latin typeface="Georgia" panose="02040502050405020303" pitchFamily="18" charset="0"/>
                    <a:ea typeface="Open Sans" panose="020B0606030504020204" pitchFamily="34" charset="0"/>
                    <a:cs typeface="Open Sans" panose="020B0606030504020204" pitchFamily="34" charset="0"/>
                  </a:rPr>
                  <a:t> </a:t>
                </a:r>
                <a:r>
                  <a:rPr lang="en-GB" sz="1100" dirty="0">
                    <a:latin typeface="Georgia" panose="02040502050405020303" pitchFamily="18" charset="0"/>
                    <a:ea typeface="Open Sans" panose="020B0606030504020204" pitchFamily="34" charset="0"/>
                    <a:cs typeface="Open Sans" panose="020B0606030504020204" pitchFamily="34" charset="0"/>
                  </a:rPr>
                  <a:t>c.5th century – 1450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4" name="Group 113">
              <a:extLst>
                <a:ext uri="{FF2B5EF4-FFF2-40B4-BE49-F238E27FC236}">
                  <a16:creationId xmlns:a16="http://schemas.microsoft.com/office/drawing/2014/main" id="{E1ED0073-8A1F-DA4E-F045-4366188B5C9C}"/>
                </a:ext>
              </a:extLst>
            </p:cNvPr>
            <p:cNvGrpSpPr/>
            <p:nvPr/>
          </p:nvGrpSpPr>
          <p:grpSpPr>
            <a:xfrm>
              <a:off x="9895683" y="4613005"/>
              <a:ext cx="811481" cy="299017"/>
              <a:chOff x="9895683" y="4613005"/>
              <a:chExt cx="811481" cy="299017"/>
            </a:xfrm>
          </p:grpSpPr>
          <p:sp>
            <p:nvSpPr>
              <p:cNvPr id="58" name="Rectangle 57">
                <a:extLst>
                  <a:ext uri="{FF2B5EF4-FFF2-40B4-BE49-F238E27FC236}">
                    <a16:creationId xmlns:a16="http://schemas.microsoft.com/office/drawing/2014/main" id="{F1E1901F-AD3F-C9E1-1760-B910DC16FDA7}"/>
                  </a:ext>
                </a:extLst>
              </p:cNvPr>
              <p:cNvSpPr/>
              <p:nvPr/>
            </p:nvSpPr>
            <p:spPr>
              <a:xfrm>
                <a:off x="9904096" y="4613005"/>
                <a:ext cx="682756" cy="299017"/>
              </a:xfrm>
              <a:prstGeom prst="rect">
                <a:avLst/>
              </a:prstGeom>
              <a:gradFill>
                <a:gsLst>
                  <a:gs pos="100000">
                    <a:srgbClr val="E17AAD"/>
                  </a:gs>
                  <a:gs pos="13000">
                    <a:srgbClr val="E17AAD"/>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3CB6052D-491D-5649-2DC0-2E4221F09AAA}"/>
                  </a:ext>
                </a:extLst>
              </p:cNvPr>
              <p:cNvSpPr txBox="1"/>
              <p:nvPr/>
            </p:nvSpPr>
            <p:spPr>
              <a:xfrm>
                <a:off x="9895683" y="4650944"/>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Modern</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3" name="Group 112">
              <a:extLst>
                <a:ext uri="{FF2B5EF4-FFF2-40B4-BE49-F238E27FC236}">
                  <a16:creationId xmlns:a16="http://schemas.microsoft.com/office/drawing/2014/main" id="{7925E884-FD03-232B-731F-40B992852359}"/>
                </a:ext>
              </a:extLst>
            </p:cNvPr>
            <p:cNvGrpSpPr/>
            <p:nvPr/>
          </p:nvGrpSpPr>
          <p:grpSpPr>
            <a:xfrm>
              <a:off x="7842252" y="4613005"/>
              <a:ext cx="2061842" cy="299017"/>
              <a:chOff x="7842252" y="4613005"/>
              <a:chExt cx="2061842" cy="299017"/>
            </a:xfrm>
          </p:grpSpPr>
          <p:sp>
            <p:nvSpPr>
              <p:cNvPr id="93" name="Rectangle 92">
                <a:extLst>
                  <a:ext uri="{FF2B5EF4-FFF2-40B4-BE49-F238E27FC236}">
                    <a16:creationId xmlns:a16="http://schemas.microsoft.com/office/drawing/2014/main" id="{C19531E4-C0C6-FDFA-3807-0B66DF4C51E9}"/>
                  </a:ext>
                </a:extLst>
              </p:cNvPr>
              <p:cNvSpPr/>
              <p:nvPr/>
            </p:nvSpPr>
            <p:spPr>
              <a:xfrm>
                <a:off x="7842252" y="4613005"/>
                <a:ext cx="2061842" cy="299017"/>
              </a:xfrm>
              <a:prstGeom prst="rect">
                <a:avLst/>
              </a:prstGeom>
              <a:solidFill>
                <a:srgbClr val="8FBD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B140C86-DE17-DEC5-1F14-E27BF24667EA}"/>
                  </a:ext>
                </a:extLst>
              </p:cNvPr>
              <p:cNvSpPr txBox="1"/>
              <p:nvPr/>
            </p:nvSpPr>
            <p:spPr>
              <a:xfrm>
                <a:off x="7895365" y="4650944"/>
                <a:ext cx="1994383"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Industrial Revolution </a:t>
                </a:r>
                <a:r>
                  <a:rPr lang="en-GB" sz="850" dirty="0">
                    <a:latin typeface="Georgia" panose="02040502050405020303" pitchFamily="18" charset="0"/>
                    <a:ea typeface="Open Sans" panose="020B0606030504020204" pitchFamily="34" charset="0"/>
                    <a:cs typeface="Open Sans" panose="020B0606030504020204" pitchFamily="34" charset="0"/>
                  </a:rPr>
                  <a:t>1750 – 1900</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2" name="Group 111">
              <a:extLst>
                <a:ext uri="{FF2B5EF4-FFF2-40B4-BE49-F238E27FC236}">
                  <a16:creationId xmlns:a16="http://schemas.microsoft.com/office/drawing/2014/main" id="{0DE487A5-CD14-2C54-B665-FBEBD21641A4}"/>
                </a:ext>
              </a:extLst>
            </p:cNvPr>
            <p:cNvGrpSpPr/>
            <p:nvPr/>
          </p:nvGrpSpPr>
          <p:grpSpPr>
            <a:xfrm>
              <a:off x="4881266" y="4613005"/>
              <a:ext cx="2958700" cy="299017"/>
              <a:chOff x="4881266" y="4613005"/>
              <a:chExt cx="2958700" cy="299017"/>
            </a:xfrm>
          </p:grpSpPr>
          <p:sp>
            <p:nvSpPr>
              <p:cNvPr id="94" name="Rectangle 93">
                <a:extLst>
                  <a:ext uri="{FF2B5EF4-FFF2-40B4-BE49-F238E27FC236}">
                    <a16:creationId xmlns:a16="http://schemas.microsoft.com/office/drawing/2014/main" id="{A4DFCFD6-F78C-FA90-FBD4-DB321F1971C0}"/>
                  </a:ext>
                </a:extLst>
              </p:cNvPr>
              <p:cNvSpPr/>
              <p:nvPr/>
            </p:nvSpPr>
            <p:spPr>
              <a:xfrm>
                <a:off x="4881266" y="4613005"/>
                <a:ext cx="2958700" cy="299017"/>
              </a:xfrm>
              <a:prstGeom prst="rect">
                <a:avLst/>
              </a:prstGeom>
              <a:solidFill>
                <a:srgbClr val="85D2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EAD493A2-2757-1733-1A25-CE6AA5730C25}"/>
                  </a:ext>
                </a:extLst>
              </p:cNvPr>
              <p:cNvSpPr txBox="1"/>
              <p:nvPr/>
            </p:nvSpPr>
            <p:spPr>
              <a:xfrm>
                <a:off x="4941692" y="4631708"/>
                <a:ext cx="2801020"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Renaissance </a:t>
                </a:r>
                <a:r>
                  <a:rPr lang="en-GB" sz="1100" dirty="0">
                    <a:latin typeface="Georgia" panose="02040502050405020303" pitchFamily="18" charset="0"/>
                    <a:ea typeface="Open Sans" panose="020B0606030504020204" pitchFamily="34" charset="0"/>
                    <a:cs typeface="Open Sans" panose="020B0606030504020204" pitchFamily="34" charset="0"/>
                  </a:rPr>
                  <a:t>1450 – 1750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grpSp>
        <p:nvGrpSpPr>
          <p:cNvPr id="124" name="Group 123">
            <a:extLst>
              <a:ext uri="{FF2B5EF4-FFF2-40B4-BE49-F238E27FC236}">
                <a16:creationId xmlns:a16="http://schemas.microsoft.com/office/drawing/2014/main" id="{D4A677B9-1803-43E9-67A7-0D8F0AA28FAD}"/>
              </a:ext>
              <a:ext uri="{C183D7F6-B498-43B3-948B-1728B52AA6E4}">
                <adec:decorative xmlns:adec="http://schemas.microsoft.com/office/drawing/2017/decorative" val="1"/>
              </a:ext>
            </a:extLst>
          </p:cNvPr>
          <p:cNvGrpSpPr/>
          <p:nvPr/>
        </p:nvGrpSpPr>
        <p:grpSpPr>
          <a:xfrm>
            <a:off x="1399775" y="5092722"/>
            <a:ext cx="9662780" cy="583196"/>
            <a:chOff x="1399775" y="5092722"/>
            <a:chExt cx="9662780" cy="583196"/>
          </a:xfrm>
        </p:grpSpPr>
        <p:grpSp>
          <p:nvGrpSpPr>
            <p:cNvPr id="116" name="Group 115">
              <a:extLst>
                <a:ext uri="{FF2B5EF4-FFF2-40B4-BE49-F238E27FC236}">
                  <a16:creationId xmlns:a16="http://schemas.microsoft.com/office/drawing/2014/main" id="{1B3AEC61-13A5-D91B-2DB1-3AECF2EAA83D}"/>
                </a:ext>
              </a:extLst>
            </p:cNvPr>
            <p:cNvGrpSpPr/>
            <p:nvPr/>
          </p:nvGrpSpPr>
          <p:grpSpPr>
            <a:xfrm>
              <a:off x="9811445" y="5092722"/>
              <a:ext cx="1251110" cy="299017"/>
              <a:chOff x="9811445" y="5092722"/>
              <a:chExt cx="1251110" cy="299017"/>
            </a:xfrm>
          </p:grpSpPr>
          <p:sp>
            <p:nvSpPr>
              <p:cNvPr id="96" name="Rectangle 95">
                <a:extLst>
                  <a:ext uri="{FF2B5EF4-FFF2-40B4-BE49-F238E27FC236}">
                    <a16:creationId xmlns:a16="http://schemas.microsoft.com/office/drawing/2014/main" id="{B5A54C25-C67E-DA85-EABA-8C39B6D363E9}"/>
                  </a:ext>
                </a:extLst>
              </p:cNvPr>
              <p:cNvSpPr/>
              <p:nvPr/>
            </p:nvSpPr>
            <p:spPr>
              <a:xfrm>
                <a:off x="9818550" y="5092722"/>
                <a:ext cx="768301" cy="299017"/>
              </a:xfrm>
              <a:prstGeom prst="rect">
                <a:avLst/>
              </a:prstGeom>
              <a:gradFill>
                <a:gsLst>
                  <a:gs pos="100000">
                    <a:srgbClr val="4C8ED9"/>
                  </a:gs>
                  <a:gs pos="13000">
                    <a:srgbClr val="4C8ED9"/>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24BDAD66-FC97-DB14-C7C9-530B072C9B4F}"/>
                  </a:ext>
                </a:extLst>
              </p:cNvPr>
              <p:cNvSpPr txBox="1"/>
              <p:nvPr/>
            </p:nvSpPr>
            <p:spPr>
              <a:xfrm>
                <a:off x="9811445" y="5130661"/>
                <a:ext cx="1251110"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House of Windsor</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8" name="Group 117">
              <a:extLst>
                <a:ext uri="{FF2B5EF4-FFF2-40B4-BE49-F238E27FC236}">
                  <a16:creationId xmlns:a16="http://schemas.microsoft.com/office/drawing/2014/main" id="{3B4C2F30-E250-5D90-59F2-E7CEEC2A5DE1}"/>
                </a:ext>
              </a:extLst>
            </p:cNvPr>
            <p:cNvGrpSpPr/>
            <p:nvPr/>
          </p:nvGrpSpPr>
          <p:grpSpPr>
            <a:xfrm>
              <a:off x="8716242" y="5092722"/>
              <a:ext cx="811481" cy="299017"/>
              <a:chOff x="8716242" y="5092722"/>
              <a:chExt cx="811481" cy="299017"/>
            </a:xfrm>
          </p:grpSpPr>
          <p:sp>
            <p:nvSpPr>
              <p:cNvPr id="99" name="Rectangle 98">
                <a:extLst>
                  <a:ext uri="{FF2B5EF4-FFF2-40B4-BE49-F238E27FC236}">
                    <a16:creationId xmlns:a16="http://schemas.microsoft.com/office/drawing/2014/main" id="{12860091-9BED-C2A6-F38A-830591787E5B}"/>
                  </a:ext>
                </a:extLst>
              </p:cNvPr>
              <p:cNvSpPr/>
              <p:nvPr/>
            </p:nvSpPr>
            <p:spPr>
              <a:xfrm>
                <a:off x="8716242" y="5092722"/>
                <a:ext cx="737593" cy="299017"/>
              </a:xfrm>
              <a:prstGeom prst="rect">
                <a:avLst/>
              </a:prstGeom>
              <a:solidFill>
                <a:srgbClr val="E7B9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2F3B5D88-230A-40AE-A45F-35FAA76D6C8D}"/>
                  </a:ext>
                </a:extLst>
              </p:cNvPr>
              <p:cNvSpPr txBox="1"/>
              <p:nvPr/>
            </p:nvSpPr>
            <p:spPr>
              <a:xfrm>
                <a:off x="8716242" y="5130661"/>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Victorians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9" name="Group 118">
              <a:extLst>
                <a:ext uri="{FF2B5EF4-FFF2-40B4-BE49-F238E27FC236}">
                  <a16:creationId xmlns:a16="http://schemas.microsoft.com/office/drawing/2014/main" id="{4E677D9C-0F7F-47AA-ECD4-BBC830E86C62}"/>
                </a:ext>
              </a:extLst>
            </p:cNvPr>
            <p:cNvGrpSpPr/>
            <p:nvPr/>
          </p:nvGrpSpPr>
          <p:grpSpPr>
            <a:xfrm>
              <a:off x="7645252" y="5092722"/>
              <a:ext cx="1072056" cy="299017"/>
              <a:chOff x="7645252" y="5092722"/>
              <a:chExt cx="1072056" cy="299017"/>
            </a:xfrm>
          </p:grpSpPr>
          <p:sp>
            <p:nvSpPr>
              <p:cNvPr id="101" name="Rectangle 100">
                <a:extLst>
                  <a:ext uri="{FF2B5EF4-FFF2-40B4-BE49-F238E27FC236}">
                    <a16:creationId xmlns:a16="http://schemas.microsoft.com/office/drawing/2014/main" id="{FE9BB10E-0F7D-EFB1-4BB5-DF05977940A7}"/>
                  </a:ext>
                </a:extLst>
              </p:cNvPr>
              <p:cNvSpPr/>
              <p:nvPr/>
            </p:nvSpPr>
            <p:spPr>
              <a:xfrm>
                <a:off x="7645252" y="5092722"/>
                <a:ext cx="1072056" cy="299017"/>
              </a:xfrm>
              <a:prstGeom prst="rect">
                <a:avLst/>
              </a:prstGeom>
              <a:solidFill>
                <a:srgbClr val="90BF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26BE4A48-A086-AA25-C11C-1300CB674651}"/>
                  </a:ext>
                </a:extLst>
              </p:cNvPr>
              <p:cNvSpPr txBox="1"/>
              <p:nvPr/>
            </p:nvSpPr>
            <p:spPr>
              <a:xfrm>
                <a:off x="7701327" y="5111425"/>
                <a:ext cx="973598"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Georgians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0" name="Group 119">
              <a:extLst>
                <a:ext uri="{FF2B5EF4-FFF2-40B4-BE49-F238E27FC236}">
                  <a16:creationId xmlns:a16="http://schemas.microsoft.com/office/drawing/2014/main" id="{DC8BB8FF-96D5-7AF7-C4B1-BFD93864D9AF}"/>
                </a:ext>
              </a:extLst>
            </p:cNvPr>
            <p:cNvGrpSpPr/>
            <p:nvPr/>
          </p:nvGrpSpPr>
          <p:grpSpPr>
            <a:xfrm>
              <a:off x="6730061" y="5092722"/>
              <a:ext cx="915562" cy="299017"/>
              <a:chOff x="6730061" y="5092722"/>
              <a:chExt cx="915562" cy="299017"/>
            </a:xfrm>
          </p:grpSpPr>
          <p:sp>
            <p:nvSpPr>
              <p:cNvPr id="103" name="Rectangle 102">
                <a:extLst>
                  <a:ext uri="{FF2B5EF4-FFF2-40B4-BE49-F238E27FC236}">
                    <a16:creationId xmlns:a16="http://schemas.microsoft.com/office/drawing/2014/main" id="{3C179189-BC03-C652-5512-523B3EE36031}"/>
                  </a:ext>
                </a:extLst>
              </p:cNvPr>
              <p:cNvSpPr/>
              <p:nvPr/>
            </p:nvSpPr>
            <p:spPr>
              <a:xfrm>
                <a:off x="6730061" y="5092722"/>
                <a:ext cx="915562" cy="299017"/>
              </a:xfrm>
              <a:prstGeom prst="rect">
                <a:avLst/>
              </a:prstGeom>
              <a:solidFill>
                <a:srgbClr val="B7A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TextBox 103">
                <a:extLst>
                  <a:ext uri="{FF2B5EF4-FFF2-40B4-BE49-F238E27FC236}">
                    <a16:creationId xmlns:a16="http://schemas.microsoft.com/office/drawing/2014/main" id="{ADB4DA0E-AC12-DE84-16F9-35B40A819292}"/>
                  </a:ext>
                </a:extLst>
              </p:cNvPr>
              <p:cNvSpPr txBox="1"/>
              <p:nvPr/>
            </p:nvSpPr>
            <p:spPr>
              <a:xfrm>
                <a:off x="6786927" y="5111425"/>
                <a:ext cx="789530"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Stuarts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1" name="Group 120">
              <a:extLst>
                <a:ext uri="{FF2B5EF4-FFF2-40B4-BE49-F238E27FC236}">
                  <a16:creationId xmlns:a16="http://schemas.microsoft.com/office/drawing/2014/main" id="{E312D2FF-7BC9-D421-7582-7855D1A5E0EE}"/>
                </a:ext>
              </a:extLst>
            </p:cNvPr>
            <p:cNvGrpSpPr/>
            <p:nvPr/>
          </p:nvGrpSpPr>
          <p:grpSpPr>
            <a:xfrm>
              <a:off x="5435600" y="5092722"/>
              <a:ext cx="1292752" cy="299017"/>
              <a:chOff x="5435600" y="5092722"/>
              <a:chExt cx="1292752" cy="299017"/>
            </a:xfrm>
          </p:grpSpPr>
          <p:sp>
            <p:nvSpPr>
              <p:cNvPr id="105" name="Rectangle 104">
                <a:extLst>
                  <a:ext uri="{FF2B5EF4-FFF2-40B4-BE49-F238E27FC236}">
                    <a16:creationId xmlns:a16="http://schemas.microsoft.com/office/drawing/2014/main" id="{1287F6C8-6CB7-295B-ABE6-E9889ACD5A4B}"/>
                  </a:ext>
                </a:extLst>
              </p:cNvPr>
              <p:cNvSpPr/>
              <p:nvPr/>
            </p:nvSpPr>
            <p:spPr>
              <a:xfrm>
                <a:off x="5435600" y="5092722"/>
                <a:ext cx="1292752" cy="299017"/>
              </a:xfrm>
              <a:prstGeom prst="rect">
                <a:avLst/>
              </a:prstGeom>
              <a:solidFill>
                <a:srgbClr val="C97E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50FCAB79-3E76-5499-1B02-E139E873ED5C}"/>
                  </a:ext>
                </a:extLst>
              </p:cNvPr>
              <p:cNvSpPr txBox="1"/>
              <p:nvPr/>
            </p:nvSpPr>
            <p:spPr>
              <a:xfrm>
                <a:off x="5496394"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Tudors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2" name="Group 121">
              <a:extLst>
                <a:ext uri="{FF2B5EF4-FFF2-40B4-BE49-F238E27FC236}">
                  <a16:creationId xmlns:a16="http://schemas.microsoft.com/office/drawing/2014/main" id="{46C1B5CE-DE05-6D4A-2BB3-1E23984C5F85}"/>
                </a:ext>
              </a:extLst>
            </p:cNvPr>
            <p:cNvGrpSpPr/>
            <p:nvPr/>
          </p:nvGrpSpPr>
          <p:grpSpPr>
            <a:xfrm>
              <a:off x="2339756" y="5092722"/>
              <a:ext cx="3095844" cy="299017"/>
              <a:chOff x="2339756" y="5092722"/>
              <a:chExt cx="3095844" cy="299017"/>
            </a:xfrm>
          </p:grpSpPr>
          <p:sp>
            <p:nvSpPr>
              <p:cNvPr id="107" name="Rectangle 106">
                <a:extLst>
                  <a:ext uri="{FF2B5EF4-FFF2-40B4-BE49-F238E27FC236}">
                    <a16:creationId xmlns:a16="http://schemas.microsoft.com/office/drawing/2014/main" id="{44B7604A-6F8F-B587-F589-6549221EEF26}"/>
                  </a:ext>
                </a:extLst>
              </p:cNvPr>
              <p:cNvSpPr/>
              <p:nvPr/>
            </p:nvSpPr>
            <p:spPr>
              <a:xfrm>
                <a:off x="2339756" y="5092722"/>
                <a:ext cx="3095844" cy="299017"/>
              </a:xfrm>
              <a:prstGeom prst="rect">
                <a:avLst/>
              </a:prstGeom>
              <a:solidFill>
                <a:srgbClr val="CBAA6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276C3BA7-E627-DB42-0D64-1D8FF5C879AB}"/>
                  </a:ext>
                </a:extLst>
              </p:cNvPr>
              <p:cNvSpPr txBox="1"/>
              <p:nvPr/>
            </p:nvSpPr>
            <p:spPr>
              <a:xfrm>
                <a:off x="2408550" y="5111425"/>
                <a:ext cx="2929408"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Middle Ages </a:t>
                </a:r>
                <a:r>
                  <a:rPr lang="en-GB" sz="1100" dirty="0">
                    <a:latin typeface="Georgia" panose="02040502050405020303" pitchFamily="18" charset="0"/>
                    <a:ea typeface="Open Sans" panose="020B0606030504020204" pitchFamily="34" charset="0"/>
                    <a:cs typeface="Open Sans" panose="020B0606030504020204" pitchFamily="34" charset="0"/>
                  </a:rPr>
                  <a:t>1154 – 1485</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3" name="Group 122">
              <a:extLst>
                <a:ext uri="{FF2B5EF4-FFF2-40B4-BE49-F238E27FC236}">
                  <a16:creationId xmlns:a16="http://schemas.microsoft.com/office/drawing/2014/main" id="{931DF190-A5BF-605A-5ED5-DB60E698BEA2}"/>
                </a:ext>
              </a:extLst>
            </p:cNvPr>
            <p:cNvGrpSpPr/>
            <p:nvPr/>
          </p:nvGrpSpPr>
          <p:grpSpPr>
            <a:xfrm>
              <a:off x="1399775" y="5092722"/>
              <a:ext cx="1093540" cy="299017"/>
              <a:chOff x="1399775" y="5092722"/>
              <a:chExt cx="1093540" cy="299017"/>
            </a:xfrm>
          </p:grpSpPr>
          <p:sp>
            <p:nvSpPr>
              <p:cNvPr id="109" name="Rectangle 108">
                <a:extLst>
                  <a:ext uri="{FF2B5EF4-FFF2-40B4-BE49-F238E27FC236}">
                    <a16:creationId xmlns:a16="http://schemas.microsoft.com/office/drawing/2014/main" id="{242896A3-C270-A4AA-F846-A74062C59BD5}"/>
                  </a:ext>
                </a:extLst>
              </p:cNvPr>
              <p:cNvSpPr/>
              <p:nvPr/>
            </p:nvSpPr>
            <p:spPr>
              <a:xfrm>
                <a:off x="1399775" y="5092722"/>
                <a:ext cx="939980" cy="299017"/>
              </a:xfrm>
              <a:prstGeom prst="rect">
                <a:avLst/>
              </a:prstGeom>
              <a:solidFill>
                <a:srgbClr val="55A1B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F073D603-596A-AE0E-75CF-87AD795BBB8A}"/>
                  </a:ext>
                </a:extLst>
              </p:cNvPr>
              <p:cNvSpPr txBox="1"/>
              <p:nvPr/>
            </p:nvSpPr>
            <p:spPr>
              <a:xfrm>
                <a:off x="1421259"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Normans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7" name="Group 116">
              <a:extLst>
                <a:ext uri="{FF2B5EF4-FFF2-40B4-BE49-F238E27FC236}">
                  <a16:creationId xmlns:a16="http://schemas.microsoft.com/office/drawing/2014/main" id="{2717AE87-EA70-83AA-D1BC-DB61E6EE2CC1}"/>
                </a:ext>
              </a:extLst>
            </p:cNvPr>
            <p:cNvGrpSpPr/>
            <p:nvPr/>
          </p:nvGrpSpPr>
          <p:grpSpPr>
            <a:xfrm>
              <a:off x="9208476" y="5092722"/>
              <a:ext cx="860782" cy="583196"/>
              <a:chOff x="9208476" y="5092722"/>
              <a:chExt cx="860782" cy="583196"/>
            </a:xfrm>
          </p:grpSpPr>
          <p:sp>
            <p:nvSpPr>
              <p:cNvPr id="98" name="Rectangle 97">
                <a:extLst>
                  <a:ext uri="{FF2B5EF4-FFF2-40B4-BE49-F238E27FC236}">
                    <a16:creationId xmlns:a16="http://schemas.microsoft.com/office/drawing/2014/main" id="{8B1A7705-33BC-C543-0B90-08077F8CD5D6}"/>
                  </a:ext>
                </a:extLst>
              </p:cNvPr>
              <p:cNvSpPr/>
              <p:nvPr/>
            </p:nvSpPr>
            <p:spPr>
              <a:xfrm>
                <a:off x="9453991" y="5092722"/>
                <a:ext cx="369752" cy="299017"/>
              </a:xfrm>
              <a:prstGeom prst="rect">
                <a:avLst/>
              </a:prstGeom>
              <a:solidFill>
                <a:srgbClr val="C88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900EF034-ACCA-CD0B-BC2A-AA2EA741245C}"/>
                  </a:ext>
                </a:extLst>
              </p:cNvPr>
              <p:cNvSpPr txBox="1"/>
              <p:nvPr/>
            </p:nvSpPr>
            <p:spPr>
              <a:xfrm>
                <a:off x="9208476" y="5452780"/>
                <a:ext cx="860782" cy="223138"/>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Edwardians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4" name="Straight Connector 43">
                <a:extLst>
                  <a:ext uri="{FF2B5EF4-FFF2-40B4-BE49-F238E27FC236}">
                    <a16:creationId xmlns:a16="http://schemas.microsoft.com/office/drawing/2014/main" id="{563DF1E4-8A72-8EBD-4FD2-61398D89E250}"/>
                  </a:ext>
                </a:extLst>
              </p:cNvPr>
              <p:cNvCxnSpPr>
                <a:cxnSpLocks/>
              </p:cNvCxnSpPr>
              <p:nvPr/>
            </p:nvCxnSpPr>
            <p:spPr>
              <a:xfrm>
                <a:off x="9638867" y="5321553"/>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4" name="Straight Arrow Connector 3">
            <a:extLst>
              <a:ext uri="{FF2B5EF4-FFF2-40B4-BE49-F238E27FC236}">
                <a16:creationId xmlns:a16="http://schemas.microsoft.com/office/drawing/2014/main" id="{1C196E76-88F6-BEDC-B87B-91234FA49ADF}"/>
              </a:ext>
              <a:ext uri="{C183D7F6-B498-43B3-948B-1728B52AA6E4}">
                <adec:decorative xmlns:adec="http://schemas.microsoft.com/office/drawing/2017/decorative" val="1"/>
              </a:ext>
            </a:extLst>
          </p:cNvPr>
          <p:cNvCxnSpPr>
            <a:cxnSpLocks/>
          </p:cNvCxnSpPr>
          <p:nvPr/>
        </p:nvCxnSpPr>
        <p:spPr>
          <a:xfrm flipV="1">
            <a:off x="1859665" y="5276358"/>
            <a:ext cx="0" cy="1177159"/>
          </a:xfrm>
          <a:prstGeom prst="straightConnector1">
            <a:avLst/>
          </a:prstGeom>
          <a:ln w="76200">
            <a:solidFill>
              <a:srgbClr val="B4792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7725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noGrp="1"/>
          </p:cNvSpPr>
          <p:nvPr>
            <p:ph type="title" idx="4294967295"/>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spc="100" dirty="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NORMAN</a:t>
            </a: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 TOWER OF LONDON TIMELINE</a:t>
            </a: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622239" y="2112064"/>
            <a:ext cx="127491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About AD 200</a:t>
            </a:r>
          </a:p>
        </p:txBody>
      </p:sp>
      <p:pic>
        <p:nvPicPr>
          <p:cNvPr id="5" name="Picture 4" descr="A section of wall in a Roman-built fort">
            <a:extLst>
              <a:ext uri="{FF2B5EF4-FFF2-40B4-BE49-F238E27FC236}">
                <a16:creationId xmlns:a16="http://schemas.microsoft.com/office/drawing/2014/main" id="{2F52E409-7377-CBC6-6C26-067AE4AA399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87223" y="919467"/>
            <a:ext cx="1527318" cy="1092778"/>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34139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Stone walls built Roman </a:t>
            </a:r>
            <a:r>
              <a:rPr lang="en-GB" sz="1100" dirty="0" err="1">
                <a:effectLst/>
                <a:latin typeface="Georgia" panose="02040502050405020303" pitchFamily="18" charset="0"/>
              </a:rPr>
              <a:t>Londinium</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2107404"/>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October 1066</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4" name="Picture 63" descr="Sword and shield">
            <a:extLst>
              <a:ext uri="{FF2B5EF4-FFF2-40B4-BE49-F238E27FC236}">
                <a16:creationId xmlns:a16="http://schemas.microsoft.com/office/drawing/2014/main" id="{5AC765F9-D560-B745-BED8-A93BFCFA08C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236792" y="786008"/>
            <a:ext cx="1274920" cy="1390822"/>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336732"/>
            <a:ext cx="1574750" cy="261610"/>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Battle of Hastings</a:t>
            </a: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2404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c.1070s</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A brick or stone wall being built">
            <a:extLst>
              <a:ext uri="{FF2B5EF4-FFF2-40B4-BE49-F238E27FC236}">
                <a16:creationId xmlns:a16="http://schemas.microsoft.com/office/drawing/2014/main" id="{80E2BAA7-E036-217C-E8E6-4DA9EEDDD38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009710" y="5101697"/>
            <a:ext cx="1501588" cy="1058333"/>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5337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White Tower building begins</a:t>
            </a: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24044"/>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c.1100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2" name="Picture 61" descr="Outline of the White Tower">
            <a:extLst>
              <a:ext uri="{FF2B5EF4-FFF2-40B4-BE49-F238E27FC236}">
                <a16:creationId xmlns:a16="http://schemas.microsoft.com/office/drawing/2014/main" id="{8BEA5229-F96F-6726-7B8A-353AC93A2F0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208041" y="4868247"/>
            <a:ext cx="1624934" cy="1257918"/>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5337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White Tower completed</a:t>
            </a: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210872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2" name="Picture 71" descr="Rope hanging out the window of a stone tower">
            <a:extLst>
              <a:ext uri="{FF2B5EF4-FFF2-40B4-BE49-F238E27FC236}">
                <a16:creationId xmlns:a16="http://schemas.microsoft.com/office/drawing/2014/main" id="{1D957055-32C2-C503-0630-6DA0A2EFD8D9}"/>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089970" y="842762"/>
            <a:ext cx="984706" cy="1270447"/>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934595" y="2314904"/>
            <a:ext cx="1409461" cy="846386"/>
          </a:xfrm>
          <a:prstGeom prst="rect">
            <a:avLst/>
          </a:prstGeom>
          <a:noFill/>
        </p:spPr>
        <p:txBody>
          <a:bodyPr wrap="square" rtlCol="0">
            <a:spAutoFit/>
          </a:bodyPr>
          <a:lstStyle/>
          <a:p>
            <a:pPr algn="ctr" defTabSz="144000">
              <a:spcBef>
                <a:spcPts val="600"/>
              </a:spcBef>
            </a:pPr>
            <a:r>
              <a:rPr lang="en-GB" sz="1100" dirty="0" err="1">
                <a:latin typeface="Georgia" panose="02040502050405020303" pitchFamily="18" charset="0"/>
              </a:rPr>
              <a:t>Ranulf</a:t>
            </a:r>
            <a:r>
              <a:rPr lang="en-GB" sz="1100" dirty="0">
                <a:latin typeface="Georgia" panose="02040502050405020303" pitchFamily="18" charset="0"/>
              </a:rPr>
              <a:t> </a:t>
            </a:r>
            <a:r>
              <a:rPr lang="en-GB" sz="1100" dirty="0" err="1">
                <a:latin typeface="Georgia" panose="02040502050405020303" pitchFamily="18" charset="0"/>
              </a:rPr>
              <a:t>Flambard</a:t>
            </a:r>
            <a:r>
              <a:rPr lang="en-GB" sz="1100" dirty="0">
                <a:latin typeface="Georgia" panose="02040502050405020303" pitchFamily="18" charset="0"/>
              </a:rPr>
              <a:t> first prisoner to escape</a:t>
            </a:r>
          </a:p>
          <a:p>
            <a:pPr algn="ctr" defTabSz="144000">
              <a:spcBef>
                <a:spcPts val="600"/>
              </a:spcBef>
            </a:pPr>
            <a:endParaRPr lang="en-GB" sz="1100" dirty="0">
              <a:effectLst/>
              <a:latin typeface="Georgia" panose="02040502050405020303" pitchFamily="18" charset="0"/>
            </a:endParaRP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9297327" y="3537920"/>
            <a:ext cx="1072056" cy="721277"/>
          </a:xfrm>
          <a:prstGeom prst="rect">
            <a:avLst/>
          </a:prstGeom>
        </p:spPr>
      </p:pic>
    </p:spTree>
    <p:extLst>
      <p:ext uri="{BB962C8B-B14F-4D97-AF65-F5344CB8AC3E}">
        <p14:creationId xmlns:p14="http://schemas.microsoft.com/office/powerpoint/2010/main" val="651703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NORMAN TOWER OF LONDON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622239" y="2112064"/>
            <a:ext cx="127491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About AD 200</a:t>
            </a:r>
          </a:p>
        </p:txBody>
      </p:sp>
      <p:pic>
        <p:nvPicPr>
          <p:cNvPr id="5" name="Picture 4" descr="A section of wall in a Roman-built fort">
            <a:extLst>
              <a:ext uri="{FF2B5EF4-FFF2-40B4-BE49-F238E27FC236}">
                <a16:creationId xmlns:a16="http://schemas.microsoft.com/office/drawing/2014/main" id="{2F52E409-7377-CBC6-6C26-067AE4AA399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87223" y="919467"/>
            <a:ext cx="1527318" cy="1092778"/>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34139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Stone walls built Roman </a:t>
            </a:r>
            <a:r>
              <a:rPr lang="en-GB" sz="1100" dirty="0" err="1">
                <a:effectLst/>
                <a:latin typeface="Georgia" panose="02040502050405020303" pitchFamily="18" charset="0"/>
              </a:rPr>
              <a:t>Londinium</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414699" y="4124315"/>
            <a:ext cx="1310003"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January 1066</a:t>
            </a:r>
          </a:p>
        </p:txBody>
      </p:sp>
      <p:pic>
        <p:nvPicPr>
          <p:cNvPr id="6" name="Picture 5" descr="Outline of Harold I">
            <a:extLst>
              <a:ext uri="{FF2B5EF4-FFF2-40B4-BE49-F238E27FC236}">
                <a16:creationId xmlns:a16="http://schemas.microsoft.com/office/drawing/2014/main" id="{F1A5ABDE-9CAC-EF34-1ECD-14435AAB69F6}"/>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515054" y="4683573"/>
            <a:ext cx="1239031" cy="1550975"/>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167573" y="4353643"/>
            <a:ext cx="1825182"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the Confessor dies. Harold Godwinson   is King</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2107404"/>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October 1066</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4" name="Picture 63" descr="Sword and shield">
            <a:extLst>
              <a:ext uri="{FF2B5EF4-FFF2-40B4-BE49-F238E27FC236}">
                <a16:creationId xmlns:a16="http://schemas.microsoft.com/office/drawing/2014/main" id="{5AC765F9-D560-B745-BED8-A93BFCFA08CE}"/>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236792" y="786008"/>
            <a:ext cx="1274920" cy="1390822"/>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336732"/>
            <a:ext cx="1574750" cy="261610"/>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Battle of Hastings</a:t>
            </a: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2781142" y="4124044"/>
            <a:ext cx="1672410"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25 December 1066</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9" name="Picture 8" descr="Outline of William the Conqueror, William I">
            <a:extLst>
              <a:ext uri="{FF2B5EF4-FFF2-40B4-BE49-F238E27FC236}">
                <a16:creationId xmlns:a16="http://schemas.microsoft.com/office/drawing/2014/main" id="{46EEC1E2-55D3-EADF-3B72-77F83C1EE60C}"/>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062205" y="4828419"/>
            <a:ext cx="1227834" cy="1412731"/>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59517" y="4353372"/>
            <a:ext cx="1501588" cy="261610"/>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I is King</a:t>
            </a:r>
            <a:r>
              <a:rPr lang="en-GB" sz="1100" dirty="0">
                <a:effectLst/>
                <a:latin typeface="Georgia" panose="02040502050405020303" pitchFamily="18" charset="0"/>
              </a:rPr>
              <a:t> </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211227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1068</a:t>
            </a:r>
          </a:p>
        </p:txBody>
      </p:sp>
      <p:pic>
        <p:nvPicPr>
          <p:cNvPr id="67" name="Picture 66" descr="Outline of Queen Matilda">
            <a:extLst>
              <a:ext uri="{FF2B5EF4-FFF2-40B4-BE49-F238E27FC236}">
                <a16:creationId xmlns:a16="http://schemas.microsoft.com/office/drawing/2014/main" id="{37DB74F7-0E40-E12E-1459-AF2B1C2F3DF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786714" y="715294"/>
            <a:ext cx="1230628" cy="1491232"/>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341599"/>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Matilda is crowned as Queen</a:t>
            </a: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410189" y="211226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1075</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6" name="Picture 75" descr="Cross-shaped gravestone">
            <a:extLst>
              <a:ext uri="{FF2B5EF4-FFF2-40B4-BE49-F238E27FC236}">
                <a16:creationId xmlns:a16="http://schemas.microsoft.com/office/drawing/2014/main" id="{9FC3CBEB-2E6C-9265-68A8-F7E5102143B6}"/>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337268" y="738625"/>
            <a:ext cx="1282248" cy="1442529"/>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22844" y="2341593"/>
            <a:ext cx="1634175"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Edward’s wife            Edith dies</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2404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c.1070s</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A brick or stone wall being built">
            <a:extLst>
              <a:ext uri="{FF2B5EF4-FFF2-40B4-BE49-F238E27FC236}">
                <a16:creationId xmlns:a16="http://schemas.microsoft.com/office/drawing/2014/main" id="{80E2BAA7-E036-217C-E8E6-4DA9EEDDD388}"/>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009710" y="5101697"/>
            <a:ext cx="1501588" cy="1058333"/>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5337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White Tower building begins</a:t>
            </a: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2404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1087</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0" name="Picture 69" descr="Outline of William II">
            <a:extLst>
              <a:ext uri="{FF2B5EF4-FFF2-40B4-BE49-F238E27FC236}">
                <a16:creationId xmlns:a16="http://schemas.microsoft.com/office/drawing/2014/main" id="{BDBFDE1E-AB8B-D419-1F00-D8C1988493EA}"/>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7726765" y="4757174"/>
            <a:ext cx="1185505" cy="1549060"/>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5337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William I </a:t>
            </a:r>
            <a:r>
              <a:rPr lang="en-GB" sz="1100" dirty="0">
                <a:latin typeface="Georgia" panose="02040502050405020303" pitchFamily="18" charset="0"/>
              </a:rPr>
              <a:t>dies. William II is King</a:t>
            </a:r>
            <a:endParaRPr lang="en-GB" sz="1100" dirty="0">
              <a:effectLst/>
              <a:latin typeface="Georgia" panose="02040502050405020303" pitchFamily="18" charset="0"/>
            </a:endParaRP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493805" y="2113212"/>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1100</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3" name="Picture 12" descr="A outline of Henry I, a man wearing a crown with a beard">
            <a:extLst>
              <a:ext uri="{FF2B5EF4-FFF2-40B4-BE49-F238E27FC236}">
                <a16:creationId xmlns:a16="http://schemas.microsoft.com/office/drawing/2014/main" id="{5FDA3A4A-8B82-6794-2DEC-4238C260C5FE}"/>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8531771" y="711170"/>
            <a:ext cx="973493" cy="1404121"/>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0612" y="2319395"/>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William II dies. Henry I is </a:t>
            </a:r>
            <a:r>
              <a:rPr lang="en-GB" sz="1100" dirty="0">
                <a:latin typeface="Georgia" panose="02040502050405020303" pitchFamily="18" charset="0"/>
              </a:rPr>
              <a:t>King</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24044"/>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c.1100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2" name="Picture 61" descr="Outline of the White Tower">
            <a:extLst>
              <a:ext uri="{FF2B5EF4-FFF2-40B4-BE49-F238E27FC236}">
                <a16:creationId xmlns:a16="http://schemas.microsoft.com/office/drawing/2014/main" id="{8BEA5229-F96F-6726-7B8A-353AC93A2F01}"/>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9208041" y="4868247"/>
            <a:ext cx="1624934" cy="1257918"/>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5337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White Tower completed</a:t>
            </a: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210872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2" name="Picture 71" descr="Rope hanging out the window of a stone tower">
            <a:extLst>
              <a:ext uri="{FF2B5EF4-FFF2-40B4-BE49-F238E27FC236}">
                <a16:creationId xmlns:a16="http://schemas.microsoft.com/office/drawing/2014/main" id="{1D957055-32C2-C503-0630-6DA0A2EFD8D9}"/>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10089970" y="842762"/>
            <a:ext cx="984706" cy="1270447"/>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934595" y="2314904"/>
            <a:ext cx="1409461" cy="846386"/>
          </a:xfrm>
          <a:prstGeom prst="rect">
            <a:avLst/>
          </a:prstGeom>
          <a:noFill/>
        </p:spPr>
        <p:txBody>
          <a:bodyPr wrap="square" rtlCol="0">
            <a:spAutoFit/>
          </a:bodyPr>
          <a:lstStyle/>
          <a:p>
            <a:pPr algn="ctr" defTabSz="144000">
              <a:spcBef>
                <a:spcPts val="600"/>
              </a:spcBef>
            </a:pPr>
            <a:r>
              <a:rPr lang="en-GB" sz="1100" dirty="0" err="1">
                <a:latin typeface="Georgia" panose="02040502050405020303" pitchFamily="18" charset="0"/>
              </a:rPr>
              <a:t>Ranulf</a:t>
            </a:r>
            <a:r>
              <a:rPr lang="en-GB" sz="1100" dirty="0">
                <a:latin typeface="Georgia" panose="02040502050405020303" pitchFamily="18" charset="0"/>
              </a:rPr>
              <a:t> </a:t>
            </a:r>
            <a:r>
              <a:rPr lang="en-GB" sz="1100" dirty="0" err="1">
                <a:latin typeface="Georgia" panose="02040502050405020303" pitchFamily="18" charset="0"/>
              </a:rPr>
              <a:t>Flambard</a:t>
            </a:r>
            <a:r>
              <a:rPr lang="en-GB" sz="1100" dirty="0">
                <a:latin typeface="Georgia" panose="02040502050405020303" pitchFamily="18" charset="0"/>
              </a:rPr>
              <a:t> first prisoner to escape</a:t>
            </a:r>
          </a:p>
          <a:p>
            <a:pPr algn="ctr" defTabSz="144000">
              <a:spcBef>
                <a:spcPts val="600"/>
              </a:spcBef>
            </a:pPr>
            <a:endParaRPr lang="en-GB" sz="1100" dirty="0">
              <a:effectLst/>
              <a:latin typeface="Georgia" panose="02040502050405020303" pitchFamily="18" charset="0"/>
            </a:endParaRP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8509037" y="2808990"/>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9297327" y="3537920"/>
            <a:ext cx="1072056" cy="721277"/>
          </a:xfrm>
          <a:prstGeom prst="rect">
            <a:avLst/>
          </a:prstGeom>
        </p:spPr>
      </p:pic>
      <p:sp>
        <p:nvSpPr>
          <p:cNvPr id="2" name="Title 6">
            <a:extLst>
              <a:ext uri="{FF2B5EF4-FFF2-40B4-BE49-F238E27FC236}">
                <a16:creationId xmlns:a16="http://schemas.microsoft.com/office/drawing/2014/main" id="{2A3FCF90-1B82-E0ED-353F-F4F0D3CD5DBE}"/>
              </a:ext>
              <a:ext uri="{C183D7F6-B498-43B3-948B-1728B52AA6E4}">
                <adec:decorative xmlns:adec="http://schemas.microsoft.com/office/drawing/2017/decorative" val="1"/>
              </a:ext>
            </a:extLst>
          </p:cNvPr>
          <p:cNvSpPr txBox="1">
            <a:spLocks noGrp="1"/>
          </p:cNvSpPr>
          <p:nvPr>
            <p:ph type="title" idx="4294967295"/>
          </p:nvPr>
        </p:nvSpPr>
        <p:spPr>
          <a:xfrm>
            <a:off x="362715" y="-570898"/>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NORMAN TOWER OF LONDON TIMELINE 2</a:t>
            </a:r>
          </a:p>
        </p:txBody>
      </p:sp>
    </p:spTree>
    <p:extLst>
      <p:ext uri="{BB962C8B-B14F-4D97-AF65-F5344CB8AC3E}">
        <p14:creationId xmlns:p14="http://schemas.microsoft.com/office/powerpoint/2010/main" val="472035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NORMAN TOWER OF LONDON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622239" y="2112064"/>
            <a:ext cx="127491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About AD 200</a:t>
            </a:r>
          </a:p>
        </p:txBody>
      </p:sp>
      <p:pic>
        <p:nvPicPr>
          <p:cNvPr id="5" name="Picture 4" descr="A section of wall in a Roman-built fort">
            <a:extLst>
              <a:ext uri="{FF2B5EF4-FFF2-40B4-BE49-F238E27FC236}">
                <a16:creationId xmlns:a16="http://schemas.microsoft.com/office/drawing/2014/main" id="{2F52E409-7377-CBC6-6C26-067AE4AA399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87223" y="919467"/>
            <a:ext cx="1527318" cy="1092778"/>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34139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Stone walls built Roman </a:t>
            </a:r>
            <a:r>
              <a:rPr lang="en-GB" sz="1100" dirty="0" err="1">
                <a:effectLst/>
                <a:latin typeface="Georgia" panose="02040502050405020303" pitchFamily="18" charset="0"/>
              </a:rPr>
              <a:t>Londinium</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414699" y="4124315"/>
            <a:ext cx="1310003"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January 1066</a:t>
            </a:r>
          </a:p>
        </p:txBody>
      </p:sp>
      <p:pic>
        <p:nvPicPr>
          <p:cNvPr id="6" name="Picture 5" descr="Outline of Harold I">
            <a:extLst>
              <a:ext uri="{FF2B5EF4-FFF2-40B4-BE49-F238E27FC236}">
                <a16:creationId xmlns:a16="http://schemas.microsoft.com/office/drawing/2014/main" id="{F1A5ABDE-9CAC-EF34-1ECD-14435AAB69F6}"/>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515054" y="4683573"/>
            <a:ext cx="1239031" cy="1550975"/>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167573" y="4353643"/>
            <a:ext cx="1825182"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the Confessor dies. Harold Godwinson   is King</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2107404"/>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October 1066</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4" name="Picture 63" descr="Sword and shield">
            <a:extLst>
              <a:ext uri="{FF2B5EF4-FFF2-40B4-BE49-F238E27FC236}">
                <a16:creationId xmlns:a16="http://schemas.microsoft.com/office/drawing/2014/main" id="{5AC765F9-D560-B745-BED8-A93BFCFA08CE}"/>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236792" y="786008"/>
            <a:ext cx="1274920" cy="1390822"/>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336732"/>
            <a:ext cx="1574750" cy="261610"/>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Battle of Hastings</a:t>
            </a: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2781142" y="4124044"/>
            <a:ext cx="1672410"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25 December 1066</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9" name="Picture 8" descr="Outline of William the Conqueror, William I">
            <a:extLst>
              <a:ext uri="{FF2B5EF4-FFF2-40B4-BE49-F238E27FC236}">
                <a16:creationId xmlns:a16="http://schemas.microsoft.com/office/drawing/2014/main" id="{46EEC1E2-55D3-EADF-3B72-77F83C1EE60C}"/>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062205" y="4828419"/>
            <a:ext cx="1227834" cy="1412731"/>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59517" y="4353372"/>
            <a:ext cx="1501588" cy="261610"/>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I is King</a:t>
            </a:r>
            <a:r>
              <a:rPr lang="en-GB" sz="1100" dirty="0">
                <a:effectLst/>
                <a:latin typeface="Georgia" panose="02040502050405020303" pitchFamily="18" charset="0"/>
              </a:rPr>
              <a:t> </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211227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1068</a:t>
            </a:r>
          </a:p>
        </p:txBody>
      </p:sp>
      <p:pic>
        <p:nvPicPr>
          <p:cNvPr id="67" name="Picture 66" descr="Outline of Queen Matilda">
            <a:extLst>
              <a:ext uri="{FF2B5EF4-FFF2-40B4-BE49-F238E27FC236}">
                <a16:creationId xmlns:a16="http://schemas.microsoft.com/office/drawing/2014/main" id="{37DB74F7-0E40-E12E-1459-AF2B1C2F3DF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786714" y="715294"/>
            <a:ext cx="1230628" cy="1491232"/>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341599"/>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Matilda is crowned as Queen</a:t>
            </a: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24044"/>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c.1071</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0" name="Picture 9" descr="A book">
            <a:extLst>
              <a:ext uri="{FF2B5EF4-FFF2-40B4-BE49-F238E27FC236}">
                <a16:creationId xmlns:a16="http://schemas.microsoft.com/office/drawing/2014/main" id="{EC8F2F4F-1DAB-4EA3-CD5B-D4C1E5E81270}"/>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614584" y="5004303"/>
            <a:ext cx="1305322" cy="1354464"/>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53372"/>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William of Poitiers writes about Norman Conquest</a:t>
            </a: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410189" y="211226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1075</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6" name="Picture 75" descr="Cross-shaped gravestone">
            <a:extLst>
              <a:ext uri="{FF2B5EF4-FFF2-40B4-BE49-F238E27FC236}">
                <a16:creationId xmlns:a16="http://schemas.microsoft.com/office/drawing/2014/main" id="{9FC3CBEB-2E6C-9265-68A8-F7E5102143B6}"/>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337268" y="738625"/>
            <a:ext cx="1282248" cy="1442529"/>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22844" y="2341593"/>
            <a:ext cx="1634175"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Edward’s wife            Edith dies</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2404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c.1070s</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A brick or stone wall being built">
            <a:extLst>
              <a:ext uri="{FF2B5EF4-FFF2-40B4-BE49-F238E27FC236}">
                <a16:creationId xmlns:a16="http://schemas.microsoft.com/office/drawing/2014/main" id="{80E2BAA7-E036-217C-E8E6-4DA9EEDDD388}"/>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6009710" y="5101697"/>
            <a:ext cx="1501588" cy="1058333"/>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5337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White Tower building begins</a:t>
            </a:r>
          </a:p>
        </p:txBody>
      </p:sp>
      <p:pic>
        <p:nvPicPr>
          <p:cNvPr id="40" name="Picture 39" descr="Quill and ink sitting on parchment with writing on it">
            <a:extLst>
              <a:ext uri="{FF2B5EF4-FFF2-40B4-BE49-F238E27FC236}">
                <a16:creationId xmlns:a16="http://schemas.microsoft.com/office/drawing/2014/main" id="{AF0A5FF8-DF42-357F-AAC6-E038A486F7CB}"/>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6964003" y="773421"/>
            <a:ext cx="1063276" cy="1245909"/>
          </a:xfrm>
          <a:prstGeom prst="rect">
            <a:avLst/>
          </a:prstGeom>
        </p:spPr>
      </p:pic>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959613" y="2119313"/>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1085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2404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1087</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0" name="Picture 69" descr="Outline of William II">
            <a:extLst>
              <a:ext uri="{FF2B5EF4-FFF2-40B4-BE49-F238E27FC236}">
                <a16:creationId xmlns:a16="http://schemas.microsoft.com/office/drawing/2014/main" id="{BDBFDE1E-AB8B-D419-1F00-D8C1988493EA}"/>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7726765" y="4757174"/>
            <a:ext cx="1185505" cy="1549060"/>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5337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William I </a:t>
            </a:r>
            <a:r>
              <a:rPr lang="en-GB" sz="1100" dirty="0">
                <a:latin typeface="Georgia" panose="02040502050405020303" pitchFamily="18" charset="0"/>
              </a:rPr>
              <a:t>dies. William II is King</a:t>
            </a:r>
            <a:endParaRPr lang="en-GB" sz="1100" dirty="0">
              <a:effectLst/>
              <a:latin typeface="Georgia" panose="02040502050405020303" pitchFamily="18" charset="0"/>
            </a:endParaRPr>
          </a:p>
        </p:txBody>
      </p:sp>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348641"/>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William I begins survey </a:t>
            </a:r>
            <a:br>
              <a:rPr lang="en-GB" sz="1100" dirty="0">
                <a:effectLst/>
                <a:latin typeface="Georgia" panose="02040502050405020303" pitchFamily="18" charset="0"/>
              </a:rPr>
            </a:br>
            <a:r>
              <a:rPr lang="en-GB" sz="1100" dirty="0">
                <a:effectLst/>
                <a:latin typeface="Georgia" panose="02040502050405020303" pitchFamily="18" charset="0"/>
              </a:rPr>
              <a:t>‘Domesday Book’</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493805" y="2113212"/>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1100</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3" name="Picture 12" descr="A outline of Henry I, a man wearing a crown with a beard">
            <a:extLst>
              <a:ext uri="{FF2B5EF4-FFF2-40B4-BE49-F238E27FC236}">
                <a16:creationId xmlns:a16="http://schemas.microsoft.com/office/drawing/2014/main" id="{5FDA3A4A-8B82-6794-2DEC-4238C260C5FE}"/>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8531771" y="711170"/>
            <a:ext cx="973493" cy="1404121"/>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0612" y="2319395"/>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William II dies. Henry I is </a:t>
            </a:r>
            <a:r>
              <a:rPr lang="en-GB" sz="1100" dirty="0">
                <a:latin typeface="Georgia" panose="02040502050405020303" pitchFamily="18" charset="0"/>
              </a:rPr>
              <a:t>King</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24044"/>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c.1100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2" name="Picture 61" descr="Outline of the White Tower">
            <a:extLst>
              <a:ext uri="{FF2B5EF4-FFF2-40B4-BE49-F238E27FC236}">
                <a16:creationId xmlns:a16="http://schemas.microsoft.com/office/drawing/2014/main" id="{8BEA5229-F96F-6726-7B8A-353AC93A2F01}"/>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9208041" y="4868247"/>
            <a:ext cx="1624934" cy="1257918"/>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53372"/>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White Tower completed</a:t>
            </a: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210872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2" name="Picture 71" descr="Rope hanging out the window of a stone tower">
            <a:extLst>
              <a:ext uri="{FF2B5EF4-FFF2-40B4-BE49-F238E27FC236}">
                <a16:creationId xmlns:a16="http://schemas.microsoft.com/office/drawing/2014/main" id="{1D957055-32C2-C503-0630-6DA0A2EFD8D9}"/>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10089970" y="842762"/>
            <a:ext cx="984706" cy="1270447"/>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934595" y="2314904"/>
            <a:ext cx="1409461" cy="846386"/>
          </a:xfrm>
          <a:prstGeom prst="rect">
            <a:avLst/>
          </a:prstGeom>
          <a:noFill/>
        </p:spPr>
        <p:txBody>
          <a:bodyPr wrap="square" rtlCol="0">
            <a:spAutoFit/>
          </a:bodyPr>
          <a:lstStyle/>
          <a:p>
            <a:pPr algn="ctr" defTabSz="144000">
              <a:spcBef>
                <a:spcPts val="600"/>
              </a:spcBef>
            </a:pPr>
            <a:r>
              <a:rPr lang="en-GB" sz="1100" dirty="0" err="1">
                <a:latin typeface="Georgia" panose="02040502050405020303" pitchFamily="18" charset="0"/>
              </a:rPr>
              <a:t>Ranulf</a:t>
            </a:r>
            <a:r>
              <a:rPr lang="en-GB" sz="1100" dirty="0">
                <a:latin typeface="Georgia" panose="02040502050405020303" pitchFamily="18" charset="0"/>
              </a:rPr>
              <a:t> </a:t>
            </a:r>
            <a:r>
              <a:rPr lang="en-GB" sz="1100" dirty="0" err="1">
                <a:latin typeface="Georgia" panose="02040502050405020303" pitchFamily="18" charset="0"/>
              </a:rPr>
              <a:t>Flambard</a:t>
            </a:r>
            <a:r>
              <a:rPr lang="en-GB" sz="1100" dirty="0">
                <a:latin typeface="Georgia" panose="02040502050405020303" pitchFamily="18" charset="0"/>
              </a:rPr>
              <a:t> first prisoner to escape</a:t>
            </a:r>
          </a:p>
          <a:p>
            <a:pPr algn="ctr" defTabSz="144000">
              <a:spcBef>
                <a:spcPts val="600"/>
              </a:spcBef>
            </a:pPr>
            <a:endParaRPr lang="en-GB" sz="1100" dirty="0">
              <a:effectLst/>
              <a:latin typeface="Georgia" panose="02040502050405020303" pitchFamily="18" charset="0"/>
            </a:endParaRP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8509037" y="2808990"/>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9297327" y="3537920"/>
            <a:ext cx="1072056" cy="721277"/>
          </a:xfrm>
          <a:prstGeom prst="rect">
            <a:avLst/>
          </a:prstGeom>
        </p:spPr>
      </p:pic>
      <p:sp>
        <p:nvSpPr>
          <p:cNvPr id="4" name="Title 6">
            <a:extLst>
              <a:ext uri="{FF2B5EF4-FFF2-40B4-BE49-F238E27FC236}">
                <a16:creationId xmlns:a16="http://schemas.microsoft.com/office/drawing/2014/main" id="{AE9CA702-B90A-1D68-0B71-0BBDE1922797}"/>
              </a:ext>
              <a:ext uri="{C183D7F6-B498-43B3-948B-1728B52AA6E4}">
                <adec:decorative xmlns:adec="http://schemas.microsoft.com/office/drawing/2017/decorative" val="1"/>
              </a:ext>
            </a:extLst>
          </p:cNvPr>
          <p:cNvSpPr txBox="1">
            <a:spLocks noGrp="1"/>
          </p:cNvSpPr>
          <p:nvPr>
            <p:ph type="title" idx="4294967295"/>
          </p:nvPr>
        </p:nvSpPr>
        <p:spPr>
          <a:xfrm>
            <a:off x="362715" y="-570898"/>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NORMAN TOWER OF LONDON TIMELINE 3</a:t>
            </a:r>
          </a:p>
        </p:txBody>
      </p:sp>
    </p:spTree>
    <p:extLst>
      <p:ext uri="{BB962C8B-B14F-4D97-AF65-F5344CB8AC3E}">
        <p14:creationId xmlns:p14="http://schemas.microsoft.com/office/powerpoint/2010/main" val="3622721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5705013"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Who was the first prisoner to escape from the Tower?</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3" y="1725587"/>
            <a:ext cx="7327983"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When was William I crowned King?</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17861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2" y="2337044"/>
            <a:ext cx="10631083" cy="584775"/>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Roughly h</a:t>
            </a:r>
            <a:r>
              <a:rPr lang="en-GB" sz="1600" dirty="0">
                <a:effectLst/>
                <a:latin typeface="Georgia" panose="02040502050405020303" pitchFamily="18" charset="0"/>
                <a:ea typeface="Open Sans" panose="020B0606030504020204" pitchFamily="34" charset="0"/>
                <a:cs typeface="Open Sans" panose="020B0606030504020204" pitchFamily="34" charset="0"/>
              </a:rPr>
              <a:t>ow many years after the Battle of Hastings did William I start his survey (recording the property and </a:t>
            </a:r>
            <a:r>
              <a:rPr lang="en-GB" sz="1600" dirty="0">
                <a:latin typeface="Georgia" panose="02040502050405020303" pitchFamily="18" charset="0"/>
                <a:ea typeface="Open Sans" panose="020B0606030504020204" pitchFamily="34" charset="0"/>
                <a:cs typeface="Open Sans" panose="020B0606030504020204" pitchFamily="34" charset="0"/>
              </a:rPr>
              <a:t>land in his kingdom)</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4858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305683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219335"/>
            <a:ext cx="9318225"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Roughly how long did it take to build the White Tower? </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21933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885894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31d596bc-3970-4961-a954-aa047f23021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1BB1874974E48942C34E2F324132B" ma:contentTypeVersion="16" ma:contentTypeDescription="Create a new document." ma:contentTypeScope="" ma:versionID="b139b4af50cd36c4b389b7852cbdb0cc">
  <xsd:schema xmlns:xsd="http://www.w3.org/2001/XMLSchema" xmlns:xs="http://www.w3.org/2001/XMLSchema" xmlns:p="http://schemas.microsoft.com/office/2006/metadata/properties" xmlns:ns3="31d596bc-3970-4961-a954-aa047f23021d" xmlns:ns4="66780ec6-367a-4d76-a92d-b6cfe4c4ea3e" targetNamespace="http://schemas.microsoft.com/office/2006/metadata/properties" ma:root="true" ma:fieldsID="99989eefe0ed8b30a74387c56e686d7a" ns3:_="" ns4:_="">
    <xsd:import namespace="31d596bc-3970-4961-a954-aa047f23021d"/>
    <xsd:import namespace="66780ec6-367a-4d76-a92d-b6cfe4c4ea3e"/>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d596bc-3970-4961-a954-aa047f230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780ec6-367a-4d76-a92d-b6cfe4c4ea3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43F6A4-7BED-4B17-80BC-1BFF0DFD66B2}">
  <ds:schemaRefs>
    <ds:schemaRef ds:uri="http://schemas.microsoft.com/sharepoint/v3/contenttype/forms"/>
  </ds:schemaRefs>
</ds:datastoreItem>
</file>

<file path=customXml/itemProps2.xml><?xml version="1.0" encoding="utf-8"?>
<ds:datastoreItem xmlns:ds="http://schemas.openxmlformats.org/officeDocument/2006/customXml" ds:itemID="{CB3A52B0-74CC-4FDE-A853-3A8DD9711C10}">
  <ds:schemaRefs>
    <ds:schemaRef ds:uri="http://schemas.openxmlformats.org/package/2006/metadata/core-properties"/>
    <ds:schemaRef ds:uri="http://schemas.microsoft.com/office/infopath/2007/PartnerControls"/>
    <ds:schemaRef ds:uri="http://www.w3.org/XML/1998/namespace"/>
    <ds:schemaRef ds:uri="http://schemas.microsoft.com/office/2006/documentManagement/types"/>
    <ds:schemaRef ds:uri="http://purl.org/dc/terms/"/>
    <ds:schemaRef ds:uri="http://purl.org/dc/dcmitype/"/>
    <ds:schemaRef ds:uri="http://purl.org/dc/elements/1.1/"/>
    <ds:schemaRef ds:uri="66780ec6-367a-4d76-a92d-b6cfe4c4ea3e"/>
    <ds:schemaRef ds:uri="31d596bc-3970-4961-a954-aa047f23021d"/>
    <ds:schemaRef ds:uri="http://schemas.microsoft.com/office/2006/metadata/properties"/>
  </ds:schemaRefs>
</ds:datastoreItem>
</file>

<file path=customXml/itemProps3.xml><?xml version="1.0" encoding="utf-8"?>
<ds:datastoreItem xmlns:ds="http://schemas.openxmlformats.org/officeDocument/2006/customXml" ds:itemID="{F1CD4714-35DB-4E0E-A68D-1AC8C51A3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d596bc-3970-4961-a954-aa047f23021d"/>
    <ds:schemaRef ds:uri="66780ec6-367a-4d76-a92d-b6cfe4c4ea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10579</TotalTime>
  <Words>700</Words>
  <Application>Microsoft Office PowerPoint</Application>
  <PresentationFormat>Widescreen</PresentationFormat>
  <Paragraphs>120</Paragraphs>
  <Slides>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WHEN ARE WE?</vt:lpstr>
      <vt:lpstr>NORMAN TOWER OF LONDON TIMELINE</vt:lpstr>
      <vt:lpstr>NORMAN TOWER OF LONDON TIMELINE 2</vt:lpstr>
      <vt:lpstr>NORMAN TOWER OF LONDON TIMELINE 3</vt:lpstr>
      <vt:lpstr>CLASSROOM TASKS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50</cp:revision>
  <dcterms:created xsi:type="dcterms:W3CDTF">2023-08-03T09:37:27Z</dcterms:created>
  <dcterms:modified xsi:type="dcterms:W3CDTF">2024-05-02T11:22:09Z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0x0101002E21BB1874974E48942C34E2F324132B</vt:lpwstr>
  </property>
</Properties>
</file>