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6" r:id="rId2"/>
    <p:sldId id="258" r:id="rId3"/>
    <p:sldId id="272" r:id="rId4"/>
    <p:sldId id="260" r:id="rId5"/>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15:guide id="1" orient="horz" pos="386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69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2334B4-45D5-4181-AA86-4A6D21595B2C}" v="5" dt="2024-06-25T14:05:05.918"/>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10"/>
    <p:restoredTop sz="94694"/>
  </p:normalViewPr>
  <p:slideViewPr>
    <p:cSldViewPr snapToGrid="0" showGuides="1">
      <p:cViewPr varScale="1">
        <p:scale>
          <a:sx n="76" d="100"/>
          <a:sy n="76" d="100"/>
        </p:scale>
        <p:origin x="51" y="453"/>
      </p:cViewPr>
      <p:guideLst>
        <p:guide orient="horz" pos="3861"/>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bf124abb-9a2b-4602-9121-6ae61623fa8e" providerId="ADAL" clId="{3C2334B4-45D5-4181-AA86-4A6D21595B2C}"/>
    <pc:docChg chg="undo custSel modSld">
      <pc:chgData name="Rosie Cooper" userId="bf124abb-9a2b-4602-9121-6ae61623fa8e" providerId="ADAL" clId="{3C2334B4-45D5-4181-AA86-4A6D21595B2C}" dt="2024-06-25T14:00:01.432" v="240" actId="14429"/>
      <pc:docMkLst>
        <pc:docMk/>
      </pc:docMkLst>
      <pc:sldChg chg="addSp delSp modSp mod">
        <pc:chgData name="Rosie Cooper" userId="bf124abb-9a2b-4602-9121-6ae61623fa8e" providerId="ADAL" clId="{3C2334B4-45D5-4181-AA86-4A6D21595B2C}" dt="2024-06-25T13:59:13.680" v="226" actId="20577"/>
        <pc:sldMkLst>
          <pc:docMk/>
          <pc:sldMk cId="0" sldId="258"/>
        </pc:sldMkLst>
        <pc:spChg chg="add mod">
          <ac:chgData name="Rosie Cooper" userId="bf124abb-9a2b-4602-9121-6ae61623fa8e" providerId="ADAL" clId="{3C2334B4-45D5-4181-AA86-4A6D21595B2C}" dt="2024-06-17T09:44:08.822" v="33" actId="1076"/>
          <ac:spMkLst>
            <pc:docMk/>
            <pc:sldMk cId="0" sldId="258"/>
            <ac:spMk id="5" creationId="{E8E9B3C0-EF77-E166-BA79-528F720CFCC9}"/>
          </ac:spMkLst>
        </pc:spChg>
        <pc:spChg chg="add del mod">
          <ac:chgData name="Rosie Cooper" userId="bf124abb-9a2b-4602-9121-6ae61623fa8e" providerId="ADAL" clId="{3C2334B4-45D5-4181-AA86-4A6D21595B2C}" dt="2024-06-25T13:58:58.336" v="212" actId="478"/>
          <ac:spMkLst>
            <pc:docMk/>
            <pc:sldMk cId="0" sldId="258"/>
            <ac:spMk id="8" creationId="{A35DD410-B295-CDFB-0B88-4D3F86981DF5}"/>
          </ac:spMkLst>
        </pc:spChg>
        <pc:spChg chg="add mod">
          <ac:chgData name="Rosie Cooper" userId="bf124abb-9a2b-4602-9121-6ae61623fa8e" providerId="ADAL" clId="{3C2334B4-45D5-4181-AA86-4A6D21595B2C}" dt="2024-06-25T13:59:13.680" v="226" actId="20577"/>
          <ac:spMkLst>
            <pc:docMk/>
            <pc:sldMk cId="0" sldId="258"/>
            <ac:spMk id="9" creationId="{1396FD7A-17C9-ECFC-C309-B35EECB51EDB}"/>
          </ac:spMkLst>
        </pc:spChg>
        <pc:spChg chg="del mod">
          <ac:chgData name="Rosie Cooper" userId="bf124abb-9a2b-4602-9121-6ae61623fa8e" providerId="ADAL" clId="{3C2334B4-45D5-4181-AA86-4A6D21595B2C}" dt="2024-06-25T13:58:54.358" v="211" actId="478"/>
          <ac:spMkLst>
            <pc:docMk/>
            <pc:sldMk cId="0" sldId="258"/>
            <ac:spMk id="201" creationId="{00000000-0000-0000-0000-000000000000}"/>
          </ac:spMkLst>
        </pc:spChg>
        <pc:spChg chg="mod">
          <ac:chgData name="Rosie Cooper" userId="bf124abb-9a2b-4602-9121-6ae61623fa8e" providerId="ADAL" clId="{3C2334B4-45D5-4181-AA86-4A6D21595B2C}" dt="2024-06-25T13:58:00.666" v="206" actId="1038"/>
          <ac:spMkLst>
            <pc:docMk/>
            <pc:sldMk cId="0" sldId="258"/>
            <ac:spMk id="202" creationId="{00000000-0000-0000-0000-000000000000}"/>
          </ac:spMkLst>
        </pc:spChg>
        <pc:spChg chg="mod">
          <ac:chgData name="Rosie Cooper" userId="bf124abb-9a2b-4602-9121-6ae61623fa8e" providerId="ADAL" clId="{3C2334B4-45D5-4181-AA86-4A6D21595B2C}" dt="2024-06-25T13:58:00.666" v="206" actId="1038"/>
          <ac:spMkLst>
            <pc:docMk/>
            <pc:sldMk cId="0" sldId="258"/>
            <ac:spMk id="203" creationId="{00000000-0000-0000-0000-000000000000}"/>
          </ac:spMkLst>
        </pc:spChg>
        <pc:spChg chg="mod">
          <ac:chgData name="Rosie Cooper" userId="bf124abb-9a2b-4602-9121-6ae61623fa8e" providerId="ADAL" clId="{3C2334B4-45D5-4181-AA86-4A6D21595B2C}" dt="2024-06-25T13:58:00.666" v="206" actId="1038"/>
          <ac:spMkLst>
            <pc:docMk/>
            <pc:sldMk cId="0" sldId="258"/>
            <ac:spMk id="204" creationId="{00000000-0000-0000-0000-000000000000}"/>
          </ac:spMkLst>
        </pc:spChg>
        <pc:spChg chg="mod">
          <ac:chgData name="Rosie Cooper" userId="bf124abb-9a2b-4602-9121-6ae61623fa8e" providerId="ADAL" clId="{3C2334B4-45D5-4181-AA86-4A6D21595B2C}" dt="2024-06-25T13:58:00.666" v="206" actId="1038"/>
          <ac:spMkLst>
            <pc:docMk/>
            <pc:sldMk cId="0" sldId="258"/>
            <ac:spMk id="205" creationId="{00000000-0000-0000-0000-000000000000}"/>
          </ac:spMkLst>
        </pc:spChg>
        <pc:spChg chg="mod">
          <ac:chgData name="Rosie Cooper" userId="bf124abb-9a2b-4602-9121-6ae61623fa8e" providerId="ADAL" clId="{3C2334B4-45D5-4181-AA86-4A6D21595B2C}" dt="2024-06-25T13:58:00.666" v="206" actId="1038"/>
          <ac:spMkLst>
            <pc:docMk/>
            <pc:sldMk cId="0" sldId="258"/>
            <ac:spMk id="206" creationId="{00000000-0000-0000-0000-000000000000}"/>
          </ac:spMkLst>
        </pc:spChg>
        <pc:spChg chg="mod">
          <ac:chgData name="Rosie Cooper" userId="bf124abb-9a2b-4602-9121-6ae61623fa8e" providerId="ADAL" clId="{3C2334B4-45D5-4181-AA86-4A6D21595B2C}" dt="2024-06-25T13:58:00.666" v="206" actId="1038"/>
          <ac:spMkLst>
            <pc:docMk/>
            <pc:sldMk cId="0" sldId="258"/>
            <ac:spMk id="207" creationId="{00000000-0000-0000-0000-000000000000}"/>
          </ac:spMkLst>
        </pc:spChg>
        <pc:spChg chg="mod">
          <ac:chgData name="Rosie Cooper" userId="bf124abb-9a2b-4602-9121-6ae61623fa8e" providerId="ADAL" clId="{3C2334B4-45D5-4181-AA86-4A6D21595B2C}" dt="2024-06-25T13:56:33.213" v="135" actId="1038"/>
          <ac:spMkLst>
            <pc:docMk/>
            <pc:sldMk cId="0" sldId="258"/>
            <ac:spMk id="208" creationId="{00000000-0000-0000-0000-000000000000}"/>
          </ac:spMkLst>
        </pc:spChg>
        <pc:spChg chg="mod">
          <ac:chgData name="Rosie Cooper" userId="bf124abb-9a2b-4602-9121-6ae61623fa8e" providerId="ADAL" clId="{3C2334B4-45D5-4181-AA86-4A6D21595B2C}" dt="2024-06-25T13:56:33.213" v="135" actId="1038"/>
          <ac:spMkLst>
            <pc:docMk/>
            <pc:sldMk cId="0" sldId="258"/>
            <ac:spMk id="209" creationId="{00000000-0000-0000-0000-000000000000}"/>
          </ac:spMkLst>
        </pc:spChg>
        <pc:spChg chg="mod">
          <ac:chgData name="Rosie Cooper" userId="bf124abb-9a2b-4602-9121-6ae61623fa8e" providerId="ADAL" clId="{3C2334B4-45D5-4181-AA86-4A6D21595B2C}" dt="2024-06-25T13:57:44.526" v="186" actId="1037"/>
          <ac:spMkLst>
            <pc:docMk/>
            <pc:sldMk cId="0" sldId="258"/>
            <ac:spMk id="210" creationId="{00000000-0000-0000-0000-000000000000}"/>
          </ac:spMkLst>
        </pc:spChg>
        <pc:spChg chg="mod">
          <ac:chgData name="Rosie Cooper" userId="bf124abb-9a2b-4602-9121-6ae61623fa8e" providerId="ADAL" clId="{3C2334B4-45D5-4181-AA86-4A6D21595B2C}" dt="2024-06-25T13:57:44.526" v="186" actId="1037"/>
          <ac:spMkLst>
            <pc:docMk/>
            <pc:sldMk cId="0" sldId="258"/>
            <ac:spMk id="211" creationId="{00000000-0000-0000-0000-000000000000}"/>
          </ac:spMkLst>
        </pc:spChg>
        <pc:spChg chg="mod">
          <ac:chgData name="Rosie Cooper" userId="bf124abb-9a2b-4602-9121-6ae61623fa8e" providerId="ADAL" clId="{3C2334B4-45D5-4181-AA86-4A6D21595B2C}" dt="2024-06-25T13:56:14.480" v="86" actId="1038"/>
          <ac:spMkLst>
            <pc:docMk/>
            <pc:sldMk cId="0" sldId="258"/>
            <ac:spMk id="212" creationId="{00000000-0000-0000-0000-000000000000}"/>
          </ac:spMkLst>
        </pc:spChg>
        <pc:spChg chg="mod">
          <ac:chgData name="Rosie Cooper" userId="bf124abb-9a2b-4602-9121-6ae61623fa8e" providerId="ADAL" clId="{3C2334B4-45D5-4181-AA86-4A6D21595B2C}" dt="2024-06-25T13:56:14.480" v="86" actId="1038"/>
          <ac:spMkLst>
            <pc:docMk/>
            <pc:sldMk cId="0" sldId="258"/>
            <ac:spMk id="213" creationId="{00000000-0000-0000-0000-000000000000}"/>
          </ac:spMkLst>
        </pc:spChg>
        <pc:spChg chg="mod">
          <ac:chgData name="Rosie Cooper" userId="bf124abb-9a2b-4602-9121-6ae61623fa8e" providerId="ADAL" clId="{3C2334B4-45D5-4181-AA86-4A6D21595B2C}" dt="2024-06-25T13:56:14.480" v="86" actId="1038"/>
          <ac:spMkLst>
            <pc:docMk/>
            <pc:sldMk cId="0" sldId="258"/>
            <ac:spMk id="214" creationId="{00000000-0000-0000-0000-000000000000}"/>
          </ac:spMkLst>
        </pc:spChg>
        <pc:spChg chg="mod">
          <ac:chgData name="Rosie Cooper" userId="bf124abb-9a2b-4602-9121-6ae61623fa8e" providerId="ADAL" clId="{3C2334B4-45D5-4181-AA86-4A6D21595B2C}" dt="2024-06-25T13:56:14.480" v="86" actId="1038"/>
          <ac:spMkLst>
            <pc:docMk/>
            <pc:sldMk cId="0" sldId="258"/>
            <ac:spMk id="215" creationId="{00000000-0000-0000-0000-000000000000}"/>
          </ac:spMkLst>
        </pc:spChg>
        <pc:spChg chg="mod">
          <ac:chgData name="Rosie Cooper" userId="bf124abb-9a2b-4602-9121-6ae61623fa8e" providerId="ADAL" clId="{3C2334B4-45D5-4181-AA86-4A6D21595B2C}" dt="2024-06-25T13:56:14.480" v="86" actId="1038"/>
          <ac:spMkLst>
            <pc:docMk/>
            <pc:sldMk cId="0" sldId="258"/>
            <ac:spMk id="216" creationId="{00000000-0000-0000-0000-000000000000}"/>
          </ac:spMkLst>
        </pc:spChg>
        <pc:spChg chg="mod">
          <ac:chgData name="Rosie Cooper" userId="bf124abb-9a2b-4602-9121-6ae61623fa8e" providerId="ADAL" clId="{3C2334B4-45D5-4181-AA86-4A6D21595B2C}" dt="2024-06-25T13:56:14.480" v="86" actId="1038"/>
          <ac:spMkLst>
            <pc:docMk/>
            <pc:sldMk cId="0" sldId="258"/>
            <ac:spMk id="217" creationId="{00000000-0000-0000-0000-000000000000}"/>
          </ac:spMkLst>
        </pc:spChg>
        <pc:spChg chg="mod">
          <ac:chgData name="Rosie Cooper" userId="bf124abb-9a2b-4602-9121-6ae61623fa8e" providerId="ADAL" clId="{3C2334B4-45D5-4181-AA86-4A6D21595B2C}" dt="2024-06-25T13:57:44.526" v="186" actId="1037"/>
          <ac:spMkLst>
            <pc:docMk/>
            <pc:sldMk cId="0" sldId="258"/>
            <ac:spMk id="218" creationId="{00000000-0000-0000-0000-000000000000}"/>
          </ac:spMkLst>
        </pc:spChg>
        <pc:spChg chg="mod">
          <ac:chgData name="Rosie Cooper" userId="bf124abb-9a2b-4602-9121-6ae61623fa8e" providerId="ADAL" clId="{3C2334B4-45D5-4181-AA86-4A6D21595B2C}" dt="2024-06-25T13:57:44.526" v="186" actId="1037"/>
          <ac:spMkLst>
            <pc:docMk/>
            <pc:sldMk cId="0" sldId="258"/>
            <ac:spMk id="219" creationId="{00000000-0000-0000-0000-000000000000}"/>
          </ac:spMkLst>
        </pc:spChg>
        <pc:spChg chg="mod">
          <ac:chgData name="Rosie Cooper" userId="bf124abb-9a2b-4602-9121-6ae61623fa8e" providerId="ADAL" clId="{3C2334B4-45D5-4181-AA86-4A6D21595B2C}" dt="2024-06-25T13:57:44.526" v="186" actId="1037"/>
          <ac:spMkLst>
            <pc:docMk/>
            <pc:sldMk cId="0" sldId="258"/>
            <ac:spMk id="220" creationId="{00000000-0000-0000-0000-000000000000}"/>
          </ac:spMkLst>
        </pc:spChg>
        <pc:spChg chg="mod">
          <ac:chgData name="Rosie Cooper" userId="bf124abb-9a2b-4602-9121-6ae61623fa8e" providerId="ADAL" clId="{3C2334B4-45D5-4181-AA86-4A6D21595B2C}" dt="2024-06-25T13:57:44.526" v="186" actId="1037"/>
          <ac:spMkLst>
            <pc:docMk/>
            <pc:sldMk cId="0" sldId="258"/>
            <ac:spMk id="221" creationId="{00000000-0000-0000-0000-000000000000}"/>
          </ac:spMkLst>
        </pc:spChg>
        <pc:spChg chg="mod">
          <ac:chgData name="Rosie Cooper" userId="bf124abb-9a2b-4602-9121-6ae61623fa8e" providerId="ADAL" clId="{3C2334B4-45D5-4181-AA86-4A6D21595B2C}" dt="2024-06-25T13:56:33.213" v="135" actId="1038"/>
          <ac:spMkLst>
            <pc:docMk/>
            <pc:sldMk cId="0" sldId="258"/>
            <ac:spMk id="222" creationId="{00000000-0000-0000-0000-000000000000}"/>
          </ac:spMkLst>
        </pc:spChg>
        <pc:spChg chg="mod">
          <ac:chgData name="Rosie Cooper" userId="bf124abb-9a2b-4602-9121-6ae61623fa8e" providerId="ADAL" clId="{3C2334B4-45D5-4181-AA86-4A6D21595B2C}" dt="2024-06-25T13:56:33.213" v="135" actId="1038"/>
          <ac:spMkLst>
            <pc:docMk/>
            <pc:sldMk cId="0" sldId="258"/>
            <ac:spMk id="223" creationId="{00000000-0000-0000-0000-000000000000}"/>
          </ac:spMkLst>
        </pc:spChg>
        <pc:spChg chg="mod">
          <ac:chgData name="Rosie Cooper" userId="bf124abb-9a2b-4602-9121-6ae61623fa8e" providerId="ADAL" clId="{3C2334B4-45D5-4181-AA86-4A6D21595B2C}" dt="2024-06-25T13:58:00.666" v="206" actId="1038"/>
          <ac:spMkLst>
            <pc:docMk/>
            <pc:sldMk cId="0" sldId="258"/>
            <ac:spMk id="224" creationId="{00000000-0000-0000-0000-000000000000}"/>
          </ac:spMkLst>
        </pc:spChg>
        <pc:spChg chg="mod">
          <ac:chgData name="Rosie Cooper" userId="bf124abb-9a2b-4602-9121-6ae61623fa8e" providerId="ADAL" clId="{3C2334B4-45D5-4181-AA86-4A6D21595B2C}" dt="2024-06-25T13:58:00.666" v="206" actId="1038"/>
          <ac:spMkLst>
            <pc:docMk/>
            <pc:sldMk cId="0" sldId="258"/>
            <ac:spMk id="225" creationId="{00000000-0000-0000-0000-000000000000}"/>
          </ac:spMkLst>
        </pc:spChg>
        <pc:spChg chg="mod">
          <ac:chgData name="Rosie Cooper" userId="bf124abb-9a2b-4602-9121-6ae61623fa8e" providerId="ADAL" clId="{3C2334B4-45D5-4181-AA86-4A6D21595B2C}" dt="2024-06-25T13:57:44.526" v="186" actId="1037"/>
          <ac:spMkLst>
            <pc:docMk/>
            <pc:sldMk cId="0" sldId="258"/>
            <ac:spMk id="240" creationId="{00000000-0000-0000-0000-000000000000}"/>
          </ac:spMkLst>
        </pc:spChg>
        <pc:spChg chg="mod">
          <ac:chgData name="Rosie Cooper" userId="bf124abb-9a2b-4602-9121-6ae61623fa8e" providerId="ADAL" clId="{3C2334B4-45D5-4181-AA86-4A6D21595B2C}" dt="2024-06-25T13:57:44.526" v="186" actId="1037"/>
          <ac:spMkLst>
            <pc:docMk/>
            <pc:sldMk cId="0" sldId="258"/>
            <ac:spMk id="241" creationId="{00000000-0000-0000-0000-000000000000}"/>
          </ac:spMkLst>
        </pc:spChg>
        <pc:picChg chg="mod">
          <ac:chgData name="Rosie Cooper" userId="bf124abb-9a2b-4602-9121-6ae61623fa8e" providerId="ADAL" clId="{3C2334B4-45D5-4181-AA86-4A6D21595B2C}" dt="2024-06-25T13:56:33.213" v="135" actId="1038"/>
          <ac:picMkLst>
            <pc:docMk/>
            <pc:sldMk cId="0" sldId="258"/>
            <ac:picMk id="2" creationId="{0A58A02F-BD5D-7326-C1C0-E2EFA307E649}"/>
          </ac:picMkLst>
        </pc:picChg>
        <pc:picChg chg="mod">
          <ac:chgData name="Rosie Cooper" userId="bf124abb-9a2b-4602-9121-6ae61623fa8e" providerId="ADAL" clId="{3C2334B4-45D5-4181-AA86-4A6D21595B2C}" dt="2024-06-25T13:57:44.526" v="186" actId="1037"/>
          <ac:picMkLst>
            <pc:docMk/>
            <pc:sldMk cId="0" sldId="258"/>
            <ac:picMk id="3" creationId="{7EB6F685-CA5F-AD3C-E0B5-144F0CFE1292}"/>
          </ac:picMkLst>
        </pc:picChg>
        <pc:picChg chg="ord">
          <ac:chgData name="Rosie Cooper" userId="bf124abb-9a2b-4602-9121-6ae61623fa8e" providerId="ADAL" clId="{3C2334B4-45D5-4181-AA86-4A6D21595B2C}" dt="2024-06-25T13:55:46.215" v="40" actId="13244"/>
          <ac:picMkLst>
            <pc:docMk/>
            <pc:sldMk cId="0" sldId="258"/>
            <ac:picMk id="4" creationId="{2D4EDB03-85DB-5CE5-C93E-E7DE7E207B7E}"/>
          </ac:picMkLst>
        </pc:picChg>
        <pc:picChg chg="mod modVis">
          <ac:chgData name="Rosie Cooper" userId="bf124abb-9a2b-4602-9121-6ae61623fa8e" providerId="ADAL" clId="{3C2334B4-45D5-4181-AA86-4A6D21595B2C}" dt="2024-06-25T13:58:47.588" v="210" actId="1076"/>
          <ac:picMkLst>
            <pc:docMk/>
            <pc:sldMk cId="0" sldId="258"/>
            <ac:picMk id="200" creationId="{00000000-0000-0000-0000-000000000000}"/>
          </ac:picMkLst>
        </pc:picChg>
        <pc:picChg chg="mod">
          <ac:chgData name="Rosie Cooper" userId="bf124abb-9a2b-4602-9121-6ae61623fa8e" providerId="ADAL" clId="{3C2334B4-45D5-4181-AA86-4A6D21595B2C}" dt="2024-06-25T13:58:00.666" v="206" actId="1038"/>
          <ac:picMkLst>
            <pc:docMk/>
            <pc:sldMk cId="0" sldId="258"/>
            <ac:picMk id="227" creationId="{00000000-0000-0000-0000-000000000000}"/>
          </ac:picMkLst>
        </pc:picChg>
        <pc:picChg chg="mod">
          <ac:chgData name="Rosie Cooper" userId="bf124abb-9a2b-4602-9121-6ae61623fa8e" providerId="ADAL" clId="{3C2334B4-45D5-4181-AA86-4A6D21595B2C}" dt="2024-06-25T13:58:00.666" v="206" actId="1038"/>
          <ac:picMkLst>
            <pc:docMk/>
            <pc:sldMk cId="0" sldId="258"/>
            <ac:picMk id="228" creationId="{00000000-0000-0000-0000-000000000000}"/>
          </ac:picMkLst>
        </pc:picChg>
        <pc:picChg chg="mod">
          <ac:chgData name="Rosie Cooper" userId="bf124abb-9a2b-4602-9121-6ae61623fa8e" providerId="ADAL" clId="{3C2334B4-45D5-4181-AA86-4A6D21595B2C}" dt="2024-06-25T13:58:00.666" v="206" actId="1038"/>
          <ac:picMkLst>
            <pc:docMk/>
            <pc:sldMk cId="0" sldId="258"/>
            <ac:picMk id="229" creationId="{00000000-0000-0000-0000-000000000000}"/>
          </ac:picMkLst>
        </pc:picChg>
        <pc:picChg chg="mod">
          <ac:chgData name="Rosie Cooper" userId="bf124abb-9a2b-4602-9121-6ae61623fa8e" providerId="ADAL" clId="{3C2334B4-45D5-4181-AA86-4A6D21595B2C}" dt="2024-06-25T13:58:00.666" v="206" actId="1038"/>
          <ac:picMkLst>
            <pc:docMk/>
            <pc:sldMk cId="0" sldId="258"/>
            <ac:picMk id="230" creationId="{00000000-0000-0000-0000-000000000000}"/>
          </ac:picMkLst>
        </pc:picChg>
        <pc:picChg chg="mod">
          <ac:chgData name="Rosie Cooper" userId="bf124abb-9a2b-4602-9121-6ae61623fa8e" providerId="ADAL" clId="{3C2334B4-45D5-4181-AA86-4A6D21595B2C}" dt="2024-06-25T13:56:33.213" v="135" actId="1038"/>
          <ac:picMkLst>
            <pc:docMk/>
            <pc:sldMk cId="0" sldId="258"/>
            <ac:picMk id="231" creationId="{00000000-0000-0000-0000-000000000000}"/>
          </ac:picMkLst>
        </pc:picChg>
        <pc:picChg chg="mod">
          <ac:chgData name="Rosie Cooper" userId="bf124abb-9a2b-4602-9121-6ae61623fa8e" providerId="ADAL" clId="{3C2334B4-45D5-4181-AA86-4A6D21595B2C}" dt="2024-06-25T13:57:44.526" v="186" actId="1037"/>
          <ac:picMkLst>
            <pc:docMk/>
            <pc:sldMk cId="0" sldId="258"/>
            <ac:picMk id="233" creationId="{00000000-0000-0000-0000-000000000000}"/>
          </ac:picMkLst>
        </pc:picChg>
        <pc:picChg chg="mod">
          <ac:chgData name="Rosie Cooper" userId="bf124abb-9a2b-4602-9121-6ae61623fa8e" providerId="ADAL" clId="{3C2334B4-45D5-4181-AA86-4A6D21595B2C}" dt="2024-06-25T13:56:14.480" v="86" actId="1038"/>
          <ac:picMkLst>
            <pc:docMk/>
            <pc:sldMk cId="0" sldId="258"/>
            <ac:picMk id="234" creationId="{00000000-0000-0000-0000-000000000000}"/>
          </ac:picMkLst>
        </pc:picChg>
        <pc:picChg chg="mod">
          <ac:chgData name="Rosie Cooper" userId="bf124abb-9a2b-4602-9121-6ae61623fa8e" providerId="ADAL" clId="{3C2334B4-45D5-4181-AA86-4A6D21595B2C}" dt="2024-06-25T13:56:14.480" v="86" actId="1038"/>
          <ac:picMkLst>
            <pc:docMk/>
            <pc:sldMk cId="0" sldId="258"/>
            <ac:picMk id="235" creationId="{00000000-0000-0000-0000-000000000000}"/>
          </ac:picMkLst>
        </pc:picChg>
        <pc:picChg chg="mod">
          <ac:chgData name="Rosie Cooper" userId="bf124abb-9a2b-4602-9121-6ae61623fa8e" providerId="ADAL" clId="{3C2334B4-45D5-4181-AA86-4A6D21595B2C}" dt="2024-06-25T13:56:14.480" v="86" actId="1038"/>
          <ac:picMkLst>
            <pc:docMk/>
            <pc:sldMk cId="0" sldId="258"/>
            <ac:picMk id="236" creationId="{00000000-0000-0000-0000-000000000000}"/>
          </ac:picMkLst>
        </pc:picChg>
        <pc:picChg chg="mod">
          <ac:chgData name="Rosie Cooper" userId="bf124abb-9a2b-4602-9121-6ae61623fa8e" providerId="ADAL" clId="{3C2334B4-45D5-4181-AA86-4A6D21595B2C}" dt="2024-06-25T13:57:44.526" v="186" actId="1037"/>
          <ac:picMkLst>
            <pc:docMk/>
            <pc:sldMk cId="0" sldId="258"/>
            <ac:picMk id="237" creationId="{00000000-0000-0000-0000-000000000000}"/>
          </ac:picMkLst>
        </pc:picChg>
        <pc:picChg chg="mod">
          <ac:chgData name="Rosie Cooper" userId="bf124abb-9a2b-4602-9121-6ae61623fa8e" providerId="ADAL" clId="{3C2334B4-45D5-4181-AA86-4A6D21595B2C}" dt="2024-06-25T13:57:44.526" v="186" actId="1037"/>
          <ac:picMkLst>
            <pc:docMk/>
            <pc:sldMk cId="0" sldId="258"/>
            <ac:picMk id="238" creationId="{00000000-0000-0000-0000-000000000000}"/>
          </ac:picMkLst>
        </pc:picChg>
        <pc:picChg chg="mod">
          <ac:chgData name="Rosie Cooper" userId="bf124abb-9a2b-4602-9121-6ae61623fa8e" providerId="ADAL" clId="{3C2334B4-45D5-4181-AA86-4A6D21595B2C}" dt="2024-06-25T13:57:44.526" v="186" actId="1037"/>
          <ac:picMkLst>
            <pc:docMk/>
            <pc:sldMk cId="0" sldId="258"/>
            <ac:picMk id="242" creationId="{00000000-0000-0000-0000-000000000000}"/>
          </ac:picMkLst>
        </pc:picChg>
        <pc:picChg chg="mod">
          <ac:chgData name="Rosie Cooper" userId="bf124abb-9a2b-4602-9121-6ae61623fa8e" providerId="ADAL" clId="{3C2334B4-45D5-4181-AA86-4A6D21595B2C}" dt="2024-06-25T13:58:00.666" v="206" actId="1038"/>
          <ac:picMkLst>
            <pc:docMk/>
            <pc:sldMk cId="0" sldId="258"/>
            <ac:picMk id="243" creationId="{00000000-0000-0000-0000-000000000000}"/>
          </ac:picMkLst>
        </pc:picChg>
        <pc:picChg chg="mod">
          <ac:chgData name="Rosie Cooper" userId="bf124abb-9a2b-4602-9121-6ae61623fa8e" providerId="ADAL" clId="{3C2334B4-45D5-4181-AA86-4A6D21595B2C}" dt="2024-06-25T13:58:00.666" v="206" actId="1038"/>
          <ac:picMkLst>
            <pc:docMk/>
            <pc:sldMk cId="0" sldId="258"/>
            <ac:picMk id="244" creationId="{00000000-0000-0000-0000-000000000000}"/>
          </ac:picMkLst>
        </pc:picChg>
        <pc:picChg chg="mod">
          <ac:chgData name="Rosie Cooper" userId="bf124abb-9a2b-4602-9121-6ae61623fa8e" providerId="ADAL" clId="{3C2334B4-45D5-4181-AA86-4A6D21595B2C}" dt="2024-06-25T13:58:00.666" v="206" actId="1038"/>
          <ac:picMkLst>
            <pc:docMk/>
            <pc:sldMk cId="0" sldId="258"/>
            <ac:picMk id="245" creationId="{00000000-0000-0000-0000-000000000000}"/>
          </ac:picMkLst>
        </pc:picChg>
        <pc:picChg chg="mod">
          <ac:chgData name="Rosie Cooper" userId="bf124abb-9a2b-4602-9121-6ae61623fa8e" providerId="ADAL" clId="{3C2334B4-45D5-4181-AA86-4A6D21595B2C}" dt="2024-06-25T13:56:33.213" v="135" actId="1038"/>
          <ac:picMkLst>
            <pc:docMk/>
            <pc:sldMk cId="0" sldId="258"/>
            <ac:picMk id="246" creationId="{00000000-0000-0000-0000-000000000000}"/>
          </ac:picMkLst>
        </pc:picChg>
        <pc:picChg chg="mod">
          <ac:chgData name="Rosie Cooper" userId="bf124abb-9a2b-4602-9121-6ae61623fa8e" providerId="ADAL" clId="{3C2334B4-45D5-4181-AA86-4A6D21595B2C}" dt="2024-06-25T13:56:33.213" v="135" actId="1038"/>
          <ac:picMkLst>
            <pc:docMk/>
            <pc:sldMk cId="0" sldId="258"/>
            <ac:picMk id="247" creationId="{00000000-0000-0000-0000-000000000000}"/>
          </ac:picMkLst>
        </pc:picChg>
        <pc:picChg chg="mod">
          <ac:chgData name="Rosie Cooper" userId="bf124abb-9a2b-4602-9121-6ae61623fa8e" providerId="ADAL" clId="{3C2334B4-45D5-4181-AA86-4A6D21595B2C}" dt="2024-06-25T13:56:14.480" v="86" actId="1038"/>
          <ac:picMkLst>
            <pc:docMk/>
            <pc:sldMk cId="0" sldId="258"/>
            <ac:picMk id="248" creationId="{00000000-0000-0000-0000-000000000000}"/>
          </ac:picMkLst>
        </pc:picChg>
        <pc:picChg chg="mod">
          <ac:chgData name="Rosie Cooper" userId="bf124abb-9a2b-4602-9121-6ae61623fa8e" providerId="ADAL" clId="{3C2334B4-45D5-4181-AA86-4A6D21595B2C}" dt="2024-06-25T13:56:14.480" v="86" actId="1038"/>
          <ac:picMkLst>
            <pc:docMk/>
            <pc:sldMk cId="0" sldId="258"/>
            <ac:picMk id="249" creationId="{00000000-0000-0000-0000-000000000000}"/>
          </ac:picMkLst>
        </pc:picChg>
        <pc:picChg chg="mod">
          <ac:chgData name="Rosie Cooper" userId="bf124abb-9a2b-4602-9121-6ae61623fa8e" providerId="ADAL" clId="{3C2334B4-45D5-4181-AA86-4A6D21595B2C}" dt="2024-06-25T13:56:14.480" v="86" actId="1038"/>
          <ac:picMkLst>
            <pc:docMk/>
            <pc:sldMk cId="0" sldId="258"/>
            <ac:picMk id="250" creationId="{00000000-0000-0000-0000-000000000000}"/>
          </ac:picMkLst>
        </pc:picChg>
        <pc:picChg chg="mod">
          <ac:chgData name="Rosie Cooper" userId="bf124abb-9a2b-4602-9121-6ae61623fa8e" providerId="ADAL" clId="{3C2334B4-45D5-4181-AA86-4A6D21595B2C}" dt="2024-06-25T13:57:44.526" v="186" actId="1037"/>
          <ac:picMkLst>
            <pc:docMk/>
            <pc:sldMk cId="0" sldId="258"/>
            <ac:picMk id="251" creationId="{00000000-0000-0000-0000-000000000000}"/>
          </ac:picMkLst>
        </pc:picChg>
        <pc:picChg chg="mod">
          <ac:chgData name="Rosie Cooper" userId="bf124abb-9a2b-4602-9121-6ae61623fa8e" providerId="ADAL" clId="{3C2334B4-45D5-4181-AA86-4A6D21595B2C}" dt="2024-06-25T13:57:44.526" v="186" actId="1037"/>
          <ac:picMkLst>
            <pc:docMk/>
            <pc:sldMk cId="0" sldId="258"/>
            <ac:picMk id="252" creationId="{00000000-0000-0000-0000-000000000000}"/>
          </ac:picMkLst>
        </pc:picChg>
        <pc:picChg chg="mod">
          <ac:chgData name="Rosie Cooper" userId="bf124abb-9a2b-4602-9121-6ae61623fa8e" providerId="ADAL" clId="{3C2334B4-45D5-4181-AA86-4A6D21595B2C}" dt="2024-06-25T13:57:44.526" v="186" actId="1037"/>
          <ac:picMkLst>
            <pc:docMk/>
            <pc:sldMk cId="0" sldId="258"/>
            <ac:picMk id="253" creationId="{00000000-0000-0000-0000-000000000000}"/>
          </ac:picMkLst>
        </pc:picChg>
        <pc:picChg chg="mod">
          <ac:chgData name="Rosie Cooper" userId="bf124abb-9a2b-4602-9121-6ae61623fa8e" providerId="ADAL" clId="{3C2334B4-45D5-4181-AA86-4A6D21595B2C}" dt="2024-06-25T13:58:00.666" v="206" actId="1038"/>
          <ac:picMkLst>
            <pc:docMk/>
            <pc:sldMk cId="0" sldId="258"/>
            <ac:picMk id="254" creationId="{00000000-0000-0000-0000-000000000000}"/>
          </ac:picMkLst>
        </pc:picChg>
      </pc:sldChg>
      <pc:sldChg chg="addSp modSp">
        <pc:chgData name="Rosie Cooper" userId="bf124abb-9a2b-4602-9121-6ae61623fa8e" providerId="ADAL" clId="{3C2334B4-45D5-4181-AA86-4A6D21595B2C}" dt="2024-06-17T09:44:20.154" v="35"/>
        <pc:sldMkLst>
          <pc:docMk/>
          <pc:sldMk cId="0" sldId="260"/>
        </pc:sldMkLst>
        <pc:spChg chg="add mod">
          <ac:chgData name="Rosie Cooper" userId="bf124abb-9a2b-4602-9121-6ae61623fa8e" providerId="ADAL" clId="{3C2334B4-45D5-4181-AA86-4A6D21595B2C}" dt="2024-06-17T09:44:20.154" v="35"/>
          <ac:spMkLst>
            <pc:docMk/>
            <pc:sldMk cId="0" sldId="260"/>
            <ac:spMk id="11" creationId="{B11C0BB3-09FB-5B58-B1B4-C49B1C56F811}"/>
          </ac:spMkLst>
        </pc:spChg>
      </pc:sldChg>
      <pc:sldChg chg="addSp delSp modSp mod">
        <pc:chgData name="Rosie Cooper" userId="bf124abb-9a2b-4602-9121-6ae61623fa8e" providerId="ADAL" clId="{3C2334B4-45D5-4181-AA86-4A6D21595B2C}" dt="2024-06-25T14:00:01.432" v="240" actId="14429"/>
        <pc:sldMkLst>
          <pc:docMk/>
          <pc:sldMk cId="1704124013" sldId="272"/>
        </pc:sldMkLst>
        <pc:spChg chg="add mod">
          <ac:chgData name="Rosie Cooper" userId="bf124abb-9a2b-4602-9121-6ae61623fa8e" providerId="ADAL" clId="{3C2334B4-45D5-4181-AA86-4A6D21595B2C}" dt="2024-06-17T09:44:18.611" v="34"/>
          <ac:spMkLst>
            <pc:docMk/>
            <pc:sldMk cId="1704124013" sldId="272"/>
            <ac:spMk id="2" creationId="{3196CD26-961B-6F87-9075-741BC572BCB7}"/>
          </ac:spMkLst>
        </pc:spChg>
        <pc:spChg chg="mod">
          <ac:chgData name="Rosie Cooper" userId="bf124abb-9a2b-4602-9121-6ae61623fa8e" providerId="ADAL" clId="{3C2334B4-45D5-4181-AA86-4A6D21595B2C}" dt="2024-06-25T13:59:48.211" v="239" actId="1038"/>
          <ac:spMkLst>
            <pc:docMk/>
            <pc:sldMk cId="1704124013" sldId="272"/>
            <ac:spMk id="47" creationId="{E12BBF34-5982-7683-9F1B-B5C9BA08408B}"/>
          </ac:spMkLst>
        </pc:spChg>
        <pc:spChg chg="mod">
          <ac:chgData name="Rosie Cooper" userId="bf124abb-9a2b-4602-9121-6ae61623fa8e" providerId="ADAL" clId="{3C2334B4-45D5-4181-AA86-4A6D21595B2C}" dt="2024-06-25T13:59:48.211" v="239" actId="1038"/>
          <ac:spMkLst>
            <pc:docMk/>
            <pc:sldMk cId="1704124013" sldId="272"/>
            <ac:spMk id="50" creationId="{214EE8E4-940E-76B2-DAA0-7F8FD40E48B2}"/>
          </ac:spMkLst>
        </pc:spChg>
        <pc:spChg chg="mod">
          <ac:chgData name="Rosie Cooper" userId="bf124abb-9a2b-4602-9121-6ae61623fa8e" providerId="ADAL" clId="{3C2334B4-45D5-4181-AA86-4A6D21595B2C}" dt="2024-06-25T13:59:48.211" v="239" actId="1038"/>
          <ac:spMkLst>
            <pc:docMk/>
            <pc:sldMk cId="1704124013" sldId="272"/>
            <ac:spMk id="51" creationId="{346B0369-A99F-665D-FB55-E760715D4CBA}"/>
          </ac:spMkLst>
        </pc:spChg>
        <pc:spChg chg="mod">
          <ac:chgData name="Rosie Cooper" userId="bf124abb-9a2b-4602-9121-6ae61623fa8e" providerId="ADAL" clId="{3C2334B4-45D5-4181-AA86-4A6D21595B2C}" dt="2024-06-25T13:59:48.211" v="239" actId="1038"/>
          <ac:spMkLst>
            <pc:docMk/>
            <pc:sldMk cId="1704124013" sldId="272"/>
            <ac:spMk id="52" creationId="{14222C49-22E7-2F19-62A3-528DE0BF9427}"/>
          </ac:spMkLst>
        </pc:spChg>
        <pc:spChg chg="mod">
          <ac:chgData name="Rosie Cooper" userId="bf124abb-9a2b-4602-9121-6ae61623fa8e" providerId="ADAL" clId="{3C2334B4-45D5-4181-AA86-4A6D21595B2C}" dt="2024-06-25T13:59:48.211" v="239" actId="1038"/>
          <ac:spMkLst>
            <pc:docMk/>
            <pc:sldMk cId="1704124013" sldId="272"/>
            <ac:spMk id="55" creationId="{850D42D2-A0C8-5C88-F441-572B1FA52137}"/>
          </ac:spMkLst>
        </pc:spChg>
        <pc:spChg chg="mod">
          <ac:chgData name="Rosie Cooper" userId="bf124abb-9a2b-4602-9121-6ae61623fa8e" providerId="ADAL" clId="{3C2334B4-45D5-4181-AA86-4A6D21595B2C}" dt="2024-06-25T13:59:48.211" v="239" actId="1038"/>
          <ac:spMkLst>
            <pc:docMk/>
            <pc:sldMk cId="1704124013" sldId="272"/>
            <ac:spMk id="56" creationId="{7FE23864-709B-88E9-9229-E08AAD79A714}"/>
          </ac:spMkLst>
        </pc:spChg>
        <pc:spChg chg="mod">
          <ac:chgData name="Rosie Cooper" userId="bf124abb-9a2b-4602-9121-6ae61623fa8e" providerId="ADAL" clId="{3C2334B4-45D5-4181-AA86-4A6D21595B2C}" dt="2024-06-25T13:59:48.211" v="239" actId="1038"/>
          <ac:spMkLst>
            <pc:docMk/>
            <pc:sldMk cId="1704124013" sldId="272"/>
            <ac:spMk id="60" creationId="{BD47D158-5A26-F9F1-416A-99234B773A07}"/>
          </ac:spMkLst>
        </pc:spChg>
        <pc:spChg chg="mod">
          <ac:chgData name="Rosie Cooper" userId="bf124abb-9a2b-4602-9121-6ae61623fa8e" providerId="ADAL" clId="{3C2334B4-45D5-4181-AA86-4A6D21595B2C}" dt="2024-06-25T13:59:48.211" v="239" actId="1038"/>
          <ac:spMkLst>
            <pc:docMk/>
            <pc:sldMk cId="1704124013" sldId="272"/>
            <ac:spMk id="61" creationId="{45CD616C-99AA-0BF5-964B-929E97EDAADA}"/>
          </ac:spMkLst>
        </pc:spChg>
        <pc:spChg chg="mod">
          <ac:chgData name="Rosie Cooper" userId="bf124abb-9a2b-4602-9121-6ae61623fa8e" providerId="ADAL" clId="{3C2334B4-45D5-4181-AA86-4A6D21595B2C}" dt="2024-06-25T13:59:48.211" v="239" actId="1038"/>
          <ac:spMkLst>
            <pc:docMk/>
            <pc:sldMk cId="1704124013" sldId="272"/>
            <ac:spMk id="63" creationId="{004F3E9D-822B-66FB-1E1B-E6C3D52672DD}"/>
          </ac:spMkLst>
        </pc:spChg>
        <pc:spChg chg="mod">
          <ac:chgData name="Rosie Cooper" userId="bf124abb-9a2b-4602-9121-6ae61623fa8e" providerId="ADAL" clId="{3C2334B4-45D5-4181-AA86-4A6D21595B2C}" dt="2024-06-25T13:59:48.211" v="239" actId="1038"/>
          <ac:spMkLst>
            <pc:docMk/>
            <pc:sldMk cId="1704124013" sldId="272"/>
            <ac:spMk id="192" creationId="{B5C5622B-63A9-098B-7C6C-C1872B8DD05D}"/>
          </ac:spMkLst>
        </pc:spChg>
        <pc:picChg chg="mod">
          <ac:chgData name="Rosie Cooper" userId="bf124abb-9a2b-4602-9121-6ae61623fa8e" providerId="ADAL" clId="{3C2334B4-45D5-4181-AA86-4A6D21595B2C}" dt="2024-06-17T09:40:44.737" v="1" actId="12789"/>
          <ac:picMkLst>
            <pc:docMk/>
            <pc:sldMk cId="1704124013" sldId="272"/>
            <ac:picMk id="5" creationId="{49BAB692-C34D-C722-C42A-BE92E4298E8B}"/>
          </ac:picMkLst>
        </pc:picChg>
        <pc:picChg chg="mod">
          <ac:chgData name="Rosie Cooper" userId="bf124abb-9a2b-4602-9121-6ae61623fa8e" providerId="ADAL" clId="{3C2334B4-45D5-4181-AA86-4A6D21595B2C}" dt="2024-06-17T09:40:55.118" v="2" actId="12789"/>
          <ac:picMkLst>
            <pc:docMk/>
            <pc:sldMk cId="1704124013" sldId="272"/>
            <ac:picMk id="10" creationId="{5EF1BAE9-18AE-EAC7-EDB3-0355D88F6BD4}"/>
          </ac:picMkLst>
        </pc:picChg>
        <pc:picChg chg="mod">
          <ac:chgData name="Rosie Cooper" userId="bf124abb-9a2b-4602-9121-6ae61623fa8e" providerId="ADAL" clId="{3C2334B4-45D5-4181-AA86-4A6D21595B2C}" dt="2024-06-17T09:40:44.737" v="1" actId="12789"/>
          <ac:picMkLst>
            <pc:docMk/>
            <pc:sldMk cId="1704124013" sldId="272"/>
            <ac:picMk id="15" creationId="{A24F3C0C-544E-A3EE-49F5-DB7050EAA8C8}"/>
          </ac:picMkLst>
        </pc:picChg>
        <pc:picChg chg="mod">
          <ac:chgData name="Rosie Cooper" userId="bf124abb-9a2b-4602-9121-6ae61623fa8e" providerId="ADAL" clId="{3C2334B4-45D5-4181-AA86-4A6D21595B2C}" dt="2024-06-17T09:40:44.737" v="1" actId="12789"/>
          <ac:picMkLst>
            <pc:docMk/>
            <pc:sldMk cId="1704124013" sldId="272"/>
            <ac:picMk id="19" creationId="{3B54DC91-B7FE-EA8F-EE2A-74C75E706518}"/>
          </ac:picMkLst>
        </pc:picChg>
        <pc:picChg chg="mod">
          <ac:chgData name="Rosie Cooper" userId="bf124abb-9a2b-4602-9121-6ae61623fa8e" providerId="ADAL" clId="{3C2334B4-45D5-4181-AA86-4A6D21595B2C}" dt="2024-06-17T09:40:55.118" v="2" actId="12789"/>
          <ac:picMkLst>
            <pc:docMk/>
            <pc:sldMk cId="1704124013" sldId="272"/>
            <ac:picMk id="23" creationId="{F1644465-DB02-C5B9-4AB5-8A7840F441D0}"/>
          </ac:picMkLst>
        </pc:picChg>
        <pc:picChg chg="mod">
          <ac:chgData name="Rosie Cooper" userId="bf124abb-9a2b-4602-9121-6ae61623fa8e" providerId="ADAL" clId="{3C2334B4-45D5-4181-AA86-4A6D21595B2C}" dt="2024-06-17T09:40:55.118" v="2" actId="12789"/>
          <ac:picMkLst>
            <pc:docMk/>
            <pc:sldMk cId="1704124013" sldId="272"/>
            <ac:picMk id="27" creationId="{4595E2CE-69EB-2F09-52D2-FD29E6B3EF56}"/>
          </ac:picMkLst>
        </pc:picChg>
        <pc:picChg chg="mod">
          <ac:chgData name="Rosie Cooper" userId="bf124abb-9a2b-4602-9121-6ae61623fa8e" providerId="ADAL" clId="{3C2334B4-45D5-4181-AA86-4A6D21595B2C}" dt="2024-06-17T09:40:44.737" v="1" actId="12789"/>
          <ac:picMkLst>
            <pc:docMk/>
            <pc:sldMk cId="1704124013" sldId="272"/>
            <ac:picMk id="28" creationId="{1AD2A3A4-155D-02D7-36EA-E1AC090B205E}"/>
          </ac:picMkLst>
        </pc:picChg>
        <pc:picChg chg="mod">
          <ac:chgData name="Rosie Cooper" userId="bf124abb-9a2b-4602-9121-6ae61623fa8e" providerId="ADAL" clId="{3C2334B4-45D5-4181-AA86-4A6D21595B2C}" dt="2024-06-17T09:40:55.118" v="2" actId="12789"/>
          <ac:picMkLst>
            <pc:docMk/>
            <pc:sldMk cId="1704124013" sldId="272"/>
            <ac:picMk id="32" creationId="{1F09BBD4-45BD-74A5-A7A8-886A81431A7C}"/>
          </ac:picMkLst>
        </pc:picChg>
        <pc:picChg chg="mod">
          <ac:chgData name="Rosie Cooper" userId="bf124abb-9a2b-4602-9121-6ae61623fa8e" providerId="ADAL" clId="{3C2334B4-45D5-4181-AA86-4A6D21595B2C}" dt="2024-06-17T09:40:55.118" v="2" actId="12789"/>
          <ac:picMkLst>
            <pc:docMk/>
            <pc:sldMk cId="1704124013" sldId="272"/>
            <ac:picMk id="36" creationId="{0A43675A-B86B-1C69-FD15-79779AE46A51}"/>
          </ac:picMkLst>
        </pc:picChg>
        <pc:picChg chg="mod">
          <ac:chgData name="Rosie Cooper" userId="bf124abb-9a2b-4602-9121-6ae61623fa8e" providerId="ADAL" clId="{3C2334B4-45D5-4181-AA86-4A6D21595B2C}" dt="2024-06-25T13:59:48.211" v="239" actId="1038"/>
          <ac:picMkLst>
            <pc:docMk/>
            <pc:sldMk cId="1704124013" sldId="272"/>
            <ac:picMk id="48" creationId="{A019AB90-3FDD-4B50-5D57-2E50C4B864AB}"/>
          </ac:picMkLst>
        </pc:picChg>
        <pc:picChg chg="mod">
          <ac:chgData name="Rosie Cooper" userId="bf124abb-9a2b-4602-9121-6ae61623fa8e" providerId="ADAL" clId="{3C2334B4-45D5-4181-AA86-4A6D21595B2C}" dt="2024-06-25T13:59:48.211" v="239" actId="1038"/>
          <ac:picMkLst>
            <pc:docMk/>
            <pc:sldMk cId="1704124013" sldId="272"/>
            <ac:picMk id="49" creationId="{F2C85440-6A24-3CE2-ED3E-7718608211A2}"/>
          </ac:picMkLst>
        </pc:picChg>
        <pc:picChg chg="mod">
          <ac:chgData name="Rosie Cooper" userId="bf124abb-9a2b-4602-9121-6ae61623fa8e" providerId="ADAL" clId="{3C2334B4-45D5-4181-AA86-4A6D21595B2C}" dt="2024-06-25T13:59:48.211" v="239" actId="1038"/>
          <ac:picMkLst>
            <pc:docMk/>
            <pc:sldMk cId="1704124013" sldId="272"/>
            <ac:picMk id="53" creationId="{B954C4EC-C002-E202-A653-B1C87819900E}"/>
          </ac:picMkLst>
        </pc:picChg>
        <pc:picChg chg="mod">
          <ac:chgData name="Rosie Cooper" userId="bf124abb-9a2b-4602-9121-6ae61623fa8e" providerId="ADAL" clId="{3C2334B4-45D5-4181-AA86-4A6D21595B2C}" dt="2024-06-25T13:59:48.211" v="239" actId="1038"/>
          <ac:picMkLst>
            <pc:docMk/>
            <pc:sldMk cId="1704124013" sldId="272"/>
            <ac:picMk id="54" creationId="{6C38BC2B-1D8E-DBE5-D564-8A4ECE793A58}"/>
          </ac:picMkLst>
        </pc:picChg>
        <pc:picChg chg="mod">
          <ac:chgData name="Rosie Cooper" userId="bf124abb-9a2b-4602-9121-6ae61623fa8e" providerId="ADAL" clId="{3C2334B4-45D5-4181-AA86-4A6D21595B2C}" dt="2024-06-25T13:59:48.211" v="239" actId="1038"/>
          <ac:picMkLst>
            <pc:docMk/>
            <pc:sldMk cId="1704124013" sldId="272"/>
            <ac:picMk id="57" creationId="{E1AE08B7-4B54-2131-A65B-76717A662F5B}"/>
          </ac:picMkLst>
        </pc:picChg>
        <pc:picChg chg="mod">
          <ac:chgData name="Rosie Cooper" userId="bf124abb-9a2b-4602-9121-6ae61623fa8e" providerId="ADAL" clId="{3C2334B4-45D5-4181-AA86-4A6D21595B2C}" dt="2024-06-25T13:59:48.211" v="239" actId="1038"/>
          <ac:picMkLst>
            <pc:docMk/>
            <pc:sldMk cId="1704124013" sldId="272"/>
            <ac:picMk id="58" creationId="{63C456F6-C37A-25F4-B500-ECA9E38784D8}"/>
          </ac:picMkLst>
        </pc:picChg>
        <pc:picChg chg="mod">
          <ac:chgData name="Rosie Cooper" userId="bf124abb-9a2b-4602-9121-6ae61623fa8e" providerId="ADAL" clId="{3C2334B4-45D5-4181-AA86-4A6D21595B2C}" dt="2024-06-25T13:59:48.211" v="239" actId="1038"/>
          <ac:picMkLst>
            <pc:docMk/>
            <pc:sldMk cId="1704124013" sldId="272"/>
            <ac:picMk id="59" creationId="{DD0856CD-E4FF-53B1-74D5-33555C981477}"/>
          </ac:picMkLst>
        </pc:picChg>
        <pc:picChg chg="mod">
          <ac:chgData name="Rosie Cooper" userId="bf124abb-9a2b-4602-9121-6ae61623fa8e" providerId="ADAL" clId="{3C2334B4-45D5-4181-AA86-4A6D21595B2C}" dt="2024-06-25T13:59:48.211" v="239" actId="1038"/>
          <ac:picMkLst>
            <pc:docMk/>
            <pc:sldMk cId="1704124013" sldId="272"/>
            <ac:picMk id="62" creationId="{B1DC0B40-6D24-BFAF-C908-62707C33B364}"/>
          </ac:picMkLst>
        </pc:picChg>
        <pc:picChg chg="mod">
          <ac:chgData name="Rosie Cooper" userId="bf124abb-9a2b-4602-9121-6ae61623fa8e" providerId="ADAL" clId="{3C2334B4-45D5-4181-AA86-4A6D21595B2C}" dt="2024-06-25T13:59:48.211" v="239" actId="1038"/>
          <ac:picMkLst>
            <pc:docMk/>
            <pc:sldMk cId="1704124013" sldId="272"/>
            <ac:picMk id="193" creationId="{005947FE-2884-6A5B-1963-A2C95D8C949E}"/>
          </ac:picMkLst>
        </pc:picChg>
        <pc:picChg chg="mod">
          <ac:chgData name="Rosie Cooper" userId="bf124abb-9a2b-4602-9121-6ae61623fa8e" providerId="ADAL" clId="{3C2334B4-45D5-4181-AA86-4A6D21595B2C}" dt="2024-06-25T13:59:48.211" v="239" actId="1038"/>
          <ac:picMkLst>
            <pc:docMk/>
            <pc:sldMk cId="1704124013" sldId="272"/>
            <ac:picMk id="194" creationId="{724EAAB7-7DF8-E2A0-3063-11264998D437}"/>
          </ac:picMkLst>
        </pc:picChg>
        <pc:picChg chg="mod modVis">
          <ac:chgData name="Rosie Cooper" userId="bf124abb-9a2b-4602-9121-6ae61623fa8e" providerId="ADAL" clId="{3C2334B4-45D5-4181-AA86-4A6D21595B2C}" dt="2024-06-25T14:00:01.432" v="240" actId="14429"/>
          <ac:picMkLst>
            <pc:docMk/>
            <pc:sldMk cId="1704124013" sldId="272"/>
            <ac:picMk id="200" creationId="{00000000-0000-0000-0000-000000000000}"/>
          </ac:picMkLst>
        </pc:picChg>
        <pc:picChg chg="add del ord">
          <ac:chgData name="Rosie Cooper" userId="bf124abb-9a2b-4602-9121-6ae61623fa8e" providerId="ADAL" clId="{3C2334B4-45D5-4181-AA86-4A6D21595B2C}" dt="2024-06-25T13:55:33.099" v="39" actId="13244"/>
          <ac:picMkLst>
            <pc:docMk/>
            <pc:sldMk cId="1704124013" sldId="272"/>
            <ac:picMk id="226"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548722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043233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38"/>
            <a:ext cx="10515600"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6172200" y="1681163"/>
            <a:ext cx="5183188" cy="823913"/>
          </a:xfrm>
          <a:prstGeom prst="rect">
            <a:avLst/>
          </a:prstGeom>
        </p:spPr>
        <p:txBody>
          <a:bodyPr anchor="b"/>
          <a:lstStyle/>
          <a:p>
            <a:pPr marL="0" indent="0">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839787" y="2057400"/>
            <a:ext cx="3932239" cy="3811588"/>
          </a:xfrm>
          <a:prstGeom prst="rect">
            <a:avLst/>
          </a:prstGeom>
        </p:spPr>
        <p:txBody>
          <a:bodyPr/>
          <a:lstStyle/>
          <a:p>
            <a:pPr marL="0" indent="0">
              <a:buSzTx/>
              <a:buFontTx/>
              <a:buNone/>
              <a:defRPr sz="16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83" name="Picture Placeholder 2"/>
          <p:cNvSpPr>
            <a:spLocks noGrp="1"/>
          </p:cNvSpPr>
          <p:nvPr>
            <p:ph type="pic" sz="half" idx="21"/>
          </p:nvPr>
        </p:nvSpPr>
        <p:spPr>
          <a:xfrm>
            <a:off x="5183187" y="987425"/>
            <a:ext cx="6172201" cy="4873625"/>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95176" y="6404292"/>
            <a:ext cx="258624" cy="269241"/>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jpeg"/><Relationship Id="rId7" Type="http://schemas.openxmlformats.org/officeDocument/2006/relationships/image" Target="../media/image9.png"/><Relationship Id="rId12" Type="http://schemas.openxmlformats.org/officeDocument/2006/relationships/image" Target="../media/image14.png"/><Relationship Id="rId17" Type="http://schemas.openxmlformats.org/officeDocument/2006/relationships/image" Target="../media/image19.png"/><Relationship Id="rId2" Type="http://schemas.openxmlformats.org/officeDocument/2006/relationships/notesSlide" Target="../notesSlides/notesSlide1.xml"/><Relationship Id="rId16"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3.xml.rels><?xml version="1.0" encoding="UTF-8" standalone="yes"?>
<Relationships xmlns="http://schemas.openxmlformats.org/package/2006/relationships"><Relationship Id="rId8" Type="http://schemas.openxmlformats.org/officeDocument/2006/relationships/image" Target="../media/image24.png"/><Relationship Id="rId13" Type="http://schemas.openxmlformats.org/officeDocument/2006/relationships/image" Target="../media/image29.png"/><Relationship Id="rId18" Type="http://schemas.openxmlformats.org/officeDocument/2006/relationships/image" Target="../media/image19.png"/><Relationship Id="rId3" Type="http://schemas.openxmlformats.org/officeDocument/2006/relationships/image" Target="../media/image6.png"/><Relationship Id="rId7" Type="http://schemas.openxmlformats.org/officeDocument/2006/relationships/image" Target="../media/image23.png"/><Relationship Id="rId12" Type="http://schemas.openxmlformats.org/officeDocument/2006/relationships/image" Target="../media/image28.png"/><Relationship Id="rId17" Type="http://schemas.openxmlformats.org/officeDocument/2006/relationships/image" Target="../media/image33.png"/><Relationship Id="rId2" Type="http://schemas.openxmlformats.org/officeDocument/2006/relationships/image" Target="../media/image5.jpeg"/><Relationship Id="rId16" Type="http://schemas.openxmlformats.org/officeDocument/2006/relationships/image" Target="../media/image32.png"/><Relationship Id="rId1" Type="http://schemas.openxmlformats.org/officeDocument/2006/relationships/slideLayout" Target="../slideLayouts/slideLayout2.xml"/><Relationship Id="rId6" Type="http://schemas.openxmlformats.org/officeDocument/2006/relationships/image" Target="../media/image22.png"/><Relationship Id="rId11" Type="http://schemas.openxmlformats.org/officeDocument/2006/relationships/image" Target="../media/image27.png"/><Relationship Id="rId5" Type="http://schemas.openxmlformats.org/officeDocument/2006/relationships/image" Target="../media/image21.png"/><Relationship Id="rId15" Type="http://schemas.openxmlformats.org/officeDocument/2006/relationships/image" Target="../media/image31.png"/><Relationship Id="rId10" Type="http://schemas.openxmlformats.org/officeDocument/2006/relationships/image" Target="../media/image26.png"/><Relationship Id="rId4" Type="http://schemas.openxmlformats.org/officeDocument/2006/relationships/image" Target="../media/image20.png"/><Relationship Id="rId9" Type="http://schemas.openxmlformats.org/officeDocument/2006/relationships/image" Target="../media/image25.png"/><Relationship Id="rId14" Type="http://schemas.openxmlformats.org/officeDocument/2006/relationships/image" Target="../media/image30.png"/></Relationships>
</file>

<file path=ppt/slides/_rels/slide4.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19.png"/><Relationship Id="rId3" Type="http://schemas.openxmlformats.org/officeDocument/2006/relationships/image" Target="../media/image5.jpeg"/><Relationship Id="rId7" Type="http://schemas.openxmlformats.org/officeDocument/2006/relationships/image" Target="../media/image8.png"/><Relationship Id="rId12" Type="http://schemas.openxmlformats.org/officeDocument/2006/relationships/image" Target="../media/image40.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36.png"/><Relationship Id="rId11" Type="http://schemas.openxmlformats.org/officeDocument/2006/relationships/image" Target="../media/image39.png"/><Relationship Id="rId5" Type="http://schemas.openxmlformats.org/officeDocument/2006/relationships/image" Target="../media/image35.png"/><Relationship Id="rId10" Type="http://schemas.openxmlformats.org/officeDocument/2006/relationships/image" Target="../media/image38.png"/><Relationship Id="rId4" Type="http://schemas.openxmlformats.org/officeDocument/2006/relationships/image" Target="../media/image34.png"/><Relationship Id="rId9" Type="http://schemas.openxmlformats.org/officeDocument/2006/relationships/image" Target="../media/image37.png"/><Relationship Id="rId1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Picture 3" descr="Picture 3"/>
          <p:cNvPicPr>
            <a:picLocks noChangeAspect="1"/>
          </p:cNvPicPr>
          <p:nvPr/>
        </p:nvPicPr>
        <p:blipFill>
          <a:blip r:embed="rId2"/>
          <a:stretch>
            <a:fillRect/>
          </a:stretch>
        </p:blipFill>
        <p:spPr>
          <a:xfrm>
            <a:off x="0" y="-1455"/>
            <a:ext cx="12192001" cy="6853345"/>
          </a:xfrm>
          <a:prstGeom prst="rect">
            <a:avLst/>
          </a:prstGeom>
          <a:ln w="12700">
            <a:miter lim="400000"/>
          </a:ln>
        </p:spPr>
      </p:pic>
      <p:sp>
        <p:nvSpPr>
          <p:cNvPr id="95" name="Title 2"/>
          <p:cNvSpPr txBox="1">
            <a:spLocks noGrp="1"/>
          </p:cNvSpPr>
          <p:nvPr>
            <p:ph type="title" idx="4294967295"/>
          </p:nvPr>
        </p:nvSpPr>
        <p:spPr>
          <a:xfrm>
            <a:off x="411947" y="386924"/>
            <a:ext cx="9273920" cy="584776"/>
          </a:xfrm>
          <a:prstGeom prst="rect">
            <a:avLst/>
          </a:prstGeom>
        </p:spPr>
        <p:txBody>
          <a:bodyPr anchor="t"/>
          <a:lstStyle>
            <a:lvl1pPr>
              <a:lnSpc>
                <a:spcPct val="100000"/>
              </a:lnSpc>
              <a:defRPr sz="3200" b="1" spc="100">
                <a:solidFill>
                  <a:srgbClr val="45235E"/>
                </a:solidFill>
                <a:latin typeface="Open Sans Condensed"/>
                <a:ea typeface="Open Sans Condensed"/>
                <a:cs typeface="Open Sans Condensed"/>
                <a:sym typeface="Open Sans Condensed"/>
              </a:defRPr>
            </a:lvl1pPr>
          </a:lstStyle>
          <a:p>
            <a:r>
              <a:t>HOW TO USE - NOTES FOR TEACHERS</a:t>
            </a:r>
          </a:p>
        </p:txBody>
      </p:sp>
      <p:sp>
        <p:nvSpPr>
          <p:cNvPr id="96" name="TextBox 4"/>
          <p:cNvSpPr txBox="1"/>
          <p:nvPr/>
        </p:nvSpPr>
        <p:spPr>
          <a:xfrm>
            <a:off x="481416" y="912419"/>
            <a:ext cx="5300544" cy="4724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1300">
                <a:solidFill>
                  <a:srgbClr val="9D691F"/>
                </a:solidFill>
                <a:latin typeface="Georgia"/>
                <a:ea typeface="Georgia"/>
                <a:cs typeface="Georgia"/>
                <a:sym typeface="Georgia"/>
              </a:defRPr>
            </a:pPr>
            <a:r>
              <a:t>These resources from Historic Royal Palaces are multi-purpose. </a:t>
            </a:r>
            <a:br/>
            <a:r>
              <a:t>They are ready for you to tweak and use in your lessons. </a:t>
            </a:r>
          </a:p>
        </p:txBody>
      </p:sp>
      <p:sp>
        <p:nvSpPr>
          <p:cNvPr id="97" name="TextBox 17"/>
          <p:cNvSpPr txBox="1"/>
          <p:nvPr/>
        </p:nvSpPr>
        <p:spPr>
          <a:xfrm>
            <a:off x="426926" y="5609909"/>
            <a:ext cx="8307673" cy="7518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1100" b="1">
                <a:solidFill>
                  <a:srgbClr val="38224F"/>
                </a:solidFill>
                <a:latin typeface="Georgia"/>
                <a:ea typeface="Georgia"/>
                <a:cs typeface="Georgia"/>
                <a:sym typeface="Georgia"/>
              </a:defRPr>
            </a:pPr>
            <a:r>
              <a:t>Disclaimer and Use Terms</a:t>
            </a:r>
            <a:endParaRPr>
              <a:latin typeface="+mj-lt"/>
              <a:ea typeface="+mj-ea"/>
              <a:cs typeface="+mj-cs"/>
              <a:sym typeface="Calibri"/>
            </a:endParaRPr>
          </a:p>
          <a:p>
            <a:pPr>
              <a:defRPr sz="900">
                <a:solidFill>
                  <a:srgbClr val="242424"/>
                </a:solidFill>
                <a:latin typeface="Georgia"/>
                <a:ea typeface="Georgia"/>
                <a:cs typeface="Georgia"/>
                <a:sym typeface="Georgia"/>
              </a:defRPr>
            </a:pPr>
            <a:r>
              <a:t>We are the owner or the licensee of all intellectual property rights in these resources which are protected by copyright laws and treaties around the world. All such rights are reserved. These resources, and the content included within them, may be used by you for educational purposes only. This means that you may download the resources and use or share them solely in educational environments (including for home school lessons) or as part of homework. You may not share the resources other than for the above purposes and you must not use the resources, or any part of them, for any commercial purpose.</a:t>
            </a:r>
          </a:p>
        </p:txBody>
      </p:sp>
      <p:grpSp>
        <p:nvGrpSpPr>
          <p:cNvPr id="101" name="Group 14">
            <a:extLst>
              <a:ext uri="{C183D7F6-B498-43B3-948B-1728B52AA6E4}">
                <adec:decorative xmlns:adec="http://schemas.microsoft.com/office/drawing/2017/decorative" val="1"/>
              </a:ext>
            </a:extLst>
          </p:cNvPr>
          <p:cNvGrpSpPr/>
          <p:nvPr/>
        </p:nvGrpSpPr>
        <p:grpSpPr>
          <a:xfrm>
            <a:off x="1858502" y="2254528"/>
            <a:ext cx="2647509" cy="2320116"/>
            <a:chOff x="0" y="0"/>
            <a:chExt cx="2647508" cy="2320114"/>
          </a:xfrm>
        </p:grpSpPr>
        <p:sp>
          <p:nvSpPr>
            <p:cNvPr id="98" name="Rectangle 25"/>
            <p:cNvSpPr/>
            <p:nvPr/>
          </p:nvSpPr>
          <p:spPr>
            <a:xfrm>
              <a:off x="0" y="0"/>
              <a:ext cx="2647509" cy="2320115"/>
            </a:xfrm>
            <a:prstGeom prst="rect">
              <a:avLst/>
            </a:prstGeom>
            <a:noFill/>
            <a:ln w="19050" cap="flat">
              <a:solidFill>
                <a:srgbClr val="D0B070"/>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99" name="TextBox 24"/>
            <p:cNvSpPr txBox="1"/>
            <p:nvPr/>
          </p:nvSpPr>
          <p:spPr>
            <a:xfrm>
              <a:off x="415097" y="1387499"/>
              <a:ext cx="1817314" cy="70104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lgn="ctr" defTabSz="144000">
                <a:defRPr sz="1100">
                  <a:latin typeface="Georgia"/>
                  <a:ea typeface="Georgia"/>
                  <a:cs typeface="Georgia"/>
                  <a:sym typeface="Georgia"/>
                </a:defRPr>
              </a:pPr>
              <a:r>
                <a:t>For the best experience, download and open the </a:t>
              </a:r>
              <a:br/>
              <a:r>
                <a:t>file in the PowerPoint </a:t>
              </a:r>
              <a:br/>
              <a:r>
                <a:t>desktop app.</a:t>
              </a:r>
            </a:p>
          </p:txBody>
        </p:sp>
        <p:pic>
          <p:nvPicPr>
            <p:cNvPr id="100" name="Google Shape;107;p1" descr="Google Shape;107;p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58431" y="223996"/>
              <a:ext cx="1330645" cy="1120543"/>
            </a:xfrm>
            <a:prstGeom prst="rect">
              <a:avLst/>
            </a:prstGeom>
            <a:ln w="12700" cap="flat">
              <a:noFill/>
              <a:miter lim="400000"/>
            </a:ln>
            <a:effectLst/>
          </p:spPr>
        </p:pic>
      </p:grpSp>
      <p:grpSp>
        <p:nvGrpSpPr>
          <p:cNvPr id="105" name="Group 15">
            <a:extLst>
              <a:ext uri="{C183D7F6-B498-43B3-948B-1728B52AA6E4}">
                <adec:decorative xmlns:adec="http://schemas.microsoft.com/office/drawing/2017/decorative" val="1"/>
              </a:ext>
            </a:extLst>
          </p:cNvPr>
          <p:cNvGrpSpPr/>
          <p:nvPr/>
        </p:nvGrpSpPr>
        <p:grpSpPr>
          <a:xfrm>
            <a:off x="4775984" y="2258995"/>
            <a:ext cx="2647509" cy="2311182"/>
            <a:chOff x="0" y="0"/>
            <a:chExt cx="2647508" cy="2311181"/>
          </a:xfrm>
        </p:grpSpPr>
        <p:sp>
          <p:nvSpPr>
            <p:cNvPr id="102" name="Rectangle 20"/>
            <p:cNvSpPr/>
            <p:nvPr/>
          </p:nvSpPr>
          <p:spPr>
            <a:xfrm>
              <a:off x="0" y="-1"/>
              <a:ext cx="2647509" cy="2311183"/>
            </a:xfrm>
            <a:prstGeom prst="rect">
              <a:avLst/>
            </a:prstGeom>
            <a:noFill/>
            <a:ln w="19050" cap="flat">
              <a:solidFill>
                <a:srgbClr val="D0B070"/>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03" name="TextBox 19"/>
            <p:cNvSpPr txBox="1"/>
            <p:nvPr/>
          </p:nvSpPr>
          <p:spPr>
            <a:xfrm>
              <a:off x="415097" y="1387500"/>
              <a:ext cx="1817314" cy="70104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algn="ctr" defTabSz="144000">
                <a:defRPr sz="1100">
                  <a:latin typeface="Georgia"/>
                  <a:ea typeface="Georgia"/>
                  <a:cs typeface="Georgia"/>
                  <a:sym typeface="Georgia"/>
                </a:defRPr>
              </a:pPr>
              <a:r>
                <a:t>Answers are found </a:t>
              </a:r>
              <a:br/>
              <a:r>
                <a:t>under the slide. Click </a:t>
              </a:r>
              <a:br/>
              <a:r>
                <a:t>on the notes symbol at </a:t>
              </a:r>
              <a:br/>
              <a:r>
                <a:t>the bottom of the screen.</a:t>
              </a:r>
            </a:p>
          </p:txBody>
        </p:sp>
        <p:pic>
          <p:nvPicPr>
            <p:cNvPr id="104" name="Google Shape;107;p1" descr="Google Shape;107;p1"/>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02479" y="259511"/>
              <a:ext cx="1656269" cy="1049516"/>
            </a:xfrm>
            <a:prstGeom prst="rect">
              <a:avLst/>
            </a:prstGeom>
            <a:ln w="12700" cap="flat">
              <a:noFill/>
              <a:miter lim="400000"/>
            </a:ln>
            <a:effectLst/>
          </p:spPr>
        </p:pic>
      </p:grpSp>
      <p:grpSp>
        <p:nvGrpSpPr>
          <p:cNvPr id="109" name="Group 16">
            <a:extLst>
              <a:ext uri="{C183D7F6-B498-43B3-948B-1728B52AA6E4}">
                <adec:decorative xmlns:adec="http://schemas.microsoft.com/office/drawing/2017/decorative" val="1"/>
              </a:ext>
            </a:extLst>
          </p:cNvPr>
          <p:cNvGrpSpPr/>
          <p:nvPr/>
        </p:nvGrpSpPr>
        <p:grpSpPr>
          <a:xfrm>
            <a:off x="7693466" y="2258995"/>
            <a:ext cx="2647509" cy="2311181"/>
            <a:chOff x="0" y="0"/>
            <a:chExt cx="2647508" cy="2311180"/>
          </a:xfrm>
        </p:grpSpPr>
        <p:sp>
          <p:nvSpPr>
            <p:cNvPr id="106" name="Rectangle 10"/>
            <p:cNvSpPr/>
            <p:nvPr/>
          </p:nvSpPr>
          <p:spPr>
            <a:xfrm>
              <a:off x="0" y="-1"/>
              <a:ext cx="2647509" cy="2311182"/>
            </a:xfrm>
            <a:prstGeom prst="rect">
              <a:avLst/>
            </a:prstGeom>
            <a:noFill/>
            <a:ln w="19050" cap="flat">
              <a:solidFill>
                <a:srgbClr val="D0B070"/>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07" name="TextBox 5"/>
            <p:cNvSpPr txBox="1"/>
            <p:nvPr/>
          </p:nvSpPr>
          <p:spPr>
            <a:xfrm>
              <a:off x="558364" y="1473725"/>
              <a:ext cx="1530779" cy="54864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lvl1pPr algn="ctr" defTabSz="144000">
                <a:defRPr sz="1100">
                  <a:latin typeface="Georgia"/>
                  <a:ea typeface="Georgia"/>
                  <a:cs typeface="Georgia"/>
                  <a:sym typeface="Georgia"/>
                </a:defRPr>
              </a:lvl1pPr>
            </a:lstStyle>
            <a:p>
              <a:r>
                <a:t>Delete text and images to make your own worksheets.</a:t>
              </a:r>
            </a:p>
          </p:txBody>
        </p:sp>
        <p:pic>
          <p:nvPicPr>
            <p:cNvPr id="108" name="Google Shape;107;p1" descr="Google Shape;107;p1"/>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30457" y="147074"/>
              <a:ext cx="1786595" cy="1277564"/>
            </a:xfrm>
            <a:prstGeom prst="rect">
              <a:avLst/>
            </a:prstGeom>
            <a:ln w="12700" cap="flat">
              <a:noFill/>
              <a:miter lim="400000"/>
            </a:ln>
            <a:effectLst/>
          </p:spPr>
        </p:pic>
      </p:gr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0" name="Picture 2">
            <a:extLs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6858001"/>
          </a:xfrm>
          <a:prstGeom prst="rect">
            <a:avLst/>
          </a:prstGeom>
          <a:ln w="12700">
            <a:miter lim="400000"/>
          </a:ln>
        </p:spPr>
      </p:pic>
      <p:pic>
        <p:nvPicPr>
          <p:cNvPr id="4" name="Picture 48">
            <a:extLst>
              <a:ext uri="{FF2B5EF4-FFF2-40B4-BE49-F238E27FC236}">
                <a16:creationId xmlns:a16="http://schemas.microsoft.com/office/drawing/2014/main" id="{2D4EDB03-85DB-5CE5-C93E-E7DE7E207B7E}"/>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08927" y="2953681"/>
            <a:ext cx="11350402" cy="1166272"/>
          </a:xfrm>
          <a:prstGeom prst="rect">
            <a:avLst/>
          </a:prstGeom>
          <a:ln w="12700">
            <a:miter lim="400000"/>
          </a:ln>
        </p:spPr>
      </p:pic>
      <p:sp>
        <p:nvSpPr>
          <p:cNvPr id="7" name="Title 6">
            <a:extLst>
              <a:ext uri="{FF2B5EF4-FFF2-40B4-BE49-F238E27FC236}">
                <a16:creationId xmlns:a16="http://schemas.microsoft.com/office/drawing/2014/main" id="{BC975628-1A50-5F89-7D3E-82A90120DF79}"/>
              </a:ext>
            </a:extLst>
          </p:cNvPr>
          <p:cNvSpPr txBox="1">
            <a:spLocks/>
          </p:cNvSpPr>
          <p:nvPr/>
        </p:nvSpPr>
        <p:spPr>
          <a:xfrm>
            <a:off x="72738" y="2933807"/>
            <a:ext cx="760673" cy="5232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t">
            <a:normAutofit/>
          </a:bodyPr>
          <a:lstStyle>
            <a:lvl1pPr marL="0" marR="0" indent="0" algn="l" defTabSz="914400" rtl="0" latinLnBrk="0">
              <a:lnSpc>
                <a:spcPct val="100000"/>
              </a:lnSpc>
              <a:spcBef>
                <a:spcPts val="0"/>
              </a:spcBef>
              <a:spcAft>
                <a:spcPts val="0"/>
              </a:spcAft>
              <a:buClrTx/>
              <a:buSzTx/>
              <a:buFontTx/>
              <a:buNone/>
              <a:tabLst/>
              <a:defRPr sz="2800" b="1" i="0" u="none" strike="noStrike" cap="none" spc="100" baseline="0">
                <a:solidFill>
                  <a:srgbClr val="45235E"/>
                </a:solidFill>
                <a:uFillTx/>
                <a:latin typeface="Open Sans Condensed"/>
                <a:ea typeface="Open Sans Condensed"/>
                <a:cs typeface="Open Sans Condensed"/>
                <a:sym typeface="Open Sans Condensed"/>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a:lstStyle>
          <a:p>
            <a:pPr algn="ctr" hangingPunct="1"/>
            <a:r>
              <a:rPr lang="en-GB" sz="1200" dirty="0">
                <a:solidFill>
                  <a:srgbClr val="9D691F"/>
                </a:solidFill>
              </a:rPr>
              <a:t>GLOBAL events</a:t>
            </a:r>
          </a:p>
        </p:txBody>
      </p:sp>
      <p:sp>
        <p:nvSpPr>
          <p:cNvPr id="202" name="TextBox 15"/>
          <p:cNvSpPr txBox="1"/>
          <p:nvPr/>
        </p:nvSpPr>
        <p:spPr>
          <a:xfrm>
            <a:off x="914678" y="2114453"/>
            <a:ext cx="1183480" cy="2923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1609</a:t>
            </a:r>
          </a:p>
        </p:txBody>
      </p:sp>
      <p:pic>
        <p:nvPicPr>
          <p:cNvPr id="245" name="RGB-twoswordscrossed-96ppi.png" descr="Two swords crossed."/>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16820" y="741536"/>
            <a:ext cx="1071960" cy="1422369"/>
          </a:xfrm>
          <a:prstGeom prst="rect">
            <a:avLst/>
          </a:prstGeom>
          <a:ln w="12700">
            <a:miter lim="400000"/>
          </a:ln>
        </p:spPr>
      </p:pic>
      <p:sp>
        <p:nvSpPr>
          <p:cNvPr id="203" name="TextBox 16"/>
          <p:cNvSpPr txBox="1"/>
          <p:nvPr/>
        </p:nvSpPr>
        <p:spPr>
          <a:xfrm>
            <a:off x="728959" y="2343782"/>
            <a:ext cx="1483311" cy="3962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t>The Plantation            of Ulster</a:t>
            </a:r>
          </a:p>
        </p:txBody>
      </p:sp>
      <p:sp>
        <p:nvSpPr>
          <p:cNvPr id="204" name="TextBox 17"/>
          <p:cNvSpPr txBox="1"/>
          <p:nvPr/>
        </p:nvSpPr>
        <p:spPr>
          <a:xfrm>
            <a:off x="2429950" y="2114343"/>
            <a:ext cx="980616"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1641–52</a:t>
            </a:r>
          </a:p>
        </p:txBody>
      </p:sp>
      <p:pic>
        <p:nvPicPr>
          <p:cNvPr id="254" name="RGB-twoswordscrossed-96ppi.png" descr="Two swords crossed."/>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429950" y="754516"/>
            <a:ext cx="1071960" cy="1422369"/>
          </a:xfrm>
          <a:prstGeom prst="rect">
            <a:avLst/>
          </a:prstGeom>
          <a:ln w="12700">
            <a:miter lim="400000"/>
          </a:ln>
        </p:spPr>
      </p:pic>
      <p:sp>
        <p:nvSpPr>
          <p:cNvPr id="205" name="TextBox 18"/>
          <p:cNvSpPr txBox="1"/>
          <p:nvPr/>
        </p:nvSpPr>
        <p:spPr>
          <a:xfrm>
            <a:off x="2168883" y="2343672"/>
            <a:ext cx="1490285" cy="3962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t>English Civil War &amp; Irish Confederate War</a:t>
            </a:r>
          </a:p>
        </p:txBody>
      </p:sp>
      <p:sp>
        <p:nvSpPr>
          <p:cNvPr id="206" name="TextBox 19"/>
          <p:cNvSpPr txBox="1"/>
          <p:nvPr/>
        </p:nvSpPr>
        <p:spPr>
          <a:xfrm>
            <a:off x="3760752" y="2114337"/>
            <a:ext cx="1276215"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1660</a:t>
            </a:r>
          </a:p>
        </p:txBody>
      </p:sp>
      <p:pic>
        <p:nvPicPr>
          <p:cNvPr id="243" name="ElizTower-crown-96ppi.png" descr="A fancy royal crown."/>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3831514" y="933019"/>
            <a:ext cx="1063094" cy="1154966"/>
          </a:xfrm>
          <a:prstGeom prst="rect">
            <a:avLst/>
          </a:prstGeom>
          <a:ln w="12700">
            <a:miter lim="400000"/>
          </a:ln>
        </p:spPr>
      </p:pic>
      <p:sp>
        <p:nvSpPr>
          <p:cNvPr id="207" name="TextBox 20"/>
          <p:cNvSpPr txBox="1"/>
          <p:nvPr/>
        </p:nvSpPr>
        <p:spPr>
          <a:xfrm>
            <a:off x="3637577" y="2343666"/>
            <a:ext cx="1542736" cy="3962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Restoration                    of Charles II</a:t>
            </a:r>
          </a:p>
        </p:txBody>
      </p:sp>
      <p:sp>
        <p:nvSpPr>
          <p:cNvPr id="224" name="TextBox 43"/>
          <p:cNvSpPr txBox="1"/>
          <p:nvPr/>
        </p:nvSpPr>
        <p:spPr>
          <a:xfrm>
            <a:off x="5110547" y="2119321"/>
            <a:ext cx="1301055"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1689–91</a:t>
            </a:r>
          </a:p>
        </p:txBody>
      </p:sp>
      <p:pic>
        <p:nvPicPr>
          <p:cNvPr id="244" name="RGB-twoswords-twocrowns-96ppi.png" descr="Two swords crossed, with two crowns above."/>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102679" y="652636"/>
            <a:ext cx="1232202" cy="1632069"/>
          </a:xfrm>
          <a:prstGeom prst="rect">
            <a:avLst/>
          </a:prstGeom>
          <a:ln w="12700">
            <a:miter lim="400000"/>
          </a:ln>
        </p:spPr>
      </p:pic>
      <p:sp>
        <p:nvSpPr>
          <p:cNvPr id="225" name="TextBox 44"/>
          <p:cNvSpPr txBox="1"/>
          <p:nvPr/>
        </p:nvSpPr>
        <p:spPr>
          <a:xfrm>
            <a:off x="5028352" y="2348650"/>
            <a:ext cx="1410149" cy="3962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Williamite War         in Ireland</a:t>
            </a:r>
          </a:p>
        </p:txBody>
      </p:sp>
      <p:sp>
        <p:nvSpPr>
          <p:cNvPr id="208" name="TextBox 23"/>
          <p:cNvSpPr txBox="1"/>
          <p:nvPr/>
        </p:nvSpPr>
        <p:spPr>
          <a:xfrm>
            <a:off x="9521489" y="2114337"/>
            <a:ext cx="1425091"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1776</a:t>
            </a:r>
          </a:p>
        </p:txBody>
      </p:sp>
      <p:pic>
        <p:nvPicPr>
          <p:cNvPr id="246" name="RGB-dec-of-independence-96ppi.png" descr="A parchment with Declaration of Independence on it."/>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9518275" y="759587"/>
            <a:ext cx="1289436" cy="1325822"/>
          </a:xfrm>
          <a:prstGeom prst="rect">
            <a:avLst/>
          </a:prstGeom>
          <a:ln w="12700">
            <a:miter lim="400000"/>
          </a:ln>
        </p:spPr>
      </p:pic>
      <p:sp>
        <p:nvSpPr>
          <p:cNvPr id="209" name="TextBox 24"/>
          <p:cNvSpPr txBox="1"/>
          <p:nvPr/>
        </p:nvSpPr>
        <p:spPr>
          <a:xfrm>
            <a:off x="9499901" y="2343666"/>
            <a:ext cx="1410149" cy="5486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t>American Declaration of Independence</a:t>
            </a:r>
          </a:p>
        </p:txBody>
      </p:sp>
      <p:sp>
        <p:nvSpPr>
          <p:cNvPr id="222" name="TextBox 37"/>
          <p:cNvSpPr txBox="1"/>
          <p:nvPr/>
        </p:nvSpPr>
        <p:spPr>
          <a:xfrm>
            <a:off x="10978201" y="2116415"/>
            <a:ext cx="980617"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1789</a:t>
            </a:r>
          </a:p>
        </p:txBody>
      </p:sp>
      <p:sp>
        <p:nvSpPr>
          <p:cNvPr id="223" name="TextBox 38"/>
          <p:cNvSpPr txBox="1"/>
          <p:nvPr/>
        </p:nvSpPr>
        <p:spPr>
          <a:xfrm>
            <a:off x="10763435" y="2345744"/>
            <a:ext cx="1514260" cy="43088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The French </a:t>
            </a:r>
            <a:r>
              <a:rPr lang="en-GB" dirty="0"/>
              <a:t> </a:t>
            </a:r>
            <a:r>
              <a:rPr dirty="0"/>
              <a:t>Revolution</a:t>
            </a:r>
          </a:p>
        </p:txBody>
      </p:sp>
      <p:pic>
        <p:nvPicPr>
          <p:cNvPr id="247" name="RGB-guillotine-96ppi.png" descr="A wooden guillotine."/>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11014571" y="766748"/>
            <a:ext cx="853108" cy="1325040"/>
          </a:xfrm>
          <a:prstGeom prst="rect">
            <a:avLst/>
          </a:prstGeom>
          <a:ln w="12700">
            <a:miter lim="400000"/>
          </a:ln>
        </p:spPr>
      </p:pic>
      <p:sp>
        <p:nvSpPr>
          <p:cNvPr id="13" name="Title 6">
            <a:extLst>
              <a:ext uri="{FF2B5EF4-FFF2-40B4-BE49-F238E27FC236}">
                <a16:creationId xmlns:a16="http://schemas.microsoft.com/office/drawing/2014/main" id="{5971708D-3A17-8ECD-38E2-4B64678D3FE1}"/>
              </a:ext>
            </a:extLst>
          </p:cNvPr>
          <p:cNvSpPr txBox="1">
            <a:spLocks/>
          </p:cNvSpPr>
          <p:nvPr/>
        </p:nvSpPr>
        <p:spPr>
          <a:xfrm>
            <a:off x="41409" y="3700288"/>
            <a:ext cx="760673" cy="5232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t">
            <a:normAutofit/>
          </a:bodyPr>
          <a:lstStyle>
            <a:lvl1pPr marL="0" marR="0" indent="0" algn="l" defTabSz="914400" rtl="0" latinLnBrk="0">
              <a:lnSpc>
                <a:spcPct val="100000"/>
              </a:lnSpc>
              <a:spcBef>
                <a:spcPts val="0"/>
              </a:spcBef>
              <a:spcAft>
                <a:spcPts val="0"/>
              </a:spcAft>
              <a:buClrTx/>
              <a:buSzTx/>
              <a:buFontTx/>
              <a:buNone/>
              <a:tabLst/>
              <a:defRPr sz="2800" b="1" i="0" u="none" strike="noStrike" cap="none" spc="100" baseline="0">
                <a:solidFill>
                  <a:srgbClr val="45235E"/>
                </a:solidFill>
                <a:uFillTx/>
                <a:latin typeface="Open Sans Condensed"/>
                <a:ea typeface="Open Sans Condensed"/>
                <a:cs typeface="Open Sans Condensed"/>
                <a:sym typeface="Open Sans Condensed"/>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a:lstStyle>
          <a:p>
            <a:pPr algn="ctr" hangingPunct="1"/>
            <a:r>
              <a:rPr lang="en-GB" sz="1200" dirty="0">
                <a:solidFill>
                  <a:srgbClr val="9D691F"/>
                </a:solidFill>
              </a:rPr>
              <a:t>LOCAL events</a:t>
            </a:r>
          </a:p>
        </p:txBody>
      </p:sp>
      <p:sp>
        <p:nvSpPr>
          <p:cNvPr id="212" name="TextBox 27"/>
          <p:cNvSpPr txBox="1"/>
          <p:nvPr/>
        </p:nvSpPr>
        <p:spPr>
          <a:xfrm>
            <a:off x="360457" y="4119112"/>
            <a:ext cx="1447291"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1573</a:t>
            </a:r>
          </a:p>
        </p:txBody>
      </p:sp>
      <p:pic>
        <p:nvPicPr>
          <p:cNvPr id="248" name="RGB-single-sword-HC-96ppi.png" descr="A single sword."/>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618498" y="4924799"/>
            <a:ext cx="934855" cy="1379829"/>
          </a:xfrm>
          <a:prstGeom prst="rect">
            <a:avLst/>
          </a:prstGeom>
          <a:ln w="12700">
            <a:miter lim="400000"/>
          </a:ln>
        </p:spPr>
      </p:pic>
      <p:sp>
        <p:nvSpPr>
          <p:cNvPr id="213" name="TextBox 28"/>
          <p:cNvSpPr txBox="1"/>
          <p:nvPr/>
        </p:nvSpPr>
        <p:spPr>
          <a:xfrm>
            <a:off x="353581" y="4348439"/>
            <a:ext cx="1410149" cy="600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err="1"/>
              <a:t>Moyses</a:t>
            </a:r>
            <a:r>
              <a:rPr dirty="0"/>
              <a:t> Hill </a:t>
            </a:r>
            <a:r>
              <a:rPr lang="en-GB" dirty="0"/>
              <a:t>      </a:t>
            </a:r>
            <a:r>
              <a:rPr dirty="0"/>
              <a:t>arrives in </a:t>
            </a:r>
            <a:r>
              <a:rPr lang="en-GB" dirty="0"/>
              <a:t>         </a:t>
            </a:r>
            <a:r>
              <a:rPr dirty="0"/>
              <a:t>Ireland</a:t>
            </a:r>
          </a:p>
        </p:txBody>
      </p:sp>
      <p:sp>
        <p:nvSpPr>
          <p:cNvPr id="214" name="TextBox 29"/>
          <p:cNvSpPr txBox="1"/>
          <p:nvPr/>
        </p:nvSpPr>
        <p:spPr>
          <a:xfrm>
            <a:off x="1783907" y="4118840"/>
            <a:ext cx="1142980"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t>1611</a:t>
            </a:r>
          </a:p>
        </p:txBody>
      </p:sp>
      <p:pic>
        <p:nvPicPr>
          <p:cNvPr id="249" name="RGB-NI-landscape-96ppi.png" descr="A picture of a valley and hills in Northern Ireland."/>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1520372" y="5216144"/>
            <a:ext cx="1559172" cy="1129055"/>
          </a:xfrm>
          <a:prstGeom prst="rect">
            <a:avLst/>
          </a:prstGeom>
          <a:ln w="12700">
            <a:miter lim="400000"/>
          </a:ln>
        </p:spPr>
      </p:pic>
      <p:sp>
        <p:nvSpPr>
          <p:cNvPr id="215" name="TextBox 30"/>
          <p:cNvSpPr txBox="1"/>
          <p:nvPr/>
        </p:nvSpPr>
        <p:spPr>
          <a:xfrm>
            <a:off x="1627139" y="4348169"/>
            <a:ext cx="1465266" cy="600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err="1"/>
              <a:t>Moyses</a:t>
            </a:r>
            <a:r>
              <a:rPr dirty="0"/>
              <a:t> Hill </a:t>
            </a:r>
            <a:r>
              <a:rPr lang="en-GB" dirty="0"/>
              <a:t>      </a:t>
            </a:r>
            <a:r>
              <a:rPr dirty="0"/>
              <a:t>acquires land and settles in Ulster</a:t>
            </a:r>
          </a:p>
        </p:txBody>
      </p:sp>
      <p:sp>
        <p:nvSpPr>
          <p:cNvPr id="216" name="TextBox 31"/>
          <p:cNvSpPr txBox="1"/>
          <p:nvPr/>
        </p:nvSpPr>
        <p:spPr>
          <a:xfrm>
            <a:off x="3349989" y="4119953"/>
            <a:ext cx="980617"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1650s</a:t>
            </a:r>
          </a:p>
        </p:txBody>
      </p:sp>
      <p:pic>
        <p:nvPicPr>
          <p:cNvPr id="250" name="RGB-hillsborough-fort-96ppi.png" descr="An outline of Hillsborough fort."/>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3211541" y="5208521"/>
            <a:ext cx="1367520" cy="989010"/>
          </a:xfrm>
          <a:prstGeom prst="rect">
            <a:avLst/>
          </a:prstGeom>
          <a:ln w="12700">
            <a:miter lim="400000"/>
          </a:ln>
        </p:spPr>
      </p:pic>
      <p:sp>
        <p:nvSpPr>
          <p:cNvPr id="217" name="TextBox 32"/>
          <p:cNvSpPr txBox="1"/>
          <p:nvPr/>
        </p:nvSpPr>
        <p:spPr>
          <a:xfrm>
            <a:off x="3123649" y="4336593"/>
            <a:ext cx="1410149" cy="43088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Hillsborough </a:t>
            </a:r>
            <a:r>
              <a:rPr lang="en-GB" dirty="0"/>
              <a:t>          </a:t>
            </a:r>
            <a:r>
              <a:rPr dirty="0"/>
              <a:t>Fort built</a:t>
            </a:r>
          </a:p>
        </p:txBody>
      </p:sp>
      <p:sp>
        <p:nvSpPr>
          <p:cNvPr id="218" name="TextBox 33"/>
          <p:cNvSpPr txBox="1"/>
          <p:nvPr/>
        </p:nvSpPr>
        <p:spPr>
          <a:xfrm>
            <a:off x="5089336" y="4118840"/>
            <a:ext cx="1289436"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1690</a:t>
            </a:r>
          </a:p>
        </p:txBody>
      </p:sp>
      <p:pic>
        <p:nvPicPr>
          <p:cNvPr id="251" name="RGB-military-tent-96ppi.png" descr="A military tent and flagpole."/>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4960448" y="4914333"/>
            <a:ext cx="1489413" cy="1409846"/>
          </a:xfrm>
          <a:prstGeom prst="rect">
            <a:avLst/>
          </a:prstGeom>
          <a:ln w="12700">
            <a:miter lim="400000"/>
          </a:ln>
        </p:spPr>
      </p:pic>
      <p:sp>
        <p:nvSpPr>
          <p:cNvPr id="219" name="TextBox 34"/>
          <p:cNvSpPr txBox="1"/>
          <p:nvPr/>
        </p:nvSpPr>
        <p:spPr>
          <a:xfrm>
            <a:off x="4863952" y="4356558"/>
            <a:ext cx="1747166" cy="600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algn="ctr" defTabSz="144000">
              <a:spcBef>
                <a:spcPts val="600"/>
              </a:spcBef>
              <a:defRPr sz="1100">
                <a:latin typeface="Georgia"/>
                <a:ea typeface="Georgia"/>
                <a:cs typeface="Georgia"/>
                <a:sym typeface="Georgia"/>
              </a:defRPr>
            </a:lvl1pPr>
          </a:lstStyle>
          <a:p>
            <a:r>
              <a:rPr dirty="0"/>
              <a:t>William III camps at Hillsborough Fort before Battle of the Boyne</a:t>
            </a:r>
          </a:p>
        </p:txBody>
      </p:sp>
      <p:sp>
        <p:nvSpPr>
          <p:cNvPr id="220" name="TextBox 35"/>
          <p:cNvSpPr txBox="1"/>
          <p:nvPr/>
        </p:nvSpPr>
        <p:spPr>
          <a:xfrm>
            <a:off x="6719407" y="4118840"/>
            <a:ext cx="980617"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1742</a:t>
            </a:r>
          </a:p>
        </p:txBody>
      </p:sp>
      <p:pic>
        <p:nvPicPr>
          <p:cNvPr id="252" name="RGB-HC-church-96ppi.png" descr="A village church."/>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6668913" y="4961483"/>
            <a:ext cx="934855" cy="1234931"/>
          </a:xfrm>
          <a:prstGeom prst="rect">
            <a:avLst/>
          </a:prstGeom>
          <a:ln w="12700">
            <a:miter lim="400000"/>
          </a:ln>
        </p:spPr>
      </p:pic>
      <p:sp>
        <p:nvSpPr>
          <p:cNvPr id="221" name="TextBox 36"/>
          <p:cNvSpPr txBox="1"/>
          <p:nvPr/>
        </p:nvSpPr>
        <p:spPr>
          <a:xfrm>
            <a:off x="6504641" y="4348169"/>
            <a:ext cx="1410149" cy="5486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t>Wills Hill begins work to improve Hillsborough village </a:t>
            </a:r>
          </a:p>
        </p:txBody>
      </p:sp>
      <p:sp>
        <p:nvSpPr>
          <p:cNvPr id="240" name="TextBox 3"/>
          <p:cNvSpPr txBox="1"/>
          <p:nvPr/>
        </p:nvSpPr>
        <p:spPr>
          <a:xfrm>
            <a:off x="7958962" y="4134017"/>
            <a:ext cx="1425091"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1750s</a:t>
            </a:r>
          </a:p>
        </p:txBody>
      </p:sp>
      <p:pic>
        <p:nvPicPr>
          <p:cNvPr id="253" name="RGB-Hillsborough-Castle-outline-96ppi.png" descr="Outline of the front of Hillsborough Castle."/>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7871961" y="5266418"/>
            <a:ext cx="1542736" cy="1017130"/>
          </a:xfrm>
          <a:prstGeom prst="rect">
            <a:avLst/>
          </a:prstGeom>
          <a:ln w="12700">
            <a:miter lim="400000"/>
          </a:ln>
        </p:spPr>
      </p:pic>
      <p:sp>
        <p:nvSpPr>
          <p:cNvPr id="241" name="TextBox 5"/>
          <p:cNvSpPr txBox="1"/>
          <p:nvPr/>
        </p:nvSpPr>
        <p:spPr>
          <a:xfrm>
            <a:off x="7937373" y="4363346"/>
            <a:ext cx="1410149" cy="5486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Wills Hill           builds      Hillsborough Castle</a:t>
            </a:r>
          </a:p>
        </p:txBody>
      </p:sp>
      <p:sp>
        <p:nvSpPr>
          <p:cNvPr id="210" name="TextBox 25"/>
          <p:cNvSpPr txBox="1"/>
          <p:nvPr/>
        </p:nvSpPr>
        <p:spPr>
          <a:xfrm>
            <a:off x="9548802" y="4138441"/>
            <a:ext cx="980617"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1771</a:t>
            </a:r>
          </a:p>
        </p:txBody>
      </p:sp>
      <p:pic>
        <p:nvPicPr>
          <p:cNvPr id="3" name="Picture 2" descr="Outline of Benjamin Franklin">
            <a:extLst>
              <a:ext uri="{FF2B5EF4-FFF2-40B4-BE49-F238E27FC236}">
                <a16:creationId xmlns:a16="http://schemas.microsoft.com/office/drawing/2014/main" id="{7EB6F685-CA5F-AD3C-E0B5-144F0CFE1292}"/>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9614610" y="4998225"/>
            <a:ext cx="934856" cy="1161421"/>
          </a:xfrm>
          <a:prstGeom prst="rect">
            <a:avLst/>
          </a:prstGeom>
        </p:spPr>
      </p:pic>
      <p:sp>
        <p:nvSpPr>
          <p:cNvPr id="211" name="TextBox 26"/>
          <p:cNvSpPr txBox="1"/>
          <p:nvPr/>
        </p:nvSpPr>
        <p:spPr>
          <a:xfrm>
            <a:off x="9314580" y="4367769"/>
            <a:ext cx="1446511" cy="600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algn="ctr" defTabSz="144000">
              <a:spcBef>
                <a:spcPts val="600"/>
              </a:spcBef>
              <a:defRPr sz="1100">
                <a:latin typeface="Georgia"/>
                <a:ea typeface="Georgia"/>
                <a:cs typeface="Georgia"/>
                <a:sym typeface="Georgia"/>
              </a:defRPr>
            </a:lvl1pPr>
          </a:lstStyle>
          <a:p>
            <a:r>
              <a:rPr dirty="0"/>
              <a:t>Benjamin Franklin </a:t>
            </a:r>
            <a:r>
              <a:rPr lang="en-GB" dirty="0"/>
              <a:t>      </a:t>
            </a:r>
            <a:r>
              <a:rPr dirty="0"/>
              <a:t>visits Hillsborough </a:t>
            </a:r>
            <a:r>
              <a:rPr lang="en-GB" dirty="0"/>
              <a:t> </a:t>
            </a:r>
            <a:r>
              <a:rPr dirty="0"/>
              <a:t>Castle</a:t>
            </a:r>
          </a:p>
        </p:txBody>
      </p:sp>
      <p:pic>
        <p:nvPicPr>
          <p:cNvPr id="227" name="Picture 46">
            <a:extLs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rcRect/>
          <a:stretch>
            <a:fillRect/>
          </a:stretch>
        </p:blipFill>
        <p:spPr>
          <a:xfrm>
            <a:off x="3872917" y="2819904"/>
            <a:ext cx="1072057" cy="721278"/>
          </a:xfrm>
          <a:prstGeom prst="rect">
            <a:avLst/>
          </a:prstGeom>
          <a:ln w="12700">
            <a:miter lim="400000"/>
          </a:ln>
        </p:spPr>
      </p:pic>
      <p:pic>
        <p:nvPicPr>
          <p:cNvPr id="228" name="Picture 49">
            <a:extLs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rcRect/>
          <a:stretch>
            <a:fillRect/>
          </a:stretch>
        </p:blipFill>
        <p:spPr>
          <a:xfrm>
            <a:off x="2384812" y="2815539"/>
            <a:ext cx="1072057" cy="721278"/>
          </a:xfrm>
          <a:prstGeom prst="rect">
            <a:avLst/>
          </a:prstGeom>
          <a:ln w="12700">
            <a:miter lim="400000"/>
          </a:ln>
        </p:spPr>
      </p:pic>
      <p:pic>
        <p:nvPicPr>
          <p:cNvPr id="229" name="Picture 50">
            <a:extLs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rcRect/>
          <a:stretch>
            <a:fillRect/>
          </a:stretch>
        </p:blipFill>
        <p:spPr>
          <a:xfrm>
            <a:off x="971166" y="2815538"/>
            <a:ext cx="1072057" cy="721278"/>
          </a:xfrm>
          <a:prstGeom prst="rect">
            <a:avLst/>
          </a:prstGeom>
          <a:ln w="12700">
            <a:miter lim="400000"/>
          </a:ln>
        </p:spPr>
      </p:pic>
      <p:pic>
        <p:nvPicPr>
          <p:cNvPr id="230" name="Picture 52">
            <a:extLs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rcRect/>
          <a:stretch>
            <a:fillRect/>
          </a:stretch>
        </p:blipFill>
        <p:spPr>
          <a:xfrm>
            <a:off x="5198394" y="2810936"/>
            <a:ext cx="1072057" cy="721278"/>
          </a:xfrm>
          <a:prstGeom prst="rect">
            <a:avLst/>
          </a:prstGeom>
          <a:ln w="12700">
            <a:miter lim="400000"/>
          </a:ln>
        </p:spPr>
      </p:pic>
      <p:pic>
        <p:nvPicPr>
          <p:cNvPr id="231" name="Picture 53">
            <a:extLs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rcRect/>
          <a:stretch>
            <a:fillRect/>
          </a:stretch>
        </p:blipFill>
        <p:spPr>
          <a:xfrm>
            <a:off x="9721739" y="2808837"/>
            <a:ext cx="1072057" cy="721278"/>
          </a:xfrm>
          <a:prstGeom prst="rect">
            <a:avLst/>
          </a:prstGeom>
          <a:ln w="12700">
            <a:miter lim="400000"/>
          </a:ln>
        </p:spPr>
      </p:pic>
      <p:pic>
        <p:nvPicPr>
          <p:cNvPr id="233" name="Picture 55">
            <a:extLs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rcRect/>
          <a:stretch>
            <a:fillRect/>
          </a:stretch>
        </p:blipFill>
        <p:spPr>
          <a:xfrm rot="10800000">
            <a:off x="5188960" y="3541672"/>
            <a:ext cx="1072057" cy="721278"/>
          </a:xfrm>
          <a:prstGeom prst="rect">
            <a:avLst/>
          </a:prstGeom>
          <a:ln w="12700">
            <a:miter lim="400000"/>
          </a:ln>
        </p:spPr>
      </p:pic>
      <p:pic>
        <p:nvPicPr>
          <p:cNvPr id="234" name="Picture 56">
            <a:extLs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rcRect/>
          <a:stretch>
            <a:fillRect/>
          </a:stretch>
        </p:blipFill>
        <p:spPr>
          <a:xfrm rot="10800000">
            <a:off x="3301475" y="3537308"/>
            <a:ext cx="1072057" cy="721278"/>
          </a:xfrm>
          <a:prstGeom prst="rect">
            <a:avLst/>
          </a:prstGeom>
          <a:ln w="12700">
            <a:miter lim="400000"/>
          </a:ln>
        </p:spPr>
      </p:pic>
      <p:pic>
        <p:nvPicPr>
          <p:cNvPr id="235" name="Picture 57">
            <a:extLs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rcRect/>
          <a:stretch>
            <a:fillRect/>
          </a:stretch>
        </p:blipFill>
        <p:spPr>
          <a:xfrm rot="10800000">
            <a:off x="1824773" y="3537308"/>
            <a:ext cx="1072057" cy="721278"/>
          </a:xfrm>
          <a:prstGeom prst="rect">
            <a:avLst/>
          </a:prstGeom>
          <a:ln w="12700">
            <a:miter lim="400000"/>
          </a:ln>
        </p:spPr>
      </p:pic>
      <p:pic>
        <p:nvPicPr>
          <p:cNvPr id="236" name="Picture 58">
            <a:extLs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rcRect/>
          <a:stretch>
            <a:fillRect/>
          </a:stretch>
        </p:blipFill>
        <p:spPr>
          <a:xfrm rot="10800000">
            <a:off x="529502" y="3537306"/>
            <a:ext cx="1072057" cy="721278"/>
          </a:xfrm>
          <a:prstGeom prst="rect">
            <a:avLst/>
          </a:prstGeom>
          <a:ln w="12700">
            <a:miter lim="400000"/>
          </a:ln>
        </p:spPr>
      </p:pic>
      <p:pic>
        <p:nvPicPr>
          <p:cNvPr id="237" name="Picture 59">
            <a:extLs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rcRect/>
          <a:stretch>
            <a:fillRect/>
          </a:stretch>
        </p:blipFill>
        <p:spPr>
          <a:xfrm rot="10800000">
            <a:off x="6682609" y="3532706"/>
            <a:ext cx="1072057" cy="721278"/>
          </a:xfrm>
          <a:prstGeom prst="rect">
            <a:avLst/>
          </a:prstGeom>
          <a:ln w="12700">
            <a:miter lim="400000"/>
          </a:ln>
        </p:spPr>
      </p:pic>
      <p:pic>
        <p:nvPicPr>
          <p:cNvPr id="238" name="Picture 60">
            <a:extLs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rcRect/>
          <a:stretch>
            <a:fillRect/>
          </a:stretch>
        </p:blipFill>
        <p:spPr>
          <a:xfrm rot="10800000">
            <a:off x="8108087" y="3541672"/>
            <a:ext cx="1072057" cy="721278"/>
          </a:xfrm>
          <a:prstGeom prst="rect">
            <a:avLst/>
          </a:prstGeom>
          <a:ln w="12700">
            <a:miter lim="400000"/>
          </a:ln>
        </p:spPr>
      </p:pic>
      <p:pic>
        <p:nvPicPr>
          <p:cNvPr id="242" name="Picture 8">
            <a:extLs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rcRect/>
          <a:stretch>
            <a:fillRect/>
          </a:stretch>
        </p:blipFill>
        <p:spPr>
          <a:xfrm rot="10800000">
            <a:off x="9493145" y="3544179"/>
            <a:ext cx="1072057" cy="721278"/>
          </a:xfrm>
          <a:prstGeom prst="rect">
            <a:avLst/>
          </a:prstGeom>
          <a:ln w="12700">
            <a:miter lim="400000"/>
          </a:ln>
        </p:spPr>
      </p:pic>
      <p:pic>
        <p:nvPicPr>
          <p:cNvPr id="2" name="Picture 54">
            <a:extLst>
              <a:ext uri="{FF2B5EF4-FFF2-40B4-BE49-F238E27FC236}">
                <a16:creationId xmlns:a16="http://schemas.microsoft.com/office/drawing/2014/main" id="{0A58A02F-BD5D-7326-C1C0-E2EFA307E649}"/>
              </a:ex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rcRect/>
          <a:stretch>
            <a:fillRect/>
          </a:stretch>
        </p:blipFill>
        <p:spPr>
          <a:xfrm>
            <a:off x="10990280" y="2825680"/>
            <a:ext cx="1072057" cy="721278"/>
          </a:xfrm>
          <a:prstGeom prst="rect">
            <a:avLst/>
          </a:prstGeom>
          <a:ln w="12700">
            <a:miter lim="400000"/>
          </a:ln>
        </p:spPr>
      </p:pic>
      <p:sp>
        <p:nvSpPr>
          <p:cNvPr id="5" name="Title 6">
            <a:extLst>
              <a:ext uri="{FF2B5EF4-FFF2-40B4-BE49-F238E27FC236}">
                <a16:creationId xmlns:a16="http://schemas.microsoft.com/office/drawing/2014/main" id="{E8E9B3C0-EF77-E166-BA79-528F720CFCC9}"/>
              </a:ext>
            </a:extLst>
          </p:cNvPr>
          <p:cNvSpPr txBox="1">
            <a:spLocks/>
          </p:cNvSpPr>
          <p:nvPr/>
        </p:nvSpPr>
        <p:spPr>
          <a:xfrm>
            <a:off x="8028" y="6566185"/>
            <a:ext cx="890092" cy="2988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t">
            <a:normAutofit/>
          </a:bodyPr>
          <a:lstStyle>
            <a:lvl1pPr marL="0" marR="0" indent="0" algn="l" defTabSz="914400" rtl="0" latinLnBrk="0">
              <a:lnSpc>
                <a:spcPct val="100000"/>
              </a:lnSpc>
              <a:spcBef>
                <a:spcPts val="0"/>
              </a:spcBef>
              <a:spcAft>
                <a:spcPts val="0"/>
              </a:spcAft>
              <a:buClrTx/>
              <a:buSzTx/>
              <a:buFontTx/>
              <a:buNone/>
              <a:tabLst/>
              <a:defRPr sz="2800" b="1" i="0" u="none" strike="noStrike" cap="none" spc="100" baseline="0">
                <a:solidFill>
                  <a:srgbClr val="45235E"/>
                </a:solidFill>
                <a:uFillTx/>
                <a:latin typeface="Open Sans Condensed"/>
                <a:ea typeface="Open Sans Condensed"/>
                <a:cs typeface="Open Sans Condensed"/>
                <a:sym typeface="Open Sans Condensed"/>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a:lstStyle>
          <a:p>
            <a:pPr algn="ctr" hangingPunct="1"/>
            <a:r>
              <a:rPr lang="en-GB" sz="1000" dirty="0">
                <a:solidFill>
                  <a:srgbClr val="9D691F"/>
                </a:solidFill>
              </a:rPr>
              <a:t>Not to scale</a:t>
            </a:r>
          </a:p>
        </p:txBody>
      </p:sp>
      <p:sp>
        <p:nvSpPr>
          <p:cNvPr id="9" name="Title 6">
            <a:extLst>
              <a:ext uri="{FF2B5EF4-FFF2-40B4-BE49-F238E27FC236}">
                <a16:creationId xmlns:a16="http://schemas.microsoft.com/office/drawing/2014/main" id="{1396FD7A-17C9-ECFC-C309-B35EECB51EDB}"/>
              </a:ext>
            </a:extLst>
          </p:cNvPr>
          <p:cNvSpPr txBox="1">
            <a:spLocks noGrp="1"/>
          </p:cNvSpPr>
          <p:nvPr>
            <p:ph type="title"/>
          </p:nvPr>
        </p:nvSpPr>
        <p:spPr>
          <a:xfrm>
            <a:off x="380551" y="194984"/>
            <a:ext cx="9454434" cy="523221"/>
          </a:xfrm>
          <a:prstGeom prst="rect">
            <a:avLst/>
          </a:prstGeom>
        </p:spPr>
        <p:txBody>
          <a:bodyPr anchor="t">
            <a:normAutofit/>
          </a:bodyPr>
          <a:lstStyle>
            <a:lvl1pPr>
              <a:lnSpc>
                <a:spcPct val="100000"/>
              </a:lnSpc>
              <a:defRPr sz="2800" b="1" spc="100">
                <a:solidFill>
                  <a:srgbClr val="45235E"/>
                </a:solidFill>
                <a:latin typeface="Open Sans Condensed"/>
                <a:ea typeface="Open Sans Condensed"/>
                <a:cs typeface="Open Sans Condensed"/>
                <a:sym typeface="Open Sans Condensed"/>
              </a:defRPr>
            </a:lvl1pPr>
          </a:lstStyle>
          <a:p>
            <a:r>
              <a:rPr sz="2400" dirty="0"/>
              <a:t>HILLSBOROUGH CASTLE | </a:t>
            </a:r>
            <a:r>
              <a:rPr lang="en-GB" sz="2400" dirty="0"/>
              <a:t>1600-1790</a:t>
            </a:r>
            <a:endParaRPr sz="2400" dirty="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0" name="Picture 2" descr="Picture 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2249"/>
            <a:ext cx="12192000" cy="6858001"/>
          </a:xfrm>
          <a:prstGeom prst="rect">
            <a:avLst/>
          </a:prstGeom>
          <a:ln w="12700">
            <a:miter lim="400000"/>
          </a:ln>
        </p:spPr>
      </p:pic>
      <p:pic>
        <p:nvPicPr>
          <p:cNvPr id="226" name="Picture 48">
            <a:extLs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08927" y="2953681"/>
            <a:ext cx="11350402" cy="1166272"/>
          </a:xfrm>
          <a:prstGeom prst="rect">
            <a:avLst/>
          </a:prstGeom>
          <a:ln w="12700">
            <a:miter lim="400000"/>
          </a:ln>
        </p:spPr>
      </p:pic>
      <p:sp>
        <p:nvSpPr>
          <p:cNvPr id="201" name="Title 6"/>
          <p:cNvSpPr txBox="1">
            <a:spLocks noGrp="1"/>
          </p:cNvSpPr>
          <p:nvPr>
            <p:ph type="title"/>
          </p:nvPr>
        </p:nvSpPr>
        <p:spPr>
          <a:xfrm>
            <a:off x="380551" y="194984"/>
            <a:ext cx="9454434" cy="523221"/>
          </a:xfrm>
          <a:prstGeom prst="rect">
            <a:avLst/>
          </a:prstGeom>
        </p:spPr>
        <p:txBody>
          <a:bodyPr anchor="t">
            <a:normAutofit/>
          </a:bodyPr>
          <a:lstStyle>
            <a:lvl1pPr>
              <a:lnSpc>
                <a:spcPct val="100000"/>
              </a:lnSpc>
              <a:defRPr sz="2800" b="1" spc="100">
                <a:solidFill>
                  <a:srgbClr val="45235E"/>
                </a:solidFill>
                <a:latin typeface="Open Sans Condensed"/>
                <a:ea typeface="Open Sans Condensed"/>
                <a:cs typeface="Open Sans Condensed"/>
                <a:sym typeface="Open Sans Condensed"/>
              </a:defRPr>
            </a:lvl1pPr>
          </a:lstStyle>
          <a:p>
            <a:r>
              <a:rPr sz="2400" dirty="0"/>
              <a:t>HILLSBOROUGH CASTLE | 1</a:t>
            </a:r>
            <a:r>
              <a:rPr lang="en-GB" sz="2400" dirty="0"/>
              <a:t>791</a:t>
            </a:r>
            <a:r>
              <a:rPr sz="2400" dirty="0"/>
              <a:t>–1</a:t>
            </a:r>
            <a:r>
              <a:rPr lang="en-GB" sz="2400" dirty="0"/>
              <a:t>934</a:t>
            </a:r>
            <a:endParaRPr sz="2400" dirty="0"/>
          </a:p>
        </p:txBody>
      </p:sp>
      <p:sp>
        <p:nvSpPr>
          <p:cNvPr id="7" name="Title 6">
            <a:extLst>
              <a:ext uri="{FF2B5EF4-FFF2-40B4-BE49-F238E27FC236}">
                <a16:creationId xmlns:a16="http://schemas.microsoft.com/office/drawing/2014/main" id="{BC975628-1A50-5F89-7D3E-82A90120DF79}"/>
              </a:ext>
            </a:extLst>
          </p:cNvPr>
          <p:cNvSpPr txBox="1">
            <a:spLocks/>
          </p:cNvSpPr>
          <p:nvPr/>
        </p:nvSpPr>
        <p:spPr>
          <a:xfrm>
            <a:off x="72738" y="2933807"/>
            <a:ext cx="760673" cy="5232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t">
            <a:normAutofit/>
          </a:bodyPr>
          <a:lstStyle>
            <a:lvl1pPr marL="0" marR="0" indent="0" algn="l" defTabSz="914400" rtl="0" latinLnBrk="0">
              <a:lnSpc>
                <a:spcPct val="100000"/>
              </a:lnSpc>
              <a:spcBef>
                <a:spcPts val="0"/>
              </a:spcBef>
              <a:spcAft>
                <a:spcPts val="0"/>
              </a:spcAft>
              <a:buClrTx/>
              <a:buSzTx/>
              <a:buFontTx/>
              <a:buNone/>
              <a:tabLst/>
              <a:defRPr sz="2800" b="1" i="0" u="none" strike="noStrike" cap="none" spc="100" baseline="0">
                <a:solidFill>
                  <a:srgbClr val="45235E"/>
                </a:solidFill>
                <a:uFillTx/>
                <a:latin typeface="Open Sans Condensed"/>
                <a:ea typeface="Open Sans Condensed"/>
                <a:cs typeface="Open Sans Condensed"/>
                <a:sym typeface="Open Sans Condensed"/>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a:lstStyle>
          <a:p>
            <a:pPr algn="ctr" hangingPunct="1"/>
            <a:r>
              <a:rPr lang="en-GB" sz="1200" dirty="0">
                <a:solidFill>
                  <a:srgbClr val="9D691F"/>
                </a:solidFill>
              </a:rPr>
              <a:t>GLOBAL events</a:t>
            </a:r>
          </a:p>
        </p:txBody>
      </p:sp>
      <p:sp>
        <p:nvSpPr>
          <p:cNvPr id="202" name="TextBox 15"/>
          <p:cNvSpPr txBox="1"/>
          <p:nvPr/>
        </p:nvSpPr>
        <p:spPr>
          <a:xfrm>
            <a:off x="698161" y="2114453"/>
            <a:ext cx="1183480" cy="292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a:t>
            </a:r>
            <a:r>
              <a:rPr lang="en-GB" dirty="0"/>
              <a:t>798</a:t>
            </a:r>
            <a:endParaRPr dirty="0"/>
          </a:p>
        </p:txBody>
      </p:sp>
      <p:pic>
        <p:nvPicPr>
          <p:cNvPr id="5" name="RGB-HC-pike-96ppi.png" descr="A pike (a type of spear) used by the United Irishmen.">
            <a:extLst>
              <a:ext uri="{FF2B5EF4-FFF2-40B4-BE49-F238E27FC236}">
                <a16:creationId xmlns:a16="http://schemas.microsoft.com/office/drawing/2014/main" id="{49BAB692-C34D-C722-C42A-BE92E4298E8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44594" y="828407"/>
            <a:ext cx="942953" cy="1375348"/>
          </a:xfrm>
          <a:prstGeom prst="rect">
            <a:avLst/>
          </a:prstGeom>
          <a:ln w="12700">
            <a:miter lim="400000"/>
          </a:ln>
        </p:spPr>
      </p:pic>
      <p:sp>
        <p:nvSpPr>
          <p:cNvPr id="203" name="TextBox 16"/>
          <p:cNvSpPr txBox="1"/>
          <p:nvPr/>
        </p:nvSpPr>
        <p:spPr>
          <a:xfrm>
            <a:off x="512442" y="2356660"/>
            <a:ext cx="1483311" cy="60016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The</a:t>
            </a:r>
            <a:r>
              <a:rPr lang="en-GB" dirty="0"/>
              <a:t> United    Irishmen       Rebellion </a:t>
            </a:r>
            <a:r>
              <a:rPr dirty="0"/>
              <a:t> </a:t>
            </a:r>
          </a:p>
        </p:txBody>
      </p:sp>
      <p:sp>
        <p:nvSpPr>
          <p:cNvPr id="11" name="TextBox 17">
            <a:extLst>
              <a:ext uri="{FF2B5EF4-FFF2-40B4-BE49-F238E27FC236}">
                <a16:creationId xmlns:a16="http://schemas.microsoft.com/office/drawing/2014/main" id="{B749EE90-0994-BA71-C739-06C7E898D156}"/>
              </a:ext>
            </a:extLst>
          </p:cNvPr>
          <p:cNvSpPr txBox="1"/>
          <p:nvPr/>
        </p:nvSpPr>
        <p:spPr>
          <a:xfrm>
            <a:off x="1837692" y="2114343"/>
            <a:ext cx="980616"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1801</a:t>
            </a:r>
          </a:p>
        </p:txBody>
      </p:sp>
      <p:pic>
        <p:nvPicPr>
          <p:cNvPr id="15" name="RGB-British-Isles-96ppi.png" descr="A map of the British Isles.">
            <a:extLst>
              <a:ext uri="{FF2B5EF4-FFF2-40B4-BE49-F238E27FC236}">
                <a16:creationId xmlns:a16="http://schemas.microsoft.com/office/drawing/2014/main" id="{A24F3C0C-544E-A3EE-49F5-DB7050EAA8C8}"/>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788165" y="899166"/>
            <a:ext cx="1076280" cy="1233830"/>
          </a:xfrm>
          <a:prstGeom prst="rect">
            <a:avLst/>
          </a:prstGeom>
          <a:ln w="12700">
            <a:miter lim="400000"/>
          </a:ln>
        </p:spPr>
      </p:pic>
      <p:sp>
        <p:nvSpPr>
          <p:cNvPr id="12" name="TextBox 18">
            <a:extLst>
              <a:ext uri="{FF2B5EF4-FFF2-40B4-BE49-F238E27FC236}">
                <a16:creationId xmlns:a16="http://schemas.microsoft.com/office/drawing/2014/main" id="{6AD761DE-72D1-EDE7-FAB8-F97E934363BB}"/>
              </a:ext>
            </a:extLst>
          </p:cNvPr>
          <p:cNvSpPr txBox="1"/>
          <p:nvPr/>
        </p:nvSpPr>
        <p:spPr>
          <a:xfrm>
            <a:off x="1576625" y="2343672"/>
            <a:ext cx="1490285" cy="43088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The Act </a:t>
            </a:r>
            <a:r>
              <a:rPr lang="en-GB" dirty="0"/>
              <a:t>                          </a:t>
            </a:r>
            <a:r>
              <a:rPr dirty="0"/>
              <a:t>of Union</a:t>
            </a:r>
          </a:p>
        </p:txBody>
      </p:sp>
      <p:sp>
        <p:nvSpPr>
          <p:cNvPr id="16" name="TextBox 19">
            <a:extLst>
              <a:ext uri="{FF2B5EF4-FFF2-40B4-BE49-F238E27FC236}">
                <a16:creationId xmlns:a16="http://schemas.microsoft.com/office/drawing/2014/main" id="{B23BF921-F437-C398-BEDD-8EE9E0AB7C9B}"/>
              </a:ext>
            </a:extLst>
          </p:cNvPr>
          <p:cNvSpPr txBox="1"/>
          <p:nvPr/>
        </p:nvSpPr>
        <p:spPr>
          <a:xfrm>
            <a:off x="2832152" y="2114337"/>
            <a:ext cx="1276215"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1807</a:t>
            </a:r>
          </a:p>
        </p:txBody>
      </p:sp>
      <p:pic>
        <p:nvPicPr>
          <p:cNvPr id="19" name="RGB-broken-shackles-HC-96ppi.png" descr="Metal shackles being broken.">
            <a:extLst>
              <a:ext uri="{FF2B5EF4-FFF2-40B4-BE49-F238E27FC236}">
                <a16:creationId xmlns:a16="http://schemas.microsoft.com/office/drawing/2014/main" id="{3B54DC91-B7FE-EA8F-EE2A-74C75E706518}"/>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925591" y="1004963"/>
            <a:ext cx="1289063" cy="1022236"/>
          </a:xfrm>
          <a:prstGeom prst="rect">
            <a:avLst/>
          </a:prstGeom>
          <a:ln w="12700">
            <a:miter lim="400000"/>
          </a:ln>
        </p:spPr>
      </p:pic>
      <p:sp>
        <p:nvSpPr>
          <p:cNvPr id="17" name="TextBox 20">
            <a:extLst>
              <a:ext uri="{FF2B5EF4-FFF2-40B4-BE49-F238E27FC236}">
                <a16:creationId xmlns:a16="http://schemas.microsoft.com/office/drawing/2014/main" id="{8EF13CBB-DF5E-048C-25E0-7DA347B74645}"/>
              </a:ext>
            </a:extLst>
          </p:cNvPr>
          <p:cNvSpPr txBox="1"/>
          <p:nvPr/>
        </p:nvSpPr>
        <p:spPr>
          <a:xfrm>
            <a:off x="2708977" y="2343666"/>
            <a:ext cx="1542736" cy="600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The </a:t>
            </a:r>
            <a:r>
              <a:rPr lang="en-GB" dirty="0"/>
              <a:t>                          </a:t>
            </a:r>
            <a:r>
              <a:rPr dirty="0"/>
              <a:t>Slave</a:t>
            </a:r>
            <a:r>
              <a:rPr lang="en-GB" dirty="0"/>
              <a:t>                           </a:t>
            </a:r>
            <a:r>
              <a:rPr dirty="0"/>
              <a:t>Trade Bill</a:t>
            </a:r>
          </a:p>
        </p:txBody>
      </p:sp>
      <p:sp>
        <p:nvSpPr>
          <p:cNvPr id="206" name="TextBox 19"/>
          <p:cNvSpPr txBox="1"/>
          <p:nvPr/>
        </p:nvSpPr>
        <p:spPr>
          <a:xfrm>
            <a:off x="5730381" y="2114337"/>
            <a:ext cx="1276215" cy="292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a:t>
            </a:r>
            <a:r>
              <a:rPr lang="en-GB" dirty="0"/>
              <a:t>845</a:t>
            </a:r>
            <a:endParaRPr dirty="0"/>
          </a:p>
        </p:txBody>
      </p:sp>
      <p:pic>
        <p:nvPicPr>
          <p:cNvPr id="28" name="RGB-skull-HC-96ppi.png" descr="A human skull.">
            <a:extLst>
              <a:ext uri="{FF2B5EF4-FFF2-40B4-BE49-F238E27FC236}">
                <a16:creationId xmlns:a16="http://schemas.microsoft.com/office/drawing/2014/main" id="{1AD2A3A4-155D-02D7-36EA-E1AC090B205E}"/>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685899" y="816715"/>
            <a:ext cx="1466051" cy="1398732"/>
          </a:xfrm>
          <a:prstGeom prst="rect">
            <a:avLst/>
          </a:prstGeom>
          <a:ln w="12700">
            <a:miter lim="400000"/>
          </a:ln>
        </p:spPr>
      </p:pic>
      <p:sp>
        <p:nvSpPr>
          <p:cNvPr id="207" name="TextBox 20"/>
          <p:cNvSpPr txBox="1"/>
          <p:nvPr/>
        </p:nvSpPr>
        <p:spPr>
          <a:xfrm>
            <a:off x="5575672" y="2343666"/>
            <a:ext cx="1542736" cy="4308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lang="en-GB" dirty="0"/>
              <a:t>The Irish             Famine</a:t>
            </a:r>
            <a:endParaRPr dirty="0"/>
          </a:p>
        </p:txBody>
      </p:sp>
      <p:sp>
        <p:nvSpPr>
          <p:cNvPr id="50" name="TextBox 23">
            <a:extLst>
              <a:ext uri="{FF2B5EF4-FFF2-40B4-BE49-F238E27FC236}">
                <a16:creationId xmlns:a16="http://schemas.microsoft.com/office/drawing/2014/main" id="{214EE8E4-940E-76B2-DAA0-7F8FD40E48B2}"/>
              </a:ext>
            </a:extLst>
          </p:cNvPr>
          <p:cNvSpPr txBox="1"/>
          <p:nvPr/>
        </p:nvSpPr>
        <p:spPr>
          <a:xfrm>
            <a:off x="6976421" y="2114337"/>
            <a:ext cx="1425091"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1914–18</a:t>
            </a:r>
          </a:p>
        </p:txBody>
      </p:sp>
      <p:pic>
        <p:nvPicPr>
          <p:cNvPr id="49" name="RGB-military-cap-96ppi.png" descr="A World War I era military cap.">
            <a:extLst>
              <a:ext uri="{FF2B5EF4-FFF2-40B4-BE49-F238E27FC236}">
                <a16:creationId xmlns:a16="http://schemas.microsoft.com/office/drawing/2014/main" id="{F2C85440-6A24-3CE2-ED3E-7718608211A2}"/>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965941" y="988232"/>
            <a:ext cx="1390840" cy="1055698"/>
          </a:xfrm>
          <a:prstGeom prst="rect">
            <a:avLst/>
          </a:prstGeom>
          <a:ln w="12700">
            <a:miter lim="400000"/>
          </a:ln>
        </p:spPr>
      </p:pic>
      <p:sp>
        <p:nvSpPr>
          <p:cNvPr id="47" name="TextBox 24">
            <a:extLst>
              <a:ext uri="{FF2B5EF4-FFF2-40B4-BE49-F238E27FC236}">
                <a16:creationId xmlns:a16="http://schemas.microsoft.com/office/drawing/2014/main" id="{E12BBF34-5982-7683-9F1B-B5C9BA08408B}"/>
              </a:ext>
            </a:extLst>
          </p:cNvPr>
          <p:cNvSpPr txBox="1"/>
          <p:nvPr/>
        </p:nvSpPr>
        <p:spPr>
          <a:xfrm>
            <a:off x="6986363" y="2343666"/>
            <a:ext cx="1410149" cy="43088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World </a:t>
            </a:r>
            <a:r>
              <a:rPr lang="en-GB" dirty="0"/>
              <a:t>                   </a:t>
            </a:r>
            <a:r>
              <a:rPr dirty="0"/>
              <a:t>War I</a:t>
            </a:r>
          </a:p>
        </p:txBody>
      </p:sp>
      <p:sp>
        <p:nvSpPr>
          <p:cNvPr id="51" name="TextBox 37">
            <a:extLst>
              <a:ext uri="{FF2B5EF4-FFF2-40B4-BE49-F238E27FC236}">
                <a16:creationId xmlns:a16="http://schemas.microsoft.com/office/drawing/2014/main" id="{346B0369-A99F-665D-FB55-E760715D4CBA}"/>
              </a:ext>
            </a:extLst>
          </p:cNvPr>
          <p:cNvSpPr txBox="1"/>
          <p:nvPr/>
        </p:nvSpPr>
        <p:spPr>
          <a:xfrm>
            <a:off x="8212426" y="2116415"/>
            <a:ext cx="980617"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1921</a:t>
            </a:r>
          </a:p>
        </p:txBody>
      </p:sp>
      <p:pic>
        <p:nvPicPr>
          <p:cNvPr id="54" name="RGB-ireland-divided-96ppi.png" descr="Map of Ireland showing border between Northern and Southern Ireland.">
            <a:extLst>
              <a:ext uri="{FF2B5EF4-FFF2-40B4-BE49-F238E27FC236}">
                <a16:creationId xmlns:a16="http://schemas.microsoft.com/office/drawing/2014/main" id="{6C38BC2B-1D8E-DBE5-D564-8A4ECE793A58}"/>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8283273" y="920671"/>
            <a:ext cx="950979" cy="1190820"/>
          </a:xfrm>
          <a:prstGeom prst="rect">
            <a:avLst/>
          </a:prstGeom>
          <a:ln w="12700">
            <a:miter lim="400000"/>
          </a:ln>
        </p:spPr>
      </p:pic>
      <p:sp>
        <p:nvSpPr>
          <p:cNvPr id="52" name="TextBox 38">
            <a:extLst>
              <a:ext uri="{FF2B5EF4-FFF2-40B4-BE49-F238E27FC236}">
                <a16:creationId xmlns:a16="http://schemas.microsoft.com/office/drawing/2014/main" id="{14222C49-22E7-2F19-62A3-528DE0BF9427}"/>
              </a:ext>
            </a:extLst>
          </p:cNvPr>
          <p:cNvSpPr txBox="1"/>
          <p:nvPr/>
        </p:nvSpPr>
        <p:spPr>
          <a:xfrm>
            <a:off x="7997660" y="2345744"/>
            <a:ext cx="1514260" cy="600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The </a:t>
            </a:r>
            <a:r>
              <a:rPr lang="en-GB" dirty="0"/>
              <a:t>                    </a:t>
            </a:r>
            <a:r>
              <a:rPr dirty="0"/>
              <a:t>Partition                </a:t>
            </a:r>
            <a:r>
              <a:rPr lang="en-GB" dirty="0"/>
              <a:t>         </a:t>
            </a:r>
            <a:r>
              <a:rPr dirty="0"/>
              <a:t>of Ireland</a:t>
            </a:r>
          </a:p>
        </p:txBody>
      </p:sp>
      <p:sp>
        <p:nvSpPr>
          <p:cNvPr id="55" name="TextBox 4">
            <a:extLst>
              <a:ext uri="{FF2B5EF4-FFF2-40B4-BE49-F238E27FC236}">
                <a16:creationId xmlns:a16="http://schemas.microsoft.com/office/drawing/2014/main" id="{850D42D2-A0C8-5C88-F441-572B1FA52137}"/>
              </a:ext>
            </a:extLst>
          </p:cNvPr>
          <p:cNvSpPr txBox="1"/>
          <p:nvPr/>
        </p:nvSpPr>
        <p:spPr>
          <a:xfrm>
            <a:off x="9296550" y="2122114"/>
            <a:ext cx="980617"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1922</a:t>
            </a:r>
          </a:p>
        </p:txBody>
      </p:sp>
      <p:pic>
        <p:nvPicPr>
          <p:cNvPr id="58" name="RGB-govt-briefcase-96ppi.png" descr="UK government briefcase with crown on side.">
            <a:extLst>
              <a:ext uri="{FF2B5EF4-FFF2-40B4-BE49-F238E27FC236}">
                <a16:creationId xmlns:a16="http://schemas.microsoft.com/office/drawing/2014/main" id="{63C456F6-C37A-25F4-B500-ECA9E38784D8}"/>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9268550" y="1003755"/>
            <a:ext cx="1160188" cy="1024652"/>
          </a:xfrm>
          <a:prstGeom prst="rect">
            <a:avLst/>
          </a:prstGeom>
          <a:ln w="12700">
            <a:miter lim="400000"/>
          </a:ln>
        </p:spPr>
      </p:pic>
      <p:sp>
        <p:nvSpPr>
          <p:cNvPr id="56" name="TextBox 7">
            <a:extLst>
              <a:ext uri="{FF2B5EF4-FFF2-40B4-BE49-F238E27FC236}">
                <a16:creationId xmlns:a16="http://schemas.microsoft.com/office/drawing/2014/main" id="{7FE23864-709B-88E9-9229-E08AAD79A714}"/>
              </a:ext>
            </a:extLst>
          </p:cNvPr>
          <p:cNvSpPr txBox="1"/>
          <p:nvPr/>
        </p:nvSpPr>
        <p:spPr>
          <a:xfrm>
            <a:off x="9081782" y="2351441"/>
            <a:ext cx="1514260" cy="600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Role of Governor </a:t>
            </a:r>
            <a:r>
              <a:rPr lang="en-GB" dirty="0"/>
              <a:t>       </a:t>
            </a:r>
            <a:r>
              <a:rPr dirty="0"/>
              <a:t>of Northern </a:t>
            </a:r>
            <a:r>
              <a:rPr lang="en-GB" dirty="0"/>
              <a:t>        </a:t>
            </a:r>
            <a:r>
              <a:rPr dirty="0"/>
              <a:t>Ireland created</a:t>
            </a:r>
          </a:p>
        </p:txBody>
      </p:sp>
      <p:sp>
        <p:nvSpPr>
          <p:cNvPr id="13" name="Title 6">
            <a:extLst>
              <a:ext uri="{FF2B5EF4-FFF2-40B4-BE49-F238E27FC236}">
                <a16:creationId xmlns:a16="http://schemas.microsoft.com/office/drawing/2014/main" id="{5971708D-3A17-8ECD-38E2-4B64678D3FE1}"/>
              </a:ext>
            </a:extLst>
          </p:cNvPr>
          <p:cNvSpPr txBox="1">
            <a:spLocks/>
          </p:cNvSpPr>
          <p:nvPr/>
        </p:nvSpPr>
        <p:spPr>
          <a:xfrm>
            <a:off x="41409" y="3700288"/>
            <a:ext cx="760673" cy="5232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t">
            <a:normAutofit/>
          </a:bodyPr>
          <a:lstStyle>
            <a:lvl1pPr marL="0" marR="0" indent="0" algn="l" defTabSz="914400" rtl="0" latinLnBrk="0">
              <a:lnSpc>
                <a:spcPct val="100000"/>
              </a:lnSpc>
              <a:spcBef>
                <a:spcPts val="0"/>
              </a:spcBef>
              <a:spcAft>
                <a:spcPts val="0"/>
              </a:spcAft>
              <a:buClrTx/>
              <a:buSzTx/>
              <a:buFontTx/>
              <a:buNone/>
              <a:tabLst/>
              <a:defRPr sz="2800" b="1" i="0" u="none" strike="noStrike" cap="none" spc="100" baseline="0">
                <a:solidFill>
                  <a:srgbClr val="45235E"/>
                </a:solidFill>
                <a:uFillTx/>
                <a:latin typeface="Open Sans Condensed"/>
                <a:ea typeface="Open Sans Condensed"/>
                <a:cs typeface="Open Sans Condensed"/>
                <a:sym typeface="Open Sans Condensed"/>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a:lstStyle>
          <a:p>
            <a:pPr algn="ctr" hangingPunct="1"/>
            <a:r>
              <a:rPr lang="en-GB" sz="1200" dirty="0">
                <a:solidFill>
                  <a:srgbClr val="9D691F"/>
                </a:solidFill>
              </a:rPr>
              <a:t>LOCAL events</a:t>
            </a:r>
          </a:p>
        </p:txBody>
      </p:sp>
      <p:sp>
        <p:nvSpPr>
          <p:cNvPr id="6" name="TextBox 27">
            <a:extLst>
              <a:ext uri="{FF2B5EF4-FFF2-40B4-BE49-F238E27FC236}">
                <a16:creationId xmlns:a16="http://schemas.microsoft.com/office/drawing/2014/main" id="{6C3AAF12-9C29-CF5E-00ED-8CF70DE337AF}"/>
              </a:ext>
            </a:extLst>
          </p:cNvPr>
          <p:cNvSpPr txBox="1"/>
          <p:nvPr/>
        </p:nvSpPr>
        <p:spPr>
          <a:xfrm>
            <a:off x="1023657" y="4119112"/>
            <a:ext cx="1447292"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1800</a:t>
            </a:r>
          </a:p>
        </p:txBody>
      </p:sp>
      <p:pic>
        <p:nvPicPr>
          <p:cNvPr id="10" name="RGB-opposed-union-HC-96ppi.png" descr="A ballot with two choices 'in favour' or 'opposed'. There is an 'X' marked in the 'opposed' box.">
            <a:extLst>
              <a:ext uri="{FF2B5EF4-FFF2-40B4-BE49-F238E27FC236}">
                <a16:creationId xmlns:a16="http://schemas.microsoft.com/office/drawing/2014/main" id="{5EF1BAE9-18AE-EAC7-EDB3-0355D88F6BD4}"/>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962069" y="4973720"/>
            <a:ext cx="1436935" cy="1198150"/>
          </a:xfrm>
          <a:prstGeom prst="rect">
            <a:avLst/>
          </a:prstGeom>
          <a:ln w="12700">
            <a:miter lim="400000"/>
          </a:ln>
        </p:spPr>
      </p:pic>
      <p:sp>
        <p:nvSpPr>
          <p:cNvPr id="8" name="TextBox 28">
            <a:extLst>
              <a:ext uri="{FF2B5EF4-FFF2-40B4-BE49-F238E27FC236}">
                <a16:creationId xmlns:a16="http://schemas.microsoft.com/office/drawing/2014/main" id="{AF3BE4EC-DC2A-D66E-B578-8D67416E48DC}"/>
              </a:ext>
            </a:extLst>
          </p:cNvPr>
          <p:cNvSpPr txBox="1"/>
          <p:nvPr/>
        </p:nvSpPr>
        <p:spPr>
          <a:xfrm>
            <a:off x="1016781" y="4348440"/>
            <a:ext cx="1410149" cy="5486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ctr" defTabSz="144000">
              <a:spcBef>
                <a:spcPts val="600"/>
              </a:spcBef>
              <a:defRPr sz="1100">
                <a:latin typeface="Georgia"/>
                <a:ea typeface="Georgia"/>
                <a:cs typeface="Georgia"/>
                <a:sym typeface="Georgia"/>
              </a:defRPr>
            </a:pPr>
            <a:r>
              <a:t>2</a:t>
            </a:r>
            <a:r>
              <a:rPr baseline="30000"/>
              <a:t>nd</a:t>
            </a:r>
            <a:r>
              <a:t> Marquess of Downshire opposes Act of Union</a:t>
            </a:r>
          </a:p>
        </p:txBody>
      </p:sp>
      <p:sp>
        <p:nvSpPr>
          <p:cNvPr id="20" name="TextBox 29">
            <a:extLst>
              <a:ext uri="{FF2B5EF4-FFF2-40B4-BE49-F238E27FC236}">
                <a16:creationId xmlns:a16="http://schemas.microsoft.com/office/drawing/2014/main" id="{C0E75D60-3166-4F02-14CA-30B4FD029FD6}"/>
              </a:ext>
            </a:extLst>
          </p:cNvPr>
          <p:cNvSpPr txBox="1"/>
          <p:nvPr/>
        </p:nvSpPr>
        <p:spPr>
          <a:xfrm>
            <a:off x="3067213" y="4118840"/>
            <a:ext cx="1142980"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1815</a:t>
            </a:r>
          </a:p>
        </p:txBody>
      </p:sp>
      <p:pic>
        <p:nvPicPr>
          <p:cNvPr id="23" name="RGB-bicornhat-96ppi.png" descr="An outline of Lord Arthur Hill wearing a naval bicorn hat.">
            <a:extLst>
              <a:ext uri="{FF2B5EF4-FFF2-40B4-BE49-F238E27FC236}">
                <a16:creationId xmlns:a16="http://schemas.microsoft.com/office/drawing/2014/main" id="{F1644465-DB02-C5B9-4AB5-8A7840F441D0}"/>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2863264" y="4938593"/>
            <a:ext cx="1465266" cy="1268405"/>
          </a:xfrm>
          <a:prstGeom prst="rect">
            <a:avLst/>
          </a:prstGeom>
          <a:ln w="12700">
            <a:miter lim="400000"/>
          </a:ln>
        </p:spPr>
      </p:pic>
      <p:sp>
        <p:nvSpPr>
          <p:cNvPr id="21" name="TextBox 30">
            <a:extLst>
              <a:ext uri="{FF2B5EF4-FFF2-40B4-BE49-F238E27FC236}">
                <a16:creationId xmlns:a16="http://schemas.microsoft.com/office/drawing/2014/main" id="{71FDBA72-76A9-5B17-098B-D5AC4C2D1477}"/>
              </a:ext>
            </a:extLst>
          </p:cNvPr>
          <p:cNvSpPr txBox="1"/>
          <p:nvPr/>
        </p:nvSpPr>
        <p:spPr>
          <a:xfrm>
            <a:off x="2910445" y="4348169"/>
            <a:ext cx="1465266" cy="600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Lord Arthur Hill serves at the </a:t>
            </a:r>
            <a:r>
              <a:rPr lang="en-GB" dirty="0"/>
              <a:t>        </a:t>
            </a:r>
            <a:r>
              <a:rPr dirty="0"/>
              <a:t>Battle of Waterloo</a:t>
            </a:r>
          </a:p>
        </p:txBody>
      </p:sp>
      <p:sp>
        <p:nvSpPr>
          <p:cNvPr id="24" name="TextBox 31">
            <a:extLst>
              <a:ext uri="{FF2B5EF4-FFF2-40B4-BE49-F238E27FC236}">
                <a16:creationId xmlns:a16="http://schemas.microsoft.com/office/drawing/2014/main" id="{BE2CDA3A-C776-4F36-5E80-7C1F41D5DF99}"/>
              </a:ext>
            </a:extLst>
          </p:cNvPr>
          <p:cNvSpPr txBox="1"/>
          <p:nvPr/>
        </p:nvSpPr>
        <p:spPr>
          <a:xfrm>
            <a:off x="4454620" y="4119953"/>
            <a:ext cx="980617"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1837</a:t>
            </a:r>
          </a:p>
        </p:txBody>
      </p:sp>
      <p:pic>
        <p:nvPicPr>
          <p:cNvPr id="27" name="RGB-HC-interlocking-rings-96ppi.png" descr="Two interlocking wedding rings.">
            <a:extLst>
              <a:ext uri="{FF2B5EF4-FFF2-40B4-BE49-F238E27FC236}">
                <a16:creationId xmlns:a16="http://schemas.microsoft.com/office/drawing/2014/main" id="{4595E2CE-69EB-2F09-52D2-FD29E6B3EF56}"/>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rot="19522471">
            <a:off x="4323967" y="5112502"/>
            <a:ext cx="1266633" cy="920586"/>
          </a:xfrm>
          <a:prstGeom prst="rect">
            <a:avLst/>
          </a:prstGeom>
          <a:ln w="12700">
            <a:miter lim="400000"/>
          </a:ln>
        </p:spPr>
      </p:pic>
      <p:sp>
        <p:nvSpPr>
          <p:cNvPr id="25" name="TextBox 32">
            <a:extLst>
              <a:ext uri="{FF2B5EF4-FFF2-40B4-BE49-F238E27FC236}">
                <a16:creationId xmlns:a16="http://schemas.microsoft.com/office/drawing/2014/main" id="{5B003709-2788-0F15-2F90-6290DD628207}"/>
              </a:ext>
            </a:extLst>
          </p:cNvPr>
          <p:cNvSpPr txBox="1"/>
          <p:nvPr/>
        </p:nvSpPr>
        <p:spPr>
          <a:xfrm>
            <a:off x="4228280" y="4346321"/>
            <a:ext cx="1410149" cy="5486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Earl of Hillsborough marries Lady Caroline Frances</a:t>
            </a:r>
          </a:p>
        </p:txBody>
      </p:sp>
      <p:sp>
        <p:nvSpPr>
          <p:cNvPr id="29" name="TextBox 33">
            <a:extLst>
              <a:ext uri="{FF2B5EF4-FFF2-40B4-BE49-F238E27FC236}">
                <a16:creationId xmlns:a16="http://schemas.microsoft.com/office/drawing/2014/main" id="{8522CE80-8896-8B9A-6494-A428CD93A57A}"/>
              </a:ext>
            </a:extLst>
          </p:cNvPr>
          <p:cNvSpPr txBox="1"/>
          <p:nvPr/>
        </p:nvSpPr>
        <p:spPr>
          <a:xfrm>
            <a:off x="5615905" y="4118840"/>
            <a:ext cx="1289436"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1844</a:t>
            </a:r>
          </a:p>
        </p:txBody>
      </p:sp>
      <p:pic>
        <p:nvPicPr>
          <p:cNvPr id="32" name="RGB-ballroom-96ppi.png" descr="A man in black and a woman in a dress dancing.">
            <a:extLst>
              <a:ext uri="{FF2B5EF4-FFF2-40B4-BE49-F238E27FC236}">
                <a16:creationId xmlns:a16="http://schemas.microsoft.com/office/drawing/2014/main" id="{1F09BBD4-45BD-74A5-A7A8-886A81431A7C}"/>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5746597" y="4921004"/>
            <a:ext cx="957262" cy="1303582"/>
          </a:xfrm>
          <a:prstGeom prst="rect">
            <a:avLst/>
          </a:prstGeom>
          <a:ln w="12700">
            <a:miter lim="400000"/>
          </a:ln>
        </p:spPr>
      </p:pic>
      <p:sp>
        <p:nvSpPr>
          <p:cNvPr id="30" name="TextBox 34">
            <a:extLst>
              <a:ext uri="{FF2B5EF4-FFF2-40B4-BE49-F238E27FC236}">
                <a16:creationId xmlns:a16="http://schemas.microsoft.com/office/drawing/2014/main" id="{C6BABE45-5A08-CD2A-01D8-D4CE0BB0B76C}"/>
              </a:ext>
            </a:extLst>
          </p:cNvPr>
          <p:cNvSpPr txBox="1"/>
          <p:nvPr/>
        </p:nvSpPr>
        <p:spPr>
          <a:xfrm>
            <a:off x="5555082" y="4348169"/>
            <a:ext cx="1410149" cy="600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Ballroom </a:t>
            </a:r>
            <a:r>
              <a:rPr lang="en-GB" dirty="0"/>
              <a:t>          </a:t>
            </a:r>
            <a:r>
              <a:rPr dirty="0"/>
              <a:t>added to Hillsborough Castle</a:t>
            </a:r>
          </a:p>
        </p:txBody>
      </p:sp>
      <p:sp>
        <p:nvSpPr>
          <p:cNvPr id="33" name="TextBox 35">
            <a:extLst>
              <a:ext uri="{FF2B5EF4-FFF2-40B4-BE49-F238E27FC236}">
                <a16:creationId xmlns:a16="http://schemas.microsoft.com/office/drawing/2014/main" id="{545869FA-5409-3049-D2A5-9925ADD331B7}"/>
              </a:ext>
            </a:extLst>
          </p:cNvPr>
          <p:cNvSpPr txBox="1"/>
          <p:nvPr/>
        </p:nvSpPr>
        <p:spPr>
          <a:xfrm>
            <a:off x="6932851" y="4118840"/>
            <a:ext cx="980617"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1867</a:t>
            </a:r>
          </a:p>
        </p:txBody>
      </p:sp>
      <p:pic>
        <p:nvPicPr>
          <p:cNvPr id="36" name="RGB-HC-lady-alices-temple-96ppi.png" descr="An outline of the small garden temple named after Lady Alice.">
            <a:extLst>
              <a:ext uri="{FF2B5EF4-FFF2-40B4-BE49-F238E27FC236}">
                <a16:creationId xmlns:a16="http://schemas.microsoft.com/office/drawing/2014/main" id="{0A43675A-B86B-1C69-FD15-79779AE46A51}"/>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6912001" y="4867265"/>
            <a:ext cx="1018085" cy="1411061"/>
          </a:xfrm>
          <a:prstGeom prst="rect">
            <a:avLst/>
          </a:prstGeom>
          <a:ln w="12700">
            <a:miter lim="400000"/>
          </a:ln>
        </p:spPr>
      </p:pic>
      <p:sp>
        <p:nvSpPr>
          <p:cNvPr id="34" name="TextBox 36">
            <a:extLst>
              <a:ext uri="{FF2B5EF4-FFF2-40B4-BE49-F238E27FC236}">
                <a16:creationId xmlns:a16="http://schemas.microsoft.com/office/drawing/2014/main" id="{0E0BDEA1-B1E0-1286-9D02-2818FDF1BD55}"/>
              </a:ext>
            </a:extLst>
          </p:cNvPr>
          <p:cNvSpPr txBox="1"/>
          <p:nvPr/>
        </p:nvSpPr>
        <p:spPr>
          <a:xfrm>
            <a:off x="6705385" y="4348169"/>
            <a:ext cx="1410149" cy="600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Lady Alice </a:t>
            </a:r>
            <a:r>
              <a:rPr lang="en-GB" dirty="0"/>
              <a:t>     </a:t>
            </a:r>
            <a:r>
              <a:rPr dirty="0"/>
              <a:t>marries </a:t>
            </a:r>
            <a:r>
              <a:rPr lang="en-GB" dirty="0"/>
              <a:t>                  </a:t>
            </a:r>
            <a:r>
              <a:rPr dirty="0"/>
              <a:t>Lord </a:t>
            </a:r>
            <a:r>
              <a:rPr dirty="0" err="1"/>
              <a:t>Kenlis</a:t>
            </a:r>
            <a:endParaRPr dirty="0"/>
          </a:p>
        </p:txBody>
      </p:sp>
      <p:sp>
        <p:nvSpPr>
          <p:cNvPr id="60" name="TextBox 3">
            <a:extLst>
              <a:ext uri="{FF2B5EF4-FFF2-40B4-BE49-F238E27FC236}">
                <a16:creationId xmlns:a16="http://schemas.microsoft.com/office/drawing/2014/main" id="{BD47D158-5A26-F9F1-416A-99234B773A07}"/>
              </a:ext>
            </a:extLst>
          </p:cNvPr>
          <p:cNvSpPr txBox="1"/>
          <p:nvPr/>
        </p:nvSpPr>
        <p:spPr>
          <a:xfrm>
            <a:off x="9264963" y="4114561"/>
            <a:ext cx="1425091"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1925</a:t>
            </a:r>
          </a:p>
        </p:txBody>
      </p:sp>
      <p:pic>
        <p:nvPicPr>
          <p:cNvPr id="62" name="RGB-HC-for-sale-sign-96ppi.png" descr="A sign that says 'For Sale'.">
            <a:extLst>
              <a:ext uri="{FF2B5EF4-FFF2-40B4-BE49-F238E27FC236}">
                <a16:creationId xmlns:a16="http://schemas.microsoft.com/office/drawing/2014/main" id="{B1DC0B40-6D24-BFAF-C908-62707C33B364}"/>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9279985" y="4999632"/>
            <a:ext cx="1283805" cy="1146327"/>
          </a:xfrm>
          <a:prstGeom prst="rect">
            <a:avLst/>
          </a:prstGeom>
          <a:ln w="12700">
            <a:miter lim="400000"/>
          </a:ln>
        </p:spPr>
      </p:pic>
      <p:sp>
        <p:nvSpPr>
          <p:cNvPr id="61" name="TextBox 5">
            <a:extLst>
              <a:ext uri="{FF2B5EF4-FFF2-40B4-BE49-F238E27FC236}">
                <a16:creationId xmlns:a16="http://schemas.microsoft.com/office/drawing/2014/main" id="{45CD616C-99AA-0BF5-964B-929E97EDAADA}"/>
              </a:ext>
            </a:extLst>
          </p:cNvPr>
          <p:cNvSpPr txBox="1"/>
          <p:nvPr/>
        </p:nvSpPr>
        <p:spPr>
          <a:xfrm>
            <a:off x="9243374" y="4353618"/>
            <a:ext cx="1410149" cy="600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Hillsborough </a:t>
            </a:r>
            <a:r>
              <a:rPr lang="en-GB" dirty="0"/>
              <a:t>   </a:t>
            </a:r>
            <a:r>
              <a:rPr dirty="0"/>
              <a:t>Castle is sold to the British Government</a:t>
            </a:r>
          </a:p>
        </p:txBody>
      </p:sp>
      <p:sp>
        <p:nvSpPr>
          <p:cNvPr id="63" name="TextBox 25">
            <a:extLst>
              <a:ext uri="{FF2B5EF4-FFF2-40B4-BE49-F238E27FC236}">
                <a16:creationId xmlns:a16="http://schemas.microsoft.com/office/drawing/2014/main" id="{004F3E9D-822B-66FB-1E1B-E6C3D52672DD}"/>
              </a:ext>
            </a:extLst>
          </p:cNvPr>
          <p:cNvSpPr txBox="1"/>
          <p:nvPr/>
        </p:nvSpPr>
        <p:spPr>
          <a:xfrm>
            <a:off x="10813187" y="4106793"/>
            <a:ext cx="980617"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1934</a:t>
            </a:r>
          </a:p>
        </p:txBody>
      </p:sp>
      <p:pic>
        <p:nvPicPr>
          <p:cNvPr id="194" name="RGB-hillsborough-fire-96ppi.png" descr="A bricked wall and window with flames and smoke showing inside.">
            <a:extLst>
              <a:ext uri="{FF2B5EF4-FFF2-40B4-BE49-F238E27FC236}">
                <a16:creationId xmlns:a16="http://schemas.microsoft.com/office/drawing/2014/main" id="{724EAAB7-7DF8-E2A0-3063-11264998D437}"/>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10682057" y="5028888"/>
            <a:ext cx="1168394" cy="1087815"/>
          </a:xfrm>
          <a:prstGeom prst="rect">
            <a:avLst/>
          </a:prstGeom>
          <a:ln w="12700">
            <a:miter lim="400000"/>
          </a:ln>
        </p:spPr>
      </p:pic>
      <p:sp>
        <p:nvSpPr>
          <p:cNvPr id="192" name="TextBox 26">
            <a:extLst>
              <a:ext uri="{FF2B5EF4-FFF2-40B4-BE49-F238E27FC236}">
                <a16:creationId xmlns:a16="http://schemas.microsoft.com/office/drawing/2014/main" id="{B5C5622B-63A9-098B-7C6C-C1872B8DD05D}"/>
              </a:ext>
              <a:ext uri="{C183D7F6-B498-43B3-948B-1728B52AA6E4}">
                <adec:decorative xmlns:adec="http://schemas.microsoft.com/office/drawing/2017/decorative" val="0"/>
              </a:ext>
            </a:extLst>
          </p:cNvPr>
          <p:cNvSpPr txBox="1"/>
          <p:nvPr/>
        </p:nvSpPr>
        <p:spPr>
          <a:xfrm>
            <a:off x="10598421" y="4348313"/>
            <a:ext cx="1410149" cy="600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A fire </a:t>
            </a:r>
            <a:r>
              <a:rPr lang="en-GB" dirty="0"/>
              <a:t>                  </a:t>
            </a:r>
            <a:r>
              <a:rPr dirty="0"/>
              <a:t>breaks</a:t>
            </a:r>
            <a:r>
              <a:rPr lang="en-GB" dirty="0"/>
              <a:t> </a:t>
            </a:r>
            <a:r>
              <a:rPr dirty="0"/>
              <a:t>out at Hillsborough Castle</a:t>
            </a:r>
          </a:p>
        </p:txBody>
      </p:sp>
      <p:pic>
        <p:nvPicPr>
          <p:cNvPr id="193" name="Picture 8">
            <a:extLst>
              <a:ext uri="{FF2B5EF4-FFF2-40B4-BE49-F238E27FC236}">
                <a16:creationId xmlns:a16="http://schemas.microsoft.com/office/drawing/2014/main" id="{005947FE-2884-6A5B-1963-A2C95D8C949E}"/>
              </a:ex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rcRect/>
          <a:stretch>
            <a:fillRect/>
          </a:stretch>
        </p:blipFill>
        <p:spPr>
          <a:xfrm rot="10800000">
            <a:off x="10760431" y="3543308"/>
            <a:ext cx="1072057" cy="721278"/>
          </a:xfrm>
          <a:prstGeom prst="rect">
            <a:avLst/>
          </a:prstGeom>
          <a:ln w="12700">
            <a:miter lim="400000"/>
          </a:ln>
        </p:spPr>
      </p:pic>
      <p:pic>
        <p:nvPicPr>
          <p:cNvPr id="14" name="Picture 49">
            <a:extLst>
              <a:ext uri="{FF2B5EF4-FFF2-40B4-BE49-F238E27FC236}">
                <a16:creationId xmlns:a16="http://schemas.microsoft.com/office/drawing/2014/main" id="{C6CFE60F-65F2-8740-BC57-ADB7A32C3452}"/>
              </a:ex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rcRect/>
          <a:stretch>
            <a:fillRect/>
          </a:stretch>
        </p:blipFill>
        <p:spPr>
          <a:xfrm>
            <a:off x="1792554" y="2815539"/>
            <a:ext cx="1072057" cy="721278"/>
          </a:xfrm>
          <a:prstGeom prst="rect">
            <a:avLst/>
          </a:prstGeom>
          <a:ln w="12700">
            <a:miter lim="400000"/>
          </a:ln>
        </p:spPr>
      </p:pic>
      <p:pic>
        <p:nvPicPr>
          <p:cNvPr id="53" name="Picture 54">
            <a:extLst>
              <a:ext uri="{FF2B5EF4-FFF2-40B4-BE49-F238E27FC236}">
                <a16:creationId xmlns:a16="http://schemas.microsoft.com/office/drawing/2014/main" id="{B954C4EC-C002-E202-A653-B1C87819900E}"/>
              </a:ex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rcRect/>
          <a:stretch>
            <a:fillRect/>
          </a:stretch>
        </p:blipFill>
        <p:spPr>
          <a:xfrm>
            <a:off x="8178993" y="2819901"/>
            <a:ext cx="1072057" cy="721278"/>
          </a:xfrm>
          <a:prstGeom prst="rect">
            <a:avLst/>
          </a:prstGeom>
          <a:ln w="12700">
            <a:miter lim="400000"/>
          </a:ln>
        </p:spPr>
      </p:pic>
      <p:pic>
        <p:nvPicPr>
          <p:cNvPr id="227" name="Picture 46">
            <a:extLs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rcRect/>
          <a:stretch>
            <a:fillRect/>
          </a:stretch>
        </p:blipFill>
        <p:spPr>
          <a:xfrm>
            <a:off x="5831728" y="2808837"/>
            <a:ext cx="1072057" cy="721278"/>
          </a:xfrm>
          <a:prstGeom prst="rect">
            <a:avLst/>
          </a:prstGeom>
          <a:ln w="12700">
            <a:miter lim="400000"/>
          </a:ln>
        </p:spPr>
      </p:pic>
      <p:pic>
        <p:nvPicPr>
          <p:cNvPr id="18" name="Picture 46">
            <a:extLst>
              <a:ext uri="{FF2B5EF4-FFF2-40B4-BE49-F238E27FC236}">
                <a16:creationId xmlns:a16="http://schemas.microsoft.com/office/drawing/2014/main" id="{60B03DF1-D110-099E-DA51-5439742E4DBB}"/>
              </a:ex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rcRect/>
          <a:stretch>
            <a:fillRect/>
          </a:stretch>
        </p:blipFill>
        <p:spPr>
          <a:xfrm>
            <a:off x="2944317" y="2819904"/>
            <a:ext cx="1072057" cy="721278"/>
          </a:xfrm>
          <a:prstGeom prst="rect">
            <a:avLst/>
          </a:prstGeom>
          <a:ln w="12700">
            <a:miter lim="400000"/>
          </a:ln>
        </p:spPr>
      </p:pic>
      <p:pic>
        <p:nvPicPr>
          <p:cNvPr id="229" name="Picture 50">
            <a:extLs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rcRect/>
          <a:stretch>
            <a:fillRect/>
          </a:stretch>
        </p:blipFill>
        <p:spPr>
          <a:xfrm>
            <a:off x="754649" y="2815538"/>
            <a:ext cx="1072057" cy="721278"/>
          </a:xfrm>
          <a:prstGeom prst="rect">
            <a:avLst/>
          </a:prstGeom>
          <a:ln w="12700">
            <a:miter lim="400000"/>
          </a:ln>
        </p:spPr>
      </p:pic>
      <p:pic>
        <p:nvPicPr>
          <p:cNvPr id="9" name="Picture 58">
            <a:extLst>
              <a:ext uri="{FF2B5EF4-FFF2-40B4-BE49-F238E27FC236}">
                <a16:creationId xmlns:a16="http://schemas.microsoft.com/office/drawing/2014/main" id="{69A61D99-EEC7-9D8A-7C35-3A80F627A8E4}"/>
              </a:ex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rcRect/>
          <a:stretch>
            <a:fillRect/>
          </a:stretch>
        </p:blipFill>
        <p:spPr>
          <a:xfrm rot="10800000">
            <a:off x="1224232" y="3537306"/>
            <a:ext cx="1072057" cy="721278"/>
          </a:xfrm>
          <a:prstGeom prst="rect">
            <a:avLst/>
          </a:prstGeom>
          <a:ln w="12700">
            <a:miter lim="400000"/>
          </a:ln>
        </p:spPr>
      </p:pic>
      <p:pic>
        <p:nvPicPr>
          <p:cNvPr id="26" name="Picture 56">
            <a:extLst>
              <a:ext uri="{FF2B5EF4-FFF2-40B4-BE49-F238E27FC236}">
                <a16:creationId xmlns:a16="http://schemas.microsoft.com/office/drawing/2014/main" id="{EA6EACEF-268A-8A5F-567A-B046E0CFC278}"/>
              </a:ex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rcRect/>
          <a:stretch>
            <a:fillRect/>
          </a:stretch>
        </p:blipFill>
        <p:spPr>
          <a:xfrm rot="10800000">
            <a:off x="4406106" y="3537308"/>
            <a:ext cx="1072057" cy="721278"/>
          </a:xfrm>
          <a:prstGeom prst="rect">
            <a:avLst/>
          </a:prstGeom>
          <a:ln w="12700">
            <a:miter lim="400000"/>
          </a:ln>
        </p:spPr>
      </p:pic>
      <p:pic>
        <p:nvPicPr>
          <p:cNvPr id="59" name="Picture 60">
            <a:extLst>
              <a:ext uri="{FF2B5EF4-FFF2-40B4-BE49-F238E27FC236}">
                <a16:creationId xmlns:a16="http://schemas.microsoft.com/office/drawing/2014/main" id="{DD0856CD-E4FF-53B1-74D5-33555C981477}"/>
              </a:ex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rcRect/>
          <a:stretch>
            <a:fillRect/>
          </a:stretch>
        </p:blipFill>
        <p:spPr>
          <a:xfrm rot="10800000">
            <a:off x="9426280" y="3541672"/>
            <a:ext cx="1072057" cy="721278"/>
          </a:xfrm>
          <a:prstGeom prst="rect">
            <a:avLst/>
          </a:prstGeom>
          <a:ln w="12700">
            <a:miter lim="400000"/>
          </a:ln>
        </p:spPr>
      </p:pic>
      <p:pic>
        <p:nvPicPr>
          <p:cNvPr id="22" name="Picture 57">
            <a:extLst>
              <a:ext uri="{FF2B5EF4-FFF2-40B4-BE49-F238E27FC236}">
                <a16:creationId xmlns:a16="http://schemas.microsoft.com/office/drawing/2014/main" id="{CF00645B-2DBA-BD49-30E8-BA4A5A9A416B}"/>
              </a:ex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rcRect/>
          <a:stretch>
            <a:fillRect/>
          </a:stretch>
        </p:blipFill>
        <p:spPr>
          <a:xfrm rot="10800000">
            <a:off x="3108079" y="3537308"/>
            <a:ext cx="1072057" cy="721278"/>
          </a:xfrm>
          <a:prstGeom prst="rect">
            <a:avLst/>
          </a:prstGeom>
          <a:ln w="12700">
            <a:miter lim="400000"/>
          </a:ln>
        </p:spPr>
      </p:pic>
      <p:pic>
        <p:nvPicPr>
          <p:cNvPr id="35" name="Picture 59">
            <a:extLst>
              <a:ext uri="{FF2B5EF4-FFF2-40B4-BE49-F238E27FC236}">
                <a16:creationId xmlns:a16="http://schemas.microsoft.com/office/drawing/2014/main" id="{93E81319-473A-4BF4-4C80-0BAB22F9179E}"/>
              </a:ex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rcRect/>
          <a:stretch>
            <a:fillRect/>
          </a:stretch>
        </p:blipFill>
        <p:spPr>
          <a:xfrm rot="10800000">
            <a:off x="6883353" y="3532706"/>
            <a:ext cx="1072057" cy="721278"/>
          </a:xfrm>
          <a:prstGeom prst="rect">
            <a:avLst/>
          </a:prstGeom>
          <a:ln w="12700">
            <a:miter lim="400000"/>
          </a:ln>
        </p:spPr>
      </p:pic>
      <p:pic>
        <p:nvPicPr>
          <p:cNvPr id="31" name="Picture 55">
            <a:extLst>
              <a:ext uri="{FF2B5EF4-FFF2-40B4-BE49-F238E27FC236}">
                <a16:creationId xmlns:a16="http://schemas.microsoft.com/office/drawing/2014/main" id="{34A1FA59-251E-A958-FC6E-A315AF280B08}"/>
              </a:ex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rcRect/>
          <a:stretch>
            <a:fillRect/>
          </a:stretch>
        </p:blipFill>
        <p:spPr>
          <a:xfrm rot="10800000">
            <a:off x="5726039" y="3541672"/>
            <a:ext cx="1072057" cy="721278"/>
          </a:xfrm>
          <a:prstGeom prst="rect">
            <a:avLst/>
          </a:prstGeom>
          <a:ln w="12700">
            <a:miter lim="400000"/>
          </a:ln>
        </p:spPr>
      </p:pic>
      <p:pic>
        <p:nvPicPr>
          <p:cNvPr id="48" name="Picture 53">
            <a:extLst>
              <a:ext uri="{FF2B5EF4-FFF2-40B4-BE49-F238E27FC236}">
                <a16:creationId xmlns:a16="http://schemas.microsoft.com/office/drawing/2014/main" id="{A019AB90-3FDD-4B50-5D57-2E50C4B864AB}"/>
              </a:ex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rcRect/>
          <a:stretch>
            <a:fillRect/>
          </a:stretch>
        </p:blipFill>
        <p:spPr>
          <a:xfrm>
            <a:off x="7158309" y="2819903"/>
            <a:ext cx="1072057" cy="721278"/>
          </a:xfrm>
          <a:prstGeom prst="rect">
            <a:avLst/>
          </a:prstGeom>
          <a:ln w="12700">
            <a:miter lim="400000"/>
          </a:ln>
        </p:spPr>
      </p:pic>
      <p:pic>
        <p:nvPicPr>
          <p:cNvPr id="57" name="Picture 9">
            <a:extLst>
              <a:ext uri="{FF2B5EF4-FFF2-40B4-BE49-F238E27FC236}">
                <a16:creationId xmlns:a16="http://schemas.microsoft.com/office/drawing/2014/main" id="{E1AE08B7-4B54-2131-A65B-76717A662F5B}"/>
              </a:ex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rcRect/>
          <a:stretch>
            <a:fillRect/>
          </a:stretch>
        </p:blipFill>
        <p:spPr>
          <a:xfrm>
            <a:off x="9263117" y="2806144"/>
            <a:ext cx="1072057" cy="721278"/>
          </a:xfrm>
          <a:prstGeom prst="rect">
            <a:avLst/>
          </a:prstGeom>
          <a:ln w="12700">
            <a:miter lim="400000"/>
          </a:ln>
        </p:spPr>
      </p:pic>
      <p:sp>
        <p:nvSpPr>
          <p:cNvPr id="2" name="Title 6">
            <a:extLst>
              <a:ext uri="{FF2B5EF4-FFF2-40B4-BE49-F238E27FC236}">
                <a16:creationId xmlns:a16="http://schemas.microsoft.com/office/drawing/2014/main" id="{3196CD26-961B-6F87-9075-741BC572BCB7}"/>
              </a:ext>
            </a:extLst>
          </p:cNvPr>
          <p:cNvSpPr txBox="1">
            <a:spLocks/>
          </p:cNvSpPr>
          <p:nvPr/>
        </p:nvSpPr>
        <p:spPr>
          <a:xfrm>
            <a:off x="8028" y="6566185"/>
            <a:ext cx="890092" cy="2988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t">
            <a:normAutofit/>
          </a:bodyPr>
          <a:lstStyle>
            <a:lvl1pPr marL="0" marR="0" indent="0" algn="l" defTabSz="914400" rtl="0" latinLnBrk="0">
              <a:lnSpc>
                <a:spcPct val="100000"/>
              </a:lnSpc>
              <a:spcBef>
                <a:spcPts val="0"/>
              </a:spcBef>
              <a:spcAft>
                <a:spcPts val="0"/>
              </a:spcAft>
              <a:buClrTx/>
              <a:buSzTx/>
              <a:buFontTx/>
              <a:buNone/>
              <a:tabLst/>
              <a:defRPr sz="2800" b="1" i="0" u="none" strike="noStrike" cap="none" spc="100" baseline="0">
                <a:solidFill>
                  <a:srgbClr val="45235E"/>
                </a:solidFill>
                <a:uFillTx/>
                <a:latin typeface="Open Sans Condensed"/>
                <a:ea typeface="Open Sans Condensed"/>
                <a:cs typeface="Open Sans Condensed"/>
                <a:sym typeface="Open Sans Condensed"/>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a:lstStyle>
          <a:p>
            <a:pPr algn="ctr" hangingPunct="1"/>
            <a:r>
              <a:rPr lang="en-GB" sz="1000" dirty="0">
                <a:solidFill>
                  <a:srgbClr val="9D691F"/>
                </a:solidFill>
              </a:rPr>
              <a:t>Not to scale</a:t>
            </a:r>
          </a:p>
        </p:txBody>
      </p:sp>
    </p:spTree>
    <p:extLst>
      <p:ext uri="{BB962C8B-B14F-4D97-AF65-F5344CB8AC3E}">
        <p14:creationId xmlns:p14="http://schemas.microsoft.com/office/powerpoint/2010/main" val="1704124013"/>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8" name="Picture 2" descr="Picture 2"/>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11323"/>
            <a:ext cx="12192001" cy="6858001"/>
          </a:xfrm>
          <a:prstGeom prst="rect">
            <a:avLst/>
          </a:prstGeom>
          <a:ln w="12700">
            <a:miter lim="400000"/>
          </a:ln>
        </p:spPr>
      </p:pic>
      <p:sp>
        <p:nvSpPr>
          <p:cNvPr id="319" name="Title 6"/>
          <p:cNvSpPr txBox="1">
            <a:spLocks noGrp="1"/>
          </p:cNvSpPr>
          <p:nvPr>
            <p:ph type="title"/>
          </p:nvPr>
        </p:nvSpPr>
        <p:spPr>
          <a:xfrm>
            <a:off x="380551" y="237024"/>
            <a:ext cx="9454434" cy="523221"/>
          </a:xfrm>
          <a:prstGeom prst="rect">
            <a:avLst/>
          </a:prstGeom>
        </p:spPr>
        <p:txBody>
          <a:bodyPr anchor="t">
            <a:normAutofit/>
          </a:bodyPr>
          <a:lstStyle>
            <a:lvl1pPr>
              <a:lnSpc>
                <a:spcPct val="100000"/>
              </a:lnSpc>
              <a:defRPr sz="2800" b="1" spc="100">
                <a:solidFill>
                  <a:srgbClr val="45235E"/>
                </a:solidFill>
                <a:latin typeface="Open Sans Condensed"/>
                <a:ea typeface="Open Sans Condensed"/>
                <a:cs typeface="Open Sans Condensed"/>
                <a:sym typeface="Open Sans Condensed"/>
              </a:defRPr>
            </a:lvl1pPr>
          </a:lstStyle>
          <a:p>
            <a:r>
              <a:rPr sz="2400" dirty="0"/>
              <a:t>HILLSBOROUGH CASTLE | 1935–20</a:t>
            </a:r>
            <a:r>
              <a:rPr lang="en-GB" sz="2400" dirty="0"/>
              <a:t>22</a:t>
            </a:r>
            <a:endParaRPr sz="2400" dirty="0"/>
          </a:p>
        </p:txBody>
      </p:sp>
      <p:sp>
        <p:nvSpPr>
          <p:cNvPr id="2" name="Title 6">
            <a:extLst>
              <a:ext uri="{FF2B5EF4-FFF2-40B4-BE49-F238E27FC236}">
                <a16:creationId xmlns:a16="http://schemas.microsoft.com/office/drawing/2014/main" id="{3AD073B7-9306-9F7D-8A02-974B24A218ED}"/>
              </a:ext>
            </a:extLst>
          </p:cNvPr>
          <p:cNvSpPr txBox="1">
            <a:spLocks/>
          </p:cNvSpPr>
          <p:nvPr/>
        </p:nvSpPr>
        <p:spPr>
          <a:xfrm>
            <a:off x="72738" y="2933807"/>
            <a:ext cx="760673" cy="5232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t">
            <a:normAutofit/>
          </a:bodyPr>
          <a:lstStyle>
            <a:lvl1pPr marL="0" marR="0" indent="0" algn="l" defTabSz="914400" rtl="0" latinLnBrk="0">
              <a:lnSpc>
                <a:spcPct val="100000"/>
              </a:lnSpc>
              <a:spcBef>
                <a:spcPts val="0"/>
              </a:spcBef>
              <a:spcAft>
                <a:spcPts val="0"/>
              </a:spcAft>
              <a:buClrTx/>
              <a:buSzTx/>
              <a:buFontTx/>
              <a:buNone/>
              <a:tabLst/>
              <a:defRPr sz="2800" b="1" i="0" u="none" strike="noStrike" cap="none" spc="100" baseline="0">
                <a:solidFill>
                  <a:srgbClr val="45235E"/>
                </a:solidFill>
                <a:uFillTx/>
                <a:latin typeface="Open Sans Condensed"/>
                <a:ea typeface="Open Sans Condensed"/>
                <a:cs typeface="Open Sans Condensed"/>
                <a:sym typeface="Open Sans Condensed"/>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a:lstStyle>
          <a:p>
            <a:pPr algn="ctr" hangingPunct="1"/>
            <a:r>
              <a:rPr lang="en-GB" sz="1200" dirty="0">
                <a:solidFill>
                  <a:srgbClr val="9D691F"/>
                </a:solidFill>
              </a:rPr>
              <a:t>GLOBAL events</a:t>
            </a:r>
          </a:p>
        </p:txBody>
      </p:sp>
      <p:sp>
        <p:nvSpPr>
          <p:cNvPr id="320" name="TextBox 15"/>
          <p:cNvSpPr txBox="1"/>
          <p:nvPr/>
        </p:nvSpPr>
        <p:spPr>
          <a:xfrm>
            <a:off x="805895" y="2114453"/>
            <a:ext cx="1183480"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1939</a:t>
            </a:r>
          </a:p>
        </p:txBody>
      </p:sp>
      <p:pic>
        <p:nvPicPr>
          <p:cNvPr id="349" name="RGB-HC-spitfire-96ppi.png" descr="A World War II era spitfire fighter plane flying through the ai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33130" y="812804"/>
            <a:ext cx="1685629" cy="1387157"/>
          </a:xfrm>
          <a:prstGeom prst="rect">
            <a:avLst/>
          </a:prstGeom>
          <a:ln w="12700">
            <a:miter lim="400000"/>
          </a:ln>
        </p:spPr>
      </p:pic>
      <p:sp>
        <p:nvSpPr>
          <p:cNvPr id="321" name="TextBox 16"/>
          <p:cNvSpPr txBox="1"/>
          <p:nvPr/>
        </p:nvSpPr>
        <p:spPr>
          <a:xfrm>
            <a:off x="620176" y="2343782"/>
            <a:ext cx="1483311" cy="43088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World War II </a:t>
            </a:r>
            <a:r>
              <a:rPr lang="en-GB" dirty="0"/>
              <a:t>    </a:t>
            </a:r>
            <a:r>
              <a:rPr dirty="0"/>
              <a:t>begins</a:t>
            </a:r>
          </a:p>
        </p:txBody>
      </p:sp>
      <p:sp>
        <p:nvSpPr>
          <p:cNvPr id="322" name="TextBox 19"/>
          <p:cNvSpPr txBox="1"/>
          <p:nvPr/>
        </p:nvSpPr>
        <p:spPr>
          <a:xfrm>
            <a:off x="3851653" y="2114337"/>
            <a:ext cx="1276215"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t>1960s</a:t>
            </a:r>
          </a:p>
        </p:txBody>
      </p:sp>
      <p:pic>
        <p:nvPicPr>
          <p:cNvPr id="350" name="RGB-HC-barbed-wire-96ppi.png" descr="Barbed wire at the top of a fence."/>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573560" y="914393"/>
            <a:ext cx="1832400" cy="1183979"/>
          </a:xfrm>
          <a:prstGeom prst="rect">
            <a:avLst/>
          </a:prstGeom>
          <a:ln w="12700">
            <a:miter lim="400000"/>
          </a:ln>
        </p:spPr>
      </p:pic>
      <p:sp>
        <p:nvSpPr>
          <p:cNvPr id="323" name="TextBox 20"/>
          <p:cNvSpPr txBox="1"/>
          <p:nvPr/>
        </p:nvSpPr>
        <p:spPr>
          <a:xfrm>
            <a:off x="3728478" y="2343666"/>
            <a:ext cx="1542736" cy="3962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t>Start of                        ‘The Troubles’</a:t>
            </a:r>
          </a:p>
        </p:txBody>
      </p:sp>
      <p:sp>
        <p:nvSpPr>
          <p:cNvPr id="12" name="TextBox 23">
            <a:extLst>
              <a:ext uri="{FF2B5EF4-FFF2-40B4-BE49-F238E27FC236}">
                <a16:creationId xmlns:a16="http://schemas.microsoft.com/office/drawing/2014/main" id="{BEE8F916-A298-AEC3-9B97-926DD15FFBE7}"/>
              </a:ext>
            </a:extLst>
          </p:cNvPr>
          <p:cNvSpPr txBox="1"/>
          <p:nvPr/>
        </p:nvSpPr>
        <p:spPr>
          <a:xfrm>
            <a:off x="7135338" y="2114337"/>
            <a:ext cx="1425091" cy="292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19</a:t>
            </a:r>
            <a:r>
              <a:rPr lang="en-GB" dirty="0"/>
              <a:t>9</a:t>
            </a:r>
            <a:r>
              <a:rPr dirty="0"/>
              <a:t>8</a:t>
            </a:r>
          </a:p>
        </p:txBody>
      </p:sp>
      <p:pic>
        <p:nvPicPr>
          <p:cNvPr id="8" name="Picture 7" descr="A parchment with several signatures.">
            <a:extLst>
              <a:ext uri="{FF2B5EF4-FFF2-40B4-BE49-F238E27FC236}">
                <a16:creationId xmlns:a16="http://schemas.microsoft.com/office/drawing/2014/main" id="{5523A3BB-7D15-6472-FD98-13C207EC10C6}"/>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7145063" y="728948"/>
            <a:ext cx="1475042" cy="1554868"/>
          </a:xfrm>
          <a:prstGeom prst="rect">
            <a:avLst/>
          </a:prstGeom>
        </p:spPr>
      </p:pic>
      <p:sp>
        <p:nvSpPr>
          <p:cNvPr id="9" name="TextBox 24">
            <a:extLst>
              <a:ext uri="{FF2B5EF4-FFF2-40B4-BE49-F238E27FC236}">
                <a16:creationId xmlns:a16="http://schemas.microsoft.com/office/drawing/2014/main" id="{12A20942-1CF4-CBA5-273A-C7DA862FE32A}"/>
              </a:ext>
            </a:extLst>
          </p:cNvPr>
          <p:cNvSpPr txBox="1"/>
          <p:nvPr/>
        </p:nvSpPr>
        <p:spPr>
          <a:xfrm>
            <a:off x="7145280" y="2343666"/>
            <a:ext cx="1410149" cy="4308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lang="en-GB" dirty="0"/>
              <a:t>Good Friday Agreement signed</a:t>
            </a:r>
            <a:endParaRPr dirty="0"/>
          </a:p>
        </p:txBody>
      </p:sp>
      <p:sp>
        <p:nvSpPr>
          <p:cNvPr id="15" name="TextBox 4">
            <a:extLst>
              <a:ext uri="{FF2B5EF4-FFF2-40B4-BE49-F238E27FC236}">
                <a16:creationId xmlns:a16="http://schemas.microsoft.com/office/drawing/2014/main" id="{92F9E961-72AD-5723-3B82-AF227608F73D}"/>
              </a:ext>
            </a:extLst>
          </p:cNvPr>
          <p:cNvSpPr txBox="1"/>
          <p:nvPr/>
        </p:nvSpPr>
        <p:spPr>
          <a:xfrm>
            <a:off x="10650283" y="2122114"/>
            <a:ext cx="980617" cy="292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lang="en-GB" dirty="0"/>
              <a:t>202</a:t>
            </a:r>
            <a:r>
              <a:rPr dirty="0"/>
              <a:t>2</a:t>
            </a:r>
          </a:p>
        </p:txBody>
      </p:sp>
      <p:pic>
        <p:nvPicPr>
          <p:cNvPr id="14" name="ElizTower-crown-96ppi.png" descr="A fancy royal crown.">
            <a:extLst>
              <a:ext uri="{FF2B5EF4-FFF2-40B4-BE49-F238E27FC236}">
                <a16:creationId xmlns:a16="http://schemas.microsoft.com/office/drawing/2014/main" id="{312F3FB4-328B-46BB-DA73-0B65F3F22392}"/>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625478" y="928899"/>
            <a:ext cx="1063093" cy="1154966"/>
          </a:xfrm>
          <a:prstGeom prst="rect">
            <a:avLst/>
          </a:prstGeom>
          <a:ln w="12700">
            <a:miter lim="400000"/>
          </a:ln>
        </p:spPr>
      </p:pic>
      <p:sp>
        <p:nvSpPr>
          <p:cNvPr id="16" name="TextBox 7">
            <a:extLst>
              <a:ext uri="{FF2B5EF4-FFF2-40B4-BE49-F238E27FC236}">
                <a16:creationId xmlns:a16="http://schemas.microsoft.com/office/drawing/2014/main" id="{D66A87B1-AC87-B172-E191-FEBFF9196027}"/>
              </a:ext>
            </a:extLst>
          </p:cNvPr>
          <p:cNvSpPr txBox="1"/>
          <p:nvPr/>
        </p:nvSpPr>
        <p:spPr>
          <a:xfrm>
            <a:off x="10435515" y="2351441"/>
            <a:ext cx="1514260" cy="4308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lang="en-GB" dirty="0"/>
              <a:t>Queen                 Elizabeth II dies</a:t>
            </a:r>
            <a:endParaRPr dirty="0"/>
          </a:p>
        </p:txBody>
      </p:sp>
      <p:sp>
        <p:nvSpPr>
          <p:cNvPr id="4" name="Title 6">
            <a:extLst>
              <a:ext uri="{FF2B5EF4-FFF2-40B4-BE49-F238E27FC236}">
                <a16:creationId xmlns:a16="http://schemas.microsoft.com/office/drawing/2014/main" id="{DB093226-0F89-8770-E57C-E0308E17B91D}"/>
              </a:ext>
            </a:extLst>
          </p:cNvPr>
          <p:cNvSpPr txBox="1">
            <a:spLocks/>
          </p:cNvSpPr>
          <p:nvPr/>
        </p:nvSpPr>
        <p:spPr>
          <a:xfrm>
            <a:off x="41409" y="3700288"/>
            <a:ext cx="760673" cy="5232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t">
            <a:normAutofit/>
          </a:bodyPr>
          <a:lstStyle>
            <a:lvl1pPr marL="0" marR="0" indent="0" algn="l" defTabSz="914400" rtl="0" latinLnBrk="0">
              <a:lnSpc>
                <a:spcPct val="100000"/>
              </a:lnSpc>
              <a:spcBef>
                <a:spcPts val="0"/>
              </a:spcBef>
              <a:spcAft>
                <a:spcPts val="0"/>
              </a:spcAft>
              <a:buClrTx/>
              <a:buSzTx/>
              <a:buFontTx/>
              <a:buNone/>
              <a:tabLst/>
              <a:defRPr sz="2800" b="1" i="0" u="none" strike="noStrike" cap="none" spc="100" baseline="0">
                <a:solidFill>
                  <a:srgbClr val="45235E"/>
                </a:solidFill>
                <a:uFillTx/>
                <a:latin typeface="Open Sans Condensed"/>
                <a:ea typeface="Open Sans Condensed"/>
                <a:cs typeface="Open Sans Condensed"/>
                <a:sym typeface="Open Sans Condensed"/>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a:lstStyle>
          <a:p>
            <a:pPr algn="ctr" hangingPunct="1"/>
            <a:r>
              <a:rPr lang="en-GB" sz="1200" dirty="0">
                <a:solidFill>
                  <a:srgbClr val="9D691F"/>
                </a:solidFill>
              </a:rPr>
              <a:t>LOCAL events</a:t>
            </a:r>
          </a:p>
        </p:txBody>
      </p:sp>
      <p:sp>
        <p:nvSpPr>
          <p:cNvPr id="326" name="TextBox 27"/>
          <p:cNvSpPr txBox="1"/>
          <p:nvPr/>
        </p:nvSpPr>
        <p:spPr>
          <a:xfrm>
            <a:off x="929061" y="4119112"/>
            <a:ext cx="1447292"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t>1940s</a:t>
            </a:r>
          </a:p>
        </p:txBody>
      </p:sp>
      <p:pic>
        <p:nvPicPr>
          <p:cNvPr id="356" name="ElizTower-crown-96ppi.png" descr="A fancy royal crown."/>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129293" y="5089072"/>
            <a:ext cx="1063094" cy="1154966"/>
          </a:xfrm>
          <a:prstGeom prst="rect">
            <a:avLst/>
          </a:prstGeom>
          <a:ln w="12700">
            <a:miter lim="400000"/>
          </a:ln>
        </p:spPr>
      </p:pic>
      <p:sp>
        <p:nvSpPr>
          <p:cNvPr id="327" name="TextBox 28"/>
          <p:cNvSpPr txBox="1"/>
          <p:nvPr/>
        </p:nvSpPr>
        <p:spPr>
          <a:xfrm>
            <a:off x="922185" y="4348440"/>
            <a:ext cx="1410149" cy="5486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t>The Royal Family spend more time at Hillsborough Castle</a:t>
            </a:r>
          </a:p>
        </p:txBody>
      </p:sp>
      <p:sp>
        <p:nvSpPr>
          <p:cNvPr id="328" name="TextBox 29"/>
          <p:cNvSpPr txBox="1"/>
          <p:nvPr/>
        </p:nvSpPr>
        <p:spPr>
          <a:xfrm>
            <a:off x="2615267" y="4118840"/>
            <a:ext cx="1142980"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dirty="0"/>
              <a:t>1953</a:t>
            </a:r>
          </a:p>
        </p:txBody>
      </p:sp>
      <p:pic>
        <p:nvPicPr>
          <p:cNvPr id="19" name="RGB-Hillsborough-Castle-outline-96ppi.png" descr="Outline of the front of Hillsborough Castle.">
            <a:extLst>
              <a:ext uri="{FF2B5EF4-FFF2-40B4-BE49-F238E27FC236}">
                <a16:creationId xmlns:a16="http://schemas.microsoft.com/office/drawing/2014/main" id="{7547425E-5823-5627-DB57-4C2F886ED8D8}"/>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2423811" y="5157990"/>
            <a:ext cx="1542736" cy="1017130"/>
          </a:xfrm>
          <a:prstGeom prst="rect">
            <a:avLst/>
          </a:prstGeom>
          <a:ln w="12700">
            <a:miter lim="400000"/>
          </a:ln>
        </p:spPr>
      </p:pic>
      <p:sp>
        <p:nvSpPr>
          <p:cNvPr id="329" name="TextBox 30"/>
          <p:cNvSpPr txBox="1"/>
          <p:nvPr/>
        </p:nvSpPr>
        <p:spPr>
          <a:xfrm>
            <a:off x="2458499" y="4348169"/>
            <a:ext cx="1465266" cy="5486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Elizabeth II visits Hillsborough Castle after her Coronation</a:t>
            </a:r>
          </a:p>
        </p:txBody>
      </p:sp>
      <p:sp>
        <p:nvSpPr>
          <p:cNvPr id="330" name="TextBox 31"/>
          <p:cNvSpPr txBox="1"/>
          <p:nvPr/>
        </p:nvSpPr>
        <p:spPr>
          <a:xfrm>
            <a:off x="4254923" y="4119953"/>
            <a:ext cx="980617"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t>1972</a:t>
            </a:r>
          </a:p>
        </p:txBody>
      </p:sp>
      <p:pic>
        <p:nvPicPr>
          <p:cNvPr id="7" name="Picture 6" descr="A tall tower with a large clock on one side">
            <a:extLst>
              <a:ext uri="{FF2B5EF4-FFF2-40B4-BE49-F238E27FC236}">
                <a16:creationId xmlns:a16="http://schemas.microsoft.com/office/drawing/2014/main" id="{8B38DBF7-60C2-D8F5-81FB-1B876665DB8D}"/>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297833" y="4969182"/>
            <a:ext cx="868741" cy="1394747"/>
          </a:xfrm>
          <a:prstGeom prst="rect">
            <a:avLst/>
          </a:prstGeom>
        </p:spPr>
      </p:pic>
      <p:sp>
        <p:nvSpPr>
          <p:cNvPr id="331" name="TextBox 32"/>
          <p:cNvSpPr txBox="1"/>
          <p:nvPr/>
        </p:nvSpPr>
        <p:spPr>
          <a:xfrm>
            <a:off x="4028583" y="4346321"/>
            <a:ext cx="1410149" cy="600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Direct rule begins </a:t>
            </a:r>
            <a:r>
              <a:rPr lang="en-GB" dirty="0"/>
              <a:t>and</a:t>
            </a:r>
            <a:r>
              <a:rPr dirty="0"/>
              <a:t> role of Governor is abolished</a:t>
            </a:r>
          </a:p>
        </p:txBody>
      </p:sp>
      <p:sp>
        <p:nvSpPr>
          <p:cNvPr id="332" name="TextBox 33"/>
          <p:cNvSpPr txBox="1"/>
          <p:nvPr/>
        </p:nvSpPr>
        <p:spPr>
          <a:xfrm>
            <a:off x="5647433" y="4118840"/>
            <a:ext cx="1289436"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t>1985</a:t>
            </a:r>
          </a:p>
        </p:txBody>
      </p:sp>
      <p:pic>
        <p:nvPicPr>
          <p:cNvPr id="352" name="RGB-pen-HC-96ppi.png" descr="A pen and a drop of ink."/>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5422195" y="4929436"/>
            <a:ext cx="1640645" cy="1474239"/>
          </a:xfrm>
          <a:prstGeom prst="rect">
            <a:avLst/>
          </a:prstGeom>
          <a:ln w="12700">
            <a:miter lim="400000"/>
          </a:ln>
        </p:spPr>
      </p:pic>
      <p:sp>
        <p:nvSpPr>
          <p:cNvPr id="333" name="TextBox 34"/>
          <p:cNvSpPr txBox="1"/>
          <p:nvPr/>
        </p:nvSpPr>
        <p:spPr>
          <a:xfrm>
            <a:off x="5586610" y="4348169"/>
            <a:ext cx="1410149" cy="5486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t>Anglo-Irish Agreement signed at Hillsborough Castle</a:t>
            </a:r>
          </a:p>
        </p:txBody>
      </p:sp>
      <p:sp>
        <p:nvSpPr>
          <p:cNvPr id="334" name="TextBox 35"/>
          <p:cNvSpPr txBox="1"/>
          <p:nvPr/>
        </p:nvSpPr>
        <p:spPr>
          <a:xfrm>
            <a:off x="7363770" y="4118840"/>
            <a:ext cx="980617" cy="281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t>1998</a:t>
            </a:r>
          </a:p>
        </p:txBody>
      </p:sp>
      <p:pic>
        <p:nvPicPr>
          <p:cNvPr id="5" name="RGB-Hillsborough-Castle-outline-96ppi.png" descr="Outline of the front of Hillsborough Castle.">
            <a:extLst>
              <a:ext uri="{FF2B5EF4-FFF2-40B4-BE49-F238E27FC236}">
                <a16:creationId xmlns:a16="http://schemas.microsoft.com/office/drawing/2014/main" id="{64775938-B890-ADF3-DE85-F11FDDFB17B9}"/>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988299" y="5157990"/>
            <a:ext cx="1542736" cy="1017130"/>
          </a:xfrm>
          <a:prstGeom prst="rect">
            <a:avLst/>
          </a:prstGeom>
          <a:ln w="12700">
            <a:miter lim="400000"/>
          </a:ln>
        </p:spPr>
      </p:pic>
      <p:sp>
        <p:nvSpPr>
          <p:cNvPr id="335" name="TextBox 36"/>
          <p:cNvSpPr txBox="1"/>
          <p:nvPr/>
        </p:nvSpPr>
        <p:spPr>
          <a:xfrm>
            <a:off x="7136304" y="4348169"/>
            <a:ext cx="1410149" cy="5486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t>Peace Process talks take place at Hillsborough Castle </a:t>
            </a:r>
          </a:p>
        </p:txBody>
      </p:sp>
      <p:sp>
        <p:nvSpPr>
          <p:cNvPr id="346" name="TextBox 3"/>
          <p:cNvSpPr txBox="1"/>
          <p:nvPr/>
        </p:nvSpPr>
        <p:spPr>
          <a:xfrm>
            <a:off x="8716744" y="4114561"/>
            <a:ext cx="1425091" cy="2923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lang="en-GB" dirty="0"/>
              <a:t>200</a:t>
            </a:r>
            <a:r>
              <a:rPr dirty="0"/>
              <a:t>5</a:t>
            </a:r>
          </a:p>
        </p:txBody>
      </p:sp>
      <p:pic>
        <p:nvPicPr>
          <p:cNvPr id="3" name="Picture 2" descr="Two hands clasped in a handshake.">
            <a:extLst>
              <a:ext uri="{FF2B5EF4-FFF2-40B4-BE49-F238E27FC236}">
                <a16:creationId xmlns:a16="http://schemas.microsoft.com/office/drawing/2014/main" id="{3B73C1C1-FE2A-D220-4E78-28B25986A390}"/>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8670077" y="4962362"/>
            <a:ext cx="1501174" cy="1408386"/>
          </a:xfrm>
          <a:prstGeom prst="rect">
            <a:avLst/>
          </a:prstGeom>
        </p:spPr>
      </p:pic>
      <p:sp>
        <p:nvSpPr>
          <p:cNvPr id="347" name="TextBox 5"/>
          <p:cNvSpPr txBox="1"/>
          <p:nvPr/>
        </p:nvSpPr>
        <p:spPr>
          <a:xfrm>
            <a:off x="8685427" y="4353618"/>
            <a:ext cx="1456636" cy="600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algn="ctr" defTabSz="144000">
              <a:spcBef>
                <a:spcPts val="600"/>
              </a:spcBef>
              <a:defRPr sz="1100">
                <a:latin typeface="Georgia"/>
                <a:ea typeface="Georgia"/>
                <a:cs typeface="Georgia"/>
                <a:sym typeface="Georgia"/>
              </a:defRPr>
            </a:lvl1pPr>
          </a:lstStyle>
          <a:p>
            <a:r>
              <a:rPr dirty="0"/>
              <a:t>Elizabeth II </a:t>
            </a:r>
            <a:r>
              <a:rPr lang="en-GB" dirty="0"/>
              <a:t>and</a:t>
            </a:r>
            <a:r>
              <a:rPr dirty="0"/>
              <a:t> Mary McAleese meet at Hillsborough Castle</a:t>
            </a:r>
          </a:p>
        </p:txBody>
      </p:sp>
      <p:sp>
        <p:nvSpPr>
          <p:cNvPr id="324" name="TextBox 25"/>
          <p:cNvSpPr txBox="1"/>
          <p:nvPr/>
        </p:nvSpPr>
        <p:spPr>
          <a:xfrm>
            <a:off x="10422202" y="4118985"/>
            <a:ext cx="980617" cy="2923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1300">
                <a:solidFill>
                  <a:srgbClr val="9D691F"/>
                </a:solidFill>
                <a:latin typeface="Georgia"/>
                <a:ea typeface="Georgia"/>
                <a:cs typeface="Georgia"/>
                <a:sym typeface="Georgia"/>
              </a:defRPr>
            </a:lvl1pPr>
          </a:lstStyle>
          <a:p>
            <a:r>
              <a:rPr lang="en-GB" dirty="0"/>
              <a:t>2019</a:t>
            </a:r>
            <a:endParaRPr dirty="0"/>
          </a:p>
        </p:txBody>
      </p:sp>
      <p:pic>
        <p:nvPicPr>
          <p:cNvPr id="351" name="RGB-open-gate-HC-96ppi.png" descr="A fancy gate with a sign that says 'OPEN'."/>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10219166" y="5150794"/>
            <a:ext cx="1542736" cy="1031523"/>
          </a:xfrm>
          <a:prstGeom prst="rect">
            <a:avLst/>
          </a:prstGeom>
          <a:ln w="12700">
            <a:miter lim="400000"/>
          </a:ln>
        </p:spPr>
      </p:pic>
      <p:sp>
        <p:nvSpPr>
          <p:cNvPr id="325" name="TextBox 26"/>
          <p:cNvSpPr txBox="1"/>
          <p:nvPr/>
        </p:nvSpPr>
        <p:spPr>
          <a:xfrm>
            <a:off x="10207436" y="4348313"/>
            <a:ext cx="1410149" cy="600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defTabSz="144000">
              <a:spcBef>
                <a:spcPts val="600"/>
              </a:spcBef>
              <a:defRPr sz="1100">
                <a:latin typeface="Georgia"/>
                <a:ea typeface="Georgia"/>
                <a:cs typeface="Georgia"/>
                <a:sym typeface="Georgia"/>
              </a:defRPr>
            </a:lvl1pPr>
          </a:lstStyle>
          <a:p>
            <a:r>
              <a:rPr dirty="0"/>
              <a:t>Hillsborough </a:t>
            </a:r>
            <a:r>
              <a:rPr lang="en-GB" dirty="0"/>
              <a:t>     </a:t>
            </a:r>
            <a:r>
              <a:rPr dirty="0"/>
              <a:t>Castle opens </a:t>
            </a:r>
            <a:r>
              <a:rPr lang="en-GB" dirty="0"/>
              <a:t>             </a:t>
            </a:r>
            <a:r>
              <a:rPr dirty="0"/>
              <a:t>to</a:t>
            </a:r>
            <a:r>
              <a:rPr lang="en-GB" dirty="0"/>
              <a:t> </a:t>
            </a:r>
            <a:r>
              <a:rPr dirty="0"/>
              <a:t>the public</a:t>
            </a:r>
          </a:p>
        </p:txBody>
      </p:sp>
      <p:pic>
        <p:nvPicPr>
          <p:cNvPr id="337" name="Picture 46">
            <a:extLs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rcRect/>
          <a:stretch>
            <a:fillRect/>
          </a:stretch>
        </p:blipFill>
        <p:spPr>
          <a:xfrm>
            <a:off x="3963818" y="2819904"/>
            <a:ext cx="1072057" cy="721278"/>
          </a:xfrm>
          <a:prstGeom prst="rect">
            <a:avLst/>
          </a:prstGeom>
          <a:ln w="12700">
            <a:miter lim="400000"/>
          </a:ln>
        </p:spPr>
      </p:pic>
      <p:pic>
        <p:nvPicPr>
          <p:cNvPr id="338" name="Picture 50">
            <a:extLs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rcRect/>
          <a:stretch>
            <a:fillRect/>
          </a:stretch>
        </p:blipFill>
        <p:spPr>
          <a:xfrm>
            <a:off x="862383" y="2815538"/>
            <a:ext cx="1072057" cy="721278"/>
          </a:xfrm>
          <a:prstGeom prst="rect">
            <a:avLst/>
          </a:prstGeom>
          <a:ln w="12700">
            <a:miter lim="400000"/>
          </a:ln>
        </p:spPr>
      </p:pic>
      <p:pic>
        <p:nvPicPr>
          <p:cNvPr id="339" name="Picture 55">
            <a:extLs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rcRect/>
          <a:stretch>
            <a:fillRect/>
          </a:stretch>
        </p:blipFill>
        <p:spPr>
          <a:xfrm rot="10800000">
            <a:off x="5757567" y="3541672"/>
            <a:ext cx="1072057" cy="721278"/>
          </a:xfrm>
          <a:prstGeom prst="rect">
            <a:avLst/>
          </a:prstGeom>
          <a:ln w="12700">
            <a:miter lim="400000"/>
          </a:ln>
        </p:spPr>
      </p:pic>
      <p:pic>
        <p:nvPicPr>
          <p:cNvPr id="340" name="Picture 56">
            <a:extLs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rcRect/>
          <a:stretch>
            <a:fillRect/>
          </a:stretch>
        </p:blipFill>
        <p:spPr>
          <a:xfrm rot="10800000">
            <a:off x="4206409" y="3537308"/>
            <a:ext cx="1072057" cy="721278"/>
          </a:xfrm>
          <a:prstGeom prst="rect">
            <a:avLst/>
          </a:prstGeom>
          <a:ln w="12700">
            <a:miter lim="400000"/>
          </a:ln>
        </p:spPr>
      </p:pic>
      <p:pic>
        <p:nvPicPr>
          <p:cNvPr id="341" name="Picture 57">
            <a:extLs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rcRect/>
          <a:stretch>
            <a:fillRect/>
          </a:stretch>
        </p:blipFill>
        <p:spPr>
          <a:xfrm rot="10800000">
            <a:off x="2656133" y="3537308"/>
            <a:ext cx="1072057" cy="721278"/>
          </a:xfrm>
          <a:prstGeom prst="rect">
            <a:avLst/>
          </a:prstGeom>
          <a:ln w="12700">
            <a:miter lim="400000"/>
          </a:ln>
        </p:spPr>
      </p:pic>
      <p:pic>
        <p:nvPicPr>
          <p:cNvPr id="342" name="Picture 58">
            <a:extLs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rcRect/>
          <a:stretch>
            <a:fillRect/>
          </a:stretch>
        </p:blipFill>
        <p:spPr>
          <a:xfrm rot="10800000">
            <a:off x="1098106" y="3537306"/>
            <a:ext cx="1072057" cy="721278"/>
          </a:xfrm>
          <a:prstGeom prst="rect">
            <a:avLst/>
          </a:prstGeom>
          <a:ln w="12700">
            <a:miter lim="400000"/>
          </a:ln>
        </p:spPr>
      </p:pic>
      <p:pic>
        <p:nvPicPr>
          <p:cNvPr id="343" name="Picture 59">
            <a:extLs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rcRect/>
          <a:stretch>
            <a:fillRect/>
          </a:stretch>
        </p:blipFill>
        <p:spPr>
          <a:xfrm rot="10800000">
            <a:off x="7314272" y="3532706"/>
            <a:ext cx="1072057" cy="721278"/>
          </a:xfrm>
          <a:prstGeom prst="rect">
            <a:avLst/>
          </a:prstGeom>
          <a:ln w="12700">
            <a:miter lim="400000"/>
          </a:ln>
        </p:spPr>
      </p:pic>
      <p:pic>
        <p:nvPicPr>
          <p:cNvPr id="344" name="Picture 60">
            <a:extLs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rcRect/>
          <a:stretch>
            <a:fillRect/>
          </a:stretch>
        </p:blipFill>
        <p:spPr>
          <a:xfrm rot="10800000">
            <a:off x="8865869" y="3541672"/>
            <a:ext cx="1072057" cy="721278"/>
          </a:xfrm>
          <a:prstGeom prst="rect">
            <a:avLst/>
          </a:prstGeom>
          <a:ln w="12700">
            <a:miter lim="400000"/>
          </a:ln>
        </p:spPr>
      </p:pic>
      <p:pic>
        <p:nvPicPr>
          <p:cNvPr id="348" name="Picture 8">
            <a:extLs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rcRect/>
          <a:stretch>
            <a:fillRect/>
          </a:stretch>
        </p:blipFill>
        <p:spPr>
          <a:xfrm rot="10800000">
            <a:off x="10369446" y="3543308"/>
            <a:ext cx="1072057" cy="721278"/>
          </a:xfrm>
          <a:prstGeom prst="rect">
            <a:avLst/>
          </a:prstGeom>
          <a:ln w="12700">
            <a:miter lim="400000"/>
          </a:ln>
        </p:spPr>
      </p:pic>
      <p:pic>
        <p:nvPicPr>
          <p:cNvPr id="6" name="Picture 48">
            <a:extLst>
              <a:ext uri="{FF2B5EF4-FFF2-40B4-BE49-F238E27FC236}">
                <a16:creationId xmlns:a16="http://schemas.microsoft.com/office/drawing/2014/main" id="{88CF123C-7DC3-470A-EDD2-0BAB347FAD8F}"/>
              </a:ext>
              <a:ext uri="{C183D7F6-B498-43B3-948B-1728B52AA6E4}">
                <adec:decorative xmlns:adec="http://schemas.microsoft.com/office/drawing/2017/decorative" val="1"/>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608927" y="2953681"/>
            <a:ext cx="11350402" cy="1166272"/>
          </a:xfrm>
          <a:prstGeom prst="rect">
            <a:avLst/>
          </a:prstGeom>
          <a:ln w="12700">
            <a:miter lim="400000"/>
          </a:ln>
        </p:spPr>
      </p:pic>
      <p:pic>
        <p:nvPicPr>
          <p:cNvPr id="10" name="Picture 53">
            <a:extLst>
              <a:ext uri="{FF2B5EF4-FFF2-40B4-BE49-F238E27FC236}">
                <a16:creationId xmlns:a16="http://schemas.microsoft.com/office/drawing/2014/main" id="{5C77F3A6-A7CB-C50D-8252-427CBB815BE0}"/>
              </a:ex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rcRect/>
          <a:stretch>
            <a:fillRect/>
          </a:stretch>
        </p:blipFill>
        <p:spPr>
          <a:xfrm>
            <a:off x="7317226" y="2819903"/>
            <a:ext cx="1072057" cy="721278"/>
          </a:xfrm>
          <a:prstGeom prst="rect">
            <a:avLst/>
          </a:prstGeom>
          <a:ln w="12700">
            <a:miter lim="400000"/>
          </a:ln>
        </p:spPr>
      </p:pic>
      <p:pic>
        <p:nvPicPr>
          <p:cNvPr id="17" name="Picture 9">
            <a:extLst>
              <a:ext uri="{FF2B5EF4-FFF2-40B4-BE49-F238E27FC236}">
                <a16:creationId xmlns:a16="http://schemas.microsoft.com/office/drawing/2014/main" id="{FAD5D97A-03BA-5A02-97D6-EA7E9671305D}"/>
              </a:ex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rcRect/>
          <a:stretch>
            <a:fillRect/>
          </a:stretch>
        </p:blipFill>
        <p:spPr>
          <a:xfrm>
            <a:off x="10616850" y="2806144"/>
            <a:ext cx="1072057" cy="721278"/>
          </a:xfrm>
          <a:prstGeom prst="rect">
            <a:avLst/>
          </a:prstGeom>
          <a:ln w="12700">
            <a:miter lim="400000"/>
          </a:ln>
        </p:spPr>
      </p:pic>
      <p:sp>
        <p:nvSpPr>
          <p:cNvPr id="11" name="Title 6">
            <a:extLst>
              <a:ext uri="{FF2B5EF4-FFF2-40B4-BE49-F238E27FC236}">
                <a16:creationId xmlns:a16="http://schemas.microsoft.com/office/drawing/2014/main" id="{B11C0BB3-09FB-5B58-B1B4-C49B1C56F811}"/>
              </a:ext>
            </a:extLst>
          </p:cNvPr>
          <p:cNvSpPr txBox="1">
            <a:spLocks/>
          </p:cNvSpPr>
          <p:nvPr/>
        </p:nvSpPr>
        <p:spPr>
          <a:xfrm>
            <a:off x="8028" y="6566185"/>
            <a:ext cx="890092" cy="2988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t">
            <a:normAutofit/>
          </a:bodyPr>
          <a:lstStyle>
            <a:lvl1pPr marL="0" marR="0" indent="0" algn="l" defTabSz="914400" rtl="0" latinLnBrk="0">
              <a:lnSpc>
                <a:spcPct val="100000"/>
              </a:lnSpc>
              <a:spcBef>
                <a:spcPts val="0"/>
              </a:spcBef>
              <a:spcAft>
                <a:spcPts val="0"/>
              </a:spcAft>
              <a:buClrTx/>
              <a:buSzTx/>
              <a:buFontTx/>
              <a:buNone/>
              <a:tabLst/>
              <a:defRPr sz="2800" b="1" i="0" u="none" strike="noStrike" cap="none" spc="100" baseline="0">
                <a:solidFill>
                  <a:srgbClr val="45235E"/>
                </a:solidFill>
                <a:uFillTx/>
                <a:latin typeface="Open Sans Condensed"/>
                <a:ea typeface="Open Sans Condensed"/>
                <a:cs typeface="Open Sans Condensed"/>
                <a:sym typeface="Open Sans Condensed"/>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a:lstStyle>
          <a:p>
            <a:pPr algn="ctr" hangingPunct="1"/>
            <a:r>
              <a:rPr lang="en-GB" sz="1000" dirty="0">
                <a:solidFill>
                  <a:srgbClr val="9D691F"/>
                </a:solidFill>
              </a:rPr>
              <a:t>Not to scale</a:t>
            </a: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Metadata/LabelInfo.xml><?xml version="1.0" encoding="utf-8"?>
<clbl:labelList xmlns:clbl="http://schemas.microsoft.com/office/2020/mipLabelMetadata">
  <clbl:label id="{84b8b03b-0216-4e80-953c-0655d2b13321}" enabled="0" method="" siteId="{84b8b03b-0216-4e80-953c-0655d2b13321}" removed="1"/>
</clbl:labelList>
</file>

<file path=docProps/app.xml><?xml version="1.0" encoding="utf-8"?>
<Properties xmlns="http://schemas.openxmlformats.org/officeDocument/2006/extended-properties" xmlns:vt="http://schemas.openxmlformats.org/officeDocument/2006/docPropsVTypes">
  <TotalTime>293</TotalTime>
  <Words>501</Words>
  <Application>Microsoft Office PowerPoint</Application>
  <PresentationFormat>Widescreen</PresentationFormat>
  <Paragraphs>95</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Georgia</vt:lpstr>
      <vt:lpstr>Open Sans Condensed</vt:lpstr>
      <vt:lpstr>Office Theme</vt:lpstr>
      <vt:lpstr>HOW TO USE - NOTES FOR TEACHERS</vt:lpstr>
      <vt:lpstr>HILLSBOROUGH CASTLE | 1600-1790</vt:lpstr>
      <vt:lpstr>HILLSBOROUGH CASTLE | 1791–1934</vt:lpstr>
      <vt:lpstr>HILLSBOROUGH CASTLE | 1935–2022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USE - NOTES FOR TEACHERS</dc:title>
  <cp:lastModifiedBy>Rosie Cooper</cp:lastModifiedBy>
  <cp:revision>4</cp:revision>
  <dcterms:modified xsi:type="dcterms:W3CDTF">2024-06-25T14:05:07Z</dcterms:modified>
</cp:coreProperties>
</file>