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259" r:id="rId6"/>
    <p:sldId id="301" r:id="rId7"/>
    <p:sldId id="302" r:id="rId8"/>
    <p:sldId id="331" r:id="rId9"/>
    <p:sldId id="319" r:id="rId10"/>
    <p:sldId id="332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15" r:id="rId23"/>
    <p:sldId id="333" r:id="rId24"/>
    <p:sldId id="33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Teunis" initials="JT" lastIdx="1" clrIdx="0">
    <p:extLst>
      <p:ext uri="{19B8F6BF-5375-455C-9EA6-DF929625EA0E}">
        <p15:presenceInfo xmlns:p15="http://schemas.microsoft.com/office/powerpoint/2012/main" userId="S::Jay.Teunis@hrp.org.uk::bbc09ff3-a8c7-4251-bdb9-938bd180a3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AFBC"/>
    <a:srgbClr val="A0AFA5"/>
    <a:srgbClr val="B5A7BF"/>
    <a:srgbClr val="DBA7B1"/>
    <a:srgbClr val="EAC4A9"/>
    <a:srgbClr val="F1DCB9"/>
    <a:srgbClr val="DCA74E"/>
    <a:srgbClr val="E3B971"/>
    <a:srgbClr val="EACB94"/>
    <a:srgbClr val="CA6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8DFF8-0D7B-C06D-9ABA-BE343F00409A}" v="105" dt="2025-03-06T11:16:26.134"/>
    <p1510:client id="{639725DA-2819-4DE3-B617-7CCFE41D5907}" v="39" dt="2025-03-06T11:19:05.959"/>
    <p1510:client id="{890253E1-5309-32D8-81A4-E1838A493498}" v="39" dt="2025-03-07T08:53:22.662"/>
    <p1510:client id="{A023E0B8-8996-420A-9F13-14C9D5818CA2}" v="3" dt="2025-03-07T08:48:52.056"/>
    <p1510:client id="{F236A938-79B7-8339-009B-CC86976E651A}" v="1" dt="2025-03-07T08:50:11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ie Cooper" userId="S::rosie.cooper@hrp.org.uk::bf124abb-9a2b-4602-9121-6ae61623fa8e" providerId="AD" clId="Web-{F236A938-79B7-8339-009B-CC86976E651A}"/>
    <pc:docChg chg="delSld">
      <pc:chgData name="Rosie Cooper" userId="S::rosie.cooper@hrp.org.uk::bf124abb-9a2b-4602-9121-6ae61623fa8e" providerId="AD" clId="Web-{F236A938-79B7-8339-009B-CC86976E651A}" dt="2025-03-07T08:50:11.254" v="0"/>
      <pc:docMkLst>
        <pc:docMk/>
      </pc:docMkLst>
      <pc:sldChg chg="del">
        <pc:chgData name="Rosie Cooper" userId="S::rosie.cooper@hrp.org.uk::bf124abb-9a2b-4602-9121-6ae61623fa8e" providerId="AD" clId="Web-{F236A938-79B7-8339-009B-CC86976E651A}" dt="2025-03-07T08:50:11.254" v="0"/>
        <pc:sldMkLst>
          <pc:docMk/>
          <pc:sldMk cId="3345030746" sldId="259"/>
        </pc:sldMkLst>
      </pc:sldChg>
    </pc:docChg>
  </pc:docChgLst>
  <pc:docChgLst>
    <pc:chgData name="Claire Kirk" userId="5a1cd90d-c44e-4c4e-a9eb-d7cb39353a97" providerId="ADAL" clId="{FB53E50C-A576-4B5D-9126-BDED62A15133}"/>
    <pc:docChg chg="modSld">
      <pc:chgData name="Claire Kirk" userId="5a1cd90d-c44e-4c4e-a9eb-d7cb39353a97" providerId="ADAL" clId="{FB53E50C-A576-4B5D-9126-BDED62A15133}" dt="2025-01-10T12:07:23.381" v="41" actId="962"/>
      <pc:docMkLst>
        <pc:docMk/>
      </pc:docMkLst>
      <pc:sldChg chg="modSp mod">
        <pc:chgData name="Claire Kirk" userId="5a1cd90d-c44e-4c4e-a9eb-d7cb39353a97" providerId="ADAL" clId="{FB53E50C-A576-4B5D-9126-BDED62A15133}" dt="2025-01-10T12:06:18.367" v="9" actId="962"/>
        <pc:sldMkLst>
          <pc:docMk/>
          <pc:sldMk cId="1037607869" sldId="319"/>
        </pc:sldMkLst>
        <pc:spChg chg="mod">
          <ac:chgData name="Claire Kirk" userId="5a1cd90d-c44e-4c4e-a9eb-d7cb39353a97" providerId="ADAL" clId="{FB53E50C-A576-4B5D-9126-BDED62A15133}" dt="2025-01-10T12:06:16.123" v="7" actId="962"/>
          <ac:spMkLst>
            <pc:docMk/>
            <pc:sldMk cId="1037607869" sldId="319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6:18.367" v="9" actId="962"/>
          <ac:spMkLst>
            <pc:docMk/>
            <pc:sldMk cId="1037607869" sldId="319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6:38.784" v="17" actId="962"/>
        <pc:sldMkLst>
          <pc:docMk/>
          <pc:sldMk cId="2606971054" sldId="321"/>
        </pc:sldMkLst>
        <pc:spChg chg="mod">
          <ac:chgData name="Claire Kirk" userId="5a1cd90d-c44e-4c4e-a9eb-d7cb39353a97" providerId="ADAL" clId="{FB53E50C-A576-4B5D-9126-BDED62A15133}" dt="2025-01-10T12:06:38.107" v="15" actId="962"/>
          <ac:spMkLst>
            <pc:docMk/>
            <pc:sldMk cId="2606971054" sldId="321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6:38.784" v="17" actId="962"/>
          <ac:spMkLst>
            <pc:docMk/>
            <pc:sldMk cId="2606971054" sldId="321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6:44.743" v="21" actId="962"/>
        <pc:sldMkLst>
          <pc:docMk/>
          <pc:sldMk cId="3136088901" sldId="323"/>
        </pc:sldMkLst>
        <pc:spChg chg="mod">
          <ac:chgData name="Claire Kirk" userId="5a1cd90d-c44e-4c4e-a9eb-d7cb39353a97" providerId="ADAL" clId="{FB53E50C-A576-4B5D-9126-BDED62A15133}" dt="2025-01-10T12:06:44.196" v="19" actId="962"/>
          <ac:spMkLst>
            <pc:docMk/>
            <pc:sldMk cId="3136088901" sldId="323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6:44.743" v="21" actId="962"/>
          <ac:spMkLst>
            <pc:docMk/>
            <pc:sldMk cId="3136088901" sldId="323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6:56.537" v="25" actId="962"/>
        <pc:sldMkLst>
          <pc:docMk/>
          <pc:sldMk cId="770435523" sldId="324"/>
        </pc:sldMkLst>
        <pc:spChg chg="mod">
          <ac:chgData name="Claire Kirk" userId="5a1cd90d-c44e-4c4e-a9eb-d7cb39353a97" providerId="ADAL" clId="{FB53E50C-A576-4B5D-9126-BDED62A15133}" dt="2025-01-10T12:06:56.021" v="23" actId="962"/>
          <ac:spMkLst>
            <pc:docMk/>
            <pc:sldMk cId="770435523" sldId="324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6:56.537" v="25" actId="962"/>
          <ac:spMkLst>
            <pc:docMk/>
            <pc:sldMk cId="770435523" sldId="324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7:02.442" v="29" actId="962"/>
        <pc:sldMkLst>
          <pc:docMk/>
          <pc:sldMk cId="519997191" sldId="325"/>
        </pc:sldMkLst>
        <pc:spChg chg="mod">
          <ac:chgData name="Claire Kirk" userId="5a1cd90d-c44e-4c4e-a9eb-d7cb39353a97" providerId="ADAL" clId="{FB53E50C-A576-4B5D-9126-BDED62A15133}" dt="2025-01-10T12:07:01.851" v="27" actId="962"/>
          <ac:spMkLst>
            <pc:docMk/>
            <pc:sldMk cId="519997191" sldId="325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7:02.442" v="29" actId="962"/>
          <ac:spMkLst>
            <pc:docMk/>
            <pc:sldMk cId="519997191" sldId="325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7:07.925" v="33" actId="962"/>
        <pc:sldMkLst>
          <pc:docMk/>
          <pc:sldMk cId="1342119638" sldId="327"/>
        </pc:sldMkLst>
        <pc:spChg chg="mod">
          <ac:chgData name="Claire Kirk" userId="5a1cd90d-c44e-4c4e-a9eb-d7cb39353a97" providerId="ADAL" clId="{FB53E50C-A576-4B5D-9126-BDED62A15133}" dt="2025-01-10T12:07:07.407" v="31" actId="962"/>
          <ac:spMkLst>
            <pc:docMk/>
            <pc:sldMk cId="1342119638" sldId="327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7:07.925" v="33" actId="962"/>
          <ac:spMkLst>
            <pc:docMk/>
            <pc:sldMk cId="1342119638" sldId="327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7:17.408" v="37" actId="962"/>
        <pc:sldMkLst>
          <pc:docMk/>
          <pc:sldMk cId="2007356027" sldId="328"/>
        </pc:sldMkLst>
        <pc:spChg chg="mod">
          <ac:chgData name="Claire Kirk" userId="5a1cd90d-c44e-4c4e-a9eb-d7cb39353a97" providerId="ADAL" clId="{FB53E50C-A576-4B5D-9126-BDED62A15133}" dt="2025-01-10T12:07:16.932" v="35" actId="962"/>
          <ac:spMkLst>
            <pc:docMk/>
            <pc:sldMk cId="2007356027" sldId="328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7:17.408" v="37" actId="962"/>
          <ac:spMkLst>
            <pc:docMk/>
            <pc:sldMk cId="2007356027" sldId="328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7:23.381" v="41" actId="962"/>
        <pc:sldMkLst>
          <pc:docMk/>
          <pc:sldMk cId="3515456225" sldId="329"/>
        </pc:sldMkLst>
        <pc:spChg chg="mod">
          <ac:chgData name="Claire Kirk" userId="5a1cd90d-c44e-4c4e-a9eb-d7cb39353a97" providerId="ADAL" clId="{FB53E50C-A576-4B5D-9126-BDED62A15133}" dt="2025-01-10T12:07:22.399" v="39" actId="962"/>
          <ac:spMkLst>
            <pc:docMk/>
            <pc:sldMk cId="3515456225" sldId="329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7:23.381" v="41" actId="962"/>
          <ac:spMkLst>
            <pc:docMk/>
            <pc:sldMk cId="3515456225" sldId="329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5:57.239" v="5"/>
        <pc:sldMkLst>
          <pc:docMk/>
          <pc:sldMk cId="255142810" sldId="331"/>
        </pc:sldMkLst>
        <pc:spChg chg="mod">
          <ac:chgData name="Claire Kirk" userId="5a1cd90d-c44e-4c4e-a9eb-d7cb39353a97" providerId="ADAL" clId="{FB53E50C-A576-4B5D-9126-BDED62A15133}" dt="2025-01-10T12:05:45.536" v="1" actId="962"/>
          <ac:spMkLst>
            <pc:docMk/>
            <pc:sldMk cId="255142810" sldId="331"/>
            <ac:spMk id="7" creationId="{4F540657-45A9-E24F-AE14-987EEE5DD7C3}"/>
          </ac:spMkLst>
        </pc:spChg>
        <pc:spChg chg="mod ord">
          <ac:chgData name="Claire Kirk" userId="5a1cd90d-c44e-4c4e-a9eb-d7cb39353a97" providerId="ADAL" clId="{FB53E50C-A576-4B5D-9126-BDED62A15133}" dt="2025-01-10T12:05:57.239" v="5"/>
          <ac:spMkLst>
            <pc:docMk/>
            <pc:sldMk cId="255142810" sldId="331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FB53E50C-A576-4B5D-9126-BDED62A15133}" dt="2025-01-10T12:06:26.955" v="13" actId="962"/>
        <pc:sldMkLst>
          <pc:docMk/>
          <pc:sldMk cId="1187167142" sldId="332"/>
        </pc:sldMkLst>
        <pc:spChg chg="mod">
          <ac:chgData name="Claire Kirk" userId="5a1cd90d-c44e-4c4e-a9eb-d7cb39353a97" providerId="ADAL" clId="{FB53E50C-A576-4B5D-9126-BDED62A15133}" dt="2025-01-10T12:06:26.490" v="11" actId="962"/>
          <ac:spMkLst>
            <pc:docMk/>
            <pc:sldMk cId="1187167142" sldId="332"/>
            <ac:spMk id="7" creationId="{4F540657-45A9-E24F-AE14-987EEE5DD7C3}"/>
          </ac:spMkLst>
        </pc:spChg>
        <pc:spChg chg="mod">
          <ac:chgData name="Claire Kirk" userId="5a1cd90d-c44e-4c4e-a9eb-d7cb39353a97" providerId="ADAL" clId="{FB53E50C-A576-4B5D-9126-BDED62A15133}" dt="2025-01-10T12:06:26.955" v="13" actId="962"/>
          <ac:spMkLst>
            <pc:docMk/>
            <pc:sldMk cId="1187167142" sldId="332"/>
            <ac:spMk id="8" creationId="{93584A5F-7003-DF45-883D-6732670134AD}"/>
          </ac:spMkLst>
        </pc:spChg>
      </pc:sldChg>
    </pc:docChg>
  </pc:docChgLst>
  <pc:docChgLst>
    <pc:chgData name="Jake Patel" userId="S::jake.patel@hrp.org.uk::4ba5f794-05cf-4691-9897-0d34944fa18e" providerId="AD" clId="Web-{0B33E285-E367-1F96-0E7E-2AF959BED97F}"/>
    <pc:docChg chg="modSld">
      <pc:chgData name="Jake Patel" userId="S::jake.patel@hrp.org.uk::4ba5f794-05cf-4691-9897-0d34944fa18e" providerId="AD" clId="Web-{0B33E285-E367-1F96-0E7E-2AF959BED97F}" dt="2024-12-18T11:52:03.587" v="1" actId="20577"/>
      <pc:docMkLst>
        <pc:docMk/>
      </pc:docMkLst>
      <pc:sldChg chg="modSp">
        <pc:chgData name="Jake Patel" userId="S::jake.patel@hrp.org.uk::4ba5f794-05cf-4691-9897-0d34944fa18e" providerId="AD" clId="Web-{0B33E285-E367-1F96-0E7E-2AF959BED97F}" dt="2024-12-18T11:52:03.587" v="1" actId="20577"/>
        <pc:sldMkLst>
          <pc:docMk/>
          <pc:sldMk cId="255142810" sldId="331"/>
        </pc:sldMkLst>
        <pc:spChg chg="mod">
          <ac:chgData name="Jake Patel" userId="S::jake.patel@hrp.org.uk::4ba5f794-05cf-4691-9897-0d34944fa18e" providerId="AD" clId="Web-{0B33E285-E367-1F96-0E7E-2AF959BED97F}" dt="2024-12-18T11:52:03.587" v="1" actId="20577"/>
          <ac:spMkLst>
            <pc:docMk/>
            <pc:sldMk cId="255142810" sldId="331"/>
            <ac:spMk id="5" creationId="{666ACB35-19DF-C84D-BB37-B33FCEB7BBA1}"/>
          </ac:spMkLst>
        </pc:spChg>
      </pc:sldChg>
    </pc:docChg>
  </pc:docChgLst>
  <pc:docChgLst>
    <pc:chgData name="Claire Kirk" userId="S::claire.kirk@hrp.org.uk::5a1cd90d-c44e-4c4e-a9eb-d7cb39353a97" providerId="AD" clId="Web-{639725DA-2819-4DE3-B617-7CCFE41D5907}"/>
    <pc:docChg chg="modSld">
      <pc:chgData name="Claire Kirk" userId="S::claire.kirk@hrp.org.uk::5a1cd90d-c44e-4c4e-a9eb-d7cb39353a97" providerId="AD" clId="Web-{639725DA-2819-4DE3-B617-7CCFE41D5907}" dt="2025-03-06T11:19:05.959" v="33"/>
      <pc:docMkLst>
        <pc:docMk/>
      </pc:docMkLst>
      <pc:sldChg chg="addSp delSp modSp">
        <pc:chgData name="Claire Kirk" userId="S::claire.kirk@hrp.org.uk::5a1cd90d-c44e-4c4e-a9eb-d7cb39353a97" providerId="AD" clId="Web-{639725DA-2819-4DE3-B617-7CCFE41D5907}" dt="2025-03-06T11:19:05.959" v="33"/>
        <pc:sldMkLst>
          <pc:docMk/>
          <pc:sldMk cId="3647229906" sldId="330"/>
        </pc:sldMkLst>
        <pc:spChg chg="del mod">
          <ac:chgData name="Claire Kirk" userId="S::claire.kirk@hrp.org.uk::5a1cd90d-c44e-4c4e-a9eb-d7cb39353a97" providerId="AD" clId="Web-{639725DA-2819-4DE3-B617-7CCFE41D5907}" dt="2025-03-06T11:15:56.748" v="2"/>
          <ac:spMkLst>
            <pc:docMk/>
            <pc:sldMk cId="3647229906" sldId="330"/>
            <ac:spMk id="4" creationId="{10639FCF-5715-F148-5B13-98EE8E731DD9}"/>
          </ac:spMkLst>
        </pc:spChg>
        <pc:picChg chg="del">
          <ac:chgData name="Claire Kirk" userId="S::claire.kirk@hrp.org.uk::5a1cd90d-c44e-4c4e-a9eb-d7cb39353a97" providerId="AD" clId="Web-{639725DA-2819-4DE3-B617-7CCFE41D5907}" dt="2025-03-06T11:15:26.074" v="0"/>
          <ac:picMkLst>
            <pc:docMk/>
            <pc:sldMk cId="3647229906" sldId="330"/>
            <ac:picMk id="2" creationId="{841CD091-7B99-601A-A724-313B25C88726}"/>
          </ac:picMkLst>
        </pc:picChg>
        <pc:picChg chg="add del mod modCrop">
          <ac:chgData name="Claire Kirk" userId="S::claire.kirk@hrp.org.uk::5a1cd90d-c44e-4c4e-a9eb-d7cb39353a97" providerId="AD" clId="Web-{639725DA-2819-4DE3-B617-7CCFE41D5907}" dt="2025-03-06T11:17:08.438" v="10"/>
          <ac:picMkLst>
            <pc:docMk/>
            <pc:sldMk cId="3647229906" sldId="330"/>
            <ac:picMk id="5" creationId="{DE603A00-95E3-1570-2B16-91B8702450B7}"/>
          </ac:picMkLst>
        </pc:picChg>
        <pc:picChg chg="add mod modCrop">
          <ac:chgData name="Claire Kirk" userId="S::claire.kirk@hrp.org.uk::5a1cd90d-c44e-4c4e-a9eb-d7cb39353a97" providerId="AD" clId="Web-{639725DA-2819-4DE3-B617-7CCFE41D5907}" dt="2025-03-06T11:19:05.959" v="33"/>
          <ac:picMkLst>
            <pc:docMk/>
            <pc:sldMk cId="3647229906" sldId="330"/>
            <ac:picMk id="6" creationId="{AF1649F8-2FD1-C1EF-8747-A1493F7A1BC0}"/>
          </ac:picMkLst>
        </pc:picChg>
      </pc:sldChg>
    </pc:docChg>
  </pc:docChgLst>
  <pc:docChgLst>
    <pc:chgData name="Claire Kirk" userId="S::claire.kirk@hrp.org.uk::5a1cd90d-c44e-4c4e-a9eb-d7cb39353a97" providerId="AD" clId="Web-{130F82FB-0225-D818-FD6F-FDE5BFAB6A70}"/>
    <pc:docChg chg="modSld">
      <pc:chgData name="Claire Kirk" userId="S::claire.kirk@hrp.org.uk::5a1cd90d-c44e-4c4e-a9eb-d7cb39353a97" providerId="AD" clId="Web-{130F82FB-0225-D818-FD6F-FDE5BFAB6A70}" dt="2024-11-08T10:48:10.573" v="55" actId="1076"/>
      <pc:docMkLst>
        <pc:docMk/>
      </pc:docMkLst>
      <pc:sldChg chg="modSp">
        <pc:chgData name="Claire Kirk" userId="S::claire.kirk@hrp.org.uk::5a1cd90d-c44e-4c4e-a9eb-d7cb39353a97" providerId="AD" clId="Web-{130F82FB-0225-D818-FD6F-FDE5BFAB6A70}" dt="2024-11-08T10:43:14.228" v="8" actId="20577"/>
        <pc:sldMkLst>
          <pc:docMk/>
          <pc:sldMk cId="3114242365" sldId="301"/>
        </pc:sldMkLst>
        <pc:spChg chg="mod">
          <ac:chgData name="Claire Kirk" userId="S::claire.kirk@hrp.org.uk::5a1cd90d-c44e-4c4e-a9eb-d7cb39353a97" providerId="AD" clId="Web-{130F82FB-0225-D818-FD6F-FDE5BFAB6A70}" dt="2024-11-08T10:43:08.150" v="7" actId="20577"/>
          <ac:spMkLst>
            <pc:docMk/>
            <pc:sldMk cId="3114242365" sldId="301"/>
            <ac:spMk id="2" creationId="{9237180A-41D7-9A4B-9B3D-B64A046BD209}"/>
          </ac:spMkLst>
        </pc:spChg>
        <pc:spChg chg="mod">
          <ac:chgData name="Claire Kirk" userId="S::claire.kirk@hrp.org.uk::5a1cd90d-c44e-4c4e-a9eb-d7cb39353a97" providerId="AD" clId="Web-{130F82FB-0225-D818-FD6F-FDE5BFAB6A70}" dt="2024-11-08T10:43:14.228" v="8" actId="20577"/>
          <ac:spMkLst>
            <pc:docMk/>
            <pc:sldMk cId="3114242365" sldId="301"/>
            <ac:spMk id="3" creationId="{7388FC2B-F0A2-324C-AC45-EEC5EE294E3C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3:23.652" v="9" actId="20577"/>
        <pc:sldMkLst>
          <pc:docMk/>
          <pc:sldMk cId="467798107" sldId="302"/>
        </pc:sldMkLst>
        <pc:spChg chg="mod">
          <ac:chgData name="Claire Kirk" userId="S::claire.kirk@hrp.org.uk::5a1cd90d-c44e-4c4e-a9eb-d7cb39353a97" providerId="AD" clId="Web-{130F82FB-0225-D818-FD6F-FDE5BFAB6A70}" dt="2024-11-08T10:43:23.652" v="9" actId="20577"/>
          <ac:spMkLst>
            <pc:docMk/>
            <pc:sldMk cId="467798107" sldId="302"/>
            <ac:spMk id="4" creationId="{68F156DF-5180-B54F-886F-602736B4CAB6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7:48.650" v="52" actId="1076"/>
        <pc:sldMkLst>
          <pc:docMk/>
          <pc:sldMk cId="3360285408" sldId="315"/>
        </pc:sldMkLst>
        <pc:spChg chg="mod">
          <ac:chgData name="Claire Kirk" userId="S::claire.kirk@hrp.org.uk::5a1cd90d-c44e-4c4e-a9eb-d7cb39353a97" providerId="AD" clId="Web-{130F82FB-0225-D818-FD6F-FDE5BFAB6A70}" dt="2024-11-08T10:47:48.650" v="52" actId="1076"/>
          <ac:spMkLst>
            <pc:docMk/>
            <pc:sldMk cId="3360285408" sldId="315"/>
            <ac:spMk id="2" creationId="{97E6CDF9-9FE3-3361-E6B4-8F1D260FDEDD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4:26.404" v="18" actId="1076"/>
        <pc:sldMkLst>
          <pc:docMk/>
          <pc:sldMk cId="1037607869" sldId="319"/>
        </pc:sldMkLst>
        <pc:spChg chg="mod">
          <ac:chgData name="Claire Kirk" userId="S::claire.kirk@hrp.org.uk::5a1cd90d-c44e-4c4e-a9eb-d7cb39353a97" providerId="AD" clId="Web-{130F82FB-0225-D818-FD6F-FDE5BFAB6A70}" dt="2024-11-08T10:44:26.404" v="18" actId="1076"/>
          <ac:spMkLst>
            <pc:docMk/>
            <pc:sldMk cId="1037607869" sldId="319"/>
            <ac:spMk id="9" creationId="{70D05D26-3DF6-7724-E56E-02AF891BA38A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5:18.986" v="26" actId="1076"/>
        <pc:sldMkLst>
          <pc:docMk/>
          <pc:sldMk cId="2979757007" sldId="320"/>
        </pc:sldMkLst>
        <pc:spChg chg="mod">
          <ac:chgData name="Claire Kirk" userId="S::claire.kirk@hrp.org.uk::5a1cd90d-c44e-4c4e-a9eb-d7cb39353a97" providerId="AD" clId="Web-{130F82FB-0225-D818-FD6F-FDE5BFAB6A70}" dt="2024-11-08T10:45:18.986" v="26" actId="1076"/>
          <ac:spMkLst>
            <pc:docMk/>
            <pc:sldMk cId="2979757007" sldId="320"/>
            <ac:spMk id="5" creationId="{5E4DD9D5-9481-4600-DE9F-B420A903ED97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5:45.159" v="30" actId="1076"/>
        <pc:sldMkLst>
          <pc:docMk/>
          <pc:sldMk cId="2606971054" sldId="321"/>
        </pc:sldMkLst>
        <pc:spChg chg="mod">
          <ac:chgData name="Claire Kirk" userId="S::claire.kirk@hrp.org.uk::5a1cd90d-c44e-4c4e-a9eb-d7cb39353a97" providerId="AD" clId="Web-{130F82FB-0225-D818-FD6F-FDE5BFAB6A70}" dt="2024-11-08T10:45:45.159" v="30" actId="1076"/>
          <ac:spMkLst>
            <pc:docMk/>
            <pc:sldMk cId="2606971054" sldId="321"/>
            <ac:spMk id="5" creationId="{26B5897D-09E8-E434-4510-1E601703F3A0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5:57.925" v="32" actId="1076"/>
        <pc:sldMkLst>
          <pc:docMk/>
          <pc:sldMk cId="2728756447" sldId="322"/>
        </pc:sldMkLst>
        <pc:spChg chg="mod">
          <ac:chgData name="Claire Kirk" userId="S::claire.kirk@hrp.org.uk::5a1cd90d-c44e-4c4e-a9eb-d7cb39353a97" providerId="AD" clId="Web-{130F82FB-0225-D818-FD6F-FDE5BFAB6A70}" dt="2024-11-08T10:45:57.925" v="32" actId="1076"/>
          <ac:spMkLst>
            <pc:docMk/>
            <pc:sldMk cId="2728756447" sldId="322"/>
            <ac:spMk id="5" creationId="{50B506FF-75EA-E4D9-0442-335AADCADE03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6:08.723" v="34" actId="1076"/>
        <pc:sldMkLst>
          <pc:docMk/>
          <pc:sldMk cId="3136088901" sldId="323"/>
        </pc:sldMkLst>
        <pc:spChg chg="mod">
          <ac:chgData name="Claire Kirk" userId="S::claire.kirk@hrp.org.uk::5a1cd90d-c44e-4c4e-a9eb-d7cb39353a97" providerId="AD" clId="Web-{130F82FB-0225-D818-FD6F-FDE5BFAB6A70}" dt="2024-11-08T10:46:08.723" v="34" actId="1076"/>
          <ac:spMkLst>
            <pc:docMk/>
            <pc:sldMk cId="3136088901" sldId="323"/>
            <ac:spMk id="5" creationId="{EDC5EDA8-C019-05FD-5C69-426BB768F3C6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6:22.505" v="36" actId="1076"/>
        <pc:sldMkLst>
          <pc:docMk/>
          <pc:sldMk cId="770435523" sldId="324"/>
        </pc:sldMkLst>
        <pc:spChg chg="mod">
          <ac:chgData name="Claire Kirk" userId="S::claire.kirk@hrp.org.uk::5a1cd90d-c44e-4c4e-a9eb-d7cb39353a97" providerId="AD" clId="Web-{130F82FB-0225-D818-FD6F-FDE5BFAB6A70}" dt="2024-11-08T10:46:22.505" v="36" actId="1076"/>
          <ac:spMkLst>
            <pc:docMk/>
            <pc:sldMk cId="770435523" sldId="324"/>
            <ac:spMk id="9" creationId="{2C0CDA6A-0AE3-00DC-4E5A-80CE931F101E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6:36.224" v="38" actId="1076"/>
        <pc:sldMkLst>
          <pc:docMk/>
          <pc:sldMk cId="519997191" sldId="325"/>
        </pc:sldMkLst>
        <pc:spChg chg="mod">
          <ac:chgData name="Claire Kirk" userId="S::claire.kirk@hrp.org.uk::5a1cd90d-c44e-4c4e-a9eb-d7cb39353a97" providerId="AD" clId="Web-{130F82FB-0225-D818-FD6F-FDE5BFAB6A70}" dt="2024-11-08T10:46:36.224" v="38" actId="1076"/>
          <ac:spMkLst>
            <pc:docMk/>
            <pc:sldMk cId="519997191" sldId="325"/>
            <ac:spMk id="3" creationId="{A6D72C67-DE2A-D8BA-FEBA-92A61EB03174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6:46.459" v="40" actId="1076"/>
        <pc:sldMkLst>
          <pc:docMk/>
          <pc:sldMk cId="2410743202" sldId="326"/>
        </pc:sldMkLst>
        <pc:spChg chg="mod">
          <ac:chgData name="Claire Kirk" userId="S::claire.kirk@hrp.org.uk::5a1cd90d-c44e-4c4e-a9eb-d7cb39353a97" providerId="AD" clId="Web-{130F82FB-0225-D818-FD6F-FDE5BFAB6A70}" dt="2024-11-08T10:46:46.459" v="40" actId="1076"/>
          <ac:spMkLst>
            <pc:docMk/>
            <pc:sldMk cId="2410743202" sldId="326"/>
            <ac:spMk id="3" creationId="{BD59DF2C-AD2F-50F4-531E-599BF06C7B0E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7:04.429" v="43" actId="14100"/>
        <pc:sldMkLst>
          <pc:docMk/>
          <pc:sldMk cId="1342119638" sldId="327"/>
        </pc:sldMkLst>
        <pc:spChg chg="mod">
          <ac:chgData name="Claire Kirk" userId="S::claire.kirk@hrp.org.uk::5a1cd90d-c44e-4c4e-a9eb-d7cb39353a97" providerId="AD" clId="Web-{130F82FB-0225-D818-FD6F-FDE5BFAB6A70}" dt="2024-11-08T10:47:04.429" v="43" actId="14100"/>
          <ac:spMkLst>
            <pc:docMk/>
            <pc:sldMk cId="1342119638" sldId="327"/>
            <ac:spMk id="3" creationId="{6389F0D2-43BE-4747-0606-2E0CB433E2D3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7:14.664" v="45" actId="1076"/>
        <pc:sldMkLst>
          <pc:docMk/>
          <pc:sldMk cId="2007356027" sldId="328"/>
        </pc:sldMkLst>
        <pc:spChg chg="mod">
          <ac:chgData name="Claire Kirk" userId="S::claire.kirk@hrp.org.uk::5a1cd90d-c44e-4c4e-a9eb-d7cb39353a97" providerId="AD" clId="Web-{130F82FB-0225-D818-FD6F-FDE5BFAB6A70}" dt="2024-11-08T10:47:14.664" v="45" actId="1076"/>
          <ac:spMkLst>
            <pc:docMk/>
            <pc:sldMk cId="2007356027" sldId="328"/>
            <ac:spMk id="3" creationId="{20E5BE5D-8677-CF6B-1734-7DDCA31BE7A3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7:27.884" v="48" actId="1076"/>
        <pc:sldMkLst>
          <pc:docMk/>
          <pc:sldMk cId="3515456225" sldId="329"/>
        </pc:sldMkLst>
        <pc:spChg chg="mod">
          <ac:chgData name="Claire Kirk" userId="S::claire.kirk@hrp.org.uk::5a1cd90d-c44e-4c4e-a9eb-d7cb39353a97" providerId="AD" clId="Web-{130F82FB-0225-D818-FD6F-FDE5BFAB6A70}" dt="2024-11-08T10:47:27.884" v="48" actId="1076"/>
          <ac:spMkLst>
            <pc:docMk/>
            <pc:sldMk cId="3515456225" sldId="329"/>
            <ac:spMk id="3" creationId="{1458EDE1-B944-B8BC-76D5-5CEF5C618120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7:38.978" v="50" actId="1076"/>
        <pc:sldMkLst>
          <pc:docMk/>
          <pc:sldMk cId="3647229906" sldId="330"/>
        </pc:sldMkLst>
        <pc:spChg chg="mod">
          <ac:chgData name="Claire Kirk" userId="S::claire.kirk@hrp.org.uk::5a1cd90d-c44e-4c4e-a9eb-d7cb39353a97" providerId="AD" clId="Web-{130F82FB-0225-D818-FD6F-FDE5BFAB6A70}" dt="2024-11-08T10:47:38.978" v="50" actId="1076"/>
          <ac:spMkLst>
            <pc:docMk/>
            <pc:sldMk cId="3647229906" sldId="330"/>
            <ac:spMk id="3" creationId="{03546D3C-6F49-ACB4-38E0-75C8B36E53CA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3:32.729" v="10" actId="20577"/>
        <pc:sldMkLst>
          <pc:docMk/>
          <pc:sldMk cId="255142810" sldId="331"/>
        </pc:sldMkLst>
        <pc:spChg chg="mod">
          <ac:chgData name="Claire Kirk" userId="S::claire.kirk@hrp.org.uk::5a1cd90d-c44e-4c4e-a9eb-d7cb39353a97" providerId="AD" clId="Web-{130F82FB-0225-D818-FD6F-FDE5BFAB6A70}" dt="2024-11-08T10:43:32.729" v="10" actId="20577"/>
          <ac:spMkLst>
            <pc:docMk/>
            <pc:sldMk cId="255142810" sldId="331"/>
            <ac:spMk id="5" creationId="{666ACB35-19DF-C84D-BB37-B33FCEB7BBA1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5:28.486" v="28" actId="1076"/>
        <pc:sldMkLst>
          <pc:docMk/>
          <pc:sldMk cId="1187167142" sldId="332"/>
        </pc:sldMkLst>
        <pc:spChg chg="mod">
          <ac:chgData name="Claire Kirk" userId="S::claire.kirk@hrp.org.uk::5a1cd90d-c44e-4c4e-a9eb-d7cb39353a97" providerId="AD" clId="Web-{130F82FB-0225-D818-FD6F-FDE5BFAB6A70}" dt="2024-11-08T10:45:28.486" v="28" actId="1076"/>
          <ac:spMkLst>
            <pc:docMk/>
            <pc:sldMk cId="1187167142" sldId="332"/>
            <ac:spMk id="5" creationId="{5C734FA5-AC38-4BF3-6319-E48C70FEEC4F}"/>
          </ac:spMkLst>
        </pc:spChg>
        <pc:picChg chg="mod">
          <ac:chgData name="Claire Kirk" userId="S::claire.kirk@hrp.org.uk::5a1cd90d-c44e-4c4e-a9eb-d7cb39353a97" providerId="AD" clId="Web-{130F82FB-0225-D818-FD6F-FDE5BFAB6A70}" dt="2024-11-08T10:45:24.830" v="27" actId="1076"/>
          <ac:picMkLst>
            <pc:docMk/>
            <pc:sldMk cId="1187167142" sldId="332"/>
            <ac:picMk id="3" creationId="{5372D88D-FC3A-B69B-F078-ACA6F7840998}"/>
          </ac:picMkLst>
        </pc:picChg>
      </pc:sldChg>
      <pc:sldChg chg="modSp">
        <pc:chgData name="Claire Kirk" userId="S::claire.kirk@hrp.org.uk::5a1cd90d-c44e-4c4e-a9eb-d7cb39353a97" providerId="AD" clId="Web-{130F82FB-0225-D818-FD6F-FDE5BFAB6A70}" dt="2024-11-08T10:47:58.620" v="53" actId="20577"/>
        <pc:sldMkLst>
          <pc:docMk/>
          <pc:sldMk cId="3420698888" sldId="333"/>
        </pc:sldMkLst>
        <pc:spChg chg="mod">
          <ac:chgData name="Claire Kirk" userId="S::claire.kirk@hrp.org.uk::5a1cd90d-c44e-4c4e-a9eb-d7cb39353a97" providerId="AD" clId="Web-{130F82FB-0225-D818-FD6F-FDE5BFAB6A70}" dt="2024-11-08T10:47:58.620" v="53" actId="20577"/>
          <ac:spMkLst>
            <pc:docMk/>
            <pc:sldMk cId="3420698888" sldId="333"/>
            <ac:spMk id="5" creationId="{6A0CBBA2-EF9A-9F82-9BA8-B08DD9DBDF8A}"/>
          </ac:spMkLst>
        </pc:spChg>
      </pc:sldChg>
      <pc:sldChg chg="modSp">
        <pc:chgData name="Claire Kirk" userId="S::claire.kirk@hrp.org.uk::5a1cd90d-c44e-4c4e-a9eb-d7cb39353a97" providerId="AD" clId="Web-{130F82FB-0225-D818-FD6F-FDE5BFAB6A70}" dt="2024-11-08T10:48:10.573" v="55" actId="1076"/>
        <pc:sldMkLst>
          <pc:docMk/>
          <pc:sldMk cId="1949517759" sldId="334"/>
        </pc:sldMkLst>
        <pc:spChg chg="mod">
          <ac:chgData name="Claire Kirk" userId="S::claire.kirk@hrp.org.uk::5a1cd90d-c44e-4c4e-a9eb-d7cb39353a97" providerId="AD" clId="Web-{130F82FB-0225-D818-FD6F-FDE5BFAB6A70}" dt="2024-11-08T10:48:10.573" v="55" actId="1076"/>
          <ac:spMkLst>
            <pc:docMk/>
            <pc:sldMk cId="1949517759" sldId="334"/>
            <ac:spMk id="3" creationId="{537A010A-2BE9-7A0E-87C7-E8FCF2A90336}"/>
          </ac:spMkLst>
        </pc:spChg>
      </pc:sldChg>
    </pc:docChg>
  </pc:docChgLst>
  <pc:docChgLst>
    <pc:chgData name="Rosie Cooper" userId="S::rosie.cooper@hrp.org.uk::bf124abb-9a2b-4602-9121-6ae61623fa8e" providerId="AD" clId="Web-{3988DFF8-0D7B-C06D-9ABA-BE343F00409A}"/>
    <pc:docChg chg="modSld">
      <pc:chgData name="Rosie Cooper" userId="S::rosie.cooper@hrp.org.uk::bf124abb-9a2b-4602-9121-6ae61623fa8e" providerId="AD" clId="Web-{3988DFF8-0D7B-C06D-9ABA-BE343F00409A}" dt="2025-03-06T11:16:26.134" v="70" actId="20577"/>
      <pc:docMkLst>
        <pc:docMk/>
      </pc:docMkLst>
      <pc:sldChg chg="addSp delSp modSp">
        <pc:chgData name="Rosie Cooper" userId="S::rosie.cooper@hrp.org.uk::bf124abb-9a2b-4602-9121-6ae61623fa8e" providerId="AD" clId="Web-{3988DFF8-0D7B-C06D-9ABA-BE343F00409A}" dt="2025-03-06T11:16:26.134" v="70" actId="20577"/>
        <pc:sldMkLst>
          <pc:docMk/>
          <pc:sldMk cId="1037607869" sldId="319"/>
        </pc:sldMkLst>
        <pc:spChg chg="add del mod">
          <ac:chgData name="Rosie Cooper" userId="S::rosie.cooper@hrp.org.uk::bf124abb-9a2b-4602-9121-6ae61623fa8e" providerId="AD" clId="Web-{3988DFF8-0D7B-C06D-9ABA-BE343F00409A}" dt="2025-03-06T11:05:22.342" v="43" actId="1076"/>
          <ac:spMkLst>
            <pc:docMk/>
            <pc:sldMk cId="1037607869" sldId="319"/>
            <ac:spMk id="2" creationId="{47C5625B-A722-9241-3227-EB4B3222648F}"/>
          </ac:spMkLst>
        </pc:spChg>
        <pc:spChg chg="mod">
          <ac:chgData name="Rosie Cooper" userId="S::rosie.cooper@hrp.org.uk::bf124abb-9a2b-4602-9121-6ae61623fa8e" providerId="AD" clId="Web-{3988DFF8-0D7B-C06D-9ABA-BE343F00409A}" dt="2025-03-06T11:16:26.134" v="70" actId="20577"/>
          <ac:spMkLst>
            <pc:docMk/>
            <pc:sldMk cId="1037607869" sldId="319"/>
            <ac:spMk id="4" creationId="{065BBD03-1D96-0290-35D7-BB4A756C68F0}"/>
          </ac:spMkLst>
        </pc:spChg>
        <pc:graphicFrameChg chg="add del mod">
          <ac:chgData name="Rosie Cooper" userId="S::rosie.cooper@hrp.org.uk::bf124abb-9a2b-4602-9121-6ae61623fa8e" providerId="AD" clId="Web-{3988DFF8-0D7B-C06D-9ABA-BE343F00409A}" dt="2025-03-06T11:04:32.402" v="16"/>
          <ac:graphicFrameMkLst>
            <pc:docMk/>
            <pc:sldMk cId="1037607869" sldId="319"/>
            <ac:graphicFrameMk id="10" creationId="{2178DE2B-A281-0246-892A-ACB848FA7896}"/>
          </ac:graphicFrameMkLst>
        </pc:graphicFrameChg>
        <pc:graphicFrameChg chg="add del mod">
          <ac:chgData name="Rosie Cooper" userId="S::rosie.cooper@hrp.org.uk::bf124abb-9a2b-4602-9121-6ae61623fa8e" providerId="AD" clId="Web-{3988DFF8-0D7B-C06D-9ABA-BE343F00409A}" dt="2025-03-06T11:04:55.528" v="24"/>
          <ac:graphicFrameMkLst>
            <pc:docMk/>
            <pc:sldMk cId="1037607869" sldId="319"/>
            <ac:graphicFrameMk id="12" creationId="{817AED8C-4784-7294-0E70-FD4385F68109}"/>
          </ac:graphicFrameMkLst>
        </pc:graphicFrameChg>
        <pc:graphicFrameChg chg="add del mod">
          <ac:chgData name="Rosie Cooper" userId="S::rosie.cooper@hrp.org.uk::bf124abb-9a2b-4602-9121-6ae61623fa8e" providerId="AD" clId="Web-{3988DFF8-0D7B-C06D-9ABA-BE343F00409A}" dt="2025-03-06T11:05:05.419" v="29"/>
          <ac:graphicFrameMkLst>
            <pc:docMk/>
            <pc:sldMk cId="1037607869" sldId="319"/>
            <ac:graphicFrameMk id="14" creationId="{AB75045C-5C44-AA4E-90B0-12CFA1DDDAF6}"/>
          </ac:graphicFrameMkLst>
        </pc:graphicFrameChg>
        <pc:picChg chg="mod">
          <ac:chgData name="Rosie Cooper" userId="S::rosie.cooper@hrp.org.uk::bf124abb-9a2b-4602-9121-6ae61623fa8e" providerId="AD" clId="Web-{3988DFF8-0D7B-C06D-9ABA-BE343F00409A}" dt="2025-03-06T11:03:26.960" v="13"/>
          <ac:picMkLst>
            <pc:docMk/>
            <pc:sldMk cId="1037607869" sldId="319"/>
            <ac:picMk id="3" creationId="{08A01ECB-AEEE-BB73-805B-25F45277E5BD}"/>
          </ac:picMkLst>
        </pc:picChg>
        <pc:picChg chg="mod">
          <ac:chgData name="Rosie Cooper" userId="S::rosie.cooper@hrp.org.uk::bf124abb-9a2b-4602-9121-6ae61623fa8e" providerId="AD" clId="Web-{3988DFF8-0D7B-C06D-9ABA-BE343F00409A}" dt="2025-03-06T11:16:13.399" v="64" actId="1076"/>
          <ac:picMkLst>
            <pc:docMk/>
            <pc:sldMk cId="1037607869" sldId="319"/>
            <ac:picMk id="5" creationId="{2336D003-57F6-5DFE-CD3D-ED2776141053}"/>
          </ac:picMkLst>
        </pc:picChg>
      </pc:sldChg>
      <pc:sldChg chg="addSp delSp modSp">
        <pc:chgData name="Rosie Cooper" userId="S::rosie.cooper@hrp.org.uk::bf124abb-9a2b-4602-9121-6ae61623fa8e" providerId="AD" clId="Web-{3988DFF8-0D7B-C06D-9ABA-BE343F00409A}" dt="2025-03-06T11:16:18.477" v="67" actId="20577"/>
        <pc:sldMkLst>
          <pc:docMk/>
          <pc:sldMk cId="1342119638" sldId="327"/>
        </pc:sldMkLst>
        <pc:spChg chg="mod">
          <ac:chgData name="Rosie Cooper" userId="S::rosie.cooper@hrp.org.uk::bf124abb-9a2b-4602-9121-6ae61623fa8e" providerId="AD" clId="Web-{3988DFF8-0D7B-C06D-9ABA-BE343F00409A}" dt="2025-03-06T11:16:18.477" v="67" actId="20577"/>
          <ac:spMkLst>
            <pc:docMk/>
            <pc:sldMk cId="1342119638" sldId="327"/>
            <ac:spMk id="6" creationId="{57004747-DD2A-8B58-FD47-3D5D00EC7B5D}"/>
          </ac:spMkLst>
        </pc:spChg>
        <pc:graphicFrameChg chg="add del mod">
          <ac:chgData name="Rosie Cooper" userId="S::rosie.cooper@hrp.org.uk::bf124abb-9a2b-4602-9121-6ae61623fa8e" providerId="AD" clId="Web-{3988DFF8-0D7B-C06D-9ABA-BE343F00409A}" dt="2025-03-06T11:16:01.914" v="60"/>
          <ac:graphicFrameMkLst>
            <pc:docMk/>
            <pc:sldMk cId="1342119638" sldId="327"/>
            <ac:graphicFrameMk id="5" creationId="{9936ABAD-24A3-DDD5-4595-DDDDDD742E4C}"/>
          </ac:graphicFrameMkLst>
        </pc:graphicFrameChg>
        <pc:graphicFrameChg chg="add del mod">
          <ac:chgData name="Rosie Cooper" userId="S::rosie.cooper@hrp.org.uk::bf124abb-9a2b-4602-9121-6ae61623fa8e" providerId="AD" clId="Web-{3988DFF8-0D7B-C06D-9ABA-BE343F00409A}" dt="2025-03-06T11:15:46.022" v="54"/>
          <ac:graphicFrameMkLst>
            <pc:docMk/>
            <pc:sldMk cId="1342119638" sldId="327"/>
            <ac:graphicFrameMk id="10" creationId="{FA55BB2B-442F-5F69-1CA0-4B48E16996AA}"/>
          </ac:graphicFrameMkLst>
        </pc:graphicFrameChg>
        <pc:graphicFrameChg chg="add del mod">
          <ac:chgData name="Rosie Cooper" userId="S::rosie.cooper@hrp.org.uk::bf124abb-9a2b-4602-9121-6ae61623fa8e" providerId="AD" clId="Web-{3988DFF8-0D7B-C06D-9ABA-BE343F00409A}" dt="2025-03-06T11:15:58.257" v="58"/>
          <ac:graphicFrameMkLst>
            <pc:docMk/>
            <pc:sldMk cId="1342119638" sldId="327"/>
            <ac:graphicFrameMk id="12" creationId="{ADBE4400-83DE-08A9-2FD1-01412DF4EF23}"/>
          </ac:graphicFrameMkLst>
        </pc:graphicFrameChg>
        <pc:picChg chg="mod">
          <ac:chgData name="Rosie Cooper" userId="S::rosie.cooper@hrp.org.uk::bf124abb-9a2b-4602-9121-6ae61623fa8e" providerId="AD" clId="Web-{3988DFF8-0D7B-C06D-9ABA-BE343F00409A}" dt="2025-03-06T11:16:14.571" v="65"/>
          <ac:picMkLst>
            <pc:docMk/>
            <pc:sldMk cId="1342119638" sldId="327"/>
            <ac:picMk id="2" creationId="{42537740-9DFB-EA51-7364-DB7E377AD726}"/>
          </ac:picMkLst>
        </pc:picChg>
      </pc:sldChg>
    </pc:docChg>
  </pc:docChgLst>
  <pc:docChgLst>
    <pc:chgData name="Rosie Cooper" userId="S::rosie.cooper@hrp.org.uk::bf124abb-9a2b-4602-9121-6ae61623fa8e" providerId="AD" clId="Web-{890253E1-5309-32D8-81A4-E1838A493498}"/>
    <pc:docChg chg="addSld modSld sldOrd">
      <pc:chgData name="Rosie Cooper" userId="S::rosie.cooper@hrp.org.uk::bf124abb-9a2b-4602-9121-6ae61623fa8e" providerId="AD" clId="Web-{890253E1-5309-32D8-81A4-E1838A493498}" dt="2025-03-07T08:53:22.662" v="36"/>
      <pc:docMkLst>
        <pc:docMk/>
      </pc:docMkLst>
      <pc:sldChg chg="add ord">
        <pc:chgData name="Rosie Cooper" userId="S::rosie.cooper@hrp.org.uk::bf124abb-9a2b-4602-9121-6ae61623fa8e" providerId="AD" clId="Web-{890253E1-5309-32D8-81A4-E1838A493498}" dt="2025-03-07T08:53:22.662" v="36"/>
        <pc:sldMkLst>
          <pc:docMk/>
          <pc:sldMk cId="3345030746" sldId="259"/>
        </pc:sldMkLst>
      </pc:sldChg>
      <pc:sldChg chg="modSp">
        <pc:chgData name="Rosie Cooper" userId="S::rosie.cooper@hrp.org.uk::bf124abb-9a2b-4602-9121-6ae61623fa8e" providerId="AD" clId="Web-{890253E1-5309-32D8-81A4-E1838A493498}" dt="2025-03-07T08:51:24.127" v="34" actId="20577"/>
        <pc:sldMkLst>
          <pc:docMk/>
          <pc:sldMk cId="467798107" sldId="302"/>
        </pc:sldMkLst>
        <pc:spChg chg="mod">
          <ac:chgData name="Rosie Cooper" userId="S::rosie.cooper@hrp.org.uk::bf124abb-9a2b-4602-9121-6ae61623fa8e" providerId="AD" clId="Web-{890253E1-5309-32D8-81A4-E1838A493498}" dt="2025-03-07T08:51:24.127" v="34" actId="20577"/>
          <ac:spMkLst>
            <pc:docMk/>
            <pc:sldMk cId="467798107" sldId="302"/>
            <ac:spMk id="4" creationId="{68F156DF-5180-B54F-886F-602736B4CAB6}"/>
          </ac:spMkLst>
        </pc:spChg>
      </pc:sldChg>
    </pc:docChg>
  </pc:docChgLst>
  <pc:docChgLst>
    <pc:chgData name="Claire Kirk" userId="S::claire.kirk@hrp.org.uk::5a1cd90d-c44e-4c4e-a9eb-d7cb39353a97" providerId="AD" clId="Web-{9A284849-8C15-194E-5BE3-14C0638BD498}"/>
    <pc:docChg chg="addSld delSld modSld">
      <pc:chgData name="Claire Kirk" userId="S::claire.kirk@hrp.org.uk::5a1cd90d-c44e-4c4e-a9eb-d7cb39353a97" providerId="AD" clId="Web-{9A284849-8C15-194E-5BE3-14C0638BD498}" dt="2024-08-28T13:12:11.394" v="354" actId="1076"/>
      <pc:docMkLst>
        <pc:docMk/>
      </pc:docMkLst>
      <pc:sldChg chg="del">
        <pc:chgData name="Claire Kirk" userId="S::claire.kirk@hrp.org.uk::5a1cd90d-c44e-4c4e-a9eb-d7cb39353a97" providerId="AD" clId="Web-{9A284849-8C15-194E-5BE3-14C0638BD498}" dt="2024-08-28T13:00:38.015" v="1"/>
        <pc:sldMkLst>
          <pc:docMk/>
          <pc:sldMk cId="454085306" sldId="303"/>
        </pc:sldMkLst>
      </pc:sldChg>
      <pc:sldChg chg="del">
        <pc:chgData name="Claire Kirk" userId="S::claire.kirk@hrp.org.uk::5a1cd90d-c44e-4c4e-a9eb-d7cb39353a97" providerId="AD" clId="Web-{9A284849-8C15-194E-5BE3-14C0638BD498}" dt="2024-08-28T13:01:56.532" v="29"/>
        <pc:sldMkLst>
          <pc:docMk/>
          <pc:sldMk cId="1025612003" sldId="304"/>
        </pc:sldMkLst>
      </pc:sldChg>
      <pc:sldChg chg="addSp delSp modSp">
        <pc:chgData name="Claire Kirk" userId="S::claire.kirk@hrp.org.uk::5a1cd90d-c44e-4c4e-a9eb-d7cb39353a97" providerId="AD" clId="Web-{9A284849-8C15-194E-5BE3-14C0638BD498}" dt="2024-08-28T13:12:11.394" v="354" actId="1076"/>
        <pc:sldMkLst>
          <pc:docMk/>
          <pc:sldMk cId="3360285408" sldId="315"/>
        </pc:sldMkLst>
        <pc:spChg chg="add mod">
          <ac:chgData name="Claire Kirk" userId="S::claire.kirk@hrp.org.uk::5a1cd90d-c44e-4c4e-a9eb-d7cb39353a97" providerId="AD" clId="Web-{9A284849-8C15-194E-5BE3-14C0638BD498}" dt="2024-08-28T13:12:11.394" v="354" actId="1076"/>
          <ac:spMkLst>
            <pc:docMk/>
            <pc:sldMk cId="3360285408" sldId="315"/>
            <ac:spMk id="2" creationId="{97E6CDF9-9FE3-3361-E6B4-8F1D260FDEDD}"/>
          </ac:spMkLst>
        </pc:spChg>
        <pc:picChg chg="mod">
          <ac:chgData name="Claire Kirk" userId="S::claire.kirk@hrp.org.uk::5a1cd90d-c44e-4c4e-a9eb-d7cb39353a97" providerId="AD" clId="Web-{9A284849-8C15-194E-5BE3-14C0638BD498}" dt="2024-08-28T13:10:48.501" v="348" actId="1076"/>
          <ac:picMkLst>
            <pc:docMk/>
            <pc:sldMk cId="3360285408" sldId="315"/>
            <ac:picMk id="3" creationId="{EE3457D4-8C3D-4218-EE05-FB4D7854A164}"/>
          </ac:picMkLst>
        </pc:picChg>
      </pc:sldChg>
      <pc:sldChg chg="del">
        <pc:chgData name="Claire Kirk" userId="S::claire.kirk@hrp.org.uk::5a1cd90d-c44e-4c4e-a9eb-d7cb39353a97" providerId="AD" clId="Web-{9A284849-8C15-194E-5BE3-14C0638BD498}" dt="2024-08-28T13:11:09.236" v="352"/>
        <pc:sldMkLst>
          <pc:docMk/>
          <pc:sldMk cId="3182593750" sldId="316"/>
        </pc:sldMkLst>
      </pc:sldChg>
      <pc:sldChg chg="del">
        <pc:chgData name="Claire Kirk" userId="S::claire.kirk@hrp.org.uk::5a1cd90d-c44e-4c4e-a9eb-d7cb39353a97" providerId="AD" clId="Web-{9A284849-8C15-194E-5BE3-14C0638BD498}" dt="2024-08-28T13:11:10.564" v="353"/>
        <pc:sldMkLst>
          <pc:docMk/>
          <pc:sldMk cId="3773942295" sldId="318"/>
        </pc:sldMkLst>
      </pc:sldChg>
      <pc:sldChg chg="addSp delSp modSp">
        <pc:chgData name="Claire Kirk" userId="S::claire.kirk@hrp.org.uk::5a1cd90d-c44e-4c4e-a9eb-d7cb39353a97" providerId="AD" clId="Web-{9A284849-8C15-194E-5BE3-14C0638BD498}" dt="2024-08-28T13:01:43.110" v="27" actId="1076"/>
        <pc:sldMkLst>
          <pc:docMk/>
          <pc:sldMk cId="1037607869" sldId="319"/>
        </pc:sldMkLst>
        <pc:spChg chg="add mod">
          <ac:chgData name="Claire Kirk" userId="S::claire.kirk@hrp.org.uk::5a1cd90d-c44e-4c4e-a9eb-d7cb39353a97" providerId="AD" clId="Web-{9A284849-8C15-194E-5BE3-14C0638BD498}" dt="2024-08-28T13:01:43.110" v="27" actId="1076"/>
          <ac:spMkLst>
            <pc:docMk/>
            <pc:sldMk cId="1037607869" sldId="319"/>
            <ac:spMk id="9" creationId="{70D05D26-3DF6-7724-E56E-02AF891BA38A}"/>
          </ac:spMkLst>
        </pc:spChg>
      </pc:sldChg>
      <pc:sldChg chg="addSp delSp modSp">
        <pc:chgData name="Claire Kirk" userId="S::claire.kirk@hrp.org.uk::5a1cd90d-c44e-4c4e-a9eb-d7cb39353a97" providerId="AD" clId="Web-{9A284849-8C15-194E-5BE3-14C0638BD498}" dt="2024-08-28T13:02:59.581" v="61" actId="1076"/>
        <pc:sldMkLst>
          <pc:docMk/>
          <pc:sldMk cId="2979757007" sldId="320"/>
        </pc:sldMkLst>
        <pc:spChg chg="add mod">
          <ac:chgData name="Claire Kirk" userId="S::claire.kirk@hrp.org.uk::5a1cd90d-c44e-4c4e-a9eb-d7cb39353a97" providerId="AD" clId="Web-{9A284849-8C15-194E-5BE3-14C0638BD498}" dt="2024-08-28T13:02:52.425" v="58" actId="1076"/>
          <ac:spMkLst>
            <pc:docMk/>
            <pc:sldMk cId="2979757007" sldId="320"/>
            <ac:spMk id="5" creationId="{5E4DD9D5-9481-4600-DE9F-B420A903ED97}"/>
          </ac:spMkLst>
        </pc:spChg>
        <pc:picChg chg="mod">
          <ac:chgData name="Claire Kirk" userId="S::claire.kirk@hrp.org.uk::5a1cd90d-c44e-4c4e-a9eb-d7cb39353a97" providerId="AD" clId="Web-{9A284849-8C15-194E-5BE3-14C0638BD498}" dt="2024-08-28T13:02:59.581" v="61" actId="1076"/>
          <ac:picMkLst>
            <pc:docMk/>
            <pc:sldMk cId="2979757007" sldId="320"/>
            <ac:picMk id="2" creationId="{DC117018-5A9C-8627-674C-1CF1FFD4A8C0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3:42.910" v="81" actId="1076"/>
        <pc:sldMkLst>
          <pc:docMk/>
          <pc:sldMk cId="2606971054" sldId="321"/>
        </pc:sldMkLst>
        <pc:spChg chg="add mod">
          <ac:chgData name="Claire Kirk" userId="S::claire.kirk@hrp.org.uk::5a1cd90d-c44e-4c4e-a9eb-d7cb39353a97" providerId="AD" clId="Web-{9A284849-8C15-194E-5BE3-14C0638BD498}" dt="2024-08-28T13:03:42.910" v="81" actId="1076"/>
          <ac:spMkLst>
            <pc:docMk/>
            <pc:sldMk cId="2606971054" sldId="321"/>
            <ac:spMk id="5" creationId="{26B5897D-09E8-E434-4510-1E601703F3A0}"/>
          </ac:spMkLst>
        </pc:spChg>
        <pc:picChg chg="mod">
          <ac:chgData name="Claire Kirk" userId="S::claire.kirk@hrp.org.uk::5a1cd90d-c44e-4c4e-a9eb-d7cb39353a97" providerId="AD" clId="Web-{9A284849-8C15-194E-5BE3-14C0638BD498}" dt="2024-08-28T13:03:39.223" v="80" actId="1076"/>
          <ac:picMkLst>
            <pc:docMk/>
            <pc:sldMk cId="2606971054" sldId="321"/>
            <ac:picMk id="2" creationId="{2015F1F6-8431-FFCE-B74D-B8F8FB8D92C0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4:36.006" v="107" actId="1076"/>
        <pc:sldMkLst>
          <pc:docMk/>
          <pc:sldMk cId="2728756447" sldId="322"/>
        </pc:sldMkLst>
        <pc:spChg chg="add mod">
          <ac:chgData name="Claire Kirk" userId="S::claire.kirk@hrp.org.uk::5a1cd90d-c44e-4c4e-a9eb-d7cb39353a97" providerId="AD" clId="Web-{9A284849-8C15-194E-5BE3-14C0638BD498}" dt="2024-08-28T13:04:12.661" v="100" actId="1076"/>
          <ac:spMkLst>
            <pc:docMk/>
            <pc:sldMk cId="2728756447" sldId="322"/>
            <ac:spMk id="5" creationId="{50B506FF-75EA-E4D9-0442-335AADCADE03}"/>
          </ac:spMkLst>
        </pc:spChg>
        <pc:picChg chg="mod">
          <ac:chgData name="Claire Kirk" userId="S::claire.kirk@hrp.org.uk::5a1cd90d-c44e-4c4e-a9eb-d7cb39353a97" providerId="AD" clId="Web-{9A284849-8C15-194E-5BE3-14C0638BD498}" dt="2024-08-28T13:04:36.006" v="107" actId="1076"/>
          <ac:picMkLst>
            <pc:docMk/>
            <pc:sldMk cId="2728756447" sldId="322"/>
            <ac:picMk id="2" creationId="{FDBCFD3B-EC49-3580-D407-7DF995BF64FE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5:09.632" v="128" actId="1076"/>
        <pc:sldMkLst>
          <pc:docMk/>
          <pc:sldMk cId="3136088901" sldId="323"/>
        </pc:sldMkLst>
        <pc:spChg chg="add mod">
          <ac:chgData name="Claire Kirk" userId="S::claire.kirk@hrp.org.uk::5a1cd90d-c44e-4c4e-a9eb-d7cb39353a97" providerId="AD" clId="Web-{9A284849-8C15-194E-5BE3-14C0638BD498}" dt="2024-08-28T13:05:09.632" v="128" actId="1076"/>
          <ac:spMkLst>
            <pc:docMk/>
            <pc:sldMk cId="3136088901" sldId="323"/>
            <ac:spMk id="5" creationId="{EDC5EDA8-C019-05FD-5C69-426BB768F3C6}"/>
          </ac:spMkLst>
        </pc:spChg>
        <pc:picChg chg="mod">
          <ac:chgData name="Claire Kirk" userId="S::claire.kirk@hrp.org.uk::5a1cd90d-c44e-4c4e-a9eb-d7cb39353a97" providerId="AD" clId="Web-{9A284849-8C15-194E-5BE3-14C0638BD498}" dt="2024-08-28T13:05:07.163" v="127" actId="1076"/>
          <ac:picMkLst>
            <pc:docMk/>
            <pc:sldMk cId="3136088901" sldId="323"/>
            <ac:picMk id="2" creationId="{7CDDC6A9-ECC5-0320-F80D-678246074FB4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5:51.555" v="151" actId="14100"/>
        <pc:sldMkLst>
          <pc:docMk/>
          <pc:sldMk cId="770435523" sldId="324"/>
        </pc:sldMkLst>
        <pc:spChg chg="add mod">
          <ac:chgData name="Claire Kirk" userId="S::claire.kirk@hrp.org.uk::5a1cd90d-c44e-4c4e-a9eb-d7cb39353a97" providerId="AD" clId="Web-{9A284849-8C15-194E-5BE3-14C0638BD498}" dt="2024-08-28T13:05:41.101" v="145" actId="1076"/>
          <ac:spMkLst>
            <pc:docMk/>
            <pc:sldMk cId="770435523" sldId="324"/>
            <ac:spMk id="9" creationId="{2C0CDA6A-0AE3-00DC-4E5A-80CE931F101E}"/>
          </ac:spMkLst>
        </pc:spChg>
        <pc:picChg chg="mod">
          <ac:chgData name="Claire Kirk" userId="S::claire.kirk@hrp.org.uk::5a1cd90d-c44e-4c4e-a9eb-d7cb39353a97" providerId="AD" clId="Web-{9A284849-8C15-194E-5BE3-14C0638BD498}" dt="2024-08-28T13:05:46.305" v="148" actId="1076"/>
          <ac:picMkLst>
            <pc:docMk/>
            <pc:sldMk cId="770435523" sldId="324"/>
            <ac:picMk id="2" creationId="{4024C8A1-46AF-D0F5-EB70-FA3083863A9F}"/>
          </ac:picMkLst>
        </pc:picChg>
        <pc:picChg chg="mod">
          <ac:chgData name="Claire Kirk" userId="S::claire.kirk@hrp.org.uk::5a1cd90d-c44e-4c4e-a9eb-d7cb39353a97" providerId="AD" clId="Web-{9A284849-8C15-194E-5BE3-14C0638BD498}" dt="2024-08-28T13:05:51.555" v="151" actId="14100"/>
          <ac:picMkLst>
            <pc:docMk/>
            <pc:sldMk cId="770435523" sldId="324"/>
            <ac:picMk id="5" creationId="{394731F2-3D92-E5A2-2F81-6A3D0659D370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6:37.134" v="175" actId="1076"/>
        <pc:sldMkLst>
          <pc:docMk/>
          <pc:sldMk cId="519997191" sldId="325"/>
        </pc:sldMkLst>
        <pc:spChg chg="add mod">
          <ac:chgData name="Claire Kirk" userId="S::claire.kirk@hrp.org.uk::5a1cd90d-c44e-4c4e-a9eb-d7cb39353a97" providerId="AD" clId="Web-{9A284849-8C15-194E-5BE3-14C0638BD498}" dt="2024-08-28T13:06:30.540" v="172" actId="1076"/>
          <ac:spMkLst>
            <pc:docMk/>
            <pc:sldMk cId="519997191" sldId="325"/>
            <ac:spMk id="3" creationId="{A6D72C67-DE2A-D8BA-FEBA-92A61EB03174}"/>
          </ac:spMkLst>
        </pc:spChg>
        <pc:picChg chg="mod">
          <ac:chgData name="Claire Kirk" userId="S::claire.kirk@hrp.org.uk::5a1cd90d-c44e-4c4e-a9eb-d7cb39353a97" providerId="AD" clId="Web-{9A284849-8C15-194E-5BE3-14C0638BD498}" dt="2024-08-28T13:06:37.134" v="175" actId="1076"/>
          <ac:picMkLst>
            <pc:docMk/>
            <pc:sldMk cId="519997191" sldId="325"/>
            <ac:picMk id="2" creationId="{C7CA8481-AE55-631D-A418-A6C7FE6737A3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7:19.760" v="209" actId="1076"/>
        <pc:sldMkLst>
          <pc:docMk/>
          <pc:sldMk cId="2410743202" sldId="326"/>
        </pc:sldMkLst>
        <pc:spChg chg="add mod">
          <ac:chgData name="Claire Kirk" userId="S::claire.kirk@hrp.org.uk::5a1cd90d-c44e-4c4e-a9eb-d7cb39353a97" providerId="AD" clId="Web-{9A284849-8C15-194E-5BE3-14C0638BD498}" dt="2024-08-28T13:07:19.760" v="209" actId="1076"/>
          <ac:spMkLst>
            <pc:docMk/>
            <pc:sldMk cId="2410743202" sldId="326"/>
            <ac:spMk id="3" creationId="{BD59DF2C-AD2F-50F4-531E-599BF06C7B0E}"/>
          </ac:spMkLst>
        </pc:spChg>
        <pc:picChg chg="mod">
          <ac:chgData name="Claire Kirk" userId="S::claire.kirk@hrp.org.uk::5a1cd90d-c44e-4c4e-a9eb-d7cb39353a97" providerId="AD" clId="Web-{9A284849-8C15-194E-5BE3-14C0638BD498}" dt="2024-08-28T13:07:16.901" v="208" actId="1076"/>
          <ac:picMkLst>
            <pc:docMk/>
            <pc:sldMk cId="2410743202" sldId="326"/>
            <ac:picMk id="2" creationId="{B5033883-7E16-BD32-0B7C-B02FE85C390A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8:00.465" v="239" actId="1076"/>
        <pc:sldMkLst>
          <pc:docMk/>
          <pc:sldMk cId="1342119638" sldId="327"/>
        </pc:sldMkLst>
        <pc:spChg chg="add mod">
          <ac:chgData name="Claire Kirk" userId="S::claire.kirk@hrp.org.uk::5a1cd90d-c44e-4c4e-a9eb-d7cb39353a97" providerId="AD" clId="Web-{9A284849-8C15-194E-5BE3-14C0638BD498}" dt="2024-08-28T13:07:54.199" v="236" actId="1076"/>
          <ac:spMkLst>
            <pc:docMk/>
            <pc:sldMk cId="1342119638" sldId="327"/>
            <ac:spMk id="3" creationId="{6389F0D2-43BE-4747-0606-2E0CB433E2D3}"/>
          </ac:spMkLst>
        </pc:spChg>
        <pc:picChg chg="mod">
          <ac:chgData name="Claire Kirk" userId="S::claire.kirk@hrp.org.uk::5a1cd90d-c44e-4c4e-a9eb-d7cb39353a97" providerId="AD" clId="Web-{9A284849-8C15-194E-5BE3-14C0638BD498}" dt="2024-08-28T13:08:00.465" v="239" actId="1076"/>
          <ac:picMkLst>
            <pc:docMk/>
            <pc:sldMk cId="1342119638" sldId="327"/>
            <ac:picMk id="2" creationId="{42537740-9DFB-EA51-7364-DB7E377AD726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8:44.606" v="266" actId="14100"/>
        <pc:sldMkLst>
          <pc:docMk/>
          <pc:sldMk cId="2007356027" sldId="328"/>
        </pc:sldMkLst>
        <pc:spChg chg="add mod">
          <ac:chgData name="Claire Kirk" userId="S::claire.kirk@hrp.org.uk::5a1cd90d-c44e-4c4e-a9eb-d7cb39353a97" providerId="AD" clId="Web-{9A284849-8C15-194E-5BE3-14C0638BD498}" dt="2024-08-28T13:08:44.606" v="266" actId="14100"/>
          <ac:spMkLst>
            <pc:docMk/>
            <pc:sldMk cId="2007356027" sldId="328"/>
            <ac:spMk id="3" creationId="{20E5BE5D-8677-CF6B-1734-7DDCA31BE7A3}"/>
          </ac:spMkLst>
        </pc:spChg>
        <pc:picChg chg="mod">
          <ac:chgData name="Claire Kirk" userId="S::claire.kirk@hrp.org.uk::5a1cd90d-c44e-4c4e-a9eb-d7cb39353a97" providerId="AD" clId="Web-{9A284849-8C15-194E-5BE3-14C0638BD498}" dt="2024-08-28T13:08:37.559" v="264" actId="1076"/>
          <ac:picMkLst>
            <pc:docMk/>
            <pc:sldMk cId="2007356027" sldId="328"/>
            <ac:picMk id="2" creationId="{269C14F2-D344-5D71-A71C-82C62158E434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09:38.124" v="302" actId="1076"/>
        <pc:sldMkLst>
          <pc:docMk/>
          <pc:sldMk cId="3515456225" sldId="329"/>
        </pc:sldMkLst>
        <pc:spChg chg="add mod">
          <ac:chgData name="Claire Kirk" userId="S::claire.kirk@hrp.org.uk::5a1cd90d-c44e-4c4e-a9eb-d7cb39353a97" providerId="AD" clId="Web-{9A284849-8C15-194E-5BE3-14C0638BD498}" dt="2024-08-28T13:09:29.811" v="297" actId="1076"/>
          <ac:spMkLst>
            <pc:docMk/>
            <pc:sldMk cId="3515456225" sldId="329"/>
            <ac:spMk id="3" creationId="{1458EDE1-B944-B8BC-76D5-5CEF5C618120}"/>
          </ac:spMkLst>
        </pc:spChg>
        <pc:picChg chg="mod">
          <ac:chgData name="Claire Kirk" userId="S::claire.kirk@hrp.org.uk::5a1cd90d-c44e-4c4e-a9eb-d7cb39353a97" providerId="AD" clId="Web-{9A284849-8C15-194E-5BE3-14C0638BD498}" dt="2024-08-28T13:09:38.124" v="302" actId="1076"/>
          <ac:picMkLst>
            <pc:docMk/>
            <pc:sldMk cId="3515456225" sldId="329"/>
            <ac:picMk id="2" creationId="{B57F46D7-D1D1-9E7F-0785-4E157F6140EA}"/>
          </ac:picMkLst>
        </pc:picChg>
      </pc:sldChg>
      <pc:sldChg chg="addSp delSp modSp">
        <pc:chgData name="Claire Kirk" userId="S::claire.kirk@hrp.org.uk::5a1cd90d-c44e-4c4e-a9eb-d7cb39353a97" providerId="AD" clId="Web-{9A284849-8C15-194E-5BE3-14C0638BD498}" dt="2024-08-28T13:10:17.265" v="327" actId="1076"/>
        <pc:sldMkLst>
          <pc:docMk/>
          <pc:sldMk cId="3647229906" sldId="330"/>
        </pc:sldMkLst>
        <pc:spChg chg="add mod">
          <ac:chgData name="Claire Kirk" userId="S::claire.kirk@hrp.org.uk::5a1cd90d-c44e-4c4e-a9eb-d7cb39353a97" providerId="AD" clId="Web-{9A284849-8C15-194E-5BE3-14C0638BD498}" dt="2024-08-28T13:10:12.015" v="324" actId="1076"/>
          <ac:spMkLst>
            <pc:docMk/>
            <pc:sldMk cId="3647229906" sldId="330"/>
            <ac:spMk id="3" creationId="{03546D3C-6F49-ACB4-38E0-75C8B36E53CA}"/>
          </ac:spMkLst>
        </pc:spChg>
        <pc:picChg chg="mod">
          <ac:chgData name="Claire Kirk" userId="S::claire.kirk@hrp.org.uk::5a1cd90d-c44e-4c4e-a9eb-d7cb39353a97" providerId="AD" clId="Web-{9A284849-8C15-194E-5BE3-14C0638BD498}" dt="2024-08-28T13:10:17.265" v="327" actId="1076"/>
          <ac:picMkLst>
            <pc:docMk/>
            <pc:sldMk cId="3647229906" sldId="330"/>
            <ac:picMk id="2" creationId="{841CD091-7B99-601A-A724-313B25C88726}"/>
          </ac:picMkLst>
        </pc:picChg>
      </pc:sldChg>
      <pc:sldChg chg="add">
        <pc:chgData name="Claire Kirk" userId="S::claire.kirk@hrp.org.uk::5a1cd90d-c44e-4c4e-a9eb-d7cb39353a97" providerId="AD" clId="Web-{9A284849-8C15-194E-5BE3-14C0638BD498}" dt="2024-08-28T13:00:34.952" v="0"/>
        <pc:sldMkLst>
          <pc:docMk/>
          <pc:sldMk cId="255142810" sldId="331"/>
        </pc:sldMkLst>
      </pc:sldChg>
      <pc:sldChg chg="add del">
        <pc:chgData name="Claire Kirk" userId="S::claire.kirk@hrp.org.uk::5a1cd90d-c44e-4c4e-a9eb-d7cb39353a97" providerId="AD" clId="Web-{9A284849-8C15-194E-5BE3-14C0638BD498}" dt="2024-08-28T13:00:49.187" v="3"/>
        <pc:sldMkLst>
          <pc:docMk/>
          <pc:sldMk cId="454085306" sldId="332"/>
        </pc:sldMkLst>
      </pc:sldChg>
      <pc:sldChg chg="add">
        <pc:chgData name="Claire Kirk" userId="S::claire.kirk@hrp.org.uk::5a1cd90d-c44e-4c4e-a9eb-d7cb39353a97" providerId="AD" clId="Web-{9A284849-8C15-194E-5BE3-14C0638BD498}" dt="2024-08-28T13:01:53.470" v="28"/>
        <pc:sldMkLst>
          <pc:docMk/>
          <pc:sldMk cId="1187167142" sldId="332"/>
        </pc:sldMkLst>
      </pc:sldChg>
      <pc:sldChg chg="add">
        <pc:chgData name="Claire Kirk" userId="S::claire.kirk@hrp.org.uk::5a1cd90d-c44e-4c4e-a9eb-d7cb39353a97" providerId="AD" clId="Web-{9A284849-8C15-194E-5BE3-14C0638BD498}" dt="2024-08-28T13:11:06.095" v="350"/>
        <pc:sldMkLst>
          <pc:docMk/>
          <pc:sldMk cId="3420698888" sldId="333"/>
        </pc:sldMkLst>
      </pc:sldChg>
      <pc:sldChg chg="add">
        <pc:chgData name="Claire Kirk" userId="S::claire.kirk@hrp.org.uk::5a1cd90d-c44e-4c4e-a9eb-d7cb39353a97" providerId="AD" clId="Web-{9A284849-8C15-194E-5BE3-14C0638BD498}" dt="2024-08-28T13:11:06.110" v="351"/>
        <pc:sldMkLst>
          <pc:docMk/>
          <pc:sldMk cId="1949517759" sldId="334"/>
        </pc:sldMkLst>
      </pc:sldChg>
    </pc:docChg>
  </pc:docChgLst>
  <pc:docChgLst>
    <pc:chgData name="Claire Kirk" userId="5a1cd90d-c44e-4c4e-a9eb-d7cb39353a97" providerId="ADAL" clId="{0767C3F1-86F0-4D74-BA41-920A17639D27}"/>
    <pc:docChg chg="undo custSel modSld">
      <pc:chgData name="Claire Kirk" userId="5a1cd90d-c44e-4c4e-a9eb-d7cb39353a97" providerId="ADAL" clId="{0767C3F1-86F0-4D74-BA41-920A17639D27}" dt="2024-12-11T13:08:11.600" v="2171" actId="33553"/>
      <pc:docMkLst>
        <pc:docMk/>
      </pc:docMkLst>
      <pc:sldChg chg="modSp mod">
        <pc:chgData name="Claire Kirk" userId="5a1cd90d-c44e-4c4e-a9eb-d7cb39353a97" providerId="ADAL" clId="{0767C3F1-86F0-4D74-BA41-920A17639D27}" dt="2024-12-11T13:08:01.074" v="2169" actId="33553"/>
        <pc:sldMkLst>
          <pc:docMk/>
          <pc:sldMk cId="3360285408" sldId="315"/>
        </pc:sldMkLst>
        <pc:spChg chg="mod">
          <ac:chgData name="Claire Kirk" userId="5a1cd90d-c44e-4c4e-a9eb-d7cb39353a97" providerId="ADAL" clId="{0767C3F1-86F0-4D74-BA41-920A17639D27}" dt="2024-12-11T13:08:01.074" v="2169" actId="33553"/>
          <ac:spMkLst>
            <pc:docMk/>
            <pc:sldMk cId="3360285408" sldId="315"/>
            <ac:spMk id="2" creationId="{97E6CDF9-9FE3-3361-E6B4-8F1D260FDEDD}"/>
          </ac:spMkLst>
        </pc:spChg>
        <pc:picChg chg="mod">
          <ac:chgData name="Claire Kirk" userId="5a1cd90d-c44e-4c4e-a9eb-d7cb39353a97" providerId="ADAL" clId="{0767C3F1-86F0-4D74-BA41-920A17639D27}" dt="2024-12-11T13:03:23.398" v="2124" actId="962"/>
          <ac:picMkLst>
            <pc:docMk/>
            <pc:sldMk cId="3360285408" sldId="315"/>
            <ac:picMk id="3" creationId="{EE3457D4-8C3D-4218-EE05-FB4D7854A164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6:56.103" v="2156" actId="33553"/>
        <pc:sldMkLst>
          <pc:docMk/>
          <pc:sldMk cId="1037607869" sldId="319"/>
        </pc:sldMkLst>
        <pc:spChg chg="mod">
          <ac:chgData name="Claire Kirk" userId="5a1cd90d-c44e-4c4e-a9eb-d7cb39353a97" providerId="ADAL" clId="{0767C3F1-86F0-4D74-BA41-920A17639D27}" dt="2024-12-11T13:06:56.103" v="2156" actId="33553"/>
          <ac:spMkLst>
            <pc:docMk/>
            <pc:sldMk cId="1037607869" sldId="319"/>
            <ac:spMk id="9" creationId="{70D05D26-3DF6-7724-E56E-02AF891BA38A}"/>
          </ac:spMkLst>
        </pc:spChg>
        <pc:picChg chg="add del mod">
          <ac:chgData name="Claire Kirk" userId="5a1cd90d-c44e-4c4e-a9eb-d7cb39353a97" providerId="ADAL" clId="{0767C3F1-86F0-4D74-BA41-920A17639D27}" dt="2024-12-11T12:52:20.715" v="357" actId="962"/>
          <ac:picMkLst>
            <pc:docMk/>
            <pc:sldMk cId="1037607869" sldId="319"/>
            <ac:picMk id="3" creationId="{08A01ECB-AEEE-BB73-805B-25F45277E5BD}"/>
          </ac:picMkLst>
        </pc:picChg>
        <pc:picChg chg="mod">
          <ac:chgData name="Claire Kirk" userId="5a1cd90d-c44e-4c4e-a9eb-d7cb39353a97" providerId="ADAL" clId="{0767C3F1-86F0-4D74-BA41-920A17639D27}" dt="2024-12-11T12:52:45.984" v="479" actId="962"/>
          <ac:picMkLst>
            <pc:docMk/>
            <pc:sldMk cId="1037607869" sldId="319"/>
            <ac:picMk id="5" creationId="{2336D003-57F6-5DFE-CD3D-ED2776141053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7:07.851" v="2158" actId="33553"/>
        <pc:sldMkLst>
          <pc:docMk/>
          <pc:sldMk cId="2979757007" sldId="320"/>
        </pc:sldMkLst>
        <pc:spChg chg="mod">
          <ac:chgData name="Claire Kirk" userId="5a1cd90d-c44e-4c4e-a9eb-d7cb39353a97" providerId="ADAL" clId="{0767C3F1-86F0-4D74-BA41-920A17639D27}" dt="2024-12-11T13:07:07.851" v="2158" actId="33553"/>
          <ac:spMkLst>
            <pc:docMk/>
            <pc:sldMk cId="2979757007" sldId="320"/>
            <ac:spMk id="5" creationId="{5E4DD9D5-9481-4600-DE9F-B420A903ED97}"/>
          </ac:spMkLst>
        </pc:spChg>
        <pc:picChg chg="del">
          <ac:chgData name="Claire Kirk" userId="5a1cd90d-c44e-4c4e-a9eb-d7cb39353a97" providerId="ADAL" clId="{0767C3F1-86F0-4D74-BA41-920A17639D27}" dt="2024-12-11T10:54:31.937" v="6" actId="478"/>
          <ac:picMkLst>
            <pc:docMk/>
            <pc:sldMk cId="2979757007" sldId="320"/>
            <ac:picMk id="2" creationId="{DC117018-5A9C-8627-674C-1CF1FFD4A8C0}"/>
          </ac:picMkLst>
        </pc:picChg>
        <pc:picChg chg="add del mod">
          <ac:chgData name="Claire Kirk" userId="5a1cd90d-c44e-4c4e-a9eb-d7cb39353a97" providerId="ADAL" clId="{0767C3F1-86F0-4D74-BA41-920A17639D27}" dt="2024-12-11T10:55:46.792" v="12" actId="478"/>
          <ac:picMkLst>
            <pc:docMk/>
            <pc:sldMk cId="2979757007" sldId="320"/>
            <ac:picMk id="4" creationId="{EA641057-0CBE-1EF7-D247-7EB3FAD5BF19}"/>
          </ac:picMkLst>
        </pc:picChg>
        <pc:picChg chg="add del mod">
          <ac:chgData name="Claire Kirk" userId="5a1cd90d-c44e-4c4e-a9eb-d7cb39353a97" providerId="ADAL" clId="{0767C3F1-86F0-4D74-BA41-920A17639D27}" dt="2024-12-11T10:56:43.744" v="21" actId="478"/>
          <ac:picMkLst>
            <pc:docMk/>
            <pc:sldMk cId="2979757007" sldId="320"/>
            <ac:picMk id="10" creationId="{F086C1DC-7D3A-275B-F644-95C0DEE3B9A3}"/>
          </ac:picMkLst>
        </pc:picChg>
        <pc:picChg chg="add mod">
          <ac:chgData name="Claire Kirk" userId="5a1cd90d-c44e-4c4e-a9eb-d7cb39353a97" providerId="ADAL" clId="{0767C3F1-86F0-4D74-BA41-920A17639D27}" dt="2024-12-11T12:54:18.871" v="832" actId="962"/>
          <ac:picMkLst>
            <pc:docMk/>
            <pc:sldMk cId="2979757007" sldId="320"/>
            <ac:picMk id="12" creationId="{55CDE140-700E-F512-2328-F3EE7AB8A82A}"/>
          </ac:picMkLst>
        </pc:picChg>
      </pc:sldChg>
      <pc:sldChg chg="modSp mod">
        <pc:chgData name="Claire Kirk" userId="5a1cd90d-c44e-4c4e-a9eb-d7cb39353a97" providerId="ADAL" clId="{0767C3F1-86F0-4D74-BA41-920A17639D27}" dt="2024-12-11T13:07:12.839" v="2159" actId="33553"/>
        <pc:sldMkLst>
          <pc:docMk/>
          <pc:sldMk cId="2606971054" sldId="321"/>
        </pc:sldMkLst>
        <pc:spChg chg="mod">
          <ac:chgData name="Claire Kirk" userId="5a1cd90d-c44e-4c4e-a9eb-d7cb39353a97" providerId="ADAL" clId="{0767C3F1-86F0-4D74-BA41-920A17639D27}" dt="2024-12-11T13:07:12.839" v="2159" actId="33553"/>
          <ac:spMkLst>
            <pc:docMk/>
            <pc:sldMk cId="2606971054" sldId="321"/>
            <ac:spMk id="5" creationId="{26B5897D-09E8-E434-4510-1E601703F3A0}"/>
          </ac:spMkLst>
        </pc:spChg>
        <pc:picChg chg="mod">
          <ac:chgData name="Claire Kirk" userId="5a1cd90d-c44e-4c4e-a9eb-d7cb39353a97" providerId="ADAL" clId="{0767C3F1-86F0-4D74-BA41-920A17639D27}" dt="2024-12-11T12:54:49.384" v="916" actId="962"/>
          <ac:picMkLst>
            <pc:docMk/>
            <pc:sldMk cId="2606971054" sldId="321"/>
            <ac:picMk id="2" creationId="{2015F1F6-8431-FFCE-B74D-B8F8FB8D92C0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7:18.734" v="2160" actId="33553"/>
        <pc:sldMkLst>
          <pc:docMk/>
          <pc:sldMk cId="2728756447" sldId="322"/>
        </pc:sldMkLst>
        <pc:spChg chg="mod">
          <ac:chgData name="Claire Kirk" userId="5a1cd90d-c44e-4c4e-a9eb-d7cb39353a97" providerId="ADAL" clId="{0767C3F1-86F0-4D74-BA41-920A17639D27}" dt="2024-12-11T13:07:18.734" v="2160" actId="33553"/>
          <ac:spMkLst>
            <pc:docMk/>
            <pc:sldMk cId="2728756447" sldId="322"/>
            <ac:spMk id="5" creationId="{50B506FF-75EA-E4D9-0442-335AADCADE03}"/>
          </ac:spMkLst>
        </pc:spChg>
        <pc:picChg chg="del">
          <ac:chgData name="Claire Kirk" userId="5a1cd90d-c44e-4c4e-a9eb-d7cb39353a97" providerId="ADAL" clId="{0767C3F1-86F0-4D74-BA41-920A17639D27}" dt="2024-12-11T12:41:27.408" v="27" actId="478"/>
          <ac:picMkLst>
            <pc:docMk/>
            <pc:sldMk cId="2728756447" sldId="322"/>
            <ac:picMk id="2" creationId="{FDBCFD3B-EC49-3580-D407-7DF995BF64FE}"/>
          </ac:picMkLst>
        </pc:picChg>
        <pc:picChg chg="add mod">
          <ac:chgData name="Claire Kirk" userId="5a1cd90d-c44e-4c4e-a9eb-d7cb39353a97" providerId="ADAL" clId="{0767C3F1-86F0-4D74-BA41-920A17639D27}" dt="2024-12-11T12:55:23.087" v="1044" actId="962"/>
          <ac:picMkLst>
            <pc:docMk/>
            <pc:sldMk cId="2728756447" sldId="322"/>
            <ac:picMk id="4" creationId="{C2DE4291-2531-1EA3-E63B-247368B5DFA5}"/>
          </ac:picMkLst>
        </pc:picChg>
      </pc:sldChg>
      <pc:sldChg chg="modSp mod">
        <pc:chgData name="Claire Kirk" userId="5a1cd90d-c44e-4c4e-a9eb-d7cb39353a97" providerId="ADAL" clId="{0767C3F1-86F0-4D74-BA41-920A17639D27}" dt="2024-12-11T13:07:23.160" v="2161" actId="33553"/>
        <pc:sldMkLst>
          <pc:docMk/>
          <pc:sldMk cId="3136088901" sldId="323"/>
        </pc:sldMkLst>
        <pc:spChg chg="mod">
          <ac:chgData name="Claire Kirk" userId="5a1cd90d-c44e-4c4e-a9eb-d7cb39353a97" providerId="ADAL" clId="{0767C3F1-86F0-4D74-BA41-920A17639D27}" dt="2024-12-11T13:07:23.160" v="2161" actId="33553"/>
          <ac:spMkLst>
            <pc:docMk/>
            <pc:sldMk cId="3136088901" sldId="323"/>
            <ac:spMk id="5" creationId="{EDC5EDA8-C019-05FD-5C69-426BB768F3C6}"/>
          </ac:spMkLst>
        </pc:spChg>
        <pc:picChg chg="mod">
          <ac:chgData name="Claire Kirk" userId="5a1cd90d-c44e-4c4e-a9eb-d7cb39353a97" providerId="ADAL" clId="{0767C3F1-86F0-4D74-BA41-920A17639D27}" dt="2024-12-11T12:55:58.457" v="1156" actId="962"/>
          <ac:picMkLst>
            <pc:docMk/>
            <pc:sldMk cId="3136088901" sldId="323"/>
            <ac:picMk id="2" creationId="{7CDDC6A9-ECC5-0320-F80D-678246074FB4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7:31.436" v="2162" actId="33553"/>
        <pc:sldMkLst>
          <pc:docMk/>
          <pc:sldMk cId="770435523" sldId="324"/>
        </pc:sldMkLst>
        <pc:spChg chg="mod">
          <ac:chgData name="Claire Kirk" userId="5a1cd90d-c44e-4c4e-a9eb-d7cb39353a97" providerId="ADAL" clId="{0767C3F1-86F0-4D74-BA41-920A17639D27}" dt="2024-12-11T13:07:31.436" v="2162" actId="33553"/>
          <ac:spMkLst>
            <pc:docMk/>
            <pc:sldMk cId="770435523" sldId="324"/>
            <ac:spMk id="9" creationId="{2C0CDA6A-0AE3-00DC-4E5A-80CE931F101E}"/>
          </ac:spMkLst>
        </pc:spChg>
        <pc:picChg chg="mod">
          <ac:chgData name="Claire Kirk" userId="5a1cd90d-c44e-4c4e-a9eb-d7cb39353a97" providerId="ADAL" clId="{0767C3F1-86F0-4D74-BA41-920A17639D27}" dt="2024-12-11T12:56:17.135" v="1206" actId="962"/>
          <ac:picMkLst>
            <pc:docMk/>
            <pc:sldMk cId="770435523" sldId="324"/>
            <ac:picMk id="2" creationId="{4024C8A1-46AF-D0F5-EB70-FA3083863A9F}"/>
          </ac:picMkLst>
        </pc:picChg>
        <pc:picChg chg="add mod">
          <ac:chgData name="Claire Kirk" userId="5a1cd90d-c44e-4c4e-a9eb-d7cb39353a97" providerId="ADAL" clId="{0767C3F1-86F0-4D74-BA41-920A17639D27}" dt="2024-12-11T12:56:46.759" v="1370" actId="962"/>
          <ac:picMkLst>
            <pc:docMk/>
            <pc:sldMk cId="770435523" sldId="324"/>
            <ac:picMk id="4" creationId="{2A028B69-B23B-E732-E192-62903696B9DF}"/>
          </ac:picMkLst>
        </pc:picChg>
        <pc:picChg chg="del">
          <ac:chgData name="Claire Kirk" userId="5a1cd90d-c44e-4c4e-a9eb-d7cb39353a97" providerId="ADAL" clId="{0767C3F1-86F0-4D74-BA41-920A17639D27}" dt="2024-12-11T12:41:45.205" v="33" actId="478"/>
          <ac:picMkLst>
            <pc:docMk/>
            <pc:sldMk cId="770435523" sldId="324"/>
            <ac:picMk id="5" creationId="{394731F2-3D92-E5A2-2F81-6A3D0659D370}"/>
          </ac:picMkLst>
        </pc:picChg>
      </pc:sldChg>
      <pc:sldChg chg="modSp mod">
        <pc:chgData name="Claire Kirk" userId="5a1cd90d-c44e-4c4e-a9eb-d7cb39353a97" providerId="ADAL" clId="{0767C3F1-86F0-4D74-BA41-920A17639D27}" dt="2024-12-11T13:07:35.406" v="2163" actId="33553"/>
        <pc:sldMkLst>
          <pc:docMk/>
          <pc:sldMk cId="519997191" sldId="325"/>
        </pc:sldMkLst>
        <pc:spChg chg="mod">
          <ac:chgData name="Claire Kirk" userId="5a1cd90d-c44e-4c4e-a9eb-d7cb39353a97" providerId="ADAL" clId="{0767C3F1-86F0-4D74-BA41-920A17639D27}" dt="2024-12-11T13:07:35.406" v="2163" actId="33553"/>
          <ac:spMkLst>
            <pc:docMk/>
            <pc:sldMk cId="519997191" sldId="325"/>
            <ac:spMk id="3" creationId="{A6D72C67-DE2A-D8BA-FEBA-92A61EB03174}"/>
          </ac:spMkLst>
        </pc:spChg>
        <pc:picChg chg="mod">
          <ac:chgData name="Claire Kirk" userId="5a1cd90d-c44e-4c4e-a9eb-d7cb39353a97" providerId="ADAL" clId="{0767C3F1-86F0-4D74-BA41-920A17639D27}" dt="2024-12-11T12:57:06.884" v="1462" actId="962"/>
          <ac:picMkLst>
            <pc:docMk/>
            <pc:sldMk cId="519997191" sldId="325"/>
            <ac:picMk id="2" creationId="{C7CA8481-AE55-631D-A418-A6C7FE6737A3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7:39.312" v="2164" actId="33553"/>
        <pc:sldMkLst>
          <pc:docMk/>
          <pc:sldMk cId="2410743202" sldId="326"/>
        </pc:sldMkLst>
        <pc:spChg chg="mod">
          <ac:chgData name="Claire Kirk" userId="5a1cd90d-c44e-4c4e-a9eb-d7cb39353a97" providerId="ADAL" clId="{0767C3F1-86F0-4D74-BA41-920A17639D27}" dt="2024-12-11T13:07:39.312" v="2164" actId="33553"/>
          <ac:spMkLst>
            <pc:docMk/>
            <pc:sldMk cId="2410743202" sldId="326"/>
            <ac:spMk id="3" creationId="{BD59DF2C-AD2F-50F4-531E-599BF06C7B0E}"/>
          </ac:spMkLst>
        </pc:spChg>
        <pc:picChg chg="del">
          <ac:chgData name="Claire Kirk" userId="5a1cd90d-c44e-4c4e-a9eb-d7cb39353a97" providerId="ADAL" clId="{0767C3F1-86F0-4D74-BA41-920A17639D27}" dt="2024-12-11T12:45:37.454" v="40" actId="478"/>
          <ac:picMkLst>
            <pc:docMk/>
            <pc:sldMk cId="2410743202" sldId="326"/>
            <ac:picMk id="2" creationId="{B5033883-7E16-BD32-0B7C-B02FE85C390A}"/>
          </ac:picMkLst>
        </pc:picChg>
        <pc:picChg chg="add mod">
          <ac:chgData name="Claire Kirk" userId="5a1cd90d-c44e-4c4e-a9eb-d7cb39353a97" providerId="ADAL" clId="{0767C3F1-86F0-4D74-BA41-920A17639D27}" dt="2024-12-11T13:00:37.590" v="1707" actId="962"/>
          <ac:picMkLst>
            <pc:docMk/>
            <pc:sldMk cId="2410743202" sldId="326"/>
            <ac:picMk id="5" creationId="{4C23EA27-38AB-9058-950B-3D69729E9B8D}"/>
          </ac:picMkLst>
        </pc:picChg>
      </pc:sldChg>
      <pc:sldChg chg="modSp mod">
        <pc:chgData name="Claire Kirk" userId="5a1cd90d-c44e-4c4e-a9eb-d7cb39353a97" providerId="ADAL" clId="{0767C3F1-86F0-4D74-BA41-920A17639D27}" dt="2024-12-11T13:07:44.022" v="2165" actId="33553"/>
        <pc:sldMkLst>
          <pc:docMk/>
          <pc:sldMk cId="1342119638" sldId="327"/>
        </pc:sldMkLst>
        <pc:spChg chg="mod">
          <ac:chgData name="Claire Kirk" userId="5a1cd90d-c44e-4c4e-a9eb-d7cb39353a97" providerId="ADAL" clId="{0767C3F1-86F0-4D74-BA41-920A17639D27}" dt="2024-12-11T13:07:44.022" v="2165" actId="33553"/>
          <ac:spMkLst>
            <pc:docMk/>
            <pc:sldMk cId="1342119638" sldId="327"/>
            <ac:spMk id="3" creationId="{6389F0D2-43BE-4747-0606-2E0CB433E2D3}"/>
          </ac:spMkLst>
        </pc:spChg>
        <pc:picChg chg="mod">
          <ac:chgData name="Claire Kirk" userId="5a1cd90d-c44e-4c4e-a9eb-d7cb39353a97" providerId="ADAL" clId="{0767C3F1-86F0-4D74-BA41-920A17639D27}" dt="2024-12-11T13:01:03.094" v="1763" actId="962"/>
          <ac:picMkLst>
            <pc:docMk/>
            <pc:sldMk cId="1342119638" sldId="327"/>
            <ac:picMk id="2" creationId="{42537740-9DFB-EA51-7364-DB7E377AD726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7:49.087" v="2166" actId="33553"/>
        <pc:sldMkLst>
          <pc:docMk/>
          <pc:sldMk cId="2007356027" sldId="328"/>
        </pc:sldMkLst>
        <pc:spChg chg="mod">
          <ac:chgData name="Claire Kirk" userId="5a1cd90d-c44e-4c4e-a9eb-d7cb39353a97" providerId="ADAL" clId="{0767C3F1-86F0-4D74-BA41-920A17639D27}" dt="2024-12-11T13:07:49.087" v="2166" actId="33553"/>
          <ac:spMkLst>
            <pc:docMk/>
            <pc:sldMk cId="2007356027" sldId="328"/>
            <ac:spMk id="3" creationId="{20E5BE5D-8677-CF6B-1734-7DDCA31BE7A3}"/>
          </ac:spMkLst>
        </pc:spChg>
        <pc:picChg chg="mod">
          <ac:chgData name="Claire Kirk" userId="5a1cd90d-c44e-4c4e-a9eb-d7cb39353a97" providerId="ADAL" clId="{0767C3F1-86F0-4D74-BA41-920A17639D27}" dt="2024-12-11T13:01:32.054" v="1859" actId="962"/>
          <ac:picMkLst>
            <pc:docMk/>
            <pc:sldMk cId="2007356027" sldId="328"/>
            <ac:picMk id="2" creationId="{269C14F2-D344-5D71-A71C-82C62158E434}"/>
          </ac:picMkLst>
        </pc:picChg>
        <pc:picChg chg="add del mod">
          <ac:chgData name="Claire Kirk" userId="5a1cd90d-c44e-4c4e-a9eb-d7cb39353a97" providerId="ADAL" clId="{0767C3F1-86F0-4D74-BA41-920A17639D27}" dt="2024-12-11T12:48:44.009" v="50" actId="478"/>
          <ac:picMkLst>
            <pc:docMk/>
            <pc:sldMk cId="2007356027" sldId="328"/>
            <ac:picMk id="5" creationId="{BA753185-20C2-F27D-7428-F18B69969747}"/>
          </ac:picMkLst>
        </pc:picChg>
      </pc:sldChg>
      <pc:sldChg chg="modSp mod">
        <pc:chgData name="Claire Kirk" userId="5a1cd90d-c44e-4c4e-a9eb-d7cb39353a97" providerId="ADAL" clId="{0767C3F1-86F0-4D74-BA41-920A17639D27}" dt="2024-12-11T13:07:53.431" v="2167" actId="33553"/>
        <pc:sldMkLst>
          <pc:docMk/>
          <pc:sldMk cId="3515456225" sldId="329"/>
        </pc:sldMkLst>
        <pc:spChg chg="mod">
          <ac:chgData name="Claire Kirk" userId="5a1cd90d-c44e-4c4e-a9eb-d7cb39353a97" providerId="ADAL" clId="{0767C3F1-86F0-4D74-BA41-920A17639D27}" dt="2024-12-11T13:07:53.431" v="2167" actId="33553"/>
          <ac:spMkLst>
            <pc:docMk/>
            <pc:sldMk cId="3515456225" sldId="329"/>
            <ac:spMk id="3" creationId="{1458EDE1-B944-B8BC-76D5-5CEF5C618120}"/>
          </ac:spMkLst>
        </pc:spChg>
        <pc:picChg chg="mod">
          <ac:chgData name="Claire Kirk" userId="5a1cd90d-c44e-4c4e-a9eb-d7cb39353a97" providerId="ADAL" clId="{0767C3F1-86F0-4D74-BA41-920A17639D27}" dt="2024-12-11T13:02:04.285" v="1913" actId="962"/>
          <ac:picMkLst>
            <pc:docMk/>
            <pc:sldMk cId="3515456225" sldId="329"/>
            <ac:picMk id="2" creationId="{B57F46D7-D1D1-9E7F-0785-4E157F6140EA}"/>
          </ac:picMkLst>
        </pc:picChg>
      </pc:sldChg>
      <pc:sldChg chg="modSp mod">
        <pc:chgData name="Claire Kirk" userId="5a1cd90d-c44e-4c4e-a9eb-d7cb39353a97" providerId="ADAL" clId="{0767C3F1-86F0-4D74-BA41-920A17639D27}" dt="2024-12-11T13:07:57.374" v="2168" actId="33553"/>
        <pc:sldMkLst>
          <pc:docMk/>
          <pc:sldMk cId="3647229906" sldId="330"/>
        </pc:sldMkLst>
        <pc:spChg chg="mod">
          <ac:chgData name="Claire Kirk" userId="5a1cd90d-c44e-4c4e-a9eb-d7cb39353a97" providerId="ADAL" clId="{0767C3F1-86F0-4D74-BA41-920A17639D27}" dt="2024-12-11T13:07:57.374" v="2168" actId="33553"/>
          <ac:spMkLst>
            <pc:docMk/>
            <pc:sldMk cId="3647229906" sldId="330"/>
            <ac:spMk id="3" creationId="{03546D3C-6F49-ACB4-38E0-75C8B36E53CA}"/>
          </ac:spMkLst>
        </pc:spChg>
        <pc:picChg chg="mod">
          <ac:chgData name="Claire Kirk" userId="5a1cd90d-c44e-4c4e-a9eb-d7cb39353a97" providerId="ADAL" clId="{0767C3F1-86F0-4D74-BA41-920A17639D27}" dt="2024-12-11T13:02:57.134" v="2019" actId="962"/>
          <ac:picMkLst>
            <pc:docMk/>
            <pc:sldMk cId="3647229906" sldId="330"/>
            <ac:picMk id="2" creationId="{841CD091-7B99-601A-A724-313B25C88726}"/>
          </ac:picMkLst>
        </pc:picChg>
      </pc:sldChg>
      <pc:sldChg chg="modSp mod">
        <pc:chgData name="Claire Kirk" userId="5a1cd90d-c44e-4c4e-a9eb-d7cb39353a97" providerId="ADAL" clId="{0767C3F1-86F0-4D74-BA41-920A17639D27}" dt="2024-12-11T13:06:48.537" v="2155" actId="33553"/>
        <pc:sldMkLst>
          <pc:docMk/>
          <pc:sldMk cId="255142810" sldId="331"/>
        </pc:sldMkLst>
        <pc:spChg chg="mod">
          <ac:chgData name="Claire Kirk" userId="5a1cd90d-c44e-4c4e-a9eb-d7cb39353a97" providerId="ADAL" clId="{0767C3F1-86F0-4D74-BA41-920A17639D27}" dt="2024-12-11T13:06:48.537" v="2155" actId="33553"/>
          <ac:spMkLst>
            <pc:docMk/>
            <pc:sldMk cId="255142810" sldId="331"/>
            <ac:spMk id="5" creationId="{666ACB35-19DF-C84D-BB37-B33FCEB7BBA1}"/>
          </ac:spMkLst>
        </pc:spChg>
        <pc:picChg chg="mod">
          <ac:chgData name="Claire Kirk" userId="5a1cd90d-c44e-4c4e-a9eb-d7cb39353a97" providerId="ADAL" clId="{0767C3F1-86F0-4D74-BA41-920A17639D27}" dt="2024-12-11T12:50:44.126" v="127" actId="962"/>
          <ac:picMkLst>
            <pc:docMk/>
            <pc:sldMk cId="255142810" sldId="331"/>
            <ac:picMk id="2" creationId="{B0AA6CB2-2851-7133-28EC-47AC1D134EE6}"/>
          </ac:picMkLst>
        </pc:picChg>
      </pc:sldChg>
      <pc:sldChg chg="modSp mod">
        <pc:chgData name="Claire Kirk" userId="5a1cd90d-c44e-4c4e-a9eb-d7cb39353a97" providerId="ADAL" clId="{0767C3F1-86F0-4D74-BA41-920A17639D27}" dt="2024-12-11T13:07:01.703" v="2157" actId="33553"/>
        <pc:sldMkLst>
          <pc:docMk/>
          <pc:sldMk cId="1187167142" sldId="332"/>
        </pc:sldMkLst>
        <pc:spChg chg="mod">
          <ac:chgData name="Claire Kirk" userId="5a1cd90d-c44e-4c4e-a9eb-d7cb39353a97" providerId="ADAL" clId="{0767C3F1-86F0-4D74-BA41-920A17639D27}" dt="2024-12-11T13:07:01.703" v="2157" actId="33553"/>
          <ac:spMkLst>
            <pc:docMk/>
            <pc:sldMk cId="1187167142" sldId="332"/>
            <ac:spMk id="5" creationId="{5C734FA5-AC38-4BF3-6319-E48C70FEEC4F}"/>
          </ac:spMkLst>
        </pc:spChg>
        <pc:picChg chg="mod">
          <ac:chgData name="Claire Kirk" userId="5a1cd90d-c44e-4c4e-a9eb-d7cb39353a97" providerId="ADAL" clId="{0767C3F1-86F0-4D74-BA41-920A17639D27}" dt="2024-12-11T12:53:35.312" v="628" actId="962"/>
          <ac:picMkLst>
            <pc:docMk/>
            <pc:sldMk cId="1187167142" sldId="332"/>
            <ac:picMk id="3" creationId="{5372D88D-FC3A-B69B-F078-ACA6F7840998}"/>
          </ac:picMkLst>
        </pc:picChg>
      </pc:sldChg>
      <pc:sldChg chg="addSp delSp modSp mod">
        <pc:chgData name="Claire Kirk" userId="5a1cd90d-c44e-4c4e-a9eb-d7cb39353a97" providerId="ADAL" clId="{0767C3F1-86F0-4D74-BA41-920A17639D27}" dt="2024-12-11T13:08:06.864" v="2170" actId="33553"/>
        <pc:sldMkLst>
          <pc:docMk/>
          <pc:sldMk cId="3420698888" sldId="333"/>
        </pc:sldMkLst>
        <pc:spChg chg="mod">
          <ac:chgData name="Claire Kirk" userId="5a1cd90d-c44e-4c4e-a9eb-d7cb39353a97" providerId="ADAL" clId="{0767C3F1-86F0-4D74-BA41-920A17639D27}" dt="2024-12-11T13:08:06.864" v="2170" actId="33553"/>
          <ac:spMkLst>
            <pc:docMk/>
            <pc:sldMk cId="3420698888" sldId="333"/>
            <ac:spMk id="5" creationId="{6A0CBBA2-EF9A-9F82-9BA8-B08DD9DBDF8A}"/>
          </ac:spMkLst>
        </pc:spChg>
        <pc:picChg chg="del">
          <ac:chgData name="Claire Kirk" userId="5a1cd90d-c44e-4c4e-a9eb-d7cb39353a97" providerId="ADAL" clId="{0767C3F1-86F0-4D74-BA41-920A17639D27}" dt="2024-12-11T10:53:02.381" v="0" actId="478"/>
          <ac:picMkLst>
            <pc:docMk/>
            <pc:sldMk cId="3420698888" sldId="333"/>
            <ac:picMk id="3" creationId="{5C2C3C48-980C-7A07-34FF-9F311C05CD72}"/>
          </ac:picMkLst>
        </pc:picChg>
        <pc:picChg chg="add mod">
          <ac:chgData name="Claire Kirk" userId="5a1cd90d-c44e-4c4e-a9eb-d7cb39353a97" providerId="ADAL" clId="{0767C3F1-86F0-4D74-BA41-920A17639D27}" dt="2024-12-11T13:03:38.133" v="2154" actId="962"/>
          <ac:picMkLst>
            <pc:docMk/>
            <pc:sldMk cId="3420698888" sldId="333"/>
            <ac:picMk id="4" creationId="{7C2A2E0F-5543-3FBB-82D8-3E5AB081D183}"/>
          </ac:picMkLst>
        </pc:picChg>
      </pc:sldChg>
      <pc:sldChg chg="modSp mod">
        <pc:chgData name="Claire Kirk" userId="5a1cd90d-c44e-4c4e-a9eb-d7cb39353a97" providerId="ADAL" clId="{0767C3F1-86F0-4D74-BA41-920A17639D27}" dt="2024-12-11T13:08:11.600" v="2171" actId="33553"/>
        <pc:sldMkLst>
          <pc:docMk/>
          <pc:sldMk cId="1949517759" sldId="334"/>
        </pc:sldMkLst>
        <pc:spChg chg="mod">
          <ac:chgData name="Claire Kirk" userId="5a1cd90d-c44e-4c4e-a9eb-d7cb39353a97" providerId="ADAL" clId="{0767C3F1-86F0-4D74-BA41-920A17639D27}" dt="2024-12-11T13:08:11.600" v="2171" actId="33553"/>
          <ac:spMkLst>
            <pc:docMk/>
            <pc:sldMk cId="1949517759" sldId="334"/>
            <ac:spMk id="3" creationId="{537A010A-2BE9-7A0E-87C7-E8FCF2A90336}"/>
          </ac:spMkLst>
        </pc:spChg>
      </pc:sldChg>
    </pc:docChg>
  </pc:docChgLst>
  <pc:docChgLst>
    <pc:chgData name="Rosie Cooper" userId="bf124abb-9a2b-4602-9121-6ae61623fa8e" providerId="ADAL" clId="{A7FBE09D-070E-4A27-B1C6-41E6BBAAE39A}"/>
    <pc:docChg chg="custSel modSld">
      <pc:chgData name="Rosie Cooper" userId="bf124abb-9a2b-4602-9121-6ae61623fa8e" providerId="ADAL" clId="{A7FBE09D-070E-4A27-B1C6-41E6BBAAE39A}" dt="2024-12-17T12:58:31.764" v="19" actId="478"/>
      <pc:docMkLst>
        <pc:docMk/>
      </pc:docMkLst>
      <pc:sldChg chg="delSp modSp mod">
        <pc:chgData name="Rosie Cooper" userId="bf124abb-9a2b-4602-9121-6ae61623fa8e" providerId="ADAL" clId="{A7FBE09D-070E-4A27-B1C6-41E6BBAAE39A}" dt="2024-12-17T12:57:16.298" v="2" actId="962"/>
        <pc:sldMkLst>
          <pc:docMk/>
          <pc:sldMk cId="467798107" sldId="302"/>
        </pc:sldMkLst>
        <pc:spChg chg="mod">
          <ac:chgData name="Rosie Cooper" userId="bf124abb-9a2b-4602-9121-6ae61623fa8e" providerId="ADAL" clId="{A7FBE09D-070E-4A27-B1C6-41E6BBAAE39A}" dt="2024-12-17T12:57:16.298" v="2" actId="962"/>
          <ac:spMkLst>
            <pc:docMk/>
            <pc:sldMk cId="467798107" sldId="302"/>
            <ac:spMk id="4" creationId="{68F156DF-5180-B54F-886F-602736B4CAB6}"/>
          </ac:spMkLst>
        </pc:spChg>
        <pc:spChg chg="del">
          <ac:chgData name="Rosie Cooper" userId="bf124abb-9a2b-4602-9121-6ae61623fa8e" providerId="ADAL" clId="{A7FBE09D-070E-4A27-B1C6-41E6BBAAE39A}" dt="2024-12-17T12:57:12.063" v="0" actId="478"/>
          <ac:spMkLst>
            <pc:docMk/>
            <pc:sldMk cId="467798107" sldId="302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26.213" v="17" actId="478"/>
        <pc:sldMkLst>
          <pc:docMk/>
          <pc:sldMk cId="3360285408" sldId="315"/>
        </pc:sldMkLst>
        <pc:spChg chg="del">
          <ac:chgData name="Rosie Cooper" userId="bf124abb-9a2b-4602-9121-6ae61623fa8e" providerId="ADAL" clId="{A7FBE09D-070E-4A27-B1C6-41E6BBAAE39A}" dt="2024-12-17T12:58:26.213" v="17" actId="478"/>
          <ac:spMkLst>
            <pc:docMk/>
            <pc:sldMk cId="3360285408" sldId="315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28.723" v="4" actId="478"/>
        <pc:sldMkLst>
          <pc:docMk/>
          <pc:sldMk cId="1037607869" sldId="319"/>
        </pc:sldMkLst>
        <pc:spChg chg="del">
          <ac:chgData name="Rosie Cooper" userId="bf124abb-9a2b-4602-9121-6ae61623fa8e" providerId="ADAL" clId="{A7FBE09D-070E-4A27-B1C6-41E6BBAAE39A}" dt="2024-12-17T12:57:28.723" v="4" actId="478"/>
          <ac:spMkLst>
            <pc:docMk/>
            <pc:sldMk cId="1037607869" sldId="319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41.443" v="6" actId="478"/>
        <pc:sldMkLst>
          <pc:docMk/>
          <pc:sldMk cId="2979757007" sldId="320"/>
        </pc:sldMkLst>
        <pc:spChg chg="del">
          <ac:chgData name="Rosie Cooper" userId="bf124abb-9a2b-4602-9121-6ae61623fa8e" providerId="ADAL" clId="{A7FBE09D-070E-4A27-B1C6-41E6BBAAE39A}" dt="2024-12-17T12:57:41.443" v="6" actId="478"/>
          <ac:spMkLst>
            <pc:docMk/>
            <pc:sldMk cId="2979757007" sldId="320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45.753" v="7" actId="478"/>
        <pc:sldMkLst>
          <pc:docMk/>
          <pc:sldMk cId="2606971054" sldId="321"/>
        </pc:sldMkLst>
        <pc:spChg chg="del">
          <ac:chgData name="Rosie Cooper" userId="bf124abb-9a2b-4602-9121-6ae61623fa8e" providerId="ADAL" clId="{A7FBE09D-070E-4A27-B1C6-41E6BBAAE39A}" dt="2024-12-17T12:57:45.753" v="7" actId="478"/>
          <ac:spMkLst>
            <pc:docMk/>
            <pc:sldMk cId="2606971054" sldId="321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50.603" v="8" actId="478"/>
        <pc:sldMkLst>
          <pc:docMk/>
          <pc:sldMk cId="2728756447" sldId="322"/>
        </pc:sldMkLst>
        <pc:spChg chg="del">
          <ac:chgData name="Rosie Cooper" userId="bf124abb-9a2b-4602-9121-6ae61623fa8e" providerId="ADAL" clId="{A7FBE09D-070E-4A27-B1C6-41E6BBAAE39A}" dt="2024-12-17T12:57:50.603" v="8" actId="478"/>
          <ac:spMkLst>
            <pc:docMk/>
            <pc:sldMk cId="2728756447" sldId="322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54.253" v="9" actId="478"/>
        <pc:sldMkLst>
          <pc:docMk/>
          <pc:sldMk cId="3136088901" sldId="323"/>
        </pc:sldMkLst>
        <pc:spChg chg="del">
          <ac:chgData name="Rosie Cooper" userId="bf124abb-9a2b-4602-9121-6ae61623fa8e" providerId="ADAL" clId="{A7FBE09D-070E-4A27-B1C6-41E6BBAAE39A}" dt="2024-12-17T12:57:54.253" v="9" actId="478"/>
          <ac:spMkLst>
            <pc:docMk/>
            <pc:sldMk cId="3136088901" sldId="323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58.174" v="10" actId="478"/>
        <pc:sldMkLst>
          <pc:docMk/>
          <pc:sldMk cId="770435523" sldId="324"/>
        </pc:sldMkLst>
        <pc:spChg chg="del">
          <ac:chgData name="Rosie Cooper" userId="bf124abb-9a2b-4602-9121-6ae61623fa8e" providerId="ADAL" clId="{A7FBE09D-070E-4A27-B1C6-41E6BBAAE39A}" dt="2024-12-17T12:57:58.174" v="10" actId="478"/>
          <ac:spMkLst>
            <pc:docMk/>
            <pc:sldMk cId="770435523" sldId="324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01.043" v="11" actId="478"/>
        <pc:sldMkLst>
          <pc:docMk/>
          <pc:sldMk cId="519997191" sldId="325"/>
        </pc:sldMkLst>
        <pc:spChg chg="del">
          <ac:chgData name="Rosie Cooper" userId="bf124abb-9a2b-4602-9121-6ae61623fa8e" providerId="ADAL" clId="{A7FBE09D-070E-4A27-B1C6-41E6BBAAE39A}" dt="2024-12-17T12:58:01.043" v="11" actId="478"/>
          <ac:spMkLst>
            <pc:docMk/>
            <pc:sldMk cId="519997191" sldId="325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05.873" v="12" actId="478"/>
        <pc:sldMkLst>
          <pc:docMk/>
          <pc:sldMk cId="2410743202" sldId="326"/>
        </pc:sldMkLst>
        <pc:spChg chg="del">
          <ac:chgData name="Rosie Cooper" userId="bf124abb-9a2b-4602-9121-6ae61623fa8e" providerId="ADAL" clId="{A7FBE09D-070E-4A27-B1C6-41E6BBAAE39A}" dt="2024-12-17T12:58:05.873" v="12" actId="478"/>
          <ac:spMkLst>
            <pc:docMk/>
            <pc:sldMk cId="2410743202" sldId="326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08.373" v="13" actId="478"/>
        <pc:sldMkLst>
          <pc:docMk/>
          <pc:sldMk cId="1342119638" sldId="327"/>
        </pc:sldMkLst>
        <pc:spChg chg="del">
          <ac:chgData name="Rosie Cooper" userId="bf124abb-9a2b-4602-9121-6ae61623fa8e" providerId="ADAL" clId="{A7FBE09D-070E-4A27-B1C6-41E6BBAAE39A}" dt="2024-12-17T12:58:08.373" v="13" actId="478"/>
          <ac:spMkLst>
            <pc:docMk/>
            <pc:sldMk cId="1342119638" sldId="327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13.583" v="14" actId="478"/>
        <pc:sldMkLst>
          <pc:docMk/>
          <pc:sldMk cId="2007356027" sldId="328"/>
        </pc:sldMkLst>
        <pc:spChg chg="del">
          <ac:chgData name="Rosie Cooper" userId="bf124abb-9a2b-4602-9121-6ae61623fa8e" providerId="ADAL" clId="{A7FBE09D-070E-4A27-B1C6-41E6BBAAE39A}" dt="2024-12-17T12:58:13.583" v="14" actId="478"/>
          <ac:spMkLst>
            <pc:docMk/>
            <pc:sldMk cId="2007356027" sldId="328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18.434" v="15" actId="478"/>
        <pc:sldMkLst>
          <pc:docMk/>
          <pc:sldMk cId="3515456225" sldId="329"/>
        </pc:sldMkLst>
        <pc:spChg chg="del">
          <ac:chgData name="Rosie Cooper" userId="bf124abb-9a2b-4602-9121-6ae61623fa8e" providerId="ADAL" clId="{A7FBE09D-070E-4A27-B1C6-41E6BBAAE39A}" dt="2024-12-17T12:58:18.434" v="15" actId="478"/>
          <ac:spMkLst>
            <pc:docMk/>
            <pc:sldMk cId="3515456225" sldId="329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22.550" v="16" actId="478"/>
        <pc:sldMkLst>
          <pc:docMk/>
          <pc:sldMk cId="3647229906" sldId="330"/>
        </pc:sldMkLst>
        <pc:spChg chg="del">
          <ac:chgData name="Rosie Cooper" userId="bf124abb-9a2b-4602-9121-6ae61623fa8e" providerId="ADAL" clId="{A7FBE09D-070E-4A27-B1C6-41E6BBAAE39A}" dt="2024-12-17T12:58:22.550" v="16" actId="478"/>
          <ac:spMkLst>
            <pc:docMk/>
            <pc:sldMk cId="3647229906" sldId="330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21.903" v="3" actId="478"/>
        <pc:sldMkLst>
          <pc:docMk/>
          <pc:sldMk cId="255142810" sldId="331"/>
        </pc:sldMkLst>
        <pc:spChg chg="del">
          <ac:chgData name="Rosie Cooper" userId="bf124abb-9a2b-4602-9121-6ae61623fa8e" providerId="ADAL" clId="{A7FBE09D-070E-4A27-B1C6-41E6BBAAE39A}" dt="2024-12-17T12:57:21.903" v="3" actId="478"/>
          <ac:spMkLst>
            <pc:docMk/>
            <pc:sldMk cId="255142810" sldId="331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7:37.803" v="5" actId="478"/>
        <pc:sldMkLst>
          <pc:docMk/>
          <pc:sldMk cId="1187167142" sldId="332"/>
        </pc:sldMkLst>
        <pc:spChg chg="del">
          <ac:chgData name="Rosie Cooper" userId="bf124abb-9a2b-4602-9121-6ae61623fa8e" providerId="ADAL" clId="{A7FBE09D-070E-4A27-B1C6-41E6BBAAE39A}" dt="2024-12-17T12:57:37.803" v="5" actId="478"/>
          <ac:spMkLst>
            <pc:docMk/>
            <pc:sldMk cId="1187167142" sldId="332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28.583" v="18" actId="478"/>
        <pc:sldMkLst>
          <pc:docMk/>
          <pc:sldMk cId="3420698888" sldId="333"/>
        </pc:sldMkLst>
        <pc:spChg chg="del">
          <ac:chgData name="Rosie Cooper" userId="bf124abb-9a2b-4602-9121-6ae61623fa8e" providerId="ADAL" clId="{A7FBE09D-070E-4A27-B1C6-41E6BBAAE39A}" dt="2024-12-17T12:58:28.583" v="18" actId="478"/>
          <ac:spMkLst>
            <pc:docMk/>
            <pc:sldMk cId="3420698888" sldId="333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A7FBE09D-070E-4A27-B1C6-41E6BBAAE39A}" dt="2024-12-17T12:58:31.764" v="19" actId="478"/>
        <pc:sldMkLst>
          <pc:docMk/>
          <pc:sldMk cId="1949517759" sldId="334"/>
        </pc:sldMkLst>
        <pc:spChg chg="del">
          <ac:chgData name="Rosie Cooper" userId="bf124abb-9a2b-4602-9121-6ae61623fa8e" providerId="ADAL" clId="{A7FBE09D-070E-4A27-B1C6-41E6BBAAE39A}" dt="2024-12-17T12:58:31.764" v="19" actId="478"/>
          <ac:spMkLst>
            <pc:docMk/>
            <pc:sldMk cId="1949517759" sldId="334"/>
            <ac:spMk id="6" creationId="{11AA948A-5D92-234A-877B-0422EAFFDAA3}"/>
          </ac:spMkLst>
        </pc:spChg>
      </pc:sldChg>
    </pc:docChg>
  </pc:docChgLst>
  <pc:docChgLst>
    <pc:chgData name="Claire Kirk" userId="S::claire.kirk@hrp.org.uk::5a1cd90d-c44e-4c4e-a9eb-d7cb39353a97" providerId="AD" clId="Web-{17507250-B23F-200B-2F24-E32BF7E6F31E}"/>
    <pc:docChg chg="modSld">
      <pc:chgData name="Claire Kirk" userId="S::claire.kirk@hrp.org.uk::5a1cd90d-c44e-4c4e-a9eb-d7cb39353a97" providerId="AD" clId="Web-{17507250-B23F-200B-2F24-E32BF7E6F31E}" dt="2025-01-07T14:26:01.670" v="40" actId="20577"/>
      <pc:docMkLst>
        <pc:docMk/>
      </pc:docMkLst>
      <pc:sldChg chg="addSp modSp">
        <pc:chgData name="Claire Kirk" userId="S::claire.kirk@hrp.org.uk::5a1cd90d-c44e-4c4e-a9eb-d7cb39353a97" providerId="AD" clId="Web-{17507250-B23F-200B-2F24-E32BF7E6F31E}" dt="2025-01-07T14:24:05.854" v="35" actId="1076"/>
        <pc:sldMkLst>
          <pc:docMk/>
          <pc:sldMk cId="1037607869" sldId="319"/>
        </pc:sldMkLst>
        <pc:spChg chg="add mod">
          <ac:chgData name="Claire Kirk" userId="S::claire.kirk@hrp.org.uk::5a1cd90d-c44e-4c4e-a9eb-d7cb39353a97" providerId="AD" clId="Web-{17507250-B23F-200B-2F24-E32BF7E6F31E}" dt="2025-01-07T14:23:42.197" v="32" actId="1076"/>
          <ac:spMkLst>
            <pc:docMk/>
            <pc:sldMk cId="1037607869" sldId="319"/>
            <ac:spMk id="2" creationId="{47C5625B-A722-9241-3227-EB4B3222648F}"/>
          </ac:spMkLst>
        </pc:spChg>
        <pc:spChg chg="add mod">
          <ac:chgData name="Claire Kirk" userId="S::claire.kirk@hrp.org.uk::5a1cd90d-c44e-4c4e-a9eb-d7cb39353a97" providerId="AD" clId="Web-{17507250-B23F-200B-2F24-E32BF7E6F31E}" dt="2025-01-07T14:24:05.854" v="35" actId="1076"/>
          <ac:spMkLst>
            <pc:docMk/>
            <pc:sldMk cId="1037607869" sldId="319"/>
            <ac:spMk id="4" creationId="{065BBD03-1D96-0290-35D7-BB4A756C68F0}"/>
          </ac:spMkLst>
        </pc:spChg>
      </pc:sldChg>
      <pc:sldChg chg="addSp delSp modSp">
        <pc:chgData name="Claire Kirk" userId="S::claire.kirk@hrp.org.uk::5a1cd90d-c44e-4c4e-a9eb-d7cb39353a97" providerId="AD" clId="Web-{17507250-B23F-200B-2F24-E32BF7E6F31E}" dt="2025-01-07T14:24:26.026" v="37" actId="1076"/>
        <pc:sldMkLst>
          <pc:docMk/>
          <pc:sldMk cId="1342119638" sldId="327"/>
        </pc:sldMkLst>
        <pc:spChg chg="add del mod">
          <ac:chgData name="Claire Kirk" userId="S::claire.kirk@hrp.org.uk::5a1cd90d-c44e-4c4e-a9eb-d7cb39353a97" providerId="AD" clId="Web-{17507250-B23F-200B-2F24-E32BF7E6F31E}" dt="2025-01-07T14:09:45.128" v="12"/>
          <ac:spMkLst>
            <pc:docMk/>
            <pc:sldMk cId="1342119638" sldId="327"/>
            <ac:spMk id="4" creationId="{F69CD2B3-B6D8-76F0-7E92-CEF84504020A}"/>
          </ac:spMkLst>
        </pc:spChg>
        <pc:spChg chg="add mod">
          <ac:chgData name="Claire Kirk" userId="S::claire.kirk@hrp.org.uk::5a1cd90d-c44e-4c4e-a9eb-d7cb39353a97" providerId="AD" clId="Web-{17507250-B23F-200B-2F24-E32BF7E6F31E}" dt="2025-01-07T14:24:26.026" v="37" actId="1076"/>
          <ac:spMkLst>
            <pc:docMk/>
            <pc:sldMk cId="1342119638" sldId="327"/>
            <ac:spMk id="6" creationId="{57004747-DD2A-8B58-FD47-3D5D00EC7B5D}"/>
          </ac:spMkLst>
        </pc:spChg>
      </pc:sldChg>
      <pc:sldChg chg="addSp modSp">
        <pc:chgData name="Claire Kirk" userId="S::claire.kirk@hrp.org.uk::5a1cd90d-c44e-4c4e-a9eb-d7cb39353a97" providerId="AD" clId="Web-{17507250-B23F-200B-2F24-E32BF7E6F31E}" dt="2025-01-07T14:26:01.670" v="40" actId="20577"/>
        <pc:sldMkLst>
          <pc:docMk/>
          <pc:sldMk cId="3647229906" sldId="330"/>
        </pc:sldMkLst>
        <pc:spChg chg="add mod">
          <ac:chgData name="Claire Kirk" userId="S::claire.kirk@hrp.org.uk::5a1cd90d-c44e-4c4e-a9eb-d7cb39353a97" providerId="AD" clId="Web-{17507250-B23F-200B-2F24-E32BF7E6F31E}" dt="2025-01-07T14:26:01.670" v="40" actId="20577"/>
          <ac:spMkLst>
            <pc:docMk/>
            <pc:sldMk cId="3647229906" sldId="330"/>
            <ac:spMk id="4" creationId="{10639FCF-5715-F148-5B13-98EE8E731DD9}"/>
          </ac:spMkLst>
        </pc:spChg>
      </pc:sldChg>
    </pc:docChg>
  </pc:docChgLst>
  <pc:docChgLst>
    <pc:chgData name="Rosie Cooper" userId="bf124abb-9a2b-4602-9121-6ae61623fa8e" providerId="ADAL" clId="{A023E0B8-8996-420A-9F13-14C9D5818CA2}"/>
    <pc:docChg chg="modSld">
      <pc:chgData name="Rosie Cooper" userId="bf124abb-9a2b-4602-9121-6ae61623fa8e" providerId="ADAL" clId="{A023E0B8-8996-420A-9F13-14C9D5818CA2}" dt="2025-03-07T08:43:25.577" v="23" actId="962"/>
      <pc:docMkLst>
        <pc:docMk/>
      </pc:docMkLst>
      <pc:sldChg chg="modSp mod">
        <pc:chgData name="Rosie Cooper" userId="bf124abb-9a2b-4602-9121-6ae61623fa8e" providerId="ADAL" clId="{A023E0B8-8996-420A-9F13-14C9D5818CA2}" dt="2025-03-07T08:42:24.882" v="5" actId="962"/>
        <pc:sldMkLst>
          <pc:docMk/>
          <pc:sldMk cId="1037607869" sldId="319"/>
        </pc:sldMkLst>
        <pc:spChg chg="mod">
          <ac:chgData name="Rosie Cooper" userId="bf124abb-9a2b-4602-9121-6ae61623fa8e" providerId="ADAL" clId="{A023E0B8-8996-420A-9F13-14C9D5818CA2}" dt="2025-03-07T08:42:16.886" v="4" actId="962"/>
          <ac:spMkLst>
            <pc:docMk/>
            <pc:sldMk cId="1037607869" sldId="319"/>
            <ac:spMk id="2" creationId="{47C5625B-A722-9241-3227-EB4B3222648F}"/>
          </ac:spMkLst>
        </pc:spChg>
        <pc:spChg chg="mod">
          <ac:chgData name="Rosie Cooper" userId="bf124abb-9a2b-4602-9121-6ae61623fa8e" providerId="ADAL" clId="{A023E0B8-8996-420A-9F13-14C9D5818CA2}" dt="2025-03-07T08:42:16.137" v="3" actId="962"/>
          <ac:spMkLst>
            <pc:docMk/>
            <pc:sldMk cId="1037607869" sldId="319"/>
            <ac:spMk id="4" creationId="{065BBD03-1D96-0290-35D7-BB4A756C68F0}"/>
          </ac:spMkLst>
        </pc:spChg>
        <pc:spChg chg="mod">
          <ac:chgData name="Rosie Cooper" userId="bf124abb-9a2b-4602-9121-6ae61623fa8e" providerId="ADAL" clId="{A023E0B8-8996-420A-9F13-14C9D5818CA2}" dt="2025-03-07T08:42:12.706" v="2" actId="962"/>
          <ac:spMkLst>
            <pc:docMk/>
            <pc:sldMk cId="1037607869" sldId="319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24.882" v="5" actId="962"/>
          <ac:spMkLst>
            <pc:docMk/>
            <pc:sldMk cId="1037607869" sldId="319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2:40.399" v="9" actId="962"/>
        <pc:sldMkLst>
          <pc:docMk/>
          <pc:sldMk cId="2606971054" sldId="321"/>
        </pc:sldMkLst>
        <pc:spChg chg="mod">
          <ac:chgData name="Rosie Cooper" userId="bf124abb-9a2b-4602-9121-6ae61623fa8e" providerId="ADAL" clId="{A023E0B8-8996-420A-9F13-14C9D5818CA2}" dt="2025-03-07T08:42:36.005" v="8" actId="962"/>
          <ac:spMkLst>
            <pc:docMk/>
            <pc:sldMk cId="2606971054" sldId="321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40.399" v="9" actId="962"/>
          <ac:spMkLst>
            <pc:docMk/>
            <pc:sldMk cId="2606971054" sldId="321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2:45.218" v="11" actId="962"/>
        <pc:sldMkLst>
          <pc:docMk/>
          <pc:sldMk cId="3136088901" sldId="323"/>
        </pc:sldMkLst>
        <pc:spChg chg="mod">
          <ac:chgData name="Rosie Cooper" userId="bf124abb-9a2b-4602-9121-6ae61623fa8e" providerId="ADAL" clId="{A023E0B8-8996-420A-9F13-14C9D5818CA2}" dt="2025-03-07T08:42:44.655" v="10" actId="962"/>
          <ac:spMkLst>
            <pc:docMk/>
            <pc:sldMk cId="3136088901" sldId="323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45.218" v="11" actId="962"/>
          <ac:spMkLst>
            <pc:docMk/>
            <pc:sldMk cId="3136088901" sldId="323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2:49.236" v="13" actId="962"/>
        <pc:sldMkLst>
          <pc:docMk/>
          <pc:sldMk cId="770435523" sldId="324"/>
        </pc:sldMkLst>
        <pc:spChg chg="mod">
          <ac:chgData name="Rosie Cooper" userId="bf124abb-9a2b-4602-9121-6ae61623fa8e" providerId="ADAL" clId="{A023E0B8-8996-420A-9F13-14C9D5818CA2}" dt="2025-03-07T08:42:48.427" v="12" actId="962"/>
          <ac:spMkLst>
            <pc:docMk/>
            <pc:sldMk cId="770435523" sldId="324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49.236" v="13" actId="962"/>
          <ac:spMkLst>
            <pc:docMk/>
            <pc:sldMk cId="770435523" sldId="324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2:58.726" v="15" actId="962"/>
        <pc:sldMkLst>
          <pc:docMk/>
          <pc:sldMk cId="519997191" sldId="325"/>
        </pc:sldMkLst>
        <pc:spChg chg="mod">
          <ac:chgData name="Rosie Cooper" userId="bf124abb-9a2b-4602-9121-6ae61623fa8e" providerId="ADAL" clId="{A023E0B8-8996-420A-9F13-14C9D5818CA2}" dt="2025-03-07T08:42:58.240" v="14" actId="962"/>
          <ac:spMkLst>
            <pc:docMk/>
            <pc:sldMk cId="519997191" sldId="325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58.726" v="15" actId="962"/>
          <ac:spMkLst>
            <pc:docMk/>
            <pc:sldMk cId="519997191" sldId="325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3:15.738" v="19" actId="962"/>
        <pc:sldMkLst>
          <pc:docMk/>
          <pc:sldMk cId="1342119638" sldId="327"/>
        </pc:sldMkLst>
        <pc:spChg chg="mod">
          <ac:chgData name="Rosie Cooper" userId="bf124abb-9a2b-4602-9121-6ae61623fa8e" providerId="ADAL" clId="{A023E0B8-8996-420A-9F13-14C9D5818CA2}" dt="2025-03-07T08:43:15.738" v="19" actId="962"/>
          <ac:spMkLst>
            <pc:docMk/>
            <pc:sldMk cId="1342119638" sldId="327"/>
            <ac:spMk id="6" creationId="{57004747-DD2A-8B58-FD47-3D5D00EC7B5D}"/>
          </ac:spMkLst>
        </pc:spChg>
        <pc:spChg chg="mod">
          <ac:chgData name="Rosie Cooper" userId="bf124abb-9a2b-4602-9121-6ae61623fa8e" providerId="ADAL" clId="{A023E0B8-8996-420A-9F13-14C9D5818CA2}" dt="2025-03-07T08:43:03.253" v="16" actId="962"/>
          <ac:spMkLst>
            <pc:docMk/>
            <pc:sldMk cId="1342119638" sldId="327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3:04.040" v="17" actId="962"/>
          <ac:spMkLst>
            <pc:docMk/>
            <pc:sldMk cId="1342119638" sldId="327"/>
            <ac:spMk id="8" creationId="{93584A5F-7003-DF45-883D-6732670134AD}"/>
          </ac:spMkLst>
        </pc:spChg>
        <pc:picChg chg="mod">
          <ac:chgData name="Rosie Cooper" userId="bf124abb-9a2b-4602-9121-6ae61623fa8e" providerId="ADAL" clId="{A023E0B8-8996-420A-9F13-14C9D5818CA2}" dt="2025-03-07T08:43:13.851" v="18" actId="962"/>
          <ac:picMkLst>
            <pc:docMk/>
            <pc:sldMk cId="1342119638" sldId="327"/>
            <ac:picMk id="2" creationId="{42537740-9DFB-EA51-7364-DB7E377AD726}"/>
          </ac:picMkLst>
        </pc:picChg>
      </pc:sldChg>
      <pc:sldChg chg="modSp mod">
        <pc:chgData name="Rosie Cooper" userId="bf124abb-9a2b-4602-9121-6ae61623fa8e" providerId="ADAL" clId="{A023E0B8-8996-420A-9F13-14C9D5818CA2}" dt="2025-03-07T08:43:21.831" v="21" actId="962"/>
        <pc:sldMkLst>
          <pc:docMk/>
          <pc:sldMk cId="2007356027" sldId="328"/>
        </pc:sldMkLst>
        <pc:spChg chg="mod">
          <ac:chgData name="Rosie Cooper" userId="bf124abb-9a2b-4602-9121-6ae61623fa8e" providerId="ADAL" clId="{A023E0B8-8996-420A-9F13-14C9D5818CA2}" dt="2025-03-07T08:43:21.251" v="20" actId="962"/>
          <ac:spMkLst>
            <pc:docMk/>
            <pc:sldMk cId="2007356027" sldId="328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3:21.831" v="21" actId="962"/>
          <ac:spMkLst>
            <pc:docMk/>
            <pc:sldMk cId="2007356027" sldId="328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3:25.577" v="23" actId="962"/>
        <pc:sldMkLst>
          <pc:docMk/>
          <pc:sldMk cId="3515456225" sldId="329"/>
        </pc:sldMkLst>
        <pc:spChg chg="mod">
          <ac:chgData name="Rosie Cooper" userId="bf124abb-9a2b-4602-9121-6ae61623fa8e" providerId="ADAL" clId="{A023E0B8-8996-420A-9F13-14C9D5818CA2}" dt="2025-03-07T08:43:25.038" v="22" actId="962"/>
          <ac:spMkLst>
            <pc:docMk/>
            <pc:sldMk cId="3515456225" sldId="329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3:25.577" v="23" actId="962"/>
          <ac:spMkLst>
            <pc:docMk/>
            <pc:sldMk cId="3515456225" sldId="329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2:05.207" v="1" actId="962"/>
        <pc:sldMkLst>
          <pc:docMk/>
          <pc:sldMk cId="255142810" sldId="331"/>
        </pc:sldMkLst>
        <pc:spChg chg="mod">
          <ac:chgData name="Rosie Cooper" userId="bf124abb-9a2b-4602-9121-6ae61623fa8e" providerId="ADAL" clId="{A023E0B8-8996-420A-9F13-14C9D5818CA2}" dt="2025-03-07T08:41:57.734" v="0" actId="962"/>
          <ac:spMkLst>
            <pc:docMk/>
            <pc:sldMk cId="255142810" sldId="331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05.207" v="1" actId="962"/>
          <ac:spMkLst>
            <pc:docMk/>
            <pc:sldMk cId="255142810" sldId="331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A023E0B8-8996-420A-9F13-14C9D5818CA2}" dt="2025-03-07T08:42:29.908" v="7" actId="962"/>
        <pc:sldMkLst>
          <pc:docMk/>
          <pc:sldMk cId="1187167142" sldId="332"/>
        </pc:sldMkLst>
        <pc:spChg chg="mod">
          <ac:chgData name="Rosie Cooper" userId="bf124abb-9a2b-4602-9121-6ae61623fa8e" providerId="ADAL" clId="{A023E0B8-8996-420A-9F13-14C9D5818CA2}" dt="2025-03-07T08:42:28.607" v="6" actId="962"/>
          <ac:spMkLst>
            <pc:docMk/>
            <pc:sldMk cId="1187167142" sldId="332"/>
            <ac:spMk id="7" creationId="{4F540657-45A9-E24F-AE14-987EEE5DD7C3}"/>
          </ac:spMkLst>
        </pc:spChg>
        <pc:spChg chg="mod">
          <ac:chgData name="Rosie Cooper" userId="bf124abb-9a2b-4602-9121-6ae61623fa8e" providerId="ADAL" clId="{A023E0B8-8996-420A-9F13-14C9D5818CA2}" dt="2025-03-07T08:42:29.908" v="7" actId="962"/>
          <ac:spMkLst>
            <pc:docMk/>
            <pc:sldMk cId="1187167142" sldId="332"/>
            <ac:spMk id="8" creationId="{93584A5F-7003-DF45-883D-6732670134AD}"/>
          </ac:spMkLst>
        </pc:spChg>
      </pc:sldChg>
    </pc:docChg>
  </pc:docChgLst>
  <pc:docChgLst>
    <pc:chgData name="Claire Kirk" userId="S::claire.kirk@hrp.org.uk::5a1cd90d-c44e-4c4e-a9eb-d7cb39353a97" providerId="AD" clId="Web-{3F49EB24-FD96-610F-9EA2-F7B6B85A3A58}"/>
    <pc:docChg chg="delSld">
      <pc:chgData name="Claire Kirk" userId="S::claire.kirk@hrp.org.uk::5a1cd90d-c44e-4c4e-a9eb-d7cb39353a97" providerId="AD" clId="Web-{3F49EB24-FD96-610F-9EA2-F7B6B85A3A58}" dt="2024-09-10T09:29:34.487" v="0"/>
      <pc:docMkLst>
        <pc:docMk/>
      </pc:docMkLst>
      <pc:sldChg chg="del">
        <pc:chgData name="Claire Kirk" userId="S::claire.kirk@hrp.org.uk::5a1cd90d-c44e-4c4e-a9eb-d7cb39353a97" providerId="AD" clId="Web-{3F49EB24-FD96-610F-9EA2-F7B6B85A3A58}" dt="2024-09-10T09:29:34.487" v="0"/>
        <pc:sldMkLst>
          <pc:docMk/>
          <pc:sldMk cId="3287758135" sldId="3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CE5B7F-460E-144A-BD3B-7CB617C1F5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2A80A-C2DA-194F-84F4-54EF715CEA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89A54-10D1-3043-8190-1648B2DAD62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F99EF-82A4-4A49-AC09-176D0B7BA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509B0-4A48-4646-BDC0-0DAA32E850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DE393-DE9A-1347-9AC1-4DD0DC66D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91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C1702-95CB-9844-8D09-057D2A54561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59CA0-3510-4F4C-A265-1E42EA50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59CA0-3510-4F4C-A265-1E42EA50F4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6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 B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8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400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C4D3C-052D-45B3-A1FB-1AC6B7A2F7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wer of Lond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59C0-4F3E-49B1-BD27-40A126320D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7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ic Royal Pala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26864"/>
            <a:ext cx="12192001" cy="661320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840B7-296F-46BF-B33B-B9BEF89456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F5C-76BA-46A2-9D11-B6FB34A7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465634"/>
            <a:ext cx="8521700" cy="505899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1200"/>
              </a:spcBef>
              <a:defRPr sz="1400" cap="all" spc="300" baseline="0">
                <a:solidFill>
                  <a:schemeClr val="tx2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i="0" cap="all" spc="300" baseline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9C8AF-232A-364B-8D71-324D15690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126E-0F51-4045-A21E-2FE80B25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F5C-76BA-46A2-9D11-B6FB34A78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770E-FA93-4105-9911-D5009D27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B668-D52B-B74E-8D13-C47B028FEA3D}" type="datetime4">
              <a:rPr lang="en-GB" smtClean="0"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29B1-7483-41FD-B8B4-979AB062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505A1-790D-4CA2-8E9B-635FF36E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25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4091-4B3E-4E0F-80B5-CBA1A7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314" y="2108200"/>
            <a:ext cx="4176000" cy="407193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2108200"/>
            <a:ext cx="4176000" cy="407193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3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4091-4B3E-4E0F-80B5-CBA1A7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314" y="3268494"/>
            <a:ext cx="4176000" cy="29116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3268494"/>
            <a:ext cx="4176000" cy="29116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2290FB-0472-3D48-A05E-688DE1B70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450" y="2108200"/>
            <a:ext cx="8545513" cy="11604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310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2080048"/>
            <a:ext cx="4176000" cy="302152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2290FB-0472-3D48-A05E-688DE1B70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654" y="878734"/>
            <a:ext cx="5449483" cy="1141917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7B00B9-D6A6-E24C-BF31-ADEFAD1C0B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2450" y="948819"/>
            <a:ext cx="4176713" cy="49603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37897C-D3BA-3F42-9855-0A4D3BFD1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1250" y="5101568"/>
            <a:ext cx="1804886" cy="803122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4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7B00B9-D6A6-E24C-BF31-ADEFAD1C0B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1600" y="950400"/>
            <a:ext cx="8550000" cy="49603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37897C-D3BA-3F42-9855-0A4D3BFD1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1582" y="1071862"/>
            <a:ext cx="1804886" cy="103633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14453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217" y="1549941"/>
            <a:ext cx="8897566" cy="3884578"/>
          </a:xfrm>
        </p:spPr>
        <p:txBody>
          <a:bodyPr anchor="ctr" anchorCtr="0"/>
          <a:lstStyle>
            <a:lvl1pPr algn="ctr">
              <a:defRPr sz="2800"/>
            </a:lvl1pPr>
            <a:lvl2pPr marL="6350" indent="0" algn="ctr">
              <a:spcBef>
                <a:spcPts val="2400"/>
              </a:spcBef>
              <a:buNone/>
              <a:defRPr sz="16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90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ACK B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217" y="1549941"/>
            <a:ext cx="8897566" cy="3884578"/>
          </a:xfrm>
        </p:spPr>
        <p:txBody>
          <a:bodyPr anchor="ctr" anchorCtr="0"/>
          <a:lstStyle>
            <a:lvl1pPr algn="ctr">
              <a:defRPr sz="2800">
                <a:solidFill>
                  <a:schemeClr val="bg1"/>
                </a:solidFill>
              </a:defRPr>
            </a:lvl1pPr>
            <a:lvl2pPr marL="6350" indent="0" algn="ctr">
              <a:spcBef>
                <a:spcPts val="2400"/>
              </a:spcBef>
              <a:buNone/>
              <a:defRPr sz="1600">
                <a:solidFill>
                  <a:schemeClr val="bg1"/>
                </a:solidFill>
              </a:defRPr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8DBCEC-0677-7A4B-A645-B4957D9376FC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7BE99-B01F-8A43-B876-BE7055B54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4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 B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82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954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8821-350B-C043-99A4-947DFA5E7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EE156-EAB5-F249-9924-F0B5F0E2B2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00" y="6130800"/>
            <a:ext cx="3628800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73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9F21-B874-45A9-BE72-A3F212B5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B34B5-D656-46F6-B5E2-03F2819A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2C30-64AE-8147-8A8A-13D6ABB99ABE}" type="datetime4">
              <a:rPr lang="en-GB" smtClean="0"/>
              <a:t>07 March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42B28-1789-4B3A-BA45-500035C0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6C8D4-4CAB-44AB-A877-5AB561EE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F5BB8-058F-4F5F-B8F3-C181EC78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56871-947D-BA4D-88A8-4B1024D6C7FB}" type="datetime4">
              <a:rPr lang="en-GB" smtClean="0"/>
              <a:t>07 March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C0F5A-F447-4CAD-95EE-7EC0F323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408D9-2A54-433D-9EBC-6DA306C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37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1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B5AAEF-12C8-4D49-9D0C-266AD849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1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4EDBA8-F8AE-3440-9390-00A96CEA5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een 1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5BC3BB-D9CD-2742-8CEC-F4991389E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39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1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BF163E-8EE3-5642-A492-2CC32642C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1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3B8C9-6088-D34F-A675-F2FCC4812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1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BA5AD5-F0D8-B24D-BFE8-EA71314BE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63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1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832E5E-A19C-2445-8DC7-49475BD0F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2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3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3BF95-C30C-904E-8AA2-DBEA35B2C6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ning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A32696F6-FEE2-AA4A-95DF-DA1E81CB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DAEA5-DE5C-F741-B198-AB382E707BFB}"/>
              </a:ext>
            </a:extLst>
          </p:cNvPr>
          <p:cNvSpPr/>
          <p:nvPr userDrawn="1"/>
        </p:nvSpPr>
        <p:spPr>
          <a:xfrm>
            <a:off x="1529977" y="1144800"/>
            <a:ext cx="9132046" cy="485258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8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400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EEF30-A3E8-40A7-8390-0A5987F56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3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483C382-730B-5447-BD77-78E3B2AEEDC4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7876D8-D50E-9045-922A-66E5948E976C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C32B83-C0AE-AC4E-811E-549C4A87E144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80080E-3600-D840-85C6-8040E639C08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3204BB-8622-0E47-8DB6-9CD2735F7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3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een 3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A0E251F-5702-EA4D-9C5C-BDB8F3F2C06F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B8D9C2-8717-584D-AB46-DC0C28F464A8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093E66-6886-7542-BF54-5A14CC353BA6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614892-FCE6-A749-92B0-737A0AEEB70B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7F1E4C-5F10-2E40-B3A0-FA23DA456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1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3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4A1E536-C627-B34C-9AB9-6D0C1CBE3C65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26FA3A-6004-E24D-A581-F97BDB48C56B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68245-858E-0847-A2AE-F0A6D432722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044B1B-25E3-1545-ACDE-03078642AEC5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CCB30-EC3A-4F46-96C9-EAB503145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3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3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86FF47D-ABD7-A243-8123-D4987090EB49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C3449D-3573-F046-9612-B974A3FA60CB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51423D-953B-7C48-8F20-F9A5B2C9282C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A36D9D-7C89-894F-8951-74E6E47C846E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D549E4-11BB-3548-A5BA-6377F2B3F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3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FE6E6-241C-3E4B-8745-5024E1DFAFDD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E5F3C5-4094-1F47-9C90-D5523A84C50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BA95C6-C5F2-BC46-95F5-27817CCB6ABB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B12707-3F03-9F47-8F9B-92E030C14754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57F1FD-DD18-BF41-923B-211161697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20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3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E59EFD6-AF50-DD49-8FA6-90525161CA30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15954E-F1D6-3941-9B5F-41B589CFAFE6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C3C663-6691-F04D-8B2E-F44F7EE45C3E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A52B9D-673B-4C40-96CB-80ABBACBA683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81E6AE-56C9-E145-81FD-9375D191B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0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4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007844-4E5E-1248-8208-674C24FF1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4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711DE-5766-754E-864A-FAEFD51BE934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6F1D9E-47BC-0747-BA81-96225423B10F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12D7A6-0DD1-3A43-B72E-C558F184FDB3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C587E6-1223-374C-BFC7-C8C408BC00E9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5955B-E410-7A46-B791-FCECA5F8D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37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reen 4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4D0D0-5ACC-5549-B54F-25A423B6FFAB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855370-A55A-764C-BDCB-5755658A0706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0D58E5-831D-1A4B-BBC5-4622A1DC120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D5888B-048A-C84A-963F-8EBCA47D27D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A86497-F191-C44C-AC4B-66DA9B92D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3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4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56933A-3916-9C48-9CC1-CB19FEBC460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780D6-9492-1242-A915-7A231F69942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BBD2A4-F75C-864C-8CAC-BF87607A2686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2B2056-4B55-5C4A-86BF-A54281B535C9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510BB8-753A-134A-8436-071236DFC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6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90FBD125-860A-9946-AEA2-9C2B9840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6A3070-6C6E-FF4E-B941-4ECADC4C2D52}"/>
              </a:ext>
            </a:extLst>
          </p:cNvPr>
          <p:cNvSpPr/>
          <p:nvPr userDrawn="1"/>
        </p:nvSpPr>
        <p:spPr>
          <a:xfrm>
            <a:off x="1529977" y="1144800"/>
            <a:ext cx="9132046" cy="485258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82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954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8821-350B-C043-99A4-947DFA5E7C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462D2-744B-4E81-87C0-565FEAB78C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00" y="6130800"/>
            <a:ext cx="3628800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3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4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388E89D-4CE7-624C-A8C6-C0BA7216A618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AB376B-08D7-6B46-AC91-445C5B0CADC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82980A-00E2-A846-9C6B-F5B4A9152D0D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9DC3D0-8202-BB4D-B58D-2E1D42B9371E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80B869-00FF-C544-B0CC-6803FB5C0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4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4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31529EF-71C3-E144-B859-1DA997C3078C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5CE16C-FE51-9D47-A251-F4E723366A47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9A0725-CF6F-B848-997B-67F3EFB4256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61891F-A24E-9349-87BD-C3807A8198D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249C5B-9CE0-B444-8138-1CA5B995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0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4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5222576-5643-B54C-8E95-6D73399F0E76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E5B0C8-9761-E14A-AD6D-707C01AC2EBE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4D64A6-6AB4-1142-9191-F03E103B988E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191762-9075-644F-88AA-AE8AFFBB8E6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F9BA7D-EC80-0D46-BB37-DB0C7FAB39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4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mpton Court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2E2B8-2443-4BAB-9CA5-3368909DED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nqueting Hou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98781-0782-498A-A3A1-CF9ADA82F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9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llsborough Castle &amp; Garde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44794"/>
            <a:ext cx="12192001" cy="661320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8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5A42A-B0DD-42E4-9860-5492EEB25D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nsington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16950-257A-4A84-8A1D-BBB5B66C7F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w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2B24B-CF27-4EF6-BC7F-2780930FD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6F0E8-8F53-4B31-A8E7-A6B1BD1D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387350"/>
            <a:ext cx="8521700" cy="14382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4181-FC74-4E6C-BC59-A3667ABB1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5150" y="2108199"/>
            <a:ext cx="8521700" cy="40687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BEF16-13B5-430A-A83F-CE46F1CF3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83776" y="6427435"/>
            <a:ext cx="1260474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i="0" cap="all" spc="300" baseline="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fld id="{0B1AB7A0-8A35-5849-8691-7C8D0CAB337E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B028-B1F9-4DC2-80D5-12951CC8B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7435"/>
            <a:ext cx="4114800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 b="1" i="0" cap="all" spc="300" baseline="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B63CC-ECF0-4F7A-9DD4-E2D862AE1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4250" y="6427435"/>
            <a:ext cx="485775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i="0" spc="30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59251-12D1-FC45-A01E-911FB021C56F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426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4" r:id="rId3"/>
    <p:sldLayoutId id="214748366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6" r:id="rId12"/>
    <p:sldLayoutId id="2147483650" r:id="rId13"/>
    <p:sldLayoutId id="2147483652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54" r:id="rId20"/>
    <p:sldLayoutId id="2147483655" r:id="rId21"/>
    <p:sldLayoutId id="2147483651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</p:sldLayoutIdLst>
  <p:hf hdr="0"/>
  <p:txStyles>
    <p:titleStyle>
      <a:lvl1pPr algn="ctr" defTabSz="914400" rtl="0" eaLnBrk="1" latinLnBrk="0" hangingPunct="1">
        <a:lnSpc>
          <a:spcPct val="75000"/>
        </a:lnSpc>
        <a:spcBef>
          <a:spcPct val="0"/>
        </a:spcBef>
        <a:buNone/>
        <a:defRPr sz="4400" b="1" i="0" kern="1200" cap="all" spc="300" baseline="0">
          <a:solidFill>
            <a:schemeClr val="tx1"/>
          </a:solidFill>
          <a:latin typeface="Open Sans Condensed" panose="020B0606030504020204" pitchFamily="34" charset="0"/>
          <a:ea typeface="Open Sans Condensed" panose="020B0606030504020204" pitchFamily="34" charset="0"/>
          <a:cs typeface="Open Sans Condensed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4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09550" indent="-203200" algn="l" defTabSz="914400" rtl="0" eaLnBrk="1" latinLnBrk="0" hangingPunct="1">
        <a:lnSpc>
          <a:spcPct val="105000"/>
        </a:lnSpc>
        <a:spcBef>
          <a:spcPts val="700"/>
        </a:spcBef>
        <a:buFont typeface="Georgia" panose="02040502050405020303" pitchFamily="18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11163" indent="-187325" algn="l" defTabSz="914400" rtl="0" eaLnBrk="1" latinLnBrk="0" hangingPunct="1">
        <a:lnSpc>
          <a:spcPct val="105000"/>
        </a:lnSpc>
        <a:spcBef>
          <a:spcPts val="700"/>
        </a:spcBef>
        <a:buFont typeface="Georgia" panose="02040502050405020303" pitchFamily="18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09600" indent="-201613" algn="l" defTabSz="914400" rtl="0" eaLnBrk="1" latinLnBrk="0" hangingPunct="1">
        <a:lnSpc>
          <a:spcPct val="105000"/>
        </a:lnSpc>
        <a:spcBef>
          <a:spcPts val="350"/>
        </a:spcBef>
        <a:buFont typeface="Georgia" panose="02040502050405020303" pitchFamily="18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01688" indent="-179388" algn="l" defTabSz="914400" rtl="0" eaLnBrk="1" latinLnBrk="0" hangingPunct="1">
        <a:lnSpc>
          <a:spcPct val="105000"/>
        </a:lnSpc>
        <a:spcBef>
          <a:spcPts val="350"/>
        </a:spcBef>
        <a:buFont typeface="Georgia" panose="02040502050405020303" pitchFamily="18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4" orient="horz" pos="1328" userDrawn="1">
          <p15:clr>
            <a:srgbClr val="F26B43"/>
          </p15:clr>
        </p15:guide>
        <p15:guide id="5" orient="horz" pos="41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54D6-466D-1640-A927-9E25161E75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HAMPTON COURT PALACE</a:t>
            </a:r>
          </a:p>
        </p:txBody>
      </p:sp>
    </p:spTree>
    <p:extLst>
      <p:ext uri="{BB962C8B-B14F-4D97-AF65-F5344CB8AC3E}">
        <p14:creationId xmlns:p14="http://schemas.microsoft.com/office/powerpoint/2010/main" val="334503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" name="Picture 1" descr="A lit lantern made of gold and glass.&#10;&#10;">
            <a:extLst>
              <a:ext uri="{FF2B5EF4-FFF2-40B4-BE49-F238E27FC236}">
                <a16:creationId xmlns:a16="http://schemas.microsoft.com/office/drawing/2014/main" id="{7CDDC6A9-ECC5-0320-F80D-67824607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706" y="1116149"/>
            <a:ext cx="3674625" cy="490689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C5EDA8-C019-05FD-5C69-426BB768F3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4839" y="310676"/>
            <a:ext cx="6527895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look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up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and see this object.</a:t>
            </a:r>
          </a:p>
        </p:txBody>
      </p:sp>
    </p:spTree>
    <p:extLst>
      <p:ext uri="{BB962C8B-B14F-4D97-AF65-F5344CB8AC3E}">
        <p14:creationId xmlns:p14="http://schemas.microsoft.com/office/powerpoint/2010/main" val="313608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" name="Picture 1" descr="A grand stone staircase with a black metal railing.">
            <a:extLst>
              <a:ext uri="{FF2B5EF4-FFF2-40B4-BE49-F238E27FC236}">
                <a16:creationId xmlns:a16="http://schemas.microsoft.com/office/drawing/2014/main" id="{4024C8A1-46AF-D0F5-EB70-FA3083863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54" y="1105953"/>
            <a:ext cx="3536243" cy="473174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0CDA6A-0AE3-00DC-4E5A-80CE931F10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23619" y="312407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hold onto this handrail to climb the stairs.</a:t>
            </a:r>
          </a:p>
        </p:txBody>
      </p:sp>
      <p:pic>
        <p:nvPicPr>
          <p:cNvPr id="4" name="Picture 3" descr="The landing of a grand staircase with black railings and a stone floor. &#10;&#10;">
            <a:extLst>
              <a:ext uri="{FF2B5EF4-FFF2-40B4-BE49-F238E27FC236}">
                <a16:creationId xmlns:a16="http://schemas.microsoft.com/office/drawing/2014/main" id="{2A028B69-B23B-E732-E192-62903696B9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86086"/>
            <a:ext cx="3825046" cy="4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" name="Picture 1" descr="A lift entrance in a white wall, indoors.">
            <a:extLst>
              <a:ext uri="{FF2B5EF4-FFF2-40B4-BE49-F238E27FC236}">
                <a16:creationId xmlns:a16="http://schemas.microsoft.com/office/drawing/2014/main" id="{C7CA8481-AE55-631D-A418-A6C7FE673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799" y="1267733"/>
            <a:ext cx="3589485" cy="47797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6D72C67-DE2A-D8BA-FEBA-92A61EB031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2967" y="435541"/>
            <a:ext cx="8919410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There is a lift you can use to go to the First Floor.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9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59DF2C-AD2F-50F4-531E-599BF06C7B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5125" y="366294"/>
            <a:ext cx="9160040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see this sculpture in the Guard Chamber.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5" name="Picture 4" descr="A stone pillar sculpted in the shape of a guard, part of a fireplace. &#10;&#10;">
            <a:extLst>
              <a:ext uri="{FF2B5EF4-FFF2-40B4-BE49-F238E27FC236}">
                <a16:creationId xmlns:a16="http://schemas.microsoft.com/office/drawing/2014/main" id="{4C23EA27-38AB-9058-950B-3D69729E9B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0" y="1155918"/>
            <a:ext cx="2926080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4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2" name="Picture 1" descr="A painting of a person in a blue dress.">
            <a:extLst>
              <a:ext uri="{FF2B5EF4-FFF2-40B4-BE49-F238E27FC236}">
                <a16:creationId xmlns:a16="http://schemas.microsoft.com/office/drawing/2014/main" id="{42537740-9DFB-EA51-7364-DB7E377AD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922" y="1076895"/>
            <a:ext cx="3168101" cy="5049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89F0D2-43BE-4747-0606-2E0CB433E2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9031" y="373508"/>
            <a:ext cx="9327002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look at this portrait in the Presence Chamber.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04747-DD2A-8B58-FD47-3D5D00EC7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2183486" y="3626080"/>
            <a:ext cx="466190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Gill Sans Nova"/>
              </a:rPr>
              <a:t>© Royal Collection Enterprises Limited 2025 | Royal Collection Trust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4211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2" name="Picture 1" descr="A table with a model of a white rabbit and candles.&#10;">
            <a:extLst>
              <a:ext uri="{FF2B5EF4-FFF2-40B4-BE49-F238E27FC236}">
                <a16:creationId xmlns:a16="http://schemas.microsoft.com/office/drawing/2014/main" id="{269C14F2-D344-5D71-A71C-82C62158E4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821" y="1219869"/>
            <a:ext cx="3733313" cy="48890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E5BE5D-8677-CF6B-1734-7DDCA31BE7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58410" y="384472"/>
            <a:ext cx="9079831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see this table in the Public Dining Room.</a:t>
            </a:r>
          </a:p>
        </p:txBody>
      </p:sp>
    </p:spTree>
    <p:extLst>
      <p:ext uri="{BB962C8B-B14F-4D97-AF65-F5344CB8AC3E}">
        <p14:creationId xmlns:p14="http://schemas.microsoft.com/office/powerpoint/2010/main" val="20073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2" name="Picture 1" descr="A grand pink fabric and wooden chair. ">
            <a:extLst>
              <a:ext uri="{FF2B5EF4-FFF2-40B4-BE49-F238E27FC236}">
                <a16:creationId xmlns:a16="http://schemas.microsoft.com/office/drawing/2014/main" id="{B57F46D7-D1D1-9E7F-0785-4E157F614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387" y="1223096"/>
            <a:ext cx="3503682" cy="4855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58EDE1-B944-B8BC-76D5-5CEF5C6181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62433" y="383125"/>
            <a:ext cx="9707955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Look for this special chair in the Queen's Privy Chamber.</a:t>
            </a:r>
          </a:p>
        </p:txBody>
      </p:sp>
    </p:spTree>
    <p:extLst>
      <p:ext uri="{BB962C8B-B14F-4D97-AF65-F5344CB8AC3E}">
        <p14:creationId xmlns:p14="http://schemas.microsoft.com/office/powerpoint/2010/main" val="351545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46D3C-6F49-ACB4-38E0-75C8B36E53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6688" y="468434"/>
            <a:ext cx="9948778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see this mural in the Queen's Drawing Room.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6" name="Picture 5" descr="A painting on a wall above a fireplace of a King with ships in the background.">
            <a:extLst>
              <a:ext uri="{FF2B5EF4-FFF2-40B4-BE49-F238E27FC236}">
                <a16:creationId xmlns:a16="http://schemas.microsoft.com/office/drawing/2014/main" id="{AF1649F8-2FD1-C1EF-8747-A1493F7A1B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281" y="1116061"/>
            <a:ext cx="3703151" cy="51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3" name="Picture 2" descr="People walking towards a grand red-brick building.">
            <a:extLst>
              <a:ext uri="{FF2B5EF4-FFF2-40B4-BE49-F238E27FC236}">
                <a16:creationId xmlns:a16="http://schemas.microsoft.com/office/drawing/2014/main" id="{EE3457D4-8C3D-4218-EE05-FB4D7854A1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387" y="1212946"/>
            <a:ext cx="3818886" cy="4783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6CDF9-9FE3-3361-E6B4-8F1D260FDED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41462" y="408804"/>
            <a:ext cx="6205621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Hampton Court Palace is busy.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8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0CBBA2-EF9A-9F82-9BA8-B08DD9DBD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9041" y="370304"/>
            <a:ext cx="10591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There are staff called Warders who can help you when you are exploring the Palace.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4" name="Picture 3" descr="A group of people in red coats in front of a brick Palace.">
            <a:extLst>
              <a:ext uri="{FF2B5EF4-FFF2-40B4-BE49-F238E27FC236}">
                <a16:creationId xmlns:a16="http://schemas.microsoft.com/office/drawing/2014/main" id="{7C2A2E0F-5543-3FBB-82D8-3E5AB081D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374" y="1524904"/>
            <a:ext cx="6517228" cy="434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180A-41D7-9A4B-9B3D-B64A046BD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ill Sans Nova"/>
              </a:rPr>
              <a:t>Visual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8FC2B-F0A2-324C-AC45-EEC5EE294E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Gill Sans Nova"/>
              </a:rPr>
              <a:t>Hampton Court Palace – Georgian Route</a:t>
            </a:r>
          </a:p>
        </p:txBody>
      </p:sp>
    </p:spTree>
    <p:extLst>
      <p:ext uri="{BB962C8B-B14F-4D97-AF65-F5344CB8AC3E}">
        <p14:creationId xmlns:p14="http://schemas.microsoft.com/office/powerpoint/2010/main" val="311424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A010A-2BE9-7A0E-87C7-E8FCF2A903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91814" y="2832498"/>
            <a:ext cx="5378210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We hope you enjoy your visit.</a:t>
            </a:r>
          </a:p>
        </p:txBody>
      </p:sp>
    </p:spTree>
    <p:extLst>
      <p:ext uri="{BB962C8B-B14F-4D97-AF65-F5344CB8AC3E}">
        <p14:creationId xmlns:p14="http://schemas.microsoft.com/office/powerpoint/2010/main" val="194951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156DF-5180-B54F-886F-602736B4CA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43" y="2244725"/>
            <a:ext cx="9676606" cy="1438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latin typeface="Gill Sans Nova"/>
              </a:rPr>
              <a:t>Welcome to </a:t>
            </a:r>
            <a:r>
              <a:rPr lang="en-US" err="1">
                <a:latin typeface="Gill Sans Nova"/>
              </a:rPr>
              <a:t>hampton</a:t>
            </a:r>
            <a:r>
              <a:rPr lang="en-US">
                <a:latin typeface="Gill Sans Nova"/>
              </a:rPr>
              <a:t> court palace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pic>
        <p:nvPicPr>
          <p:cNvPr id="2" name="Picture 1" descr="A palace made of red brick.">
            <a:extLst>
              <a:ext uri="{FF2B5EF4-FFF2-40B4-BE49-F238E27FC236}">
                <a16:creationId xmlns:a16="http://schemas.microsoft.com/office/drawing/2014/main" id="{B0AA6CB2-2851-7133-28EC-47AC1D134E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47" y="1179762"/>
            <a:ext cx="6186596" cy="46839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6ACB35-19DF-C84D-BB37-B33FCEB7BB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2830" y="477252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Nova"/>
                <a:ea typeface="+mn-ea"/>
                <a:cs typeface="+mn-cs"/>
              </a:rPr>
              <a:t>This is Hampton Court Palace. Come and look inside.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4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" name="Picture 2" descr="A painting of a person in a long gown, with an scepter and crown. ">
            <a:extLst>
              <a:ext uri="{FF2B5EF4-FFF2-40B4-BE49-F238E27FC236}">
                <a16:creationId xmlns:a16="http://schemas.microsoft.com/office/drawing/2014/main" id="{08A01ECB-AEEE-BB73-805B-25F45277E5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304" y="1528082"/>
            <a:ext cx="2676209" cy="4409055"/>
          </a:xfrm>
          <a:prstGeom prst="rect">
            <a:avLst/>
          </a:prstGeom>
        </p:spPr>
      </p:pic>
      <p:pic>
        <p:nvPicPr>
          <p:cNvPr id="5" name="Picture 4" descr="A painting of a person in a blue dress with a crown nearby.">
            <a:extLst>
              <a:ext uri="{FF2B5EF4-FFF2-40B4-BE49-F238E27FC236}">
                <a16:creationId xmlns:a16="http://schemas.microsoft.com/office/drawing/2014/main" id="{2336D003-57F6-5DFE-CD3D-ED2776141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96" y="1475482"/>
            <a:ext cx="2791181" cy="45057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05D26-3DF6-7724-E56E-02AF891BA3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3757" y="280860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George II and Queen Caroline lived at Hampton Court Palace 300 years ago.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5625B-A722-9241-3227-EB4B32226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692962" y="3667193"/>
            <a:ext cx="4387804" cy="15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Gill Sans Nova"/>
              </a:rPr>
              <a:t>© National Portrait Gallery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BBD03-1D96-0290-35D7-BB4A756C6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3954177" y="3434209"/>
            <a:ext cx="466190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Gill Sans Nova"/>
              </a:rPr>
              <a:t>© Royal Collection Enterprises Limited 2025 | Royal Collection Trust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3760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3" name="Picture 2" descr="A single storey building with large glass doors.">
            <a:extLst>
              <a:ext uri="{FF2B5EF4-FFF2-40B4-BE49-F238E27FC236}">
                <a16:creationId xmlns:a16="http://schemas.microsoft.com/office/drawing/2014/main" id="{5372D88D-FC3A-B69B-F078-ACA6F78409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180" y="1406256"/>
            <a:ext cx="5880673" cy="44139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34FA5-AC38-4BF3-6319-E48C70FEE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3217" y="452535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When you arrive, you will first come to this building.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16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4DD9D5-9481-4600-DE9F-B420A903ED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3967" y="540920"/>
            <a:ext cx="10808481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then go into the Palace and walk through this big place.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12" name="Picture 11" descr="A cobbled area, enclosed by grand red-brick buildings.">
            <a:extLst>
              <a:ext uri="{FF2B5EF4-FFF2-40B4-BE49-F238E27FC236}">
                <a16:creationId xmlns:a16="http://schemas.microsoft.com/office/drawing/2014/main" id="{55CDE140-700E-F512-2328-F3EE7AB8A8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75" y="1382593"/>
            <a:ext cx="7200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5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2" name="Picture 1" descr="A brick building with a large archway and sculpted decoration.&#10;&#10;">
            <a:extLst>
              <a:ext uri="{FF2B5EF4-FFF2-40B4-BE49-F238E27FC236}">
                <a16:creationId xmlns:a16="http://schemas.microsoft.com/office/drawing/2014/main" id="{2015F1F6-8431-FFCE-B74D-B8F8FB8D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27" y="1233236"/>
            <a:ext cx="3629312" cy="48362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B5897D-09E8-E434-4510-1E601703F3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2258" y="472445"/>
            <a:ext cx="8265790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see the sign for the Georgian Rooms.</a:t>
            </a:r>
          </a:p>
        </p:txBody>
      </p:sp>
    </p:spTree>
    <p:extLst>
      <p:ext uri="{BB962C8B-B14F-4D97-AF65-F5344CB8AC3E}">
        <p14:creationId xmlns:p14="http://schemas.microsoft.com/office/powerpoint/2010/main" val="260697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B506FF-75EA-E4D9-0442-335AADCADE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54253" y="397427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stand below this staircase and listen to music.</a:t>
            </a:r>
          </a:p>
        </p:txBody>
      </p:sp>
      <p:pic>
        <p:nvPicPr>
          <p:cNvPr id="4" name="Picture 3" descr="A grand stone staircase in room with painted walls and ceiling decorations.&#10;">
            <a:extLst>
              <a:ext uri="{FF2B5EF4-FFF2-40B4-BE49-F238E27FC236}">
                <a16:creationId xmlns:a16="http://schemas.microsoft.com/office/drawing/2014/main" id="{C2DE4291-2531-1EA3-E63B-247368B5DF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865" y="994858"/>
            <a:ext cx="3478320" cy="52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5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istoric Royal Palaces">
  <a:themeElements>
    <a:clrScheme name="HRP">
      <a:dk1>
        <a:sysClr val="windowText" lastClr="000000"/>
      </a:dk1>
      <a:lt1>
        <a:sysClr val="window" lastClr="FFFFFF"/>
      </a:lt1>
      <a:dk2>
        <a:srgbClr val="666666"/>
      </a:dk2>
      <a:lt2>
        <a:srgbClr val="E6E6E6"/>
      </a:lt2>
      <a:accent1>
        <a:srgbClr val="3A72B7"/>
      </a:accent1>
      <a:accent2>
        <a:srgbClr val="66C0BF"/>
      </a:accent2>
      <a:accent3>
        <a:srgbClr val="F08519"/>
      </a:accent3>
      <a:accent4>
        <a:srgbClr val="31AC60"/>
      </a:accent4>
      <a:accent5>
        <a:srgbClr val="7F4B98"/>
      </a:accent5>
      <a:accent6>
        <a:srgbClr val="CC1633"/>
      </a:accent6>
      <a:hlink>
        <a:srgbClr val="0563C1"/>
      </a:hlink>
      <a:folHlink>
        <a:srgbClr val="954F72"/>
      </a:folHlink>
    </a:clrScheme>
    <a:fontScheme name="HRP">
      <a:majorFont>
        <a:latin typeface="Arial Narrow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RP PowerPoint Template v1" id="{416B8781-7669-4E4A-AECD-FDCB3DA5CA3D}" vid="{C564E244-2EF5-4E71-9449-58BBA1C017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3B540804A8348BFFC2921889BFF5E" ma:contentTypeVersion="15" ma:contentTypeDescription="Create a new document." ma:contentTypeScope="" ma:versionID="db4a9bf3ace12945462fa1be5fb043d0">
  <xsd:schema xmlns:xsd="http://www.w3.org/2001/XMLSchema" xmlns:xs="http://www.w3.org/2001/XMLSchema" xmlns:p="http://schemas.microsoft.com/office/2006/metadata/properties" xmlns:ns2="6a0bfff4-67be-4a96-b973-4401e8ac1668" xmlns:ns3="3446064d-3d76-43bf-bfd2-a1e5c30c388d" xmlns:ns4="311830fd-edab-4bb4-afbf-658c422cd60d" targetNamespace="http://schemas.microsoft.com/office/2006/metadata/properties" ma:root="true" ma:fieldsID="05d38736b1cc989fca8ce700b321ed0c" ns2:_="" ns3:_="" ns4:_="">
    <xsd:import namespace="6a0bfff4-67be-4a96-b973-4401e8ac1668"/>
    <xsd:import namespace="3446064d-3d76-43bf-bfd2-a1e5c30c388d"/>
    <xsd:import namespace="311830fd-edab-4bb4-afbf-658c422cd60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OCR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bfff4-67be-4a96-b973-4401e8ac166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6064d-3d76-43bf-bfd2-a1e5c30c3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09cdffa-e90a-4605-8479-4e144b23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830fd-edab-4bb4-afbf-658c422cd60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9706512-5a7f-4fec-abe7-fbe188949007}" ma:internalName="TaxCatchAll" ma:showField="CatchAllData" ma:web="311830fd-edab-4bb4-afbf-658c422cd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a0bfff4-67be-4a96-b973-4401e8ac1668">TMSSC-549764840-21326</_dlc_DocId>
    <_dlc_DocIdUrl xmlns="6a0bfff4-67be-4a96-b973-4401e8ac1668">
      <Url>https://historicroyalpalaces2.sharepoint.com/sites/TMS_Schools_Communities_Workspace/_layouts/15/DocIdRedir.aspx?ID=TMSSC-549764840-21326</Url>
      <Description>TMSSC-549764840-21326</Description>
    </_dlc_DocIdUrl>
    <TaxCatchAll xmlns="311830fd-edab-4bb4-afbf-658c422cd60d" xsi:nil="true"/>
    <lcf76f155ced4ddcb4097134ff3c332f xmlns="3446064d-3d76-43bf-bfd2-a1e5c30c388d">
      <Terms xmlns="http://schemas.microsoft.com/office/infopath/2007/PartnerControls"/>
    </lcf76f155ced4ddcb4097134ff3c332f>
    <SharedWithUsers xmlns="311830fd-edab-4bb4-afbf-658c422cd60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AB5427-455D-4AD7-883D-47FA3F76F8A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8310E5D-A683-42DB-B49D-1785F90A11D1}">
  <ds:schemaRefs>
    <ds:schemaRef ds:uri="311830fd-edab-4bb4-afbf-658c422cd60d"/>
    <ds:schemaRef ds:uri="3446064d-3d76-43bf-bfd2-a1e5c30c388d"/>
    <ds:schemaRef ds:uri="6a0bfff4-67be-4a96-b973-4401e8ac16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5B5A314-F2D6-4045-8064-64223ACABA6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0691265-0B5F-4F30-9C51-4BD8ACE34F14}">
  <ds:schemaRefs>
    <ds:schemaRef ds:uri="311830fd-edab-4bb4-afbf-658c422cd60d"/>
    <ds:schemaRef ds:uri="3446064d-3d76-43bf-bfd2-a1e5c30c388d"/>
    <ds:schemaRef ds:uri="6a0bfff4-67be-4a96-b973-4401e8ac16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Historic Royal Palaces</vt:lpstr>
      <vt:lpstr>HAMPTON COURT PALACE</vt:lpstr>
      <vt:lpstr>Visual Story</vt:lpstr>
      <vt:lpstr>Welcome to hampton court palace</vt:lpstr>
      <vt:lpstr>This is Hampton Court Palace. Come and look inside.</vt:lpstr>
      <vt:lpstr>George II and Queen Caroline lived at Hampton Court Palace 300 years ago.</vt:lpstr>
      <vt:lpstr>When you arrive, you will first come to this building.</vt:lpstr>
      <vt:lpstr>You will then go into the Palace and walk through this big place.</vt:lpstr>
      <vt:lpstr>You will see the sign for the Georgian Rooms.</vt:lpstr>
      <vt:lpstr>You will stand below this staircase and listen to music.</vt:lpstr>
      <vt:lpstr>You can look up and see this object.</vt:lpstr>
      <vt:lpstr>You can hold onto this handrail to climb the stairs.</vt:lpstr>
      <vt:lpstr>There is a lift you can use to go to the First Floor.</vt:lpstr>
      <vt:lpstr>You will see this sculpture in the Guard Chamber.</vt:lpstr>
      <vt:lpstr>You can look at this portrait in the Presence Chamber.</vt:lpstr>
      <vt:lpstr>You will see this table in the Public Dining Room.</vt:lpstr>
      <vt:lpstr>Look for this special chair in the Queen's Privy Chamber.</vt:lpstr>
      <vt:lpstr>You will see this mural in the Queen's Drawing Room. </vt:lpstr>
      <vt:lpstr>Hampton Court Palace is busy.</vt:lpstr>
      <vt:lpstr>There are staff called Warders who can help you when you are exploring the Palace.</vt:lpstr>
      <vt:lpstr>We hope you enjoy your visit.</vt:lpstr>
    </vt:vector>
  </TitlesOfParts>
  <Company>Historic Royal Palaces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royal palaces</dc:title>
  <dc:creator/>
  <cp:revision>1</cp:revision>
  <dcterms:created xsi:type="dcterms:W3CDTF">2024-08-27T12:00:40Z</dcterms:created>
  <dcterms:modified xsi:type="dcterms:W3CDTF">2025-03-07T08:53:27Z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0x0101009773B540804A8348BFFC2921889BFF5E</vt:lpwstr>
  </property>
  <property fmtid="{D5CDD505-2E9C-101B-9397-08002B2CF9AE}" pid="3" name="_dlc_DocIdItemGuid">
    <vt:lpwstr>06e3ca4a-0517-45db-b033-d167b4dc01a9</vt:lpwstr>
  </property>
  <property fmtid="{D5CDD505-2E9C-101B-9397-08002B2CF9AE}" pid="4" name="Order">
    <vt:lpwstr>28500.0000000000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