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6176" userDrawn="1">
          <p15:clr>
            <a:srgbClr val="A4A3A4"/>
          </p15:clr>
        </p15:guide>
        <p15:guide id="3" pos="3908" userDrawn="1">
          <p15:clr>
            <a:srgbClr val="A4A3A4"/>
          </p15:clr>
        </p15:guide>
        <p15:guide id="4" pos="2683" userDrawn="1">
          <p15:clr>
            <a:srgbClr val="A4A3A4"/>
          </p15:clr>
        </p15:guide>
        <p15:guide id="5" pos="7401" userDrawn="1">
          <p15:clr>
            <a:srgbClr val="A4A3A4"/>
          </p15:clr>
        </p15:guide>
        <p15:guide id="6" pos="5586" userDrawn="1">
          <p15:clr>
            <a:srgbClr val="A4A3A4"/>
          </p15:clr>
        </p15:guide>
        <p15:guide id="7" pos="5722" userDrawn="1">
          <p15:clr>
            <a:srgbClr val="A4A3A4"/>
          </p15:clr>
        </p15:guide>
        <p15:guide id="8" pos="4362" userDrawn="1">
          <p15:clr>
            <a:srgbClr val="A4A3A4"/>
          </p15:clr>
        </p15:guide>
        <p15:guide id="9" pos="4498" userDrawn="1">
          <p15:clr>
            <a:srgbClr val="A4A3A4"/>
          </p15:clr>
        </p15:guide>
        <p15:guide id="10" pos="279" userDrawn="1">
          <p15:clr>
            <a:srgbClr val="A4A3A4"/>
          </p15:clr>
        </p15:guide>
        <p15:guide id="11" orient="horz" pos="4178" userDrawn="1">
          <p15:clr>
            <a:srgbClr val="A4A3A4"/>
          </p15:clr>
        </p15:guide>
        <p15:guide id="12" orient="horz" pos="3748" userDrawn="1">
          <p15:clr>
            <a:srgbClr val="A4A3A4"/>
          </p15:clr>
        </p15:guide>
        <p15:guide id="13" pos="6312" userDrawn="1">
          <p15:clr>
            <a:srgbClr val="A4A3A4"/>
          </p15:clr>
        </p15:guide>
        <p15:guide id="14" pos="1481" userDrawn="1">
          <p15:clr>
            <a:srgbClr val="A4A3A4"/>
          </p15:clr>
        </p15:guide>
        <p15:guide id="15" pos="3885" userDrawn="1">
          <p15:clr>
            <a:srgbClr val="A4A3A4"/>
          </p15:clr>
        </p15:guide>
        <p15:guide id="16" pos="6289" userDrawn="1">
          <p15:clr>
            <a:srgbClr val="A4A3A4"/>
          </p15:clr>
        </p15:guide>
        <p15:guide id="17" pos="5087" userDrawn="1">
          <p15:clr>
            <a:srgbClr val="A4A3A4"/>
          </p15:clr>
        </p15:guide>
        <p15:guide id="18" orient="horz" pos="414" userDrawn="1">
          <p15:clr>
            <a:srgbClr val="A4A3A4"/>
          </p15:clr>
        </p15:guide>
        <p15:guide id="19" orient="horz" pos="572" userDrawn="1">
          <p15:clr>
            <a:srgbClr val="A4A3A4"/>
          </p15:clr>
        </p15:guide>
        <p15:guide id="20" orient="horz" pos="913" userDrawn="1">
          <p15:clr>
            <a:srgbClr val="A4A3A4"/>
          </p15:clr>
        </p15:guide>
        <p15:guide id="21" orient="horz" pos="2976" userDrawn="1">
          <p15:clr>
            <a:srgbClr val="A4A3A4"/>
          </p15:clr>
        </p15:guide>
        <p15:guide id="22" pos="3840" userDrawn="1">
          <p15:clr>
            <a:srgbClr val="A4A3A4"/>
          </p15:clr>
        </p15:guide>
        <p15:guide id="23" orient="horz" pos="187" userDrawn="1">
          <p15:clr>
            <a:srgbClr val="A4A3A4"/>
          </p15:clr>
        </p15:guide>
        <p15:guide id="24" orient="horz" pos="25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632"/>
    <a:srgbClr val="3F265B"/>
    <a:srgbClr val="C58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718EA-A9C8-41FE-AED7-CE4341C4E592}" v="6" dt="2025-03-28T13:13:04.534"/>
    <p1510:client id="{8D92BAEE-29E0-1289-C46B-0AA738F7C42E}" v="123" dt="2025-03-27T21:23:32.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81" d="100"/>
          <a:sy n="81" d="100"/>
        </p:scale>
        <p:origin x="126" y="432"/>
      </p:cViewPr>
      <p:guideLst>
        <p:guide orient="horz" pos="2137"/>
        <p:guide pos="6176"/>
        <p:guide pos="3908"/>
        <p:guide pos="2683"/>
        <p:guide pos="7401"/>
        <p:guide pos="5586"/>
        <p:guide pos="5722"/>
        <p:guide pos="4362"/>
        <p:guide pos="4498"/>
        <p:guide pos="279"/>
        <p:guide orient="horz" pos="4178"/>
        <p:guide orient="horz" pos="3748"/>
        <p:guide pos="6312"/>
        <p:guide pos="1481"/>
        <p:guide pos="3885"/>
        <p:guide pos="6289"/>
        <p:guide pos="5087"/>
        <p:guide orient="horz" pos="414"/>
        <p:guide orient="horz" pos="572"/>
        <p:guide orient="horz" pos="913"/>
        <p:guide orient="horz" pos="2976"/>
        <p:guide pos="3840"/>
        <p:guide orient="horz" pos="187"/>
        <p:guide orient="horz" pos="254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5B7718EA-A9C8-41FE-AED7-CE4341C4E592}"/>
    <pc:docChg chg="undo custSel modSld">
      <pc:chgData name="Rosie Cooper" userId="bf124abb-9a2b-4602-9121-6ae61623fa8e" providerId="ADAL" clId="{5B7718EA-A9C8-41FE-AED7-CE4341C4E592}" dt="2025-03-28T13:56:57.405" v="30" actId="33553"/>
      <pc:docMkLst>
        <pc:docMk/>
      </pc:docMkLst>
      <pc:sldChg chg="addSp delSp modSp mod">
        <pc:chgData name="Rosie Cooper" userId="bf124abb-9a2b-4602-9121-6ae61623fa8e" providerId="ADAL" clId="{5B7718EA-A9C8-41FE-AED7-CE4341C4E592}" dt="2025-03-28T13:13:28.483" v="19" actId="13244"/>
        <pc:sldMkLst>
          <pc:docMk/>
          <pc:sldMk cId="4191014491" sldId="257"/>
        </pc:sldMkLst>
        <pc:spChg chg="del mod modVis">
          <ac:chgData name="Rosie Cooper" userId="bf124abb-9a2b-4602-9121-6ae61623fa8e" providerId="ADAL" clId="{5B7718EA-A9C8-41FE-AED7-CE4341C4E592}" dt="2025-03-28T13:13:14.579" v="16" actId="478"/>
          <ac:spMkLst>
            <pc:docMk/>
            <pc:sldMk cId="4191014491" sldId="257"/>
            <ac:spMk id="4" creationId="{E988BD15-0354-2841-EF07-92BCCCE197A5}"/>
          </ac:spMkLst>
        </pc:spChg>
        <pc:spChg chg="add del mod">
          <ac:chgData name="Rosie Cooper" userId="bf124abb-9a2b-4602-9121-6ae61623fa8e" providerId="ADAL" clId="{5B7718EA-A9C8-41FE-AED7-CE4341C4E592}" dt="2025-03-28T13:13:21.313" v="17" actId="478"/>
          <ac:spMkLst>
            <pc:docMk/>
            <pc:sldMk cId="4191014491" sldId="257"/>
            <ac:spMk id="10" creationId="{5A88C62E-5027-DA43-23A1-3CC8F4515542}"/>
          </ac:spMkLst>
        </pc:spChg>
        <pc:spChg chg="mod">
          <ac:chgData name="Rosie Cooper" userId="bf124abb-9a2b-4602-9121-6ae61623fa8e" providerId="ADAL" clId="{5B7718EA-A9C8-41FE-AED7-CE4341C4E592}" dt="2025-03-28T13:12:03.281" v="2" actId="6549"/>
          <ac:spMkLst>
            <pc:docMk/>
            <pc:sldMk cId="4191014491" sldId="257"/>
            <ac:spMk id="20" creationId="{3460F4AE-70FA-42A0-567B-F010899EE75F}"/>
          </ac:spMkLst>
        </pc:spChg>
        <pc:spChg chg="mod ord">
          <ac:chgData name="Rosie Cooper" userId="bf124abb-9a2b-4602-9121-6ae61623fa8e" providerId="ADAL" clId="{5B7718EA-A9C8-41FE-AED7-CE4341C4E592}" dt="2025-03-28T13:13:28.483" v="19" actId="13244"/>
          <ac:spMkLst>
            <pc:docMk/>
            <pc:sldMk cId="4191014491" sldId="257"/>
            <ac:spMk id="34" creationId="{732C9630-0E20-8479-5E8C-92C0B168317E}"/>
          </ac:spMkLst>
        </pc:spChg>
      </pc:sldChg>
      <pc:sldChg chg="addSp delSp modSp mod">
        <pc:chgData name="Rosie Cooper" userId="bf124abb-9a2b-4602-9121-6ae61623fa8e" providerId="ADAL" clId="{5B7718EA-A9C8-41FE-AED7-CE4341C4E592}" dt="2025-03-28T13:56:57.405" v="30" actId="33553"/>
        <pc:sldMkLst>
          <pc:docMk/>
          <pc:sldMk cId="2653748676" sldId="258"/>
        </pc:sldMkLst>
        <pc:spChg chg="mod">
          <ac:chgData name="Rosie Cooper" userId="bf124abb-9a2b-4602-9121-6ae61623fa8e" providerId="ADAL" clId="{5B7718EA-A9C8-41FE-AED7-CE4341C4E592}" dt="2025-03-28T13:13:06.964" v="13" actId="962"/>
          <ac:spMkLst>
            <pc:docMk/>
            <pc:sldMk cId="2653748676" sldId="258"/>
            <ac:spMk id="2" creationId="{4BDF63D0-DA15-2A16-391E-BDA0AD2AF499}"/>
          </ac:spMkLst>
        </pc:spChg>
        <pc:spChg chg="mod">
          <ac:chgData name="Rosie Cooper" userId="bf124abb-9a2b-4602-9121-6ae61623fa8e" providerId="ADAL" clId="{5B7718EA-A9C8-41FE-AED7-CE4341C4E592}" dt="2025-03-28T13:13:08.391" v="14" actId="962"/>
          <ac:spMkLst>
            <pc:docMk/>
            <pc:sldMk cId="2653748676" sldId="258"/>
            <ac:spMk id="3" creationId="{78159748-F427-6A97-53CA-846C15125886}"/>
          </ac:spMkLst>
        </pc:spChg>
        <pc:spChg chg="del mod modVis">
          <ac:chgData name="Rosie Cooper" userId="bf124abb-9a2b-4602-9121-6ae61623fa8e" providerId="ADAL" clId="{5B7718EA-A9C8-41FE-AED7-CE4341C4E592}" dt="2025-03-28T13:13:40.891" v="21" actId="478"/>
          <ac:spMkLst>
            <pc:docMk/>
            <pc:sldMk cId="2653748676" sldId="258"/>
            <ac:spMk id="4" creationId="{DAC506B4-80DB-2F7C-778A-D5A7028BAAC4}"/>
          </ac:spMkLst>
        </pc:spChg>
        <pc:spChg chg="add del mod">
          <ac:chgData name="Rosie Cooper" userId="bf124abb-9a2b-4602-9121-6ae61623fa8e" providerId="ADAL" clId="{5B7718EA-A9C8-41FE-AED7-CE4341C4E592}" dt="2025-03-28T13:13:48.171" v="24" actId="478"/>
          <ac:spMkLst>
            <pc:docMk/>
            <pc:sldMk cId="2653748676" sldId="258"/>
            <ac:spMk id="13" creationId="{82ED851B-6408-E337-12DD-DD34BBBB74FF}"/>
          </ac:spMkLst>
        </pc:spChg>
        <pc:spChg chg="mod topLvl">
          <ac:chgData name="Rosie Cooper" userId="bf124abb-9a2b-4602-9121-6ae61623fa8e" providerId="ADAL" clId="{5B7718EA-A9C8-41FE-AED7-CE4341C4E592}" dt="2025-03-28T13:12:49.291" v="8" actId="165"/>
          <ac:spMkLst>
            <pc:docMk/>
            <pc:sldMk cId="2653748676" sldId="258"/>
            <ac:spMk id="16" creationId="{6F1D1D68-60B8-DA18-F392-88F7414D7658}"/>
          </ac:spMkLst>
        </pc:spChg>
        <pc:spChg chg="mod">
          <ac:chgData name="Rosie Cooper" userId="bf124abb-9a2b-4602-9121-6ae61623fa8e" providerId="ADAL" clId="{5B7718EA-A9C8-41FE-AED7-CE4341C4E592}" dt="2025-03-28T13:12:27.034" v="5" actId="6549"/>
          <ac:spMkLst>
            <pc:docMk/>
            <pc:sldMk cId="2653748676" sldId="258"/>
            <ac:spMk id="27" creationId="{ACDD6163-759D-C4C0-72E1-40EF15144493}"/>
          </ac:spMkLst>
        </pc:spChg>
        <pc:spChg chg="mod topLvl">
          <ac:chgData name="Rosie Cooper" userId="bf124abb-9a2b-4602-9121-6ae61623fa8e" providerId="ADAL" clId="{5B7718EA-A9C8-41FE-AED7-CE4341C4E592}" dt="2025-03-28T13:13:56.132" v="29" actId="33553"/>
          <ac:spMkLst>
            <pc:docMk/>
            <pc:sldMk cId="2653748676" sldId="258"/>
            <ac:spMk id="30" creationId="{1D878AAE-A0EE-BE18-6A2C-BBAF11A4C930}"/>
          </ac:spMkLst>
        </pc:spChg>
        <pc:spChg chg="mod topLvl">
          <ac:chgData name="Rosie Cooper" userId="bf124abb-9a2b-4602-9121-6ae61623fa8e" providerId="ADAL" clId="{5B7718EA-A9C8-41FE-AED7-CE4341C4E592}" dt="2025-03-28T13:12:49.291" v="8" actId="165"/>
          <ac:spMkLst>
            <pc:docMk/>
            <pc:sldMk cId="2653748676" sldId="258"/>
            <ac:spMk id="33" creationId="{4B5A00BD-CE0E-E390-1038-C16627AAF6E1}"/>
          </ac:spMkLst>
        </pc:spChg>
        <pc:spChg chg="mod topLvl">
          <ac:chgData name="Rosie Cooper" userId="bf124abb-9a2b-4602-9121-6ae61623fa8e" providerId="ADAL" clId="{5B7718EA-A9C8-41FE-AED7-CE4341C4E592}" dt="2025-03-28T13:12:52.633" v="9" actId="165"/>
          <ac:spMkLst>
            <pc:docMk/>
            <pc:sldMk cId="2653748676" sldId="258"/>
            <ac:spMk id="34" creationId="{D7E4A9B6-B839-604A-052F-D0DC5D91E3DC}"/>
          </ac:spMkLst>
        </pc:spChg>
        <pc:spChg chg="mod topLvl">
          <ac:chgData name="Rosie Cooper" userId="bf124abb-9a2b-4602-9121-6ae61623fa8e" providerId="ADAL" clId="{5B7718EA-A9C8-41FE-AED7-CE4341C4E592}" dt="2025-03-28T13:12:56.671" v="10" actId="165"/>
          <ac:spMkLst>
            <pc:docMk/>
            <pc:sldMk cId="2653748676" sldId="258"/>
            <ac:spMk id="35" creationId="{41F7739A-60DE-5F89-E5AE-75B4924301D9}"/>
          </ac:spMkLst>
        </pc:spChg>
        <pc:spChg chg="mod topLvl">
          <ac:chgData name="Rosie Cooper" userId="bf124abb-9a2b-4602-9121-6ae61623fa8e" providerId="ADAL" clId="{5B7718EA-A9C8-41FE-AED7-CE4341C4E592}" dt="2025-03-28T13:13:00.096" v="11" actId="165"/>
          <ac:spMkLst>
            <pc:docMk/>
            <pc:sldMk cId="2653748676" sldId="258"/>
            <ac:spMk id="36" creationId="{31509D55-C78A-FC54-DFB3-7E5B6B431047}"/>
          </ac:spMkLst>
        </pc:spChg>
        <pc:spChg chg="mod topLvl">
          <ac:chgData name="Rosie Cooper" userId="bf124abb-9a2b-4602-9121-6ae61623fa8e" providerId="ADAL" clId="{5B7718EA-A9C8-41FE-AED7-CE4341C4E592}" dt="2025-03-28T13:13:04.534" v="12" actId="165"/>
          <ac:spMkLst>
            <pc:docMk/>
            <pc:sldMk cId="2653748676" sldId="258"/>
            <ac:spMk id="37" creationId="{62286B8D-A1E3-01E3-0BB9-F2BD8E22908C}"/>
          </ac:spMkLst>
        </pc:spChg>
        <pc:spChg chg="mod topLvl">
          <ac:chgData name="Rosie Cooper" userId="bf124abb-9a2b-4602-9121-6ae61623fa8e" providerId="ADAL" clId="{5B7718EA-A9C8-41FE-AED7-CE4341C4E592}" dt="2025-03-28T13:12:44.656" v="6" actId="165"/>
          <ac:spMkLst>
            <pc:docMk/>
            <pc:sldMk cId="2653748676" sldId="258"/>
            <ac:spMk id="38" creationId="{DE770084-CA8A-CB3B-5A46-695F6B72FFDD}"/>
          </ac:spMkLst>
        </pc:spChg>
        <pc:spChg chg="mod topLvl">
          <ac:chgData name="Rosie Cooper" userId="bf124abb-9a2b-4602-9121-6ae61623fa8e" providerId="ADAL" clId="{5B7718EA-A9C8-41FE-AED7-CE4341C4E592}" dt="2025-03-28T13:12:44.656" v="6" actId="165"/>
          <ac:spMkLst>
            <pc:docMk/>
            <pc:sldMk cId="2653748676" sldId="258"/>
            <ac:spMk id="39" creationId="{CAE1B15A-152A-C488-A178-F1D0DDABFC65}"/>
          </ac:spMkLst>
        </pc:spChg>
        <pc:spChg chg="mod topLvl">
          <ac:chgData name="Rosie Cooper" userId="bf124abb-9a2b-4602-9121-6ae61623fa8e" providerId="ADAL" clId="{5B7718EA-A9C8-41FE-AED7-CE4341C4E592}" dt="2025-03-28T13:12:49.291" v="8" actId="165"/>
          <ac:spMkLst>
            <pc:docMk/>
            <pc:sldMk cId="2653748676" sldId="258"/>
            <ac:spMk id="40" creationId="{3B200B8B-F068-0720-9128-54F5CE82E105}"/>
          </ac:spMkLst>
        </pc:spChg>
        <pc:spChg chg="mod topLvl">
          <ac:chgData name="Rosie Cooper" userId="bf124abb-9a2b-4602-9121-6ae61623fa8e" providerId="ADAL" clId="{5B7718EA-A9C8-41FE-AED7-CE4341C4E592}" dt="2025-03-28T13:12:52.633" v="9" actId="165"/>
          <ac:spMkLst>
            <pc:docMk/>
            <pc:sldMk cId="2653748676" sldId="258"/>
            <ac:spMk id="41" creationId="{C17C64B9-CDAE-1C0C-40FD-86F04ECAB403}"/>
          </ac:spMkLst>
        </pc:spChg>
        <pc:spChg chg="mod topLvl">
          <ac:chgData name="Rosie Cooper" userId="bf124abb-9a2b-4602-9121-6ae61623fa8e" providerId="ADAL" clId="{5B7718EA-A9C8-41FE-AED7-CE4341C4E592}" dt="2025-03-28T13:12:52.633" v="9" actId="165"/>
          <ac:spMkLst>
            <pc:docMk/>
            <pc:sldMk cId="2653748676" sldId="258"/>
            <ac:spMk id="42" creationId="{8E74FA18-D6B0-9347-7E34-F361B2E7415F}"/>
          </ac:spMkLst>
        </pc:spChg>
        <pc:spChg chg="mod topLvl">
          <ac:chgData name="Rosie Cooper" userId="bf124abb-9a2b-4602-9121-6ae61623fa8e" providerId="ADAL" clId="{5B7718EA-A9C8-41FE-AED7-CE4341C4E592}" dt="2025-03-28T13:12:56.671" v="10" actId="165"/>
          <ac:spMkLst>
            <pc:docMk/>
            <pc:sldMk cId="2653748676" sldId="258"/>
            <ac:spMk id="43" creationId="{D8786539-287E-123F-A106-789C4FA97497}"/>
          </ac:spMkLst>
        </pc:spChg>
        <pc:spChg chg="mod topLvl">
          <ac:chgData name="Rosie Cooper" userId="bf124abb-9a2b-4602-9121-6ae61623fa8e" providerId="ADAL" clId="{5B7718EA-A9C8-41FE-AED7-CE4341C4E592}" dt="2025-03-28T13:12:56.671" v="10" actId="165"/>
          <ac:spMkLst>
            <pc:docMk/>
            <pc:sldMk cId="2653748676" sldId="258"/>
            <ac:spMk id="44" creationId="{4B73DAC7-6994-40CA-64B0-8C5A3BFCCF6A}"/>
          </ac:spMkLst>
        </pc:spChg>
        <pc:spChg chg="mod topLvl">
          <ac:chgData name="Rosie Cooper" userId="bf124abb-9a2b-4602-9121-6ae61623fa8e" providerId="ADAL" clId="{5B7718EA-A9C8-41FE-AED7-CE4341C4E592}" dt="2025-03-28T13:13:00.096" v="11" actId="165"/>
          <ac:spMkLst>
            <pc:docMk/>
            <pc:sldMk cId="2653748676" sldId="258"/>
            <ac:spMk id="45" creationId="{EB5D1AD1-2107-3A21-E1EB-3657DB3EB6E5}"/>
          </ac:spMkLst>
        </pc:spChg>
        <pc:spChg chg="mod topLvl">
          <ac:chgData name="Rosie Cooper" userId="bf124abb-9a2b-4602-9121-6ae61623fa8e" providerId="ADAL" clId="{5B7718EA-A9C8-41FE-AED7-CE4341C4E592}" dt="2025-03-28T13:13:00.096" v="11" actId="165"/>
          <ac:spMkLst>
            <pc:docMk/>
            <pc:sldMk cId="2653748676" sldId="258"/>
            <ac:spMk id="46" creationId="{30415952-06D2-009D-ACC2-1454BED75BBE}"/>
          </ac:spMkLst>
        </pc:spChg>
        <pc:spChg chg="mod topLvl">
          <ac:chgData name="Rosie Cooper" userId="bf124abb-9a2b-4602-9121-6ae61623fa8e" providerId="ADAL" clId="{5B7718EA-A9C8-41FE-AED7-CE4341C4E592}" dt="2025-03-28T13:13:04.534" v="12" actId="165"/>
          <ac:spMkLst>
            <pc:docMk/>
            <pc:sldMk cId="2653748676" sldId="258"/>
            <ac:spMk id="47" creationId="{CB8B6DD1-6DA0-52E9-6B11-410ED7CE27C0}"/>
          </ac:spMkLst>
        </pc:spChg>
        <pc:spChg chg="mod topLvl">
          <ac:chgData name="Rosie Cooper" userId="bf124abb-9a2b-4602-9121-6ae61623fa8e" providerId="ADAL" clId="{5B7718EA-A9C8-41FE-AED7-CE4341C4E592}" dt="2025-03-28T13:13:04.534" v="12" actId="165"/>
          <ac:spMkLst>
            <pc:docMk/>
            <pc:sldMk cId="2653748676" sldId="258"/>
            <ac:spMk id="48" creationId="{3AAA2BF1-E90B-24B9-9BBC-3F7B25990BD4}"/>
          </ac:spMkLst>
        </pc:spChg>
        <pc:spChg chg="mod">
          <ac:chgData name="Rosie Cooper" userId="bf124abb-9a2b-4602-9121-6ae61623fa8e" providerId="ADAL" clId="{5B7718EA-A9C8-41FE-AED7-CE4341C4E592}" dt="2025-03-28T13:56:57.405" v="30" actId="33553"/>
          <ac:spMkLst>
            <pc:docMk/>
            <pc:sldMk cId="2653748676" sldId="258"/>
            <ac:spMk id="53" creationId="{31ED1ED2-DB5B-DFDB-1D13-B4407508DE18}"/>
          </ac:spMkLst>
        </pc:spChg>
        <pc:grpChg chg="del">
          <ac:chgData name="Rosie Cooper" userId="bf124abb-9a2b-4602-9121-6ae61623fa8e" providerId="ADAL" clId="{5B7718EA-A9C8-41FE-AED7-CE4341C4E592}" dt="2025-03-28T13:12:44.656" v="6" actId="165"/>
          <ac:grpSpMkLst>
            <pc:docMk/>
            <pc:sldMk cId="2653748676" sldId="258"/>
            <ac:grpSpMk id="7" creationId="{3BDA4374-A5F8-C2A0-86C5-265896F10C50}"/>
          </ac:grpSpMkLst>
        </pc:grpChg>
        <pc:grpChg chg="del">
          <ac:chgData name="Rosie Cooper" userId="bf124abb-9a2b-4602-9121-6ae61623fa8e" providerId="ADAL" clId="{5B7718EA-A9C8-41FE-AED7-CE4341C4E592}" dt="2025-03-28T13:12:49.291" v="8" actId="165"/>
          <ac:grpSpMkLst>
            <pc:docMk/>
            <pc:sldMk cId="2653748676" sldId="258"/>
            <ac:grpSpMk id="8" creationId="{BC56697D-A854-85D6-F57D-482FCC5FE16A}"/>
          </ac:grpSpMkLst>
        </pc:grpChg>
        <pc:grpChg chg="del">
          <ac:chgData name="Rosie Cooper" userId="bf124abb-9a2b-4602-9121-6ae61623fa8e" providerId="ADAL" clId="{5B7718EA-A9C8-41FE-AED7-CE4341C4E592}" dt="2025-03-28T13:12:52.633" v="9" actId="165"/>
          <ac:grpSpMkLst>
            <pc:docMk/>
            <pc:sldMk cId="2653748676" sldId="258"/>
            <ac:grpSpMk id="9" creationId="{CB28152F-40DF-87F4-FFB6-4871C4621E1D}"/>
          </ac:grpSpMkLst>
        </pc:grpChg>
        <pc:grpChg chg="del">
          <ac:chgData name="Rosie Cooper" userId="bf124abb-9a2b-4602-9121-6ae61623fa8e" providerId="ADAL" clId="{5B7718EA-A9C8-41FE-AED7-CE4341C4E592}" dt="2025-03-28T13:12:56.671" v="10" actId="165"/>
          <ac:grpSpMkLst>
            <pc:docMk/>
            <pc:sldMk cId="2653748676" sldId="258"/>
            <ac:grpSpMk id="10" creationId="{C4DD882E-7676-2501-EB20-901997835A08}"/>
          </ac:grpSpMkLst>
        </pc:grpChg>
        <pc:grpChg chg="del">
          <ac:chgData name="Rosie Cooper" userId="bf124abb-9a2b-4602-9121-6ae61623fa8e" providerId="ADAL" clId="{5B7718EA-A9C8-41FE-AED7-CE4341C4E592}" dt="2025-03-28T13:13:00.096" v="11" actId="165"/>
          <ac:grpSpMkLst>
            <pc:docMk/>
            <pc:sldMk cId="2653748676" sldId="258"/>
            <ac:grpSpMk id="11" creationId="{BEBAF3A6-14DA-6F05-7114-58AED6B8343A}"/>
          </ac:grpSpMkLst>
        </pc:grpChg>
        <pc:grpChg chg="del">
          <ac:chgData name="Rosie Cooper" userId="bf124abb-9a2b-4602-9121-6ae61623fa8e" providerId="ADAL" clId="{5B7718EA-A9C8-41FE-AED7-CE4341C4E592}" dt="2025-03-28T13:13:04.534" v="12" actId="165"/>
          <ac:grpSpMkLst>
            <pc:docMk/>
            <pc:sldMk cId="2653748676" sldId="258"/>
            <ac:grpSpMk id="12" creationId="{1C466E0E-EF14-8119-189C-4CFC8BCA9EE9}"/>
          </ac:grpSpMkLst>
        </pc:grpChg>
        <pc:picChg chg="add del">
          <ac:chgData name="Rosie Cooper" userId="bf124abb-9a2b-4602-9121-6ae61623fa8e" providerId="ADAL" clId="{5B7718EA-A9C8-41FE-AED7-CE4341C4E592}" dt="2025-03-28T13:13:46.045" v="23" actId="478"/>
          <ac:picMkLst>
            <pc:docMk/>
            <pc:sldMk cId="2653748676" sldId="258"/>
            <ac:picMk id="6" creationId="{CC937A8D-843C-9721-0899-D044028183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0341-C8CE-8D4B-91C2-9A9206E861F0}"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EC70E-6A82-294B-81F9-5DA11C706A45}" type="slidenum">
              <a:rPr lang="en-US" smtClean="0"/>
              <a:t>‹#›</a:t>
            </a:fld>
            <a:endParaRPr lang="en-US"/>
          </a:p>
        </p:txBody>
      </p:sp>
    </p:spTree>
    <p:extLst>
      <p:ext uri="{BB962C8B-B14F-4D97-AF65-F5344CB8AC3E}">
        <p14:creationId xmlns:p14="http://schemas.microsoft.com/office/powerpoint/2010/main" val="1818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EC70E-6A82-294B-81F9-5DA11C706A45}" type="slidenum">
              <a:rPr lang="en-US" smtClean="0"/>
              <a:t>1</a:t>
            </a:fld>
            <a:endParaRPr lang="en-US"/>
          </a:p>
        </p:txBody>
      </p:sp>
    </p:spTree>
    <p:extLst>
      <p:ext uri="{BB962C8B-B14F-4D97-AF65-F5344CB8AC3E}">
        <p14:creationId xmlns:p14="http://schemas.microsoft.com/office/powerpoint/2010/main" val="166432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3EC70E-6A82-294B-81F9-5DA11C706A45}" type="slidenum">
              <a:rPr lang="en-US" smtClean="0"/>
              <a:t>2</a:t>
            </a:fld>
            <a:endParaRPr lang="en-US"/>
          </a:p>
        </p:txBody>
      </p:sp>
    </p:spTree>
    <p:extLst>
      <p:ext uri="{BB962C8B-B14F-4D97-AF65-F5344CB8AC3E}">
        <p14:creationId xmlns:p14="http://schemas.microsoft.com/office/powerpoint/2010/main" val="19804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703-82CD-8318-008B-64553787AD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FB1F9E-A126-5322-9A9E-DD0425D99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659353-CFBA-A07C-3602-335AF11201F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AF98CE74-E67C-667B-C937-70B42EC7E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4C106-EB49-96F3-1348-C4FC008C6292}"/>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1941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5FFC-E534-9D98-7C85-ECB4352ABE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EAB85-572B-3F3B-57DF-084B74218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FCF59B-26EA-540A-665A-8318DA901AC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2B2801B3-833D-8B6D-E025-73AC4EF38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D152-5450-AE12-187C-C9F9788ED47B}"/>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71684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4AAF4-CE06-1145-5708-9B8A10ADA0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00D048-A2B0-9E73-1323-A2484E7AC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360346-6A4D-FB54-9F86-EC83B1CAB13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02645F56-48A5-100C-26FC-95169C92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9B5BA-EDB9-5AD7-5EC3-3951177A327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940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E043-7F87-D347-CBCF-89E013CE6E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5829CD-4DD2-4042-49BB-53E037B532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0EE288-90FF-AB9C-982F-1D93A86E315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75E140EC-1185-A893-1428-1BF2E410E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A6208-A27B-1CE8-7184-9CFAF3F2C7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542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3DDC-F8A6-38D1-75CC-13CEBC61DA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AF46C9-9523-1C40-0857-D05728948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E9770F-1217-1BD0-7F23-1CC144F80EC6}"/>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ED203BFA-DAC5-F4A3-FEB8-DA801AAB5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45A6-950F-9200-D31B-59111AED4701}"/>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8431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BB0-0E13-B46A-87CF-4985A061D5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66EBDC-950D-5E2E-ECA2-B99E72283B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36DCEF-DED3-86C1-82F7-4D05A9966F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49C427-33E5-FCCC-727C-5EBD72E2AE84}"/>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821F69AC-182E-E6C7-9964-1FDA4DA87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FA916-DFB6-C180-9CD3-FF0C2526F945}"/>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96230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50F2-C4EC-EF0C-C918-2B5CE93EA09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D6A352-1546-D768-E0FE-99B2D4A4F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701B20-AC72-379B-67F5-07C4EAE5E3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8E3210-95C0-CA5E-12F0-8F8A39E6E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874A1-A5A8-4D90-690B-F51273010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B4A011-ED2A-D8B4-1A51-9B013638847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8" name="Footer Placeholder 7">
            <a:extLst>
              <a:ext uri="{FF2B5EF4-FFF2-40B4-BE49-F238E27FC236}">
                <a16:creationId xmlns:a16="http://schemas.microsoft.com/office/drawing/2014/main" id="{8E404E6C-70CB-3496-255F-5E51933CA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7F90-5953-8B8D-F339-F5DF4B71BAD4}"/>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048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80F6-743A-0C53-62AF-F48A2F27F3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3E9CDC-C362-EC16-CCD1-733C1C68F85D}"/>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4" name="Footer Placeholder 3">
            <a:extLst>
              <a:ext uri="{FF2B5EF4-FFF2-40B4-BE49-F238E27FC236}">
                <a16:creationId xmlns:a16="http://schemas.microsoft.com/office/drawing/2014/main" id="{E49E9856-9875-9F72-E59A-164526466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A808A9-5BB0-EBCE-F9B3-3BF23FEDAE5F}"/>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698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C457C-84D4-8F17-6DCB-10DDD297D98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3" name="Footer Placeholder 2">
            <a:extLst>
              <a:ext uri="{FF2B5EF4-FFF2-40B4-BE49-F238E27FC236}">
                <a16:creationId xmlns:a16="http://schemas.microsoft.com/office/drawing/2014/main" id="{E8DD942D-D86D-9176-EF04-2B1C5B2A2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37BC-3C21-96C7-A294-CB911A5F93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0639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6E14-6155-3DE1-790D-1902926256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7051BA-BEDF-BD9F-FE63-5295700F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BB29D6-01A2-F127-5EC4-EC8EB499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F17525-CC94-B715-CE69-6E3C7BBB5D2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C478B884-7F25-DEB9-056A-2E0299285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A826D-9495-95D4-5704-D9C6FFE08C19}"/>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436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73BC-CDB5-C679-6A23-06DD768B73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3550A6-8B26-461F-B26E-94EE7D952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2D531C-2B42-CE5D-2F69-4B7B3650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6D43A9-69F9-EEC1-8B38-E0DE00B39D59}"/>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EE689A0F-5D14-20D6-2126-01F49A44F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07AA-59C2-2EC0-29D6-3155902F85A8}"/>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5324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FBA21-B0DA-9C67-9A0C-D0A4E033E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D5B32C-EE66-2CE9-04EC-266C4293D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BDF805-0212-383F-8539-31A71EF7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CFD1A66C-1352-6D62-CF44-28BC5E70A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4D26D-8DC9-FE76-4125-87F239041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E70E-CBD8-A240-936C-95856E8EBB69}" type="slidenum">
              <a:rPr lang="en-US" smtClean="0"/>
              <a:t>‹#›</a:t>
            </a:fld>
            <a:endParaRPr lang="en-US"/>
          </a:p>
        </p:txBody>
      </p:sp>
    </p:spTree>
    <p:extLst>
      <p:ext uri="{BB962C8B-B14F-4D97-AF65-F5344CB8AC3E}">
        <p14:creationId xmlns:p14="http://schemas.microsoft.com/office/powerpoint/2010/main" val="348384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pic>
        <p:nvPicPr>
          <p:cNvPr id="5" name="Picture 4">
            <a:extLst>
              <a:ext uri="{FF2B5EF4-FFF2-40B4-BE49-F238E27FC236}">
                <a16:creationId xmlns:a16="http://schemas.microsoft.com/office/drawing/2014/main" id="{C8EA3EC2-DAE1-8FD9-93AA-EEB3A148386B}"/>
              </a:ext>
              <a:ext uri="{C183D7F6-B498-43B3-948B-1728B52AA6E4}">
                <adec:decorative xmlns:adec="http://schemas.microsoft.com/office/drawing/2017/decorative" val="1"/>
              </a:ext>
            </a:extLst>
          </p:cNvPr>
          <p:cNvPicPr>
            <a:picLocks noChangeAspect="1"/>
          </p:cNvPicPr>
          <p:nvPr/>
        </p:nvPicPr>
        <p:blipFill rotWithShape="1">
          <a:blip r:embed="rId4"/>
          <a:srcRect l="36556" r="30708"/>
          <a:stretch/>
        </p:blipFill>
        <p:spPr>
          <a:xfrm>
            <a:off x="-35528" y="-32985"/>
            <a:ext cx="4039399" cy="6941105"/>
          </a:xfrm>
          <a:prstGeom prst="rect">
            <a:avLst/>
          </a:prstGeom>
        </p:spPr>
      </p:pic>
      <p:sp>
        <p:nvSpPr>
          <p:cNvPr id="16" name="TextBox 15">
            <a:extLst>
              <a:ext uri="{FF2B5EF4-FFF2-40B4-BE49-F238E27FC236}">
                <a16:creationId xmlns:a16="http://schemas.microsoft.com/office/drawing/2014/main" id="{6F1D1D68-60B8-DA18-F392-88F7414D7658}"/>
              </a:ext>
            </a:extLst>
          </p:cNvPr>
          <p:cNvSpPr txBox="1"/>
          <p:nvPr/>
        </p:nvSpPr>
        <p:spPr>
          <a:xfrm>
            <a:off x="-25986" y="4420998"/>
            <a:ext cx="4046255" cy="1448282"/>
          </a:xfrm>
          <a:prstGeom prst="rect">
            <a:avLst/>
          </a:prstGeom>
          <a:noFill/>
        </p:spPr>
        <p:txBody>
          <a:bodyPr wrap="square" lIns="91440" tIns="45720" rIns="91440" bIns="45720" rtlCol="0" anchor="t">
            <a:spAutoFit/>
          </a:bodyPr>
          <a:lstStyle/>
          <a:p>
            <a:pPr algn="ctr">
              <a:lnSpc>
                <a:spcPts val="5200"/>
              </a:lnSpc>
            </a:pPr>
            <a:r>
              <a:rPr lang="en-US" sz="5400" b="1" dirty="0">
                <a:solidFill>
                  <a:schemeClr val="bg1"/>
                </a:solidFill>
                <a:latin typeface="Gill Sans Nova Cond"/>
                <a:ea typeface="Open Sans Condensed" panose="020B0306030504020204" pitchFamily="34" charset="0"/>
                <a:cs typeface="Open Sans Condensed" panose="020B0306030504020204" pitchFamily="34" charset="0"/>
              </a:rPr>
              <a:t>JOHN </a:t>
            </a:r>
          </a:p>
          <a:p>
            <a:pPr algn="ctr">
              <a:lnSpc>
                <a:spcPts val="5200"/>
              </a:lnSpc>
            </a:pPr>
            <a:r>
              <a:rPr lang="en-US" sz="5400" b="1" dirty="0">
                <a:solidFill>
                  <a:schemeClr val="bg1"/>
                </a:solidFill>
                <a:latin typeface="Gill Sans Nova Cond"/>
                <a:ea typeface="Open Sans Condensed" panose="020B0306030504020204" pitchFamily="34" charset="0"/>
                <a:cs typeface="Open Sans Condensed" panose="020B0306030504020204" pitchFamily="34" charset="0"/>
              </a:rPr>
              <a:t>BLANKE</a:t>
            </a:r>
            <a:endParaRPr lang="en-US" sz="5400" dirty="0"/>
          </a:p>
        </p:txBody>
      </p:sp>
      <p:sp>
        <p:nvSpPr>
          <p:cNvPr id="34" name="Title 33">
            <a:extLst>
              <a:ext uri="{FF2B5EF4-FFF2-40B4-BE49-F238E27FC236}">
                <a16:creationId xmlns:a16="http://schemas.microsoft.com/office/drawing/2014/main" id="{732C9630-0E20-8479-5E8C-92C0B168317E}"/>
              </a:ext>
            </a:extLst>
          </p:cNvPr>
          <p:cNvSpPr txBox="1">
            <a:spLocks noGrp="1"/>
          </p:cNvSpPr>
          <p:nvPr>
            <p:ph type="title" idx="4294967295"/>
          </p:nvPr>
        </p:nvSpPr>
        <p:spPr>
          <a:xfrm>
            <a:off x="-35528" y="5834394"/>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WATCH-ALONG GUIDE</a:t>
            </a:r>
          </a:p>
        </p:txBody>
      </p:sp>
      <p:pic>
        <p:nvPicPr>
          <p:cNvPr id="9" name="Picture 8" descr="A section of a long scroll celebrating a Tudor Tournament showing illustrations trumpeters playing music on horseback. The Black trumpeter with the green hat is John Blanke. ">
            <a:extLst>
              <a:ext uri="{FF2B5EF4-FFF2-40B4-BE49-F238E27FC236}">
                <a16:creationId xmlns:a16="http://schemas.microsoft.com/office/drawing/2014/main" id="{EBA5B09B-263C-33C9-D5FD-70FCF9B6E7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4981" r="27805" b="6673"/>
          <a:stretch/>
        </p:blipFill>
        <p:spPr>
          <a:xfrm>
            <a:off x="566113" y="482610"/>
            <a:ext cx="2989887" cy="3702595"/>
          </a:xfrm>
          <a:prstGeom prst="rect">
            <a:avLst/>
          </a:prstGeom>
        </p:spPr>
      </p:pic>
      <p:pic>
        <p:nvPicPr>
          <p:cNvPr id="8" name="Picture 7">
            <a:extLst>
              <a:ext uri="{FF2B5EF4-FFF2-40B4-BE49-F238E27FC236}">
                <a16:creationId xmlns:a16="http://schemas.microsoft.com/office/drawing/2014/main" id="{83BC78DD-F378-B12C-996A-4EA30923818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33341" y="-32985"/>
            <a:ext cx="8262186" cy="4647480"/>
          </a:xfrm>
          <a:prstGeom prst="rect">
            <a:avLst/>
          </a:prstGeom>
        </p:spPr>
      </p:pic>
      <p:sp>
        <p:nvSpPr>
          <p:cNvPr id="37" name="TextBox 36">
            <a:extLst>
              <a:ext uri="{FF2B5EF4-FFF2-40B4-BE49-F238E27FC236}">
                <a16:creationId xmlns:a16="http://schemas.microsoft.com/office/drawing/2014/main" id="{9BC7600D-EBEB-A4AC-4A92-D2037F807A12}"/>
              </a:ext>
            </a:extLst>
          </p:cNvPr>
          <p:cNvSpPr txBox="1"/>
          <p:nvPr/>
        </p:nvSpPr>
        <p:spPr>
          <a:xfrm>
            <a:off x="6047388" y="204835"/>
            <a:ext cx="4039399" cy="400110"/>
          </a:xfrm>
          <a:prstGeom prst="rect">
            <a:avLst/>
          </a:prstGeom>
          <a:noFill/>
        </p:spPr>
        <p:txBody>
          <a:bodyPr wrap="square" lIns="91440" tIns="45720" rIns="91440" bIns="45720" rtlCol="0" anchor="t">
            <a:spAutoFit/>
          </a:bodyPr>
          <a:lstStyle/>
          <a:p>
            <a:pPr algn="ctr"/>
            <a:r>
              <a:rPr lang="en-US" sz="2000" b="1" dirty="0">
                <a:solidFill>
                  <a:srgbClr val="CC1632"/>
                </a:solidFill>
                <a:latin typeface="Gill Sans Nova Cond"/>
                <a:ea typeface="Open Sans Condensed" panose="020B0306030504020204" pitchFamily="34" charset="0"/>
                <a:cs typeface="Open Sans Condensed" panose="020B0306030504020204" pitchFamily="34" charset="0"/>
              </a:rPr>
              <a:t>BEFORE WATCHING</a:t>
            </a:r>
          </a:p>
        </p:txBody>
      </p:sp>
      <p:sp>
        <p:nvSpPr>
          <p:cNvPr id="22" name="TextBox 21">
            <a:extLst>
              <a:ext uri="{FF2B5EF4-FFF2-40B4-BE49-F238E27FC236}">
                <a16:creationId xmlns:a16="http://schemas.microsoft.com/office/drawing/2014/main" id="{A9216EF2-CF39-70ED-2313-78D3CE7254B3}"/>
              </a:ext>
            </a:extLst>
          </p:cNvPr>
          <p:cNvSpPr txBox="1"/>
          <p:nvPr/>
        </p:nvSpPr>
        <p:spPr>
          <a:xfrm>
            <a:off x="4250740" y="841384"/>
            <a:ext cx="2506601"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KEY THEMES</a:t>
            </a:r>
          </a:p>
        </p:txBody>
      </p:sp>
      <p:sp>
        <p:nvSpPr>
          <p:cNvPr id="17" name="TextBox 16">
            <a:extLst>
              <a:ext uri="{FF2B5EF4-FFF2-40B4-BE49-F238E27FC236}">
                <a16:creationId xmlns:a16="http://schemas.microsoft.com/office/drawing/2014/main" id="{C268FC8D-EA78-8316-F459-0215FCFBD543}"/>
              </a:ext>
            </a:extLst>
          </p:cNvPr>
          <p:cNvSpPr txBox="1"/>
          <p:nvPr/>
        </p:nvSpPr>
        <p:spPr>
          <a:xfrm>
            <a:off x="4245332" y="1158240"/>
            <a:ext cx="2746018" cy="4324261"/>
          </a:xfrm>
          <a:prstGeom prst="rect">
            <a:avLst/>
          </a:prstGeom>
          <a:noFill/>
        </p:spPr>
        <p:txBody>
          <a:bodyPr wrap="square" rtlCol="0">
            <a:spAutoFit/>
          </a:bodyPr>
          <a:lstStyle/>
          <a:p>
            <a:r>
              <a:rPr lang="en-GB" sz="1100" dirty="0">
                <a:effectLst/>
                <a:latin typeface="Georgia" panose="02040502050405020303" pitchFamily="18" charset="0"/>
              </a:rPr>
              <a:t>John </a:t>
            </a:r>
            <a:r>
              <a:rPr lang="en-GB" sz="1100" dirty="0" err="1">
                <a:effectLst/>
                <a:latin typeface="Georgia" panose="02040502050405020303" pitchFamily="18" charset="0"/>
              </a:rPr>
              <a:t>Blanke</a:t>
            </a:r>
            <a:r>
              <a:rPr lang="en-GB" sz="1100" dirty="0">
                <a:effectLst/>
                <a:latin typeface="Georgia" panose="02040502050405020303" pitchFamily="18" charset="0"/>
              </a:rPr>
              <a:t> is a significant individual because he was a skilled musician who played the trumpet for King Henry VIII. He is especially important because he is </a:t>
            </a:r>
            <a:endParaRPr lang="en-GB" sz="1100" dirty="0">
              <a:latin typeface="Georgia" panose="02040502050405020303" pitchFamily="18" charset="0"/>
            </a:endParaRPr>
          </a:p>
          <a:p>
            <a:r>
              <a:rPr lang="en-GB" sz="1100" dirty="0">
                <a:effectLst/>
                <a:latin typeface="Georgia" panose="02040502050405020303" pitchFamily="18" charset="0"/>
              </a:rPr>
              <a:t>the only Black person from Tudor England whose name and image we know today. </a:t>
            </a:r>
          </a:p>
          <a:p>
            <a:endParaRPr lang="en-GB" sz="800" dirty="0">
              <a:latin typeface="Georgia" panose="02040502050405020303" pitchFamily="18" charset="0"/>
            </a:endParaRPr>
          </a:p>
          <a:p>
            <a:r>
              <a:rPr lang="en-GB" sz="1100" dirty="0">
                <a:effectLst/>
                <a:latin typeface="Georgia" panose="02040502050405020303" pitchFamily="18" charset="0"/>
              </a:rPr>
              <a:t>Entertainment was a big part of Tudor life, and musicians like John </a:t>
            </a:r>
            <a:r>
              <a:rPr lang="en-GB" sz="1100" dirty="0" err="1">
                <a:effectLst/>
                <a:latin typeface="Georgia" panose="02040502050405020303" pitchFamily="18" charset="0"/>
              </a:rPr>
              <a:t>Blanke</a:t>
            </a:r>
            <a:r>
              <a:rPr lang="en-GB" sz="1100" dirty="0">
                <a:effectLst/>
                <a:latin typeface="Georgia" panose="02040502050405020303" pitchFamily="18" charset="0"/>
              </a:rPr>
              <a:t> played an important role in royal events and celebrations.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This video can help explore diversity in Tudor England. The Tudor period was a time of exploration, and people from different parts of the world, including Africa and Asia, lived and worked in England. Black people held many different jobs during this time, including important roles like John’s.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It is also important to note that slavery was not a legal status in England during the Tudor period. </a:t>
            </a:r>
            <a:endParaRPr lang="en-GB" sz="1100" dirty="0">
              <a:latin typeface="Georgia" panose="02040502050405020303" pitchFamily="18" charset="0"/>
            </a:endParaRPr>
          </a:p>
        </p:txBody>
      </p:sp>
      <p:sp>
        <p:nvSpPr>
          <p:cNvPr id="39" name="TextBox 38">
            <a:extLst>
              <a:ext uri="{FF2B5EF4-FFF2-40B4-BE49-F238E27FC236}">
                <a16:creationId xmlns:a16="http://schemas.microsoft.com/office/drawing/2014/main" id="{360F0D0B-5217-BD6A-6D96-FB9AA08DDE42}"/>
              </a:ext>
            </a:extLst>
          </p:cNvPr>
          <p:cNvSpPr txBox="1"/>
          <p:nvPr/>
        </p:nvSpPr>
        <p:spPr>
          <a:xfrm>
            <a:off x="7125056" y="841384"/>
            <a:ext cx="2506601"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WIDER HISTORICAL THEMES</a:t>
            </a:r>
          </a:p>
        </p:txBody>
      </p:sp>
      <p:sp>
        <p:nvSpPr>
          <p:cNvPr id="20" name="TextBox 19">
            <a:extLst>
              <a:ext uri="{FF2B5EF4-FFF2-40B4-BE49-F238E27FC236}">
                <a16:creationId xmlns:a16="http://schemas.microsoft.com/office/drawing/2014/main" id="{3460F4AE-70FA-42A0-567B-F010899EE75F}"/>
              </a:ext>
            </a:extLst>
          </p:cNvPr>
          <p:cNvSpPr txBox="1"/>
          <p:nvPr/>
        </p:nvSpPr>
        <p:spPr>
          <a:xfrm>
            <a:off x="7125056" y="1163879"/>
            <a:ext cx="2754286" cy="1615827"/>
          </a:xfrm>
          <a:prstGeom prst="rect">
            <a:avLst/>
          </a:prstGeom>
          <a:noFill/>
        </p:spPr>
        <p:txBody>
          <a:bodyPr wrap="square" rtlCol="0">
            <a:spAutoFit/>
          </a:bodyPr>
          <a:lstStyle/>
          <a:p>
            <a:r>
              <a:rPr lang="en-GB" sz="1100" i="1" dirty="0">
                <a:effectLst/>
                <a:latin typeface="Georgia" panose="02040502050405020303" pitchFamily="18" charset="0"/>
              </a:rPr>
              <a:t>Society </a:t>
            </a:r>
            <a:r>
              <a:rPr lang="en-GB" sz="1100" dirty="0">
                <a:effectLst/>
                <a:latin typeface="Georgia" panose="02040502050405020303" pitchFamily="18" charset="0"/>
              </a:rPr>
              <a:t>| During the Tudor period, there was lots of exploration and travel, </a:t>
            </a:r>
            <a:br>
              <a:rPr lang="en-GB" sz="1100" dirty="0">
                <a:effectLst/>
                <a:latin typeface="Georgia" panose="02040502050405020303" pitchFamily="18" charset="0"/>
              </a:rPr>
            </a:br>
            <a:r>
              <a:rPr lang="en-GB" sz="1100" dirty="0">
                <a:effectLst/>
                <a:latin typeface="Georgia" panose="02040502050405020303" pitchFamily="18" charset="0"/>
              </a:rPr>
              <a:t>which led to a more diverse population</a:t>
            </a:r>
            <a:br>
              <a:rPr lang="en-GB" sz="1100" dirty="0">
                <a:effectLst/>
                <a:latin typeface="Georgia" panose="02040502050405020303" pitchFamily="18" charset="0"/>
              </a:rPr>
            </a:br>
            <a:r>
              <a:rPr lang="en-GB" sz="1100" dirty="0">
                <a:effectLst/>
                <a:latin typeface="Georgia" panose="02040502050405020303" pitchFamily="18" charset="0"/>
              </a:rPr>
              <a:t>in England. </a:t>
            </a:r>
          </a:p>
          <a:p>
            <a:endParaRPr lang="en-GB" sz="800" dirty="0"/>
          </a:p>
          <a:p>
            <a:r>
              <a:rPr lang="en-GB" sz="1100" dirty="0">
                <a:effectLst/>
                <a:latin typeface="Georgia" panose="02040502050405020303" pitchFamily="18" charset="0"/>
              </a:rPr>
              <a:t>In the video, John says, “There aren’t many Black people at Tudor court. But many people from Asia and Africa have travelled to England.” </a:t>
            </a:r>
            <a:endParaRPr lang="en-GB" sz="1100" dirty="0"/>
          </a:p>
        </p:txBody>
      </p:sp>
      <p:sp>
        <p:nvSpPr>
          <p:cNvPr id="43" name="TextBox 42">
            <a:extLst>
              <a:ext uri="{FF2B5EF4-FFF2-40B4-BE49-F238E27FC236}">
                <a16:creationId xmlns:a16="http://schemas.microsoft.com/office/drawing/2014/main" id="{1008EEE8-5F90-BF9E-7A10-9DB4993BA272}"/>
              </a:ext>
            </a:extLst>
          </p:cNvPr>
          <p:cNvSpPr txBox="1"/>
          <p:nvPr/>
        </p:nvSpPr>
        <p:spPr>
          <a:xfrm>
            <a:off x="7141497" y="4339703"/>
            <a:ext cx="2506601"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SOURCES USED IN THE VIDEO</a:t>
            </a:r>
          </a:p>
        </p:txBody>
      </p:sp>
      <p:sp>
        <p:nvSpPr>
          <p:cNvPr id="40" name="TextBox 39">
            <a:extLst>
              <a:ext uri="{FF2B5EF4-FFF2-40B4-BE49-F238E27FC236}">
                <a16:creationId xmlns:a16="http://schemas.microsoft.com/office/drawing/2014/main" id="{A95A2337-639D-E27F-D7CB-38C4D7939750}"/>
              </a:ext>
            </a:extLst>
          </p:cNvPr>
          <p:cNvSpPr txBox="1"/>
          <p:nvPr/>
        </p:nvSpPr>
        <p:spPr>
          <a:xfrm>
            <a:off x="7143344" y="4650679"/>
            <a:ext cx="2754286" cy="1615827"/>
          </a:xfrm>
          <a:prstGeom prst="rect">
            <a:avLst/>
          </a:prstGeom>
          <a:noFill/>
        </p:spPr>
        <p:txBody>
          <a:bodyPr wrap="square" rtlCol="0">
            <a:spAutoFit/>
          </a:bodyPr>
          <a:lstStyle/>
          <a:p>
            <a:r>
              <a:rPr lang="en-GB" sz="1100" i="1" dirty="0">
                <a:effectLst/>
                <a:latin typeface="Georgia" panose="02040502050405020303" pitchFamily="18" charset="0"/>
              </a:rPr>
              <a:t>Tournament roll </a:t>
            </a:r>
            <a:r>
              <a:rPr lang="en-GB" sz="1100" dirty="0">
                <a:effectLst/>
                <a:latin typeface="Georgia" panose="02040502050405020303" pitchFamily="18" charset="0"/>
              </a:rPr>
              <a:t>| This important image shows John playing the trumpet while riding a horse. This is the only image we have of John from when he was alive. </a:t>
            </a:r>
            <a:endParaRPr lang="en-GB" sz="1100" dirty="0"/>
          </a:p>
          <a:p>
            <a:endParaRPr lang="en-GB" sz="800" i="1" dirty="0">
              <a:effectLst/>
              <a:latin typeface="Georgia" panose="02040502050405020303" pitchFamily="18" charset="0"/>
            </a:endParaRPr>
          </a:p>
          <a:p>
            <a:r>
              <a:rPr lang="en-GB" sz="1100" i="1" dirty="0">
                <a:effectLst/>
                <a:latin typeface="Georgia" panose="02040502050405020303" pitchFamily="18" charset="0"/>
              </a:rPr>
              <a:t>Documents </a:t>
            </a:r>
            <a:r>
              <a:rPr lang="en-GB" sz="1100" dirty="0">
                <a:effectLst/>
                <a:latin typeface="Georgia" panose="02040502050405020303" pitchFamily="18" charset="0"/>
              </a:rPr>
              <a:t>| A letter from John to the King asking for a pay rise shows that John was confident and knew he was highly skilled. </a:t>
            </a:r>
            <a:endParaRPr lang="en-GB" sz="1100" dirty="0"/>
          </a:p>
        </p:txBody>
      </p:sp>
      <p:sp>
        <p:nvSpPr>
          <p:cNvPr id="21" name="TextBox 20">
            <a:extLst>
              <a:ext uri="{FF2B5EF4-FFF2-40B4-BE49-F238E27FC236}">
                <a16:creationId xmlns:a16="http://schemas.microsoft.com/office/drawing/2014/main" id="{FBFEAC3A-D75D-00A8-57FB-8090CB198DD9}"/>
              </a:ext>
            </a:extLst>
          </p:cNvPr>
          <p:cNvSpPr txBox="1"/>
          <p:nvPr/>
        </p:nvSpPr>
        <p:spPr>
          <a:xfrm>
            <a:off x="10013048" y="2549404"/>
            <a:ext cx="1812240" cy="2631490"/>
          </a:xfrm>
          <a:prstGeom prst="rect">
            <a:avLst/>
          </a:prstGeom>
          <a:noFill/>
        </p:spPr>
        <p:txBody>
          <a:bodyPr wrap="square" lIns="91440" tIns="45720" rIns="91440" bIns="45720" rtlCol="0" anchor="t">
            <a:spAutoFit/>
          </a:bodyPr>
          <a:lstStyle/>
          <a:p>
            <a:r>
              <a:rPr lang="en-GB" sz="1100" b="1" dirty="0">
                <a:solidFill>
                  <a:srgbClr val="CC1433"/>
                </a:solidFill>
                <a:effectLst/>
                <a:latin typeface="Georgia" panose="02040502050405020303" pitchFamily="18" charset="0"/>
              </a:rPr>
              <a:t>Respected musician </a:t>
            </a:r>
            <a:endParaRPr lang="en-GB" sz="1100" dirty="0"/>
          </a:p>
          <a:p>
            <a:r>
              <a:rPr lang="en-GB" sz="1100" i="1" dirty="0">
                <a:effectLst/>
                <a:latin typeface="Georgia" panose="02040502050405020303" pitchFamily="18" charset="0"/>
              </a:rPr>
              <a:t>Someone who is admired for being very good at playing music.</a:t>
            </a:r>
          </a:p>
          <a:p>
            <a:r>
              <a:rPr lang="en-GB" sz="1100" i="1" dirty="0">
                <a:effectLst/>
                <a:latin typeface="Georgia" panose="02040502050405020303" pitchFamily="18" charset="0"/>
              </a:rPr>
              <a:t> </a:t>
            </a:r>
            <a:endParaRPr lang="en-GB" sz="1100" dirty="0"/>
          </a:p>
          <a:p>
            <a:r>
              <a:rPr lang="en-GB" sz="1100" b="1" dirty="0">
                <a:solidFill>
                  <a:srgbClr val="CC1433"/>
                </a:solidFill>
                <a:effectLst/>
                <a:latin typeface="Georgia" panose="02040502050405020303" pitchFamily="18" charset="0"/>
              </a:rPr>
              <a:t>Tournament roll </a:t>
            </a:r>
            <a:endParaRPr lang="en-GB" sz="1100" dirty="0"/>
          </a:p>
          <a:p>
            <a:r>
              <a:rPr lang="en-GB" sz="1100" i="1" dirty="0">
                <a:effectLst/>
                <a:latin typeface="Georgia"/>
              </a:rPr>
              <a:t>A long</a:t>
            </a:r>
            <a:r>
              <a:rPr lang="en-GB" sz="1100" i="1" dirty="0">
                <a:latin typeface="Georgia"/>
              </a:rPr>
              <a:t>,</a:t>
            </a:r>
            <a:r>
              <a:rPr lang="en-GB" sz="1100" i="1" dirty="0">
                <a:effectLst/>
                <a:latin typeface="Georgia"/>
              </a:rPr>
              <a:t> illustrated document made on animal skin that shows and describes a special event. In the video, we see the </a:t>
            </a:r>
            <a:r>
              <a:rPr lang="en-GB" sz="1100" dirty="0">
                <a:effectLst/>
                <a:latin typeface="Georgia"/>
              </a:rPr>
              <a:t>Westminster Tournament Roll</a:t>
            </a:r>
            <a:r>
              <a:rPr lang="en-GB" sz="1100" i="1" dirty="0">
                <a:effectLst/>
                <a:latin typeface="Georgia"/>
              </a:rPr>
              <a:t>, which shows a celebration held in 1511. </a:t>
            </a:r>
            <a:endParaRPr lang="en-GB" sz="1100" dirty="0">
              <a:latin typeface="Georgia"/>
            </a:endParaRPr>
          </a:p>
        </p:txBody>
      </p:sp>
      <p:pic>
        <p:nvPicPr>
          <p:cNvPr id="45" name="Picture 44" descr="Illustration of a Tudor Rose.">
            <a:extLst>
              <a:ext uri="{FF2B5EF4-FFF2-40B4-BE49-F238E27FC236}">
                <a16:creationId xmlns:a16="http://schemas.microsoft.com/office/drawing/2014/main" id="{479558F2-9D27-14AF-9164-6CA0681CBFAA}"/>
              </a:ext>
            </a:extLst>
          </p:cNvPr>
          <p:cNvPicPr>
            <a:picLocks noChangeAspect="1"/>
          </p:cNvPicPr>
          <p:nvPr/>
        </p:nvPicPr>
        <p:blipFill>
          <a:blip r:embed="rId7"/>
          <a:stretch>
            <a:fillRect/>
          </a:stretch>
        </p:blipFill>
        <p:spPr>
          <a:xfrm>
            <a:off x="7623507" y="2812690"/>
            <a:ext cx="1406897" cy="1393780"/>
          </a:xfrm>
          <a:prstGeom prst="rect">
            <a:avLst/>
          </a:prstGeom>
        </p:spPr>
      </p:pic>
      <p:pic>
        <p:nvPicPr>
          <p:cNvPr id="7" name="Picture 6" descr="Illustration of King Henry VIII.">
            <a:extLst>
              <a:ext uri="{FF2B5EF4-FFF2-40B4-BE49-F238E27FC236}">
                <a16:creationId xmlns:a16="http://schemas.microsoft.com/office/drawing/2014/main" id="{C9B621F5-A52C-AE16-2A77-6CA534391304}"/>
              </a:ext>
            </a:extLst>
          </p:cNvPr>
          <p:cNvPicPr>
            <a:picLocks noChangeAspect="1"/>
          </p:cNvPicPr>
          <p:nvPr/>
        </p:nvPicPr>
        <p:blipFill>
          <a:blip r:embed="rId8"/>
          <a:stretch>
            <a:fillRect/>
          </a:stretch>
        </p:blipFill>
        <p:spPr>
          <a:xfrm>
            <a:off x="9892904" y="622496"/>
            <a:ext cx="1838939" cy="1752352"/>
          </a:xfrm>
          <a:prstGeom prst="rect">
            <a:avLst/>
          </a:prstGeom>
        </p:spPr>
      </p:pic>
      <p:sp>
        <p:nvSpPr>
          <p:cNvPr id="3" name="Rectangle 2">
            <a:extLst>
              <a:ext uri="{FF2B5EF4-FFF2-40B4-BE49-F238E27FC236}">
                <a16:creationId xmlns:a16="http://schemas.microsoft.com/office/drawing/2014/main" id="{69850380-E2C0-6073-8521-BDBC410D4D14}"/>
              </a:ext>
              <a:ext uri="{C183D7F6-B498-43B3-948B-1728B52AA6E4}">
                <adec:decorative xmlns:adec="http://schemas.microsoft.com/office/drawing/2017/decorative" val="1"/>
              </a:ext>
            </a:extLst>
          </p:cNvPr>
          <p:cNvSpPr/>
          <p:nvPr/>
        </p:nvSpPr>
        <p:spPr>
          <a:xfrm>
            <a:off x="4330172" y="287875"/>
            <a:ext cx="27948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93EF4A-96AA-75C8-699A-8D7B217893A5}"/>
              </a:ext>
              <a:ext uri="{C183D7F6-B498-43B3-948B-1728B52AA6E4}">
                <adec:decorative xmlns:adec="http://schemas.microsoft.com/office/drawing/2017/decorative" val="1"/>
              </a:ext>
            </a:extLst>
          </p:cNvPr>
          <p:cNvSpPr/>
          <p:nvPr/>
        </p:nvSpPr>
        <p:spPr>
          <a:xfrm>
            <a:off x="3108325" y="5935508"/>
            <a:ext cx="44767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139F11-4FCD-224D-19E2-8F4E1CA815DA}"/>
              </a:ext>
              <a:ext uri="{C183D7F6-B498-43B3-948B-1728B52AA6E4}">
                <adec:decorative xmlns:adec="http://schemas.microsoft.com/office/drawing/2017/decorative" val="1"/>
              </a:ext>
            </a:extLst>
          </p:cNvPr>
          <p:cNvSpPr/>
          <p:nvPr/>
        </p:nvSpPr>
        <p:spPr>
          <a:xfrm>
            <a:off x="392113" y="5926672"/>
            <a:ext cx="44767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EA8757-8944-DC4C-5F62-FF18D86B0CF2}"/>
              </a:ext>
              <a:ext uri="{C183D7F6-B498-43B3-948B-1728B52AA6E4}">
                <adec:decorative xmlns:adec="http://schemas.microsoft.com/office/drawing/2017/decorative" val="1"/>
              </a:ext>
            </a:extLst>
          </p:cNvPr>
          <p:cNvSpPr/>
          <p:nvPr/>
        </p:nvSpPr>
        <p:spPr>
          <a:xfrm>
            <a:off x="9030404" y="287875"/>
            <a:ext cx="27948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1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sp>
        <p:nvSpPr>
          <p:cNvPr id="53" name="Title 52">
            <a:extLst>
              <a:ext uri="{FF2B5EF4-FFF2-40B4-BE49-F238E27FC236}">
                <a16:creationId xmlns:a16="http://schemas.microsoft.com/office/drawing/2014/main" id="{31ED1ED2-DB5B-DFDB-1D13-B4407508DE18}"/>
              </a:ext>
            </a:extLst>
          </p:cNvPr>
          <p:cNvSpPr txBox="1">
            <a:spLocks noGrp="1"/>
          </p:cNvSpPr>
          <p:nvPr>
            <p:ph type="title" idx="4294967295"/>
          </p:nvPr>
        </p:nvSpPr>
        <p:spPr>
          <a:xfrm>
            <a:off x="4089006" y="223508"/>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CC1632"/>
                </a:solidFill>
                <a:effectLst/>
                <a:uLnTx/>
                <a:uFillTx/>
                <a:latin typeface="Gill Sans Nova Cond"/>
                <a:ea typeface="Open Sans Condensed" panose="020B0306030504020204" pitchFamily="34" charset="0"/>
                <a:cs typeface="Open Sans Condensed" panose="020B0306030504020204" pitchFamily="34" charset="0"/>
              </a:rPr>
              <a:t>WHILE WATCHING</a:t>
            </a:r>
            <a:endParaRPr kumimoji="0" lang="en-US" sz="2000" b="1" i="0" u="none" strike="noStrike" kern="1200" cap="none" spc="0" normalizeH="0" baseline="0" noProof="0" dirty="0">
              <a:ln>
                <a:noFill/>
              </a:ln>
              <a:solidFill>
                <a:srgbClr val="CC1632"/>
              </a:solidFill>
              <a:effectLst/>
              <a:uLnTx/>
              <a:uFillTx/>
              <a:latin typeface="Gill Sans Nova Cond"/>
              <a:ea typeface="Open Sans Condensed" panose="020B0306030504020204" pitchFamily="34" charset="0"/>
              <a:cs typeface="Open Sans Condensed" panose="020B0306030504020204" pitchFamily="34" charset="0"/>
            </a:endParaRPr>
          </a:p>
        </p:txBody>
      </p:sp>
      <p:sp>
        <p:nvSpPr>
          <p:cNvPr id="39" name="TextBox 38">
            <a:extLst>
              <a:ext uri="{FF2B5EF4-FFF2-40B4-BE49-F238E27FC236}">
                <a16:creationId xmlns:a16="http://schemas.microsoft.com/office/drawing/2014/main" id="{CAE1B15A-152A-C488-A178-F1D0DDABFC65}"/>
              </a:ext>
            </a:extLst>
          </p:cNvPr>
          <p:cNvSpPr txBox="1"/>
          <p:nvPr/>
        </p:nvSpPr>
        <p:spPr>
          <a:xfrm>
            <a:off x="352639" y="571729"/>
            <a:ext cx="81128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00:17</a:t>
            </a:r>
          </a:p>
        </p:txBody>
      </p:sp>
      <p:sp>
        <p:nvSpPr>
          <p:cNvPr id="38" name="TextBox 37">
            <a:extLst>
              <a:ext uri="{FF2B5EF4-FFF2-40B4-BE49-F238E27FC236}">
                <a16:creationId xmlns:a16="http://schemas.microsoft.com/office/drawing/2014/main" id="{DE770084-CA8A-CB3B-5A46-695F6B72FFDD}"/>
              </a:ext>
            </a:extLst>
          </p:cNvPr>
          <p:cNvSpPr txBox="1"/>
          <p:nvPr/>
        </p:nvSpPr>
        <p:spPr>
          <a:xfrm>
            <a:off x="350672" y="822471"/>
            <a:ext cx="2506601"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MEETING JOHN BLANKE</a:t>
            </a:r>
          </a:p>
        </p:txBody>
      </p:sp>
      <p:sp>
        <p:nvSpPr>
          <p:cNvPr id="30" name="TextBox 29">
            <a:extLst>
              <a:ext uri="{FF2B5EF4-FFF2-40B4-BE49-F238E27FC236}">
                <a16:creationId xmlns:a16="http://schemas.microsoft.com/office/drawing/2014/main" id="{1D878AAE-A0EE-BE18-6A2C-BBAF11A4C930}"/>
              </a:ext>
            </a:extLst>
          </p:cNvPr>
          <p:cNvSpPr txBox="1">
            <a:spLocks/>
          </p:cNvSpPr>
          <p:nvPr/>
        </p:nvSpPr>
        <p:spPr>
          <a:xfrm>
            <a:off x="354040" y="1355835"/>
            <a:ext cx="1923897"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chemeClr val="tx1"/>
                </a:solidFill>
                <a:effectLst/>
                <a:uLnTx/>
                <a:uFillTx/>
                <a:latin typeface="Georgia" panose="02040502050405020303" pitchFamily="18" charset="0"/>
                <a:ea typeface="+mn-ea"/>
                <a:cs typeface="+mn-cs"/>
              </a:rPr>
              <a:t>How many pictures are there of musicians alive today?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chemeClr val="tx1"/>
                </a:solidFill>
                <a:effectLst/>
                <a:uLnTx/>
                <a:uFillTx/>
                <a:latin typeface="Georgia" panose="02040502050405020303" pitchFamily="18" charset="0"/>
                <a:ea typeface="+mn-ea"/>
                <a:cs typeface="+mn-cs"/>
              </a:rPr>
              <a:t> </a:t>
            </a:r>
            <a:endParaRPr kumimoji="0" lang="en-GB"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Musicians today will have lots of photographs of them! But there is only one known image of John </a:t>
            </a:r>
            <a:r>
              <a:rPr kumimoji="0" lang="en-GB" sz="1000" b="0" i="0" u="none" strike="noStrike" kern="1200" cap="none" spc="0" normalizeH="0" baseline="0" noProof="0" dirty="0" err="1">
                <a:ln>
                  <a:noFill/>
                </a:ln>
                <a:solidFill>
                  <a:schemeClr val="tx1"/>
                </a:solidFill>
                <a:effectLst/>
                <a:uLnTx/>
                <a:uFillTx/>
                <a:latin typeface="Georgia" panose="02040502050405020303" pitchFamily="18" charset="0"/>
                <a:ea typeface="+mn-ea"/>
                <a:cs typeface="+mn-cs"/>
              </a:rPr>
              <a:t>Blanke</a:t>
            </a:r>
            <a:r>
              <a:rPr kumimoji="0" lang="en-GB" sz="10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 He is the only Black Tudor whose name and image we know. This picture is a rare piece of evidence about his life. </a:t>
            </a: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TextBox 39">
            <a:extLst>
              <a:ext uri="{FF2B5EF4-FFF2-40B4-BE49-F238E27FC236}">
                <a16:creationId xmlns:a16="http://schemas.microsoft.com/office/drawing/2014/main" id="{3B200B8B-F068-0720-9128-54F5CE82E105}"/>
              </a:ext>
            </a:extLst>
          </p:cNvPr>
          <p:cNvSpPr txBox="1"/>
          <p:nvPr/>
        </p:nvSpPr>
        <p:spPr>
          <a:xfrm>
            <a:off x="2257409" y="576592"/>
            <a:ext cx="68414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00:47</a:t>
            </a:r>
          </a:p>
        </p:txBody>
      </p:sp>
      <p:sp>
        <p:nvSpPr>
          <p:cNvPr id="16" name="TextBox 15">
            <a:extLst>
              <a:ext uri="{FF2B5EF4-FFF2-40B4-BE49-F238E27FC236}">
                <a16:creationId xmlns:a16="http://schemas.microsoft.com/office/drawing/2014/main" id="{6F1D1D68-60B8-DA18-F392-88F7414D7658}"/>
              </a:ext>
            </a:extLst>
          </p:cNvPr>
          <p:cNvSpPr txBox="1"/>
          <p:nvPr/>
        </p:nvSpPr>
        <p:spPr>
          <a:xfrm>
            <a:off x="2263827" y="832571"/>
            <a:ext cx="1921385"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MISSING PIECE </a:t>
            </a:r>
          </a:p>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OF HISTORY</a:t>
            </a:r>
          </a:p>
        </p:txBody>
      </p:sp>
      <p:sp>
        <p:nvSpPr>
          <p:cNvPr id="33" name="TextBox 32">
            <a:extLst>
              <a:ext uri="{FF2B5EF4-FFF2-40B4-BE49-F238E27FC236}">
                <a16:creationId xmlns:a16="http://schemas.microsoft.com/office/drawing/2014/main" id="{4B5A00BD-CE0E-E390-1038-C16627AAF6E1}"/>
              </a:ext>
            </a:extLst>
          </p:cNvPr>
          <p:cNvSpPr txBox="1"/>
          <p:nvPr/>
        </p:nvSpPr>
        <p:spPr>
          <a:xfrm>
            <a:off x="2263827" y="1352830"/>
            <a:ext cx="1931810" cy="1846659"/>
          </a:xfrm>
          <a:prstGeom prst="rect">
            <a:avLst/>
          </a:prstGeom>
          <a:noFill/>
        </p:spPr>
        <p:txBody>
          <a:bodyPr wrap="square" rtlCol="0">
            <a:spAutoFit/>
          </a:bodyPr>
          <a:lstStyle/>
          <a:p>
            <a:r>
              <a:rPr lang="en-GB" sz="1100" i="1" dirty="0">
                <a:effectLst/>
                <a:latin typeface="Georgia" panose="02040502050405020303" pitchFamily="18" charset="0"/>
              </a:rPr>
              <a:t>Why might we know so little about people from the past? </a:t>
            </a:r>
          </a:p>
          <a:p>
            <a:endParaRPr lang="en-GB" sz="800" dirty="0"/>
          </a:p>
          <a:p>
            <a:r>
              <a:rPr lang="en-GB" sz="1000" dirty="0">
                <a:effectLst/>
                <a:latin typeface="Georgia" panose="02040502050405020303" pitchFamily="18" charset="0"/>
              </a:rPr>
              <a:t>We don’t have all the evidence from history because some documents, images, and stories are lost over time. We know much more about kings and queens than about people like John </a:t>
            </a:r>
            <a:r>
              <a:rPr lang="en-GB" sz="1000" dirty="0" err="1">
                <a:effectLst/>
                <a:latin typeface="Georgia" panose="02040502050405020303" pitchFamily="18" charset="0"/>
              </a:rPr>
              <a:t>Blanke</a:t>
            </a:r>
            <a:r>
              <a:rPr lang="en-GB" sz="1000" dirty="0">
                <a:effectLst/>
                <a:latin typeface="Georgia" panose="02040502050405020303" pitchFamily="18" charset="0"/>
              </a:rPr>
              <a:t>. </a:t>
            </a:r>
            <a:endParaRPr lang="en-GB" sz="1000" dirty="0"/>
          </a:p>
        </p:txBody>
      </p:sp>
      <p:sp>
        <p:nvSpPr>
          <p:cNvPr id="42" name="TextBox 41">
            <a:extLst>
              <a:ext uri="{FF2B5EF4-FFF2-40B4-BE49-F238E27FC236}">
                <a16:creationId xmlns:a16="http://schemas.microsoft.com/office/drawing/2014/main" id="{8E74FA18-D6B0-9347-7E34-F361B2E7415F}"/>
              </a:ext>
            </a:extLst>
          </p:cNvPr>
          <p:cNvSpPr txBox="1"/>
          <p:nvPr/>
        </p:nvSpPr>
        <p:spPr>
          <a:xfrm>
            <a:off x="4161321" y="576798"/>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2:10</a:t>
            </a:r>
          </a:p>
        </p:txBody>
      </p:sp>
      <p:sp>
        <p:nvSpPr>
          <p:cNvPr id="41" name="TextBox 40">
            <a:extLst>
              <a:ext uri="{FF2B5EF4-FFF2-40B4-BE49-F238E27FC236}">
                <a16:creationId xmlns:a16="http://schemas.microsoft.com/office/drawing/2014/main" id="{C17C64B9-CDAE-1C0C-40FD-86F04ECAB403}"/>
              </a:ext>
            </a:extLst>
          </p:cNvPr>
          <p:cNvSpPr txBox="1"/>
          <p:nvPr/>
        </p:nvSpPr>
        <p:spPr>
          <a:xfrm>
            <a:off x="4170720" y="827842"/>
            <a:ext cx="1234262"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IDENTIFYING JOHN BLANKE</a:t>
            </a:r>
          </a:p>
        </p:txBody>
      </p:sp>
      <p:sp>
        <p:nvSpPr>
          <p:cNvPr id="34" name="TextBox 33">
            <a:extLst>
              <a:ext uri="{FF2B5EF4-FFF2-40B4-BE49-F238E27FC236}">
                <a16:creationId xmlns:a16="http://schemas.microsoft.com/office/drawing/2014/main" id="{D7E4A9B6-B839-604A-052F-D0DC5D91E3DC}"/>
              </a:ext>
            </a:extLst>
          </p:cNvPr>
          <p:cNvSpPr txBox="1"/>
          <p:nvPr/>
        </p:nvSpPr>
        <p:spPr>
          <a:xfrm>
            <a:off x="4175153" y="1353801"/>
            <a:ext cx="1920847" cy="1846659"/>
          </a:xfrm>
          <a:prstGeom prst="rect">
            <a:avLst/>
          </a:prstGeom>
          <a:noFill/>
        </p:spPr>
        <p:txBody>
          <a:bodyPr wrap="square" rtlCol="0">
            <a:spAutoFit/>
          </a:bodyPr>
          <a:lstStyle/>
          <a:p>
            <a:r>
              <a:rPr lang="en-GB" sz="1100" i="1" dirty="0">
                <a:effectLst/>
                <a:latin typeface="Georgia" panose="02040502050405020303" pitchFamily="18" charset="0"/>
              </a:rPr>
              <a:t>Can you find something on John’s clothes that shows he worked for King Henry VIII? </a:t>
            </a:r>
            <a:endParaRPr lang="en-GB" sz="1100" dirty="0"/>
          </a:p>
          <a:p>
            <a:endParaRPr lang="en-GB" sz="800" dirty="0">
              <a:effectLst/>
              <a:latin typeface="Georgia" panose="02040502050405020303" pitchFamily="18" charset="0"/>
            </a:endParaRPr>
          </a:p>
          <a:p>
            <a:r>
              <a:rPr lang="en-GB" sz="1000" dirty="0">
                <a:effectLst/>
                <a:latin typeface="Georgia" panose="02040502050405020303" pitchFamily="18" charset="0"/>
              </a:rPr>
              <a:t>The letters “</a:t>
            </a:r>
            <a:r>
              <a:rPr lang="en-GB" sz="1000" b="1" dirty="0">
                <a:effectLst/>
                <a:latin typeface="Georgia" panose="02040502050405020303" pitchFamily="18" charset="0"/>
              </a:rPr>
              <a:t>HR</a:t>
            </a:r>
            <a:r>
              <a:rPr lang="en-GB" sz="1000" dirty="0">
                <a:effectLst/>
                <a:latin typeface="Georgia" panose="02040502050405020303" pitchFamily="18" charset="0"/>
              </a:rPr>
              <a:t>” on John’s tunic stand for “</a:t>
            </a:r>
            <a:r>
              <a:rPr lang="en-GB" sz="1000" b="1" dirty="0">
                <a:effectLst/>
                <a:latin typeface="Georgia" panose="02040502050405020303" pitchFamily="18" charset="0"/>
              </a:rPr>
              <a:t>Henry Rex</a:t>
            </a:r>
            <a:r>
              <a:rPr lang="en-GB" sz="1000" dirty="0">
                <a:effectLst/>
                <a:latin typeface="Georgia" panose="02040502050405020303" pitchFamily="18" charset="0"/>
              </a:rPr>
              <a:t>” (King Henry). Even today, the King or Queen of England uses the letter “R” to show they are the ruler. </a:t>
            </a:r>
            <a:endParaRPr lang="en-GB" sz="1000" dirty="0"/>
          </a:p>
        </p:txBody>
      </p:sp>
      <p:sp>
        <p:nvSpPr>
          <p:cNvPr id="44" name="TextBox 43">
            <a:extLst>
              <a:ext uri="{FF2B5EF4-FFF2-40B4-BE49-F238E27FC236}">
                <a16:creationId xmlns:a16="http://schemas.microsoft.com/office/drawing/2014/main" id="{4B73DAC7-6994-40CA-64B0-8C5A3BFCCF6A}"/>
              </a:ext>
            </a:extLst>
          </p:cNvPr>
          <p:cNvSpPr txBox="1"/>
          <p:nvPr/>
        </p:nvSpPr>
        <p:spPr>
          <a:xfrm>
            <a:off x="6082453" y="576923"/>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3:19</a:t>
            </a:r>
          </a:p>
        </p:txBody>
      </p:sp>
      <p:sp>
        <p:nvSpPr>
          <p:cNvPr id="43" name="TextBox 42">
            <a:extLst>
              <a:ext uri="{FF2B5EF4-FFF2-40B4-BE49-F238E27FC236}">
                <a16:creationId xmlns:a16="http://schemas.microsoft.com/office/drawing/2014/main" id="{D8786539-287E-123F-A106-789C4FA97497}"/>
              </a:ext>
            </a:extLst>
          </p:cNvPr>
          <p:cNvSpPr txBox="1"/>
          <p:nvPr/>
        </p:nvSpPr>
        <p:spPr>
          <a:xfrm>
            <a:off x="6069448" y="832277"/>
            <a:ext cx="1423718"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DIVERSITY IN TUDOR ENGLAND</a:t>
            </a:r>
          </a:p>
        </p:txBody>
      </p:sp>
      <p:sp>
        <p:nvSpPr>
          <p:cNvPr id="35" name="TextBox 34">
            <a:extLst>
              <a:ext uri="{FF2B5EF4-FFF2-40B4-BE49-F238E27FC236}">
                <a16:creationId xmlns:a16="http://schemas.microsoft.com/office/drawing/2014/main" id="{41F7739A-60DE-5F89-E5AE-75B4924301D9}"/>
              </a:ext>
            </a:extLst>
          </p:cNvPr>
          <p:cNvSpPr txBox="1"/>
          <p:nvPr/>
        </p:nvSpPr>
        <p:spPr>
          <a:xfrm>
            <a:off x="6092853" y="1351110"/>
            <a:ext cx="1931810" cy="1277273"/>
          </a:xfrm>
          <a:prstGeom prst="rect">
            <a:avLst/>
          </a:prstGeom>
          <a:noFill/>
        </p:spPr>
        <p:txBody>
          <a:bodyPr wrap="square" rtlCol="0">
            <a:spAutoFit/>
          </a:bodyPr>
          <a:lstStyle/>
          <a:p>
            <a:r>
              <a:rPr lang="en-GB" sz="1100" dirty="0">
                <a:effectLst/>
                <a:latin typeface="Georgia" panose="02040502050405020303" pitchFamily="18" charset="0"/>
              </a:rPr>
              <a:t>Remind students that people from many different parts of the world lived in Tudor England and worked in a variety of jobs— including important ones like John’s. </a:t>
            </a:r>
            <a:endParaRPr lang="en-GB" sz="1100" dirty="0"/>
          </a:p>
        </p:txBody>
      </p:sp>
      <p:sp>
        <p:nvSpPr>
          <p:cNvPr id="46" name="TextBox 45">
            <a:extLst>
              <a:ext uri="{FF2B5EF4-FFF2-40B4-BE49-F238E27FC236}">
                <a16:creationId xmlns:a16="http://schemas.microsoft.com/office/drawing/2014/main" id="{30415952-06D2-009D-ACC2-1454BED75BBE}"/>
              </a:ext>
            </a:extLst>
          </p:cNvPr>
          <p:cNvSpPr txBox="1"/>
          <p:nvPr/>
        </p:nvSpPr>
        <p:spPr>
          <a:xfrm>
            <a:off x="7984165" y="581760"/>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4:17</a:t>
            </a:r>
          </a:p>
        </p:txBody>
      </p:sp>
      <p:sp>
        <p:nvSpPr>
          <p:cNvPr id="45" name="TextBox 44">
            <a:extLst>
              <a:ext uri="{FF2B5EF4-FFF2-40B4-BE49-F238E27FC236}">
                <a16:creationId xmlns:a16="http://schemas.microsoft.com/office/drawing/2014/main" id="{EB5D1AD1-2107-3A21-E1EB-3657DB3EB6E5}"/>
              </a:ext>
            </a:extLst>
          </p:cNvPr>
          <p:cNvSpPr txBox="1"/>
          <p:nvPr/>
        </p:nvSpPr>
        <p:spPr>
          <a:xfrm>
            <a:off x="7986983" y="830465"/>
            <a:ext cx="1423718"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THE TRUMPET</a:t>
            </a:r>
          </a:p>
        </p:txBody>
      </p:sp>
      <p:sp>
        <p:nvSpPr>
          <p:cNvPr id="36" name="TextBox 35">
            <a:extLst>
              <a:ext uri="{FF2B5EF4-FFF2-40B4-BE49-F238E27FC236}">
                <a16:creationId xmlns:a16="http://schemas.microsoft.com/office/drawing/2014/main" id="{31509D55-C78A-FC54-DFB3-7E5B6B431047}"/>
              </a:ext>
            </a:extLst>
          </p:cNvPr>
          <p:cNvSpPr txBox="1"/>
          <p:nvPr/>
        </p:nvSpPr>
        <p:spPr>
          <a:xfrm>
            <a:off x="7996266" y="1107271"/>
            <a:ext cx="1931810" cy="1677382"/>
          </a:xfrm>
          <a:prstGeom prst="rect">
            <a:avLst/>
          </a:prstGeom>
          <a:noFill/>
        </p:spPr>
        <p:txBody>
          <a:bodyPr wrap="square" rtlCol="0">
            <a:spAutoFit/>
          </a:bodyPr>
          <a:lstStyle/>
          <a:p>
            <a:r>
              <a:rPr lang="en-GB" sz="1100" i="1" dirty="0">
                <a:effectLst/>
                <a:latin typeface="Georgia" panose="02040502050405020303" pitchFamily="18" charset="0"/>
              </a:rPr>
              <a:t>How does this object help tell John </a:t>
            </a:r>
            <a:r>
              <a:rPr lang="en-GB" sz="1100" i="1" dirty="0" err="1">
                <a:effectLst/>
                <a:latin typeface="Georgia" panose="02040502050405020303" pitchFamily="18" charset="0"/>
              </a:rPr>
              <a:t>Blanke’s</a:t>
            </a:r>
            <a:r>
              <a:rPr lang="en-GB" sz="1100" i="1" dirty="0">
                <a:effectLst/>
                <a:latin typeface="Georgia" panose="02040502050405020303" pitchFamily="18" charset="0"/>
              </a:rPr>
              <a:t> story?</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The trumpet was a very important instrument in royal ceremonies. It made a loud, powerful sound, and people who played it— like John —were seen as important and skilled. </a:t>
            </a:r>
            <a:endParaRPr lang="en-GB" sz="1000" dirty="0"/>
          </a:p>
        </p:txBody>
      </p:sp>
      <p:sp>
        <p:nvSpPr>
          <p:cNvPr id="48" name="TextBox 47">
            <a:extLst>
              <a:ext uri="{FF2B5EF4-FFF2-40B4-BE49-F238E27FC236}">
                <a16:creationId xmlns:a16="http://schemas.microsoft.com/office/drawing/2014/main" id="{3AAA2BF1-E90B-24B9-9BBC-3F7B25990BD4}"/>
              </a:ext>
            </a:extLst>
          </p:cNvPr>
          <p:cNvSpPr txBox="1"/>
          <p:nvPr/>
        </p:nvSpPr>
        <p:spPr>
          <a:xfrm>
            <a:off x="9894937" y="586494"/>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END</a:t>
            </a:r>
          </a:p>
        </p:txBody>
      </p:sp>
      <p:sp>
        <p:nvSpPr>
          <p:cNvPr id="47" name="TextBox 46">
            <a:extLst>
              <a:ext uri="{FF2B5EF4-FFF2-40B4-BE49-F238E27FC236}">
                <a16:creationId xmlns:a16="http://schemas.microsoft.com/office/drawing/2014/main" id="{CB8B6DD1-6DA0-52E9-6B11-410ED7CE27C0}"/>
              </a:ext>
            </a:extLst>
          </p:cNvPr>
          <p:cNvSpPr txBox="1"/>
          <p:nvPr/>
        </p:nvSpPr>
        <p:spPr>
          <a:xfrm>
            <a:off x="9888519" y="825574"/>
            <a:ext cx="1423718"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REMEMBERING JOHN BLANKE</a:t>
            </a:r>
          </a:p>
        </p:txBody>
      </p:sp>
      <p:sp>
        <p:nvSpPr>
          <p:cNvPr id="37" name="TextBox 36">
            <a:extLst>
              <a:ext uri="{FF2B5EF4-FFF2-40B4-BE49-F238E27FC236}">
                <a16:creationId xmlns:a16="http://schemas.microsoft.com/office/drawing/2014/main" id="{62286B8D-A1E3-01E3-0BB9-F2BD8E22908C}"/>
              </a:ext>
            </a:extLst>
          </p:cNvPr>
          <p:cNvSpPr txBox="1"/>
          <p:nvPr/>
        </p:nvSpPr>
        <p:spPr>
          <a:xfrm>
            <a:off x="9887285" y="1353255"/>
            <a:ext cx="1931810" cy="1677382"/>
          </a:xfrm>
          <a:prstGeom prst="rect">
            <a:avLst/>
          </a:prstGeom>
          <a:noFill/>
        </p:spPr>
        <p:txBody>
          <a:bodyPr wrap="square" rtlCol="0">
            <a:spAutoFit/>
          </a:bodyPr>
          <a:lstStyle/>
          <a:p>
            <a:r>
              <a:rPr lang="en-GB" sz="1100" i="1" dirty="0">
                <a:effectLst/>
                <a:latin typeface="Georgia" panose="02040502050405020303" pitchFamily="18" charset="0"/>
              </a:rPr>
              <a:t>Why should we remember John </a:t>
            </a:r>
            <a:r>
              <a:rPr lang="en-GB" sz="1100" i="1" dirty="0" err="1">
                <a:effectLst/>
                <a:latin typeface="Georgia" panose="02040502050405020303" pitchFamily="18" charset="0"/>
              </a:rPr>
              <a:t>Blanke</a:t>
            </a:r>
            <a:r>
              <a:rPr lang="en-GB" sz="1100" i="1" dirty="0">
                <a:effectLst/>
                <a:latin typeface="Georgia" panose="02040502050405020303" pitchFamily="18" charset="0"/>
              </a:rPr>
              <a:t> today? </a:t>
            </a:r>
          </a:p>
          <a:p>
            <a:endParaRPr lang="en-GB" sz="800" dirty="0"/>
          </a:p>
          <a:p>
            <a:r>
              <a:rPr lang="en-GB" sz="1000" dirty="0">
                <a:effectLst/>
                <a:latin typeface="Georgia" panose="02040502050405020303" pitchFamily="18" charset="0"/>
              </a:rPr>
              <a:t>John’s story shows us that Black people lived and worked in Tudor England. His job as a royal trumpeter proves that people from different backgrounds could hold important and respected roles. </a:t>
            </a:r>
            <a:endParaRPr lang="en-GB" sz="1000" dirty="0"/>
          </a:p>
        </p:txBody>
      </p:sp>
      <p:sp>
        <p:nvSpPr>
          <p:cNvPr id="55" name="TextBox 54">
            <a:extLst>
              <a:ext uri="{FF2B5EF4-FFF2-40B4-BE49-F238E27FC236}">
                <a16:creationId xmlns:a16="http://schemas.microsoft.com/office/drawing/2014/main" id="{EF7526AE-D2D0-763D-C55D-C6578C4A6305}"/>
              </a:ext>
            </a:extLst>
          </p:cNvPr>
          <p:cNvSpPr txBox="1"/>
          <p:nvPr/>
        </p:nvSpPr>
        <p:spPr>
          <a:xfrm>
            <a:off x="4100156" y="3906226"/>
            <a:ext cx="4039399" cy="400110"/>
          </a:xfrm>
          <a:prstGeom prst="rect">
            <a:avLst/>
          </a:prstGeom>
          <a:noFill/>
        </p:spPr>
        <p:txBody>
          <a:bodyPr wrap="square" lIns="91440" tIns="45720" rIns="91440" bIns="45720" rtlCol="0" anchor="t">
            <a:spAutoFit/>
          </a:bodyPr>
          <a:lstStyle/>
          <a:p>
            <a:pPr algn="ctr"/>
            <a:r>
              <a:rPr lang="en-US" sz="2000" b="1" dirty="0">
                <a:solidFill>
                  <a:srgbClr val="CC1632"/>
                </a:solidFill>
                <a:latin typeface="Gill Sans Nova Cond"/>
                <a:ea typeface="Open Sans Condensed" panose="020B0306030504020204" pitchFamily="34" charset="0"/>
                <a:cs typeface="Open Sans Condensed" panose="020B0306030504020204" pitchFamily="34" charset="0"/>
              </a:rPr>
              <a:t>AFTER WATCHING</a:t>
            </a:r>
          </a:p>
        </p:txBody>
      </p:sp>
      <p:sp>
        <p:nvSpPr>
          <p:cNvPr id="14" name="TextBox 13">
            <a:extLst>
              <a:ext uri="{FF2B5EF4-FFF2-40B4-BE49-F238E27FC236}">
                <a16:creationId xmlns:a16="http://schemas.microsoft.com/office/drawing/2014/main" id="{B2297589-5050-7914-6656-DB0CD71950DC}"/>
              </a:ext>
            </a:extLst>
          </p:cNvPr>
          <p:cNvSpPr txBox="1"/>
          <p:nvPr/>
        </p:nvSpPr>
        <p:spPr>
          <a:xfrm>
            <a:off x="367716" y="4383231"/>
            <a:ext cx="2019883"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HOW DO WE KNOW?</a:t>
            </a:r>
          </a:p>
        </p:txBody>
      </p:sp>
      <p:sp>
        <p:nvSpPr>
          <p:cNvPr id="15" name="TextBox 14">
            <a:extLst>
              <a:ext uri="{FF2B5EF4-FFF2-40B4-BE49-F238E27FC236}">
                <a16:creationId xmlns:a16="http://schemas.microsoft.com/office/drawing/2014/main" id="{8870A835-A54D-B6D3-11A8-7EB36705887A}"/>
              </a:ext>
            </a:extLst>
          </p:cNvPr>
          <p:cNvSpPr txBox="1"/>
          <p:nvPr/>
        </p:nvSpPr>
        <p:spPr>
          <a:xfrm>
            <a:off x="363372" y="4653139"/>
            <a:ext cx="5262134" cy="1692771"/>
          </a:xfrm>
          <a:prstGeom prst="rect">
            <a:avLst/>
          </a:prstGeom>
          <a:noFill/>
        </p:spPr>
        <p:txBody>
          <a:bodyPr wrap="square" rtlCol="0">
            <a:spAutoFit/>
          </a:bodyPr>
          <a:lstStyle/>
          <a:p>
            <a:r>
              <a:rPr lang="en-GB" sz="1100" dirty="0">
                <a:effectLst/>
                <a:latin typeface="Georgia" panose="02040502050405020303" pitchFamily="18" charset="0"/>
              </a:rPr>
              <a:t>Introduce the idea of a </a:t>
            </a:r>
            <a:r>
              <a:rPr lang="en-GB" sz="1100" b="1" dirty="0">
                <a:effectLst/>
                <a:latin typeface="Georgia" panose="02040502050405020303" pitchFamily="18" charset="0"/>
              </a:rPr>
              <a:t>historical source</a:t>
            </a:r>
            <a:r>
              <a:rPr lang="en-GB" sz="1100" dirty="0">
                <a:effectLst/>
                <a:latin typeface="Georgia" panose="02040502050405020303" pitchFamily="18" charset="0"/>
              </a:rPr>
              <a:t>—something historians use to study the past. Explain that </a:t>
            </a:r>
            <a:r>
              <a:rPr lang="en-GB" sz="1100" b="1" dirty="0">
                <a:effectLst/>
                <a:latin typeface="Georgia" panose="02040502050405020303" pitchFamily="18" charset="0"/>
              </a:rPr>
              <a:t>evidence </a:t>
            </a:r>
            <a:r>
              <a:rPr lang="en-GB" sz="1100" dirty="0">
                <a:effectLst/>
                <a:latin typeface="Georgia" panose="02040502050405020303" pitchFamily="18" charset="0"/>
              </a:rPr>
              <a:t>is the information we get from these sources to understand and explain history.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A supporting PowerPoint presentation is available to help students study the sources shown in the video, including the </a:t>
            </a:r>
            <a:r>
              <a:rPr lang="en-GB" sz="1100" i="1" dirty="0">
                <a:effectLst/>
                <a:latin typeface="Georgia" panose="02040502050405020303" pitchFamily="18" charset="0"/>
              </a:rPr>
              <a:t>Westminster Tournament Roll </a:t>
            </a:r>
            <a:r>
              <a:rPr lang="en-GB" sz="1100" dirty="0">
                <a:effectLst/>
                <a:latin typeface="Georgia" panose="02040502050405020303" pitchFamily="18" charset="0"/>
              </a:rPr>
              <a:t>and</a:t>
            </a:r>
          </a:p>
          <a:p>
            <a:r>
              <a:rPr lang="en-GB" sz="1100" dirty="0">
                <a:effectLst/>
                <a:latin typeface="Georgia" panose="02040502050405020303" pitchFamily="18" charset="0"/>
              </a:rPr>
              <a:t>John </a:t>
            </a:r>
            <a:r>
              <a:rPr lang="en-GB" sz="1100" dirty="0" err="1">
                <a:effectLst/>
                <a:latin typeface="Georgia" panose="02040502050405020303" pitchFamily="18" charset="0"/>
              </a:rPr>
              <a:t>Blanke’s</a:t>
            </a:r>
            <a:r>
              <a:rPr lang="en-GB" sz="1100" dirty="0">
                <a:effectLst/>
                <a:latin typeface="Georgia" panose="02040502050405020303" pitchFamily="18" charset="0"/>
              </a:rPr>
              <a:t> letter asking for a pay rise. </a:t>
            </a:r>
            <a:endParaRPr lang="en-GB" sz="1100" dirty="0"/>
          </a:p>
          <a:p>
            <a:endParaRPr lang="en-GB" sz="800" dirty="0">
              <a:latin typeface="Georgia" panose="02040502050405020303" pitchFamily="18" charset="0"/>
            </a:endParaRPr>
          </a:p>
          <a:p>
            <a:r>
              <a:rPr lang="en-GB" sz="1100" dirty="0">
                <a:effectLst/>
                <a:latin typeface="Georgia" panose="02040502050405020303" pitchFamily="18" charset="0"/>
              </a:rPr>
              <a:t>These activities help students explore how sources shape what we know about historical figures. </a:t>
            </a:r>
            <a:endParaRPr lang="en-GB" sz="1100" dirty="0">
              <a:latin typeface="Georgia" panose="02040502050405020303" pitchFamily="18" charset="0"/>
            </a:endParaRPr>
          </a:p>
        </p:txBody>
      </p:sp>
      <p:sp>
        <p:nvSpPr>
          <p:cNvPr id="49" name="TextBox 48">
            <a:extLst>
              <a:ext uri="{FF2B5EF4-FFF2-40B4-BE49-F238E27FC236}">
                <a16:creationId xmlns:a16="http://schemas.microsoft.com/office/drawing/2014/main" id="{F3F0488A-90F4-96E5-DD0F-DF81749E2BC9}"/>
              </a:ext>
            </a:extLst>
          </p:cNvPr>
          <p:cNvSpPr txBox="1"/>
          <p:nvPr/>
        </p:nvSpPr>
        <p:spPr>
          <a:xfrm>
            <a:off x="6092853" y="4383230"/>
            <a:ext cx="2019883"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KNOWLEDGE SUMMARY</a:t>
            </a:r>
          </a:p>
        </p:txBody>
      </p:sp>
      <p:sp>
        <p:nvSpPr>
          <p:cNvPr id="27" name="TextBox 26">
            <a:extLst>
              <a:ext uri="{FF2B5EF4-FFF2-40B4-BE49-F238E27FC236}">
                <a16:creationId xmlns:a16="http://schemas.microsoft.com/office/drawing/2014/main" id="{ACDD6163-759D-C4C0-72E1-40EF15144493}"/>
              </a:ext>
            </a:extLst>
          </p:cNvPr>
          <p:cNvSpPr txBox="1"/>
          <p:nvPr/>
        </p:nvSpPr>
        <p:spPr>
          <a:xfrm>
            <a:off x="6178550" y="4652841"/>
            <a:ext cx="5246749"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a:effectLst/>
                <a:latin typeface="Georgia" panose="02040502050405020303" pitchFamily="18" charset="0"/>
              </a:rPr>
              <a:t>John </a:t>
            </a:r>
            <a:r>
              <a:rPr lang="en-GB" sz="1100" dirty="0" err="1">
                <a:effectLst/>
                <a:latin typeface="Georgia" panose="02040502050405020303" pitchFamily="18" charset="0"/>
              </a:rPr>
              <a:t>Blanke</a:t>
            </a:r>
            <a:r>
              <a:rPr lang="en-GB" sz="1100" dirty="0">
                <a:effectLst/>
                <a:latin typeface="Georgia" panose="02040502050405020303" pitchFamily="18" charset="0"/>
              </a:rPr>
              <a:t> is a significant individual.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Tudor England was more diverse than many people realise. People from Africa, Asia and other parts of the world lived and worked in England.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John </a:t>
            </a:r>
            <a:r>
              <a:rPr lang="en-GB" sz="1100" dirty="0" err="1">
                <a:effectLst/>
                <a:latin typeface="Georgia" panose="02040502050405020303" pitchFamily="18" charset="0"/>
              </a:rPr>
              <a:t>Blanke</a:t>
            </a:r>
            <a:r>
              <a:rPr lang="en-GB" sz="1100" dirty="0">
                <a:effectLst/>
                <a:latin typeface="Georgia" panose="02040502050405020303" pitchFamily="18" charset="0"/>
              </a:rPr>
              <a:t> is the only known Black Tudor with both an image and a</a:t>
            </a:r>
            <a:br>
              <a:rPr lang="en-GB" sz="1100" dirty="0">
                <a:effectLst/>
                <a:latin typeface="Georgia" panose="02040502050405020303" pitchFamily="18" charset="0"/>
              </a:rPr>
            </a:br>
            <a:r>
              <a:rPr lang="en-GB" sz="1100" dirty="0">
                <a:effectLst/>
                <a:latin typeface="Georgia" panose="02040502050405020303" pitchFamily="18" charset="0"/>
              </a:rPr>
              <a:t>recorded name.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He was a respected musician who played the trumpet for King Henry VIII and performed at special events, including the Westminster Tournament of 1511. </a:t>
            </a:r>
            <a:endParaRPr lang="en-GB" sz="1100" dirty="0"/>
          </a:p>
        </p:txBody>
      </p:sp>
      <p:sp>
        <p:nvSpPr>
          <p:cNvPr id="52" name="TextBox 51">
            <a:extLst>
              <a:ext uri="{FF2B5EF4-FFF2-40B4-BE49-F238E27FC236}">
                <a16:creationId xmlns:a16="http://schemas.microsoft.com/office/drawing/2014/main" id="{0A3B2F5A-0860-A53F-AED3-3833DAA0F47C}"/>
              </a:ext>
            </a:extLst>
          </p:cNvPr>
          <p:cNvSpPr txBox="1"/>
          <p:nvPr/>
        </p:nvSpPr>
        <p:spPr>
          <a:xfrm>
            <a:off x="371966" y="6492635"/>
            <a:ext cx="7994793" cy="215444"/>
          </a:xfrm>
          <a:prstGeom prst="rect">
            <a:avLst/>
          </a:prstGeom>
          <a:noFill/>
        </p:spPr>
        <p:txBody>
          <a:bodyPr wrap="square" rtlCol="0">
            <a:spAutoFit/>
          </a:bodyPr>
          <a:lstStyle/>
          <a:p>
            <a:r>
              <a:rPr lang="en-GB" sz="800" dirty="0">
                <a:effectLst/>
                <a:latin typeface="Georgia" panose="02040502050405020303" pitchFamily="18" charset="0"/>
              </a:rPr>
              <a:t>Image credit: College of Arms MS Westminster Tournament Roll, 1511, membrane 28. Reproduced by permission of the Kings, Heralds and Pursuivants of Arms. </a:t>
            </a:r>
            <a:endParaRPr lang="en-GB" sz="800" dirty="0"/>
          </a:p>
        </p:txBody>
      </p:sp>
      <p:sp>
        <p:nvSpPr>
          <p:cNvPr id="2" name="Rectangle 1">
            <a:extLst>
              <a:ext uri="{FF2B5EF4-FFF2-40B4-BE49-F238E27FC236}">
                <a16:creationId xmlns:a16="http://schemas.microsoft.com/office/drawing/2014/main" id="{4BDF63D0-DA15-2A16-391E-BDA0AD2AF499}"/>
              </a:ext>
              <a:ext uri="{C183D7F6-B498-43B3-948B-1728B52AA6E4}">
                <adec:decorative xmlns:adec="http://schemas.microsoft.com/office/drawing/2017/decorative" val="1"/>
              </a:ext>
            </a:extLst>
          </p:cNvPr>
          <p:cNvSpPr/>
          <p:nvPr/>
        </p:nvSpPr>
        <p:spPr>
          <a:xfrm>
            <a:off x="453747" y="302038"/>
            <a:ext cx="47381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59748-F427-6A97-53CA-846C15125886}"/>
              </a:ext>
              <a:ext uri="{C183D7F6-B498-43B3-948B-1728B52AA6E4}">
                <adec:decorative xmlns:adec="http://schemas.microsoft.com/office/drawing/2017/decorative" val="1"/>
              </a:ext>
            </a:extLst>
          </p:cNvPr>
          <p:cNvSpPr/>
          <p:nvPr/>
        </p:nvSpPr>
        <p:spPr>
          <a:xfrm>
            <a:off x="453747" y="3980852"/>
            <a:ext cx="473818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5CE640-FCED-6B2A-367D-7EE3839FEF91}"/>
              </a:ext>
              <a:ext uri="{C183D7F6-B498-43B3-948B-1728B52AA6E4}">
                <adec:decorative xmlns:adec="http://schemas.microsoft.com/office/drawing/2017/decorative" val="1"/>
              </a:ext>
            </a:extLst>
          </p:cNvPr>
          <p:cNvSpPr/>
          <p:nvPr/>
        </p:nvSpPr>
        <p:spPr>
          <a:xfrm>
            <a:off x="7016401" y="300174"/>
            <a:ext cx="4738182"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577806-28A1-EBA8-AB48-59848CB9A520}"/>
              </a:ext>
              <a:ext uri="{C183D7F6-B498-43B3-948B-1728B52AA6E4}">
                <adec:decorative xmlns:adec="http://schemas.microsoft.com/office/drawing/2017/decorative" val="1"/>
              </a:ext>
            </a:extLst>
          </p:cNvPr>
          <p:cNvSpPr/>
          <p:nvPr/>
        </p:nvSpPr>
        <p:spPr>
          <a:xfrm>
            <a:off x="7011222" y="3980852"/>
            <a:ext cx="473818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Illustration of a Tudor-era sailing ship.">
            <a:extLst>
              <a:ext uri="{FF2B5EF4-FFF2-40B4-BE49-F238E27FC236}">
                <a16:creationId xmlns:a16="http://schemas.microsoft.com/office/drawing/2014/main" id="{79B0F9FA-8AC7-4B25-28EB-DCEE798B33DD}"/>
              </a:ext>
            </a:extLst>
          </p:cNvPr>
          <p:cNvPicPr>
            <a:picLocks noChangeAspect="1"/>
          </p:cNvPicPr>
          <p:nvPr/>
        </p:nvPicPr>
        <p:blipFill rotWithShape="1">
          <a:blip r:embed="rId4"/>
          <a:srcRect b="11312"/>
          <a:stretch/>
        </p:blipFill>
        <p:spPr>
          <a:xfrm>
            <a:off x="8333130" y="2429949"/>
            <a:ext cx="2334870" cy="1739267"/>
          </a:xfrm>
          <a:prstGeom prst="rect">
            <a:avLst/>
          </a:prstGeom>
        </p:spPr>
      </p:pic>
    </p:spTree>
    <p:extLst>
      <p:ext uri="{BB962C8B-B14F-4D97-AF65-F5344CB8AC3E}">
        <p14:creationId xmlns:p14="http://schemas.microsoft.com/office/powerpoint/2010/main" val="2653748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826</Words>
  <Application>Microsoft Office PowerPoint</Application>
  <PresentationFormat>Widescreen</PresentationFormat>
  <Paragraphs>72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Georgia</vt:lpstr>
      <vt:lpstr>Gill Sans Nova Cond</vt:lpstr>
      <vt:lpstr>Office Theme</vt:lpstr>
      <vt:lpstr>WATCH-ALONG GUIDE</vt:lpstr>
      <vt:lpstr>WHILE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cwalsh26.307</dc:creator>
  <cp:lastModifiedBy>Rosie Cooper</cp:lastModifiedBy>
  <cp:revision>61</cp:revision>
  <dcterms:created xsi:type="dcterms:W3CDTF">2025-03-26T20:00:24Z</dcterms:created>
  <dcterms:modified xsi:type="dcterms:W3CDTF">2025-03-28T13:56:57Z</dcterms:modified>
</cp:coreProperties>
</file>