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259" r:id="rId6"/>
    <p:sldId id="257" r:id="rId7"/>
    <p:sldId id="294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Teunis" initials="JT" lastIdx="1" clrIdx="0">
    <p:extLst>
      <p:ext uri="{19B8F6BF-5375-455C-9EA6-DF929625EA0E}">
        <p15:presenceInfo xmlns:p15="http://schemas.microsoft.com/office/powerpoint/2012/main" userId="S::Jay.Teunis@hrp.org.uk::bbc09ff3-a8c7-4251-bdb9-938bd180a3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AFBC"/>
    <a:srgbClr val="A0AFA5"/>
    <a:srgbClr val="B5A7BF"/>
    <a:srgbClr val="DBA7B1"/>
    <a:srgbClr val="EAC4A9"/>
    <a:srgbClr val="F1DCB9"/>
    <a:srgbClr val="DCA74E"/>
    <a:srgbClr val="E3B971"/>
    <a:srgbClr val="EACB94"/>
    <a:srgbClr val="CA6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D0AA8-6D41-4D28-B878-A9B6CB36C7E0}" v="1" dt="2025-03-07T08:55:36.923"/>
    <p1510:client id="{7ACD478D-D3C4-C835-D3F3-543BE7A64F32}" v="14" dt="2025-03-06T11:16:32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1" autoAdjust="0"/>
    <p:restoredTop sz="86458" autoAdjust="0"/>
  </p:normalViewPr>
  <p:slideViewPr>
    <p:cSldViewPr snapToGrid="0" showGuides="1">
      <p:cViewPr varScale="1">
        <p:scale>
          <a:sx n="71" d="100"/>
          <a:sy n="71" d="100"/>
        </p:scale>
        <p:origin x="51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3" d="100"/>
        <a:sy n="153" d="100"/>
      </p:scale>
      <p:origin x="0" y="0"/>
    </p:cViewPr>
  </p:sorterViewPr>
  <p:notesViewPr>
    <p:cSldViewPr snapToGrid="0" showGuides="1">
      <p:cViewPr varScale="1">
        <p:scale>
          <a:sx n="168" d="100"/>
          <a:sy n="168" d="100"/>
        </p:scale>
        <p:origin x="543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Kirk" userId="5a1cd90d-c44e-4c4e-a9eb-d7cb39353a97" providerId="ADAL" clId="{A1A3FDB3-00A8-4DA9-802A-D90DDCAA3896}"/>
    <pc:docChg chg="modSld">
      <pc:chgData name="Claire Kirk" userId="5a1cd90d-c44e-4c4e-a9eb-d7cb39353a97" providerId="ADAL" clId="{A1A3FDB3-00A8-4DA9-802A-D90DDCAA3896}" dt="2025-01-10T12:13:01.465" v="64" actId="962"/>
      <pc:docMkLst>
        <pc:docMk/>
      </pc:docMkLst>
      <pc:sldChg chg="modSp mod">
        <pc:chgData name="Claire Kirk" userId="5a1cd90d-c44e-4c4e-a9eb-d7cb39353a97" providerId="ADAL" clId="{A1A3FDB3-00A8-4DA9-802A-D90DDCAA3896}" dt="2025-01-10T12:11:22.103" v="6" actId="962"/>
        <pc:sldMkLst>
          <pc:docMk/>
          <pc:sldMk cId="454085306" sldId="301"/>
        </pc:sldMkLst>
        <pc:spChg chg="mod">
          <ac:chgData name="Claire Kirk" userId="5a1cd90d-c44e-4c4e-a9eb-d7cb39353a97" providerId="ADAL" clId="{A1A3FDB3-00A8-4DA9-802A-D90DDCAA3896}" dt="2025-01-10T12:11:21.509" v="4" actId="962"/>
          <ac:spMkLst>
            <pc:docMk/>
            <pc:sldMk cId="454085306" sldId="301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1:22.103" v="6" actId="962"/>
          <ac:spMkLst>
            <pc:docMk/>
            <pc:sldMk cId="454085306" sldId="301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1:27.770" v="10" actId="962"/>
        <pc:sldMkLst>
          <pc:docMk/>
          <pc:sldMk cId="2211174389" sldId="302"/>
        </pc:sldMkLst>
        <pc:spChg chg="mod">
          <ac:chgData name="Claire Kirk" userId="5a1cd90d-c44e-4c4e-a9eb-d7cb39353a97" providerId="ADAL" clId="{A1A3FDB3-00A8-4DA9-802A-D90DDCAA3896}" dt="2025-01-10T12:11:27.146" v="8" actId="962"/>
          <ac:spMkLst>
            <pc:docMk/>
            <pc:sldMk cId="2211174389" sldId="302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1:27.770" v="10" actId="962"/>
          <ac:spMkLst>
            <pc:docMk/>
            <pc:sldMk cId="2211174389" sldId="302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1:32.884" v="14" actId="962"/>
        <pc:sldMkLst>
          <pc:docMk/>
          <pc:sldMk cId="4134268480" sldId="303"/>
        </pc:sldMkLst>
        <pc:spChg chg="mod">
          <ac:chgData name="Claire Kirk" userId="5a1cd90d-c44e-4c4e-a9eb-d7cb39353a97" providerId="ADAL" clId="{A1A3FDB3-00A8-4DA9-802A-D90DDCAA3896}" dt="2025-01-10T12:11:32.275" v="12" actId="962"/>
          <ac:spMkLst>
            <pc:docMk/>
            <pc:sldMk cId="4134268480" sldId="303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1:32.884" v="14" actId="962"/>
          <ac:spMkLst>
            <pc:docMk/>
            <pc:sldMk cId="4134268480" sldId="303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1:41.606" v="18" actId="962"/>
        <pc:sldMkLst>
          <pc:docMk/>
          <pc:sldMk cId="1025612003" sldId="304"/>
        </pc:sldMkLst>
        <pc:spChg chg="mod">
          <ac:chgData name="Claire Kirk" userId="5a1cd90d-c44e-4c4e-a9eb-d7cb39353a97" providerId="ADAL" clId="{A1A3FDB3-00A8-4DA9-802A-D90DDCAA3896}" dt="2025-01-10T12:11:40.939" v="16" actId="962"/>
          <ac:spMkLst>
            <pc:docMk/>
            <pc:sldMk cId="1025612003" sldId="304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1:41.606" v="18" actId="962"/>
          <ac:spMkLst>
            <pc:docMk/>
            <pc:sldMk cId="1025612003" sldId="304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1:47.150" v="22" actId="962"/>
        <pc:sldMkLst>
          <pc:docMk/>
          <pc:sldMk cId="1428628200" sldId="305"/>
        </pc:sldMkLst>
        <pc:spChg chg="mod">
          <ac:chgData name="Claire Kirk" userId="5a1cd90d-c44e-4c4e-a9eb-d7cb39353a97" providerId="ADAL" clId="{A1A3FDB3-00A8-4DA9-802A-D90DDCAA3896}" dt="2025-01-10T12:11:46.589" v="20" actId="962"/>
          <ac:spMkLst>
            <pc:docMk/>
            <pc:sldMk cId="1428628200" sldId="305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1:47.150" v="22" actId="962"/>
          <ac:spMkLst>
            <pc:docMk/>
            <pc:sldMk cId="1428628200" sldId="305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1:53.370" v="28" actId="962"/>
        <pc:sldMkLst>
          <pc:docMk/>
          <pc:sldMk cId="2505479366" sldId="306"/>
        </pc:sldMkLst>
        <pc:spChg chg="mod">
          <ac:chgData name="Claire Kirk" userId="5a1cd90d-c44e-4c4e-a9eb-d7cb39353a97" providerId="ADAL" clId="{A1A3FDB3-00A8-4DA9-802A-D90DDCAA3896}" dt="2025-01-10T12:11:52.270" v="24" actId="962"/>
          <ac:spMkLst>
            <pc:docMk/>
            <pc:sldMk cId="2505479366" sldId="306"/>
            <ac:spMk id="6" creationId="{11AA948A-5D92-234A-877B-0422EAFFDAA3}"/>
          </ac:spMkLst>
        </pc:spChg>
        <pc:spChg chg="mod">
          <ac:chgData name="Claire Kirk" userId="5a1cd90d-c44e-4c4e-a9eb-d7cb39353a97" providerId="ADAL" clId="{A1A3FDB3-00A8-4DA9-802A-D90DDCAA3896}" dt="2025-01-10T12:11:52.873" v="26" actId="962"/>
          <ac:spMkLst>
            <pc:docMk/>
            <pc:sldMk cId="2505479366" sldId="306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1:53.370" v="28" actId="962"/>
          <ac:spMkLst>
            <pc:docMk/>
            <pc:sldMk cId="2505479366" sldId="306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02.895" v="32" actId="962"/>
        <pc:sldMkLst>
          <pc:docMk/>
          <pc:sldMk cId="151476292" sldId="307"/>
        </pc:sldMkLst>
        <pc:spChg chg="mod">
          <ac:chgData name="Claire Kirk" userId="5a1cd90d-c44e-4c4e-a9eb-d7cb39353a97" providerId="ADAL" clId="{A1A3FDB3-00A8-4DA9-802A-D90DDCAA3896}" dt="2025-01-10T12:12:02.419" v="30" actId="962"/>
          <ac:spMkLst>
            <pc:docMk/>
            <pc:sldMk cId="151476292" sldId="307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02.895" v="32" actId="962"/>
          <ac:spMkLst>
            <pc:docMk/>
            <pc:sldMk cId="151476292" sldId="307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45.825" v="60" actId="962"/>
        <pc:sldMkLst>
          <pc:docMk/>
          <pc:sldMk cId="2384473739" sldId="308"/>
        </pc:sldMkLst>
        <pc:spChg chg="mod">
          <ac:chgData name="Claire Kirk" userId="5a1cd90d-c44e-4c4e-a9eb-d7cb39353a97" providerId="ADAL" clId="{A1A3FDB3-00A8-4DA9-802A-D90DDCAA3896}" dt="2025-01-10T12:12:45.333" v="58" actId="962"/>
          <ac:spMkLst>
            <pc:docMk/>
            <pc:sldMk cId="2384473739" sldId="308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45.825" v="60" actId="962"/>
          <ac:spMkLst>
            <pc:docMk/>
            <pc:sldMk cId="2384473739" sldId="308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08.996" v="36" actId="962"/>
        <pc:sldMkLst>
          <pc:docMk/>
          <pc:sldMk cId="756236970" sldId="309"/>
        </pc:sldMkLst>
        <pc:spChg chg="mod">
          <ac:chgData name="Claire Kirk" userId="5a1cd90d-c44e-4c4e-a9eb-d7cb39353a97" providerId="ADAL" clId="{A1A3FDB3-00A8-4DA9-802A-D90DDCAA3896}" dt="2025-01-10T12:12:08.359" v="34" actId="962"/>
          <ac:spMkLst>
            <pc:docMk/>
            <pc:sldMk cId="756236970" sldId="309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08.996" v="36" actId="962"/>
          <ac:spMkLst>
            <pc:docMk/>
            <pc:sldMk cId="756236970" sldId="309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14.974" v="40" actId="962"/>
        <pc:sldMkLst>
          <pc:docMk/>
          <pc:sldMk cId="1569976007" sldId="310"/>
        </pc:sldMkLst>
        <pc:spChg chg="mod">
          <ac:chgData name="Claire Kirk" userId="5a1cd90d-c44e-4c4e-a9eb-d7cb39353a97" providerId="ADAL" clId="{A1A3FDB3-00A8-4DA9-802A-D90DDCAA3896}" dt="2025-01-10T12:12:14.458" v="38" actId="962"/>
          <ac:spMkLst>
            <pc:docMk/>
            <pc:sldMk cId="1569976007" sldId="310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14.974" v="40" actId="962"/>
          <ac:spMkLst>
            <pc:docMk/>
            <pc:sldMk cId="1569976007" sldId="310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20.193" v="44" actId="962"/>
        <pc:sldMkLst>
          <pc:docMk/>
          <pc:sldMk cId="689648453" sldId="311"/>
        </pc:sldMkLst>
        <pc:spChg chg="mod">
          <ac:chgData name="Claire Kirk" userId="5a1cd90d-c44e-4c4e-a9eb-d7cb39353a97" providerId="ADAL" clId="{A1A3FDB3-00A8-4DA9-802A-D90DDCAA3896}" dt="2025-01-10T12:12:19.648" v="42" actId="962"/>
          <ac:spMkLst>
            <pc:docMk/>
            <pc:sldMk cId="689648453" sldId="311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20.193" v="44" actId="962"/>
          <ac:spMkLst>
            <pc:docMk/>
            <pc:sldMk cId="689648453" sldId="311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3:01.465" v="64" actId="962"/>
        <pc:sldMkLst>
          <pc:docMk/>
          <pc:sldMk cId="3117382355" sldId="312"/>
        </pc:sldMkLst>
        <pc:spChg chg="mod">
          <ac:chgData name="Claire Kirk" userId="5a1cd90d-c44e-4c4e-a9eb-d7cb39353a97" providerId="ADAL" clId="{A1A3FDB3-00A8-4DA9-802A-D90DDCAA3896}" dt="2025-01-10T12:13:00.936" v="62" actId="962"/>
          <ac:spMkLst>
            <pc:docMk/>
            <pc:sldMk cId="3117382355" sldId="312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3:01.465" v="64" actId="962"/>
          <ac:spMkLst>
            <pc:docMk/>
            <pc:sldMk cId="3117382355" sldId="312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24.946" v="48" actId="962"/>
        <pc:sldMkLst>
          <pc:docMk/>
          <pc:sldMk cId="828847607" sldId="313"/>
        </pc:sldMkLst>
        <pc:spChg chg="mod">
          <ac:chgData name="Claire Kirk" userId="5a1cd90d-c44e-4c4e-a9eb-d7cb39353a97" providerId="ADAL" clId="{A1A3FDB3-00A8-4DA9-802A-D90DDCAA3896}" dt="2025-01-10T12:12:24.317" v="46" actId="962"/>
          <ac:spMkLst>
            <pc:docMk/>
            <pc:sldMk cId="828847607" sldId="313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24.946" v="48" actId="962"/>
          <ac:spMkLst>
            <pc:docMk/>
            <pc:sldMk cId="828847607" sldId="313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30.783" v="52" actId="962"/>
        <pc:sldMkLst>
          <pc:docMk/>
          <pc:sldMk cId="3963151226" sldId="314"/>
        </pc:sldMkLst>
        <pc:spChg chg="mod">
          <ac:chgData name="Claire Kirk" userId="5a1cd90d-c44e-4c4e-a9eb-d7cb39353a97" providerId="ADAL" clId="{A1A3FDB3-00A8-4DA9-802A-D90DDCAA3896}" dt="2025-01-10T12:12:30.046" v="50" actId="962"/>
          <ac:spMkLst>
            <pc:docMk/>
            <pc:sldMk cId="3963151226" sldId="314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30.783" v="52" actId="962"/>
          <ac:spMkLst>
            <pc:docMk/>
            <pc:sldMk cId="3963151226" sldId="314"/>
            <ac:spMk id="8" creationId="{93584A5F-7003-DF45-883D-6732670134AD}"/>
          </ac:spMkLst>
        </pc:spChg>
      </pc:sldChg>
      <pc:sldChg chg="modSp mod">
        <pc:chgData name="Claire Kirk" userId="5a1cd90d-c44e-4c4e-a9eb-d7cb39353a97" providerId="ADAL" clId="{A1A3FDB3-00A8-4DA9-802A-D90DDCAA3896}" dt="2025-01-10T12:12:36.159" v="56" actId="962"/>
        <pc:sldMkLst>
          <pc:docMk/>
          <pc:sldMk cId="3360285408" sldId="315"/>
        </pc:sldMkLst>
        <pc:spChg chg="mod">
          <ac:chgData name="Claire Kirk" userId="5a1cd90d-c44e-4c4e-a9eb-d7cb39353a97" providerId="ADAL" clId="{A1A3FDB3-00A8-4DA9-802A-D90DDCAA3896}" dt="2025-01-10T12:12:35.615" v="54" actId="962"/>
          <ac:spMkLst>
            <pc:docMk/>
            <pc:sldMk cId="3360285408" sldId="315"/>
            <ac:spMk id="7" creationId="{4F540657-45A9-E24F-AE14-987EEE5DD7C3}"/>
          </ac:spMkLst>
        </pc:spChg>
        <pc:spChg chg="mod">
          <ac:chgData name="Claire Kirk" userId="5a1cd90d-c44e-4c4e-a9eb-d7cb39353a97" providerId="ADAL" clId="{A1A3FDB3-00A8-4DA9-802A-D90DDCAA3896}" dt="2025-01-10T12:12:36.159" v="56" actId="962"/>
          <ac:spMkLst>
            <pc:docMk/>
            <pc:sldMk cId="3360285408" sldId="315"/>
            <ac:spMk id="8" creationId="{93584A5F-7003-DF45-883D-6732670134AD}"/>
          </ac:spMkLst>
        </pc:spChg>
      </pc:sldChg>
    </pc:docChg>
  </pc:docChgLst>
  <pc:docChgLst>
    <pc:chgData name="Claire Kirk" userId="S::claire.kirk@hrp.org.uk::5a1cd90d-c44e-4c4e-a9eb-d7cb39353a97" providerId="AD" clId="Web-{CE92FD0E-1E0F-7122-2FC9-B45CD2DE9575}"/>
    <pc:docChg chg="modSld">
      <pc:chgData name="Claire Kirk" userId="S::claire.kirk@hrp.org.uk::5a1cd90d-c44e-4c4e-a9eb-d7cb39353a97" providerId="AD" clId="Web-{CE92FD0E-1E0F-7122-2FC9-B45CD2DE9575}" dt="2024-08-28T12:59:57.523" v="360" actId="1076"/>
      <pc:docMkLst>
        <pc:docMk/>
      </pc:docMkLst>
      <pc:sldChg chg="addSp delSp modSp">
        <pc:chgData name="Claire Kirk" userId="S::claire.kirk@hrp.org.uk::5a1cd90d-c44e-4c4e-a9eb-d7cb39353a97" providerId="AD" clId="Web-{CE92FD0E-1E0F-7122-2FC9-B45CD2DE9575}" dt="2024-08-28T12:48:52.356" v="24" actId="1076"/>
        <pc:sldMkLst>
          <pc:docMk/>
          <pc:sldMk cId="454085306" sldId="301"/>
        </pc:sldMkLst>
        <pc:spChg chg="add del mod">
          <ac:chgData name="Claire Kirk" userId="S::claire.kirk@hrp.org.uk::5a1cd90d-c44e-4c4e-a9eb-d7cb39353a97" providerId="AD" clId="Web-{CE92FD0E-1E0F-7122-2FC9-B45CD2DE9575}" dt="2024-08-28T12:47:52.649" v="5"/>
          <ac:spMkLst>
            <pc:docMk/>
            <pc:sldMk cId="454085306" sldId="301"/>
            <ac:spMk id="3" creationId="{001B1A10-CE41-DBA1-5FF4-2A3917A57822}"/>
          </ac:spMkLst>
        </pc:spChg>
        <pc:spChg chg="del">
          <ac:chgData name="Claire Kirk" userId="S::claire.kirk@hrp.org.uk::5a1cd90d-c44e-4c4e-a9eb-d7cb39353a97" providerId="AD" clId="Web-{CE92FD0E-1E0F-7122-2FC9-B45CD2DE9575}" dt="2024-08-28T12:48:35.792" v="18"/>
          <ac:spMkLst>
            <pc:docMk/>
            <pc:sldMk cId="454085306" sldId="301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48:42.386" v="21" actId="20577"/>
          <ac:spMkLst>
            <pc:docMk/>
            <pc:sldMk cId="454085306" sldId="301"/>
            <ac:spMk id="5" creationId="{666ACB35-19DF-C84D-BB37-B33FCEB7BBA1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48:37.636" v="19"/>
          <ac:spMkLst>
            <pc:docMk/>
            <pc:sldMk cId="454085306" sldId="301"/>
            <ac:spMk id="10" creationId="{87D1B07F-61F3-91F8-4A41-E29C2385CA63}"/>
          </ac:spMkLst>
        </pc:spChg>
        <pc:picChg chg="mod">
          <ac:chgData name="Claire Kirk" userId="S::claire.kirk@hrp.org.uk::5a1cd90d-c44e-4c4e-a9eb-d7cb39353a97" providerId="AD" clId="Web-{CE92FD0E-1E0F-7122-2FC9-B45CD2DE9575}" dt="2024-08-28T12:48:52.356" v="24" actId="1076"/>
          <ac:picMkLst>
            <pc:docMk/>
            <pc:sldMk cId="454085306" sldId="301"/>
            <ac:picMk id="2" creationId="{B0AA6CB2-2851-7133-28EC-47AC1D134EE6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49:42.093" v="49" actId="1076"/>
        <pc:sldMkLst>
          <pc:docMk/>
          <pc:sldMk cId="2211174389" sldId="302"/>
        </pc:sldMkLst>
        <pc:spChg chg="del mod">
          <ac:chgData name="Claire Kirk" userId="S::claire.kirk@hrp.org.uk::5a1cd90d-c44e-4c4e-a9eb-d7cb39353a97" providerId="AD" clId="Web-{CE92FD0E-1E0F-7122-2FC9-B45CD2DE9575}" dt="2024-08-28T12:34:33.802" v="2"/>
          <ac:spMkLst>
            <pc:docMk/>
            <pc:sldMk cId="2211174389" sldId="302"/>
            <ac:spMk id="2" creationId="{A7E6A53F-14EE-F5E6-BCBF-5F4C925E79AA}"/>
          </ac:spMkLst>
        </pc:spChg>
        <pc:spChg chg="del">
          <ac:chgData name="Claire Kirk" userId="S::claire.kirk@hrp.org.uk::5a1cd90d-c44e-4c4e-a9eb-d7cb39353a97" providerId="AD" clId="Web-{CE92FD0E-1E0F-7122-2FC9-B45CD2DE9575}" dt="2024-08-28T12:49:27.046" v="44"/>
          <ac:spMkLst>
            <pc:docMk/>
            <pc:sldMk cId="2211174389" sldId="302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49:32.983" v="46" actId="1076"/>
          <ac:spMkLst>
            <pc:docMk/>
            <pc:sldMk cId="2211174389" sldId="302"/>
            <ac:spMk id="5" creationId="{03FE7437-D3A4-657D-CC18-94D758301545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49:27.921" v="45"/>
          <ac:spMkLst>
            <pc:docMk/>
            <pc:sldMk cId="2211174389" sldId="302"/>
            <ac:spMk id="10" creationId="{2C3146A0-B707-C731-E05C-728FFDA6F8F9}"/>
          </ac:spMkLst>
        </pc:spChg>
        <pc:picChg chg="mod">
          <ac:chgData name="Claire Kirk" userId="S::claire.kirk@hrp.org.uk::5a1cd90d-c44e-4c4e-a9eb-d7cb39353a97" providerId="AD" clId="Web-{CE92FD0E-1E0F-7122-2FC9-B45CD2DE9575}" dt="2024-08-28T12:49:42.093" v="49" actId="1076"/>
          <ac:picMkLst>
            <pc:docMk/>
            <pc:sldMk cId="2211174389" sldId="302"/>
            <ac:picMk id="11" creationId="{F649B69A-A02C-C889-2932-41A9D51DED01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0:33.862" v="72" actId="1076"/>
        <pc:sldMkLst>
          <pc:docMk/>
          <pc:sldMk cId="4134268480" sldId="303"/>
        </pc:sldMkLst>
        <pc:spChg chg="del">
          <ac:chgData name="Claire Kirk" userId="S::claire.kirk@hrp.org.uk::5a1cd90d-c44e-4c4e-a9eb-d7cb39353a97" providerId="AD" clId="Web-{CE92FD0E-1E0F-7122-2FC9-B45CD2DE9575}" dt="2024-08-28T12:50:07.845" v="62"/>
          <ac:spMkLst>
            <pc:docMk/>
            <pc:sldMk cId="4134268480" sldId="303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0:14.439" v="64" actId="1076"/>
          <ac:spMkLst>
            <pc:docMk/>
            <pc:sldMk cId="4134268480" sldId="303"/>
            <ac:spMk id="9" creationId="{49518FE2-0736-0605-62E6-2CEA607998BB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0:10.204" v="63"/>
          <ac:spMkLst>
            <pc:docMk/>
            <pc:sldMk cId="4134268480" sldId="303"/>
            <ac:spMk id="11" creationId="{0A33012B-5AF1-E445-277F-75AA41BB0C13}"/>
          </ac:spMkLst>
        </pc:spChg>
        <pc:picChg chg="mod">
          <ac:chgData name="Claire Kirk" userId="S::claire.kirk@hrp.org.uk::5a1cd90d-c44e-4c4e-a9eb-d7cb39353a97" providerId="AD" clId="Web-{CE92FD0E-1E0F-7122-2FC9-B45CD2DE9575}" dt="2024-08-28T12:50:31.893" v="71" actId="1076"/>
          <ac:picMkLst>
            <pc:docMk/>
            <pc:sldMk cId="4134268480" sldId="303"/>
            <ac:picMk id="3" creationId="{551C1B33-8996-58FA-EFAD-7295CE9CD6A5}"/>
          </ac:picMkLst>
        </pc:picChg>
        <pc:picChg chg="mod">
          <ac:chgData name="Claire Kirk" userId="S::claire.kirk@hrp.org.uk::5a1cd90d-c44e-4c4e-a9eb-d7cb39353a97" providerId="AD" clId="Web-{CE92FD0E-1E0F-7122-2FC9-B45CD2DE9575}" dt="2024-08-28T12:50:33.862" v="72" actId="1076"/>
          <ac:picMkLst>
            <pc:docMk/>
            <pc:sldMk cId="4134268480" sldId="303"/>
            <ac:picMk id="5" creationId="{7DAD28BC-CD62-B3A1-ACB2-62065C775305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1:08.333" v="91" actId="1076"/>
        <pc:sldMkLst>
          <pc:docMk/>
          <pc:sldMk cId="1025612003" sldId="304"/>
        </pc:sldMkLst>
        <pc:spChg chg="del">
          <ac:chgData name="Claire Kirk" userId="S::claire.kirk@hrp.org.uk::5a1cd90d-c44e-4c4e-a9eb-d7cb39353a97" providerId="AD" clId="Web-{CE92FD0E-1E0F-7122-2FC9-B45CD2DE9575}" dt="2024-08-28T12:50:55.832" v="85"/>
          <ac:spMkLst>
            <pc:docMk/>
            <pc:sldMk cId="1025612003" sldId="304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1:02.161" v="88" actId="1076"/>
          <ac:spMkLst>
            <pc:docMk/>
            <pc:sldMk cId="1025612003" sldId="304"/>
            <ac:spMk id="5" creationId="{5C734FA5-AC38-4BF3-6319-E48C70FEEC4F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0:56.801" v="86"/>
          <ac:spMkLst>
            <pc:docMk/>
            <pc:sldMk cId="1025612003" sldId="304"/>
            <ac:spMk id="10" creationId="{ABE1ACCE-26D6-BAA2-C918-AF6165B28866}"/>
          </ac:spMkLst>
        </pc:spChg>
        <pc:picChg chg="mod">
          <ac:chgData name="Claire Kirk" userId="S::claire.kirk@hrp.org.uk::5a1cd90d-c44e-4c4e-a9eb-d7cb39353a97" providerId="AD" clId="Web-{CE92FD0E-1E0F-7122-2FC9-B45CD2DE9575}" dt="2024-08-28T12:51:08.333" v="91" actId="1076"/>
          <ac:picMkLst>
            <pc:docMk/>
            <pc:sldMk cId="1025612003" sldId="304"/>
            <ac:picMk id="3" creationId="{5372D88D-FC3A-B69B-F078-ACA6F7840998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2:11.196" v="113" actId="1076"/>
        <pc:sldMkLst>
          <pc:docMk/>
          <pc:sldMk cId="1428628200" sldId="305"/>
        </pc:sldMkLst>
        <pc:spChg chg="del">
          <ac:chgData name="Claire Kirk" userId="S::claire.kirk@hrp.org.uk::5a1cd90d-c44e-4c4e-a9eb-d7cb39353a97" providerId="AD" clId="Web-{CE92FD0E-1E0F-7122-2FC9-B45CD2DE9575}" dt="2024-08-28T12:51:42.460" v="103"/>
          <ac:spMkLst>
            <pc:docMk/>
            <pc:sldMk cId="1428628200" sldId="305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2:08.196" v="112" actId="1076"/>
          <ac:spMkLst>
            <pc:docMk/>
            <pc:sldMk cId="1428628200" sldId="305"/>
            <ac:spMk id="5" creationId="{DCB09AA6-DFE3-4061-8465-C7EBAC92CBA8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1:44.742" v="104"/>
          <ac:spMkLst>
            <pc:docMk/>
            <pc:sldMk cId="1428628200" sldId="305"/>
            <ac:spMk id="10" creationId="{08CBD5EF-8467-57FD-968B-2FCB4CE3BAF7}"/>
          </ac:spMkLst>
        </pc:spChg>
        <pc:picChg chg="mod">
          <ac:chgData name="Claire Kirk" userId="S::claire.kirk@hrp.org.uk::5a1cd90d-c44e-4c4e-a9eb-d7cb39353a97" providerId="AD" clId="Web-{CE92FD0E-1E0F-7122-2FC9-B45CD2DE9575}" dt="2024-08-28T12:52:11.196" v="113" actId="1076"/>
          <ac:picMkLst>
            <pc:docMk/>
            <pc:sldMk cId="1428628200" sldId="305"/>
            <ac:picMk id="3" creationId="{CFC85C78-CDAF-8E54-067B-D5A75FE63AFF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2:52.668" v="133" actId="1076"/>
        <pc:sldMkLst>
          <pc:docMk/>
          <pc:sldMk cId="2505479366" sldId="306"/>
        </pc:sldMkLst>
        <pc:spChg chg="del">
          <ac:chgData name="Claire Kirk" userId="S::claire.kirk@hrp.org.uk::5a1cd90d-c44e-4c4e-a9eb-d7cb39353a97" providerId="AD" clId="Web-{CE92FD0E-1E0F-7122-2FC9-B45CD2DE9575}" dt="2024-08-28T12:52:34.604" v="127"/>
          <ac:spMkLst>
            <pc:docMk/>
            <pc:sldMk cId="2505479366" sldId="306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2:43.386" v="130" actId="1076"/>
          <ac:spMkLst>
            <pc:docMk/>
            <pc:sldMk cId="2505479366" sldId="306"/>
            <ac:spMk id="5" creationId="{4DA303DF-4043-7D59-8022-BF7C5D5A4270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2:36.823" v="128"/>
          <ac:spMkLst>
            <pc:docMk/>
            <pc:sldMk cId="2505479366" sldId="306"/>
            <ac:spMk id="10" creationId="{4DB0BC72-F002-F61A-DD3A-0FE2BC075659}"/>
          </ac:spMkLst>
        </pc:spChg>
        <pc:picChg chg="mod">
          <ac:chgData name="Claire Kirk" userId="S::claire.kirk@hrp.org.uk::5a1cd90d-c44e-4c4e-a9eb-d7cb39353a97" providerId="AD" clId="Web-{CE92FD0E-1E0F-7122-2FC9-B45CD2DE9575}" dt="2024-08-28T12:52:52.668" v="133" actId="1076"/>
          <ac:picMkLst>
            <pc:docMk/>
            <pc:sldMk cId="2505479366" sldId="306"/>
            <ac:picMk id="3" creationId="{FDD892BE-826C-9890-5A33-A20040D3F9A0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3:28.248" v="151" actId="1076"/>
        <pc:sldMkLst>
          <pc:docMk/>
          <pc:sldMk cId="151476292" sldId="307"/>
        </pc:sldMkLst>
        <pc:spChg chg="del">
          <ac:chgData name="Claire Kirk" userId="S::claire.kirk@hrp.org.uk::5a1cd90d-c44e-4c4e-a9eb-d7cb39353a97" providerId="AD" clId="Web-{CE92FD0E-1E0F-7122-2FC9-B45CD2DE9575}" dt="2024-08-28T12:53:13.950" v="145"/>
          <ac:spMkLst>
            <pc:docMk/>
            <pc:sldMk cId="151476292" sldId="307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3:28.248" v="151" actId="1076"/>
          <ac:spMkLst>
            <pc:docMk/>
            <pc:sldMk cId="151476292" sldId="307"/>
            <ac:spMk id="5" creationId="{CB6A3B36-39AC-2994-1875-C4F6554CE94A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3:15.372" v="146"/>
          <ac:spMkLst>
            <pc:docMk/>
            <pc:sldMk cId="151476292" sldId="307"/>
            <ac:spMk id="10" creationId="{F950097C-1C85-93C3-04E8-BC6F76915E41}"/>
          </ac:spMkLst>
        </pc:spChg>
        <pc:picChg chg="mod">
          <ac:chgData name="Claire Kirk" userId="S::claire.kirk@hrp.org.uk::5a1cd90d-c44e-4c4e-a9eb-d7cb39353a97" providerId="AD" clId="Web-{CE92FD0E-1E0F-7122-2FC9-B45CD2DE9575}" dt="2024-08-28T12:53:25.717" v="150" actId="1076"/>
          <ac:picMkLst>
            <pc:docMk/>
            <pc:sldMk cId="151476292" sldId="307"/>
            <ac:picMk id="3" creationId="{4F14CA9E-6485-4BEC-7682-B0A8360177DF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4:08.219" v="170" actId="1076"/>
        <pc:sldMkLst>
          <pc:docMk/>
          <pc:sldMk cId="2384473739" sldId="308"/>
        </pc:sldMkLst>
        <pc:spChg chg="del">
          <ac:chgData name="Claire Kirk" userId="S::claire.kirk@hrp.org.uk::5a1cd90d-c44e-4c4e-a9eb-d7cb39353a97" providerId="AD" clId="Web-{CE92FD0E-1E0F-7122-2FC9-B45CD2DE9575}" dt="2024-08-28T12:53:56.719" v="165"/>
          <ac:spMkLst>
            <pc:docMk/>
            <pc:sldMk cId="2384473739" sldId="308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4:02.266" v="167" actId="1076"/>
          <ac:spMkLst>
            <pc:docMk/>
            <pc:sldMk cId="2384473739" sldId="308"/>
            <ac:spMk id="5" creationId="{8F404E82-BEC3-7B60-A073-903B0AFF21D2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3:57.734" v="166"/>
          <ac:spMkLst>
            <pc:docMk/>
            <pc:sldMk cId="2384473739" sldId="308"/>
            <ac:spMk id="10" creationId="{6B1271F3-A92A-61C0-2663-6AC487EB38B1}"/>
          </ac:spMkLst>
        </pc:spChg>
        <pc:picChg chg="mod">
          <ac:chgData name="Claire Kirk" userId="S::claire.kirk@hrp.org.uk::5a1cd90d-c44e-4c4e-a9eb-d7cb39353a97" providerId="AD" clId="Web-{CE92FD0E-1E0F-7122-2FC9-B45CD2DE9575}" dt="2024-08-28T12:54:08.219" v="170" actId="1076"/>
          <ac:picMkLst>
            <pc:docMk/>
            <pc:sldMk cId="2384473739" sldId="308"/>
            <ac:picMk id="3" creationId="{D13D8836-89FE-C12E-AB89-614357DE9BBE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5:01.817" v="195" actId="1076"/>
        <pc:sldMkLst>
          <pc:docMk/>
          <pc:sldMk cId="756236970" sldId="309"/>
        </pc:sldMkLst>
        <pc:spChg chg="add del">
          <ac:chgData name="Claire Kirk" userId="S::claire.kirk@hrp.org.uk::5a1cd90d-c44e-4c4e-a9eb-d7cb39353a97" providerId="AD" clId="Web-{CE92FD0E-1E0F-7122-2FC9-B45CD2DE9575}" dt="2024-08-28T12:54:47.050" v="189"/>
          <ac:spMkLst>
            <pc:docMk/>
            <pc:sldMk cId="756236970" sldId="309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4:52.847" v="191" actId="1076"/>
          <ac:spMkLst>
            <pc:docMk/>
            <pc:sldMk cId="756236970" sldId="309"/>
            <ac:spMk id="5" creationId="{52AD92C3-74B5-A54C-774C-344D54BDFFDD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4:24.502" v="176"/>
          <ac:spMkLst>
            <pc:docMk/>
            <pc:sldMk cId="756236970" sldId="309"/>
            <ac:spMk id="10" creationId="{E23D44CB-685B-87CC-7564-C0D8127E7AE0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4:49.050" v="190"/>
          <ac:spMkLst>
            <pc:docMk/>
            <pc:sldMk cId="756236970" sldId="309"/>
            <ac:spMk id="12" creationId="{0560F6E8-2B50-7B76-EA4C-977F7C6F9DF1}"/>
          </ac:spMkLst>
        </pc:spChg>
        <pc:picChg chg="mod">
          <ac:chgData name="Claire Kirk" userId="S::claire.kirk@hrp.org.uk::5a1cd90d-c44e-4c4e-a9eb-d7cb39353a97" providerId="AD" clId="Web-{CE92FD0E-1E0F-7122-2FC9-B45CD2DE9575}" dt="2024-08-28T12:55:01.817" v="195" actId="1076"/>
          <ac:picMkLst>
            <pc:docMk/>
            <pc:sldMk cId="756236970" sldId="309"/>
            <ac:picMk id="3" creationId="{C1594DD6-29BF-5771-01B9-AD56C7D13458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5:39.069" v="217" actId="1076"/>
        <pc:sldMkLst>
          <pc:docMk/>
          <pc:sldMk cId="1569976007" sldId="310"/>
        </pc:sldMkLst>
        <pc:spChg chg="del">
          <ac:chgData name="Claire Kirk" userId="S::claire.kirk@hrp.org.uk::5a1cd90d-c44e-4c4e-a9eb-d7cb39353a97" providerId="AD" clId="Web-{CE92FD0E-1E0F-7122-2FC9-B45CD2DE9575}" dt="2024-08-28T12:55:28.006" v="212"/>
          <ac:spMkLst>
            <pc:docMk/>
            <pc:sldMk cId="1569976007" sldId="310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5:32.631" v="214" actId="1076"/>
          <ac:spMkLst>
            <pc:docMk/>
            <pc:sldMk cId="1569976007" sldId="310"/>
            <ac:spMk id="5" creationId="{038B4A2B-03F8-F143-EB34-D4F212D1B678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5:28.943" v="213"/>
          <ac:spMkLst>
            <pc:docMk/>
            <pc:sldMk cId="1569976007" sldId="310"/>
            <ac:spMk id="10" creationId="{3A1A0E9A-A475-321E-8E8A-39D6478FC50D}"/>
          </ac:spMkLst>
        </pc:spChg>
        <pc:picChg chg="mod">
          <ac:chgData name="Claire Kirk" userId="S::claire.kirk@hrp.org.uk::5a1cd90d-c44e-4c4e-a9eb-d7cb39353a97" providerId="AD" clId="Web-{CE92FD0E-1E0F-7122-2FC9-B45CD2DE9575}" dt="2024-08-28T12:55:39.069" v="217" actId="1076"/>
          <ac:picMkLst>
            <pc:docMk/>
            <pc:sldMk cId="1569976007" sldId="310"/>
            <ac:picMk id="3" creationId="{952B30DE-95DA-3E74-A9EC-4EBB7522A977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6:20.900" v="240" actId="1076"/>
        <pc:sldMkLst>
          <pc:docMk/>
          <pc:sldMk cId="689648453" sldId="311"/>
        </pc:sldMkLst>
        <pc:spChg chg="del">
          <ac:chgData name="Claire Kirk" userId="S::claire.kirk@hrp.org.uk::5a1cd90d-c44e-4c4e-a9eb-d7cb39353a97" providerId="AD" clId="Web-{CE92FD0E-1E0F-7122-2FC9-B45CD2DE9575}" dt="2024-08-28T12:56:05.805" v="234"/>
          <ac:spMkLst>
            <pc:docMk/>
            <pc:sldMk cId="689648453" sldId="311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6:12.008" v="236" actId="1076"/>
          <ac:spMkLst>
            <pc:docMk/>
            <pc:sldMk cId="689648453" sldId="311"/>
            <ac:spMk id="5" creationId="{F18D420B-306A-D48C-42CD-3DF45BC0D946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6:07.243" v="235"/>
          <ac:spMkLst>
            <pc:docMk/>
            <pc:sldMk cId="689648453" sldId="311"/>
            <ac:spMk id="10" creationId="{24B8394B-7750-C7E2-F8DB-0BC0578CBF7F}"/>
          </ac:spMkLst>
        </pc:spChg>
        <pc:picChg chg="mod">
          <ac:chgData name="Claire Kirk" userId="S::claire.kirk@hrp.org.uk::5a1cd90d-c44e-4c4e-a9eb-d7cb39353a97" providerId="AD" clId="Web-{CE92FD0E-1E0F-7122-2FC9-B45CD2DE9575}" dt="2024-08-28T12:56:20.900" v="240" actId="1076"/>
          <ac:picMkLst>
            <pc:docMk/>
            <pc:sldMk cId="689648453" sldId="311"/>
            <ac:picMk id="3" creationId="{DCEBD664-D603-FE73-903F-8653675148EC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6:53.089" v="260" actId="1076"/>
        <pc:sldMkLst>
          <pc:docMk/>
          <pc:sldMk cId="3117382355" sldId="312"/>
        </pc:sldMkLst>
        <pc:spChg chg="del">
          <ac:chgData name="Claire Kirk" userId="S::claire.kirk@hrp.org.uk::5a1cd90d-c44e-4c4e-a9eb-d7cb39353a97" providerId="AD" clId="Web-{CE92FD0E-1E0F-7122-2FC9-B45CD2DE9575}" dt="2024-08-28T12:56:43.104" v="255"/>
          <ac:spMkLst>
            <pc:docMk/>
            <pc:sldMk cId="3117382355" sldId="312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6:48.151" v="257" actId="1076"/>
          <ac:spMkLst>
            <pc:docMk/>
            <pc:sldMk cId="3117382355" sldId="312"/>
            <ac:spMk id="5" creationId="{992226BC-CC00-B8D1-9600-8F03CAB2E31A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6:44.323" v="256"/>
          <ac:spMkLst>
            <pc:docMk/>
            <pc:sldMk cId="3117382355" sldId="312"/>
            <ac:spMk id="10" creationId="{95B222AB-A243-BDD0-2685-65E4122FDD71}"/>
          </ac:spMkLst>
        </pc:spChg>
        <pc:picChg chg="mod">
          <ac:chgData name="Claire Kirk" userId="S::claire.kirk@hrp.org.uk::5a1cd90d-c44e-4c4e-a9eb-d7cb39353a97" providerId="AD" clId="Web-{CE92FD0E-1E0F-7122-2FC9-B45CD2DE9575}" dt="2024-08-28T12:56:53.089" v="260" actId="1076"/>
          <ac:picMkLst>
            <pc:docMk/>
            <pc:sldMk cId="3117382355" sldId="312"/>
            <ac:picMk id="3" creationId="{C08616FE-0F0A-94EE-9FD9-68DFC7F0F498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7:31.185" v="278" actId="1076"/>
        <pc:sldMkLst>
          <pc:docMk/>
          <pc:sldMk cId="828847607" sldId="313"/>
        </pc:sldMkLst>
        <pc:spChg chg="del">
          <ac:chgData name="Claire Kirk" userId="S::claire.kirk@hrp.org.uk::5a1cd90d-c44e-4c4e-a9eb-d7cb39353a97" providerId="AD" clId="Web-{CE92FD0E-1E0F-7122-2FC9-B45CD2DE9575}" dt="2024-08-28T12:57:14.856" v="272"/>
          <ac:spMkLst>
            <pc:docMk/>
            <pc:sldMk cId="828847607" sldId="313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7:24.482" v="275" actId="1076"/>
          <ac:spMkLst>
            <pc:docMk/>
            <pc:sldMk cId="828847607" sldId="313"/>
            <ac:spMk id="5" creationId="{987F4966-C7C8-BCA1-3834-70D8CACBF6F7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7:16.122" v="273"/>
          <ac:spMkLst>
            <pc:docMk/>
            <pc:sldMk cId="828847607" sldId="313"/>
            <ac:spMk id="10" creationId="{EAEA5A1B-54D1-F792-711D-2D78A32F388E}"/>
          </ac:spMkLst>
        </pc:spChg>
        <pc:picChg chg="mod">
          <ac:chgData name="Claire Kirk" userId="S::claire.kirk@hrp.org.uk::5a1cd90d-c44e-4c4e-a9eb-d7cb39353a97" providerId="AD" clId="Web-{CE92FD0E-1E0F-7122-2FC9-B45CD2DE9575}" dt="2024-08-28T12:57:31.185" v="278" actId="1076"/>
          <ac:picMkLst>
            <pc:docMk/>
            <pc:sldMk cId="828847607" sldId="313"/>
            <ac:picMk id="3" creationId="{B98A9C10-3C90-DBE5-A8E9-06FAB57D5607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8:11.094" v="299" actId="1076"/>
        <pc:sldMkLst>
          <pc:docMk/>
          <pc:sldMk cId="3963151226" sldId="314"/>
        </pc:sldMkLst>
        <pc:spChg chg="del">
          <ac:chgData name="Claire Kirk" userId="S::claire.kirk@hrp.org.uk::5a1cd90d-c44e-4c4e-a9eb-d7cb39353a97" providerId="AD" clId="Web-{CE92FD0E-1E0F-7122-2FC9-B45CD2DE9575}" dt="2024-08-28T12:57:55.359" v="293"/>
          <ac:spMkLst>
            <pc:docMk/>
            <pc:sldMk cId="3963151226" sldId="314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8:11.094" v="299" actId="1076"/>
          <ac:spMkLst>
            <pc:docMk/>
            <pc:sldMk cId="3963151226" sldId="314"/>
            <ac:spMk id="5" creationId="{92456CD2-37E3-4499-3602-BF35D1ADD009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7:56.468" v="294"/>
          <ac:spMkLst>
            <pc:docMk/>
            <pc:sldMk cId="3963151226" sldId="314"/>
            <ac:spMk id="10" creationId="{8B80A988-3131-E92B-D272-1C8A4E30D982}"/>
          </ac:spMkLst>
        </pc:spChg>
        <pc:picChg chg="mod">
          <ac:chgData name="Claire Kirk" userId="S::claire.kirk@hrp.org.uk::5a1cd90d-c44e-4c4e-a9eb-d7cb39353a97" providerId="AD" clId="Web-{CE92FD0E-1E0F-7122-2FC9-B45CD2DE9575}" dt="2024-08-28T12:58:07.828" v="298" actId="1076"/>
          <ac:picMkLst>
            <pc:docMk/>
            <pc:sldMk cId="3963151226" sldId="314"/>
            <ac:picMk id="3" creationId="{237D7627-235A-2E6B-9777-0BB67337DADF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8:42.268" v="313" actId="1076"/>
        <pc:sldMkLst>
          <pc:docMk/>
          <pc:sldMk cId="3360285408" sldId="315"/>
        </pc:sldMkLst>
        <pc:spChg chg="del">
          <ac:chgData name="Claire Kirk" userId="S::claire.kirk@hrp.org.uk::5a1cd90d-c44e-4c4e-a9eb-d7cb39353a97" providerId="AD" clId="Web-{CE92FD0E-1E0F-7122-2FC9-B45CD2DE9575}" dt="2024-08-28T12:58:30.283" v="308"/>
          <ac:spMkLst>
            <pc:docMk/>
            <pc:sldMk cId="3360285408" sldId="315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8:36.643" v="310" actId="1076"/>
          <ac:spMkLst>
            <pc:docMk/>
            <pc:sldMk cId="3360285408" sldId="315"/>
            <ac:spMk id="5" creationId="{0E3514A4-5765-5DA9-7860-ACE1758A133E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8:31.377" v="309"/>
          <ac:spMkLst>
            <pc:docMk/>
            <pc:sldMk cId="3360285408" sldId="315"/>
            <ac:spMk id="10" creationId="{C8A31DE3-1935-1BE6-41B1-850B7A6D1126}"/>
          </ac:spMkLst>
        </pc:spChg>
        <pc:picChg chg="mod">
          <ac:chgData name="Claire Kirk" userId="S::claire.kirk@hrp.org.uk::5a1cd90d-c44e-4c4e-a9eb-d7cb39353a97" providerId="AD" clId="Web-{CE92FD0E-1E0F-7122-2FC9-B45CD2DE9575}" dt="2024-08-28T12:58:42.268" v="313" actId="1076"/>
          <ac:picMkLst>
            <pc:docMk/>
            <pc:sldMk cId="3360285408" sldId="315"/>
            <ac:picMk id="3" creationId="{EE3457D4-8C3D-4218-EE05-FB4D7854A164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9:29.974" v="343" actId="1076"/>
        <pc:sldMkLst>
          <pc:docMk/>
          <pc:sldMk cId="3182593750" sldId="316"/>
        </pc:sldMkLst>
        <pc:spChg chg="del">
          <ac:chgData name="Claire Kirk" userId="S::claire.kirk@hrp.org.uk::5a1cd90d-c44e-4c4e-a9eb-d7cb39353a97" providerId="AD" clId="Web-{CE92FD0E-1E0F-7122-2FC9-B45CD2DE9575}" dt="2024-08-28T12:59:11.770" v="336"/>
          <ac:spMkLst>
            <pc:docMk/>
            <pc:sldMk cId="3182593750" sldId="316"/>
            <ac:spMk id="4" creationId="{68F156DF-5180-B54F-886F-602736B4CAB6}"/>
          </ac:spMkLst>
        </pc:spChg>
        <pc:spChg chg="add mod">
          <ac:chgData name="Claire Kirk" userId="S::claire.kirk@hrp.org.uk::5a1cd90d-c44e-4c4e-a9eb-d7cb39353a97" providerId="AD" clId="Web-{CE92FD0E-1E0F-7122-2FC9-B45CD2DE9575}" dt="2024-08-28T12:59:24.239" v="340" actId="1076"/>
          <ac:spMkLst>
            <pc:docMk/>
            <pc:sldMk cId="3182593750" sldId="316"/>
            <ac:spMk id="5" creationId="{6A0CBBA2-EF9A-9F82-9BA8-B08DD9DBDF8A}"/>
          </ac:spMkLst>
        </pc:spChg>
        <pc:spChg chg="add del mod">
          <ac:chgData name="Claire Kirk" userId="S::claire.kirk@hrp.org.uk::5a1cd90d-c44e-4c4e-a9eb-d7cb39353a97" providerId="AD" clId="Web-{CE92FD0E-1E0F-7122-2FC9-B45CD2DE9575}" dt="2024-08-28T12:59:12.879" v="337"/>
          <ac:spMkLst>
            <pc:docMk/>
            <pc:sldMk cId="3182593750" sldId="316"/>
            <ac:spMk id="10" creationId="{9C880D49-F599-13B2-9812-CCB7CFB0B1CB}"/>
          </ac:spMkLst>
        </pc:spChg>
        <pc:picChg chg="mod">
          <ac:chgData name="Claire Kirk" userId="S::claire.kirk@hrp.org.uk::5a1cd90d-c44e-4c4e-a9eb-d7cb39353a97" providerId="AD" clId="Web-{CE92FD0E-1E0F-7122-2FC9-B45CD2DE9575}" dt="2024-08-28T12:59:29.974" v="343" actId="1076"/>
          <ac:picMkLst>
            <pc:docMk/>
            <pc:sldMk cId="3182593750" sldId="316"/>
            <ac:picMk id="3" creationId="{5C2C3C48-980C-7A07-34FF-9F311C05CD72}"/>
          </ac:picMkLst>
        </pc:picChg>
      </pc:sldChg>
      <pc:sldChg chg="addSp delSp modSp">
        <pc:chgData name="Claire Kirk" userId="S::claire.kirk@hrp.org.uk::5a1cd90d-c44e-4c4e-a9eb-d7cb39353a97" providerId="AD" clId="Web-{CE92FD0E-1E0F-7122-2FC9-B45CD2DE9575}" dt="2024-08-28T12:59:57.523" v="360" actId="1076"/>
        <pc:sldMkLst>
          <pc:docMk/>
          <pc:sldMk cId="3773942295" sldId="318"/>
        </pc:sldMkLst>
        <pc:spChg chg="add mod">
          <ac:chgData name="Claire Kirk" userId="S::claire.kirk@hrp.org.uk::5a1cd90d-c44e-4c4e-a9eb-d7cb39353a97" providerId="AD" clId="Web-{CE92FD0E-1E0F-7122-2FC9-B45CD2DE9575}" dt="2024-08-28T12:59:57.523" v="360" actId="1076"/>
          <ac:spMkLst>
            <pc:docMk/>
            <pc:sldMk cId="3773942295" sldId="318"/>
            <ac:spMk id="3" creationId="{537A010A-2BE9-7A0E-87C7-E8FCF2A90336}"/>
          </ac:spMkLst>
        </pc:spChg>
        <pc:spChg chg="del mod">
          <ac:chgData name="Claire Kirk" userId="S::claire.kirk@hrp.org.uk::5a1cd90d-c44e-4c4e-a9eb-d7cb39353a97" providerId="AD" clId="Web-{CE92FD0E-1E0F-7122-2FC9-B45CD2DE9575}" dt="2024-08-28T12:59:52.882" v="359"/>
          <ac:spMkLst>
            <pc:docMk/>
            <pc:sldMk cId="3773942295" sldId="318"/>
            <ac:spMk id="10" creationId="{68F156DF-5180-B54F-886F-602736B4CAB6}"/>
          </ac:spMkLst>
        </pc:spChg>
      </pc:sldChg>
    </pc:docChg>
  </pc:docChgLst>
  <pc:docChgLst>
    <pc:chgData name="Rosie Cooper" userId="bf124abb-9a2b-4602-9121-6ae61623fa8e" providerId="ADAL" clId="{D44669E9-D885-4AC6-B8AD-A9CDB4A4F0AB}"/>
    <pc:docChg chg="custSel modSld">
      <pc:chgData name="Rosie Cooper" userId="bf124abb-9a2b-4602-9121-6ae61623fa8e" providerId="ADAL" clId="{D44669E9-D885-4AC6-B8AD-A9CDB4A4F0AB}" dt="2024-12-17T13:00:23.135" v="18" actId="478"/>
      <pc:docMkLst>
        <pc:docMk/>
      </pc:docMkLst>
      <pc:sldChg chg="delSp modSp mod">
        <pc:chgData name="Rosie Cooper" userId="bf124abb-9a2b-4602-9121-6ae61623fa8e" providerId="ADAL" clId="{D44669E9-D885-4AC6-B8AD-A9CDB4A4F0AB}" dt="2024-12-17T12:59:35.033" v="2" actId="478"/>
        <pc:sldMkLst>
          <pc:docMk/>
          <pc:sldMk cId="2067058073" sldId="294"/>
        </pc:sldMkLst>
        <pc:spChg chg="mod">
          <ac:chgData name="Rosie Cooper" userId="bf124abb-9a2b-4602-9121-6ae61623fa8e" providerId="ADAL" clId="{D44669E9-D885-4AC6-B8AD-A9CDB4A4F0AB}" dt="2024-12-17T12:59:30.457" v="1" actId="962"/>
          <ac:spMkLst>
            <pc:docMk/>
            <pc:sldMk cId="2067058073" sldId="294"/>
            <ac:spMk id="4" creationId="{68F156DF-5180-B54F-886F-602736B4CAB6}"/>
          </ac:spMkLst>
        </pc:spChg>
        <pc:spChg chg="del">
          <ac:chgData name="Rosie Cooper" userId="bf124abb-9a2b-4602-9121-6ae61623fa8e" providerId="ADAL" clId="{D44669E9-D885-4AC6-B8AD-A9CDB4A4F0AB}" dt="2024-12-17T12:59:35.033" v="2" actId="478"/>
          <ac:spMkLst>
            <pc:docMk/>
            <pc:sldMk cId="2067058073" sldId="294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37.803" v="3" actId="478"/>
        <pc:sldMkLst>
          <pc:docMk/>
          <pc:sldMk cId="454085306" sldId="301"/>
        </pc:sldMkLst>
        <pc:spChg chg="del">
          <ac:chgData name="Rosie Cooper" userId="bf124abb-9a2b-4602-9121-6ae61623fa8e" providerId="ADAL" clId="{D44669E9-D885-4AC6-B8AD-A9CDB4A4F0AB}" dt="2024-12-17T12:59:37.803" v="3" actId="478"/>
          <ac:spMkLst>
            <pc:docMk/>
            <pc:sldMk cId="454085306" sldId="301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41.391" v="4" actId="478"/>
        <pc:sldMkLst>
          <pc:docMk/>
          <pc:sldMk cId="2211174389" sldId="302"/>
        </pc:sldMkLst>
        <pc:spChg chg="del">
          <ac:chgData name="Rosie Cooper" userId="bf124abb-9a2b-4602-9121-6ae61623fa8e" providerId="ADAL" clId="{D44669E9-D885-4AC6-B8AD-A9CDB4A4F0AB}" dt="2024-12-17T12:59:41.391" v="4" actId="478"/>
          <ac:spMkLst>
            <pc:docMk/>
            <pc:sldMk cId="2211174389" sldId="302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44.483" v="5" actId="478"/>
        <pc:sldMkLst>
          <pc:docMk/>
          <pc:sldMk cId="4134268480" sldId="303"/>
        </pc:sldMkLst>
        <pc:spChg chg="del">
          <ac:chgData name="Rosie Cooper" userId="bf124abb-9a2b-4602-9121-6ae61623fa8e" providerId="ADAL" clId="{D44669E9-D885-4AC6-B8AD-A9CDB4A4F0AB}" dt="2024-12-17T12:59:44.483" v="5" actId="478"/>
          <ac:spMkLst>
            <pc:docMk/>
            <pc:sldMk cId="4134268480" sldId="303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47.255" v="6" actId="478"/>
        <pc:sldMkLst>
          <pc:docMk/>
          <pc:sldMk cId="1025612003" sldId="304"/>
        </pc:sldMkLst>
        <pc:spChg chg="del">
          <ac:chgData name="Rosie Cooper" userId="bf124abb-9a2b-4602-9121-6ae61623fa8e" providerId="ADAL" clId="{D44669E9-D885-4AC6-B8AD-A9CDB4A4F0AB}" dt="2024-12-17T12:59:47.255" v="6" actId="478"/>
          <ac:spMkLst>
            <pc:docMk/>
            <pc:sldMk cId="1025612003" sldId="304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50.423" v="7" actId="478"/>
        <pc:sldMkLst>
          <pc:docMk/>
          <pc:sldMk cId="1428628200" sldId="305"/>
        </pc:sldMkLst>
        <pc:spChg chg="del">
          <ac:chgData name="Rosie Cooper" userId="bf124abb-9a2b-4602-9121-6ae61623fa8e" providerId="ADAL" clId="{D44669E9-D885-4AC6-B8AD-A9CDB4A4F0AB}" dt="2024-12-17T12:59:50.423" v="7" actId="478"/>
          <ac:spMkLst>
            <pc:docMk/>
            <pc:sldMk cId="1428628200" sldId="305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53.383" v="8" actId="478"/>
        <pc:sldMkLst>
          <pc:docMk/>
          <pc:sldMk cId="151476292" sldId="307"/>
        </pc:sldMkLst>
        <pc:spChg chg="del">
          <ac:chgData name="Rosie Cooper" userId="bf124abb-9a2b-4602-9121-6ae61623fa8e" providerId="ADAL" clId="{D44669E9-D885-4AC6-B8AD-A9CDB4A4F0AB}" dt="2024-12-17T12:59:53.383" v="8" actId="478"/>
          <ac:spMkLst>
            <pc:docMk/>
            <pc:sldMk cId="151476292" sldId="307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2:59:57.223" v="9" actId="478"/>
        <pc:sldMkLst>
          <pc:docMk/>
          <pc:sldMk cId="2384473739" sldId="308"/>
        </pc:sldMkLst>
        <pc:spChg chg="del">
          <ac:chgData name="Rosie Cooper" userId="bf124abb-9a2b-4602-9121-6ae61623fa8e" providerId="ADAL" clId="{D44669E9-D885-4AC6-B8AD-A9CDB4A4F0AB}" dt="2024-12-17T12:59:57.223" v="9" actId="478"/>
          <ac:spMkLst>
            <pc:docMk/>
            <pc:sldMk cId="2384473739" sldId="308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00.149" v="10" actId="478"/>
        <pc:sldMkLst>
          <pc:docMk/>
          <pc:sldMk cId="756236970" sldId="309"/>
        </pc:sldMkLst>
        <pc:spChg chg="del">
          <ac:chgData name="Rosie Cooper" userId="bf124abb-9a2b-4602-9121-6ae61623fa8e" providerId="ADAL" clId="{D44669E9-D885-4AC6-B8AD-A9CDB4A4F0AB}" dt="2024-12-17T13:00:00.149" v="10" actId="478"/>
          <ac:spMkLst>
            <pc:docMk/>
            <pc:sldMk cId="756236970" sldId="309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02.353" v="11" actId="478"/>
        <pc:sldMkLst>
          <pc:docMk/>
          <pc:sldMk cId="1569976007" sldId="310"/>
        </pc:sldMkLst>
        <pc:spChg chg="del">
          <ac:chgData name="Rosie Cooper" userId="bf124abb-9a2b-4602-9121-6ae61623fa8e" providerId="ADAL" clId="{D44669E9-D885-4AC6-B8AD-A9CDB4A4F0AB}" dt="2024-12-17T13:00:02.353" v="11" actId="478"/>
          <ac:spMkLst>
            <pc:docMk/>
            <pc:sldMk cId="1569976007" sldId="310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05.194" v="12" actId="478"/>
        <pc:sldMkLst>
          <pc:docMk/>
          <pc:sldMk cId="689648453" sldId="311"/>
        </pc:sldMkLst>
        <pc:spChg chg="del">
          <ac:chgData name="Rosie Cooper" userId="bf124abb-9a2b-4602-9121-6ae61623fa8e" providerId="ADAL" clId="{D44669E9-D885-4AC6-B8AD-A9CDB4A4F0AB}" dt="2024-12-17T13:00:05.194" v="12" actId="478"/>
          <ac:spMkLst>
            <pc:docMk/>
            <pc:sldMk cId="689648453" sldId="311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08.443" v="13" actId="478"/>
        <pc:sldMkLst>
          <pc:docMk/>
          <pc:sldMk cId="3117382355" sldId="312"/>
        </pc:sldMkLst>
        <pc:spChg chg="del">
          <ac:chgData name="Rosie Cooper" userId="bf124abb-9a2b-4602-9121-6ae61623fa8e" providerId="ADAL" clId="{D44669E9-D885-4AC6-B8AD-A9CDB4A4F0AB}" dt="2024-12-17T13:00:08.443" v="13" actId="478"/>
          <ac:spMkLst>
            <pc:docMk/>
            <pc:sldMk cId="3117382355" sldId="312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10.674" v="14" actId="478"/>
        <pc:sldMkLst>
          <pc:docMk/>
          <pc:sldMk cId="828847607" sldId="313"/>
        </pc:sldMkLst>
        <pc:spChg chg="del">
          <ac:chgData name="Rosie Cooper" userId="bf124abb-9a2b-4602-9121-6ae61623fa8e" providerId="ADAL" clId="{D44669E9-D885-4AC6-B8AD-A9CDB4A4F0AB}" dt="2024-12-17T13:00:10.674" v="14" actId="478"/>
          <ac:spMkLst>
            <pc:docMk/>
            <pc:sldMk cId="828847607" sldId="313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13.673" v="15" actId="478"/>
        <pc:sldMkLst>
          <pc:docMk/>
          <pc:sldMk cId="3963151226" sldId="314"/>
        </pc:sldMkLst>
        <pc:spChg chg="del">
          <ac:chgData name="Rosie Cooper" userId="bf124abb-9a2b-4602-9121-6ae61623fa8e" providerId="ADAL" clId="{D44669E9-D885-4AC6-B8AD-A9CDB4A4F0AB}" dt="2024-12-17T13:00:13.673" v="15" actId="478"/>
          <ac:spMkLst>
            <pc:docMk/>
            <pc:sldMk cId="3963151226" sldId="314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16.263" v="16" actId="478"/>
        <pc:sldMkLst>
          <pc:docMk/>
          <pc:sldMk cId="3360285408" sldId="315"/>
        </pc:sldMkLst>
        <pc:spChg chg="del">
          <ac:chgData name="Rosie Cooper" userId="bf124abb-9a2b-4602-9121-6ae61623fa8e" providerId="ADAL" clId="{D44669E9-D885-4AC6-B8AD-A9CDB4A4F0AB}" dt="2024-12-17T13:00:16.263" v="16" actId="478"/>
          <ac:spMkLst>
            <pc:docMk/>
            <pc:sldMk cId="3360285408" sldId="315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18.353" v="17" actId="478"/>
        <pc:sldMkLst>
          <pc:docMk/>
          <pc:sldMk cId="3182593750" sldId="316"/>
        </pc:sldMkLst>
        <pc:spChg chg="del">
          <ac:chgData name="Rosie Cooper" userId="bf124abb-9a2b-4602-9121-6ae61623fa8e" providerId="ADAL" clId="{D44669E9-D885-4AC6-B8AD-A9CDB4A4F0AB}" dt="2024-12-17T13:00:18.353" v="17" actId="478"/>
          <ac:spMkLst>
            <pc:docMk/>
            <pc:sldMk cId="3182593750" sldId="316"/>
            <ac:spMk id="6" creationId="{11AA948A-5D92-234A-877B-0422EAFFDAA3}"/>
          </ac:spMkLst>
        </pc:spChg>
      </pc:sldChg>
      <pc:sldChg chg="delSp mod">
        <pc:chgData name="Rosie Cooper" userId="bf124abb-9a2b-4602-9121-6ae61623fa8e" providerId="ADAL" clId="{D44669E9-D885-4AC6-B8AD-A9CDB4A4F0AB}" dt="2024-12-17T13:00:23.135" v="18" actId="478"/>
        <pc:sldMkLst>
          <pc:docMk/>
          <pc:sldMk cId="3773942295" sldId="318"/>
        </pc:sldMkLst>
        <pc:spChg chg="del">
          <ac:chgData name="Rosie Cooper" userId="bf124abb-9a2b-4602-9121-6ae61623fa8e" providerId="ADAL" clId="{D44669E9-D885-4AC6-B8AD-A9CDB4A4F0AB}" dt="2024-12-17T13:00:23.135" v="18" actId="478"/>
          <ac:spMkLst>
            <pc:docMk/>
            <pc:sldMk cId="3773942295" sldId="318"/>
            <ac:spMk id="6" creationId="{11AA948A-5D92-234A-877B-0422EAFFDAA3}"/>
          </ac:spMkLst>
        </pc:spChg>
      </pc:sldChg>
    </pc:docChg>
  </pc:docChgLst>
  <pc:docChgLst>
    <pc:chgData name="Claire Kirk" userId="S::claire.kirk@hrp.org.uk::5a1cd90d-c44e-4c4e-a9eb-d7cb39353a97" providerId="AD" clId="Web-{3DDD39FF-0B50-489F-6164-4CB07505B342}"/>
    <pc:docChg chg="modSld">
      <pc:chgData name="Claire Kirk" userId="S::claire.kirk@hrp.org.uk::5a1cd90d-c44e-4c4e-a9eb-d7cb39353a97" providerId="AD" clId="Web-{3DDD39FF-0B50-489F-6164-4CB07505B342}" dt="2024-11-08T10:52:25.313" v="35" actId="1076"/>
      <pc:docMkLst>
        <pc:docMk/>
      </pc:docMkLst>
      <pc:sldChg chg="modSp">
        <pc:chgData name="Claire Kirk" userId="S::claire.kirk@hrp.org.uk::5a1cd90d-c44e-4c4e-a9eb-d7cb39353a97" providerId="AD" clId="Web-{3DDD39FF-0B50-489F-6164-4CB07505B342}" dt="2024-11-08T10:49:06.699" v="1" actId="20577"/>
        <pc:sldMkLst>
          <pc:docMk/>
          <pc:sldMk cId="1778828911" sldId="257"/>
        </pc:sldMkLst>
        <pc:spChg chg="mod">
          <ac:chgData name="Claire Kirk" userId="S::claire.kirk@hrp.org.uk::5a1cd90d-c44e-4c4e-a9eb-d7cb39353a97" providerId="AD" clId="Web-{3DDD39FF-0B50-489F-6164-4CB07505B342}" dt="2024-11-08T10:48:58.980" v="0" actId="20577"/>
          <ac:spMkLst>
            <pc:docMk/>
            <pc:sldMk cId="1778828911" sldId="257"/>
            <ac:spMk id="2" creationId="{9237180A-41D7-9A4B-9B3D-B64A046BD209}"/>
          </ac:spMkLst>
        </pc:spChg>
        <pc:spChg chg="mod">
          <ac:chgData name="Claire Kirk" userId="S::claire.kirk@hrp.org.uk::5a1cd90d-c44e-4c4e-a9eb-d7cb39353a97" providerId="AD" clId="Web-{3DDD39FF-0B50-489F-6164-4CB07505B342}" dt="2024-11-08T10:49:06.699" v="1" actId="20577"/>
          <ac:spMkLst>
            <pc:docMk/>
            <pc:sldMk cId="1778828911" sldId="257"/>
            <ac:spMk id="3" creationId="{7388FC2B-F0A2-324C-AC45-EEC5EE294E3C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49:14.589" v="2" actId="20577"/>
        <pc:sldMkLst>
          <pc:docMk/>
          <pc:sldMk cId="2067058073" sldId="294"/>
        </pc:sldMkLst>
        <pc:spChg chg="mod">
          <ac:chgData name="Claire Kirk" userId="S::claire.kirk@hrp.org.uk::5a1cd90d-c44e-4c4e-a9eb-d7cb39353a97" providerId="AD" clId="Web-{3DDD39FF-0B50-489F-6164-4CB07505B342}" dt="2024-11-08T10:49:14.589" v="2" actId="20577"/>
          <ac:spMkLst>
            <pc:docMk/>
            <pc:sldMk cId="2067058073" sldId="294"/>
            <ac:spMk id="4" creationId="{68F156DF-5180-B54F-886F-602736B4CAB6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49:27.730" v="4" actId="1076"/>
        <pc:sldMkLst>
          <pc:docMk/>
          <pc:sldMk cId="454085306" sldId="301"/>
        </pc:sldMkLst>
        <pc:spChg chg="mod">
          <ac:chgData name="Claire Kirk" userId="S::claire.kirk@hrp.org.uk::5a1cd90d-c44e-4c4e-a9eb-d7cb39353a97" providerId="AD" clId="Web-{3DDD39FF-0B50-489F-6164-4CB07505B342}" dt="2024-11-08T10:49:27.730" v="4" actId="1076"/>
          <ac:spMkLst>
            <pc:docMk/>
            <pc:sldMk cId="454085306" sldId="301"/>
            <ac:spMk id="5" creationId="{666ACB35-19DF-C84D-BB37-B33FCEB7BBA1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49:40.012" v="6" actId="1076"/>
        <pc:sldMkLst>
          <pc:docMk/>
          <pc:sldMk cId="2211174389" sldId="302"/>
        </pc:sldMkLst>
        <pc:spChg chg="mod">
          <ac:chgData name="Claire Kirk" userId="S::claire.kirk@hrp.org.uk::5a1cd90d-c44e-4c4e-a9eb-d7cb39353a97" providerId="AD" clId="Web-{3DDD39FF-0B50-489F-6164-4CB07505B342}" dt="2024-11-08T10:49:40.012" v="6" actId="1076"/>
          <ac:spMkLst>
            <pc:docMk/>
            <pc:sldMk cId="2211174389" sldId="302"/>
            <ac:spMk id="5" creationId="{03FE7437-D3A4-657D-CC18-94D758301545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49:53.153" v="8" actId="1076"/>
        <pc:sldMkLst>
          <pc:docMk/>
          <pc:sldMk cId="4134268480" sldId="303"/>
        </pc:sldMkLst>
        <pc:spChg chg="mod">
          <ac:chgData name="Claire Kirk" userId="S::claire.kirk@hrp.org.uk::5a1cd90d-c44e-4c4e-a9eb-d7cb39353a97" providerId="AD" clId="Web-{3DDD39FF-0B50-489F-6164-4CB07505B342}" dt="2024-11-08T10:49:53.153" v="8" actId="1076"/>
          <ac:spMkLst>
            <pc:docMk/>
            <pc:sldMk cId="4134268480" sldId="303"/>
            <ac:spMk id="9" creationId="{49518FE2-0736-0605-62E6-2CEA607998BB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0:05.403" v="10" actId="1076"/>
        <pc:sldMkLst>
          <pc:docMk/>
          <pc:sldMk cId="1025612003" sldId="304"/>
        </pc:sldMkLst>
        <pc:spChg chg="mod">
          <ac:chgData name="Claire Kirk" userId="S::claire.kirk@hrp.org.uk::5a1cd90d-c44e-4c4e-a9eb-d7cb39353a97" providerId="AD" clId="Web-{3DDD39FF-0B50-489F-6164-4CB07505B342}" dt="2024-11-08T10:50:05.403" v="10" actId="1076"/>
          <ac:spMkLst>
            <pc:docMk/>
            <pc:sldMk cId="1025612003" sldId="304"/>
            <ac:spMk id="5" creationId="{5C734FA5-AC38-4BF3-6319-E48C70FEEC4F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0:18.575" v="12" actId="1076"/>
        <pc:sldMkLst>
          <pc:docMk/>
          <pc:sldMk cId="1428628200" sldId="305"/>
        </pc:sldMkLst>
        <pc:spChg chg="mod">
          <ac:chgData name="Claire Kirk" userId="S::claire.kirk@hrp.org.uk::5a1cd90d-c44e-4c4e-a9eb-d7cb39353a97" providerId="AD" clId="Web-{3DDD39FF-0B50-489F-6164-4CB07505B342}" dt="2024-11-08T10:50:18.575" v="12" actId="1076"/>
          <ac:spMkLst>
            <pc:docMk/>
            <pc:sldMk cId="1428628200" sldId="305"/>
            <ac:spMk id="5" creationId="{DCB09AA6-DFE3-4061-8465-C7EBAC92CBA8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0:29.919" v="14" actId="1076"/>
        <pc:sldMkLst>
          <pc:docMk/>
          <pc:sldMk cId="2505479366" sldId="306"/>
        </pc:sldMkLst>
        <pc:spChg chg="mod">
          <ac:chgData name="Claire Kirk" userId="S::claire.kirk@hrp.org.uk::5a1cd90d-c44e-4c4e-a9eb-d7cb39353a97" providerId="AD" clId="Web-{3DDD39FF-0B50-489F-6164-4CB07505B342}" dt="2024-11-08T10:50:29.919" v="14" actId="1076"/>
          <ac:spMkLst>
            <pc:docMk/>
            <pc:sldMk cId="2505479366" sldId="306"/>
            <ac:spMk id="5" creationId="{4DA303DF-4043-7D59-8022-BF7C5D5A4270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0:40.482" v="16" actId="1076"/>
        <pc:sldMkLst>
          <pc:docMk/>
          <pc:sldMk cId="151476292" sldId="307"/>
        </pc:sldMkLst>
        <pc:spChg chg="mod">
          <ac:chgData name="Claire Kirk" userId="S::claire.kirk@hrp.org.uk::5a1cd90d-c44e-4c4e-a9eb-d7cb39353a97" providerId="AD" clId="Web-{3DDD39FF-0B50-489F-6164-4CB07505B342}" dt="2024-11-08T10:50:40.482" v="16" actId="1076"/>
          <ac:spMkLst>
            <pc:docMk/>
            <pc:sldMk cId="151476292" sldId="307"/>
            <ac:spMk id="5" creationId="{CB6A3B36-39AC-2994-1875-C4F6554CE94A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0:50.967" v="18" actId="1076"/>
        <pc:sldMkLst>
          <pc:docMk/>
          <pc:sldMk cId="2384473739" sldId="308"/>
        </pc:sldMkLst>
        <pc:spChg chg="mod">
          <ac:chgData name="Claire Kirk" userId="S::claire.kirk@hrp.org.uk::5a1cd90d-c44e-4c4e-a9eb-d7cb39353a97" providerId="AD" clId="Web-{3DDD39FF-0B50-489F-6164-4CB07505B342}" dt="2024-11-08T10:50:50.967" v="18" actId="1076"/>
          <ac:spMkLst>
            <pc:docMk/>
            <pc:sldMk cId="2384473739" sldId="308"/>
            <ac:spMk id="5" creationId="{8F404E82-BEC3-7B60-A073-903B0AFF21D2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1:00.561" v="20" actId="1076"/>
        <pc:sldMkLst>
          <pc:docMk/>
          <pc:sldMk cId="756236970" sldId="309"/>
        </pc:sldMkLst>
        <pc:spChg chg="mod">
          <ac:chgData name="Claire Kirk" userId="S::claire.kirk@hrp.org.uk::5a1cd90d-c44e-4c4e-a9eb-d7cb39353a97" providerId="AD" clId="Web-{3DDD39FF-0B50-489F-6164-4CB07505B342}" dt="2024-11-08T10:51:00.561" v="20" actId="1076"/>
          <ac:spMkLst>
            <pc:docMk/>
            <pc:sldMk cId="756236970" sldId="309"/>
            <ac:spMk id="5" creationId="{52AD92C3-74B5-A54C-774C-344D54BDFFDD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1:10.139" v="22" actId="1076"/>
        <pc:sldMkLst>
          <pc:docMk/>
          <pc:sldMk cId="1569976007" sldId="310"/>
        </pc:sldMkLst>
        <pc:spChg chg="mod">
          <ac:chgData name="Claire Kirk" userId="S::claire.kirk@hrp.org.uk::5a1cd90d-c44e-4c4e-a9eb-d7cb39353a97" providerId="AD" clId="Web-{3DDD39FF-0B50-489F-6164-4CB07505B342}" dt="2024-11-08T10:51:10.139" v="22" actId="1076"/>
          <ac:spMkLst>
            <pc:docMk/>
            <pc:sldMk cId="1569976007" sldId="310"/>
            <ac:spMk id="5" creationId="{038B4A2B-03F8-F143-EB34-D4F212D1B678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1:20.421" v="24" actId="1076"/>
        <pc:sldMkLst>
          <pc:docMk/>
          <pc:sldMk cId="689648453" sldId="311"/>
        </pc:sldMkLst>
        <pc:spChg chg="mod">
          <ac:chgData name="Claire Kirk" userId="S::claire.kirk@hrp.org.uk::5a1cd90d-c44e-4c4e-a9eb-d7cb39353a97" providerId="AD" clId="Web-{3DDD39FF-0B50-489F-6164-4CB07505B342}" dt="2024-11-08T10:51:20.421" v="24" actId="1076"/>
          <ac:spMkLst>
            <pc:docMk/>
            <pc:sldMk cId="689648453" sldId="311"/>
            <ac:spMk id="5" creationId="{F18D420B-306A-D48C-42CD-3DF45BC0D946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1:31.796" v="26" actId="1076"/>
        <pc:sldMkLst>
          <pc:docMk/>
          <pc:sldMk cId="3117382355" sldId="312"/>
        </pc:sldMkLst>
        <pc:spChg chg="mod">
          <ac:chgData name="Claire Kirk" userId="S::claire.kirk@hrp.org.uk::5a1cd90d-c44e-4c4e-a9eb-d7cb39353a97" providerId="AD" clId="Web-{3DDD39FF-0B50-489F-6164-4CB07505B342}" dt="2024-11-08T10:51:31.796" v="26" actId="1076"/>
          <ac:spMkLst>
            <pc:docMk/>
            <pc:sldMk cId="3117382355" sldId="312"/>
            <ac:spMk id="5" creationId="{992226BC-CC00-B8D1-9600-8F03CAB2E31A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1:42.953" v="28" actId="1076"/>
        <pc:sldMkLst>
          <pc:docMk/>
          <pc:sldMk cId="828847607" sldId="313"/>
        </pc:sldMkLst>
        <pc:spChg chg="mod">
          <ac:chgData name="Claire Kirk" userId="S::claire.kirk@hrp.org.uk::5a1cd90d-c44e-4c4e-a9eb-d7cb39353a97" providerId="AD" clId="Web-{3DDD39FF-0B50-489F-6164-4CB07505B342}" dt="2024-11-08T10:51:42.953" v="28" actId="1076"/>
          <ac:spMkLst>
            <pc:docMk/>
            <pc:sldMk cId="828847607" sldId="313"/>
            <ac:spMk id="5" creationId="{987F4966-C7C8-BCA1-3834-70D8CACBF6F7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1:51.953" v="30" actId="1076"/>
        <pc:sldMkLst>
          <pc:docMk/>
          <pc:sldMk cId="3963151226" sldId="314"/>
        </pc:sldMkLst>
        <pc:spChg chg="mod">
          <ac:chgData name="Claire Kirk" userId="S::claire.kirk@hrp.org.uk::5a1cd90d-c44e-4c4e-a9eb-d7cb39353a97" providerId="AD" clId="Web-{3DDD39FF-0B50-489F-6164-4CB07505B342}" dt="2024-11-08T10:51:51.953" v="30" actId="1076"/>
          <ac:spMkLst>
            <pc:docMk/>
            <pc:sldMk cId="3963151226" sldId="314"/>
            <ac:spMk id="5" creationId="{92456CD2-37E3-4499-3602-BF35D1ADD009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2:03.391" v="32" actId="1076"/>
        <pc:sldMkLst>
          <pc:docMk/>
          <pc:sldMk cId="3360285408" sldId="315"/>
        </pc:sldMkLst>
        <pc:spChg chg="mod">
          <ac:chgData name="Claire Kirk" userId="S::claire.kirk@hrp.org.uk::5a1cd90d-c44e-4c4e-a9eb-d7cb39353a97" providerId="AD" clId="Web-{3DDD39FF-0B50-489F-6164-4CB07505B342}" dt="2024-11-08T10:52:03.391" v="32" actId="1076"/>
          <ac:spMkLst>
            <pc:docMk/>
            <pc:sldMk cId="3360285408" sldId="315"/>
            <ac:spMk id="5" creationId="{0E3514A4-5765-5DA9-7860-ACE1758A133E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2:12.282" v="33" actId="20577"/>
        <pc:sldMkLst>
          <pc:docMk/>
          <pc:sldMk cId="3182593750" sldId="316"/>
        </pc:sldMkLst>
        <pc:spChg chg="mod">
          <ac:chgData name="Claire Kirk" userId="S::claire.kirk@hrp.org.uk::5a1cd90d-c44e-4c4e-a9eb-d7cb39353a97" providerId="AD" clId="Web-{3DDD39FF-0B50-489F-6164-4CB07505B342}" dt="2024-11-08T10:52:12.282" v="33" actId="20577"/>
          <ac:spMkLst>
            <pc:docMk/>
            <pc:sldMk cId="3182593750" sldId="316"/>
            <ac:spMk id="5" creationId="{6A0CBBA2-EF9A-9F82-9BA8-B08DD9DBDF8A}"/>
          </ac:spMkLst>
        </pc:spChg>
      </pc:sldChg>
      <pc:sldChg chg="modSp">
        <pc:chgData name="Claire Kirk" userId="S::claire.kirk@hrp.org.uk::5a1cd90d-c44e-4c4e-a9eb-d7cb39353a97" providerId="AD" clId="Web-{3DDD39FF-0B50-489F-6164-4CB07505B342}" dt="2024-11-08T10:52:25.313" v="35" actId="1076"/>
        <pc:sldMkLst>
          <pc:docMk/>
          <pc:sldMk cId="3773942295" sldId="318"/>
        </pc:sldMkLst>
        <pc:spChg chg="mod">
          <ac:chgData name="Claire Kirk" userId="S::claire.kirk@hrp.org.uk::5a1cd90d-c44e-4c4e-a9eb-d7cb39353a97" providerId="AD" clId="Web-{3DDD39FF-0B50-489F-6164-4CB07505B342}" dt="2024-11-08T10:52:25.313" v="35" actId="1076"/>
          <ac:spMkLst>
            <pc:docMk/>
            <pc:sldMk cId="3773942295" sldId="318"/>
            <ac:spMk id="3" creationId="{537A010A-2BE9-7A0E-87C7-E8FCF2A90336}"/>
          </ac:spMkLst>
        </pc:spChg>
      </pc:sldChg>
    </pc:docChg>
  </pc:docChgLst>
  <pc:docChgLst>
    <pc:chgData name="Rosie Cooper" userId="bf124abb-9a2b-4602-9121-6ae61623fa8e" providerId="ADAL" clId="{4F5D0AA8-6D41-4D28-B878-A9B6CB36C7E0}"/>
    <pc:docChg chg="custSel modSld">
      <pc:chgData name="Rosie Cooper" userId="bf124abb-9a2b-4602-9121-6ae61623fa8e" providerId="ADAL" clId="{4F5D0AA8-6D41-4D28-B878-A9B6CB36C7E0}" dt="2025-03-07T08:45:31.488" v="32" actId="962"/>
      <pc:docMkLst>
        <pc:docMk/>
      </pc:docMkLst>
      <pc:sldChg chg="modSp mod">
        <pc:chgData name="Rosie Cooper" userId="bf124abb-9a2b-4602-9121-6ae61623fa8e" providerId="ADAL" clId="{4F5D0AA8-6D41-4D28-B878-A9B6CB36C7E0}" dt="2025-03-07T08:44:06.300" v="1" actId="962"/>
        <pc:sldMkLst>
          <pc:docMk/>
          <pc:sldMk cId="454085306" sldId="301"/>
        </pc:sldMkLst>
        <pc:spChg chg="mod">
          <ac:chgData name="Rosie Cooper" userId="bf124abb-9a2b-4602-9121-6ae61623fa8e" providerId="ADAL" clId="{4F5D0AA8-6D41-4D28-B878-A9B6CB36C7E0}" dt="2025-03-07T08:44:05.780" v="0" actId="962"/>
          <ac:spMkLst>
            <pc:docMk/>
            <pc:sldMk cId="454085306" sldId="301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06.300" v="1" actId="962"/>
          <ac:spMkLst>
            <pc:docMk/>
            <pc:sldMk cId="454085306" sldId="301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4:13.482" v="4" actId="962"/>
        <pc:sldMkLst>
          <pc:docMk/>
          <pc:sldMk cId="2211174389" sldId="302"/>
        </pc:sldMkLst>
        <pc:spChg chg="mod">
          <ac:chgData name="Rosie Cooper" userId="bf124abb-9a2b-4602-9121-6ae61623fa8e" providerId="ADAL" clId="{4F5D0AA8-6D41-4D28-B878-A9B6CB36C7E0}" dt="2025-03-07T08:44:13.482" v="4" actId="962"/>
          <ac:spMkLst>
            <pc:docMk/>
            <pc:sldMk cId="2211174389" sldId="302"/>
            <ac:spMk id="2" creationId="{065BBD03-1D96-0290-35D7-BB4A756C68F0}"/>
          </ac:spMkLst>
        </pc:spChg>
        <pc:spChg chg="mod">
          <ac:chgData name="Rosie Cooper" userId="bf124abb-9a2b-4602-9121-6ae61623fa8e" providerId="ADAL" clId="{4F5D0AA8-6D41-4D28-B878-A9B6CB36C7E0}" dt="2025-03-07T08:44:10.071" v="2" actId="962"/>
          <ac:spMkLst>
            <pc:docMk/>
            <pc:sldMk cId="2211174389" sldId="302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10.905" v="3" actId="962"/>
          <ac:spMkLst>
            <pc:docMk/>
            <pc:sldMk cId="2211174389" sldId="302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4:19.761" v="6" actId="962"/>
        <pc:sldMkLst>
          <pc:docMk/>
          <pc:sldMk cId="4134268480" sldId="303"/>
        </pc:sldMkLst>
        <pc:spChg chg="mod">
          <ac:chgData name="Rosie Cooper" userId="bf124abb-9a2b-4602-9121-6ae61623fa8e" providerId="ADAL" clId="{4F5D0AA8-6D41-4D28-B878-A9B6CB36C7E0}" dt="2025-03-07T08:44:19.247" v="5" actId="962"/>
          <ac:spMkLst>
            <pc:docMk/>
            <pc:sldMk cId="4134268480" sldId="303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19.761" v="6" actId="962"/>
          <ac:spMkLst>
            <pc:docMk/>
            <pc:sldMk cId="4134268480" sldId="303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4:27.367" v="8" actId="962"/>
        <pc:sldMkLst>
          <pc:docMk/>
          <pc:sldMk cId="1025612003" sldId="304"/>
        </pc:sldMkLst>
        <pc:spChg chg="mod">
          <ac:chgData name="Rosie Cooper" userId="bf124abb-9a2b-4602-9121-6ae61623fa8e" providerId="ADAL" clId="{4F5D0AA8-6D41-4D28-B878-A9B6CB36C7E0}" dt="2025-03-07T08:44:26.818" v="7" actId="962"/>
          <ac:spMkLst>
            <pc:docMk/>
            <pc:sldMk cId="1025612003" sldId="304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27.367" v="8" actId="962"/>
          <ac:spMkLst>
            <pc:docMk/>
            <pc:sldMk cId="1025612003" sldId="304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4:32.739" v="10" actId="962"/>
        <pc:sldMkLst>
          <pc:docMk/>
          <pc:sldMk cId="1428628200" sldId="305"/>
        </pc:sldMkLst>
        <pc:spChg chg="mod">
          <ac:chgData name="Rosie Cooper" userId="bf124abb-9a2b-4602-9121-6ae61623fa8e" providerId="ADAL" clId="{4F5D0AA8-6D41-4D28-B878-A9B6CB36C7E0}" dt="2025-03-07T08:44:32.238" v="9" actId="962"/>
          <ac:spMkLst>
            <pc:docMk/>
            <pc:sldMk cId="1428628200" sldId="305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32.739" v="10" actId="962"/>
          <ac:spMkLst>
            <pc:docMk/>
            <pc:sldMk cId="1428628200" sldId="305"/>
            <ac:spMk id="8" creationId="{93584A5F-7003-DF45-883D-6732670134AD}"/>
          </ac:spMkLst>
        </pc:spChg>
      </pc:sldChg>
      <pc:sldChg chg="delSp modSp mod">
        <pc:chgData name="Rosie Cooper" userId="bf124abb-9a2b-4602-9121-6ae61623fa8e" providerId="ADAL" clId="{4F5D0AA8-6D41-4D28-B878-A9B6CB36C7E0}" dt="2025-03-07T08:44:54.561" v="16" actId="478"/>
        <pc:sldMkLst>
          <pc:docMk/>
          <pc:sldMk cId="2505479366" sldId="306"/>
        </pc:sldMkLst>
        <pc:spChg chg="del mod">
          <ac:chgData name="Rosie Cooper" userId="bf124abb-9a2b-4602-9121-6ae61623fa8e" providerId="ADAL" clId="{4F5D0AA8-6D41-4D28-B878-A9B6CB36C7E0}" dt="2025-03-07T08:44:54.561" v="16" actId="478"/>
          <ac:spMkLst>
            <pc:docMk/>
            <pc:sldMk cId="2505479366" sldId="306"/>
            <ac:spMk id="6" creationId="{11AA948A-5D92-234A-877B-0422EAFFDAA3}"/>
          </ac:spMkLst>
        </pc:spChg>
        <pc:spChg chg="mod">
          <ac:chgData name="Rosie Cooper" userId="bf124abb-9a2b-4602-9121-6ae61623fa8e" providerId="ADAL" clId="{4F5D0AA8-6D41-4D28-B878-A9B6CB36C7E0}" dt="2025-03-07T08:44:37.642" v="12" actId="962"/>
          <ac:spMkLst>
            <pc:docMk/>
            <pc:sldMk cId="2505479366" sldId="306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46.294" v="13" actId="962"/>
          <ac:spMkLst>
            <pc:docMk/>
            <pc:sldMk cId="2505479366" sldId="306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4:51.407" v="15" actId="962"/>
        <pc:sldMkLst>
          <pc:docMk/>
          <pc:sldMk cId="151476292" sldId="307"/>
        </pc:sldMkLst>
        <pc:spChg chg="mod">
          <ac:chgData name="Rosie Cooper" userId="bf124abb-9a2b-4602-9121-6ae61623fa8e" providerId="ADAL" clId="{4F5D0AA8-6D41-4D28-B878-A9B6CB36C7E0}" dt="2025-03-07T08:44:50.907" v="14" actId="962"/>
          <ac:spMkLst>
            <pc:docMk/>
            <pc:sldMk cId="151476292" sldId="307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51.407" v="15" actId="962"/>
          <ac:spMkLst>
            <pc:docMk/>
            <pc:sldMk cId="151476292" sldId="307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4:59.945" v="18" actId="962"/>
        <pc:sldMkLst>
          <pc:docMk/>
          <pc:sldMk cId="2384473739" sldId="308"/>
        </pc:sldMkLst>
        <pc:spChg chg="mod">
          <ac:chgData name="Rosie Cooper" userId="bf124abb-9a2b-4602-9121-6ae61623fa8e" providerId="ADAL" clId="{4F5D0AA8-6D41-4D28-B878-A9B6CB36C7E0}" dt="2025-03-07T08:44:59.391" v="17" actId="962"/>
          <ac:spMkLst>
            <pc:docMk/>
            <pc:sldMk cId="2384473739" sldId="308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4:59.945" v="18" actId="962"/>
          <ac:spMkLst>
            <pc:docMk/>
            <pc:sldMk cId="2384473739" sldId="308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03.885" v="20" actId="962"/>
        <pc:sldMkLst>
          <pc:docMk/>
          <pc:sldMk cId="756236970" sldId="309"/>
        </pc:sldMkLst>
        <pc:spChg chg="mod">
          <ac:chgData name="Rosie Cooper" userId="bf124abb-9a2b-4602-9121-6ae61623fa8e" providerId="ADAL" clId="{4F5D0AA8-6D41-4D28-B878-A9B6CB36C7E0}" dt="2025-03-07T08:45:03.319" v="19" actId="962"/>
          <ac:spMkLst>
            <pc:docMk/>
            <pc:sldMk cId="756236970" sldId="309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03.885" v="20" actId="962"/>
          <ac:spMkLst>
            <pc:docMk/>
            <pc:sldMk cId="756236970" sldId="309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08.364" v="22" actId="962"/>
        <pc:sldMkLst>
          <pc:docMk/>
          <pc:sldMk cId="1569976007" sldId="310"/>
        </pc:sldMkLst>
        <pc:spChg chg="mod">
          <ac:chgData name="Rosie Cooper" userId="bf124abb-9a2b-4602-9121-6ae61623fa8e" providerId="ADAL" clId="{4F5D0AA8-6D41-4D28-B878-A9B6CB36C7E0}" dt="2025-03-07T08:45:07.810" v="21" actId="962"/>
          <ac:spMkLst>
            <pc:docMk/>
            <pc:sldMk cId="1569976007" sldId="310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08.364" v="22" actId="962"/>
          <ac:spMkLst>
            <pc:docMk/>
            <pc:sldMk cId="1569976007" sldId="310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16.481" v="26" actId="962"/>
        <pc:sldMkLst>
          <pc:docMk/>
          <pc:sldMk cId="689648453" sldId="311"/>
        </pc:sldMkLst>
        <pc:spChg chg="mod">
          <ac:chgData name="Rosie Cooper" userId="bf124abb-9a2b-4602-9121-6ae61623fa8e" providerId="ADAL" clId="{4F5D0AA8-6D41-4D28-B878-A9B6CB36C7E0}" dt="2025-03-07T08:45:16.011" v="25" actId="962"/>
          <ac:spMkLst>
            <pc:docMk/>
            <pc:sldMk cId="689648453" sldId="311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16.481" v="26" actId="962"/>
          <ac:spMkLst>
            <pc:docMk/>
            <pc:sldMk cId="689648453" sldId="311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13.664" v="24" actId="962"/>
        <pc:sldMkLst>
          <pc:docMk/>
          <pc:sldMk cId="3117382355" sldId="312"/>
        </pc:sldMkLst>
        <pc:spChg chg="mod">
          <ac:chgData name="Rosie Cooper" userId="bf124abb-9a2b-4602-9121-6ae61623fa8e" providerId="ADAL" clId="{4F5D0AA8-6D41-4D28-B878-A9B6CB36C7E0}" dt="2025-03-07T08:45:12.857" v="23" actId="962"/>
          <ac:spMkLst>
            <pc:docMk/>
            <pc:sldMk cId="3117382355" sldId="312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13.664" v="24" actId="962"/>
          <ac:spMkLst>
            <pc:docMk/>
            <pc:sldMk cId="3117382355" sldId="312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22.859" v="28" actId="962"/>
        <pc:sldMkLst>
          <pc:docMk/>
          <pc:sldMk cId="828847607" sldId="313"/>
        </pc:sldMkLst>
        <pc:spChg chg="mod">
          <ac:chgData name="Rosie Cooper" userId="bf124abb-9a2b-4602-9121-6ae61623fa8e" providerId="ADAL" clId="{4F5D0AA8-6D41-4D28-B878-A9B6CB36C7E0}" dt="2025-03-07T08:45:22.371" v="27" actId="962"/>
          <ac:spMkLst>
            <pc:docMk/>
            <pc:sldMk cId="828847607" sldId="313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22.859" v="28" actId="962"/>
          <ac:spMkLst>
            <pc:docMk/>
            <pc:sldMk cId="828847607" sldId="313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26.899" v="30" actId="962"/>
        <pc:sldMkLst>
          <pc:docMk/>
          <pc:sldMk cId="3963151226" sldId="314"/>
        </pc:sldMkLst>
        <pc:spChg chg="mod">
          <ac:chgData name="Rosie Cooper" userId="bf124abb-9a2b-4602-9121-6ae61623fa8e" providerId="ADAL" clId="{4F5D0AA8-6D41-4D28-B878-A9B6CB36C7E0}" dt="2025-03-07T08:45:26.899" v="30" actId="962"/>
          <ac:spMkLst>
            <pc:docMk/>
            <pc:sldMk cId="3963151226" sldId="314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26.246" v="29" actId="962"/>
          <ac:spMkLst>
            <pc:docMk/>
            <pc:sldMk cId="3963151226" sldId="314"/>
            <ac:spMk id="8" creationId="{93584A5F-7003-DF45-883D-6732670134AD}"/>
          </ac:spMkLst>
        </pc:spChg>
      </pc:sldChg>
      <pc:sldChg chg="modSp mod">
        <pc:chgData name="Rosie Cooper" userId="bf124abb-9a2b-4602-9121-6ae61623fa8e" providerId="ADAL" clId="{4F5D0AA8-6D41-4D28-B878-A9B6CB36C7E0}" dt="2025-03-07T08:45:31.488" v="32" actId="962"/>
        <pc:sldMkLst>
          <pc:docMk/>
          <pc:sldMk cId="3360285408" sldId="315"/>
        </pc:sldMkLst>
        <pc:spChg chg="mod">
          <ac:chgData name="Rosie Cooper" userId="bf124abb-9a2b-4602-9121-6ae61623fa8e" providerId="ADAL" clId="{4F5D0AA8-6D41-4D28-B878-A9B6CB36C7E0}" dt="2025-03-07T08:45:30.909" v="31" actId="962"/>
          <ac:spMkLst>
            <pc:docMk/>
            <pc:sldMk cId="3360285408" sldId="315"/>
            <ac:spMk id="7" creationId="{4F540657-45A9-E24F-AE14-987EEE5DD7C3}"/>
          </ac:spMkLst>
        </pc:spChg>
        <pc:spChg chg="mod">
          <ac:chgData name="Rosie Cooper" userId="bf124abb-9a2b-4602-9121-6ae61623fa8e" providerId="ADAL" clId="{4F5D0AA8-6D41-4D28-B878-A9B6CB36C7E0}" dt="2025-03-07T08:45:31.488" v="32" actId="962"/>
          <ac:spMkLst>
            <pc:docMk/>
            <pc:sldMk cId="3360285408" sldId="315"/>
            <ac:spMk id="8" creationId="{93584A5F-7003-DF45-883D-6732670134AD}"/>
          </ac:spMkLst>
        </pc:spChg>
      </pc:sldChg>
    </pc:docChg>
  </pc:docChgLst>
  <pc:docChgLst>
    <pc:chgData name="Claire Kirk" userId="5a1cd90d-c44e-4c4e-a9eb-d7cb39353a97" providerId="ADAL" clId="{2EF08CEE-1CAD-4BCB-9CF1-CD99CB8F6479}"/>
    <pc:docChg chg="custSel modSld">
      <pc:chgData name="Claire Kirk" userId="5a1cd90d-c44e-4c4e-a9eb-d7cb39353a97" providerId="ADAL" clId="{2EF08CEE-1CAD-4BCB-9CF1-CD99CB8F6479}" dt="2024-12-11T13:33:44.301" v="1685" actId="962"/>
      <pc:docMkLst>
        <pc:docMk/>
      </pc:docMkLst>
      <pc:sldChg chg="modSp mod">
        <pc:chgData name="Claire Kirk" userId="5a1cd90d-c44e-4c4e-a9eb-d7cb39353a97" providerId="ADAL" clId="{2EF08CEE-1CAD-4BCB-9CF1-CD99CB8F6479}" dt="2024-12-11T13:17:02.661" v="59" actId="962"/>
        <pc:sldMkLst>
          <pc:docMk/>
          <pc:sldMk cId="454085306" sldId="301"/>
        </pc:sldMkLst>
        <pc:spChg chg="mod">
          <ac:chgData name="Claire Kirk" userId="5a1cd90d-c44e-4c4e-a9eb-d7cb39353a97" providerId="ADAL" clId="{2EF08CEE-1CAD-4BCB-9CF1-CD99CB8F6479}" dt="2024-12-11T13:15:29.886" v="0" actId="33553"/>
          <ac:spMkLst>
            <pc:docMk/>
            <pc:sldMk cId="454085306" sldId="301"/>
            <ac:spMk id="5" creationId="{666ACB35-19DF-C84D-BB37-B33FCEB7BBA1}"/>
          </ac:spMkLst>
        </pc:spChg>
        <pc:picChg chg="mod">
          <ac:chgData name="Claire Kirk" userId="5a1cd90d-c44e-4c4e-a9eb-d7cb39353a97" providerId="ADAL" clId="{2EF08CEE-1CAD-4BCB-9CF1-CD99CB8F6479}" dt="2024-12-11T13:17:02.661" v="59" actId="962"/>
          <ac:picMkLst>
            <pc:docMk/>
            <pc:sldMk cId="454085306" sldId="301"/>
            <ac:picMk id="2" creationId="{B0AA6CB2-2851-7133-28EC-47AC1D134EE6}"/>
          </ac:picMkLst>
        </pc:picChg>
      </pc:sldChg>
      <pc:sldChg chg="modSp mod">
        <pc:chgData name="Claire Kirk" userId="5a1cd90d-c44e-4c4e-a9eb-d7cb39353a97" providerId="ADAL" clId="{2EF08CEE-1CAD-4BCB-9CF1-CD99CB8F6479}" dt="2024-12-11T13:17:27.428" v="172" actId="962"/>
        <pc:sldMkLst>
          <pc:docMk/>
          <pc:sldMk cId="2211174389" sldId="302"/>
        </pc:sldMkLst>
        <pc:spChg chg="mod">
          <ac:chgData name="Claire Kirk" userId="5a1cd90d-c44e-4c4e-a9eb-d7cb39353a97" providerId="ADAL" clId="{2EF08CEE-1CAD-4BCB-9CF1-CD99CB8F6479}" dt="2024-12-11T13:15:35.460" v="1" actId="33553"/>
          <ac:spMkLst>
            <pc:docMk/>
            <pc:sldMk cId="2211174389" sldId="302"/>
            <ac:spMk id="5" creationId="{03FE7437-D3A4-657D-CC18-94D758301545}"/>
          </ac:spMkLst>
        </pc:spChg>
        <pc:picChg chg="mod">
          <ac:chgData name="Claire Kirk" userId="5a1cd90d-c44e-4c4e-a9eb-d7cb39353a97" providerId="ADAL" clId="{2EF08CEE-1CAD-4BCB-9CF1-CD99CB8F6479}" dt="2024-12-11T13:17:27.428" v="172" actId="962"/>
          <ac:picMkLst>
            <pc:docMk/>
            <pc:sldMk cId="2211174389" sldId="302"/>
            <ac:picMk id="11" creationId="{F649B69A-A02C-C889-2932-41A9D51DED01}"/>
          </ac:picMkLst>
        </pc:picChg>
      </pc:sldChg>
      <pc:sldChg chg="modSp mod">
        <pc:chgData name="Claire Kirk" userId="5a1cd90d-c44e-4c4e-a9eb-d7cb39353a97" providerId="ADAL" clId="{2EF08CEE-1CAD-4BCB-9CF1-CD99CB8F6479}" dt="2024-12-11T13:33:44.301" v="1685" actId="962"/>
        <pc:sldMkLst>
          <pc:docMk/>
          <pc:sldMk cId="4134268480" sldId="303"/>
        </pc:sldMkLst>
        <pc:spChg chg="mod">
          <ac:chgData name="Claire Kirk" userId="5a1cd90d-c44e-4c4e-a9eb-d7cb39353a97" providerId="ADAL" clId="{2EF08CEE-1CAD-4BCB-9CF1-CD99CB8F6479}" dt="2024-12-11T13:15:40.461" v="2" actId="33553"/>
          <ac:spMkLst>
            <pc:docMk/>
            <pc:sldMk cId="4134268480" sldId="303"/>
            <ac:spMk id="9" creationId="{49518FE2-0736-0605-62E6-2CEA607998BB}"/>
          </ac:spMkLst>
        </pc:spChg>
        <pc:picChg chg="mod">
          <ac:chgData name="Claire Kirk" userId="5a1cd90d-c44e-4c4e-a9eb-d7cb39353a97" providerId="ADAL" clId="{2EF08CEE-1CAD-4BCB-9CF1-CD99CB8F6479}" dt="2024-12-11T13:20:26.227" v="243" actId="962"/>
          <ac:picMkLst>
            <pc:docMk/>
            <pc:sldMk cId="4134268480" sldId="303"/>
            <ac:picMk id="3" creationId="{551C1B33-8996-58FA-EFAD-7295CE9CD6A5}"/>
          </ac:picMkLst>
        </pc:picChg>
        <pc:picChg chg="mod">
          <ac:chgData name="Claire Kirk" userId="5a1cd90d-c44e-4c4e-a9eb-d7cb39353a97" providerId="ADAL" clId="{2EF08CEE-1CAD-4BCB-9CF1-CD99CB8F6479}" dt="2024-12-11T13:33:44.301" v="1685" actId="962"/>
          <ac:picMkLst>
            <pc:docMk/>
            <pc:sldMk cId="4134268480" sldId="303"/>
            <ac:picMk id="5" creationId="{7DAD28BC-CD62-B3A1-ACB2-62065C775305}"/>
          </ac:picMkLst>
        </pc:picChg>
      </pc:sldChg>
      <pc:sldChg chg="modSp mod">
        <pc:chgData name="Claire Kirk" userId="5a1cd90d-c44e-4c4e-a9eb-d7cb39353a97" providerId="ADAL" clId="{2EF08CEE-1CAD-4BCB-9CF1-CD99CB8F6479}" dt="2024-12-11T13:21:18.879" v="510" actId="962"/>
        <pc:sldMkLst>
          <pc:docMk/>
          <pc:sldMk cId="1025612003" sldId="304"/>
        </pc:sldMkLst>
        <pc:spChg chg="mod">
          <ac:chgData name="Claire Kirk" userId="5a1cd90d-c44e-4c4e-a9eb-d7cb39353a97" providerId="ADAL" clId="{2EF08CEE-1CAD-4BCB-9CF1-CD99CB8F6479}" dt="2024-12-11T13:15:44.189" v="3" actId="33553"/>
          <ac:spMkLst>
            <pc:docMk/>
            <pc:sldMk cId="1025612003" sldId="304"/>
            <ac:spMk id="5" creationId="{5C734FA5-AC38-4BF3-6319-E48C70FEEC4F}"/>
          </ac:spMkLst>
        </pc:spChg>
        <pc:picChg chg="mod">
          <ac:chgData name="Claire Kirk" userId="5a1cd90d-c44e-4c4e-a9eb-d7cb39353a97" providerId="ADAL" clId="{2EF08CEE-1CAD-4BCB-9CF1-CD99CB8F6479}" dt="2024-12-11T13:21:18.879" v="510" actId="962"/>
          <ac:picMkLst>
            <pc:docMk/>
            <pc:sldMk cId="1025612003" sldId="304"/>
            <ac:picMk id="3" creationId="{5372D88D-FC3A-B69B-F078-ACA6F7840998}"/>
          </ac:picMkLst>
        </pc:picChg>
      </pc:sldChg>
      <pc:sldChg chg="modSp mod">
        <pc:chgData name="Claire Kirk" userId="5a1cd90d-c44e-4c4e-a9eb-d7cb39353a97" providerId="ADAL" clId="{2EF08CEE-1CAD-4BCB-9CF1-CD99CB8F6479}" dt="2024-12-11T13:21:45.624" v="627" actId="962"/>
        <pc:sldMkLst>
          <pc:docMk/>
          <pc:sldMk cId="1428628200" sldId="305"/>
        </pc:sldMkLst>
        <pc:spChg chg="mod">
          <ac:chgData name="Claire Kirk" userId="5a1cd90d-c44e-4c4e-a9eb-d7cb39353a97" providerId="ADAL" clId="{2EF08CEE-1CAD-4BCB-9CF1-CD99CB8F6479}" dt="2024-12-11T13:15:48.204" v="4" actId="33553"/>
          <ac:spMkLst>
            <pc:docMk/>
            <pc:sldMk cId="1428628200" sldId="305"/>
            <ac:spMk id="5" creationId="{DCB09AA6-DFE3-4061-8465-C7EBAC92CBA8}"/>
          </ac:spMkLst>
        </pc:spChg>
        <pc:picChg chg="mod">
          <ac:chgData name="Claire Kirk" userId="5a1cd90d-c44e-4c4e-a9eb-d7cb39353a97" providerId="ADAL" clId="{2EF08CEE-1CAD-4BCB-9CF1-CD99CB8F6479}" dt="2024-12-11T13:21:45.624" v="627" actId="962"/>
          <ac:picMkLst>
            <pc:docMk/>
            <pc:sldMk cId="1428628200" sldId="305"/>
            <ac:picMk id="3" creationId="{CFC85C78-CDAF-8E54-067B-D5A75FE63AFF}"/>
          </ac:picMkLst>
        </pc:picChg>
      </pc:sldChg>
      <pc:sldChg chg="modSp mod">
        <pc:chgData name="Claire Kirk" userId="5a1cd90d-c44e-4c4e-a9eb-d7cb39353a97" providerId="ADAL" clId="{2EF08CEE-1CAD-4BCB-9CF1-CD99CB8F6479}" dt="2024-12-11T13:22:05.073" v="740" actId="962"/>
        <pc:sldMkLst>
          <pc:docMk/>
          <pc:sldMk cId="2505479366" sldId="306"/>
        </pc:sldMkLst>
        <pc:spChg chg="mod">
          <ac:chgData name="Claire Kirk" userId="5a1cd90d-c44e-4c4e-a9eb-d7cb39353a97" providerId="ADAL" clId="{2EF08CEE-1CAD-4BCB-9CF1-CD99CB8F6479}" dt="2024-12-11T13:15:52.629" v="5" actId="33553"/>
          <ac:spMkLst>
            <pc:docMk/>
            <pc:sldMk cId="2505479366" sldId="306"/>
            <ac:spMk id="5" creationId="{4DA303DF-4043-7D59-8022-BF7C5D5A4270}"/>
          </ac:spMkLst>
        </pc:spChg>
        <pc:picChg chg="mod">
          <ac:chgData name="Claire Kirk" userId="5a1cd90d-c44e-4c4e-a9eb-d7cb39353a97" providerId="ADAL" clId="{2EF08CEE-1CAD-4BCB-9CF1-CD99CB8F6479}" dt="2024-12-11T13:22:05.073" v="740" actId="962"/>
          <ac:picMkLst>
            <pc:docMk/>
            <pc:sldMk cId="2505479366" sldId="306"/>
            <ac:picMk id="3" creationId="{FDD892BE-826C-9890-5A33-A20040D3F9A0}"/>
          </ac:picMkLst>
        </pc:picChg>
      </pc:sldChg>
      <pc:sldChg chg="modSp mod">
        <pc:chgData name="Claire Kirk" userId="5a1cd90d-c44e-4c4e-a9eb-d7cb39353a97" providerId="ADAL" clId="{2EF08CEE-1CAD-4BCB-9CF1-CD99CB8F6479}" dt="2024-12-11T13:22:33.405" v="831" actId="962"/>
        <pc:sldMkLst>
          <pc:docMk/>
          <pc:sldMk cId="151476292" sldId="307"/>
        </pc:sldMkLst>
        <pc:spChg chg="mod">
          <ac:chgData name="Claire Kirk" userId="5a1cd90d-c44e-4c4e-a9eb-d7cb39353a97" providerId="ADAL" clId="{2EF08CEE-1CAD-4BCB-9CF1-CD99CB8F6479}" dt="2024-12-11T13:15:57.130" v="6" actId="33553"/>
          <ac:spMkLst>
            <pc:docMk/>
            <pc:sldMk cId="151476292" sldId="307"/>
            <ac:spMk id="5" creationId="{CB6A3B36-39AC-2994-1875-C4F6554CE94A}"/>
          </ac:spMkLst>
        </pc:spChg>
        <pc:picChg chg="mod">
          <ac:chgData name="Claire Kirk" userId="5a1cd90d-c44e-4c4e-a9eb-d7cb39353a97" providerId="ADAL" clId="{2EF08CEE-1CAD-4BCB-9CF1-CD99CB8F6479}" dt="2024-12-11T13:22:33.405" v="831" actId="962"/>
          <ac:picMkLst>
            <pc:docMk/>
            <pc:sldMk cId="151476292" sldId="307"/>
            <ac:picMk id="3" creationId="{4F14CA9E-6485-4BEC-7682-B0A8360177DF}"/>
          </ac:picMkLst>
        </pc:picChg>
      </pc:sldChg>
      <pc:sldChg chg="modSp mod">
        <pc:chgData name="Claire Kirk" userId="5a1cd90d-c44e-4c4e-a9eb-d7cb39353a97" providerId="ADAL" clId="{2EF08CEE-1CAD-4BCB-9CF1-CD99CB8F6479}" dt="2024-12-11T13:23:02.763" v="976" actId="962"/>
        <pc:sldMkLst>
          <pc:docMk/>
          <pc:sldMk cId="2384473739" sldId="308"/>
        </pc:sldMkLst>
        <pc:spChg chg="mod">
          <ac:chgData name="Claire Kirk" userId="5a1cd90d-c44e-4c4e-a9eb-d7cb39353a97" providerId="ADAL" clId="{2EF08CEE-1CAD-4BCB-9CF1-CD99CB8F6479}" dt="2024-12-11T13:16:00.625" v="7" actId="33553"/>
          <ac:spMkLst>
            <pc:docMk/>
            <pc:sldMk cId="2384473739" sldId="308"/>
            <ac:spMk id="5" creationId="{8F404E82-BEC3-7B60-A073-903B0AFF21D2}"/>
          </ac:spMkLst>
        </pc:spChg>
        <pc:picChg chg="mod">
          <ac:chgData name="Claire Kirk" userId="5a1cd90d-c44e-4c4e-a9eb-d7cb39353a97" providerId="ADAL" clId="{2EF08CEE-1CAD-4BCB-9CF1-CD99CB8F6479}" dt="2024-12-11T13:23:02.763" v="976" actId="962"/>
          <ac:picMkLst>
            <pc:docMk/>
            <pc:sldMk cId="2384473739" sldId="308"/>
            <ac:picMk id="3" creationId="{D13D8836-89FE-C12E-AB89-614357DE9BBE}"/>
          </ac:picMkLst>
        </pc:picChg>
      </pc:sldChg>
      <pc:sldChg chg="modSp mod">
        <pc:chgData name="Claire Kirk" userId="5a1cd90d-c44e-4c4e-a9eb-d7cb39353a97" providerId="ADAL" clId="{2EF08CEE-1CAD-4BCB-9CF1-CD99CB8F6479}" dt="2024-12-11T13:23:31.651" v="1117" actId="962"/>
        <pc:sldMkLst>
          <pc:docMk/>
          <pc:sldMk cId="756236970" sldId="309"/>
        </pc:sldMkLst>
        <pc:spChg chg="mod">
          <ac:chgData name="Claire Kirk" userId="5a1cd90d-c44e-4c4e-a9eb-d7cb39353a97" providerId="ADAL" clId="{2EF08CEE-1CAD-4BCB-9CF1-CD99CB8F6479}" dt="2024-12-11T13:16:04.589" v="8" actId="33553"/>
          <ac:spMkLst>
            <pc:docMk/>
            <pc:sldMk cId="756236970" sldId="309"/>
            <ac:spMk id="5" creationId="{52AD92C3-74B5-A54C-774C-344D54BDFFDD}"/>
          </ac:spMkLst>
        </pc:spChg>
        <pc:picChg chg="mod">
          <ac:chgData name="Claire Kirk" userId="5a1cd90d-c44e-4c4e-a9eb-d7cb39353a97" providerId="ADAL" clId="{2EF08CEE-1CAD-4BCB-9CF1-CD99CB8F6479}" dt="2024-12-11T13:23:31.651" v="1117" actId="962"/>
          <ac:picMkLst>
            <pc:docMk/>
            <pc:sldMk cId="756236970" sldId="309"/>
            <ac:picMk id="3" creationId="{C1594DD6-29BF-5771-01B9-AD56C7D13458}"/>
          </ac:picMkLst>
        </pc:picChg>
      </pc:sldChg>
      <pc:sldChg chg="modSp mod">
        <pc:chgData name="Claire Kirk" userId="5a1cd90d-c44e-4c4e-a9eb-d7cb39353a97" providerId="ADAL" clId="{2EF08CEE-1CAD-4BCB-9CF1-CD99CB8F6479}" dt="2024-12-11T13:23:53.622" v="1190" actId="962"/>
        <pc:sldMkLst>
          <pc:docMk/>
          <pc:sldMk cId="1569976007" sldId="310"/>
        </pc:sldMkLst>
        <pc:spChg chg="mod">
          <ac:chgData name="Claire Kirk" userId="5a1cd90d-c44e-4c4e-a9eb-d7cb39353a97" providerId="ADAL" clId="{2EF08CEE-1CAD-4BCB-9CF1-CD99CB8F6479}" dt="2024-12-11T13:16:07.958" v="9" actId="33553"/>
          <ac:spMkLst>
            <pc:docMk/>
            <pc:sldMk cId="1569976007" sldId="310"/>
            <ac:spMk id="5" creationId="{038B4A2B-03F8-F143-EB34-D4F212D1B678}"/>
          </ac:spMkLst>
        </pc:spChg>
        <pc:picChg chg="mod">
          <ac:chgData name="Claire Kirk" userId="5a1cd90d-c44e-4c4e-a9eb-d7cb39353a97" providerId="ADAL" clId="{2EF08CEE-1CAD-4BCB-9CF1-CD99CB8F6479}" dt="2024-12-11T13:23:53.622" v="1190" actId="962"/>
          <ac:picMkLst>
            <pc:docMk/>
            <pc:sldMk cId="1569976007" sldId="310"/>
            <ac:picMk id="3" creationId="{952B30DE-95DA-3E74-A9EC-4EBB7522A977}"/>
          </ac:picMkLst>
        </pc:picChg>
      </pc:sldChg>
      <pc:sldChg chg="modSp mod">
        <pc:chgData name="Claire Kirk" userId="5a1cd90d-c44e-4c4e-a9eb-d7cb39353a97" providerId="ADAL" clId="{2EF08CEE-1CAD-4BCB-9CF1-CD99CB8F6479}" dt="2024-12-11T13:24:06.863" v="1247" actId="962"/>
        <pc:sldMkLst>
          <pc:docMk/>
          <pc:sldMk cId="689648453" sldId="311"/>
        </pc:sldMkLst>
        <pc:spChg chg="mod">
          <ac:chgData name="Claire Kirk" userId="5a1cd90d-c44e-4c4e-a9eb-d7cb39353a97" providerId="ADAL" clId="{2EF08CEE-1CAD-4BCB-9CF1-CD99CB8F6479}" dt="2024-12-11T13:16:11.446" v="10" actId="33553"/>
          <ac:spMkLst>
            <pc:docMk/>
            <pc:sldMk cId="689648453" sldId="311"/>
            <ac:spMk id="5" creationId="{F18D420B-306A-D48C-42CD-3DF45BC0D946}"/>
          </ac:spMkLst>
        </pc:spChg>
        <pc:picChg chg="mod">
          <ac:chgData name="Claire Kirk" userId="5a1cd90d-c44e-4c4e-a9eb-d7cb39353a97" providerId="ADAL" clId="{2EF08CEE-1CAD-4BCB-9CF1-CD99CB8F6479}" dt="2024-12-11T13:24:06.863" v="1247" actId="962"/>
          <ac:picMkLst>
            <pc:docMk/>
            <pc:sldMk cId="689648453" sldId="311"/>
            <ac:picMk id="3" creationId="{DCEBD664-D603-FE73-903F-8653675148EC}"/>
          </ac:picMkLst>
        </pc:picChg>
      </pc:sldChg>
      <pc:sldChg chg="modSp mod">
        <pc:chgData name="Claire Kirk" userId="5a1cd90d-c44e-4c4e-a9eb-d7cb39353a97" providerId="ADAL" clId="{2EF08CEE-1CAD-4BCB-9CF1-CD99CB8F6479}" dt="2024-12-11T13:24:16.543" v="1290" actId="962"/>
        <pc:sldMkLst>
          <pc:docMk/>
          <pc:sldMk cId="3117382355" sldId="312"/>
        </pc:sldMkLst>
        <pc:spChg chg="mod">
          <ac:chgData name="Claire Kirk" userId="5a1cd90d-c44e-4c4e-a9eb-d7cb39353a97" providerId="ADAL" clId="{2EF08CEE-1CAD-4BCB-9CF1-CD99CB8F6479}" dt="2024-12-11T13:16:14.589" v="11" actId="33553"/>
          <ac:spMkLst>
            <pc:docMk/>
            <pc:sldMk cId="3117382355" sldId="312"/>
            <ac:spMk id="5" creationId="{992226BC-CC00-B8D1-9600-8F03CAB2E31A}"/>
          </ac:spMkLst>
        </pc:spChg>
        <pc:picChg chg="mod">
          <ac:chgData name="Claire Kirk" userId="5a1cd90d-c44e-4c4e-a9eb-d7cb39353a97" providerId="ADAL" clId="{2EF08CEE-1CAD-4BCB-9CF1-CD99CB8F6479}" dt="2024-12-11T13:24:16.543" v="1290" actId="962"/>
          <ac:picMkLst>
            <pc:docMk/>
            <pc:sldMk cId="3117382355" sldId="312"/>
            <ac:picMk id="3" creationId="{C08616FE-0F0A-94EE-9FD9-68DFC7F0F498}"/>
          </ac:picMkLst>
        </pc:picChg>
      </pc:sldChg>
      <pc:sldChg chg="modSp mod">
        <pc:chgData name="Claire Kirk" userId="5a1cd90d-c44e-4c4e-a9eb-d7cb39353a97" providerId="ADAL" clId="{2EF08CEE-1CAD-4BCB-9CF1-CD99CB8F6479}" dt="2024-12-11T13:24:28.047" v="1327" actId="962"/>
        <pc:sldMkLst>
          <pc:docMk/>
          <pc:sldMk cId="828847607" sldId="313"/>
        </pc:sldMkLst>
        <pc:spChg chg="mod">
          <ac:chgData name="Claire Kirk" userId="5a1cd90d-c44e-4c4e-a9eb-d7cb39353a97" providerId="ADAL" clId="{2EF08CEE-1CAD-4BCB-9CF1-CD99CB8F6479}" dt="2024-12-11T13:16:18.172" v="12" actId="33553"/>
          <ac:spMkLst>
            <pc:docMk/>
            <pc:sldMk cId="828847607" sldId="313"/>
            <ac:spMk id="5" creationId="{987F4966-C7C8-BCA1-3834-70D8CACBF6F7}"/>
          </ac:spMkLst>
        </pc:spChg>
        <pc:picChg chg="mod">
          <ac:chgData name="Claire Kirk" userId="5a1cd90d-c44e-4c4e-a9eb-d7cb39353a97" providerId="ADAL" clId="{2EF08CEE-1CAD-4BCB-9CF1-CD99CB8F6479}" dt="2024-12-11T13:24:28.047" v="1327" actId="962"/>
          <ac:picMkLst>
            <pc:docMk/>
            <pc:sldMk cId="828847607" sldId="313"/>
            <ac:picMk id="3" creationId="{B98A9C10-3C90-DBE5-A8E9-06FAB57D5607}"/>
          </ac:picMkLst>
        </pc:picChg>
      </pc:sldChg>
      <pc:sldChg chg="modSp mod">
        <pc:chgData name="Claire Kirk" userId="5a1cd90d-c44e-4c4e-a9eb-d7cb39353a97" providerId="ADAL" clId="{2EF08CEE-1CAD-4BCB-9CF1-CD99CB8F6479}" dt="2024-12-11T13:24:45.054" v="1398" actId="962"/>
        <pc:sldMkLst>
          <pc:docMk/>
          <pc:sldMk cId="3963151226" sldId="314"/>
        </pc:sldMkLst>
        <pc:spChg chg="mod">
          <ac:chgData name="Claire Kirk" userId="5a1cd90d-c44e-4c4e-a9eb-d7cb39353a97" providerId="ADAL" clId="{2EF08CEE-1CAD-4BCB-9CF1-CD99CB8F6479}" dt="2024-12-11T13:16:21.669" v="13" actId="33553"/>
          <ac:spMkLst>
            <pc:docMk/>
            <pc:sldMk cId="3963151226" sldId="314"/>
            <ac:spMk id="5" creationId="{92456CD2-37E3-4499-3602-BF35D1ADD009}"/>
          </ac:spMkLst>
        </pc:spChg>
        <pc:picChg chg="mod">
          <ac:chgData name="Claire Kirk" userId="5a1cd90d-c44e-4c4e-a9eb-d7cb39353a97" providerId="ADAL" clId="{2EF08CEE-1CAD-4BCB-9CF1-CD99CB8F6479}" dt="2024-12-11T13:24:45.054" v="1398" actId="962"/>
          <ac:picMkLst>
            <pc:docMk/>
            <pc:sldMk cId="3963151226" sldId="314"/>
            <ac:picMk id="3" creationId="{237D7627-235A-2E6B-9777-0BB67337DADF}"/>
          </ac:picMkLst>
        </pc:picChg>
      </pc:sldChg>
      <pc:sldChg chg="modSp mod">
        <pc:chgData name="Claire Kirk" userId="5a1cd90d-c44e-4c4e-a9eb-d7cb39353a97" providerId="ADAL" clId="{2EF08CEE-1CAD-4BCB-9CF1-CD99CB8F6479}" dt="2024-12-11T13:25:08.549" v="1531" actId="962"/>
        <pc:sldMkLst>
          <pc:docMk/>
          <pc:sldMk cId="3360285408" sldId="315"/>
        </pc:sldMkLst>
        <pc:spChg chg="mod">
          <ac:chgData name="Claire Kirk" userId="5a1cd90d-c44e-4c4e-a9eb-d7cb39353a97" providerId="ADAL" clId="{2EF08CEE-1CAD-4BCB-9CF1-CD99CB8F6479}" dt="2024-12-11T13:16:25.005" v="14" actId="33553"/>
          <ac:spMkLst>
            <pc:docMk/>
            <pc:sldMk cId="3360285408" sldId="315"/>
            <ac:spMk id="5" creationId="{0E3514A4-5765-5DA9-7860-ACE1758A133E}"/>
          </ac:spMkLst>
        </pc:spChg>
        <pc:picChg chg="mod">
          <ac:chgData name="Claire Kirk" userId="5a1cd90d-c44e-4c4e-a9eb-d7cb39353a97" providerId="ADAL" clId="{2EF08CEE-1CAD-4BCB-9CF1-CD99CB8F6479}" dt="2024-12-11T13:25:08.549" v="1531" actId="962"/>
          <ac:picMkLst>
            <pc:docMk/>
            <pc:sldMk cId="3360285408" sldId="315"/>
            <ac:picMk id="3" creationId="{EE3457D4-8C3D-4218-EE05-FB4D7854A164}"/>
          </ac:picMkLst>
        </pc:picChg>
      </pc:sldChg>
      <pc:sldChg chg="addSp delSp modSp mod">
        <pc:chgData name="Claire Kirk" userId="5a1cd90d-c44e-4c4e-a9eb-d7cb39353a97" providerId="ADAL" clId="{2EF08CEE-1CAD-4BCB-9CF1-CD99CB8F6479}" dt="2024-12-11T13:26:08.969" v="1579" actId="962"/>
        <pc:sldMkLst>
          <pc:docMk/>
          <pc:sldMk cId="3182593750" sldId="316"/>
        </pc:sldMkLst>
        <pc:spChg chg="mod">
          <ac:chgData name="Claire Kirk" userId="5a1cd90d-c44e-4c4e-a9eb-d7cb39353a97" providerId="ADAL" clId="{2EF08CEE-1CAD-4BCB-9CF1-CD99CB8F6479}" dt="2024-12-11T13:16:28.716" v="15" actId="33553"/>
          <ac:spMkLst>
            <pc:docMk/>
            <pc:sldMk cId="3182593750" sldId="316"/>
            <ac:spMk id="5" creationId="{6A0CBBA2-EF9A-9F82-9BA8-B08DD9DBDF8A}"/>
          </ac:spMkLst>
        </pc:spChg>
        <pc:picChg chg="del">
          <ac:chgData name="Claire Kirk" userId="5a1cd90d-c44e-4c4e-a9eb-d7cb39353a97" providerId="ADAL" clId="{2EF08CEE-1CAD-4BCB-9CF1-CD99CB8F6479}" dt="2024-12-11T13:25:21.739" v="1532" actId="478"/>
          <ac:picMkLst>
            <pc:docMk/>
            <pc:sldMk cId="3182593750" sldId="316"/>
            <ac:picMk id="3" creationId="{5C2C3C48-980C-7A07-34FF-9F311C05CD72}"/>
          </ac:picMkLst>
        </pc:picChg>
        <pc:picChg chg="add mod">
          <ac:chgData name="Claire Kirk" userId="5a1cd90d-c44e-4c4e-a9eb-d7cb39353a97" providerId="ADAL" clId="{2EF08CEE-1CAD-4BCB-9CF1-CD99CB8F6479}" dt="2024-12-11T13:26:08.969" v="1579" actId="962"/>
          <ac:picMkLst>
            <pc:docMk/>
            <pc:sldMk cId="3182593750" sldId="316"/>
            <ac:picMk id="4" creationId="{D5A265A1-FED1-201B-3083-83F3B4B1F3F5}"/>
          </ac:picMkLst>
        </pc:picChg>
      </pc:sldChg>
      <pc:sldChg chg="modSp mod">
        <pc:chgData name="Claire Kirk" userId="5a1cd90d-c44e-4c4e-a9eb-d7cb39353a97" providerId="ADAL" clId="{2EF08CEE-1CAD-4BCB-9CF1-CD99CB8F6479}" dt="2024-12-11T13:16:33.317" v="16" actId="33553"/>
        <pc:sldMkLst>
          <pc:docMk/>
          <pc:sldMk cId="3773942295" sldId="318"/>
        </pc:sldMkLst>
        <pc:spChg chg="mod">
          <ac:chgData name="Claire Kirk" userId="5a1cd90d-c44e-4c4e-a9eb-d7cb39353a97" providerId="ADAL" clId="{2EF08CEE-1CAD-4BCB-9CF1-CD99CB8F6479}" dt="2024-12-11T13:16:33.317" v="16" actId="33553"/>
          <ac:spMkLst>
            <pc:docMk/>
            <pc:sldMk cId="3773942295" sldId="318"/>
            <ac:spMk id="3" creationId="{537A010A-2BE9-7A0E-87C7-E8FCF2A90336}"/>
          </ac:spMkLst>
        </pc:spChg>
      </pc:sldChg>
    </pc:docChg>
  </pc:docChgLst>
  <pc:docChgLst>
    <pc:chgData name="Rosie Cooper" userId="S::rosie.cooper@hrp.org.uk::bf124abb-9a2b-4602-9121-6ae61623fa8e" providerId="AD" clId="Web-{7ACD478D-D3C4-C835-D3F3-543BE7A64F32}"/>
    <pc:docChg chg="modSld">
      <pc:chgData name="Rosie Cooper" userId="S::rosie.cooper@hrp.org.uk::bf124abb-9a2b-4602-9121-6ae61623fa8e" providerId="AD" clId="Web-{7ACD478D-D3C4-C835-D3F3-543BE7A64F32}" dt="2025-03-06T11:16:32.476" v="11" actId="20577"/>
      <pc:docMkLst>
        <pc:docMk/>
      </pc:docMkLst>
      <pc:sldChg chg="addSp modSp">
        <pc:chgData name="Rosie Cooper" userId="S::rosie.cooper@hrp.org.uk::bf124abb-9a2b-4602-9121-6ae61623fa8e" providerId="AD" clId="Web-{7ACD478D-D3C4-C835-D3F3-543BE7A64F32}" dt="2025-03-06T11:16:32.476" v="11" actId="20577"/>
        <pc:sldMkLst>
          <pc:docMk/>
          <pc:sldMk cId="2211174389" sldId="302"/>
        </pc:sldMkLst>
        <pc:spChg chg="add mod">
          <ac:chgData name="Rosie Cooper" userId="S::rosie.cooper@hrp.org.uk::bf124abb-9a2b-4602-9121-6ae61623fa8e" providerId="AD" clId="Web-{7ACD478D-D3C4-C835-D3F3-543BE7A64F32}" dt="2025-03-06T11:16:32.476" v="11" actId="20577"/>
          <ac:spMkLst>
            <pc:docMk/>
            <pc:sldMk cId="2211174389" sldId="302"/>
            <ac:spMk id="2" creationId="{065BBD03-1D96-0290-35D7-BB4A756C68F0}"/>
          </ac:spMkLst>
        </pc:spChg>
        <pc:picChg chg="mod">
          <ac:chgData name="Rosie Cooper" userId="S::rosie.cooper@hrp.org.uk::bf124abb-9a2b-4602-9121-6ae61623fa8e" providerId="AD" clId="Web-{7ACD478D-D3C4-C835-D3F3-543BE7A64F32}" dt="2025-03-06T11:09:30.056" v="8"/>
          <ac:picMkLst>
            <pc:docMk/>
            <pc:sldMk cId="2211174389" sldId="302"/>
            <ac:picMk id="11" creationId="{F649B69A-A02C-C889-2932-41A9D51DED01}"/>
          </ac:picMkLst>
        </pc:picChg>
      </pc:sldChg>
    </pc:docChg>
  </pc:docChgLst>
  <pc:docChgLst>
    <pc:chgData name="Claire Kirk" userId="S::claire.kirk@hrp.org.uk::5a1cd90d-c44e-4c4e-a9eb-d7cb39353a97" providerId="AD" clId="Web-{9055A457-7A12-E3CD-DC41-05BFE5E9FAB6}"/>
    <pc:docChg chg="delSld">
      <pc:chgData name="Claire Kirk" userId="S::claire.kirk@hrp.org.uk::5a1cd90d-c44e-4c4e-a9eb-d7cb39353a97" providerId="AD" clId="Web-{9055A457-7A12-E3CD-DC41-05BFE5E9FAB6}" dt="2024-09-10T09:29:51.091" v="0"/>
      <pc:docMkLst>
        <pc:docMk/>
      </pc:docMkLst>
      <pc:sldChg chg="del">
        <pc:chgData name="Claire Kirk" userId="S::claire.kirk@hrp.org.uk::5a1cd90d-c44e-4c4e-a9eb-d7cb39353a97" providerId="AD" clId="Web-{9055A457-7A12-E3CD-DC41-05BFE5E9FAB6}" dt="2024-09-10T09:29:51.091" v="0"/>
        <pc:sldMkLst>
          <pc:docMk/>
          <pc:sldMk cId="3506795839" sldId="3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CE5B7F-460E-144A-BD3B-7CB617C1F5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2A80A-C2DA-194F-84F4-54EF715CEA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89A54-10D1-3043-8190-1648B2DAD622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F99EF-82A4-4A49-AC09-176D0B7BA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509B0-4A48-4646-BDC0-0DAA32E850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DE393-DE9A-1347-9AC1-4DD0DC66D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91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C1702-95CB-9844-8D09-057D2A545618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59CA0-3510-4F4C-A265-1E42EA50F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5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59CA0-3510-4F4C-A265-1E42EA50F47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6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 B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8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400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C4D3C-052D-45B3-A1FB-1AC6B7A2F7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wer of Lond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59C0-4F3E-49B1-BD27-40A126320D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7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ic Royal Pala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26864"/>
            <a:ext cx="12192001" cy="661320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840B7-296F-46BF-B33B-B9BEF89456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F5C-76BA-46A2-9D11-B6FB34A7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465634"/>
            <a:ext cx="8521700" cy="505899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1200"/>
              </a:spcBef>
              <a:defRPr sz="1400" cap="all" spc="300" baseline="0">
                <a:solidFill>
                  <a:schemeClr val="tx2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i="0" cap="all" spc="300" baseline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9C8AF-232A-364B-8D71-324D15690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126E-0F51-4045-A21E-2FE80B25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F5C-76BA-46A2-9D11-B6FB34A78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770E-FA93-4105-9911-D5009D27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B668-D52B-B74E-8D13-C47B028FEA3D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29B1-7483-41FD-B8B4-979AB062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505A1-790D-4CA2-8E9B-635FF36E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25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4091-4B3E-4E0F-80B5-CBA1A7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314" y="2108200"/>
            <a:ext cx="4176000" cy="407193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2108200"/>
            <a:ext cx="4176000" cy="407193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23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4091-4B3E-4E0F-80B5-CBA1A7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314" y="3268494"/>
            <a:ext cx="4176000" cy="29116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3268494"/>
            <a:ext cx="4176000" cy="29116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2290FB-0472-3D48-A05E-688DE1B70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450" y="2108200"/>
            <a:ext cx="8545513" cy="11604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310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2080048"/>
            <a:ext cx="4176000" cy="302152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2290FB-0472-3D48-A05E-688DE1B70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654" y="878734"/>
            <a:ext cx="5449483" cy="1141917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7B00B9-D6A6-E24C-BF31-ADEFAD1C0B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2450" y="948819"/>
            <a:ext cx="4176713" cy="49603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37897C-D3BA-3F42-9855-0A4D3BFD1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1250" y="5101568"/>
            <a:ext cx="1804886" cy="803122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4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7B00B9-D6A6-E24C-BF31-ADEFAD1C0B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1600" y="950400"/>
            <a:ext cx="8550000" cy="49603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37897C-D3BA-3F42-9855-0A4D3BFD1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1582" y="1071862"/>
            <a:ext cx="1804886" cy="103633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14453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217" y="1549941"/>
            <a:ext cx="8897566" cy="3884578"/>
          </a:xfrm>
        </p:spPr>
        <p:txBody>
          <a:bodyPr anchor="ctr" anchorCtr="0"/>
          <a:lstStyle>
            <a:lvl1pPr algn="ctr">
              <a:defRPr sz="2800"/>
            </a:lvl1pPr>
            <a:lvl2pPr marL="6350" indent="0" algn="ctr">
              <a:spcBef>
                <a:spcPts val="2400"/>
              </a:spcBef>
              <a:buNone/>
              <a:defRPr sz="16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90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ACK B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217" y="1549941"/>
            <a:ext cx="8897566" cy="3884578"/>
          </a:xfrm>
        </p:spPr>
        <p:txBody>
          <a:bodyPr anchor="ctr" anchorCtr="0"/>
          <a:lstStyle>
            <a:lvl1pPr algn="ctr">
              <a:defRPr sz="2800">
                <a:solidFill>
                  <a:schemeClr val="bg1"/>
                </a:solidFill>
              </a:defRPr>
            </a:lvl1pPr>
            <a:lvl2pPr marL="6350" indent="0" algn="ctr">
              <a:spcBef>
                <a:spcPts val="2400"/>
              </a:spcBef>
              <a:buNone/>
              <a:defRPr sz="1600">
                <a:solidFill>
                  <a:schemeClr val="bg1"/>
                </a:solidFill>
              </a:defRPr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8DBCEC-0677-7A4B-A645-B4957D9376FC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7BE99-B01F-8A43-B876-BE7055B54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4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 B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82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954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8821-350B-C043-99A4-947DFA5E7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EE156-EAB5-F249-9924-F0B5F0E2B2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00" y="6130800"/>
            <a:ext cx="3628800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73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9F21-B874-45A9-BE72-A3F212B5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B34B5-D656-46F6-B5E2-03F2819A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2C30-64AE-8147-8A8A-13D6ABB99ABE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42B28-1789-4B3A-BA45-500035C0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6C8D4-4CAB-44AB-A877-5AB561EE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2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F5BB8-058F-4F5F-B8F3-C181EC78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56871-947D-BA4D-88A8-4B1024D6C7FB}" type="datetime4">
              <a:rPr lang="en-GB" smtClean="0"/>
              <a:t>07 March 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C0F5A-F447-4CAD-95EE-7EC0F323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INFO IN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408D9-2A54-433D-9EBC-6DA306C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37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1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B5AAEF-12C8-4D49-9D0C-266AD849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1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4EDBA8-F8AE-3440-9390-00A96CEA5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een 1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5BC3BB-D9CD-2742-8CEC-F4991389E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39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1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BF163E-8EE3-5642-A492-2CC32642C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1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3B8C9-6088-D34F-A675-F2FCC4812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1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BA5AD5-F0D8-B24D-BFE8-EA71314BE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63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1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832E5E-A19C-2445-8DC7-49475BD0F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2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3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3BF95-C30C-904E-8AA2-DBEA35B2C6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ning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A32696F6-FEE2-AA4A-95DF-DA1E81CB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DAEA5-DE5C-F741-B198-AB382E707BFB}"/>
              </a:ext>
            </a:extLst>
          </p:cNvPr>
          <p:cNvSpPr/>
          <p:nvPr userDrawn="1"/>
        </p:nvSpPr>
        <p:spPr>
          <a:xfrm>
            <a:off x="1529977" y="1144800"/>
            <a:ext cx="9132046" cy="485258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8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400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EEF30-A3E8-40A7-8390-0A5987F56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3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483C382-730B-5447-BD77-78E3B2AEEDC4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7876D8-D50E-9045-922A-66E5948E976C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C32B83-C0AE-AC4E-811E-549C4A87E144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80080E-3600-D840-85C6-8040E639C08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3204BB-8622-0E47-8DB6-9CD2735F7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3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een 3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A0E251F-5702-EA4D-9C5C-BDB8F3F2C06F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B8D9C2-8717-584D-AB46-DC0C28F464A8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093E66-6886-7542-BF54-5A14CC353BA6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614892-FCE6-A749-92B0-737A0AEEB70B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7F1E4C-5F10-2E40-B3A0-FA23DA456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1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3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4A1E536-C627-B34C-9AB9-6D0C1CBE3C65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26FA3A-6004-E24D-A581-F97BDB48C56B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68245-858E-0847-A2AE-F0A6D432722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044B1B-25E3-1545-ACDE-03078642AEC5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CCB30-EC3A-4F46-96C9-EAB503145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3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3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86FF47D-ABD7-A243-8123-D4987090EB49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C3449D-3573-F046-9612-B974A3FA60CB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51423D-953B-7C48-8F20-F9A5B2C9282C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A36D9D-7C89-894F-8951-74E6E47C846E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D549E4-11BB-3548-A5BA-6377F2B3F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3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FE6E6-241C-3E4B-8745-5024E1DFAFDD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E5F3C5-4094-1F47-9C90-D5523A84C50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BA95C6-C5F2-BC46-95F5-27817CCB6ABB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B12707-3F03-9F47-8F9B-92E030C14754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57F1FD-DD18-BF41-923B-211161697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20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3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E59EFD6-AF50-DD49-8FA6-90525161CA30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15954E-F1D6-3941-9B5F-41B589CFAFE6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C3C663-6691-F04D-8B2E-F44F7EE45C3E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A52B9D-673B-4C40-96CB-80ABBACBA683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81E6AE-56C9-E145-81FD-9375D191B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0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4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007844-4E5E-1248-8208-674C24FF1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4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711DE-5766-754E-864A-FAEFD51BE934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6F1D9E-47BC-0747-BA81-96225423B10F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12D7A6-0DD1-3A43-B72E-C558F184FDB3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C587E6-1223-374C-BFC7-C8C408BC00E9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5955B-E410-7A46-B791-FCECA5F8D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37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reen 4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4D0D0-5ACC-5549-B54F-25A423B6FFAB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855370-A55A-764C-BDCB-5755658A0706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0D58E5-831D-1A4B-BBC5-4622A1DC120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D5888B-048A-C84A-963F-8EBCA47D27D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A86497-F191-C44C-AC4B-66DA9B92D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3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4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56933A-3916-9C48-9CC1-CB19FEBC460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780D6-9492-1242-A915-7A231F69942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BBD2A4-F75C-864C-8CAC-BF87607A2686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2B2056-4B55-5C4A-86BF-A54281B535C9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510BB8-753A-134A-8436-071236DFC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6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90FBD125-860A-9946-AEA2-9C2B9840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6A3070-6C6E-FF4E-B941-4ECADC4C2D52}"/>
              </a:ext>
            </a:extLst>
          </p:cNvPr>
          <p:cNvSpPr/>
          <p:nvPr userDrawn="1"/>
        </p:nvSpPr>
        <p:spPr>
          <a:xfrm>
            <a:off x="1529977" y="1144800"/>
            <a:ext cx="9132046" cy="485258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82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954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8821-350B-C043-99A4-947DFA5E7C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462D2-744B-4E81-87C0-565FEAB78C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00" y="6130800"/>
            <a:ext cx="3628800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3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4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388E89D-4CE7-624C-A8C6-C0BA7216A618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AB376B-08D7-6B46-AC91-445C5B0CADC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82980A-00E2-A846-9C6B-F5B4A9152D0D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9DC3D0-8202-BB4D-B58D-2E1D42B9371E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80B869-00FF-C544-B0CC-6803FB5C0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4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4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31529EF-71C3-E144-B859-1DA997C3078C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5CE16C-FE51-9D47-A251-F4E723366A47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9A0725-CF6F-B848-997B-67F3EFB4256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61891F-A24E-9349-87BD-C3807A8198D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249C5B-9CE0-B444-8138-1CA5B995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0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4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5222576-5643-B54C-8E95-6D73399F0E76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E5B0C8-9761-E14A-AD6D-707C01AC2EBE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4D64A6-6AB4-1142-9191-F03E103B988E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191762-9075-644F-88AA-AE8AFFBB8E6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F9BA7D-EC80-0D46-BB37-DB0C7FAB39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4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mpton Court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2E2B8-2443-4BAB-9CA5-3368909DED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nqueting Hou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98781-0782-498A-A3A1-CF9ADA82F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9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llsborough Castle &amp; Garde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44794"/>
            <a:ext cx="12192001" cy="661320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8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5A42A-B0DD-42E4-9860-5492EEB25D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nsington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16950-257A-4A84-8A1D-BBB5B66C7F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w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2B24B-CF27-4EF6-BC7F-2780930FD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6F0E8-8F53-4B31-A8E7-A6B1BD1D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387350"/>
            <a:ext cx="8521700" cy="14382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4181-FC74-4E6C-BC59-A3667ABB1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5150" y="2108199"/>
            <a:ext cx="8521700" cy="40687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BEF16-13B5-430A-A83F-CE46F1CF3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83776" y="6427435"/>
            <a:ext cx="1260474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i="0" cap="all" spc="300" baseline="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fld id="{0B1AB7A0-8A35-5849-8691-7C8D0CAB337E}" type="datetime4">
              <a:rPr lang="en-GB" smtClean="0"/>
              <a:pPr/>
              <a:t>07 March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B028-B1F9-4DC2-80D5-12951CC8B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7435"/>
            <a:ext cx="4114800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 b="1" i="0" cap="all" spc="300" baseline="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GB" dirty="0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B63CC-ECF0-4F7A-9DD4-E2D862AE1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4250" y="6427435"/>
            <a:ext cx="485775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i="0" spc="30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59251-12D1-FC45-A01E-911FB021C56F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426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4" r:id="rId3"/>
    <p:sldLayoutId id="214748366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6" r:id="rId12"/>
    <p:sldLayoutId id="2147483650" r:id="rId13"/>
    <p:sldLayoutId id="2147483652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54" r:id="rId20"/>
    <p:sldLayoutId id="2147483655" r:id="rId21"/>
    <p:sldLayoutId id="2147483651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</p:sldLayoutIdLst>
  <p:hf hdr="0"/>
  <p:txStyles>
    <p:titleStyle>
      <a:lvl1pPr algn="ctr" defTabSz="914400" rtl="0" eaLnBrk="1" latinLnBrk="0" hangingPunct="1">
        <a:lnSpc>
          <a:spcPct val="75000"/>
        </a:lnSpc>
        <a:spcBef>
          <a:spcPct val="0"/>
        </a:spcBef>
        <a:buNone/>
        <a:defRPr sz="4400" b="1" i="0" kern="1200" cap="all" spc="300" baseline="0">
          <a:solidFill>
            <a:schemeClr val="tx1"/>
          </a:solidFill>
          <a:latin typeface="Open Sans Condensed" panose="020B0606030504020204" pitchFamily="34" charset="0"/>
          <a:ea typeface="Open Sans Condensed" panose="020B0606030504020204" pitchFamily="34" charset="0"/>
          <a:cs typeface="Open Sans Condensed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4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09550" indent="-203200" algn="l" defTabSz="914400" rtl="0" eaLnBrk="1" latinLnBrk="0" hangingPunct="1">
        <a:lnSpc>
          <a:spcPct val="105000"/>
        </a:lnSpc>
        <a:spcBef>
          <a:spcPts val="700"/>
        </a:spcBef>
        <a:buFont typeface="Georgia" panose="02040502050405020303" pitchFamily="18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11163" indent="-187325" algn="l" defTabSz="914400" rtl="0" eaLnBrk="1" latinLnBrk="0" hangingPunct="1">
        <a:lnSpc>
          <a:spcPct val="105000"/>
        </a:lnSpc>
        <a:spcBef>
          <a:spcPts val="700"/>
        </a:spcBef>
        <a:buFont typeface="Georgia" panose="02040502050405020303" pitchFamily="18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09600" indent="-201613" algn="l" defTabSz="914400" rtl="0" eaLnBrk="1" latinLnBrk="0" hangingPunct="1">
        <a:lnSpc>
          <a:spcPct val="105000"/>
        </a:lnSpc>
        <a:spcBef>
          <a:spcPts val="350"/>
        </a:spcBef>
        <a:buFont typeface="Georgia" panose="02040502050405020303" pitchFamily="18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01688" indent="-179388" algn="l" defTabSz="914400" rtl="0" eaLnBrk="1" latinLnBrk="0" hangingPunct="1">
        <a:lnSpc>
          <a:spcPct val="105000"/>
        </a:lnSpc>
        <a:spcBef>
          <a:spcPts val="350"/>
        </a:spcBef>
        <a:buFont typeface="Georgia" panose="02040502050405020303" pitchFamily="18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4" orient="horz" pos="1328" userDrawn="1">
          <p15:clr>
            <a:srgbClr val="F26B43"/>
          </p15:clr>
        </p15:guide>
        <p15:guide id="5" orient="horz" pos="41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54D6-466D-1640-A927-9E25161E75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HAMPTON COURT PALACE</a:t>
            </a:r>
          </a:p>
        </p:txBody>
      </p:sp>
    </p:spTree>
    <p:extLst>
      <p:ext uri="{BB962C8B-B14F-4D97-AF65-F5344CB8AC3E}">
        <p14:creationId xmlns:p14="http://schemas.microsoft.com/office/powerpoint/2010/main" val="3345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3" name="Picture 2" descr="A black sign saying 'Henry VIII's Kitchens'">
            <a:extLst>
              <a:ext uri="{FF2B5EF4-FFF2-40B4-BE49-F238E27FC236}">
                <a16:creationId xmlns:a16="http://schemas.microsoft.com/office/drawing/2014/main" id="{4F14CA9E-6485-4BEC-7682-B0A8360177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816" y="1284865"/>
            <a:ext cx="3720984" cy="47833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6A3B36-39AC-2994-1875-C4F6554CE9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9589" y="423778"/>
            <a:ext cx="7931579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see the sign for the Tudor Kitchens.</a:t>
            </a:r>
          </a:p>
        </p:txBody>
      </p:sp>
    </p:spTree>
    <p:extLst>
      <p:ext uri="{BB962C8B-B14F-4D97-AF65-F5344CB8AC3E}">
        <p14:creationId xmlns:p14="http://schemas.microsoft.com/office/powerpoint/2010/main" val="1514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" name="Picture 2" descr="An archway in a brick building in a paved courtyard.">
            <a:extLst>
              <a:ext uri="{FF2B5EF4-FFF2-40B4-BE49-F238E27FC236}">
                <a16:creationId xmlns:a16="http://schemas.microsoft.com/office/drawing/2014/main" id="{D13D8836-89FE-C12E-AB89-614357DE9B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988" y="1197283"/>
            <a:ext cx="3631210" cy="49266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404E82-BEC3-7B60-A073-903B0AFF21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2031" y="399445"/>
            <a:ext cx="10591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stand under this archway and listen to a sound.</a:t>
            </a:r>
          </a:p>
        </p:txBody>
      </p:sp>
    </p:spTree>
    <p:extLst>
      <p:ext uri="{BB962C8B-B14F-4D97-AF65-F5344CB8AC3E}">
        <p14:creationId xmlns:p14="http://schemas.microsoft.com/office/powerpoint/2010/main" val="23844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3" name="Picture 2" descr="A table holding baskets of herbs and vegetables.">
            <a:extLst>
              <a:ext uri="{FF2B5EF4-FFF2-40B4-BE49-F238E27FC236}">
                <a16:creationId xmlns:a16="http://schemas.microsoft.com/office/drawing/2014/main" id="{C1594DD6-29BF-5771-01B9-AD56C7D134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38" y="1309757"/>
            <a:ext cx="6059030" cy="455396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AD92C3-74B5-A54C-774C-344D54BDF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34646" y="397040"/>
            <a:ext cx="7343368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look inside the Tudor Kitchens.</a:t>
            </a:r>
          </a:p>
        </p:txBody>
      </p:sp>
    </p:spTree>
    <p:extLst>
      <p:ext uri="{BB962C8B-B14F-4D97-AF65-F5344CB8AC3E}">
        <p14:creationId xmlns:p14="http://schemas.microsoft.com/office/powerpoint/2010/main" val="7562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" name="Picture 2" descr="A wooden bucket with a stone lining.">
            <a:extLst>
              <a:ext uri="{FF2B5EF4-FFF2-40B4-BE49-F238E27FC236}">
                <a16:creationId xmlns:a16="http://schemas.microsoft.com/office/drawing/2014/main" id="{952B30DE-95DA-3E74-A9EC-4EBB7522A9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096" y="1219867"/>
            <a:ext cx="3678639" cy="482170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8B4A2B-03F8-F143-EB34-D4F212D1B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6132" y="437146"/>
            <a:ext cx="8760421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Look out for this big object in the Great Kitchen.</a:t>
            </a:r>
          </a:p>
        </p:txBody>
      </p:sp>
    </p:spTree>
    <p:extLst>
      <p:ext uri="{BB962C8B-B14F-4D97-AF65-F5344CB8AC3E}">
        <p14:creationId xmlns:p14="http://schemas.microsoft.com/office/powerpoint/2010/main" val="15699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3" name="Picture 2" descr="A young girl sniffing herbs.">
            <a:extLst>
              <a:ext uri="{FF2B5EF4-FFF2-40B4-BE49-F238E27FC236}">
                <a16:creationId xmlns:a16="http://schemas.microsoft.com/office/drawing/2014/main" id="{DCEBD664-D603-FE73-903F-8653675148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177" y="1223097"/>
            <a:ext cx="3639645" cy="47811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8D420B-306A-D48C-42CD-3DF45BC0D9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3666" y="439550"/>
            <a:ext cx="8773789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touch vegetables and smell some herbs.</a:t>
            </a:r>
          </a:p>
        </p:txBody>
      </p:sp>
    </p:spTree>
    <p:extLst>
      <p:ext uri="{BB962C8B-B14F-4D97-AF65-F5344CB8AC3E}">
        <p14:creationId xmlns:p14="http://schemas.microsoft.com/office/powerpoint/2010/main" val="6896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3" name="Picture 2" descr="A small pot of herbs.">
            <a:extLst>
              <a:ext uri="{FF2B5EF4-FFF2-40B4-BE49-F238E27FC236}">
                <a16:creationId xmlns:a16="http://schemas.microsoft.com/office/drawing/2014/main" id="{C08616FE-0F0A-94EE-9FD9-68DFC7F0F4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71" y="1080073"/>
            <a:ext cx="3724839" cy="49865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2226BC-CC00-B8D1-9600-8F03CAB2E3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540" y="312406"/>
            <a:ext cx="6808631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This is one of the herbs you can smell.</a:t>
            </a:r>
          </a:p>
        </p:txBody>
      </p:sp>
    </p:spTree>
    <p:extLst>
      <p:ext uri="{BB962C8B-B14F-4D97-AF65-F5344CB8AC3E}">
        <p14:creationId xmlns:p14="http://schemas.microsoft.com/office/powerpoint/2010/main" val="31173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3" name="Picture 2" descr="A large fireplace.">
            <a:extLst>
              <a:ext uri="{FF2B5EF4-FFF2-40B4-BE49-F238E27FC236}">
                <a16:creationId xmlns:a16="http://schemas.microsoft.com/office/drawing/2014/main" id="{B98A9C10-3C90-DBE5-A8E9-06FAB57D56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411" y="1174287"/>
            <a:ext cx="3986856" cy="50090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7F4966-C7C8-BCA1-3834-70D8CACBF6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7867" y="383672"/>
            <a:ext cx="696905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see and smell the Great Fire.</a:t>
            </a:r>
          </a:p>
        </p:txBody>
      </p:sp>
    </p:spTree>
    <p:extLst>
      <p:ext uri="{BB962C8B-B14F-4D97-AF65-F5344CB8AC3E}">
        <p14:creationId xmlns:p14="http://schemas.microsoft.com/office/powerpoint/2010/main" val="8288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3" name="Picture 2" descr="A gold and black decorative clock. ">
            <a:extLst>
              <a:ext uri="{FF2B5EF4-FFF2-40B4-BE49-F238E27FC236}">
                <a16:creationId xmlns:a16="http://schemas.microsoft.com/office/drawing/2014/main" id="{237D7627-235A-2E6B-9777-0BB67337DA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59" y="1257586"/>
            <a:ext cx="4902869" cy="483602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456CD2-37E3-4499-3602-BF35D1ADD0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3199" y="423777"/>
            <a:ext cx="10591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might see this special object at Hampton Court Palace. </a:t>
            </a:r>
          </a:p>
        </p:txBody>
      </p:sp>
    </p:spTree>
    <p:extLst>
      <p:ext uri="{BB962C8B-B14F-4D97-AF65-F5344CB8AC3E}">
        <p14:creationId xmlns:p14="http://schemas.microsoft.com/office/powerpoint/2010/main" val="39631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3" name="Picture 2" descr="People walking in a paved courtyard, in front of a brick building.">
            <a:extLst>
              <a:ext uri="{FF2B5EF4-FFF2-40B4-BE49-F238E27FC236}">
                <a16:creationId xmlns:a16="http://schemas.microsoft.com/office/drawing/2014/main" id="{EE3457D4-8C3D-4218-EE05-FB4D7854A1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124" y="1266420"/>
            <a:ext cx="3765412" cy="47033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3514A4-5765-5DA9-7860-ACE1758A1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5273" y="372708"/>
            <a:ext cx="5765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Hampton Court Palace is busy.</a:t>
            </a:r>
          </a:p>
        </p:txBody>
      </p:sp>
    </p:spTree>
    <p:extLst>
      <p:ext uri="{BB962C8B-B14F-4D97-AF65-F5344CB8AC3E}">
        <p14:creationId xmlns:p14="http://schemas.microsoft.com/office/powerpoint/2010/main" val="33602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0CBBA2-EF9A-9F82-9BA8-B08DD9DBD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9041" y="370304"/>
            <a:ext cx="10591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There are staff called Warders who can help you when you are exploring the Palace.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4" name="Picture 3" descr="A group of people in red coats in front of a red-brick Palace.&#10;">
            <a:extLst>
              <a:ext uri="{FF2B5EF4-FFF2-40B4-BE49-F238E27FC236}">
                <a16:creationId xmlns:a16="http://schemas.microsoft.com/office/drawing/2014/main" id="{D5A265A1-FED1-201B-3083-83F3B4B1F3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826" y="1599271"/>
            <a:ext cx="6884348" cy="45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180A-41D7-9A4B-9B3D-B64A046BD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ill Sans Nova"/>
              </a:rPr>
              <a:t>Visual Story</a:t>
            </a:r>
            <a:endParaRPr lang="en-US">
              <a:latin typeface="Gill Sans Nov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8FC2B-F0A2-324C-AC45-EEC5EE294E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ill Sans Nova"/>
              </a:rPr>
              <a:t>Hampton Court Palace – Tudor Kitchens</a:t>
            </a:r>
          </a:p>
        </p:txBody>
      </p:sp>
    </p:spTree>
    <p:extLst>
      <p:ext uri="{BB962C8B-B14F-4D97-AF65-F5344CB8AC3E}">
        <p14:creationId xmlns:p14="http://schemas.microsoft.com/office/powerpoint/2010/main" val="17788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A010A-2BE9-7A0E-87C7-E8FCF2A903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63080" y="2832498"/>
            <a:ext cx="5378210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We hope you enjoy your visit.</a:t>
            </a:r>
          </a:p>
        </p:txBody>
      </p:sp>
    </p:spTree>
    <p:extLst>
      <p:ext uri="{BB962C8B-B14F-4D97-AF65-F5344CB8AC3E}">
        <p14:creationId xmlns:p14="http://schemas.microsoft.com/office/powerpoint/2010/main" val="37739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156DF-5180-B54F-886F-602736B4CA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43" y="2244725"/>
            <a:ext cx="9676606" cy="1438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Gill Sans Nova"/>
              </a:rPr>
              <a:t>Welcome to Hampton Court Palace</a:t>
            </a:r>
            <a:endParaRPr lang="en-US">
              <a:latin typeface="Gill Sans Nov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0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" name="Picture 1" descr="A red-brick palace.">
            <a:extLst>
              <a:ext uri="{FF2B5EF4-FFF2-40B4-BE49-F238E27FC236}">
                <a16:creationId xmlns:a16="http://schemas.microsoft.com/office/drawing/2014/main" id="{B0AA6CB2-2851-7133-28EC-47AC1D134E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47" y="1179762"/>
            <a:ext cx="6186596" cy="46839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6ACB35-19DF-C84D-BB37-B33FCEB7BB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1089" y="427914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This is Hampton Court Palace. Come and look inside.</a:t>
            </a:r>
          </a:p>
        </p:txBody>
      </p:sp>
    </p:spTree>
    <p:extLst>
      <p:ext uri="{BB962C8B-B14F-4D97-AF65-F5344CB8AC3E}">
        <p14:creationId xmlns:p14="http://schemas.microsoft.com/office/powerpoint/2010/main" val="4540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1" name="Picture 10" descr="A painting of a person in period clothing and many jewels, standing with one hand on hip.">
            <a:extLst>
              <a:ext uri="{FF2B5EF4-FFF2-40B4-BE49-F238E27FC236}">
                <a16:creationId xmlns:a16="http://schemas.microsoft.com/office/drawing/2014/main" id="{F649B69A-A02C-C889-2932-41A9D51DED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957" y="1163444"/>
            <a:ext cx="2945558" cy="491290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FE7437-D3A4-657D-CC18-94D7583015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2481" y="354916"/>
            <a:ext cx="10444841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Henry VIII lived at Hampton Court Palace 500 years ago.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65BBD03-1D96-0290-35D7-BB4A756C6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2130374" y="3577865"/>
            <a:ext cx="4661905" cy="338554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Gill Sans Nova"/>
              </a:rPr>
              <a:t>© Royal Collection Enterprises Limited 2025 | Royal Collection Trust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111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" name="Picture 2" descr="Gold sculpture of a vine on a wall.">
            <a:extLst>
              <a:ext uri="{FF2B5EF4-FFF2-40B4-BE49-F238E27FC236}">
                <a16:creationId xmlns:a16="http://schemas.microsoft.com/office/drawing/2014/main" id="{551C1B33-8996-58FA-EFAD-7295CE9CD6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340" y="1224130"/>
            <a:ext cx="3529672" cy="4697459"/>
          </a:xfrm>
          <a:prstGeom prst="rect">
            <a:avLst/>
          </a:prstGeom>
        </p:spPr>
      </p:pic>
      <p:pic>
        <p:nvPicPr>
          <p:cNvPr id="5" name="Picture 4" descr="Gold decorative archway, with a wooden sculpture of a person in the corner.">
            <a:extLst>
              <a:ext uri="{FF2B5EF4-FFF2-40B4-BE49-F238E27FC236}">
                <a16:creationId xmlns:a16="http://schemas.microsoft.com/office/drawing/2014/main" id="{7DAD28BC-CD62-B3A1-ACB2-62065C7753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47" y="1219056"/>
            <a:ext cx="3480350" cy="46891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518FE2-0736-0605-62E6-2CEA607998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7790" y="377517"/>
            <a:ext cx="10591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Many things at Hampton Court Palace are a gold colour.</a:t>
            </a:r>
          </a:p>
        </p:txBody>
      </p:sp>
    </p:spTree>
    <p:extLst>
      <p:ext uri="{BB962C8B-B14F-4D97-AF65-F5344CB8AC3E}">
        <p14:creationId xmlns:p14="http://schemas.microsoft.com/office/powerpoint/2010/main" val="41342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3" name="Picture 2" descr="A one-storey building with large glass doors. ">
            <a:extLst>
              <a:ext uri="{FF2B5EF4-FFF2-40B4-BE49-F238E27FC236}">
                <a16:creationId xmlns:a16="http://schemas.microsoft.com/office/drawing/2014/main" id="{5372D88D-FC3A-B69B-F078-ACA6F78409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12" y="1222017"/>
            <a:ext cx="5880673" cy="44139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34FA5-AC38-4BF3-6319-E48C70FEE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5635" y="320967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When you arrive, you will first come to this building.</a:t>
            </a:r>
          </a:p>
        </p:txBody>
      </p:sp>
    </p:spTree>
    <p:extLst>
      <p:ext uri="{BB962C8B-B14F-4D97-AF65-F5344CB8AC3E}">
        <p14:creationId xmlns:p14="http://schemas.microsoft.com/office/powerpoint/2010/main" val="10256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3" name="Picture 2" descr="A colourful sculpture on a decorative ceiling.">
            <a:extLst>
              <a:ext uri="{FF2B5EF4-FFF2-40B4-BE49-F238E27FC236}">
                <a16:creationId xmlns:a16="http://schemas.microsoft.com/office/drawing/2014/main" id="{CFC85C78-CDAF-8E54-067B-D5A75FE63A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22" y="1062676"/>
            <a:ext cx="3770127" cy="500794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B09AA6-DFE3-4061-8465-C7EBAC92CB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1222" y="332604"/>
            <a:ext cx="9896736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At Hampton Court Palace, you can look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up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to see this.</a:t>
            </a:r>
          </a:p>
        </p:txBody>
      </p:sp>
    </p:spTree>
    <p:extLst>
      <p:ext uri="{BB962C8B-B14F-4D97-AF65-F5344CB8AC3E}">
        <p14:creationId xmlns:p14="http://schemas.microsoft.com/office/powerpoint/2010/main" val="14286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Open Sans Condensed"/>
              </a:rPr>
              <a:t>Hampton Court Palace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3" name="Picture 2" descr="A hand placed on a brick wall.">
            <a:extLst>
              <a:ext uri="{FF2B5EF4-FFF2-40B4-BE49-F238E27FC236}">
                <a16:creationId xmlns:a16="http://schemas.microsoft.com/office/drawing/2014/main" id="{FDD892BE-826C-9890-5A33-A20040D3F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576" y="974891"/>
            <a:ext cx="3830081" cy="510076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A303DF-4043-7D59-8022-BF7C5D5A42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8205" y="263069"/>
            <a:ext cx="576589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also feel the brickwork.</a:t>
            </a:r>
          </a:p>
        </p:txBody>
      </p:sp>
    </p:spTree>
    <p:extLst>
      <p:ext uri="{BB962C8B-B14F-4D97-AF65-F5344CB8AC3E}">
        <p14:creationId xmlns:p14="http://schemas.microsoft.com/office/powerpoint/2010/main" val="250547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istoric Royal Palaces">
  <a:themeElements>
    <a:clrScheme name="HRP">
      <a:dk1>
        <a:sysClr val="windowText" lastClr="000000"/>
      </a:dk1>
      <a:lt1>
        <a:sysClr val="window" lastClr="FFFFFF"/>
      </a:lt1>
      <a:dk2>
        <a:srgbClr val="666666"/>
      </a:dk2>
      <a:lt2>
        <a:srgbClr val="E6E6E6"/>
      </a:lt2>
      <a:accent1>
        <a:srgbClr val="3A72B7"/>
      </a:accent1>
      <a:accent2>
        <a:srgbClr val="66C0BF"/>
      </a:accent2>
      <a:accent3>
        <a:srgbClr val="F08519"/>
      </a:accent3>
      <a:accent4>
        <a:srgbClr val="31AC60"/>
      </a:accent4>
      <a:accent5>
        <a:srgbClr val="7F4B98"/>
      </a:accent5>
      <a:accent6>
        <a:srgbClr val="CC1633"/>
      </a:accent6>
      <a:hlink>
        <a:srgbClr val="0563C1"/>
      </a:hlink>
      <a:folHlink>
        <a:srgbClr val="954F72"/>
      </a:folHlink>
    </a:clrScheme>
    <a:fontScheme name="HRP">
      <a:majorFont>
        <a:latin typeface="Arial Narrow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RP PowerPoint Template v1" id="{416B8781-7669-4E4A-AECD-FDCB3DA5CA3D}" vid="{C564E244-2EF5-4E71-9449-58BBA1C017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a0bfff4-67be-4a96-b973-4401e8ac1668">TMSSC-549764840-21327</_dlc_DocId>
    <_dlc_DocIdUrl xmlns="6a0bfff4-67be-4a96-b973-4401e8ac1668">
      <Url>https://historicroyalpalaces2.sharepoint.com/sites/TMS_Schools_Communities_Workspace/_layouts/15/DocIdRedir.aspx?ID=TMSSC-549764840-21327</Url>
      <Description>TMSSC-549764840-21327</Description>
    </_dlc_DocIdUrl>
    <TaxCatchAll xmlns="311830fd-edab-4bb4-afbf-658c422cd60d" xsi:nil="true"/>
    <lcf76f155ced4ddcb4097134ff3c332f xmlns="3446064d-3d76-43bf-bfd2-a1e5c30c388d">
      <Terms xmlns="http://schemas.microsoft.com/office/infopath/2007/PartnerControls"/>
    </lcf76f155ced4ddcb4097134ff3c332f>
    <SharedWithUsers xmlns="311830fd-edab-4bb4-afbf-658c422cd60d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3B540804A8348BFFC2921889BFF5E" ma:contentTypeVersion="15" ma:contentTypeDescription="Create a new document." ma:contentTypeScope="" ma:versionID="db4a9bf3ace12945462fa1be5fb043d0">
  <xsd:schema xmlns:xsd="http://www.w3.org/2001/XMLSchema" xmlns:xs="http://www.w3.org/2001/XMLSchema" xmlns:p="http://schemas.microsoft.com/office/2006/metadata/properties" xmlns:ns2="6a0bfff4-67be-4a96-b973-4401e8ac1668" xmlns:ns3="3446064d-3d76-43bf-bfd2-a1e5c30c388d" xmlns:ns4="311830fd-edab-4bb4-afbf-658c422cd60d" targetNamespace="http://schemas.microsoft.com/office/2006/metadata/properties" ma:root="true" ma:fieldsID="05d38736b1cc989fca8ce700b321ed0c" ns2:_="" ns3:_="" ns4:_="">
    <xsd:import namespace="6a0bfff4-67be-4a96-b973-4401e8ac1668"/>
    <xsd:import namespace="3446064d-3d76-43bf-bfd2-a1e5c30c388d"/>
    <xsd:import namespace="311830fd-edab-4bb4-afbf-658c422cd60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OCR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bfff4-67be-4a96-b973-4401e8ac166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6064d-3d76-43bf-bfd2-a1e5c30c3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09cdffa-e90a-4605-8479-4e144b23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830fd-edab-4bb4-afbf-658c422cd60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9706512-5a7f-4fec-abe7-fbe188949007}" ma:internalName="TaxCatchAll" ma:showField="CatchAllData" ma:web="311830fd-edab-4bb4-afbf-658c422cd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691265-0B5F-4F30-9C51-4BD8ACE34F14}">
  <ds:schemaRefs>
    <ds:schemaRef ds:uri="http://schemas.microsoft.com/office/2006/documentManagement/types"/>
    <ds:schemaRef ds:uri="6a0bfff4-67be-4a96-b973-4401e8ac166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311830fd-edab-4bb4-afbf-658c422cd60d"/>
    <ds:schemaRef ds:uri="3446064d-3d76-43bf-bfd2-a1e5c30c388d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0AB5427-455D-4AD7-883D-47FA3F76F8A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46CDFB6-9E85-411C-85E0-5DAE4E3EA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0bfff4-67be-4a96-b973-4401e8ac1668"/>
    <ds:schemaRef ds:uri="3446064d-3d76-43bf-bfd2-a1e5c30c388d"/>
    <ds:schemaRef ds:uri="311830fd-edab-4bb4-afbf-658c422cd6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5B5A314-F2D6-4045-8064-64223ACABA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309</Words>
  <Application>Microsoft Office PowerPoint</Application>
  <PresentationFormat>Widescreen</PresentationFormat>
  <Paragraphs>59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Georgia</vt:lpstr>
      <vt:lpstr>Gill Sans Nova</vt:lpstr>
      <vt:lpstr>Open Sans Condensed</vt:lpstr>
      <vt:lpstr>Open Sans Condensed Light</vt:lpstr>
      <vt:lpstr>Historic Royal Palaces</vt:lpstr>
      <vt:lpstr>HAMPTON COURT PALACE</vt:lpstr>
      <vt:lpstr>Visual Story</vt:lpstr>
      <vt:lpstr>Welcome to Hampton Court Palace</vt:lpstr>
      <vt:lpstr>This is Hampton Court Palace. Come and look inside.</vt:lpstr>
      <vt:lpstr>Henry VIII lived at Hampton Court Palace 500 years ago.</vt:lpstr>
      <vt:lpstr>Many things at Hampton Court Palace are a gold colour.</vt:lpstr>
      <vt:lpstr>When you arrive, you will first come to this building.</vt:lpstr>
      <vt:lpstr>At Hampton Court Palace, you can look up to see this.</vt:lpstr>
      <vt:lpstr>You can also feel the brickwork.</vt:lpstr>
      <vt:lpstr>You will see the sign for the Tudor Kitchens.</vt:lpstr>
      <vt:lpstr>You can stand under this archway and listen to a sound.</vt:lpstr>
      <vt:lpstr>You can look inside the Tudor Kitchens.</vt:lpstr>
      <vt:lpstr>Look out for this big object in the Great Kitchen.</vt:lpstr>
      <vt:lpstr>You can touch vegetables and smell some herbs.</vt:lpstr>
      <vt:lpstr>This is one of the herbs you can smell.</vt:lpstr>
      <vt:lpstr>You will see and smell the Great Fire.</vt:lpstr>
      <vt:lpstr>You might see this special object at Hampton Court Palace. </vt:lpstr>
      <vt:lpstr>Hampton Court Palace is busy.</vt:lpstr>
      <vt:lpstr>There are staff called Warders who can help you when you are exploring the Palace.</vt:lpstr>
      <vt:lpstr>We hope you enjoy your visit.</vt:lpstr>
    </vt:vector>
  </TitlesOfParts>
  <Company>Historic Royal Palaces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royal palaces</dc:title>
  <dc:creator/>
  <cp:lastModifiedBy>Rosie Cooper</cp:lastModifiedBy>
  <cp:revision>360</cp:revision>
  <dcterms:created xsi:type="dcterms:W3CDTF">2024-08-27T12:00:40Z</dcterms:created>
  <dcterms:modified xsi:type="dcterms:W3CDTF">2025-03-07T08:55:47Z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0x0101009773B540804A8348BFFC2921889BFF5E</vt:lpwstr>
  </property>
  <property fmtid="{D5CDD505-2E9C-101B-9397-08002B2CF9AE}" pid="3" name="_dlc_DocIdItemGuid">
    <vt:lpwstr>56bec5d2-0753-430a-9a0d-197a6d4b78c1</vt:lpwstr>
  </property>
  <property fmtid="{D5CDD505-2E9C-101B-9397-08002B2CF9AE}" pid="4" name="Order">
    <vt:lpwstr>28400.0000000000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