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4"/>
  </p:notesMasterIdLst>
  <p:sldIdLst>
    <p:sldId id="267" r:id="rId6"/>
    <p:sldId id="277" r:id="rId7"/>
    <p:sldId id="288" r:id="rId8"/>
    <p:sldId id="290" r:id="rId9"/>
    <p:sldId id="289" r:id="rId10"/>
    <p:sldId id="266" r:id="rId11"/>
    <p:sldId id="269"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249" userDrawn="1">
          <p15:clr>
            <a:srgbClr val="A4A3A4"/>
          </p15:clr>
        </p15:guide>
        <p15:guide id="3" orient="horz" pos="822" userDrawn="1">
          <p15:clr>
            <a:srgbClr val="A4A3A4"/>
          </p15:clr>
        </p15:guide>
        <p15:guide id="4" orient="horz" pos="3045" userDrawn="1">
          <p15:clr>
            <a:srgbClr val="A4A3A4"/>
          </p15:clr>
        </p15:guide>
        <p15:guide id="6" orient="horz" pos="1842" userDrawn="1">
          <p15:clr>
            <a:srgbClr val="A4A3A4"/>
          </p15:clr>
        </p15:guide>
        <p15:guide id="7" orient="horz" pos="2409" userDrawn="1">
          <p15:clr>
            <a:srgbClr val="A4A3A4"/>
          </p15:clr>
        </p15:guide>
        <p15:guide id="8" orient="horz" pos="3725" userDrawn="1">
          <p15:clr>
            <a:srgbClr val="A4A3A4"/>
          </p15:clr>
        </p15:guide>
        <p15:guide id="9" orient="horz" pos="3861" userDrawn="1">
          <p15:clr>
            <a:srgbClr val="A4A3A4"/>
          </p15:clr>
        </p15:guide>
        <p15:guide id="10" pos="3840" userDrawn="1">
          <p15:clr>
            <a:srgbClr val="A4A3A4"/>
          </p15:clr>
        </p15:guide>
        <p15:guide id="11" orient="horz" pos="2523" userDrawn="1">
          <p15:clr>
            <a:srgbClr val="A4A3A4"/>
          </p15:clr>
        </p15:guide>
        <p15:guide id="12" pos="2479" userDrawn="1">
          <p15:clr>
            <a:srgbClr val="A4A3A4"/>
          </p15:clr>
        </p15:guide>
        <p15:guide id="13" pos="5541" userDrawn="1">
          <p15:clr>
            <a:srgbClr val="A4A3A4"/>
          </p15:clr>
        </p15:guide>
        <p15:guide id="15" orient="horz" pos="709" userDrawn="1">
          <p15:clr>
            <a:srgbClr val="A4A3A4"/>
          </p15:clr>
        </p15:guide>
        <p15:guide id="16" orient="horz" pos="1480" userDrawn="1">
          <p15:clr>
            <a:srgbClr val="A4A3A4"/>
          </p15:clr>
        </p15:guide>
        <p15:guide id="17" orient="horz" pos="2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B57922"/>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4F06AA-4D23-09C8-1A23-B42E475C7D65}" v="457" dt="2024-03-22T16:17:13.616"/>
    <p1510:client id="{65358599-A945-6DB5-019E-FFA695B423BC}" v="14" dt="2024-03-22T16:26:25.654"/>
    <p1510:client id="{68678221-3A1D-4B67-98F1-A9D22D2AF929}" v="108" dt="2024-03-22T16:16:48.094"/>
    <p1510:client id="{787D16B6-87B4-410D-97D8-FF8F9D2609CA}" v="2" dt="2024-03-22T17:43:26.912"/>
    <p1510:client id="{82B6FCF2-73A5-37F7-41E2-E03B8BD10899}" v="4" dt="2024-03-22T17:15:14.863"/>
    <p1510:client id="{96833BA7-332F-4300-8783-998392DFE92D}" v="2" dt="2024-03-22T15:29:07.610"/>
    <p1510:client id="{B2025B43-1F09-7AF3-216D-C89EC7886D21}" v="3" dt="2024-03-22T16:45:51.5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44"/>
      </p:cViewPr>
      <p:guideLst>
        <p:guide orient="horz" pos="3249"/>
        <p:guide orient="horz" pos="822"/>
        <p:guide orient="horz" pos="3045"/>
        <p:guide orient="horz" pos="1842"/>
        <p:guide orient="horz" pos="2409"/>
        <p:guide orient="horz" pos="3725"/>
        <p:guide orient="horz" pos="3861"/>
        <p:guide pos="3840"/>
        <p:guide orient="horz" pos="2523"/>
        <p:guide pos="2479"/>
        <p:guide pos="5541"/>
        <p:guide orient="horz" pos="709"/>
        <p:guide orient="horz" pos="1480"/>
        <p:guide orient="horz" pos="2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68678221-3A1D-4B67-98F1-A9D22D2AF929}"/>
    <pc:docChg chg="undo custSel addSld delSld modSld">
      <pc:chgData name="Rosie Cooper" userId="bf124abb-9a2b-4602-9121-6ae61623fa8e" providerId="ADAL" clId="{68678221-3A1D-4B67-98F1-A9D22D2AF929}" dt="2024-03-22T16:16:48.094" v="101" actId="962"/>
      <pc:docMkLst>
        <pc:docMk/>
      </pc:docMkLst>
      <pc:sldChg chg="del">
        <pc:chgData name="Rosie Cooper" userId="bf124abb-9a2b-4602-9121-6ae61623fa8e" providerId="ADAL" clId="{68678221-3A1D-4B67-98F1-A9D22D2AF929}" dt="2024-03-22T16:16:04.017" v="67" actId="47"/>
        <pc:sldMkLst>
          <pc:docMk/>
          <pc:sldMk cId="3146058440" sldId="286"/>
        </pc:sldMkLst>
      </pc:sldChg>
      <pc:sldChg chg="modSp del mod">
        <pc:chgData name="Rosie Cooper" userId="bf124abb-9a2b-4602-9121-6ae61623fa8e" providerId="ADAL" clId="{68678221-3A1D-4B67-98F1-A9D22D2AF929}" dt="2024-03-22T16:15:25.829" v="59" actId="47"/>
        <pc:sldMkLst>
          <pc:docMk/>
          <pc:sldMk cId="586323629" sldId="287"/>
        </pc:sldMkLst>
        <pc:picChg chg="mod modVis">
          <ac:chgData name="Rosie Cooper" userId="bf124abb-9a2b-4602-9121-6ae61623fa8e" providerId="ADAL" clId="{68678221-3A1D-4B67-98F1-A9D22D2AF929}" dt="2024-03-22T16:15:06.804" v="57" actId="14430"/>
          <ac:picMkLst>
            <pc:docMk/>
            <pc:sldMk cId="586323629" sldId="287"/>
            <ac:picMk id="3" creationId="{1DFCA55F-AEFC-7DFE-50CD-907DCAC9AEF7}"/>
          </ac:picMkLst>
        </pc:picChg>
      </pc:sldChg>
      <pc:sldChg chg="addSp delSp modSp mod">
        <pc:chgData name="Rosie Cooper" userId="bf124abb-9a2b-4602-9121-6ae61623fa8e" providerId="ADAL" clId="{68678221-3A1D-4B67-98F1-A9D22D2AF929}" dt="2024-03-22T16:16:31.644" v="93" actId="20577"/>
        <pc:sldMkLst>
          <pc:docMk/>
          <pc:sldMk cId="2368155193" sldId="288"/>
        </pc:sldMkLst>
        <pc:spChg chg="del">
          <ac:chgData name="Rosie Cooper" userId="bf124abb-9a2b-4602-9121-6ae61623fa8e" providerId="ADAL" clId="{68678221-3A1D-4B67-98F1-A9D22D2AF929}" dt="2024-03-22T16:15:48.344" v="62" actId="478"/>
          <ac:spMkLst>
            <pc:docMk/>
            <pc:sldMk cId="2368155193" sldId="288"/>
            <ac:spMk id="6" creationId="{FBA8342C-5AE0-9DE0-9F22-01EDA0B76BF8}"/>
          </ac:spMkLst>
        </pc:spChg>
        <pc:spChg chg="del">
          <ac:chgData name="Rosie Cooper" userId="bf124abb-9a2b-4602-9121-6ae61623fa8e" providerId="ADAL" clId="{68678221-3A1D-4B67-98F1-A9D22D2AF929}" dt="2024-03-22T16:15:48.344" v="62" actId="478"/>
          <ac:spMkLst>
            <pc:docMk/>
            <pc:sldMk cId="2368155193" sldId="288"/>
            <ac:spMk id="7" creationId="{5E27D4F7-2D23-4E2D-89AD-384727E9D9A4}"/>
          </ac:spMkLst>
        </pc:spChg>
        <pc:spChg chg="del">
          <ac:chgData name="Rosie Cooper" userId="bf124abb-9a2b-4602-9121-6ae61623fa8e" providerId="ADAL" clId="{68678221-3A1D-4B67-98F1-A9D22D2AF929}" dt="2024-03-22T16:15:48.344" v="62" actId="478"/>
          <ac:spMkLst>
            <pc:docMk/>
            <pc:sldMk cId="2368155193" sldId="288"/>
            <ac:spMk id="8" creationId="{69C682BC-432E-1C24-BE54-49909D17E542}"/>
          </ac:spMkLst>
        </pc:spChg>
        <pc:spChg chg="del">
          <ac:chgData name="Rosie Cooper" userId="bf124abb-9a2b-4602-9121-6ae61623fa8e" providerId="ADAL" clId="{68678221-3A1D-4B67-98F1-A9D22D2AF929}" dt="2024-03-22T16:15:48.344" v="62" actId="478"/>
          <ac:spMkLst>
            <pc:docMk/>
            <pc:sldMk cId="2368155193" sldId="288"/>
            <ac:spMk id="12" creationId="{B036A17B-D9A6-22A7-88A3-01258EBBFB9F}"/>
          </ac:spMkLst>
        </pc:spChg>
        <pc:spChg chg="del">
          <ac:chgData name="Rosie Cooper" userId="bf124abb-9a2b-4602-9121-6ae61623fa8e" providerId="ADAL" clId="{68678221-3A1D-4B67-98F1-A9D22D2AF929}" dt="2024-03-22T16:15:48.344" v="62" actId="478"/>
          <ac:spMkLst>
            <pc:docMk/>
            <pc:sldMk cId="2368155193" sldId="288"/>
            <ac:spMk id="13" creationId="{8B016F84-B669-3A67-0314-06FF2E2B0E3A}"/>
          </ac:spMkLst>
        </pc:spChg>
        <pc:spChg chg="del">
          <ac:chgData name="Rosie Cooper" userId="bf124abb-9a2b-4602-9121-6ae61623fa8e" providerId="ADAL" clId="{68678221-3A1D-4B67-98F1-A9D22D2AF929}" dt="2024-03-22T16:15:48.344" v="62" actId="478"/>
          <ac:spMkLst>
            <pc:docMk/>
            <pc:sldMk cId="2368155193" sldId="288"/>
            <ac:spMk id="14" creationId="{209F8DC5-119D-E51D-6BB0-8B6E943D4F30}"/>
          </ac:spMkLst>
        </pc:spChg>
        <pc:spChg chg="del">
          <ac:chgData name="Rosie Cooper" userId="bf124abb-9a2b-4602-9121-6ae61623fa8e" providerId="ADAL" clId="{68678221-3A1D-4B67-98F1-A9D22D2AF929}" dt="2024-03-22T16:15:48.344" v="62" actId="478"/>
          <ac:spMkLst>
            <pc:docMk/>
            <pc:sldMk cId="2368155193" sldId="288"/>
            <ac:spMk id="20" creationId="{AF467EA3-4C79-43B3-BD20-5E40923C0734}"/>
          </ac:spMkLst>
        </pc:spChg>
        <pc:spChg chg="mod">
          <ac:chgData name="Rosie Cooper" userId="bf124abb-9a2b-4602-9121-6ae61623fa8e" providerId="ADAL" clId="{68678221-3A1D-4B67-98F1-A9D22D2AF929}" dt="2024-03-22T16:16:31.644" v="93" actId="20577"/>
          <ac:spMkLst>
            <pc:docMk/>
            <pc:sldMk cId="2368155193" sldId="288"/>
            <ac:spMk id="22" creationId="{216FD1CC-82EC-3654-2CC5-94BF6DCFD0CF}"/>
          </ac:spMkLst>
        </pc:spChg>
        <pc:spChg chg="add mod">
          <ac:chgData name="Rosie Cooper" userId="bf124abb-9a2b-4602-9121-6ae61623fa8e" providerId="ADAL" clId="{68678221-3A1D-4B67-98F1-A9D22D2AF929}" dt="2024-03-22T16:15:01.558" v="56"/>
          <ac:spMkLst>
            <pc:docMk/>
            <pc:sldMk cId="2368155193" sldId="288"/>
            <ac:spMk id="23" creationId="{595D25B4-7863-E252-5466-D4ADD00329BB}"/>
          </ac:spMkLst>
        </pc:spChg>
        <pc:spChg chg="del">
          <ac:chgData name="Rosie Cooper" userId="bf124abb-9a2b-4602-9121-6ae61623fa8e" providerId="ADAL" clId="{68678221-3A1D-4B67-98F1-A9D22D2AF929}" dt="2024-03-22T16:15:48.344" v="62" actId="478"/>
          <ac:spMkLst>
            <pc:docMk/>
            <pc:sldMk cId="2368155193" sldId="288"/>
            <ac:spMk id="25" creationId="{C710F901-4CD3-FA8D-1F76-122A1DCB2748}"/>
          </ac:spMkLst>
        </pc:spChg>
        <pc:spChg chg="del">
          <ac:chgData name="Rosie Cooper" userId="bf124abb-9a2b-4602-9121-6ae61623fa8e" providerId="ADAL" clId="{68678221-3A1D-4B67-98F1-A9D22D2AF929}" dt="2024-03-22T16:15:48.344" v="62" actId="478"/>
          <ac:spMkLst>
            <pc:docMk/>
            <pc:sldMk cId="2368155193" sldId="288"/>
            <ac:spMk id="26" creationId="{732D505D-AC35-7334-8D57-21C6D5D5013F}"/>
          </ac:spMkLst>
        </pc:spChg>
        <pc:spChg chg="mod">
          <ac:chgData name="Rosie Cooper" userId="bf124abb-9a2b-4602-9121-6ae61623fa8e" providerId="ADAL" clId="{68678221-3A1D-4B67-98F1-A9D22D2AF929}" dt="2024-03-22T16:11:59.230" v="0" actId="12788"/>
          <ac:spMkLst>
            <pc:docMk/>
            <pc:sldMk cId="2368155193" sldId="288"/>
            <ac:spMk id="27" creationId="{6B25F648-FC4E-99C5-FBDB-24217552359A}"/>
          </ac:spMkLst>
        </pc:spChg>
        <pc:spChg chg="del">
          <ac:chgData name="Rosie Cooper" userId="bf124abb-9a2b-4602-9121-6ae61623fa8e" providerId="ADAL" clId="{68678221-3A1D-4B67-98F1-A9D22D2AF929}" dt="2024-03-22T16:15:48.344" v="62" actId="478"/>
          <ac:spMkLst>
            <pc:docMk/>
            <pc:sldMk cId="2368155193" sldId="288"/>
            <ac:spMk id="29" creationId="{0549064D-8CD1-306D-F9DF-02A78BE05461}"/>
          </ac:spMkLst>
        </pc:spChg>
        <pc:spChg chg="mod">
          <ac:chgData name="Rosie Cooper" userId="bf124abb-9a2b-4602-9121-6ae61623fa8e" providerId="ADAL" clId="{68678221-3A1D-4B67-98F1-A9D22D2AF929}" dt="2024-03-22T16:12:24.970" v="5" actId="12788"/>
          <ac:spMkLst>
            <pc:docMk/>
            <pc:sldMk cId="2368155193" sldId="288"/>
            <ac:spMk id="31" creationId="{D5787F4B-1D42-74CD-B335-B7DE0DEBFCB8}"/>
          </ac:spMkLst>
        </pc:spChg>
        <pc:spChg chg="del">
          <ac:chgData name="Rosie Cooper" userId="bf124abb-9a2b-4602-9121-6ae61623fa8e" providerId="ADAL" clId="{68678221-3A1D-4B67-98F1-A9D22D2AF929}" dt="2024-03-22T16:15:48.344" v="62" actId="478"/>
          <ac:spMkLst>
            <pc:docMk/>
            <pc:sldMk cId="2368155193" sldId="288"/>
            <ac:spMk id="33" creationId="{0F1A37A8-10D7-FF74-8B6F-6A72D18D0B72}"/>
          </ac:spMkLst>
        </pc:spChg>
        <pc:spChg chg="mod">
          <ac:chgData name="Rosie Cooper" userId="bf124abb-9a2b-4602-9121-6ae61623fa8e" providerId="ADAL" clId="{68678221-3A1D-4B67-98F1-A9D22D2AF929}" dt="2024-03-22T16:13:44.468" v="7" actId="555"/>
          <ac:spMkLst>
            <pc:docMk/>
            <pc:sldMk cId="2368155193" sldId="288"/>
            <ac:spMk id="36" creationId="{DC86E7F6-CBD1-5BFA-52BC-16CDBEF2EC7A}"/>
          </ac:spMkLst>
        </pc:spChg>
        <pc:spChg chg="mod">
          <ac:chgData name="Rosie Cooper" userId="bf124abb-9a2b-4602-9121-6ae61623fa8e" providerId="ADAL" clId="{68678221-3A1D-4B67-98F1-A9D22D2AF929}" dt="2024-03-22T16:13:44.468" v="7" actId="555"/>
          <ac:spMkLst>
            <pc:docMk/>
            <pc:sldMk cId="2368155193" sldId="288"/>
            <ac:spMk id="40" creationId="{89DDCFC6-B84E-F2B7-BE49-F5788694DF68}"/>
          </ac:spMkLst>
        </pc:spChg>
        <pc:spChg chg="mod">
          <ac:chgData name="Rosie Cooper" userId="bf124abb-9a2b-4602-9121-6ae61623fa8e" providerId="ADAL" clId="{68678221-3A1D-4B67-98F1-A9D22D2AF929}" dt="2024-03-22T16:13:59.284" v="40" actId="1036"/>
          <ac:spMkLst>
            <pc:docMk/>
            <pc:sldMk cId="2368155193" sldId="288"/>
            <ac:spMk id="43" creationId="{7620CE5F-3FCB-E384-4E40-9E55C6614B28}"/>
          </ac:spMkLst>
        </pc:spChg>
        <pc:spChg chg="mod">
          <ac:chgData name="Rosie Cooper" userId="bf124abb-9a2b-4602-9121-6ae61623fa8e" providerId="ADAL" clId="{68678221-3A1D-4B67-98F1-A9D22D2AF929}" dt="2024-03-22T16:11:59.230" v="0" actId="12788"/>
          <ac:spMkLst>
            <pc:docMk/>
            <pc:sldMk cId="2368155193" sldId="288"/>
            <ac:spMk id="48" creationId="{8930A78A-88F0-03FC-3BAD-46B6E22484BE}"/>
          </ac:spMkLst>
        </pc:spChg>
        <pc:spChg chg="mod">
          <ac:chgData name="Rosie Cooper" userId="bf124abb-9a2b-4602-9121-6ae61623fa8e" providerId="ADAL" clId="{68678221-3A1D-4B67-98F1-A9D22D2AF929}" dt="2024-03-22T16:14:03.464" v="44" actId="1036"/>
          <ac:spMkLst>
            <pc:docMk/>
            <pc:sldMk cId="2368155193" sldId="288"/>
            <ac:spMk id="50" creationId="{C2734A70-2E8C-2E2F-71FE-1E9B8CBD4728}"/>
          </ac:spMkLst>
        </pc:spChg>
        <pc:spChg chg="del">
          <ac:chgData name="Rosie Cooper" userId="bf124abb-9a2b-4602-9121-6ae61623fa8e" providerId="ADAL" clId="{68678221-3A1D-4B67-98F1-A9D22D2AF929}" dt="2024-03-22T16:15:48.344" v="62" actId="478"/>
          <ac:spMkLst>
            <pc:docMk/>
            <pc:sldMk cId="2368155193" sldId="288"/>
            <ac:spMk id="58" creationId="{D9A91F9B-83DC-66F1-A453-5163B30E5313}"/>
          </ac:spMkLst>
        </pc:spChg>
        <pc:spChg chg="add mod">
          <ac:chgData name="Rosie Cooper" userId="bf124abb-9a2b-4602-9121-6ae61623fa8e" providerId="ADAL" clId="{68678221-3A1D-4B67-98F1-A9D22D2AF929}" dt="2024-03-22T16:15:01.558" v="56"/>
          <ac:spMkLst>
            <pc:docMk/>
            <pc:sldMk cId="2368155193" sldId="288"/>
            <ac:spMk id="62" creationId="{5A97063E-D71A-4F91-D6E6-E280CD41D1E3}"/>
          </ac:spMkLst>
        </pc:spChg>
        <pc:spChg chg="add mod">
          <ac:chgData name="Rosie Cooper" userId="bf124abb-9a2b-4602-9121-6ae61623fa8e" providerId="ADAL" clId="{68678221-3A1D-4B67-98F1-A9D22D2AF929}" dt="2024-03-22T16:15:01.558" v="56"/>
          <ac:spMkLst>
            <pc:docMk/>
            <pc:sldMk cId="2368155193" sldId="288"/>
            <ac:spMk id="65" creationId="{1D22BE26-482B-774E-74A2-B6B30C6D8EE4}"/>
          </ac:spMkLst>
        </pc:spChg>
        <pc:spChg chg="add mod">
          <ac:chgData name="Rosie Cooper" userId="bf124abb-9a2b-4602-9121-6ae61623fa8e" providerId="ADAL" clId="{68678221-3A1D-4B67-98F1-A9D22D2AF929}" dt="2024-03-22T16:15:01.558" v="56"/>
          <ac:spMkLst>
            <pc:docMk/>
            <pc:sldMk cId="2368155193" sldId="288"/>
            <ac:spMk id="73" creationId="{F4EF1DBB-3477-AF29-518A-3E0AE2636BE8}"/>
          </ac:spMkLst>
        </pc:spChg>
        <pc:spChg chg="add mod">
          <ac:chgData name="Rosie Cooper" userId="bf124abb-9a2b-4602-9121-6ae61623fa8e" providerId="ADAL" clId="{68678221-3A1D-4B67-98F1-A9D22D2AF929}" dt="2024-03-22T16:15:12.074" v="58"/>
          <ac:spMkLst>
            <pc:docMk/>
            <pc:sldMk cId="2368155193" sldId="288"/>
            <ac:spMk id="74" creationId="{52968AFB-B5EB-D477-E28E-618BBFDB9692}"/>
          </ac:spMkLst>
        </pc:spChg>
        <pc:spChg chg="add mod">
          <ac:chgData name="Rosie Cooper" userId="bf124abb-9a2b-4602-9121-6ae61623fa8e" providerId="ADAL" clId="{68678221-3A1D-4B67-98F1-A9D22D2AF929}" dt="2024-03-22T16:15:12.074" v="58"/>
          <ac:spMkLst>
            <pc:docMk/>
            <pc:sldMk cId="2368155193" sldId="288"/>
            <ac:spMk id="76" creationId="{F672F552-613C-5181-0ED4-50E54DBD8F7F}"/>
          </ac:spMkLst>
        </pc:spChg>
        <pc:spChg chg="add mod">
          <ac:chgData name="Rosie Cooper" userId="bf124abb-9a2b-4602-9121-6ae61623fa8e" providerId="ADAL" clId="{68678221-3A1D-4B67-98F1-A9D22D2AF929}" dt="2024-03-22T16:15:12.074" v="58"/>
          <ac:spMkLst>
            <pc:docMk/>
            <pc:sldMk cId="2368155193" sldId="288"/>
            <ac:spMk id="79" creationId="{C54ADE9C-E434-2CAA-6B69-C24B53039A50}"/>
          </ac:spMkLst>
        </pc:spChg>
        <pc:spChg chg="del topLvl">
          <ac:chgData name="Rosie Cooper" userId="bf124abb-9a2b-4602-9121-6ae61623fa8e" providerId="ADAL" clId="{68678221-3A1D-4B67-98F1-A9D22D2AF929}" dt="2024-03-22T16:14:41.904" v="54" actId="478"/>
          <ac:spMkLst>
            <pc:docMk/>
            <pc:sldMk cId="2368155193" sldId="288"/>
            <ac:spMk id="83" creationId="{47C5FE44-3D3A-19CF-B6C2-B4A0A20170B9}"/>
          </ac:spMkLst>
        </pc:spChg>
        <pc:spChg chg="del topLvl">
          <ac:chgData name="Rosie Cooper" userId="bf124abb-9a2b-4602-9121-6ae61623fa8e" providerId="ADAL" clId="{68678221-3A1D-4B67-98F1-A9D22D2AF929}" dt="2024-03-22T16:14:45.007" v="55" actId="478"/>
          <ac:spMkLst>
            <pc:docMk/>
            <pc:sldMk cId="2368155193" sldId="288"/>
            <ac:spMk id="84" creationId="{A2C189D0-65F4-F66A-5A60-D7A39F488FDC}"/>
          </ac:spMkLst>
        </pc:spChg>
        <pc:spChg chg="del topLvl">
          <ac:chgData name="Rosie Cooper" userId="bf124abb-9a2b-4602-9121-6ae61623fa8e" providerId="ADAL" clId="{68678221-3A1D-4B67-98F1-A9D22D2AF929}" dt="2024-03-22T16:14:34.583" v="52" actId="478"/>
          <ac:spMkLst>
            <pc:docMk/>
            <pc:sldMk cId="2368155193" sldId="288"/>
            <ac:spMk id="86" creationId="{987E291B-983E-78EA-D1C1-45F3544CCB04}"/>
          </ac:spMkLst>
        </pc:spChg>
        <pc:spChg chg="del topLvl">
          <ac:chgData name="Rosie Cooper" userId="bf124abb-9a2b-4602-9121-6ae61623fa8e" providerId="ADAL" clId="{68678221-3A1D-4B67-98F1-A9D22D2AF929}" dt="2024-03-22T16:14:32.585" v="51" actId="478"/>
          <ac:spMkLst>
            <pc:docMk/>
            <pc:sldMk cId="2368155193" sldId="288"/>
            <ac:spMk id="87" creationId="{2CACE060-8573-56E5-9E58-5ED73DFCF9BC}"/>
          </ac:spMkLst>
        </pc:spChg>
        <pc:spChg chg="del">
          <ac:chgData name="Rosie Cooper" userId="bf124abb-9a2b-4602-9121-6ae61623fa8e" providerId="ADAL" clId="{68678221-3A1D-4B67-98F1-A9D22D2AF929}" dt="2024-03-22T16:14:23.802" v="46" actId="478"/>
          <ac:spMkLst>
            <pc:docMk/>
            <pc:sldMk cId="2368155193" sldId="288"/>
            <ac:spMk id="88" creationId="{3F6BA389-0084-1C39-DB56-5E1110C45D76}"/>
          </ac:spMkLst>
        </pc:spChg>
        <pc:spChg chg="del">
          <ac:chgData name="Rosie Cooper" userId="bf124abb-9a2b-4602-9121-6ae61623fa8e" providerId="ADAL" clId="{68678221-3A1D-4B67-98F1-A9D22D2AF929}" dt="2024-03-22T16:14:25.668" v="47" actId="478"/>
          <ac:spMkLst>
            <pc:docMk/>
            <pc:sldMk cId="2368155193" sldId="288"/>
            <ac:spMk id="89" creationId="{92327C01-AFEF-125A-7372-D693A8A7E6D4}"/>
          </ac:spMkLst>
        </pc:spChg>
        <pc:spChg chg="mod">
          <ac:chgData name="Rosie Cooper" userId="bf124abb-9a2b-4602-9121-6ae61623fa8e" providerId="ADAL" clId="{68678221-3A1D-4B67-98F1-A9D22D2AF929}" dt="2024-03-22T16:12:24.970" v="5" actId="12788"/>
          <ac:spMkLst>
            <pc:docMk/>
            <pc:sldMk cId="2368155193" sldId="288"/>
            <ac:spMk id="107" creationId="{73A0C01E-2EC7-5835-BE7A-B29639F1F5CE}"/>
          </ac:spMkLst>
        </pc:spChg>
        <pc:grpChg chg="del">
          <ac:chgData name="Rosie Cooper" userId="bf124abb-9a2b-4602-9121-6ae61623fa8e" providerId="ADAL" clId="{68678221-3A1D-4B67-98F1-A9D22D2AF929}" dt="2024-03-22T16:14:32.585" v="51" actId="478"/>
          <ac:grpSpMkLst>
            <pc:docMk/>
            <pc:sldMk cId="2368155193" sldId="288"/>
            <ac:grpSpMk id="15" creationId="{7C4D7B9F-4926-4EC6-F2A1-5024D067ED1C}"/>
          </ac:grpSpMkLst>
        </pc:grpChg>
        <pc:grpChg chg="del">
          <ac:chgData name="Rosie Cooper" userId="bf124abb-9a2b-4602-9121-6ae61623fa8e" providerId="ADAL" clId="{68678221-3A1D-4B67-98F1-A9D22D2AF929}" dt="2024-03-22T16:14:41.904" v="54" actId="478"/>
          <ac:grpSpMkLst>
            <pc:docMk/>
            <pc:sldMk cId="2368155193" sldId="288"/>
            <ac:grpSpMk id="18" creationId="{D0316813-055E-3437-D5EB-685C54D9D26C}"/>
          </ac:grpSpMkLst>
        </pc:grpChg>
        <pc:picChg chg="add del mod modVis">
          <ac:chgData name="Rosie Cooper" userId="bf124abb-9a2b-4602-9121-6ae61623fa8e" providerId="ADAL" clId="{68678221-3A1D-4B67-98F1-A9D22D2AF929}" dt="2024-03-22T16:15:53.600" v="66" actId="14429"/>
          <ac:picMkLst>
            <pc:docMk/>
            <pc:sldMk cId="2368155193" sldId="288"/>
            <ac:picMk id="3" creationId="{1DFCA55F-AEFC-7DFE-50CD-907DCAC9AEF7}"/>
          </ac:picMkLst>
        </pc:picChg>
        <pc:picChg chg="del">
          <ac:chgData name="Rosie Cooper" userId="bf124abb-9a2b-4602-9121-6ae61623fa8e" providerId="ADAL" clId="{68678221-3A1D-4B67-98F1-A9D22D2AF929}" dt="2024-03-22T16:15:48.344" v="62" actId="478"/>
          <ac:picMkLst>
            <pc:docMk/>
            <pc:sldMk cId="2368155193" sldId="288"/>
            <ac:picMk id="19" creationId="{4C0D5AC8-2B28-3E63-7B3E-39E889F2F633}"/>
          </ac:picMkLst>
        </pc:picChg>
        <pc:picChg chg="del">
          <ac:chgData name="Rosie Cooper" userId="bf124abb-9a2b-4602-9121-6ae61623fa8e" providerId="ADAL" clId="{68678221-3A1D-4B67-98F1-A9D22D2AF929}" dt="2024-03-22T16:15:48.344" v="62" actId="478"/>
          <ac:picMkLst>
            <pc:docMk/>
            <pc:sldMk cId="2368155193" sldId="288"/>
            <ac:picMk id="28" creationId="{AA0CD31C-3C0D-581A-CC9F-05573ADE9942}"/>
          </ac:picMkLst>
        </pc:picChg>
        <pc:picChg chg="del">
          <ac:chgData name="Rosie Cooper" userId="bf124abb-9a2b-4602-9121-6ae61623fa8e" providerId="ADAL" clId="{68678221-3A1D-4B67-98F1-A9D22D2AF929}" dt="2024-03-22T16:15:48.344" v="62" actId="478"/>
          <ac:picMkLst>
            <pc:docMk/>
            <pc:sldMk cId="2368155193" sldId="288"/>
            <ac:picMk id="71" creationId="{2CDF1BFB-C627-2AD4-C4DD-E692D72B0783}"/>
          </ac:picMkLst>
        </pc:picChg>
        <pc:picChg chg="del">
          <ac:chgData name="Rosie Cooper" userId="bf124abb-9a2b-4602-9121-6ae61623fa8e" providerId="ADAL" clId="{68678221-3A1D-4B67-98F1-A9D22D2AF929}" dt="2024-03-22T16:14:39.144" v="53" actId="478"/>
          <ac:picMkLst>
            <pc:docMk/>
            <pc:sldMk cId="2368155193" sldId="288"/>
            <ac:picMk id="82" creationId="{978406AD-E61E-41EA-E87C-D0D258D5A07E}"/>
          </ac:picMkLst>
        </pc:picChg>
        <pc:picChg chg="del">
          <ac:chgData name="Rosie Cooper" userId="bf124abb-9a2b-4602-9121-6ae61623fa8e" providerId="ADAL" clId="{68678221-3A1D-4B67-98F1-A9D22D2AF929}" dt="2024-03-22T16:14:27.600" v="48" actId="478"/>
          <ac:picMkLst>
            <pc:docMk/>
            <pc:sldMk cId="2368155193" sldId="288"/>
            <ac:picMk id="85" creationId="{E360FBAF-19A2-0DEB-D3EB-D4B740B95ED3}"/>
          </ac:picMkLst>
        </pc:picChg>
        <pc:picChg chg="add mod">
          <ac:chgData name="Rosie Cooper" userId="bf124abb-9a2b-4602-9121-6ae61623fa8e" providerId="ADAL" clId="{68678221-3A1D-4B67-98F1-A9D22D2AF929}" dt="2024-03-22T16:15:12.074" v="58"/>
          <ac:picMkLst>
            <pc:docMk/>
            <pc:sldMk cId="2368155193" sldId="288"/>
            <ac:picMk id="90" creationId="{C110CB45-1778-B6D5-B0B6-A7665B001D19}"/>
          </ac:picMkLst>
        </pc:picChg>
        <pc:cxnChg chg="del">
          <ac:chgData name="Rosie Cooper" userId="bf124abb-9a2b-4602-9121-6ae61623fa8e" providerId="ADAL" clId="{68678221-3A1D-4B67-98F1-A9D22D2AF929}" dt="2024-03-22T16:15:50.744" v="64" actId="478"/>
          <ac:cxnSpMkLst>
            <pc:docMk/>
            <pc:sldMk cId="2368155193" sldId="288"/>
            <ac:cxnSpMk id="2" creationId="{7CCB5EE4-F506-9E7B-7979-274D3DEE8AB6}"/>
          </ac:cxnSpMkLst>
        </pc:cxnChg>
        <pc:cxnChg chg="del">
          <ac:chgData name="Rosie Cooper" userId="bf124abb-9a2b-4602-9121-6ae61623fa8e" providerId="ADAL" clId="{68678221-3A1D-4B67-98F1-A9D22D2AF929}" dt="2024-03-22T16:15:52.398" v="65" actId="478"/>
          <ac:cxnSpMkLst>
            <pc:docMk/>
            <pc:sldMk cId="2368155193" sldId="288"/>
            <ac:cxnSpMk id="4" creationId="{B3C7E18D-4EC0-236D-496B-AF337BD765A6}"/>
          </ac:cxnSpMkLst>
        </pc:cxnChg>
        <pc:cxnChg chg="del">
          <ac:chgData name="Rosie Cooper" userId="bf124abb-9a2b-4602-9121-6ae61623fa8e" providerId="ADAL" clId="{68678221-3A1D-4B67-98F1-A9D22D2AF929}" dt="2024-03-22T16:15:48.344" v="62" actId="478"/>
          <ac:cxnSpMkLst>
            <pc:docMk/>
            <pc:sldMk cId="2368155193" sldId="288"/>
            <ac:cxnSpMk id="16" creationId="{4D05F750-F8D8-3450-8A61-308CFD7A44ED}"/>
          </ac:cxnSpMkLst>
        </pc:cxnChg>
        <pc:cxnChg chg="del">
          <ac:chgData name="Rosie Cooper" userId="bf124abb-9a2b-4602-9121-6ae61623fa8e" providerId="ADAL" clId="{68678221-3A1D-4B67-98F1-A9D22D2AF929}" dt="2024-03-22T16:15:49.787" v="63" actId="478"/>
          <ac:cxnSpMkLst>
            <pc:docMk/>
            <pc:sldMk cId="2368155193" sldId="288"/>
            <ac:cxnSpMk id="21" creationId="{682C035E-E6BB-ECFB-8A7F-23EE2992E92A}"/>
          </ac:cxnSpMkLst>
        </pc:cxnChg>
        <pc:cxnChg chg="del">
          <ac:chgData name="Rosie Cooper" userId="bf124abb-9a2b-4602-9121-6ae61623fa8e" providerId="ADAL" clId="{68678221-3A1D-4B67-98F1-A9D22D2AF929}" dt="2024-03-22T16:15:48.344" v="62" actId="478"/>
          <ac:cxnSpMkLst>
            <pc:docMk/>
            <pc:sldMk cId="2368155193" sldId="288"/>
            <ac:cxnSpMk id="38" creationId="{277B9420-F2D1-4B62-58F1-891D0DAF8BC5}"/>
          </ac:cxnSpMkLst>
        </pc:cxnChg>
        <pc:cxnChg chg="del">
          <ac:chgData name="Rosie Cooper" userId="bf124abb-9a2b-4602-9121-6ae61623fa8e" providerId="ADAL" clId="{68678221-3A1D-4B67-98F1-A9D22D2AF929}" dt="2024-03-22T16:15:48.344" v="62" actId="478"/>
          <ac:cxnSpMkLst>
            <pc:docMk/>
            <pc:sldMk cId="2368155193" sldId="288"/>
            <ac:cxnSpMk id="39" creationId="{73955BBC-CFA2-5AAF-B4A0-105DFB36F56F}"/>
          </ac:cxnSpMkLst>
        </pc:cxnChg>
        <pc:cxnChg chg="del">
          <ac:chgData name="Rosie Cooper" userId="bf124abb-9a2b-4602-9121-6ae61623fa8e" providerId="ADAL" clId="{68678221-3A1D-4B67-98F1-A9D22D2AF929}" dt="2024-03-22T16:15:48.344" v="62" actId="478"/>
          <ac:cxnSpMkLst>
            <pc:docMk/>
            <pc:sldMk cId="2368155193" sldId="288"/>
            <ac:cxnSpMk id="57" creationId="{15CDF897-E1C4-397B-8FFB-F3F08D708452}"/>
          </ac:cxnSpMkLst>
        </pc:cxnChg>
        <pc:cxnChg chg="del">
          <ac:chgData name="Rosie Cooper" userId="bf124abb-9a2b-4602-9121-6ae61623fa8e" providerId="ADAL" clId="{68678221-3A1D-4B67-98F1-A9D22D2AF929}" dt="2024-03-22T16:15:48.344" v="62" actId="478"/>
          <ac:cxnSpMkLst>
            <pc:docMk/>
            <pc:sldMk cId="2368155193" sldId="288"/>
            <ac:cxnSpMk id="75" creationId="{DDA6C34D-51C6-F245-FB8D-2C754B374635}"/>
          </ac:cxnSpMkLst>
        </pc:cxnChg>
        <pc:cxnChg chg="add mod">
          <ac:chgData name="Rosie Cooper" userId="bf124abb-9a2b-4602-9121-6ae61623fa8e" providerId="ADAL" clId="{68678221-3A1D-4B67-98F1-A9D22D2AF929}" dt="2024-03-22T16:15:12.074" v="58"/>
          <ac:cxnSpMkLst>
            <pc:docMk/>
            <pc:sldMk cId="2368155193" sldId="288"/>
            <ac:cxnSpMk id="80" creationId="{02B651BE-E81D-6B65-EA46-A144F1E6B846}"/>
          </ac:cxnSpMkLst>
        </pc:cxnChg>
        <pc:cxnChg chg="del">
          <ac:chgData name="Rosie Cooper" userId="bf124abb-9a2b-4602-9121-6ae61623fa8e" providerId="ADAL" clId="{68678221-3A1D-4B67-98F1-A9D22D2AF929}" dt="2024-03-22T16:15:48.344" v="62" actId="478"/>
          <ac:cxnSpMkLst>
            <pc:docMk/>
            <pc:sldMk cId="2368155193" sldId="288"/>
            <ac:cxnSpMk id="81" creationId="{6DCDFB8C-441B-C9C7-793B-99C4E3DA931B}"/>
          </ac:cxnSpMkLst>
        </pc:cxnChg>
        <pc:cxnChg chg="add mod">
          <ac:chgData name="Rosie Cooper" userId="bf124abb-9a2b-4602-9121-6ae61623fa8e" providerId="ADAL" clId="{68678221-3A1D-4B67-98F1-A9D22D2AF929}" dt="2024-03-22T16:15:12.074" v="58"/>
          <ac:cxnSpMkLst>
            <pc:docMk/>
            <pc:sldMk cId="2368155193" sldId="288"/>
            <ac:cxnSpMk id="91" creationId="{8CFC38E3-7704-E611-4956-B0EF6CC47FB9}"/>
          </ac:cxnSpMkLst>
        </pc:cxnChg>
        <pc:cxnChg chg="add mod">
          <ac:chgData name="Rosie Cooper" userId="bf124abb-9a2b-4602-9121-6ae61623fa8e" providerId="ADAL" clId="{68678221-3A1D-4B67-98F1-A9D22D2AF929}" dt="2024-03-22T16:15:12.074" v="58"/>
          <ac:cxnSpMkLst>
            <pc:docMk/>
            <pc:sldMk cId="2368155193" sldId="288"/>
            <ac:cxnSpMk id="92" creationId="{0444A0A5-0A56-945A-5B55-085856CF8A3E}"/>
          </ac:cxnSpMkLst>
        </pc:cxnChg>
      </pc:sldChg>
      <pc:sldChg chg="modSp add">
        <pc:chgData name="Rosie Cooper" userId="bf124abb-9a2b-4602-9121-6ae61623fa8e" providerId="ADAL" clId="{68678221-3A1D-4B67-98F1-A9D22D2AF929}" dt="2024-03-22T16:16:48.094" v="101" actId="962"/>
        <pc:sldMkLst>
          <pc:docMk/>
          <pc:sldMk cId="196096754" sldId="289"/>
        </pc:sldMkLst>
        <pc:grpChg chg="mod">
          <ac:chgData name="Rosie Cooper" userId="bf124abb-9a2b-4602-9121-6ae61623fa8e" providerId="ADAL" clId="{68678221-3A1D-4B67-98F1-A9D22D2AF929}" dt="2024-03-22T16:16:48.094" v="101" actId="962"/>
          <ac:grpSpMkLst>
            <pc:docMk/>
            <pc:sldMk cId="196096754" sldId="289"/>
            <ac:grpSpMk id="15" creationId="{7C4D7B9F-4926-4EC6-F2A1-5024D067ED1C}"/>
          </ac:grpSpMkLst>
        </pc:grpChg>
        <pc:grpChg chg="mod">
          <ac:chgData name="Rosie Cooper" userId="bf124abb-9a2b-4602-9121-6ae61623fa8e" providerId="ADAL" clId="{68678221-3A1D-4B67-98F1-A9D22D2AF929}" dt="2024-03-22T16:16:44.654" v="100" actId="962"/>
          <ac:grpSpMkLst>
            <pc:docMk/>
            <pc:sldMk cId="196096754" sldId="289"/>
            <ac:grpSpMk id="18" creationId="{D0316813-055E-3437-D5EB-685C54D9D26C}"/>
          </ac:grpSpMkLst>
        </pc:grpChg>
      </pc:sldChg>
      <pc:sldChg chg="modSp add">
        <pc:chgData name="Rosie Cooper" userId="bf124abb-9a2b-4602-9121-6ae61623fa8e" providerId="ADAL" clId="{68678221-3A1D-4B67-98F1-A9D22D2AF929}" dt="2024-03-22T16:16:34.268" v="99" actId="20577"/>
        <pc:sldMkLst>
          <pc:docMk/>
          <pc:sldMk cId="3433030618" sldId="290"/>
        </pc:sldMkLst>
        <pc:spChg chg="mod">
          <ac:chgData name="Rosie Cooper" userId="bf124abb-9a2b-4602-9121-6ae61623fa8e" providerId="ADAL" clId="{68678221-3A1D-4B67-98F1-A9D22D2AF929}" dt="2024-03-22T16:16:34.268" v="99" actId="20577"/>
          <ac:spMkLst>
            <pc:docMk/>
            <pc:sldMk cId="3433030618" sldId="290"/>
            <ac:spMk id="22" creationId="{216FD1CC-82EC-3654-2CC5-94BF6DCFD0CF}"/>
          </ac:spMkLst>
        </pc:spChg>
      </pc:sldChg>
    </pc:docChg>
  </pc:docChgLst>
  <pc:docChgLst>
    <pc:chgData name="Rosie Cooper" userId="S::rosie.cooper@hrp.org.uk::bf124abb-9a2b-4602-9121-6ae61623fa8e" providerId="AD" clId="Web-{65358599-A945-6DB5-019E-FFA695B423BC}"/>
    <pc:docChg chg="modSld">
      <pc:chgData name="Rosie Cooper" userId="S::rosie.cooper@hrp.org.uk::bf124abb-9a2b-4602-9121-6ae61623fa8e" providerId="AD" clId="Web-{65358599-A945-6DB5-019E-FFA695B423BC}" dt="2024-03-22T16:26:22.529" v="7" actId="20577"/>
      <pc:docMkLst>
        <pc:docMk/>
      </pc:docMkLst>
      <pc:sldChg chg="modSp">
        <pc:chgData name="Rosie Cooper" userId="S::rosie.cooper@hrp.org.uk::bf124abb-9a2b-4602-9121-6ae61623fa8e" providerId="AD" clId="Web-{65358599-A945-6DB5-019E-FFA695B423BC}" dt="2024-03-22T16:26:22.529" v="7" actId="20577"/>
        <pc:sldMkLst>
          <pc:docMk/>
          <pc:sldMk cId="3885894406" sldId="266"/>
        </pc:sldMkLst>
        <pc:spChg chg="mod">
          <ac:chgData name="Rosie Cooper" userId="S::rosie.cooper@hrp.org.uk::bf124abb-9a2b-4602-9121-6ae61623fa8e" providerId="AD" clId="Web-{65358599-A945-6DB5-019E-FFA695B423BC}" dt="2024-03-22T16:26:14.841" v="1" actId="20577"/>
          <ac:spMkLst>
            <pc:docMk/>
            <pc:sldMk cId="3885894406" sldId="266"/>
            <ac:spMk id="11" creationId="{258C8595-C239-785D-D42A-0C136B5DAA03}"/>
          </ac:spMkLst>
        </pc:spChg>
        <pc:spChg chg="mod">
          <ac:chgData name="Rosie Cooper" userId="S::rosie.cooper@hrp.org.uk::bf124abb-9a2b-4602-9121-6ae61623fa8e" providerId="AD" clId="Web-{65358599-A945-6DB5-019E-FFA695B423BC}" dt="2024-03-22T16:26:18.388" v="3" actId="20577"/>
          <ac:spMkLst>
            <pc:docMk/>
            <pc:sldMk cId="3885894406" sldId="266"/>
            <ac:spMk id="30" creationId="{22F14324-F6DE-4632-5186-D7CB8471FC58}"/>
          </ac:spMkLst>
        </pc:spChg>
        <pc:spChg chg="mod">
          <ac:chgData name="Rosie Cooper" userId="S::rosie.cooper@hrp.org.uk::bf124abb-9a2b-4602-9121-6ae61623fa8e" providerId="AD" clId="Web-{65358599-A945-6DB5-019E-FFA695B423BC}" dt="2024-03-22T16:26:20.685" v="5" actId="20577"/>
          <ac:spMkLst>
            <pc:docMk/>
            <pc:sldMk cId="3885894406" sldId="266"/>
            <ac:spMk id="33" creationId="{42863F3F-934A-B7D2-84B2-F5E8E5F4E346}"/>
          </ac:spMkLst>
        </pc:spChg>
        <pc:spChg chg="mod">
          <ac:chgData name="Rosie Cooper" userId="S::rosie.cooper@hrp.org.uk::bf124abb-9a2b-4602-9121-6ae61623fa8e" providerId="AD" clId="Web-{65358599-A945-6DB5-019E-FFA695B423BC}" dt="2024-03-22T16:26:22.529" v="7" actId="20577"/>
          <ac:spMkLst>
            <pc:docMk/>
            <pc:sldMk cId="3885894406" sldId="266"/>
            <ac:spMk id="36" creationId="{B517E7C7-A140-1168-D2FD-F9BB4F0DFFCD}"/>
          </ac:spMkLst>
        </pc:spChg>
      </pc:sldChg>
    </pc:docChg>
  </pc:docChgLst>
  <pc:docChgLst>
    <pc:chgData name="Rosie Cooper" userId="S::rosie.cooper@hrp.org.uk::bf124abb-9a2b-4602-9121-6ae61623fa8e" providerId="AD" clId="Web-{82B6FCF2-73A5-37F7-41E2-E03B8BD10899}"/>
    <pc:docChg chg="modSld">
      <pc:chgData name="Rosie Cooper" userId="S::rosie.cooper@hrp.org.uk::bf124abb-9a2b-4602-9121-6ae61623fa8e" providerId="AD" clId="Web-{82B6FCF2-73A5-37F7-41E2-E03B8BD10899}" dt="2024-03-22T17:15:14.863" v="1" actId="20577"/>
      <pc:docMkLst>
        <pc:docMk/>
      </pc:docMkLst>
      <pc:sldChg chg="modSp">
        <pc:chgData name="Rosie Cooper" userId="S::rosie.cooper@hrp.org.uk::bf124abb-9a2b-4602-9121-6ae61623fa8e" providerId="AD" clId="Web-{82B6FCF2-73A5-37F7-41E2-E03B8BD10899}" dt="2024-03-22T17:15:14.863" v="1" actId="20577"/>
        <pc:sldMkLst>
          <pc:docMk/>
          <pc:sldMk cId="87846418" sldId="283"/>
        </pc:sldMkLst>
        <pc:spChg chg="mod">
          <ac:chgData name="Rosie Cooper" userId="S::rosie.cooper@hrp.org.uk::bf124abb-9a2b-4602-9121-6ae61623fa8e" providerId="AD" clId="Web-{82B6FCF2-73A5-37F7-41E2-E03B8BD10899}" dt="2024-03-22T17:15:14.863" v="1" actId="20577"/>
          <ac:spMkLst>
            <pc:docMk/>
            <pc:sldMk cId="87846418" sldId="283"/>
            <ac:spMk id="10" creationId="{D845CFDD-E078-E193-4727-8B67D6F700F3}"/>
          </ac:spMkLst>
        </pc:spChg>
      </pc:sldChg>
    </pc:docChg>
  </pc:docChgLst>
  <pc:docChgLst>
    <pc:chgData name="Rosie Cooper" userId="S::rosie.cooper@hrp.org.uk::bf124abb-9a2b-4602-9121-6ae61623fa8e" providerId="AD" clId="Web-{4F4F06AA-4D23-09C8-1A23-B42E475C7D65}"/>
    <pc:docChg chg="modSld">
      <pc:chgData name="Rosie Cooper" userId="S::rosie.cooper@hrp.org.uk::bf124abb-9a2b-4602-9121-6ae61623fa8e" providerId="AD" clId="Web-{4F4F06AA-4D23-09C8-1A23-B42E475C7D65}" dt="2024-03-22T16:17:13.616" v="237" actId="14100"/>
      <pc:docMkLst>
        <pc:docMk/>
      </pc:docMkLst>
      <pc:sldChg chg="modSp">
        <pc:chgData name="Rosie Cooper" userId="S::rosie.cooper@hrp.org.uk::bf124abb-9a2b-4602-9121-6ae61623fa8e" providerId="AD" clId="Web-{4F4F06AA-4D23-09C8-1A23-B42E475C7D65}" dt="2024-03-22T16:17:02.522" v="236" actId="14100"/>
        <pc:sldMkLst>
          <pc:docMk/>
          <pc:sldMk cId="2368155193" sldId="288"/>
        </pc:sldMkLst>
        <pc:spChg chg="mod">
          <ac:chgData name="Rosie Cooper" userId="S::rosie.cooper@hrp.org.uk::bf124abb-9a2b-4602-9121-6ae61623fa8e" providerId="AD" clId="Web-{4F4F06AA-4D23-09C8-1A23-B42E475C7D65}" dt="2024-03-22T16:13:04.529" v="235" actId="20577"/>
          <ac:spMkLst>
            <pc:docMk/>
            <pc:sldMk cId="2368155193" sldId="288"/>
            <ac:spMk id="8" creationId="{69C682BC-432E-1C24-BE54-49909D17E542}"/>
          </ac:spMkLst>
        </pc:spChg>
        <pc:spChg chg="mod">
          <ac:chgData name="Rosie Cooper" userId="S::rosie.cooper@hrp.org.uk::bf124abb-9a2b-4602-9121-6ae61623fa8e" providerId="AD" clId="Web-{4F4F06AA-4D23-09C8-1A23-B42E475C7D65}" dt="2024-03-22T16:12:49.419" v="224" actId="20577"/>
          <ac:spMkLst>
            <pc:docMk/>
            <pc:sldMk cId="2368155193" sldId="288"/>
            <ac:spMk id="29" creationId="{0549064D-8CD1-306D-F9DF-02A78BE05461}"/>
          </ac:spMkLst>
        </pc:spChg>
        <pc:spChg chg="mod">
          <ac:chgData name="Rosie Cooper" userId="S::rosie.cooper@hrp.org.uk::bf124abb-9a2b-4602-9121-6ae61623fa8e" providerId="AD" clId="Web-{4F4F06AA-4D23-09C8-1A23-B42E475C7D65}" dt="2024-03-22T16:10:30.852" v="170" actId="20577"/>
          <ac:spMkLst>
            <pc:docMk/>
            <pc:sldMk cId="2368155193" sldId="288"/>
            <ac:spMk id="31" creationId="{D5787F4B-1D42-74CD-B335-B7DE0DEBFCB8}"/>
          </ac:spMkLst>
        </pc:spChg>
        <pc:spChg chg="mod">
          <ac:chgData name="Rosie Cooper" userId="S::rosie.cooper@hrp.org.uk::bf124abb-9a2b-4602-9121-6ae61623fa8e" providerId="AD" clId="Web-{4F4F06AA-4D23-09C8-1A23-B42E475C7D65}" dt="2024-03-22T16:12:58.372" v="231" actId="20577"/>
          <ac:spMkLst>
            <pc:docMk/>
            <pc:sldMk cId="2368155193" sldId="288"/>
            <ac:spMk id="33" creationId="{0F1A37A8-10D7-FF74-8B6F-6A72D18D0B72}"/>
          </ac:spMkLst>
        </pc:spChg>
        <pc:spChg chg="mod">
          <ac:chgData name="Rosie Cooper" userId="S::rosie.cooper@hrp.org.uk::bf124abb-9a2b-4602-9121-6ae61623fa8e" providerId="AD" clId="Web-{4F4F06AA-4D23-09C8-1A23-B42E475C7D65}" dt="2024-03-22T16:09:11.286" v="53" actId="20577"/>
          <ac:spMkLst>
            <pc:docMk/>
            <pc:sldMk cId="2368155193" sldId="288"/>
            <ac:spMk id="36" creationId="{DC86E7F6-CBD1-5BFA-52BC-16CDBEF2EC7A}"/>
          </ac:spMkLst>
        </pc:spChg>
        <pc:spChg chg="mod">
          <ac:chgData name="Rosie Cooper" userId="S::rosie.cooper@hrp.org.uk::bf124abb-9a2b-4602-9121-6ae61623fa8e" providerId="AD" clId="Web-{4F4F06AA-4D23-09C8-1A23-B42E475C7D65}" dt="2024-03-22T16:09:39.115" v="87" actId="14100"/>
          <ac:spMkLst>
            <pc:docMk/>
            <pc:sldMk cId="2368155193" sldId="288"/>
            <ac:spMk id="40" creationId="{89DDCFC6-B84E-F2B7-BE49-F5788694DF68}"/>
          </ac:spMkLst>
        </pc:spChg>
        <pc:spChg chg="mod">
          <ac:chgData name="Rosie Cooper" userId="S::rosie.cooper@hrp.org.uk::bf124abb-9a2b-4602-9121-6ae61623fa8e" providerId="AD" clId="Web-{4F4F06AA-4D23-09C8-1A23-B42E475C7D65}" dt="2024-03-22T16:08:50.317" v="20" actId="20577"/>
          <ac:spMkLst>
            <pc:docMk/>
            <pc:sldMk cId="2368155193" sldId="288"/>
            <ac:spMk id="41" creationId="{DD6C3DF0-95D8-E399-EF59-CDFA1BA0D24E}"/>
          </ac:spMkLst>
        </pc:spChg>
        <pc:spChg chg="mod">
          <ac:chgData name="Rosie Cooper" userId="S::rosie.cooper@hrp.org.uk::bf124abb-9a2b-4602-9121-6ae61623fa8e" providerId="AD" clId="Web-{4F4F06AA-4D23-09C8-1A23-B42E475C7D65}" dt="2024-03-22T16:11:00.759" v="195" actId="1076"/>
          <ac:spMkLst>
            <pc:docMk/>
            <pc:sldMk cId="2368155193" sldId="288"/>
            <ac:spMk id="43" creationId="{7620CE5F-3FCB-E384-4E40-9E55C6614B28}"/>
          </ac:spMkLst>
        </pc:spChg>
        <pc:spChg chg="mod">
          <ac:chgData name="Rosie Cooper" userId="S::rosie.cooper@hrp.org.uk::bf124abb-9a2b-4602-9121-6ae61623fa8e" providerId="AD" clId="Web-{4F4F06AA-4D23-09C8-1A23-B42E475C7D65}" dt="2024-03-22T16:08:59.176" v="34" actId="20577"/>
          <ac:spMkLst>
            <pc:docMk/>
            <pc:sldMk cId="2368155193" sldId="288"/>
            <ac:spMk id="45" creationId="{E893ECFB-AA27-13F0-D6D6-9C1C2CA380ED}"/>
          </ac:spMkLst>
        </pc:spChg>
        <pc:spChg chg="mod">
          <ac:chgData name="Rosie Cooper" userId="S::rosie.cooper@hrp.org.uk::bf124abb-9a2b-4602-9121-6ae61623fa8e" providerId="AD" clId="Web-{4F4F06AA-4D23-09C8-1A23-B42E475C7D65}" dt="2024-03-22T16:11:03.900" v="196" actId="14100"/>
          <ac:spMkLst>
            <pc:docMk/>
            <pc:sldMk cId="2368155193" sldId="288"/>
            <ac:spMk id="50" creationId="{C2734A70-2E8C-2E2F-71FE-1E9B8CBD4728}"/>
          </ac:spMkLst>
        </pc:spChg>
        <pc:spChg chg="mod">
          <ac:chgData name="Rosie Cooper" userId="S::rosie.cooper@hrp.org.uk::bf124abb-9a2b-4602-9121-6ae61623fa8e" providerId="AD" clId="Web-{4F4F06AA-4D23-09C8-1A23-B42E475C7D65}" dt="2024-03-22T16:10:02.866" v="116" actId="20577"/>
          <ac:spMkLst>
            <pc:docMk/>
            <pc:sldMk cId="2368155193" sldId="288"/>
            <ac:spMk id="54" creationId="{7D329E5E-F830-CCA9-EC43-19DAA13BDBEC}"/>
          </ac:spMkLst>
        </pc:spChg>
        <pc:spChg chg="mod">
          <ac:chgData name="Rosie Cooper" userId="S::rosie.cooper@hrp.org.uk::bf124abb-9a2b-4602-9121-6ae61623fa8e" providerId="AD" clId="Web-{4F4F06AA-4D23-09C8-1A23-B42E475C7D65}" dt="2024-03-22T16:09:50.209" v="102" actId="20577"/>
          <ac:spMkLst>
            <pc:docMk/>
            <pc:sldMk cId="2368155193" sldId="288"/>
            <ac:spMk id="60" creationId="{2CD0F5A8-996C-6719-98F3-D75C5D06EA4A}"/>
          </ac:spMkLst>
        </pc:spChg>
        <pc:spChg chg="mod">
          <ac:chgData name="Rosie Cooper" userId="S::rosie.cooper@hrp.org.uk::bf124abb-9a2b-4602-9121-6ae61623fa8e" providerId="AD" clId="Web-{4F4F06AA-4D23-09C8-1A23-B42E475C7D65}" dt="2024-03-22T16:17:02.522" v="236" actId="14100"/>
          <ac:spMkLst>
            <pc:docMk/>
            <pc:sldMk cId="2368155193" sldId="288"/>
            <ac:spMk id="62" creationId="{5A97063E-D71A-4F91-D6E6-E280CD41D1E3}"/>
          </ac:spMkLst>
        </pc:spChg>
      </pc:sldChg>
      <pc:sldChg chg="modSp">
        <pc:chgData name="Rosie Cooper" userId="S::rosie.cooper@hrp.org.uk::bf124abb-9a2b-4602-9121-6ae61623fa8e" providerId="AD" clId="Web-{4F4F06AA-4D23-09C8-1A23-B42E475C7D65}" dt="2024-03-22T16:17:13.616" v="237" actId="14100"/>
        <pc:sldMkLst>
          <pc:docMk/>
          <pc:sldMk cId="3433030618" sldId="290"/>
        </pc:sldMkLst>
        <pc:spChg chg="mod">
          <ac:chgData name="Rosie Cooper" userId="S::rosie.cooper@hrp.org.uk::bf124abb-9a2b-4602-9121-6ae61623fa8e" providerId="AD" clId="Web-{4F4F06AA-4D23-09C8-1A23-B42E475C7D65}" dt="2024-03-22T16:17:13.616" v="237" actId="14100"/>
          <ac:spMkLst>
            <pc:docMk/>
            <pc:sldMk cId="3433030618" sldId="290"/>
            <ac:spMk id="62" creationId="{5A97063E-D71A-4F91-D6E6-E280CD41D1E3}"/>
          </ac:spMkLst>
        </pc:spChg>
      </pc:sldChg>
    </pc:docChg>
  </pc:docChgLst>
  <pc:docChgLst>
    <pc:chgData name="Rosie Cooper" userId="bf124abb-9a2b-4602-9121-6ae61623fa8e" providerId="ADAL" clId="{96833BA7-332F-4300-8783-998392DFE92D}"/>
    <pc:docChg chg="modSld">
      <pc:chgData name="Rosie Cooper" userId="bf124abb-9a2b-4602-9121-6ae61623fa8e" providerId="ADAL" clId="{96833BA7-332F-4300-8783-998392DFE92D}" dt="2024-03-22T15:30:10.185" v="5" actId="114"/>
      <pc:docMkLst>
        <pc:docMk/>
      </pc:docMkLst>
      <pc:sldChg chg="modSp mod">
        <pc:chgData name="Rosie Cooper" userId="bf124abb-9a2b-4602-9121-6ae61623fa8e" providerId="ADAL" clId="{96833BA7-332F-4300-8783-998392DFE92D}" dt="2024-03-22T15:30:04.541" v="4" actId="114"/>
        <pc:sldMkLst>
          <pc:docMk/>
          <pc:sldMk cId="3146058440" sldId="286"/>
        </pc:sldMkLst>
        <pc:spChg chg="mod">
          <ac:chgData name="Rosie Cooper" userId="bf124abb-9a2b-4602-9121-6ae61623fa8e" providerId="ADAL" clId="{96833BA7-332F-4300-8783-998392DFE92D}" dt="2024-03-22T15:30:04.541" v="4" actId="114"/>
          <ac:spMkLst>
            <pc:docMk/>
            <pc:sldMk cId="3146058440" sldId="286"/>
            <ac:spMk id="63" creationId="{565068EE-4F58-51FA-5715-BF9FA8D90E5F}"/>
          </ac:spMkLst>
        </pc:spChg>
      </pc:sldChg>
      <pc:sldChg chg="addSp modSp mod">
        <pc:chgData name="Rosie Cooper" userId="bf124abb-9a2b-4602-9121-6ae61623fa8e" providerId="ADAL" clId="{96833BA7-332F-4300-8783-998392DFE92D}" dt="2024-03-22T15:30:10.185" v="5" actId="114"/>
        <pc:sldMkLst>
          <pc:docMk/>
          <pc:sldMk cId="586323629" sldId="287"/>
        </pc:sldMkLst>
        <pc:spChg chg="mod">
          <ac:chgData name="Rosie Cooper" userId="bf124abb-9a2b-4602-9121-6ae61623fa8e" providerId="ADAL" clId="{96833BA7-332F-4300-8783-998392DFE92D}" dt="2024-03-22T15:30:10.185" v="5" actId="114"/>
          <ac:spMkLst>
            <pc:docMk/>
            <pc:sldMk cId="586323629" sldId="287"/>
            <ac:spMk id="63" creationId="{565068EE-4F58-51FA-5715-BF9FA8D90E5F}"/>
          </ac:spMkLst>
        </pc:spChg>
        <pc:picChg chg="add mod">
          <ac:chgData name="Rosie Cooper" userId="bf124abb-9a2b-4602-9121-6ae61623fa8e" providerId="ADAL" clId="{96833BA7-332F-4300-8783-998392DFE92D}" dt="2024-03-22T15:29:07.610" v="3"/>
          <ac:picMkLst>
            <pc:docMk/>
            <pc:sldMk cId="586323629" sldId="287"/>
            <ac:picMk id="62" creationId="{35345EA3-D791-A015-CC51-D8054F580C42}"/>
          </ac:picMkLst>
        </pc:picChg>
      </pc:sldChg>
      <pc:sldChg chg="addSp modSp mod">
        <pc:chgData name="Rosie Cooper" userId="bf124abb-9a2b-4602-9121-6ae61623fa8e" providerId="ADAL" clId="{96833BA7-332F-4300-8783-998392DFE92D}" dt="2024-03-22T15:28:37.110" v="2" actId="1076"/>
        <pc:sldMkLst>
          <pc:docMk/>
          <pc:sldMk cId="2368155193" sldId="288"/>
        </pc:sldMkLst>
        <pc:spChg chg="mod">
          <ac:chgData name="Rosie Cooper" userId="bf124abb-9a2b-4602-9121-6ae61623fa8e" providerId="ADAL" clId="{96833BA7-332F-4300-8783-998392DFE92D}" dt="2024-03-22T15:25:33.330" v="0" actId="114"/>
          <ac:spMkLst>
            <pc:docMk/>
            <pc:sldMk cId="2368155193" sldId="288"/>
            <ac:spMk id="63" creationId="{565068EE-4F58-51FA-5715-BF9FA8D90E5F}"/>
          </ac:spMkLst>
        </pc:spChg>
        <pc:picChg chg="add mod">
          <ac:chgData name="Rosie Cooper" userId="bf124abb-9a2b-4602-9121-6ae61623fa8e" providerId="ADAL" clId="{96833BA7-332F-4300-8783-998392DFE92D}" dt="2024-03-22T15:28:37.110" v="2" actId="1076"/>
          <ac:picMkLst>
            <pc:docMk/>
            <pc:sldMk cId="2368155193" sldId="288"/>
            <ac:picMk id="19" creationId="{4C0D5AC8-2B28-3E63-7B3E-39E889F2F633}"/>
          </ac:picMkLst>
        </pc:picChg>
      </pc:sldChg>
    </pc:docChg>
  </pc:docChgLst>
  <pc:docChgLst>
    <pc:chgData name="Rosie Cooper" userId="S::rosie.cooper@hrp.org.uk::bf124abb-9a2b-4602-9121-6ae61623fa8e" providerId="AD" clId="Web-{B2025B43-1F09-7AF3-216D-C89EC7886D21}"/>
    <pc:docChg chg="modSld">
      <pc:chgData name="Rosie Cooper" userId="S::rosie.cooper@hrp.org.uk::bf124abb-9a2b-4602-9121-6ae61623fa8e" providerId="AD" clId="Web-{B2025B43-1F09-7AF3-216D-C89EC7886D21}" dt="2024-03-22T16:45:51.539" v="2" actId="14100"/>
      <pc:docMkLst>
        <pc:docMk/>
      </pc:docMkLst>
      <pc:sldChg chg="modSp">
        <pc:chgData name="Rosie Cooper" userId="S::rosie.cooper@hrp.org.uk::bf124abb-9a2b-4602-9121-6ae61623fa8e" providerId="AD" clId="Web-{B2025B43-1F09-7AF3-216D-C89EC7886D21}" dt="2024-03-22T16:45:44.430" v="0" actId="14100"/>
        <pc:sldMkLst>
          <pc:docMk/>
          <pc:sldMk cId="3674366005" sldId="277"/>
        </pc:sldMkLst>
        <pc:spChg chg="mod">
          <ac:chgData name="Rosie Cooper" userId="S::rosie.cooper@hrp.org.uk::bf124abb-9a2b-4602-9121-6ae61623fa8e" providerId="AD" clId="Web-{B2025B43-1F09-7AF3-216D-C89EC7886D21}" dt="2024-03-22T16:45:44.430" v="0" actId="14100"/>
          <ac:spMkLst>
            <pc:docMk/>
            <pc:sldMk cId="3674366005" sldId="277"/>
            <ac:spMk id="73" creationId="{37788669-6329-5956-8E66-326258ACF0D7}"/>
          </ac:spMkLst>
        </pc:spChg>
      </pc:sldChg>
      <pc:sldChg chg="modSp">
        <pc:chgData name="Rosie Cooper" userId="S::rosie.cooper@hrp.org.uk::bf124abb-9a2b-4602-9121-6ae61623fa8e" providerId="AD" clId="Web-{B2025B43-1F09-7AF3-216D-C89EC7886D21}" dt="2024-03-22T16:45:48.430" v="1" actId="14100"/>
        <pc:sldMkLst>
          <pc:docMk/>
          <pc:sldMk cId="2368155193" sldId="288"/>
        </pc:sldMkLst>
        <pc:spChg chg="mod">
          <ac:chgData name="Rosie Cooper" userId="S::rosie.cooper@hrp.org.uk::bf124abb-9a2b-4602-9121-6ae61623fa8e" providerId="AD" clId="Web-{B2025B43-1F09-7AF3-216D-C89EC7886D21}" dt="2024-03-22T16:45:48.430" v="1" actId="14100"/>
          <ac:spMkLst>
            <pc:docMk/>
            <pc:sldMk cId="2368155193" sldId="288"/>
            <ac:spMk id="79" creationId="{C54ADE9C-E434-2CAA-6B69-C24B53039A50}"/>
          </ac:spMkLst>
        </pc:spChg>
      </pc:sldChg>
      <pc:sldChg chg="modSp">
        <pc:chgData name="Rosie Cooper" userId="S::rosie.cooper@hrp.org.uk::bf124abb-9a2b-4602-9121-6ae61623fa8e" providerId="AD" clId="Web-{B2025B43-1F09-7AF3-216D-C89EC7886D21}" dt="2024-03-22T16:45:51.539" v="2" actId="14100"/>
        <pc:sldMkLst>
          <pc:docMk/>
          <pc:sldMk cId="3433030618" sldId="290"/>
        </pc:sldMkLst>
        <pc:spChg chg="mod">
          <ac:chgData name="Rosie Cooper" userId="S::rosie.cooper@hrp.org.uk::bf124abb-9a2b-4602-9121-6ae61623fa8e" providerId="AD" clId="Web-{B2025B43-1F09-7AF3-216D-C89EC7886D21}" dt="2024-03-22T16:45:51.539" v="2" actId="14100"/>
          <ac:spMkLst>
            <pc:docMk/>
            <pc:sldMk cId="3433030618" sldId="290"/>
            <ac:spMk id="79" creationId="{C54ADE9C-E434-2CAA-6B69-C24B53039A5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3076077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3005296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3465876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41838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Classroom task Answers</a:t>
            </a:r>
          </a:p>
          <a:p>
            <a:endParaRPr lang="en-GB"/>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Henry V was a Yorkist King.</a:t>
            </a:r>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Henry VI inherited the throne in 1421.</a:t>
            </a:r>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Edward was nineteen when he first became King. </a:t>
            </a:r>
          </a:p>
          <a:p>
            <a:pPr marL="342900" lvl="0" indent="-342900">
              <a:lnSpc>
                <a:spcPct val="107000"/>
              </a:lnSpc>
              <a:spcAft>
                <a:spcPts val="800"/>
              </a:spcAft>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They were cousins because their fathers were brothers.</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5.jpeg"/><Relationship Id="rId7" Type="http://schemas.openxmlformats.org/officeDocument/2006/relationships/image" Target="../media/image10.jpeg"/><Relationship Id="rId12"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4.jpeg"/><Relationship Id="rId5" Type="http://schemas.openxmlformats.org/officeDocument/2006/relationships/image" Target="../media/image9.jpeg"/><Relationship Id="rId10"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12.jpe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eg"/><Relationship Id="rId3" Type="http://schemas.openxmlformats.org/officeDocument/2006/relationships/image" Target="../media/image5.jpeg"/><Relationship Id="rId7" Type="http://schemas.openxmlformats.org/officeDocument/2006/relationships/image" Target="../media/image10.jpeg"/><Relationship Id="rId12" Type="http://schemas.openxmlformats.org/officeDocument/2006/relationships/image" Target="../media/image15.jpeg"/><Relationship Id="rId2" Type="http://schemas.openxmlformats.org/officeDocument/2006/relationships/notesSlide" Target="../notesSlides/notesSlide4.xml"/><Relationship Id="rId16"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4.jpeg"/><Relationship Id="rId5" Type="http://schemas.openxmlformats.org/officeDocument/2006/relationships/image" Target="../media/image9.jpeg"/><Relationship Id="rId15" Type="http://schemas.openxmlformats.org/officeDocument/2006/relationships/image" Target="../media/image18.jpeg"/><Relationship Id="rId10"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12.jpeg"/><Relationship Id="rId14" Type="http://schemas.openxmlformats.org/officeDocument/2006/relationships/image" Target="../media/image17.png"/></Relationships>
</file>

<file path=ppt/slides/_rels/slide5.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eg"/><Relationship Id="rId3" Type="http://schemas.openxmlformats.org/officeDocument/2006/relationships/image" Target="../media/image5.jpeg"/><Relationship Id="rId7" Type="http://schemas.openxmlformats.org/officeDocument/2006/relationships/image" Target="../media/image10.jpeg"/><Relationship Id="rId12" Type="http://schemas.openxmlformats.org/officeDocument/2006/relationships/image" Target="../media/image15.jpeg"/><Relationship Id="rId17" Type="http://schemas.openxmlformats.org/officeDocument/2006/relationships/image" Target="../media/image20.jpeg"/><Relationship Id="rId2" Type="http://schemas.openxmlformats.org/officeDocument/2006/relationships/notesSlide" Target="../notesSlides/notesSlide5.xml"/><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4.jpeg"/><Relationship Id="rId5" Type="http://schemas.openxmlformats.org/officeDocument/2006/relationships/image" Target="../media/image9.jpeg"/><Relationship Id="rId15" Type="http://schemas.openxmlformats.org/officeDocument/2006/relationships/image" Target="../media/image18.jpeg"/><Relationship Id="rId10"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12.jpeg"/><Relationship Id="rId1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8" Type="http://schemas.openxmlformats.org/officeDocument/2006/relationships/hyperlink" Target="https://imagesonline.bl.uk/asset/3303/" TargetMode="External"/><Relationship Id="rId13" Type="http://schemas.openxmlformats.org/officeDocument/2006/relationships/hyperlink" Target="https://www.npg.org.uk/collections/search/portrait/mw03078/King-Henry-VII" TargetMode="External"/><Relationship Id="rId3" Type="http://schemas.openxmlformats.org/officeDocument/2006/relationships/hyperlink" Target="https://www.npg.org.uk/collections/search/portrait.php?search=ap&amp;npgno=4980(7)&amp;eDate=&amp;lDate=" TargetMode="External"/><Relationship Id="rId7" Type="http://schemas.openxmlformats.org/officeDocument/2006/relationships/hyperlink" Target="https://www.npg.org.uk/collections/search/portrait/mw05304/King-Richard-III?LinkID=mp03765&amp;search=sas&amp;sText=richard+iii&amp;role=sit&amp;rNo=1" TargetMode="External"/><Relationship Id="rId12" Type="http://schemas.openxmlformats.org/officeDocument/2006/relationships/hyperlink" Target="https://www.npg.org.uk/collections/search/portrait/mw02068/Elizabeth-of-York?LinkID=mp01451&amp;search=sas&amp;sText=Elizabeth+of+York&amp;role=sit&amp;rNo=0"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philipmould.com/artworks/5002-english-school-portrait-of-george-plantagenet-duke-of-clarence-1449-1478-1597-1603/" TargetMode="External"/><Relationship Id="rId11" Type="http://schemas.openxmlformats.org/officeDocument/2006/relationships/hyperlink" Target="https://artsandculture.google.com/asset/TwG_yFEuzfHGDQ" TargetMode="External"/><Relationship Id="rId5" Type="http://schemas.openxmlformats.org/officeDocument/2006/relationships/hyperlink" Target="https://www.rct.uk/collection/403435/edward-iv-1442-83" TargetMode="External"/><Relationship Id="rId10" Type="http://schemas.openxmlformats.org/officeDocument/2006/relationships/hyperlink" Target="https://www.npg.org.uk/collections/search/portrait/mw02030/King-Edward-V" TargetMode="External"/><Relationship Id="rId4" Type="http://schemas.openxmlformats.org/officeDocument/2006/relationships/hyperlink" Target="https://www.rct.uk/collection/406785/elizabeth-woodville-1437-1492" TargetMode="External"/><Relationship Id="rId9"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09803"/>
            <a:ext cx="4594079"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 &amp; LANCASTER </a:t>
            </a:r>
          </a:p>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5532517" y="113364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a:t>
            </a:r>
            <a:r>
              <a:rPr lang="en-GB" sz="1000">
                <a:solidFill>
                  <a:srgbClr val="9D691F"/>
                </a:solidFill>
                <a:effectLst/>
                <a:latin typeface="Georgia" panose="02040502050405020303" pitchFamily="18" charset="0"/>
              </a:rPr>
              <a:t> III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36814" y="1028207"/>
            <a:ext cx="408100" cy="408100"/>
          </a:xfrm>
          <a:prstGeom prst="rect">
            <a:avLst/>
          </a:prstGeom>
        </p:spPr>
      </p:pic>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79384" y="1562985"/>
            <a:ext cx="0" cy="741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AA9D635-404D-8758-69BE-505436BCB741}"/>
              </a:ext>
              <a:ext uri="{C183D7F6-B498-43B3-948B-1728B52AA6E4}">
                <adec:decorative xmlns:adec="http://schemas.microsoft.com/office/drawing/2017/decorative" val="1"/>
              </a:ext>
            </a:extLst>
          </p:cNvPr>
          <p:cNvSpPr/>
          <p:nvPr/>
        </p:nvSpPr>
        <p:spPr>
          <a:xfrm>
            <a:off x="5986636" y="365326"/>
            <a:ext cx="590400" cy="752400"/>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D6C3DF0-95D8-E399-EF59-CDFA1BA0D24E}"/>
              </a:ext>
              <a:ext uri="{C183D7F6-B498-43B3-948B-1728B52AA6E4}">
                <adec:decorative xmlns:adec="http://schemas.microsoft.com/office/drawing/2017/decorative" val="1"/>
              </a:ext>
            </a:extLst>
          </p:cNvPr>
          <p:cNvSpPr txBox="1"/>
          <p:nvPr/>
        </p:nvSpPr>
        <p:spPr>
          <a:xfrm>
            <a:off x="8254621" y="1329254"/>
            <a:ext cx="1501588" cy="400110"/>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JOHN                            OF GAUNT</a:t>
            </a:r>
            <a:endParaRPr lang="en-GB" sz="1000">
              <a:effectLst/>
              <a:latin typeface="Georgia" panose="02040502050405020303" pitchFamily="18" charset="0"/>
            </a:endParaRPr>
          </a:p>
        </p:txBody>
      </p:sp>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2985773" y="1475807"/>
            <a:ext cx="1501588"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LIONEL</a:t>
            </a: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4155163" y="1637085"/>
            <a:ext cx="4321175"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565068EE-4F58-51FA-5715-BF9FA8D90E5F}"/>
              </a:ext>
              <a:ext uri="{C183D7F6-B498-43B3-948B-1728B52AA6E4}">
                <adec:decorative xmlns:adec="http://schemas.microsoft.com/office/drawing/2017/decorative" val="1"/>
              </a:ext>
            </a:extLst>
          </p:cNvPr>
          <p:cNvSpPr txBox="1"/>
          <p:nvPr/>
        </p:nvSpPr>
        <p:spPr>
          <a:xfrm>
            <a:off x="5533198" y="1291665"/>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1312-77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1327-77)</a:t>
            </a:r>
          </a:p>
        </p:txBody>
      </p:sp>
      <p:sp>
        <p:nvSpPr>
          <p:cNvPr id="66" name="TextBox 65">
            <a:extLst>
              <a:ext uri="{FF2B5EF4-FFF2-40B4-BE49-F238E27FC236}">
                <a16:creationId xmlns:a16="http://schemas.microsoft.com/office/drawing/2014/main" id="{0190F79C-8688-240E-BEE5-075B462083BE}"/>
              </a:ext>
              <a:ext uri="{C183D7F6-B498-43B3-948B-1728B52AA6E4}">
                <adec:decorative xmlns:adec="http://schemas.microsoft.com/office/drawing/2017/decorative" val="1"/>
              </a:ext>
            </a:extLst>
          </p:cNvPr>
          <p:cNvSpPr txBox="1"/>
          <p:nvPr/>
        </p:nvSpPr>
        <p:spPr>
          <a:xfrm>
            <a:off x="8254621" y="1646297"/>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1340-99</a:t>
            </a:r>
          </a:p>
        </p:txBody>
      </p:sp>
      <p:sp>
        <p:nvSpPr>
          <p:cNvPr id="67" name="TextBox 66">
            <a:extLst>
              <a:ext uri="{FF2B5EF4-FFF2-40B4-BE49-F238E27FC236}">
                <a16:creationId xmlns:a16="http://schemas.microsoft.com/office/drawing/2014/main" id="{E34121F0-F1F9-3C8E-9CA4-4F358BFB9FAB}"/>
              </a:ext>
              <a:ext uri="{C183D7F6-B498-43B3-948B-1728B52AA6E4}">
                <adec:decorative xmlns:adec="http://schemas.microsoft.com/office/drawing/2017/decorative" val="1"/>
              </a:ext>
            </a:extLst>
          </p:cNvPr>
          <p:cNvSpPr txBox="1"/>
          <p:nvPr/>
        </p:nvSpPr>
        <p:spPr>
          <a:xfrm>
            <a:off x="3425189" y="1641459"/>
            <a:ext cx="649277" cy="230832"/>
          </a:xfrm>
          <a:prstGeom prst="rect">
            <a:avLst/>
          </a:prstGeom>
          <a:noFill/>
        </p:spPr>
        <p:txBody>
          <a:bodyPr wrap="square" rtlCol="0">
            <a:spAutoFit/>
          </a:bodyPr>
          <a:lstStyle/>
          <a:p>
            <a:pPr defTabSz="144000">
              <a:spcBef>
                <a:spcPts val="600"/>
              </a:spcBef>
            </a:pPr>
            <a:r>
              <a:rPr lang="en-GB" sz="900">
                <a:effectLst/>
                <a:latin typeface="Georgia" panose="02040502050405020303" pitchFamily="18" charset="0"/>
              </a:rPr>
              <a:t>1338-68</a:t>
            </a:r>
          </a:p>
        </p:txBody>
      </p:sp>
      <p:sp>
        <p:nvSpPr>
          <p:cNvPr id="22" name="Title 3">
            <a:extLst>
              <a:ext uri="{FF2B5EF4-FFF2-40B4-BE49-F238E27FC236}">
                <a16:creationId xmlns:a16="http://schemas.microsoft.com/office/drawing/2014/main" id="{216FD1CC-82EC-3654-2CC5-94BF6DCFD0CF}"/>
              </a:ext>
            </a:extLst>
          </p:cNvPr>
          <p:cNvSpPr>
            <a:spLocks noGrp="1"/>
          </p:cNvSpPr>
          <p:nvPr>
            <p:ph type="title"/>
          </p:nvPr>
        </p:nvSpPr>
        <p:spPr>
          <a:xfrm>
            <a:off x="838200" y="-1325563"/>
            <a:ext cx="10515600" cy="1325563"/>
          </a:xfrm>
        </p:spPr>
        <p:txBody>
          <a:bodyPr/>
          <a:lstStyle/>
          <a:p>
            <a:r>
              <a:rPr lang="en-GB">
                <a:solidFill>
                  <a:srgbClr val="E6E6E6"/>
                </a:solidFill>
              </a:rPr>
              <a:t>YORK</a:t>
            </a:r>
            <a:r>
              <a:rPr lang="en-GB" baseline="0">
                <a:solidFill>
                  <a:srgbClr val="E6E6E6"/>
                </a:solidFill>
              </a:rPr>
              <a:t> AND LANCASTER FAMILY TREE PART 1</a:t>
            </a:r>
            <a:endParaRPr lang="en-GB">
              <a:solidFill>
                <a:srgbClr val="E6E6E6"/>
              </a:solidFill>
            </a:endParaRPr>
          </a:p>
        </p:txBody>
      </p:sp>
      <p:sp>
        <p:nvSpPr>
          <p:cNvPr id="62" name="Rectangle 61">
            <a:extLst>
              <a:ext uri="{FF2B5EF4-FFF2-40B4-BE49-F238E27FC236}">
                <a16:creationId xmlns:a16="http://schemas.microsoft.com/office/drawing/2014/main" id="{9979C60E-8EBE-4C91-8CCF-006B4C9701D8}"/>
              </a:ext>
              <a:ext uri="{C183D7F6-B498-43B3-948B-1728B52AA6E4}">
                <adec:decorative xmlns:adec="http://schemas.microsoft.com/office/drawing/2017/decorative" val="1"/>
              </a:ext>
            </a:extLst>
          </p:cNvPr>
          <p:cNvSpPr/>
          <p:nvPr/>
        </p:nvSpPr>
        <p:spPr>
          <a:xfrm>
            <a:off x="10504157" y="313596"/>
            <a:ext cx="1307290" cy="120890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C6BCF203-A27F-FF29-7B5D-986D897E13A6}"/>
              </a:ext>
              <a:ext uri="{C183D7F6-B498-43B3-948B-1728B52AA6E4}">
                <adec:decorative xmlns:adec="http://schemas.microsoft.com/office/drawing/2017/decorative" val="1"/>
              </a:ext>
            </a:extLst>
          </p:cNvPr>
          <p:cNvSpPr txBox="1"/>
          <p:nvPr/>
        </p:nvSpPr>
        <p:spPr>
          <a:xfrm>
            <a:off x="10571449" y="604817"/>
            <a:ext cx="1242730" cy="723275"/>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a:t>
            </a:r>
            <a:r>
              <a:rPr lang="en-GB" sz="1000" i="1">
                <a:effectLst/>
                <a:latin typeface="Georgia" panose="02040502050405020303" pitchFamily="18" charset="0"/>
              </a:rPr>
              <a:t>reigned</a:t>
            </a:r>
          </a:p>
          <a:p>
            <a:r>
              <a:rPr lang="en-GB" sz="1000" i="1">
                <a:latin typeface="Georgia" panose="02040502050405020303" pitchFamily="18" charset="0"/>
              </a:rPr>
              <a:t>       monarch</a:t>
            </a:r>
          </a:p>
          <a:p>
            <a:r>
              <a:rPr lang="en-GB" sz="1000" i="1">
                <a:latin typeface="Georgia" panose="02040502050405020303" pitchFamily="18" charset="0"/>
              </a:rPr>
              <a:t>       married</a:t>
            </a:r>
          </a:p>
          <a:p>
            <a:r>
              <a:rPr lang="en-GB" sz="1000" i="1">
                <a:latin typeface="Georgia" panose="02040502050405020303" pitchFamily="18" charset="0"/>
              </a:rPr>
              <a:t>       line of descent </a:t>
            </a:r>
          </a:p>
        </p:txBody>
      </p:sp>
      <p:sp>
        <p:nvSpPr>
          <p:cNvPr id="73" name="TextBox 72">
            <a:extLst>
              <a:ext uri="{FF2B5EF4-FFF2-40B4-BE49-F238E27FC236}">
                <a16:creationId xmlns:a16="http://schemas.microsoft.com/office/drawing/2014/main" id="{37788669-6329-5956-8E66-326258ACF0D7}"/>
              </a:ext>
              <a:ext uri="{C183D7F6-B498-43B3-948B-1728B52AA6E4}">
                <adec:decorative xmlns:adec="http://schemas.microsoft.com/office/drawing/2017/decorative" val="1"/>
              </a:ext>
            </a:extLst>
          </p:cNvPr>
          <p:cNvSpPr txBox="1"/>
          <p:nvPr/>
        </p:nvSpPr>
        <p:spPr>
          <a:xfrm>
            <a:off x="10568717" y="407593"/>
            <a:ext cx="4869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74" name="Straight Connector 73">
            <a:extLst>
              <a:ext uri="{FF2B5EF4-FFF2-40B4-BE49-F238E27FC236}">
                <a16:creationId xmlns:a16="http://schemas.microsoft.com/office/drawing/2014/main" id="{89B905CD-ED21-EC26-2312-158F1A0FDBB3}"/>
              </a:ext>
              <a:ext uri="{C183D7F6-B498-43B3-948B-1728B52AA6E4}">
                <adec:decorative xmlns:adec="http://schemas.microsoft.com/office/drawing/2017/decorative" val="1"/>
              </a:ext>
            </a:extLst>
          </p:cNvPr>
          <p:cNvCxnSpPr>
            <a:cxnSpLocks/>
          </p:cNvCxnSpPr>
          <p:nvPr/>
        </p:nvCxnSpPr>
        <p:spPr>
          <a:xfrm>
            <a:off x="10643084" y="1209370"/>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pic>
        <p:nvPicPr>
          <p:cNvPr id="76" name="Picture 75">
            <a:extLst>
              <a:ext uri="{FF2B5EF4-FFF2-40B4-BE49-F238E27FC236}">
                <a16:creationId xmlns:a16="http://schemas.microsoft.com/office/drawing/2014/main" id="{473B9C2F-F305-B521-1BF2-CEF7FC91A36D}"/>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39416" y="706358"/>
            <a:ext cx="353153" cy="353153"/>
          </a:xfrm>
          <a:prstGeom prst="rect">
            <a:avLst/>
          </a:prstGeom>
        </p:spPr>
      </p:pic>
      <p:cxnSp>
        <p:nvCxnSpPr>
          <p:cNvPr id="79" name="Straight Connector 78">
            <a:extLst>
              <a:ext uri="{FF2B5EF4-FFF2-40B4-BE49-F238E27FC236}">
                <a16:creationId xmlns:a16="http://schemas.microsoft.com/office/drawing/2014/main" id="{52FD45CD-A875-6A73-05F0-790A3D6BF28D}"/>
              </a:ext>
              <a:ext uri="{C183D7F6-B498-43B3-948B-1728B52AA6E4}">
                <adec:decorative xmlns:adec="http://schemas.microsoft.com/office/drawing/2017/decorative" val="1"/>
              </a:ext>
            </a:extLst>
          </p:cNvPr>
          <p:cNvCxnSpPr>
            <a:cxnSpLocks/>
          </p:cNvCxnSpPr>
          <p:nvPr/>
        </p:nvCxnSpPr>
        <p:spPr>
          <a:xfrm>
            <a:off x="10646514" y="103296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9C12367B-B67F-3EF0-E490-CDF267390DBF}"/>
              </a:ext>
              <a:ext uri="{C183D7F6-B498-43B3-948B-1728B52AA6E4}">
                <adec:decorative xmlns:adec="http://schemas.microsoft.com/office/drawing/2017/decorative" val="1"/>
              </a:ext>
            </a:extLst>
          </p:cNvPr>
          <p:cNvCxnSpPr>
            <a:cxnSpLocks/>
          </p:cNvCxnSpPr>
          <p:nvPr/>
        </p:nvCxnSpPr>
        <p:spPr>
          <a:xfrm>
            <a:off x="10646514" y="10845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4366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09803"/>
            <a:ext cx="4594079"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 &amp; LANCASTER </a:t>
            </a:r>
          </a:p>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5532517" y="113364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a:t>
            </a:r>
            <a:r>
              <a:rPr lang="en-GB" sz="1000">
                <a:solidFill>
                  <a:srgbClr val="9D691F"/>
                </a:solidFill>
                <a:effectLst/>
                <a:latin typeface="Georgia" panose="02040502050405020303" pitchFamily="18" charset="0"/>
              </a:rPr>
              <a:t> III</a:t>
            </a:r>
          </a:p>
        </p:txBody>
      </p:sp>
      <p:sp>
        <p:nvSpPr>
          <p:cNvPr id="10" name="TextBox 9">
            <a:extLst>
              <a:ext uri="{FF2B5EF4-FFF2-40B4-BE49-F238E27FC236}">
                <a16:creationId xmlns:a16="http://schemas.microsoft.com/office/drawing/2014/main" id="{231B0AEC-72B4-D63D-8946-46C6799CE0E1}"/>
              </a:ext>
              <a:ext uri="{C183D7F6-B498-43B3-948B-1728B52AA6E4}">
                <adec:decorative xmlns:adec="http://schemas.microsoft.com/office/drawing/2017/decorative" val="1"/>
              </a:ext>
            </a:extLst>
          </p:cNvPr>
          <p:cNvSpPr txBox="1"/>
          <p:nvPr/>
        </p:nvSpPr>
        <p:spPr>
          <a:xfrm>
            <a:off x="8683747" y="4641418"/>
            <a:ext cx="1147956"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WESTMINSTER</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36814" y="1028207"/>
            <a:ext cx="408100" cy="408100"/>
          </a:xfrm>
          <a:prstGeom prst="rect">
            <a:avLst/>
          </a:prstGeom>
        </p:spPr>
      </p:pic>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79384" y="1562985"/>
            <a:ext cx="0" cy="741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8145169" y="3060000"/>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786882" y="3727986"/>
            <a:ext cx="408100" cy="408100"/>
          </a:xfrm>
          <a:prstGeom prst="rect">
            <a:avLst/>
          </a:prstGeom>
        </p:spPr>
      </p:pic>
      <p:sp>
        <p:nvSpPr>
          <p:cNvPr id="24" name="Oval 23">
            <a:extLst>
              <a:ext uri="{FF2B5EF4-FFF2-40B4-BE49-F238E27FC236}">
                <a16:creationId xmlns:a16="http://schemas.microsoft.com/office/drawing/2014/main" id="{1AA9D635-404D-8758-69BE-505436BCB741}"/>
              </a:ext>
              <a:ext uri="{C183D7F6-B498-43B3-948B-1728B52AA6E4}">
                <adec:decorative xmlns:adec="http://schemas.microsoft.com/office/drawing/2017/decorative" val="1"/>
              </a:ext>
            </a:extLst>
          </p:cNvPr>
          <p:cNvSpPr/>
          <p:nvPr/>
        </p:nvSpPr>
        <p:spPr>
          <a:xfrm>
            <a:off x="5986636" y="365326"/>
            <a:ext cx="590400"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D6C3DF0-95D8-E399-EF59-CDFA1BA0D24E}"/>
              </a:ext>
              <a:ext uri="{C183D7F6-B498-43B3-948B-1728B52AA6E4}">
                <adec:decorative xmlns:adec="http://schemas.microsoft.com/office/drawing/2017/decorative" val="1"/>
              </a:ext>
            </a:extLst>
          </p:cNvPr>
          <p:cNvSpPr txBox="1"/>
          <p:nvPr/>
        </p:nvSpPr>
        <p:spPr>
          <a:xfrm>
            <a:off x="8254621" y="1329254"/>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JOHN</a:t>
            </a:r>
            <a:br>
              <a:rPr lang="en-GB" sz="1000">
                <a:latin typeface="Georgia"/>
              </a:rPr>
            </a:br>
            <a:r>
              <a:rPr lang="en-GB" sz="1000">
                <a:latin typeface="Georgia"/>
              </a:rPr>
              <a:t>OF GAUNT</a:t>
            </a:r>
            <a:endParaRPr lang="en-GB" sz="1000">
              <a:effectLst/>
              <a:latin typeface="Georgia"/>
            </a:endParaRPr>
          </a:p>
        </p:txBody>
      </p:sp>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2985773" y="1475807"/>
            <a:ext cx="1501588"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LIONEL</a:t>
            </a:r>
          </a:p>
        </p:txBody>
      </p:sp>
      <p:sp>
        <p:nvSpPr>
          <p:cNvPr id="45" name="TextBox 44">
            <a:extLst>
              <a:ext uri="{FF2B5EF4-FFF2-40B4-BE49-F238E27FC236}">
                <a16:creationId xmlns:a16="http://schemas.microsoft.com/office/drawing/2014/main" id="{E893ECFB-AA27-13F0-D6D6-9C1C2CA380ED}"/>
              </a:ext>
              <a:ext uri="{C183D7F6-B498-43B3-948B-1728B52AA6E4}">
                <adec:decorative xmlns:adec="http://schemas.microsoft.com/office/drawing/2017/decorative" val="1"/>
              </a:ext>
            </a:extLst>
          </p:cNvPr>
          <p:cNvSpPr txBox="1"/>
          <p:nvPr/>
        </p:nvSpPr>
        <p:spPr>
          <a:xfrm>
            <a:off x="2951955" y="2191640"/>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RICHARD</a:t>
            </a:r>
            <a:br>
              <a:rPr lang="en-GB" sz="1000">
                <a:latin typeface="Georgia"/>
              </a:rPr>
            </a:br>
            <a:r>
              <a:rPr lang="en-GB" sz="1000">
                <a:latin typeface="Georgia"/>
              </a:rPr>
              <a:t>DUKE</a:t>
            </a:r>
            <a:r>
              <a:rPr lang="en-GB" sz="1000">
                <a:effectLst/>
                <a:latin typeface="Georgia"/>
              </a:rPr>
              <a:t> OF YORK</a:t>
            </a:r>
          </a:p>
        </p:txBody>
      </p:sp>
      <p:sp>
        <p:nvSpPr>
          <p:cNvPr id="46" name="TextBox 45">
            <a:extLst>
              <a:ext uri="{FF2B5EF4-FFF2-40B4-BE49-F238E27FC236}">
                <a16:creationId xmlns:a16="http://schemas.microsoft.com/office/drawing/2014/main" id="{B2D470EE-97F3-CBAD-4881-173DE23E72DC}"/>
              </a:ext>
              <a:ext uri="{C183D7F6-B498-43B3-948B-1728B52AA6E4}">
                <adec:decorative xmlns:adec="http://schemas.microsoft.com/office/drawing/2017/decorative" val="1"/>
              </a:ext>
            </a:extLst>
          </p:cNvPr>
          <p:cNvSpPr txBox="1"/>
          <p:nvPr/>
        </p:nvSpPr>
        <p:spPr>
          <a:xfrm>
            <a:off x="8279027" y="219188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a:t>
            </a:r>
            <a:endParaRPr lang="en-GB" sz="1000">
              <a:solidFill>
                <a:srgbClr val="9D691F"/>
              </a:solidFill>
              <a:effectLst/>
              <a:latin typeface="Georgia" panose="02040502050405020303" pitchFamily="18" charset="0"/>
            </a:endParaRP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283650" y="2076943"/>
            <a:ext cx="408100" cy="408100"/>
          </a:xfrm>
          <a:prstGeom prst="rect">
            <a:avLst/>
          </a:prstGeom>
        </p:spPr>
      </p:pic>
      <p:sp>
        <p:nvSpPr>
          <p:cNvPr id="48" name="TextBox 47">
            <a:extLst>
              <a:ext uri="{FF2B5EF4-FFF2-40B4-BE49-F238E27FC236}">
                <a16:creationId xmlns:a16="http://schemas.microsoft.com/office/drawing/2014/main" id="{8930A78A-88F0-03FC-3BAD-46B6E22484BE}"/>
              </a:ext>
              <a:ext uri="{C183D7F6-B498-43B3-948B-1728B52AA6E4}">
                <adec:decorative xmlns:adec="http://schemas.microsoft.com/office/drawing/2017/decorative" val="1"/>
              </a:ext>
            </a:extLst>
          </p:cNvPr>
          <p:cNvSpPr txBox="1"/>
          <p:nvPr/>
        </p:nvSpPr>
        <p:spPr>
          <a:xfrm>
            <a:off x="7688842" y="384301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a:t>
            </a:r>
            <a:endParaRPr lang="en-GB" sz="1000">
              <a:solidFill>
                <a:srgbClr val="9D691F"/>
              </a:solidFill>
              <a:effectLst/>
              <a:latin typeface="Georgia" panose="02040502050405020303" pitchFamily="18" charset="0"/>
            </a:endParaRPr>
          </a:p>
        </p:txBody>
      </p:sp>
      <p:pic>
        <p:nvPicPr>
          <p:cNvPr id="49" name="Picture 48">
            <a:extLst>
              <a:ext uri="{FF2B5EF4-FFF2-40B4-BE49-F238E27FC236}">
                <a16:creationId xmlns:a16="http://schemas.microsoft.com/office/drawing/2014/main" id="{2CB52B38-B13F-C4DA-9FBF-9EDDA282D52A}"/>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11224" y="3730003"/>
            <a:ext cx="408100" cy="408100"/>
          </a:xfrm>
          <a:prstGeom prst="rect">
            <a:avLst/>
          </a:prstGeom>
        </p:spPr>
      </p:pic>
      <p:sp>
        <p:nvSpPr>
          <p:cNvPr id="55" name="TextBox 54">
            <a:extLst>
              <a:ext uri="{FF2B5EF4-FFF2-40B4-BE49-F238E27FC236}">
                <a16:creationId xmlns:a16="http://schemas.microsoft.com/office/drawing/2014/main" id="{82FE9FD4-AB99-F71C-C47D-F9204E8F325E}"/>
              </a:ext>
              <a:ext uri="{C183D7F6-B498-43B3-948B-1728B52AA6E4}">
                <adec:decorative xmlns:adec="http://schemas.microsoft.com/office/drawing/2017/decorative" val="1"/>
              </a:ext>
            </a:extLst>
          </p:cNvPr>
          <p:cNvSpPr txBox="1"/>
          <p:nvPr/>
        </p:nvSpPr>
        <p:spPr>
          <a:xfrm>
            <a:off x="5883182" y="3838869"/>
            <a:ext cx="1108277"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RICHARD III</a:t>
            </a:r>
          </a:p>
        </p:txBody>
      </p:sp>
      <p:sp>
        <p:nvSpPr>
          <p:cNvPr id="53" name="TextBox 52">
            <a:extLst>
              <a:ext uri="{FF2B5EF4-FFF2-40B4-BE49-F238E27FC236}">
                <a16:creationId xmlns:a16="http://schemas.microsoft.com/office/drawing/2014/main" id="{63D6C3CF-EE70-76E1-EA52-5D793953CF21}"/>
              </a:ext>
              <a:ext uri="{C183D7F6-B498-43B3-948B-1728B52AA6E4}">
                <adec:decorative xmlns:adec="http://schemas.microsoft.com/office/drawing/2017/decorative" val="1"/>
              </a:ext>
            </a:extLst>
          </p:cNvPr>
          <p:cNvSpPr txBox="1"/>
          <p:nvPr/>
        </p:nvSpPr>
        <p:spPr>
          <a:xfrm>
            <a:off x="5691015" y="4439939"/>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MIDDLEHAM</a:t>
            </a:r>
          </a:p>
        </p:txBody>
      </p:sp>
      <p:sp>
        <p:nvSpPr>
          <p:cNvPr id="54" name="TextBox 53">
            <a:extLst>
              <a:ext uri="{FF2B5EF4-FFF2-40B4-BE49-F238E27FC236}">
                <a16:creationId xmlns:a16="http://schemas.microsoft.com/office/drawing/2014/main" id="{7D329E5E-F830-CCA9-EC43-19DAA13BDBEC}"/>
              </a:ext>
              <a:ext uri="{C183D7F6-B498-43B3-948B-1728B52AA6E4}">
                <adec:decorative xmlns:adec="http://schemas.microsoft.com/office/drawing/2017/decorative" val="1"/>
              </a:ext>
            </a:extLst>
          </p:cNvPr>
          <p:cNvSpPr txBox="1"/>
          <p:nvPr/>
        </p:nvSpPr>
        <p:spPr>
          <a:xfrm>
            <a:off x="3802566" y="4441727"/>
            <a:ext cx="1583791"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a:t>
            </a:r>
            <a:r>
              <a:rPr lang="en-GB" sz="1000">
                <a:effectLst/>
                <a:latin typeface="Georgia"/>
              </a:rPr>
              <a:t> OF WARWICK</a:t>
            </a:r>
          </a:p>
        </p:txBody>
      </p:sp>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012298" y="3841925"/>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EDWARD IV</a:t>
            </a:r>
          </a:p>
        </p:txBody>
      </p:sp>
      <p:sp>
        <p:nvSpPr>
          <p:cNvPr id="59" name="TextBox 58">
            <a:extLst>
              <a:ext uri="{FF2B5EF4-FFF2-40B4-BE49-F238E27FC236}">
                <a16:creationId xmlns:a16="http://schemas.microsoft.com/office/drawing/2014/main" id="{695BAF38-01E0-7D1C-A1C4-A02EE5E5A900}"/>
              </a:ext>
              <a:ext uri="{C183D7F6-B498-43B3-948B-1728B52AA6E4}">
                <adec:decorative xmlns:adec="http://schemas.microsoft.com/office/drawing/2017/decorative" val="1"/>
              </a:ext>
            </a:extLst>
          </p:cNvPr>
          <p:cNvSpPr txBox="1"/>
          <p:nvPr/>
        </p:nvSpPr>
        <p:spPr>
          <a:xfrm>
            <a:off x="452513" y="3837182"/>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ELIZABETH </a:t>
            </a:r>
            <a:r>
              <a:rPr lang="en-GB" sz="1000">
                <a:solidFill>
                  <a:srgbClr val="9D691F"/>
                </a:solidFill>
                <a:latin typeface="Georgia" panose="02040502050405020303" pitchFamily="18" charset="0"/>
              </a:rPr>
              <a:t>WOODVILLE</a:t>
            </a:r>
            <a:endParaRPr lang="en-GB" sz="1000">
              <a:solidFill>
                <a:srgbClr val="9D691F"/>
              </a:solidFill>
              <a:effectLst/>
              <a:latin typeface="Georgia" panose="02040502050405020303" pitchFamily="18" charset="0"/>
            </a:endParaRPr>
          </a:p>
        </p:txBody>
      </p:sp>
      <p:sp>
        <p:nvSpPr>
          <p:cNvPr id="60" name="TextBox 59">
            <a:extLst>
              <a:ext uri="{FF2B5EF4-FFF2-40B4-BE49-F238E27FC236}">
                <a16:creationId xmlns:a16="http://schemas.microsoft.com/office/drawing/2014/main" id="{2CD0F5A8-996C-6719-98F3-D75C5D06EA4A}"/>
              </a:ext>
              <a:ext uri="{C183D7F6-B498-43B3-948B-1728B52AA6E4}">
                <adec:decorative xmlns:adec="http://schemas.microsoft.com/office/drawing/2017/decorative" val="1"/>
              </a:ext>
            </a:extLst>
          </p:cNvPr>
          <p:cNvSpPr txBox="1"/>
          <p:nvPr/>
        </p:nvSpPr>
        <p:spPr>
          <a:xfrm>
            <a:off x="3837778" y="3839476"/>
            <a:ext cx="1492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GEORGE</a:t>
            </a:r>
            <a:br>
              <a:rPr lang="en-GB" sz="1000">
                <a:latin typeface="Georgia"/>
              </a:rPr>
            </a:br>
            <a:r>
              <a:rPr lang="en-GB" sz="1000">
                <a:latin typeface="Georgia"/>
              </a:rPr>
              <a:t>DUKE OF CLARENCE</a:t>
            </a:r>
            <a:endParaRPr lang="en-GB" sz="1000">
              <a:effectLst/>
              <a:latin typeface="Georgia"/>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4155163" y="1637085"/>
            <a:ext cx="4321175"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5787F4B-1D42-74CD-B335-B7DE0DEBFCB8}"/>
              </a:ext>
              <a:ext uri="{C183D7F6-B498-43B3-948B-1728B52AA6E4}">
                <adec:decorative xmlns:adec="http://schemas.microsoft.com/office/drawing/2017/decorative" val="1"/>
              </a:ext>
            </a:extLst>
          </p:cNvPr>
          <p:cNvSpPr txBox="1"/>
          <p:nvPr/>
        </p:nvSpPr>
        <p:spPr>
          <a:xfrm>
            <a:off x="9146717" y="3839038"/>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MARGARET</a:t>
            </a:r>
            <a:br>
              <a:rPr lang="en-GB" sz="1000">
                <a:solidFill>
                  <a:srgbClr val="9D691F"/>
                </a:solidFill>
                <a:latin typeface="Georgia"/>
              </a:rPr>
            </a:br>
            <a:r>
              <a:rPr lang="en-GB" sz="1000">
                <a:solidFill>
                  <a:srgbClr val="9D691F"/>
                </a:solidFill>
                <a:latin typeface="Georgia"/>
              </a:rPr>
              <a:t>OF ANJOU</a:t>
            </a:r>
            <a:endParaRPr lang="en-GB" sz="1000">
              <a:solidFill>
                <a:srgbClr val="9D691F"/>
              </a:solidFill>
              <a:effectLst/>
              <a:latin typeface="Georgia"/>
            </a:endParaRPr>
          </a:p>
        </p:txBody>
      </p:sp>
      <p:cxnSp>
        <p:nvCxnSpPr>
          <p:cNvPr id="32" name="Straight Connector 31">
            <a:extLst>
              <a:ext uri="{FF2B5EF4-FFF2-40B4-BE49-F238E27FC236}">
                <a16:creationId xmlns:a16="http://schemas.microsoft.com/office/drawing/2014/main" id="{ECD855CD-DA71-69E0-A1D2-6B53F094504D}"/>
              </a:ext>
              <a:ext uri="{C183D7F6-B498-43B3-948B-1728B52AA6E4}">
                <adec:decorative xmlns:adec="http://schemas.microsoft.com/office/drawing/2017/decorative" val="1"/>
              </a:ext>
            </a:extLst>
          </p:cNvPr>
          <p:cNvCxnSpPr>
            <a:cxnSpLocks/>
          </p:cNvCxnSpPr>
          <p:nvPr/>
        </p:nvCxnSpPr>
        <p:spPr>
          <a:xfrm>
            <a:off x="2743380" y="2919927"/>
            <a:ext cx="3684547" cy="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926801" y="3065994"/>
            <a:ext cx="588935" cy="748800"/>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2452727" y="3063487"/>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6133460" y="3061864"/>
            <a:ext cx="588935" cy="748800"/>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9C738940-E7B3-BB3E-D469-986BDF4FEA78}"/>
              </a:ext>
              <a:ext uri="{C183D7F6-B498-43B3-948B-1728B52AA6E4}">
                <adec:decorative xmlns:adec="http://schemas.microsoft.com/office/drawing/2017/decorative" val="1"/>
              </a:ext>
            </a:extLst>
          </p:cNvPr>
          <p:cNvCxnSpPr>
            <a:cxnSpLocks/>
          </p:cNvCxnSpPr>
          <p:nvPr/>
        </p:nvCxnSpPr>
        <p:spPr>
          <a:xfrm>
            <a:off x="9015974" y="1900268"/>
            <a:ext cx="0" cy="248123"/>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0DC7287-3FF9-7AD2-4016-D3B65832B393}"/>
              </a:ext>
              <a:ext uri="{C183D7F6-B498-43B3-948B-1728B52AA6E4}">
                <adec:decorative xmlns:adec="http://schemas.microsoft.com/office/drawing/2017/decorative" val="1"/>
              </a:ext>
            </a:extLst>
          </p:cNvPr>
          <p:cNvCxnSpPr>
            <a:cxnSpLocks/>
          </p:cNvCxnSpPr>
          <p:nvPr/>
        </p:nvCxnSpPr>
        <p:spPr>
          <a:xfrm>
            <a:off x="9015974" y="2608239"/>
            <a:ext cx="0" cy="3159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5E27AE6-A8E5-7ED4-FFBB-B6E7A998C145}"/>
              </a:ext>
              <a:ext uri="{C183D7F6-B498-43B3-948B-1728B52AA6E4}">
                <adec:decorative xmlns:adec="http://schemas.microsoft.com/office/drawing/2017/decorative" val="1"/>
              </a:ext>
            </a:extLst>
          </p:cNvPr>
          <p:cNvCxnSpPr>
            <a:cxnSpLocks/>
          </p:cNvCxnSpPr>
          <p:nvPr/>
        </p:nvCxnSpPr>
        <p:spPr>
          <a:xfrm>
            <a:off x="8424206"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7506F7A4-9EFA-CFF8-5DA2-FAC9DE3C3096}"/>
              </a:ext>
              <a:ext uri="{C183D7F6-B498-43B3-948B-1728B52AA6E4}">
                <adec:decorative xmlns:adec="http://schemas.microsoft.com/office/drawing/2017/decorative" val="1"/>
              </a:ext>
            </a:extLst>
          </p:cNvPr>
          <p:cNvCxnSpPr>
            <a:cxnSpLocks/>
          </p:cNvCxnSpPr>
          <p:nvPr/>
        </p:nvCxnSpPr>
        <p:spPr>
          <a:xfrm>
            <a:off x="8421259" y="2919927"/>
            <a:ext cx="600857"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14E1F83-B861-1369-FD24-B00F93865040}"/>
              </a:ext>
              <a:ext uri="{C183D7F6-B498-43B3-948B-1728B52AA6E4}">
                <adec:decorative xmlns:adec="http://schemas.microsoft.com/office/drawing/2017/decorative" val="1"/>
              </a:ext>
            </a:extLst>
          </p:cNvPr>
          <p:cNvCxnSpPr>
            <a:cxnSpLocks/>
          </p:cNvCxnSpPr>
          <p:nvPr/>
        </p:nvCxnSpPr>
        <p:spPr>
          <a:xfrm>
            <a:off x="9176438"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9176438" y="40848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609511" y="3068213"/>
            <a:ext cx="576000"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C2E2E2CD-C34E-96C2-E4F6-72A0B040F21C}"/>
              </a:ext>
              <a:ext uri="{C183D7F6-B498-43B3-948B-1728B52AA6E4}">
                <adec:decorative xmlns:adec="http://schemas.microsoft.com/office/drawing/2017/decorative" val="1"/>
              </a:ext>
            </a:extLst>
          </p:cNvPr>
          <p:cNvCxnSpPr>
            <a:cxnSpLocks/>
          </p:cNvCxnSpPr>
          <p:nvPr/>
        </p:nvCxnSpPr>
        <p:spPr>
          <a:xfrm>
            <a:off x="9250093" y="4176670"/>
            <a:ext cx="0" cy="4332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19" name="Picture 118">
            <a:extLst>
              <a:ext uri="{FF2B5EF4-FFF2-40B4-BE49-F238E27FC236}">
                <a16:creationId xmlns:a16="http://schemas.microsoft.com/office/drawing/2014/main" id="{9BC2AF17-10F9-03D4-752E-9D431233BB9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06655" y="3728840"/>
            <a:ext cx="408100" cy="408100"/>
          </a:xfrm>
          <a:prstGeom prst="rect">
            <a:avLst/>
          </a:prstGeom>
        </p:spPr>
      </p:pic>
      <p:cxnSp>
        <p:nvCxnSpPr>
          <p:cNvPr id="126" name="Straight Connector 125">
            <a:extLst>
              <a:ext uri="{FF2B5EF4-FFF2-40B4-BE49-F238E27FC236}">
                <a16:creationId xmlns:a16="http://schemas.microsoft.com/office/drawing/2014/main" id="{04345F92-E6BD-8095-21FE-B3A350F4DFE6}"/>
              </a:ext>
              <a:ext uri="{C183D7F6-B498-43B3-948B-1728B52AA6E4}">
                <adec:decorative xmlns:adec="http://schemas.microsoft.com/office/drawing/2017/decorative" val="1"/>
              </a:ext>
            </a:extLst>
          </p:cNvPr>
          <p:cNvCxnSpPr>
            <a:cxnSpLocks/>
          </p:cNvCxnSpPr>
          <p:nvPr/>
        </p:nvCxnSpPr>
        <p:spPr>
          <a:xfrm>
            <a:off x="3701373" y="1900268"/>
            <a:ext cx="0" cy="29975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C3DA1FA-FA88-85CD-A80E-B1FBF0E4F513}"/>
              </a:ext>
              <a:ext uri="{C183D7F6-B498-43B3-948B-1728B52AA6E4}">
                <adec:decorative xmlns:adec="http://schemas.microsoft.com/office/drawing/2017/decorative" val="1"/>
              </a:ext>
            </a:extLst>
          </p:cNvPr>
          <p:cNvCxnSpPr>
            <a:cxnSpLocks/>
          </p:cNvCxnSpPr>
          <p:nvPr/>
        </p:nvCxnSpPr>
        <p:spPr>
          <a:xfrm>
            <a:off x="6424752"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37" name="Picture 136">
            <a:extLst>
              <a:ext uri="{FF2B5EF4-FFF2-40B4-BE49-F238E27FC236}">
                <a16:creationId xmlns:a16="http://schemas.microsoft.com/office/drawing/2014/main" id="{88544DD5-8D50-C4F0-531A-8F7363FD2B7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140441" y="3731199"/>
            <a:ext cx="408100" cy="408100"/>
          </a:xfrm>
          <a:prstGeom prst="rect">
            <a:avLst/>
          </a:prstGeom>
        </p:spPr>
      </p:pic>
      <p:cxnSp>
        <p:nvCxnSpPr>
          <p:cNvPr id="139" name="Straight Connector 138">
            <a:extLst>
              <a:ext uri="{FF2B5EF4-FFF2-40B4-BE49-F238E27FC236}">
                <a16:creationId xmlns:a16="http://schemas.microsoft.com/office/drawing/2014/main" id="{68E78721-F25A-E030-AD4E-04A9CD9DDAD5}"/>
              </a:ext>
              <a:ext uri="{C183D7F6-B498-43B3-948B-1728B52AA6E4}">
                <adec:decorative xmlns:adec="http://schemas.microsoft.com/office/drawing/2017/decorative" val="1"/>
              </a:ext>
            </a:extLst>
          </p:cNvPr>
          <p:cNvCxnSpPr>
            <a:cxnSpLocks/>
          </p:cNvCxnSpPr>
          <p:nvPr/>
        </p:nvCxnSpPr>
        <p:spPr>
          <a:xfrm>
            <a:off x="2749730"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668F9B6-E60C-8371-CF39-FC39CEDCDB6C}"/>
              </a:ext>
              <a:ext uri="{C183D7F6-B498-43B3-948B-1728B52AA6E4}">
                <adec:decorative xmlns:adec="http://schemas.microsoft.com/office/drawing/2017/decorative" val="1"/>
              </a:ext>
            </a:extLst>
          </p:cNvPr>
          <p:cNvCxnSpPr>
            <a:cxnSpLocks/>
          </p:cNvCxnSpPr>
          <p:nvPr/>
        </p:nvCxnSpPr>
        <p:spPr>
          <a:xfrm>
            <a:off x="4574630" y="2919927"/>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60D2DD62-496D-1D35-A8AB-724E6B95CA64}"/>
              </a:ext>
              <a:ext uri="{C183D7F6-B498-43B3-948B-1728B52AA6E4}">
                <adec:decorative xmlns:adec="http://schemas.microsoft.com/office/drawing/2017/decorative" val="1"/>
              </a:ext>
            </a:extLst>
          </p:cNvPr>
          <p:cNvCxnSpPr>
            <a:cxnSpLocks/>
            <a:stCxn id="64" idx="2"/>
          </p:cNvCxnSpPr>
          <p:nvPr/>
        </p:nvCxnSpPr>
        <p:spPr>
          <a:xfrm>
            <a:off x="3702749" y="2740821"/>
            <a:ext cx="0" cy="1833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43" name="Picture 142">
            <a:extLst>
              <a:ext uri="{FF2B5EF4-FFF2-40B4-BE49-F238E27FC236}">
                <a16:creationId xmlns:a16="http://schemas.microsoft.com/office/drawing/2014/main" id="{C03EF61D-8549-7027-9158-FEBFA7D15956}"/>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67782" y="3727652"/>
            <a:ext cx="408100" cy="408100"/>
          </a:xfrm>
          <a:prstGeom prst="rect">
            <a:avLst/>
          </a:prstGeom>
        </p:spPr>
      </p:pic>
      <p:cxnSp>
        <p:nvCxnSpPr>
          <p:cNvPr id="144" name="Straight Connector 143">
            <a:extLst>
              <a:ext uri="{FF2B5EF4-FFF2-40B4-BE49-F238E27FC236}">
                <a16:creationId xmlns:a16="http://schemas.microsoft.com/office/drawing/2014/main" id="{34EE8102-AA07-15C6-458D-969AB2D2D448}"/>
              </a:ext>
              <a:ext uri="{C183D7F6-B498-43B3-948B-1728B52AA6E4}">
                <adec:decorative xmlns:adec="http://schemas.microsoft.com/office/drawing/2017/decorative" val="1"/>
              </a:ext>
            </a:extLst>
          </p:cNvPr>
          <p:cNvCxnSpPr>
            <a:cxnSpLocks/>
          </p:cNvCxnSpPr>
          <p:nvPr/>
        </p:nvCxnSpPr>
        <p:spPr>
          <a:xfrm>
            <a:off x="1990036"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54EF56F8-CA18-02D3-6264-1FC913670C8B}"/>
              </a:ext>
              <a:ext uri="{C183D7F6-B498-43B3-948B-1728B52AA6E4}">
                <adec:decorative xmlns:adec="http://schemas.microsoft.com/office/drawing/2017/decorative" val="1"/>
              </a:ext>
            </a:extLst>
          </p:cNvPr>
          <p:cNvCxnSpPr>
            <a:cxnSpLocks/>
          </p:cNvCxnSpPr>
          <p:nvPr/>
        </p:nvCxnSpPr>
        <p:spPr>
          <a:xfrm>
            <a:off x="1990036" y="40848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7BB1DD42-5FB9-93A1-9F93-77F6C97AFBF7}"/>
              </a:ext>
              <a:ext uri="{C183D7F6-B498-43B3-948B-1728B52AA6E4}">
                <adec:decorative xmlns:adec="http://schemas.microsoft.com/office/drawing/2017/decorative" val="1"/>
              </a:ext>
            </a:extLst>
          </p:cNvPr>
          <p:cNvCxnSpPr>
            <a:cxnSpLocks/>
          </p:cNvCxnSpPr>
          <p:nvPr/>
        </p:nvCxnSpPr>
        <p:spPr>
          <a:xfrm>
            <a:off x="6427927" y="4217015"/>
            <a:ext cx="0" cy="246432"/>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964EFC5C-C95D-8141-16DF-DD6B7FFDC8E4}"/>
              </a:ext>
              <a:ext uri="{C183D7F6-B498-43B3-948B-1728B52AA6E4}">
                <adec:decorative xmlns:adec="http://schemas.microsoft.com/office/drawing/2017/decorative" val="1"/>
              </a:ext>
            </a:extLst>
          </p:cNvPr>
          <p:cNvCxnSpPr>
            <a:cxnSpLocks/>
          </p:cNvCxnSpPr>
          <p:nvPr/>
        </p:nvCxnSpPr>
        <p:spPr>
          <a:xfrm>
            <a:off x="4566438" y="4356811"/>
            <a:ext cx="0" cy="10256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271261" y="3061220"/>
            <a:ext cx="590400" cy="752400"/>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DC86E7F6-CBD1-5BFA-52BC-16CDBEF2EC7A}"/>
              </a:ext>
              <a:ext uri="{C183D7F6-B498-43B3-948B-1728B52AA6E4}">
                <adec:decorative xmlns:adec="http://schemas.microsoft.com/office/drawing/2017/decorative" val="1"/>
              </a:ext>
            </a:extLst>
          </p:cNvPr>
          <p:cNvSpPr txBox="1"/>
          <p:nvPr/>
        </p:nvSpPr>
        <p:spPr>
          <a:xfrm>
            <a:off x="456326" y="414594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1437-92</a:t>
            </a:r>
            <a:br>
              <a:rPr lang="en-GB" sz="900">
                <a:latin typeface="Georgia"/>
              </a:rPr>
            </a:br>
            <a:r>
              <a:rPr lang="en-GB" sz="900" i="1">
                <a:latin typeface="Georgia"/>
              </a:rPr>
              <a:t>(r</a:t>
            </a:r>
            <a:r>
              <a:rPr lang="en-GB" sz="900" i="1">
                <a:effectLst/>
                <a:latin typeface="Georgia"/>
              </a:rPr>
              <a:t>. 1464-70 &amp; 1471-83)</a:t>
            </a:r>
          </a:p>
        </p:txBody>
      </p:sp>
      <p:sp>
        <p:nvSpPr>
          <p:cNvPr id="40" name="TextBox 39">
            <a:extLst>
              <a:ext uri="{FF2B5EF4-FFF2-40B4-BE49-F238E27FC236}">
                <a16:creationId xmlns:a16="http://schemas.microsoft.com/office/drawing/2014/main" id="{89DDCFC6-B84E-F2B7-BE49-F5788694DF68}"/>
              </a:ext>
              <a:ext uri="{C183D7F6-B498-43B3-948B-1728B52AA6E4}">
                <adec:decorative xmlns:adec="http://schemas.microsoft.com/office/drawing/2017/decorative" val="1"/>
              </a:ext>
            </a:extLst>
          </p:cNvPr>
          <p:cNvSpPr txBox="1"/>
          <p:nvPr/>
        </p:nvSpPr>
        <p:spPr>
          <a:xfrm>
            <a:off x="2141363" y="4000518"/>
            <a:ext cx="1370603"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1442-83</a:t>
            </a:r>
            <a:br>
              <a:rPr lang="en-GB" sz="900">
                <a:latin typeface="Georgia"/>
              </a:rPr>
            </a:br>
            <a:r>
              <a:rPr lang="en-GB" sz="900" i="1">
                <a:latin typeface="Georgia"/>
              </a:rPr>
              <a:t>(r. 1461-70 &amp; 1471-83</a:t>
            </a:r>
            <a:r>
              <a:rPr lang="en-GB" sz="900" i="1">
                <a:effectLst/>
                <a:latin typeface="Georgia"/>
              </a:rPr>
              <a:t>)</a:t>
            </a:r>
          </a:p>
        </p:txBody>
      </p:sp>
      <p:sp>
        <p:nvSpPr>
          <p:cNvPr id="43" name="TextBox 42">
            <a:extLst>
              <a:ext uri="{FF2B5EF4-FFF2-40B4-BE49-F238E27FC236}">
                <a16:creationId xmlns:a16="http://schemas.microsoft.com/office/drawing/2014/main" id="{7620CE5F-3FCB-E384-4E40-9E55C6614B28}"/>
              </a:ext>
              <a:ext uri="{C183D7F6-B498-43B3-948B-1728B52AA6E4}">
                <adec:decorative xmlns:adec="http://schemas.microsoft.com/office/drawing/2017/decorative" val="1"/>
              </a:ext>
            </a:extLst>
          </p:cNvPr>
          <p:cNvSpPr txBox="1"/>
          <p:nvPr/>
        </p:nvSpPr>
        <p:spPr>
          <a:xfrm>
            <a:off x="7764149" y="4005797"/>
            <a:ext cx="1350974" cy="369332"/>
          </a:xfrm>
          <a:prstGeom prst="rect">
            <a:avLst/>
          </a:prstGeom>
          <a:noFill/>
        </p:spPr>
        <p:txBody>
          <a:bodyPr wrap="square" lIns="91440" tIns="45720" rIns="91440" bIns="45720" rtlCol="0" anchor="t">
            <a:spAutoFit/>
          </a:bodyPr>
          <a:lstStyle/>
          <a:p>
            <a:pPr algn="ctr" defTabSz="144000">
              <a:spcBef>
                <a:spcPts val="600"/>
              </a:spcBef>
            </a:pPr>
            <a:r>
              <a:rPr lang="en-GB" sz="900">
                <a:latin typeface="Georgia"/>
              </a:rPr>
              <a:t>1421-71</a:t>
            </a:r>
            <a:br>
              <a:rPr lang="en-GB" sz="900">
                <a:latin typeface="Georgia"/>
              </a:rPr>
            </a:br>
            <a:r>
              <a:rPr lang="en-GB" sz="900" i="1">
                <a:latin typeface="Georgia"/>
              </a:rPr>
              <a:t>(r</a:t>
            </a:r>
            <a:r>
              <a:rPr lang="en-GB" sz="900" i="1">
                <a:effectLst/>
                <a:latin typeface="Georgia"/>
              </a:rPr>
              <a:t>. 1422-61</a:t>
            </a:r>
            <a:r>
              <a:rPr lang="en-GB" sz="900" i="1">
                <a:latin typeface="Georgia"/>
              </a:rPr>
              <a:t> </a:t>
            </a:r>
            <a:r>
              <a:rPr lang="en-GB" sz="900" i="1">
                <a:effectLst/>
                <a:latin typeface="Georgia"/>
              </a:rPr>
              <a:t>&amp; 1470-71)</a:t>
            </a:r>
          </a:p>
        </p:txBody>
      </p:sp>
      <p:sp>
        <p:nvSpPr>
          <p:cNvPr id="50" name="TextBox 49">
            <a:extLst>
              <a:ext uri="{FF2B5EF4-FFF2-40B4-BE49-F238E27FC236}">
                <a16:creationId xmlns:a16="http://schemas.microsoft.com/office/drawing/2014/main" id="{C2734A70-2E8C-2E2F-71FE-1E9B8CBD4728}"/>
              </a:ext>
              <a:ext uri="{C183D7F6-B498-43B3-948B-1728B52AA6E4}">
                <adec:decorative xmlns:adec="http://schemas.microsoft.com/office/drawing/2017/decorative" val="1"/>
              </a:ext>
            </a:extLst>
          </p:cNvPr>
          <p:cNvSpPr txBox="1"/>
          <p:nvPr/>
        </p:nvSpPr>
        <p:spPr>
          <a:xfrm>
            <a:off x="9172101" y="4150325"/>
            <a:ext cx="145082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1430-82</a:t>
            </a:r>
            <a:br>
              <a:rPr lang="en-GB" sz="900">
                <a:latin typeface="Georgia"/>
              </a:rPr>
            </a:br>
            <a:r>
              <a:rPr lang="en-GB" sz="900" i="1">
                <a:effectLst/>
                <a:latin typeface="Georgia"/>
              </a:rPr>
              <a:t>(</a:t>
            </a:r>
            <a:r>
              <a:rPr lang="en-GB" sz="900" i="1">
                <a:latin typeface="Georgia"/>
              </a:rPr>
              <a:t>r</a:t>
            </a:r>
            <a:r>
              <a:rPr lang="en-GB" sz="900" i="1">
                <a:effectLst/>
                <a:latin typeface="Georgia"/>
              </a:rPr>
              <a:t>. 1445-61</a:t>
            </a:r>
            <a:r>
              <a:rPr lang="en-GB" sz="900" i="1">
                <a:latin typeface="Georgia"/>
              </a:rPr>
              <a:t> </a:t>
            </a:r>
            <a:r>
              <a:rPr lang="en-GB" sz="900" i="1">
                <a:effectLst/>
                <a:latin typeface="Georgia"/>
              </a:rPr>
              <a:t>&amp; 1470-71)</a:t>
            </a:r>
          </a:p>
        </p:txBody>
      </p:sp>
      <p:sp>
        <p:nvSpPr>
          <p:cNvPr id="51" name="TextBox 50">
            <a:extLst>
              <a:ext uri="{FF2B5EF4-FFF2-40B4-BE49-F238E27FC236}">
                <a16:creationId xmlns:a16="http://schemas.microsoft.com/office/drawing/2014/main" id="{04B3E5DB-7781-7742-E177-D383ED95A08C}"/>
              </a:ext>
              <a:ext uri="{C183D7F6-B498-43B3-948B-1728B52AA6E4}">
                <adec:decorative xmlns:adec="http://schemas.microsoft.com/office/drawing/2017/decorative" val="1"/>
              </a:ext>
            </a:extLst>
          </p:cNvPr>
          <p:cNvSpPr txBox="1"/>
          <p:nvPr/>
        </p:nvSpPr>
        <p:spPr>
          <a:xfrm>
            <a:off x="8501596" y="49507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1453-</a:t>
            </a:r>
            <a:r>
              <a:rPr lang="en-GB" sz="900">
                <a:effectLst/>
                <a:latin typeface="Georgia" panose="02040502050405020303" pitchFamily="18" charset="0"/>
              </a:rPr>
              <a:t>71</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8277496" y="2354578"/>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1386-1422</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a:t>
            </a:r>
            <a:r>
              <a:rPr lang="en-GB" sz="900" i="1">
                <a:latin typeface="Georgia" panose="02040502050405020303" pitchFamily="18" charset="0"/>
              </a:rPr>
              <a:t>1413-22</a:t>
            </a:r>
            <a:r>
              <a:rPr lang="en-GB" sz="900" i="1">
                <a:effectLst/>
                <a:latin typeface="Georgia" panose="02040502050405020303" pitchFamily="18" charset="0"/>
              </a:rPr>
              <a:t>)</a:t>
            </a:r>
          </a:p>
        </p:txBody>
      </p:sp>
      <p:sp>
        <p:nvSpPr>
          <p:cNvPr id="63" name="TextBox 62">
            <a:extLst>
              <a:ext uri="{FF2B5EF4-FFF2-40B4-BE49-F238E27FC236}">
                <a16:creationId xmlns:a16="http://schemas.microsoft.com/office/drawing/2014/main" id="{565068EE-4F58-51FA-5715-BF9FA8D90E5F}"/>
              </a:ext>
              <a:ext uri="{C183D7F6-B498-43B3-948B-1728B52AA6E4}">
                <adec:decorative xmlns:adec="http://schemas.microsoft.com/office/drawing/2017/decorative" val="1"/>
              </a:ext>
            </a:extLst>
          </p:cNvPr>
          <p:cNvSpPr txBox="1"/>
          <p:nvPr/>
        </p:nvSpPr>
        <p:spPr>
          <a:xfrm>
            <a:off x="5533198" y="1291665"/>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1312-77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1327-77)</a:t>
            </a:r>
          </a:p>
        </p:txBody>
      </p:sp>
      <p:sp>
        <p:nvSpPr>
          <p:cNvPr id="64" name="TextBox 63">
            <a:extLst>
              <a:ext uri="{FF2B5EF4-FFF2-40B4-BE49-F238E27FC236}">
                <a16:creationId xmlns:a16="http://schemas.microsoft.com/office/drawing/2014/main" id="{8A20E0A3-EA57-EEE5-04CF-18ADB320B514}"/>
              </a:ext>
              <a:ext uri="{C183D7F6-B498-43B3-948B-1728B52AA6E4}">
                <adec:decorative xmlns:adec="http://schemas.microsoft.com/office/drawing/2017/decorative" val="1"/>
              </a:ext>
            </a:extLst>
          </p:cNvPr>
          <p:cNvSpPr txBox="1"/>
          <p:nvPr/>
        </p:nvSpPr>
        <p:spPr>
          <a:xfrm>
            <a:off x="2951955" y="2509989"/>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1411-</a:t>
            </a:r>
            <a:r>
              <a:rPr lang="en-GB" sz="900">
                <a:effectLst/>
                <a:latin typeface="Georgia" panose="02040502050405020303" pitchFamily="18" charset="0"/>
              </a:rPr>
              <a:t>60</a:t>
            </a:r>
          </a:p>
        </p:txBody>
      </p:sp>
      <p:sp>
        <p:nvSpPr>
          <p:cNvPr id="66" name="TextBox 65">
            <a:extLst>
              <a:ext uri="{FF2B5EF4-FFF2-40B4-BE49-F238E27FC236}">
                <a16:creationId xmlns:a16="http://schemas.microsoft.com/office/drawing/2014/main" id="{0190F79C-8688-240E-BEE5-075B462083BE}"/>
              </a:ext>
              <a:ext uri="{C183D7F6-B498-43B3-948B-1728B52AA6E4}">
                <adec:decorative xmlns:adec="http://schemas.microsoft.com/office/drawing/2017/decorative" val="1"/>
              </a:ext>
            </a:extLst>
          </p:cNvPr>
          <p:cNvSpPr txBox="1"/>
          <p:nvPr/>
        </p:nvSpPr>
        <p:spPr>
          <a:xfrm>
            <a:off x="8254621" y="1646297"/>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1340-99</a:t>
            </a:r>
          </a:p>
        </p:txBody>
      </p:sp>
      <p:sp>
        <p:nvSpPr>
          <p:cNvPr id="67" name="TextBox 66">
            <a:extLst>
              <a:ext uri="{FF2B5EF4-FFF2-40B4-BE49-F238E27FC236}">
                <a16:creationId xmlns:a16="http://schemas.microsoft.com/office/drawing/2014/main" id="{E34121F0-F1F9-3C8E-9CA4-4F358BFB9FAB}"/>
              </a:ext>
              <a:ext uri="{C183D7F6-B498-43B3-948B-1728B52AA6E4}">
                <adec:decorative xmlns:adec="http://schemas.microsoft.com/office/drawing/2017/decorative" val="1"/>
              </a:ext>
            </a:extLst>
          </p:cNvPr>
          <p:cNvSpPr txBox="1"/>
          <p:nvPr/>
        </p:nvSpPr>
        <p:spPr>
          <a:xfrm>
            <a:off x="2974705" y="1641459"/>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1338-68</a:t>
            </a:r>
          </a:p>
        </p:txBody>
      </p:sp>
      <p:sp>
        <p:nvSpPr>
          <p:cNvPr id="68" name="TextBox 67">
            <a:extLst>
              <a:ext uri="{FF2B5EF4-FFF2-40B4-BE49-F238E27FC236}">
                <a16:creationId xmlns:a16="http://schemas.microsoft.com/office/drawing/2014/main" id="{70DDDD71-AF65-0FF7-0367-A4A146238BEC}"/>
              </a:ext>
              <a:ext uri="{C183D7F6-B498-43B3-948B-1728B52AA6E4}">
                <adec:decorative xmlns:adec="http://schemas.microsoft.com/office/drawing/2017/decorative" val="1"/>
              </a:ext>
            </a:extLst>
          </p:cNvPr>
          <p:cNvSpPr txBox="1"/>
          <p:nvPr/>
        </p:nvSpPr>
        <p:spPr>
          <a:xfrm>
            <a:off x="5672375" y="4005081"/>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1452-85</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1483-85)</a:t>
            </a:r>
          </a:p>
        </p:txBody>
      </p:sp>
      <p:sp>
        <p:nvSpPr>
          <p:cNvPr id="69" name="TextBox 68">
            <a:extLst>
              <a:ext uri="{FF2B5EF4-FFF2-40B4-BE49-F238E27FC236}">
                <a16:creationId xmlns:a16="http://schemas.microsoft.com/office/drawing/2014/main" id="{B987E776-C3B0-1A14-93EE-ED9337E59CA9}"/>
              </a:ext>
              <a:ext uri="{C183D7F6-B498-43B3-948B-1728B52AA6E4}">
                <adec:decorative xmlns:adec="http://schemas.microsoft.com/office/drawing/2017/decorative" val="1"/>
              </a:ext>
            </a:extLst>
          </p:cNvPr>
          <p:cNvSpPr txBox="1"/>
          <p:nvPr/>
        </p:nvSpPr>
        <p:spPr>
          <a:xfrm>
            <a:off x="4198113" y="4742348"/>
            <a:ext cx="756922"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1475-</a:t>
            </a:r>
            <a:r>
              <a:rPr lang="en-GB" sz="900">
                <a:effectLst/>
                <a:latin typeface="Georgia" panose="02040502050405020303" pitchFamily="18" charset="0"/>
              </a:rPr>
              <a:t>99</a:t>
            </a:r>
          </a:p>
        </p:txBody>
      </p:sp>
      <p:sp>
        <p:nvSpPr>
          <p:cNvPr id="70" name="TextBox 69">
            <a:extLst>
              <a:ext uri="{FF2B5EF4-FFF2-40B4-BE49-F238E27FC236}">
                <a16:creationId xmlns:a16="http://schemas.microsoft.com/office/drawing/2014/main" id="{2A12536F-052B-BD9B-363E-A506356D92B6}"/>
              </a:ext>
              <a:ext uri="{C183D7F6-B498-43B3-948B-1728B52AA6E4}">
                <adec:decorative xmlns:adec="http://schemas.microsoft.com/office/drawing/2017/decorative" val="1"/>
              </a:ext>
            </a:extLst>
          </p:cNvPr>
          <p:cNvSpPr txBox="1"/>
          <p:nvPr/>
        </p:nvSpPr>
        <p:spPr>
          <a:xfrm>
            <a:off x="6084794" y="4745736"/>
            <a:ext cx="6875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1474-</a:t>
            </a:r>
            <a:r>
              <a:rPr lang="en-GB" sz="900">
                <a:effectLst/>
                <a:latin typeface="Georgia" panose="02040502050405020303" pitchFamily="18" charset="0"/>
              </a:rPr>
              <a:t>84</a:t>
            </a:r>
          </a:p>
        </p:txBody>
      </p:sp>
      <p:sp>
        <p:nvSpPr>
          <p:cNvPr id="72" name="TextBox 71">
            <a:extLst>
              <a:ext uri="{FF2B5EF4-FFF2-40B4-BE49-F238E27FC236}">
                <a16:creationId xmlns:a16="http://schemas.microsoft.com/office/drawing/2014/main" id="{7AC4060E-E2B7-B726-A7AD-DAA1FD16F952}"/>
              </a:ext>
              <a:ext uri="{C183D7F6-B498-43B3-948B-1728B52AA6E4}">
                <adec:decorative xmlns:adec="http://schemas.microsoft.com/office/drawing/2017/decorative" val="1"/>
              </a:ext>
            </a:extLst>
          </p:cNvPr>
          <p:cNvSpPr txBox="1"/>
          <p:nvPr/>
        </p:nvSpPr>
        <p:spPr>
          <a:xfrm>
            <a:off x="3815644" y="41479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1449-78</a:t>
            </a:r>
            <a:endParaRPr lang="en-GB" sz="900">
              <a:effectLst/>
              <a:latin typeface="Georgia" panose="02040502050405020303" pitchFamily="18" charset="0"/>
            </a:endParaRPr>
          </a:p>
        </p:txBody>
      </p:sp>
      <p:sp>
        <p:nvSpPr>
          <p:cNvPr id="22" name="Title 3">
            <a:extLst>
              <a:ext uri="{FF2B5EF4-FFF2-40B4-BE49-F238E27FC236}">
                <a16:creationId xmlns:a16="http://schemas.microsoft.com/office/drawing/2014/main" id="{216FD1CC-82EC-3654-2CC5-94BF6DCFD0CF}"/>
              </a:ext>
            </a:extLst>
          </p:cNvPr>
          <p:cNvSpPr>
            <a:spLocks noGrp="1"/>
          </p:cNvSpPr>
          <p:nvPr>
            <p:ph type="title"/>
          </p:nvPr>
        </p:nvSpPr>
        <p:spPr>
          <a:xfrm>
            <a:off x="838200" y="-1325563"/>
            <a:ext cx="10515600" cy="1325563"/>
          </a:xfrm>
        </p:spPr>
        <p:txBody>
          <a:bodyPr/>
          <a:lstStyle/>
          <a:p>
            <a:r>
              <a:rPr lang="en-GB">
                <a:solidFill>
                  <a:srgbClr val="E6E6E6"/>
                </a:solidFill>
              </a:rPr>
              <a:t>YORK</a:t>
            </a:r>
            <a:r>
              <a:rPr lang="en-GB" baseline="0">
                <a:solidFill>
                  <a:srgbClr val="E6E6E6"/>
                </a:solidFill>
              </a:rPr>
              <a:t> AND LANCASTER FAMILY TREE PART 2</a:t>
            </a:r>
            <a:endParaRPr lang="en-GB">
              <a:solidFill>
                <a:srgbClr val="E6E6E6"/>
              </a:solidFill>
            </a:endParaRPr>
          </a:p>
        </p:txBody>
      </p:sp>
      <p:sp>
        <p:nvSpPr>
          <p:cNvPr id="23" name="TextBox 22">
            <a:extLst>
              <a:ext uri="{FF2B5EF4-FFF2-40B4-BE49-F238E27FC236}">
                <a16:creationId xmlns:a16="http://schemas.microsoft.com/office/drawing/2014/main" id="{595D25B4-7863-E252-5466-D4ADD00329BB}"/>
              </a:ext>
              <a:ext uri="{C183D7F6-B498-43B3-948B-1728B52AA6E4}">
                <adec:decorative xmlns:adec="http://schemas.microsoft.com/office/drawing/2017/decorative" val="1"/>
              </a:ext>
            </a:extLst>
          </p:cNvPr>
          <p:cNvSpPr txBox="1"/>
          <p:nvPr/>
        </p:nvSpPr>
        <p:spPr>
          <a:xfrm>
            <a:off x="335454" y="2384334"/>
            <a:ext cx="958637" cy="369332"/>
          </a:xfrm>
          <a:prstGeom prst="rect">
            <a:avLst/>
          </a:prstGeom>
          <a:noFill/>
        </p:spPr>
        <p:txBody>
          <a:bodyPr wrap="square" rtlCol="0">
            <a:spAutoFit/>
          </a:bodyPr>
          <a:lstStyle/>
          <a:p>
            <a:pPr algn="ctr"/>
            <a:r>
              <a:rPr lang="en-GB"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a:t>
            </a:r>
            <a:endParaRPr lang="en-GB"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2" name="TextBox 61">
            <a:extLst>
              <a:ext uri="{FF2B5EF4-FFF2-40B4-BE49-F238E27FC236}">
                <a16:creationId xmlns:a16="http://schemas.microsoft.com/office/drawing/2014/main" id="{5A97063E-D71A-4F91-D6E6-E280CD41D1E3}"/>
              </a:ext>
              <a:ext uri="{C183D7F6-B498-43B3-948B-1728B52AA6E4}">
                <adec:decorative xmlns:adec="http://schemas.microsoft.com/office/drawing/2017/decorative" val="1"/>
              </a:ext>
            </a:extLst>
          </p:cNvPr>
          <p:cNvSpPr txBox="1"/>
          <p:nvPr/>
        </p:nvSpPr>
        <p:spPr>
          <a:xfrm>
            <a:off x="10114314" y="2393431"/>
            <a:ext cx="1785752" cy="369332"/>
          </a:xfrm>
          <a:prstGeom prst="rect">
            <a:avLst/>
          </a:prstGeom>
          <a:noFill/>
        </p:spPr>
        <p:txBody>
          <a:bodyPr wrap="square" rtlCol="0">
            <a:spAutoFit/>
          </a:bodyPr>
          <a:lstStyle/>
          <a:p>
            <a:pPr algn="ctr"/>
            <a:r>
              <a:rPr lang="en-GB"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LANCASTER</a:t>
            </a:r>
            <a:endParaRPr lang="en-GB"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5" name="Rectangle 64">
            <a:extLst>
              <a:ext uri="{FF2B5EF4-FFF2-40B4-BE49-F238E27FC236}">
                <a16:creationId xmlns:a16="http://schemas.microsoft.com/office/drawing/2014/main" id="{1D22BE26-482B-774E-74A2-B6B30C6D8EE4}"/>
              </a:ext>
              <a:ext uri="{C183D7F6-B498-43B3-948B-1728B52AA6E4}">
                <adec:decorative xmlns:adec="http://schemas.microsoft.com/office/drawing/2017/decorative" val="1"/>
              </a:ext>
            </a:extLst>
          </p:cNvPr>
          <p:cNvSpPr/>
          <p:nvPr/>
        </p:nvSpPr>
        <p:spPr>
          <a:xfrm>
            <a:off x="10117276" y="2344365"/>
            <a:ext cx="1660754" cy="45692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F4EF1DBB-3477-AF29-518A-3E0AE2636BE8}"/>
              </a:ext>
              <a:ext uri="{C183D7F6-B498-43B3-948B-1728B52AA6E4}">
                <adec:decorative xmlns:adec="http://schemas.microsoft.com/office/drawing/2017/decorative" val="1"/>
              </a:ext>
            </a:extLst>
          </p:cNvPr>
          <p:cNvSpPr/>
          <p:nvPr/>
        </p:nvSpPr>
        <p:spPr>
          <a:xfrm>
            <a:off x="336985" y="2337550"/>
            <a:ext cx="958162" cy="45692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2968AFB-B5EB-D477-E28E-618BBFDB9692}"/>
              </a:ext>
              <a:ext uri="{C183D7F6-B498-43B3-948B-1728B52AA6E4}">
                <adec:decorative xmlns:adec="http://schemas.microsoft.com/office/drawing/2017/decorative" val="1"/>
              </a:ext>
            </a:extLst>
          </p:cNvPr>
          <p:cNvSpPr/>
          <p:nvPr/>
        </p:nvSpPr>
        <p:spPr>
          <a:xfrm>
            <a:off x="10504157" y="313596"/>
            <a:ext cx="1307290" cy="120890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a:extLst>
              <a:ext uri="{FF2B5EF4-FFF2-40B4-BE49-F238E27FC236}">
                <a16:creationId xmlns:a16="http://schemas.microsoft.com/office/drawing/2014/main" id="{F672F552-613C-5181-0ED4-50E54DBD8F7F}"/>
              </a:ext>
              <a:ext uri="{C183D7F6-B498-43B3-948B-1728B52AA6E4}">
                <adec:decorative xmlns:adec="http://schemas.microsoft.com/office/drawing/2017/decorative" val="1"/>
              </a:ext>
            </a:extLst>
          </p:cNvPr>
          <p:cNvSpPr txBox="1"/>
          <p:nvPr/>
        </p:nvSpPr>
        <p:spPr>
          <a:xfrm>
            <a:off x="10571449" y="604817"/>
            <a:ext cx="1242730" cy="723275"/>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a:t>
            </a:r>
            <a:r>
              <a:rPr lang="en-GB" sz="1000" i="1">
                <a:effectLst/>
                <a:latin typeface="Georgia" panose="02040502050405020303" pitchFamily="18" charset="0"/>
              </a:rPr>
              <a:t>reigned</a:t>
            </a:r>
          </a:p>
          <a:p>
            <a:r>
              <a:rPr lang="en-GB" sz="1000" i="1">
                <a:latin typeface="Georgia" panose="02040502050405020303" pitchFamily="18" charset="0"/>
              </a:rPr>
              <a:t>       monarch</a:t>
            </a:r>
          </a:p>
          <a:p>
            <a:r>
              <a:rPr lang="en-GB" sz="1000" i="1">
                <a:latin typeface="Georgia" panose="02040502050405020303" pitchFamily="18" charset="0"/>
              </a:rPr>
              <a:t>       married</a:t>
            </a:r>
          </a:p>
          <a:p>
            <a:r>
              <a:rPr lang="en-GB" sz="1000" i="1">
                <a:latin typeface="Georgia" panose="02040502050405020303" pitchFamily="18" charset="0"/>
              </a:rPr>
              <a:t>       line of descent </a:t>
            </a:r>
          </a:p>
        </p:txBody>
      </p:sp>
      <p:sp>
        <p:nvSpPr>
          <p:cNvPr id="79" name="TextBox 78">
            <a:extLst>
              <a:ext uri="{FF2B5EF4-FFF2-40B4-BE49-F238E27FC236}">
                <a16:creationId xmlns:a16="http://schemas.microsoft.com/office/drawing/2014/main" id="{C54ADE9C-E434-2CAA-6B69-C24B53039A50}"/>
              </a:ext>
              <a:ext uri="{C183D7F6-B498-43B3-948B-1728B52AA6E4}">
                <adec:decorative xmlns:adec="http://schemas.microsoft.com/office/drawing/2017/decorative" val="1"/>
              </a:ext>
            </a:extLst>
          </p:cNvPr>
          <p:cNvSpPr txBox="1"/>
          <p:nvPr/>
        </p:nvSpPr>
        <p:spPr>
          <a:xfrm>
            <a:off x="10568717" y="407593"/>
            <a:ext cx="52812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80" name="Straight Connector 79">
            <a:extLst>
              <a:ext uri="{FF2B5EF4-FFF2-40B4-BE49-F238E27FC236}">
                <a16:creationId xmlns:a16="http://schemas.microsoft.com/office/drawing/2014/main" id="{02B651BE-E81D-6B65-EA46-A144F1E6B846}"/>
              </a:ext>
              <a:ext uri="{C183D7F6-B498-43B3-948B-1728B52AA6E4}">
                <adec:decorative xmlns:adec="http://schemas.microsoft.com/office/drawing/2017/decorative" val="1"/>
              </a:ext>
            </a:extLst>
          </p:cNvPr>
          <p:cNvCxnSpPr>
            <a:cxnSpLocks/>
          </p:cNvCxnSpPr>
          <p:nvPr/>
        </p:nvCxnSpPr>
        <p:spPr>
          <a:xfrm>
            <a:off x="10643084" y="1209370"/>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pic>
        <p:nvPicPr>
          <p:cNvPr id="90" name="Picture 89">
            <a:extLst>
              <a:ext uri="{FF2B5EF4-FFF2-40B4-BE49-F238E27FC236}">
                <a16:creationId xmlns:a16="http://schemas.microsoft.com/office/drawing/2014/main" id="{C110CB45-1778-B6D5-B0B6-A7665B001D19}"/>
              </a:ext>
              <a:ext uri="{C183D7F6-B498-43B3-948B-1728B52AA6E4}">
                <adec:decorative xmlns:adec="http://schemas.microsoft.com/office/drawing/2017/decorative" val="1"/>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10539416" y="706358"/>
            <a:ext cx="353153" cy="353153"/>
          </a:xfrm>
          <a:prstGeom prst="rect">
            <a:avLst/>
          </a:prstGeom>
        </p:spPr>
      </p:pic>
      <p:cxnSp>
        <p:nvCxnSpPr>
          <p:cNvPr id="91" name="Straight Connector 90">
            <a:extLst>
              <a:ext uri="{FF2B5EF4-FFF2-40B4-BE49-F238E27FC236}">
                <a16:creationId xmlns:a16="http://schemas.microsoft.com/office/drawing/2014/main" id="{8CFC38E3-7704-E611-4956-B0EF6CC47FB9}"/>
              </a:ext>
              <a:ext uri="{C183D7F6-B498-43B3-948B-1728B52AA6E4}">
                <adec:decorative xmlns:adec="http://schemas.microsoft.com/office/drawing/2017/decorative" val="1"/>
              </a:ext>
            </a:extLst>
          </p:cNvPr>
          <p:cNvCxnSpPr>
            <a:cxnSpLocks/>
          </p:cNvCxnSpPr>
          <p:nvPr/>
        </p:nvCxnSpPr>
        <p:spPr>
          <a:xfrm>
            <a:off x="10646514" y="103296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444A0A5-0A56-945A-5B55-085856CF8A3E}"/>
              </a:ext>
              <a:ext uri="{C183D7F6-B498-43B3-948B-1728B52AA6E4}">
                <adec:decorative xmlns:adec="http://schemas.microsoft.com/office/drawing/2017/decorative" val="1"/>
              </a:ext>
            </a:extLst>
          </p:cNvPr>
          <p:cNvCxnSpPr>
            <a:cxnSpLocks/>
          </p:cNvCxnSpPr>
          <p:nvPr/>
        </p:nvCxnSpPr>
        <p:spPr>
          <a:xfrm>
            <a:off x="10646514" y="10845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155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09803"/>
            <a:ext cx="4594079"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 &amp; LANCASTER </a:t>
            </a:r>
          </a:p>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5532517" y="113364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a:t>
            </a:r>
            <a:r>
              <a:rPr lang="en-GB" sz="1000">
                <a:solidFill>
                  <a:srgbClr val="9D691F"/>
                </a:solidFill>
                <a:effectLst/>
                <a:latin typeface="Georgia" panose="02040502050405020303" pitchFamily="18" charset="0"/>
              </a:rPr>
              <a:t> III</a:t>
            </a:r>
          </a:p>
        </p:txBody>
      </p:sp>
      <p:sp>
        <p:nvSpPr>
          <p:cNvPr id="10" name="TextBox 9">
            <a:extLst>
              <a:ext uri="{FF2B5EF4-FFF2-40B4-BE49-F238E27FC236}">
                <a16:creationId xmlns:a16="http://schemas.microsoft.com/office/drawing/2014/main" id="{231B0AEC-72B4-D63D-8946-46C6799CE0E1}"/>
              </a:ext>
              <a:ext uri="{C183D7F6-B498-43B3-948B-1728B52AA6E4}">
                <adec:decorative xmlns:adec="http://schemas.microsoft.com/office/drawing/2017/decorative" val="1"/>
              </a:ext>
            </a:extLst>
          </p:cNvPr>
          <p:cNvSpPr txBox="1"/>
          <p:nvPr/>
        </p:nvSpPr>
        <p:spPr>
          <a:xfrm>
            <a:off x="8683747" y="4641418"/>
            <a:ext cx="1147956"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WESTMINSTER</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36814" y="1028207"/>
            <a:ext cx="408100" cy="408100"/>
          </a:xfrm>
          <a:prstGeom prst="rect">
            <a:avLst/>
          </a:prstGeom>
        </p:spPr>
      </p:pic>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79384" y="1562985"/>
            <a:ext cx="0" cy="741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8145169" y="3060000"/>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786882" y="3727986"/>
            <a:ext cx="408100" cy="408100"/>
          </a:xfrm>
          <a:prstGeom prst="rect">
            <a:avLst/>
          </a:prstGeom>
        </p:spPr>
      </p:pic>
      <p:sp>
        <p:nvSpPr>
          <p:cNvPr id="24" name="Oval 23">
            <a:extLst>
              <a:ext uri="{FF2B5EF4-FFF2-40B4-BE49-F238E27FC236}">
                <a16:creationId xmlns:a16="http://schemas.microsoft.com/office/drawing/2014/main" id="{1AA9D635-404D-8758-69BE-505436BCB741}"/>
              </a:ext>
              <a:ext uri="{C183D7F6-B498-43B3-948B-1728B52AA6E4}">
                <adec:decorative xmlns:adec="http://schemas.microsoft.com/office/drawing/2017/decorative" val="1"/>
              </a:ext>
            </a:extLst>
          </p:cNvPr>
          <p:cNvSpPr/>
          <p:nvPr/>
        </p:nvSpPr>
        <p:spPr>
          <a:xfrm>
            <a:off x="5986636" y="365326"/>
            <a:ext cx="590400"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D6C3DF0-95D8-E399-EF59-CDFA1BA0D24E}"/>
              </a:ext>
              <a:ext uri="{C183D7F6-B498-43B3-948B-1728B52AA6E4}">
                <adec:decorative xmlns:adec="http://schemas.microsoft.com/office/drawing/2017/decorative" val="1"/>
              </a:ext>
            </a:extLst>
          </p:cNvPr>
          <p:cNvSpPr txBox="1"/>
          <p:nvPr/>
        </p:nvSpPr>
        <p:spPr>
          <a:xfrm>
            <a:off x="8254621" y="1329254"/>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JOHN</a:t>
            </a:r>
            <a:br>
              <a:rPr lang="en-GB" sz="1000">
                <a:latin typeface="Georgia"/>
              </a:rPr>
            </a:br>
            <a:r>
              <a:rPr lang="en-GB" sz="1000">
                <a:latin typeface="Georgia"/>
              </a:rPr>
              <a:t>OF GAUNT</a:t>
            </a:r>
            <a:endParaRPr lang="en-GB" sz="1000">
              <a:effectLst/>
              <a:latin typeface="Georgia"/>
            </a:endParaRPr>
          </a:p>
        </p:txBody>
      </p:sp>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2985773" y="1475807"/>
            <a:ext cx="1501588"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LIONEL</a:t>
            </a:r>
          </a:p>
        </p:txBody>
      </p:sp>
      <p:sp>
        <p:nvSpPr>
          <p:cNvPr id="45" name="TextBox 44">
            <a:extLst>
              <a:ext uri="{FF2B5EF4-FFF2-40B4-BE49-F238E27FC236}">
                <a16:creationId xmlns:a16="http://schemas.microsoft.com/office/drawing/2014/main" id="{E893ECFB-AA27-13F0-D6D6-9C1C2CA380ED}"/>
              </a:ext>
              <a:ext uri="{C183D7F6-B498-43B3-948B-1728B52AA6E4}">
                <adec:decorative xmlns:adec="http://schemas.microsoft.com/office/drawing/2017/decorative" val="1"/>
              </a:ext>
            </a:extLst>
          </p:cNvPr>
          <p:cNvSpPr txBox="1"/>
          <p:nvPr/>
        </p:nvSpPr>
        <p:spPr>
          <a:xfrm>
            <a:off x="2951955" y="2191640"/>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RICHARD</a:t>
            </a:r>
            <a:br>
              <a:rPr lang="en-GB" sz="1000">
                <a:latin typeface="Georgia"/>
              </a:rPr>
            </a:br>
            <a:r>
              <a:rPr lang="en-GB" sz="1000">
                <a:latin typeface="Georgia"/>
              </a:rPr>
              <a:t>DUKE</a:t>
            </a:r>
            <a:r>
              <a:rPr lang="en-GB" sz="1000">
                <a:effectLst/>
                <a:latin typeface="Georgia"/>
              </a:rPr>
              <a:t> OF YORK</a:t>
            </a:r>
          </a:p>
        </p:txBody>
      </p:sp>
      <p:sp>
        <p:nvSpPr>
          <p:cNvPr id="46" name="TextBox 45">
            <a:extLst>
              <a:ext uri="{FF2B5EF4-FFF2-40B4-BE49-F238E27FC236}">
                <a16:creationId xmlns:a16="http://schemas.microsoft.com/office/drawing/2014/main" id="{B2D470EE-97F3-CBAD-4881-173DE23E72DC}"/>
              </a:ext>
              <a:ext uri="{C183D7F6-B498-43B3-948B-1728B52AA6E4}">
                <adec:decorative xmlns:adec="http://schemas.microsoft.com/office/drawing/2017/decorative" val="1"/>
              </a:ext>
            </a:extLst>
          </p:cNvPr>
          <p:cNvSpPr txBox="1"/>
          <p:nvPr/>
        </p:nvSpPr>
        <p:spPr>
          <a:xfrm>
            <a:off x="8279027" y="219188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a:t>
            </a:r>
            <a:endParaRPr lang="en-GB" sz="1000">
              <a:solidFill>
                <a:srgbClr val="9D691F"/>
              </a:solidFill>
              <a:effectLst/>
              <a:latin typeface="Georgia" panose="02040502050405020303" pitchFamily="18" charset="0"/>
            </a:endParaRP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283650" y="2076943"/>
            <a:ext cx="408100" cy="408100"/>
          </a:xfrm>
          <a:prstGeom prst="rect">
            <a:avLst/>
          </a:prstGeom>
        </p:spPr>
      </p:pic>
      <p:sp>
        <p:nvSpPr>
          <p:cNvPr id="48" name="TextBox 47">
            <a:extLst>
              <a:ext uri="{FF2B5EF4-FFF2-40B4-BE49-F238E27FC236}">
                <a16:creationId xmlns:a16="http://schemas.microsoft.com/office/drawing/2014/main" id="{8930A78A-88F0-03FC-3BAD-46B6E22484BE}"/>
              </a:ext>
              <a:ext uri="{C183D7F6-B498-43B3-948B-1728B52AA6E4}">
                <adec:decorative xmlns:adec="http://schemas.microsoft.com/office/drawing/2017/decorative" val="1"/>
              </a:ext>
            </a:extLst>
          </p:cNvPr>
          <p:cNvSpPr txBox="1"/>
          <p:nvPr/>
        </p:nvSpPr>
        <p:spPr>
          <a:xfrm>
            <a:off x="7688842" y="384301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a:t>
            </a:r>
            <a:endParaRPr lang="en-GB" sz="1000">
              <a:solidFill>
                <a:srgbClr val="9D691F"/>
              </a:solidFill>
              <a:effectLst/>
              <a:latin typeface="Georgia" panose="02040502050405020303" pitchFamily="18" charset="0"/>
            </a:endParaRPr>
          </a:p>
        </p:txBody>
      </p:sp>
      <p:pic>
        <p:nvPicPr>
          <p:cNvPr id="49" name="Picture 48">
            <a:extLst>
              <a:ext uri="{FF2B5EF4-FFF2-40B4-BE49-F238E27FC236}">
                <a16:creationId xmlns:a16="http://schemas.microsoft.com/office/drawing/2014/main" id="{2CB52B38-B13F-C4DA-9FBF-9EDDA282D52A}"/>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11224" y="3730003"/>
            <a:ext cx="408100" cy="408100"/>
          </a:xfrm>
          <a:prstGeom prst="rect">
            <a:avLst/>
          </a:prstGeom>
        </p:spPr>
      </p:pic>
      <p:sp>
        <p:nvSpPr>
          <p:cNvPr id="55" name="TextBox 54">
            <a:extLst>
              <a:ext uri="{FF2B5EF4-FFF2-40B4-BE49-F238E27FC236}">
                <a16:creationId xmlns:a16="http://schemas.microsoft.com/office/drawing/2014/main" id="{82FE9FD4-AB99-F71C-C47D-F9204E8F325E}"/>
              </a:ext>
              <a:ext uri="{C183D7F6-B498-43B3-948B-1728B52AA6E4}">
                <adec:decorative xmlns:adec="http://schemas.microsoft.com/office/drawing/2017/decorative" val="1"/>
              </a:ext>
            </a:extLst>
          </p:cNvPr>
          <p:cNvSpPr txBox="1"/>
          <p:nvPr/>
        </p:nvSpPr>
        <p:spPr>
          <a:xfrm>
            <a:off x="5883182" y="3838869"/>
            <a:ext cx="1108277"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RICHARD III</a:t>
            </a:r>
          </a:p>
        </p:txBody>
      </p:sp>
      <p:sp>
        <p:nvSpPr>
          <p:cNvPr id="53" name="TextBox 52">
            <a:extLst>
              <a:ext uri="{FF2B5EF4-FFF2-40B4-BE49-F238E27FC236}">
                <a16:creationId xmlns:a16="http://schemas.microsoft.com/office/drawing/2014/main" id="{63D6C3CF-EE70-76E1-EA52-5D793953CF21}"/>
              </a:ext>
              <a:ext uri="{C183D7F6-B498-43B3-948B-1728B52AA6E4}">
                <adec:decorative xmlns:adec="http://schemas.microsoft.com/office/drawing/2017/decorative" val="1"/>
              </a:ext>
            </a:extLst>
          </p:cNvPr>
          <p:cNvSpPr txBox="1"/>
          <p:nvPr/>
        </p:nvSpPr>
        <p:spPr>
          <a:xfrm>
            <a:off x="5691015" y="4439939"/>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MIDDLEHAM</a:t>
            </a:r>
          </a:p>
        </p:txBody>
      </p:sp>
      <p:sp>
        <p:nvSpPr>
          <p:cNvPr id="54" name="TextBox 53">
            <a:extLst>
              <a:ext uri="{FF2B5EF4-FFF2-40B4-BE49-F238E27FC236}">
                <a16:creationId xmlns:a16="http://schemas.microsoft.com/office/drawing/2014/main" id="{7D329E5E-F830-CCA9-EC43-19DAA13BDBEC}"/>
              </a:ext>
              <a:ext uri="{C183D7F6-B498-43B3-948B-1728B52AA6E4}">
                <adec:decorative xmlns:adec="http://schemas.microsoft.com/office/drawing/2017/decorative" val="1"/>
              </a:ext>
            </a:extLst>
          </p:cNvPr>
          <p:cNvSpPr txBox="1"/>
          <p:nvPr/>
        </p:nvSpPr>
        <p:spPr>
          <a:xfrm>
            <a:off x="3802566" y="4441727"/>
            <a:ext cx="1583791"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a:t>
            </a:r>
            <a:r>
              <a:rPr lang="en-GB" sz="1000">
                <a:effectLst/>
                <a:latin typeface="Georgia"/>
              </a:rPr>
              <a:t> OF WARWICK</a:t>
            </a:r>
          </a:p>
        </p:txBody>
      </p:sp>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012298" y="3841925"/>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EDWARD IV</a:t>
            </a:r>
          </a:p>
        </p:txBody>
      </p:sp>
      <p:sp>
        <p:nvSpPr>
          <p:cNvPr id="59" name="TextBox 58">
            <a:extLst>
              <a:ext uri="{FF2B5EF4-FFF2-40B4-BE49-F238E27FC236}">
                <a16:creationId xmlns:a16="http://schemas.microsoft.com/office/drawing/2014/main" id="{695BAF38-01E0-7D1C-A1C4-A02EE5E5A900}"/>
              </a:ext>
              <a:ext uri="{C183D7F6-B498-43B3-948B-1728B52AA6E4}">
                <adec:decorative xmlns:adec="http://schemas.microsoft.com/office/drawing/2017/decorative" val="1"/>
              </a:ext>
            </a:extLst>
          </p:cNvPr>
          <p:cNvSpPr txBox="1"/>
          <p:nvPr/>
        </p:nvSpPr>
        <p:spPr>
          <a:xfrm>
            <a:off x="452513" y="3837182"/>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ELIZABETH </a:t>
            </a:r>
            <a:r>
              <a:rPr lang="en-GB" sz="1000">
                <a:solidFill>
                  <a:srgbClr val="9D691F"/>
                </a:solidFill>
                <a:latin typeface="Georgia" panose="02040502050405020303" pitchFamily="18" charset="0"/>
              </a:rPr>
              <a:t>WOODVILLE</a:t>
            </a:r>
            <a:endParaRPr lang="en-GB" sz="1000">
              <a:solidFill>
                <a:srgbClr val="9D691F"/>
              </a:solidFill>
              <a:effectLst/>
              <a:latin typeface="Georgia" panose="02040502050405020303" pitchFamily="18" charset="0"/>
            </a:endParaRPr>
          </a:p>
        </p:txBody>
      </p:sp>
      <p:sp>
        <p:nvSpPr>
          <p:cNvPr id="60" name="TextBox 59">
            <a:extLst>
              <a:ext uri="{FF2B5EF4-FFF2-40B4-BE49-F238E27FC236}">
                <a16:creationId xmlns:a16="http://schemas.microsoft.com/office/drawing/2014/main" id="{2CD0F5A8-996C-6719-98F3-D75C5D06EA4A}"/>
              </a:ext>
              <a:ext uri="{C183D7F6-B498-43B3-948B-1728B52AA6E4}">
                <adec:decorative xmlns:adec="http://schemas.microsoft.com/office/drawing/2017/decorative" val="1"/>
              </a:ext>
            </a:extLst>
          </p:cNvPr>
          <p:cNvSpPr txBox="1"/>
          <p:nvPr/>
        </p:nvSpPr>
        <p:spPr>
          <a:xfrm>
            <a:off x="3837778" y="3839476"/>
            <a:ext cx="1492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GEORGE</a:t>
            </a:r>
            <a:br>
              <a:rPr lang="en-GB" sz="1000">
                <a:latin typeface="Georgia"/>
              </a:rPr>
            </a:br>
            <a:r>
              <a:rPr lang="en-GB" sz="1000">
                <a:latin typeface="Georgia"/>
              </a:rPr>
              <a:t>DUKE OF CLARENCE</a:t>
            </a:r>
            <a:endParaRPr lang="en-GB" sz="1000">
              <a:effectLst/>
              <a:latin typeface="Georgia"/>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4155163" y="1637085"/>
            <a:ext cx="4321175"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5787F4B-1D42-74CD-B335-B7DE0DEBFCB8}"/>
              </a:ext>
              <a:ext uri="{C183D7F6-B498-43B3-948B-1728B52AA6E4}">
                <adec:decorative xmlns:adec="http://schemas.microsoft.com/office/drawing/2017/decorative" val="1"/>
              </a:ext>
            </a:extLst>
          </p:cNvPr>
          <p:cNvSpPr txBox="1"/>
          <p:nvPr/>
        </p:nvSpPr>
        <p:spPr>
          <a:xfrm>
            <a:off x="9146717" y="3839038"/>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MARGARET</a:t>
            </a:r>
            <a:br>
              <a:rPr lang="en-GB" sz="1000">
                <a:solidFill>
                  <a:srgbClr val="9D691F"/>
                </a:solidFill>
                <a:latin typeface="Georgia"/>
              </a:rPr>
            </a:br>
            <a:r>
              <a:rPr lang="en-GB" sz="1000">
                <a:solidFill>
                  <a:srgbClr val="9D691F"/>
                </a:solidFill>
                <a:latin typeface="Georgia"/>
              </a:rPr>
              <a:t>OF ANJOU</a:t>
            </a:r>
            <a:endParaRPr lang="en-GB" sz="1000">
              <a:solidFill>
                <a:srgbClr val="9D691F"/>
              </a:solidFill>
              <a:effectLst/>
              <a:latin typeface="Georgia"/>
            </a:endParaRPr>
          </a:p>
        </p:txBody>
      </p:sp>
      <p:cxnSp>
        <p:nvCxnSpPr>
          <p:cNvPr id="32" name="Straight Connector 31">
            <a:extLst>
              <a:ext uri="{FF2B5EF4-FFF2-40B4-BE49-F238E27FC236}">
                <a16:creationId xmlns:a16="http://schemas.microsoft.com/office/drawing/2014/main" id="{ECD855CD-DA71-69E0-A1D2-6B53F094504D}"/>
              </a:ext>
              <a:ext uri="{C183D7F6-B498-43B3-948B-1728B52AA6E4}">
                <adec:decorative xmlns:adec="http://schemas.microsoft.com/office/drawing/2017/decorative" val="1"/>
              </a:ext>
            </a:extLst>
          </p:cNvPr>
          <p:cNvCxnSpPr>
            <a:cxnSpLocks/>
          </p:cNvCxnSpPr>
          <p:nvPr/>
        </p:nvCxnSpPr>
        <p:spPr>
          <a:xfrm>
            <a:off x="2743380" y="2919927"/>
            <a:ext cx="3684547" cy="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926801" y="3065994"/>
            <a:ext cx="588935" cy="748800"/>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2452727" y="3063487"/>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6133460" y="3061864"/>
            <a:ext cx="588935" cy="748800"/>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9C738940-E7B3-BB3E-D469-986BDF4FEA78}"/>
              </a:ext>
              <a:ext uri="{C183D7F6-B498-43B3-948B-1728B52AA6E4}">
                <adec:decorative xmlns:adec="http://schemas.microsoft.com/office/drawing/2017/decorative" val="1"/>
              </a:ext>
            </a:extLst>
          </p:cNvPr>
          <p:cNvCxnSpPr>
            <a:cxnSpLocks/>
          </p:cNvCxnSpPr>
          <p:nvPr/>
        </p:nvCxnSpPr>
        <p:spPr>
          <a:xfrm>
            <a:off x="9015974" y="1900268"/>
            <a:ext cx="0" cy="248123"/>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0DC7287-3FF9-7AD2-4016-D3B65832B393}"/>
              </a:ext>
              <a:ext uri="{C183D7F6-B498-43B3-948B-1728B52AA6E4}">
                <adec:decorative xmlns:adec="http://schemas.microsoft.com/office/drawing/2017/decorative" val="1"/>
              </a:ext>
            </a:extLst>
          </p:cNvPr>
          <p:cNvCxnSpPr>
            <a:cxnSpLocks/>
          </p:cNvCxnSpPr>
          <p:nvPr/>
        </p:nvCxnSpPr>
        <p:spPr>
          <a:xfrm>
            <a:off x="9015974" y="2608239"/>
            <a:ext cx="0" cy="3159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5E27AE6-A8E5-7ED4-FFBB-B6E7A998C145}"/>
              </a:ext>
              <a:ext uri="{C183D7F6-B498-43B3-948B-1728B52AA6E4}">
                <adec:decorative xmlns:adec="http://schemas.microsoft.com/office/drawing/2017/decorative" val="1"/>
              </a:ext>
            </a:extLst>
          </p:cNvPr>
          <p:cNvCxnSpPr>
            <a:cxnSpLocks/>
          </p:cNvCxnSpPr>
          <p:nvPr/>
        </p:nvCxnSpPr>
        <p:spPr>
          <a:xfrm>
            <a:off x="8424206"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7506F7A4-9EFA-CFF8-5DA2-FAC9DE3C3096}"/>
              </a:ext>
              <a:ext uri="{C183D7F6-B498-43B3-948B-1728B52AA6E4}">
                <adec:decorative xmlns:adec="http://schemas.microsoft.com/office/drawing/2017/decorative" val="1"/>
              </a:ext>
            </a:extLst>
          </p:cNvPr>
          <p:cNvCxnSpPr>
            <a:cxnSpLocks/>
          </p:cNvCxnSpPr>
          <p:nvPr/>
        </p:nvCxnSpPr>
        <p:spPr>
          <a:xfrm>
            <a:off x="8421259" y="2919927"/>
            <a:ext cx="600857"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14E1F83-B861-1369-FD24-B00F93865040}"/>
              </a:ext>
              <a:ext uri="{C183D7F6-B498-43B3-948B-1728B52AA6E4}">
                <adec:decorative xmlns:adec="http://schemas.microsoft.com/office/drawing/2017/decorative" val="1"/>
              </a:ext>
            </a:extLst>
          </p:cNvPr>
          <p:cNvCxnSpPr>
            <a:cxnSpLocks/>
          </p:cNvCxnSpPr>
          <p:nvPr/>
        </p:nvCxnSpPr>
        <p:spPr>
          <a:xfrm>
            <a:off x="9176438"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9176438" y="40848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609511" y="3068213"/>
            <a:ext cx="576000"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C2E2E2CD-C34E-96C2-E4F6-72A0B040F21C}"/>
              </a:ext>
              <a:ext uri="{C183D7F6-B498-43B3-948B-1728B52AA6E4}">
                <adec:decorative xmlns:adec="http://schemas.microsoft.com/office/drawing/2017/decorative" val="1"/>
              </a:ext>
            </a:extLst>
          </p:cNvPr>
          <p:cNvCxnSpPr>
            <a:cxnSpLocks/>
          </p:cNvCxnSpPr>
          <p:nvPr/>
        </p:nvCxnSpPr>
        <p:spPr>
          <a:xfrm>
            <a:off x="9250093" y="4176670"/>
            <a:ext cx="0" cy="4332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19" name="Picture 118">
            <a:extLst>
              <a:ext uri="{FF2B5EF4-FFF2-40B4-BE49-F238E27FC236}">
                <a16:creationId xmlns:a16="http://schemas.microsoft.com/office/drawing/2014/main" id="{9BC2AF17-10F9-03D4-752E-9D431233BB9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06655" y="3728840"/>
            <a:ext cx="408100" cy="408100"/>
          </a:xfrm>
          <a:prstGeom prst="rect">
            <a:avLst/>
          </a:prstGeom>
        </p:spPr>
      </p:pic>
      <p:cxnSp>
        <p:nvCxnSpPr>
          <p:cNvPr id="126" name="Straight Connector 125">
            <a:extLst>
              <a:ext uri="{FF2B5EF4-FFF2-40B4-BE49-F238E27FC236}">
                <a16:creationId xmlns:a16="http://schemas.microsoft.com/office/drawing/2014/main" id="{04345F92-E6BD-8095-21FE-B3A350F4DFE6}"/>
              </a:ext>
              <a:ext uri="{C183D7F6-B498-43B3-948B-1728B52AA6E4}">
                <adec:decorative xmlns:adec="http://schemas.microsoft.com/office/drawing/2017/decorative" val="1"/>
              </a:ext>
            </a:extLst>
          </p:cNvPr>
          <p:cNvCxnSpPr>
            <a:cxnSpLocks/>
          </p:cNvCxnSpPr>
          <p:nvPr/>
        </p:nvCxnSpPr>
        <p:spPr>
          <a:xfrm>
            <a:off x="3701373" y="1900268"/>
            <a:ext cx="0" cy="29975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C3DA1FA-FA88-85CD-A80E-B1FBF0E4F513}"/>
              </a:ext>
              <a:ext uri="{C183D7F6-B498-43B3-948B-1728B52AA6E4}">
                <adec:decorative xmlns:adec="http://schemas.microsoft.com/office/drawing/2017/decorative" val="1"/>
              </a:ext>
            </a:extLst>
          </p:cNvPr>
          <p:cNvCxnSpPr>
            <a:cxnSpLocks/>
          </p:cNvCxnSpPr>
          <p:nvPr/>
        </p:nvCxnSpPr>
        <p:spPr>
          <a:xfrm>
            <a:off x="6424752"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37" name="Picture 136">
            <a:extLst>
              <a:ext uri="{FF2B5EF4-FFF2-40B4-BE49-F238E27FC236}">
                <a16:creationId xmlns:a16="http://schemas.microsoft.com/office/drawing/2014/main" id="{88544DD5-8D50-C4F0-531A-8F7363FD2B7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140441" y="3731199"/>
            <a:ext cx="408100" cy="408100"/>
          </a:xfrm>
          <a:prstGeom prst="rect">
            <a:avLst/>
          </a:prstGeom>
        </p:spPr>
      </p:pic>
      <p:cxnSp>
        <p:nvCxnSpPr>
          <p:cNvPr id="139" name="Straight Connector 138">
            <a:extLst>
              <a:ext uri="{FF2B5EF4-FFF2-40B4-BE49-F238E27FC236}">
                <a16:creationId xmlns:a16="http://schemas.microsoft.com/office/drawing/2014/main" id="{68E78721-F25A-E030-AD4E-04A9CD9DDAD5}"/>
              </a:ext>
              <a:ext uri="{C183D7F6-B498-43B3-948B-1728B52AA6E4}">
                <adec:decorative xmlns:adec="http://schemas.microsoft.com/office/drawing/2017/decorative" val="1"/>
              </a:ext>
            </a:extLst>
          </p:cNvPr>
          <p:cNvCxnSpPr>
            <a:cxnSpLocks/>
          </p:cNvCxnSpPr>
          <p:nvPr/>
        </p:nvCxnSpPr>
        <p:spPr>
          <a:xfrm>
            <a:off x="2749730"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668F9B6-E60C-8371-CF39-FC39CEDCDB6C}"/>
              </a:ext>
              <a:ext uri="{C183D7F6-B498-43B3-948B-1728B52AA6E4}">
                <adec:decorative xmlns:adec="http://schemas.microsoft.com/office/drawing/2017/decorative" val="1"/>
              </a:ext>
            </a:extLst>
          </p:cNvPr>
          <p:cNvCxnSpPr>
            <a:cxnSpLocks/>
          </p:cNvCxnSpPr>
          <p:nvPr/>
        </p:nvCxnSpPr>
        <p:spPr>
          <a:xfrm>
            <a:off x="4574630" y="2919927"/>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60D2DD62-496D-1D35-A8AB-724E6B95CA64}"/>
              </a:ext>
              <a:ext uri="{C183D7F6-B498-43B3-948B-1728B52AA6E4}">
                <adec:decorative xmlns:adec="http://schemas.microsoft.com/office/drawing/2017/decorative" val="1"/>
              </a:ext>
            </a:extLst>
          </p:cNvPr>
          <p:cNvCxnSpPr>
            <a:cxnSpLocks/>
            <a:stCxn id="64" idx="2"/>
          </p:cNvCxnSpPr>
          <p:nvPr/>
        </p:nvCxnSpPr>
        <p:spPr>
          <a:xfrm>
            <a:off x="3702749" y="2740821"/>
            <a:ext cx="0" cy="1833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43" name="Picture 142">
            <a:extLst>
              <a:ext uri="{FF2B5EF4-FFF2-40B4-BE49-F238E27FC236}">
                <a16:creationId xmlns:a16="http://schemas.microsoft.com/office/drawing/2014/main" id="{C03EF61D-8549-7027-9158-FEBFA7D15956}"/>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67782" y="3727652"/>
            <a:ext cx="408100" cy="408100"/>
          </a:xfrm>
          <a:prstGeom prst="rect">
            <a:avLst/>
          </a:prstGeom>
        </p:spPr>
      </p:pic>
      <p:cxnSp>
        <p:nvCxnSpPr>
          <p:cNvPr id="144" name="Straight Connector 143">
            <a:extLst>
              <a:ext uri="{FF2B5EF4-FFF2-40B4-BE49-F238E27FC236}">
                <a16:creationId xmlns:a16="http://schemas.microsoft.com/office/drawing/2014/main" id="{34EE8102-AA07-15C6-458D-969AB2D2D448}"/>
              </a:ext>
              <a:ext uri="{C183D7F6-B498-43B3-948B-1728B52AA6E4}">
                <adec:decorative xmlns:adec="http://schemas.microsoft.com/office/drawing/2017/decorative" val="1"/>
              </a:ext>
            </a:extLst>
          </p:cNvPr>
          <p:cNvCxnSpPr>
            <a:cxnSpLocks/>
          </p:cNvCxnSpPr>
          <p:nvPr/>
        </p:nvCxnSpPr>
        <p:spPr>
          <a:xfrm>
            <a:off x="1990036"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54EF56F8-CA18-02D3-6264-1FC913670C8B}"/>
              </a:ext>
              <a:ext uri="{C183D7F6-B498-43B3-948B-1728B52AA6E4}">
                <adec:decorative xmlns:adec="http://schemas.microsoft.com/office/drawing/2017/decorative" val="1"/>
              </a:ext>
            </a:extLst>
          </p:cNvPr>
          <p:cNvCxnSpPr>
            <a:cxnSpLocks/>
          </p:cNvCxnSpPr>
          <p:nvPr/>
        </p:nvCxnSpPr>
        <p:spPr>
          <a:xfrm>
            <a:off x="1990036" y="40848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7BB1DD42-5FB9-93A1-9F93-77F6C97AFBF7}"/>
              </a:ext>
              <a:ext uri="{C183D7F6-B498-43B3-948B-1728B52AA6E4}">
                <adec:decorative xmlns:adec="http://schemas.microsoft.com/office/drawing/2017/decorative" val="1"/>
              </a:ext>
            </a:extLst>
          </p:cNvPr>
          <p:cNvCxnSpPr>
            <a:cxnSpLocks/>
          </p:cNvCxnSpPr>
          <p:nvPr/>
        </p:nvCxnSpPr>
        <p:spPr>
          <a:xfrm>
            <a:off x="6427927" y="4217015"/>
            <a:ext cx="0" cy="246432"/>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964EFC5C-C95D-8141-16DF-DD6B7FFDC8E4}"/>
              </a:ext>
              <a:ext uri="{C183D7F6-B498-43B3-948B-1728B52AA6E4}">
                <adec:decorative xmlns:adec="http://schemas.microsoft.com/office/drawing/2017/decorative" val="1"/>
              </a:ext>
            </a:extLst>
          </p:cNvPr>
          <p:cNvCxnSpPr>
            <a:cxnSpLocks/>
          </p:cNvCxnSpPr>
          <p:nvPr/>
        </p:nvCxnSpPr>
        <p:spPr>
          <a:xfrm>
            <a:off x="4566438" y="4356811"/>
            <a:ext cx="0" cy="10256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271261" y="3061220"/>
            <a:ext cx="590400" cy="752400"/>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DC86E7F6-CBD1-5BFA-52BC-16CDBEF2EC7A}"/>
              </a:ext>
              <a:ext uri="{C183D7F6-B498-43B3-948B-1728B52AA6E4}">
                <adec:decorative xmlns:adec="http://schemas.microsoft.com/office/drawing/2017/decorative" val="1"/>
              </a:ext>
            </a:extLst>
          </p:cNvPr>
          <p:cNvSpPr txBox="1"/>
          <p:nvPr/>
        </p:nvSpPr>
        <p:spPr>
          <a:xfrm>
            <a:off x="456326" y="414594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1437-92</a:t>
            </a:r>
            <a:br>
              <a:rPr lang="en-GB" sz="900">
                <a:latin typeface="Georgia"/>
              </a:rPr>
            </a:br>
            <a:r>
              <a:rPr lang="en-GB" sz="900" i="1">
                <a:latin typeface="Georgia"/>
              </a:rPr>
              <a:t>(r</a:t>
            </a:r>
            <a:r>
              <a:rPr lang="en-GB" sz="900" i="1">
                <a:effectLst/>
                <a:latin typeface="Georgia"/>
              </a:rPr>
              <a:t>. 1464-70 &amp; 1471-83)</a:t>
            </a:r>
          </a:p>
        </p:txBody>
      </p:sp>
      <p:sp>
        <p:nvSpPr>
          <p:cNvPr id="40" name="TextBox 39">
            <a:extLst>
              <a:ext uri="{FF2B5EF4-FFF2-40B4-BE49-F238E27FC236}">
                <a16:creationId xmlns:a16="http://schemas.microsoft.com/office/drawing/2014/main" id="{89DDCFC6-B84E-F2B7-BE49-F5788694DF68}"/>
              </a:ext>
              <a:ext uri="{C183D7F6-B498-43B3-948B-1728B52AA6E4}">
                <adec:decorative xmlns:adec="http://schemas.microsoft.com/office/drawing/2017/decorative" val="1"/>
              </a:ext>
            </a:extLst>
          </p:cNvPr>
          <p:cNvSpPr txBox="1"/>
          <p:nvPr/>
        </p:nvSpPr>
        <p:spPr>
          <a:xfrm>
            <a:off x="2141363" y="4000518"/>
            <a:ext cx="1370603"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1442-83</a:t>
            </a:r>
            <a:br>
              <a:rPr lang="en-GB" sz="900">
                <a:latin typeface="Georgia"/>
              </a:rPr>
            </a:br>
            <a:r>
              <a:rPr lang="en-GB" sz="900" i="1">
                <a:latin typeface="Georgia"/>
              </a:rPr>
              <a:t>(r. 1461-70 &amp; 1471-83</a:t>
            </a:r>
            <a:r>
              <a:rPr lang="en-GB" sz="900" i="1">
                <a:effectLst/>
                <a:latin typeface="Georgia"/>
              </a:rPr>
              <a:t>)</a:t>
            </a:r>
          </a:p>
        </p:txBody>
      </p:sp>
      <p:sp>
        <p:nvSpPr>
          <p:cNvPr id="43" name="TextBox 42">
            <a:extLst>
              <a:ext uri="{FF2B5EF4-FFF2-40B4-BE49-F238E27FC236}">
                <a16:creationId xmlns:a16="http://schemas.microsoft.com/office/drawing/2014/main" id="{7620CE5F-3FCB-E384-4E40-9E55C6614B28}"/>
              </a:ext>
              <a:ext uri="{C183D7F6-B498-43B3-948B-1728B52AA6E4}">
                <adec:decorative xmlns:adec="http://schemas.microsoft.com/office/drawing/2017/decorative" val="1"/>
              </a:ext>
            </a:extLst>
          </p:cNvPr>
          <p:cNvSpPr txBox="1"/>
          <p:nvPr/>
        </p:nvSpPr>
        <p:spPr>
          <a:xfrm>
            <a:off x="7764149" y="4005797"/>
            <a:ext cx="1350974" cy="369332"/>
          </a:xfrm>
          <a:prstGeom prst="rect">
            <a:avLst/>
          </a:prstGeom>
          <a:noFill/>
        </p:spPr>
        <p:txBody>
          <a:bodyPr wrap="square" lIns="91440" tIns="45720" rIns="91440" bIns="45720" rtlCol="0" anchor="t">
            <a:spAutoFit/>
          </a:bodyPr>
          <a:lstStyle/>
          <a:p>
            <a:pPr algn="ctr" defTabSz="144000">
              <a:spcBef>
                <a:spcPts val="600"/>
              </a:spcBef>
            </a:pPr>
            <a:r>
              <a:rPr lang="en-GB" sz="900">
                <a:latin typeface="Georgia"/>
              </a:rPr>
              <a:t>1421-71</a:t>
            </a:r>
            <a:br>
              <a:rPr lang="en-GB" sz="900">
                <a:latin typeface="Georgia"/>
              </a:rPr>
            </a:br>
            <a:r>
              <a:rPr lang="en-GB" sz="900" i="1">
                <a:latin typeface="Georgia"/>
              </a:rPr>
              <a:t>(r</a:t>
            </a:r>
            <a:r>
              <a:rPr lang="en-GB" sz="900" i="1">
                <a:effectLst/>
                <a:latin typeface="Georgia"/>
              </a:rPr>
              <a:t>. 1422-61</a:t>
            </a:r>
            <a:r>
              <a:rPr lang="en-GB" sz="900" i="1">
                <a:latin typeface="Georgia"/>
              </a:rPr>
              <a:t> </a:t>
            </a:r>
            <a:r>
              <a:rPr lang="en-GB" sz="900" i="1">
                <a:effectLst/>
                <a:latin typeface="Georgia"/>
              </a:rPr>
              <a:t>&amp; 1470-71)</a:t>
            </a:r>
          </a:p>
        </p:txBody>
      </p:sp>
      <p:sp>
        <p:nvSpPr>
          <p:cNvPr id="50" name="TextBox 49">
            <a:extLst>
              <a:ext uri="{FF2B5EF4-FFF2-40B4-BE49-F238E27FC236}">
                <a16:creationId xmlns:a16="http://schemas.microsoft.com/office/drawing/2014/main" id="{C2734A70-2E8C-2E2F-71FE-1E9B8CBD4728}"/>
              </a:ext>
              <a:ext uri="{C183D7F6-B498-43B3-948B-1728B52AA6E4}">
                <adec:decorative xmlns:adec="http://schemas.microsoft.com/office/drawing/2017/decorative" val="1"/>
              </a:ext>
            </a:extLst>
          </p:cNvPr>
          <p:cNvSpPr txBox="1"/>
          <p:nvPr/>
        </p:nvSpPr>
        <p:spPr>
          <a:xfrm>
            <a:off x="9172101" y="4150325"/>
            <a:ext cx="145082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1430-82</a:t>
            </a:r>
            <a:br>
              <a:rPr lang="en-GB" sz="900">
                <a:latin typeface="Georgia"/>
              </a:rPr>
            </a:br>
            <a:r>
              <a:rPr lang="en-GB" sz="900" i="1">
                <a:effectLst/>
                <a:latin typeface="Georgia"/>
              </a:rPr>
              <a:t>(</a:t>
            </a:r>
            <a:r>
              <a:rPr lang="en-GB" sz="900" i="1">
                <a:latin typeface="Georgia"/>
              </a:rPr>
              <a:t>r</a:t>
            </a:r>
            <a:r>
              <a:rPr lang="en-GB" sz="900" i="1">
                <a:effectLst/>
                <a:latin typeface="Georgia"/>
              </a:rPr>
              <a:t>. 1445-61</a:t>
            </a:r>
            <a:r>
              <a:rPr lang="en-GB" sz="900" i="1">
                <a:latin typeface="Georgia"/>
              </a:rPr>
              <a:t> </a:t>
            </a:r>
            <a:r>
              <a:rPr lang="en-GB" sz="900" i="1">
                <a:effectLst/>
                <a:latin typeface="Georgia"/>
              </a:rPr>
              <a:t>&amp; 1470-71)</a:t>
            </a:r>
          </a:p>
        </p:txBody>
      </p:sp>
      <p:sp>
        <p:nvSpPr>
          <p:cNvPr id="51" name="TextBox 50">
            <a:extLst>
              <a:ext uri="{FF2B5EF4-FFF2-40B4-BE49-F238E27FC236}">
                <a16:creationId xmlns:a16="http://schemas.microsoft.com/office/drawing/2014/main" id="{04B3E5DB-7781-7742-E177-D383ED95A08C}"/>
              </a:ext>
              <a:ext uri="{C183D7F6-B498-43B3-948B-1728B52AA6E4}">
                <adec:decorative xmlns:adec="http://schemas.microsoft.com/office/drawing/2017/decorative" val="1"/>
              </a:ext>
            </a:extLst>
          </p:cNvPr>
          <p:cNvSpPr txBox="1"/>
          <p:nvPr/>
        </p:nvSpPr>
        <p:spPr>
          <a:xfrm>
            <a:off x="8501596" y="49507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1453-</a:t>
            </a:r>
            <a:r>
              <a:rPr lang="en-GB" sz="900">
                <a:effectLst/>
                <a:latin typeface="Georgia" panose="02040502050405020303" pitchFamily="18" charset="0"/>
              </a:rPr>
              <a:t>71</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8277496" y="2354578"/>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1386-1422</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a:t>
            </a:r>
            <a:r>
              <a:rPr lang="en-GB" sz="900" i="1">
                <a:latin typeface="Georgia" panose="02040502050405020303" pitchFamily="18" charset="0"/>
              </a:rPr>
              <a:t>1413-22</a:t>
            </a:r>
            <a:r>
              <a:rPr lang="en-GB" sz="900" i="1">
                <a:effectLst/>
                <a:latin typeface="Georgia" panose="02040502050405020303" pitchFamily="18" charset="0"/>
              </a:rPr>
              <a:t>)</a:t>
            </a:r>
          </a:p>
        </p:txBody>
      </p:sp>
      <p:sp>
        <p:nvSpPr>
          <p:cNvPr id="63" name="TextBox 62">
            <a:extLst>
              <a:ext uri="{FF2B5EF4-FFF2-40B4-BE49-F238E27FC236}">
                <a16:creationId xmlns:a16="http://schemas.microsoft.com/office/drawing/2014/main" id="{565068EE-4F58-51FA-5715-BF9FA8D90E5F}"/>
              </a:ext>
              <a:ext uri="{C183D7F6-B498-43B3-948B-1728B52AA6E4}">
                <adec:decorative xmlns:adec="http://schemas.microsoft.com/office/drawing/2017/decorative" val="1"/>
              </a:ext>
            </a:extLst>
          </p:cNvPr>
          <p:cNvSpPr txBox="1"/>
          <p:nvPr/>
        </p:nvSpPr>
        <p:spPr>
          <a:xfrm>
            <a:off x="5533198" y="1291665"/>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1312-77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1327-77)</a:t>
            </a:r>
          </a:p>
        </p:txBody>
      </p:sp>
      <p:sp>
        <p:nvSpPr>
          <p:cNvPr id="64" name="TextBox 63">
            <a:extLst>
              <a:ext uri="{FF2B5EF4-FFF2-40B4-BE49-F238E27FC236}">
                <a16:creationId xmlns:a16="http://schemas.microsoft.com/office/drawing/2014/main" id="{8A20E0A3-EA57-EEE5-04CF-18ADB320B514}"/>
              </a:ext>
              <a:ext uri="{C183D7F6-B498-43B3-948B-1728B52AA6E4}">
                <adec:decorative xmlns:adec="http://schemas.microsoft.com/office/drawing/2017/decorative" val="1"/>
              </a:ext>
            </a:extLst>
          </p:cNvPr>
          <p:cNvSpPr txBox="1"/>
          <p:nvPr/>
        </p:nvSpPr>
        <p:spPr>
          <a:xfrm>
            <a:off x="2951955" y="2509989"/>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1411-</a:t>
            </a:r>
            <a:r>
              <a:rPr lang="en-GB" sz="900">
                <a:effectLst/>
                <a:latin typeface="Georgia" panose="02040502050405020303" pitchFamily="18" charset="0"/>
              </a:rPr>
              <a:t>60</a:t>
            </a:r>
          </a:p>
        </p:txBody>
      </p:sp>
      <p:sp>
        <p:nvSpPr>
          <p:cNvPr id="66" name="TextBox 65">
            <a:extLst>
              <a:ext uri="{FF2B5EF4-FFF2-40B4-BE49-F238E27FC236}">
                <a16:creationId xmlns:a16="http://schemas.microsoft.com/office/drawing/2014/main" id="{0190F79C-8688-240E-BEE5-075B462083BE}"/>
              </a:ext>
              <a:ext uri="{C183D7F6-B498-43B3-948B-1728B52AA6E4}">
                <adec:decorative xmlns:adec="http://schemas.microsoft.com/office/drawing/2017/decorative" val="1"/>
              </a:ext>
            </a:extLst>
          </p:cNvPr>
          <p:cNvSpPr txBox="1"/>
          <p:nvPr/>
        </p:nvSpPr>
        <p:spPr>
          <a:xfrm>
            <a:off x="8254621" y="1646297"/>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1340-99</a:t>
            </a:r>
          </a:p>
        </p:txBody>
      </p:sp>
      <p:sp>
        <p:nvSpPr>
          <p:cNvPr id="67" name="TextBox 66">
            <a:extLst>
              <a:ext uri="{FF2B5EF4-FFF2-40B4-BE49-F238E27FC236}">
                <a16:creationId xmlns:a16="http://schemas.microsoft.com/office/drawing/2014/main" id="{E34121F0-F1F9-3C8E-9CA4-4F358BFB9FAB}"/>
              </a:ext>
              <a:ext uri="{C183D7F6-B498-43B3-948B-1728B52AA6E4}">
                <adec:decorative xmlns:adec="http://schemas.microsoft.com/office/drawing/2017/decorative" val="1"/>
              </a:ext>
            </a:extLst>
          </p:cNvPr>
          <p:cNvSpPr txBox="1"/>
          <p:nvPr/>
        </p:nvSpPr>
        <p:spPr>
          <a:xfrm>
            <a:off x="2974705" y="1641459"/>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1338-68</a:t>
            </a:r>
          </a:p>
        </p:txBody>
      </p:sp>
      <p:sp>
        <p:nvSpPr>
          <p:cNvPr id="68" name="TextBox 67">
            <a:extLst>
              <a:ext uri="{FF2B5EF4-FFF2-40B4-BE49-F238E27FC236}">
                <a16:creationId xmlns:a16="http://schemas.microsoft.com/office/drawing/2014/main" id="{70DDDD71-AF65-0FF7-0367-A4A146238BEC}"/>
              </a:ext>
              <a:ext uri="{C183D7F6-B498-43B3-948B-1728B52AA6E4}">
                <adec:decorative xmlns:adec="http://schemas.microsoft.com/office/drawing/2017/decorative" val="1"/>
              </a:ext>
            </a:extLst>
          </p:cNvPr>
          <p:cNvSpPr txBox="1"/>
          <p:nvPr/>
        </p:nvSpPr>
        <p:spPr>
          <a:xfrm>
            <a:off x="5672375" y="4005081"/>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1452-85</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1483-85)</a:t>
            </a:r>
          </a:p>
        </p:txBody>
      </p:sp>
      <p:sp>
        <p:nvSpPr>
          <p:cNvPr id="69" name="TextBox 68">
            <a:extLst>
              <a:ext uri="{FF2B5EF4-FFF2-40B4-BE49-F238E27FC236}">
                <a16:creationId xmlns:a16="http://schemas.microsoft.com/office/drawing/2014/main" id="{B987E776-C3B0-1A14-93EE-ED9337E59CA9}"/>
              </a:ext>
              <a:ext uri="{C183D7F6-B498-43B3-948B-1728B52AA6E4}">
                <adec:decorative xmlns:adec="http://schemas.microsoft.com/office/drawing/2017/decorative" val="1"/>
              </a:ext>
            </a:extLst>
          </p:cNvPr>
          <p:cNvSpPr txBox="1"/>
          <p:nvPr/>
        </p:nvSpPr>
        <p:spPr>
          <a:xfrm>
            <a:off x="4198113" y="4742348"/>
            <a:ext cx="756922"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1475-</a:t>
            </a:r>
            <a:r>
              <a:rPr lang="en-GB" sz="900">
                <a:effectLst/>
                <a:latin typeface="Georgia" panose="02040502050405020303" pitchFamily="18" charset="0"/>
              </a:rPr>
              <a:t>99</a:t>
            </a:r>
          </a:p>
        </p:txBody>
      </p:sp>
      <p:sp>
        <p:nvSpPr>
          <p:cNvPr id="70" name="TextBox 69">
            <a:extLst>
              <a:ext uri="{FF2B5EF4-FFF2-40B4-BE49-F238E27FC236}">
                <a16:creationId xmlns:a16="http://schemas.microsoft.com/office/drawing/2014/main" id="{2A12536F-052B-BD9B-363E-A506356D92B6}"/>
              </a:ext>
              <a:ext uri="{C183D7F6-B498-43B3-948B-1728B52AA6E4}">
                <adec:decorative xmlns:adec="http://schemas.microsoft.com/office/drawing/2017/decorative" val="1"/>
              </a:ext>
            </a:extLst>
          </p:cNvPr>
          <p:cNvSpPr txBox="1"/>
          <p:nvPr/>
        </p:nvSpPr>
        <p:spPr>
          <a:xfrm>
            <a:off x="6084794" y="4745736"/>
            <a:ext cx="6875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1474-</a:t>
            </a:r>
            <a:r>
              <a:rPr lang="en-GB" sz="900">
                <a:effectLst/>
                <a:latin typeface="Georgia" panose="02040502050405020303" pitchFamily="18" charset="0"/>
              </a:rPr>
              <a:t>84</a:t>
            </a:r>
          </a:p>
        </p:txBody>
      </p:sp>
      <p:sp>
        <p:nvSpPr>
          <p:cNvPr id="72" name="TextBox 71">
            <a:extLst>
              <a:ext uri="{FF2B5EF4-FFF2-40B4-BE49-F238E27FC236}">
                <a16:creationId xmlns:a16="http://schemas.microsoft.com/office/drawing/2014/main" id="{7AC4060E-E2B7-B726-A7AD-DAA1FD16F952}"/>
              </a:ext>
              <a:ext uri="{C183D7F6-B498-43B3-948B-1728B52AA6E4}">
                <adec:decorative xmlns:adec="http://schemas.microsoft.com/office/drawing/2017/decorative" val="1"/>
              </a:ext>
            </a:extLst>
          </p:cNvPr>
          <p:cNvSpPr txBox="1"/>
          <p:nvPr/>
        </p:nvSpPr>
        <p:spPr>
          <a:xfrm>
            <a:off x="3815644" y="41479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1449-78</a:t>
            </a:r>
            <a:endParaRPr lang="en-GB" sz="900">
              <a:effectLst/>
              <a:latin typeface="Georgia" panose="02040502050405020303" pitchFamily="18" charset="0"/>
            </a:endParaRPr>
          </a:p>
        </p:txBody>
      </p:sp>
      <p:sp>
        <p:nvSpPr>
          <p:cNvPr id="22" name="Title 3">
            <a:extLst>
              <a:ext uri="{FF2B5EF4-FFF2-40B4-BE49-F238E27FC236}">
                <a16:creationId xmlns:a16="http://schemas.microsoft.com/office/drawing/2014/main" id="{216FD1CC-82EC-3654-2CC5-94BF6DCFD0CF}"/>
              </a:ext>
            </a:extLst>
          </p:cNvPr>
          <p:cNvSpPr>
            <a:spLocks noGrp="1"/>
          </p:cNvSpPr>
          <p:nvPr>
            <p:ph type="title"/>
          </p:nvPr>
        </p:nvSpPr>
        <p:spPr>
          <a:xfrm>
            <a:off x="838200" y="-1325563"/>
            <a:ext cx="10515600" cy="1325563"/>
          </a:xfrm>
        </p:spPr>
        <p:txBody>
          <a:bodyPr/>
          <a:lstStyle/>
          <a:p>
            <a:r>
              <a:rPr lang="en-GB">
                <a:solidFill>
                  <a:srgbClr val="E6E6E6"/>
                </a:solidFill>
              </a:rPr>
              <a:t>YORK</a:t>
            </a:r>
            <a:r>
              <a:rPr lang="en-GB" baseline="0">
                <a:solidFill>
                  <a:srgbClr val="E6E6E6"/>
                </a:solidFill>
              </a:rPr>
              <a:t> AND LANCASTER FAMILY TREE PART 3</a:t>
            </a:r>
            <a:endParaRPr lang="en-GB">
              <a:solidFill>
                <a:srgbClr val="E6E6E6"/>
              </a:solidFill>
            </a:endParaRPr>
          </a:p>
        </p:txBody>
      </p:sp>
      <p:cxnSp>
        <p:nvCxnSpPr>
          <p:cNvPr id="2" name="Straight Connector 1">
            <a:extLst>
              <a:ext uri="{FF2B5EF4-FFF2-40B4-BE49-F238E27FC236}">
                <a16:creationId xmlns:a16="http://schemas.microsoft.com/office/drawing/2014/main" id="{7CCB5EE4-F506-9E7B-7979-274D3DEE8AB6}"/>
              </a:ext>
              <a:ext uri="{C183D7F6-B498-43B3-948B-1728B52AA6E4}">
                <adec:decorative xmlns:adec="http://schemas.microsoft.com/office/drawing/2017/decorative" val="1"/>
              </a:ext>
            </a:extLst>
          </p:cNvPr>
          <p:cNvCxnSpPr>
            <a:cxnSpLocks/>
          </p:cNvCxnSpPr>
          <p:nvPr/>
        </p:nvCxnSpPr>
        <p:spPr>
          <a:xfrm>
            <a:off x="7459948" y="1994671"/>
            <a:ext cx="0" cy="313072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B3C7E18D-4EC0-236D-496B-AF337BD765A6}"/>
              </a:ext>
              <a:ext uri="{C183D7F6-B498-43B3-948B-1728B52AA6E4}">
                <adec:decorative xmlns:adec="http://schemas.microsoft.com/office/drawing/2017/decorative" val="1"/>
              </a:ext>
            </a:extLst>
          </p:cNvPr>
          <p:cNvCxnSpPr>
            <a:cxnSpLocks/>
          </p:cNvCxnSpPr>
          <p:nvPr/>
        </p:nvCxnSpPr>
        <p:spPr>
          <a:xfrm>
            <a:off x="7459083" y="1997846"/>
            <a:ext cx="1556891"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BA8342C-5AE0-9DE0-9F22-01EDA0B76BF8}"/>
              </a:ext>
              <a:ext uri="{C183D7F6-B498-43B3-948B-1728B52AA6E4}">
                <adec:decorative xmlns:adec="http://schemas.microsoft.com/office/drawing/2017/decorative" val="1"/>
              </a:ext>
            </a:extLst>
          </p:cNvPr>
          <p:cNvSpPr txBox="1"/>
          <p:nvPr/>
        </p:nvSpPr>
        <p:spPr>
          <a:xfrm>
            <a:off x="6948487" y="5951627"/>
            <a:ext cx="109511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7" name="Oval 6">
            <a:extLst>
              <a:ext uri="{FF2B5EF4-FFF2-40B4-BE49-F238E27FC236}">
                <a16:creationId xmlns:a16="http://schemas.microsoft.com/office/drawing/2014/main" id="{5E27D4F7-2D23-4E2D-89AD-384727E9D9A4}"/>
              </a:ext>
              <a:ext uri="{C183D7F6-B498-43B3-948B-1728B52AA6E4}">
                <adec:decorative xmlns:adec="http://schemas.microsoft.com/office/drawing/2017/decorative" val="1"/>
              </a:ext>
            </a:extLst>
          </p:cNvPr>
          <p:cNvSpPr/>
          <p:nvPr/>
        </p:nvSpPr>
        <p:spPr>
          <a:xfrm>
            <a:off x="7170577" y="5160688"/>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9C682BC-432E-1C24-BE54-49909D17E542}"/>
              </a:ext>
              <a:ext uri="{C183D7F6-B498-43B3-948B-1728B52AA6E4}">
                <adec:decorative xmlns:adec="http://schemas.microsoft.com/office/drawing/2017/decorative" val="1"/>
              </a:ext>
            </a:extLst>
          </p:cNvPr>
          <p:cNvSpPr txBox="1"/>
          <p:nvPr/>
        </p:nvSpPr>
        <p:spPr>
          <a:xfrm>
            <a:off x="6918718" y="6118040"/>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12" name="TextBox 11">
            <a:extLst>
              <a:ext uri="{FF2B5EF4-FFF2-40B4-BE49-F238E27FC236}">
                <a16:creationId xmlns:a16="http://schemas.microsoft.com/office/drawing/2014/main" id="{B036A17B-D9A6-22A7-88A3-01258EBBFB9F}"/>
              </a:ext>
              <a:ext uri="{C183D7F6-B498-43B3-948B-1728B52AA6E4}">
                <adec:decorative xmlns:adec="http://schemas.microsoft.com/office/drawing/2017/decorative" val="1"/>
              </a:ext>
            </a:extLst>
          </p:cNvPr>
          <p:cNvSpPr txBox="1"/>
          <p:nvPr/>
        </p:nvSpPr>
        <p:spPr>
          <a:xfrm>
            <a:off x="5513722" y="5951669"/>
            <a:ext cx="970293"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ELIZABETHOF YORK</a:t>
            </a:r>
            <a:endParaRPr lang="en-GB" sz="1000">
              <a:solidFill>
                <a:srgbClr val="9D691F"/>
              </a:solidFill>
              <a:effectLst/>
              <a:latin typeface="Georgia" panose="02040502050405020303" pitchFamily="18" charset="0"/>
            </a:endParaRPr>
          </a:p>
        </p:txBody>
      </p:sp>
      <p:sp>
        <p:nvSpPr>
          <p:cNvPr id="13" name="TextBox 12">
            <a:extLst>
              <a:ext uri="{FF2B5EF4-FFF2-40B4-BE49-F238E27FC236}">
                <a16:creationId xmlns:a16="http://schemas.microsoft.com/office/drawing/2014/main" id="{8B016F84-B669-3A67-0314-06FF2E2B0E3A}"/>
              </a:ext>
              <a:ext uri="{C183D7F6-B498-43B3-948B-1728B52AA6E4}">
                <adec:decorative xmlns:adec="http://schemas.microsoft.com/office/drawing/2017/decorative" val="1"/>
              </a:ext>
            </a:extLst>
          </p:cNvPr>
          <p:cNvSpPr txBox="1"/>
          <p:nvPr/>
        </p:nvSpPr>
        <p:spPr>
          <a:xfrm>
            <a:off x="3108771" y="5951668"/>
            <a:ext cx="1660754" cy="400110"/>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RICHARD OF SHREWSBURY</a:t>
            </a:r>
            <a:endParaRPr lang="en-GB" sz="1000">
              <a:effectLst/>
              <a:latin typeface="Georgia" panose="02040502050405020303" pitchFamily="18" charset="0"/>
            </a:endParaRPr>
          </a:p>
        </p:txBody>
      </p:sp>
      <p:sp>
        <p:nvSpPr>
          <p:cNvPr id="14" name="TextBox 13">
            <a:extLst>
              <a:ext uri="{FF2B5EF4-FFF2-40B4-BE49-F238E27FC236}">
                <a16:creationId xmlns:a16="http://schemas.microsoft.com/office/drawing/2014/main" id="{209F8DC5-119D-E51D-6BB0-8B6E943D4F30}"/>
              </a:ext>
              <a:ext uri="{C183D7F6-B498-43B3-948B-1728B52AA6E4}">
                <adec:decorative xmlns:adec="http://schemas.microsoft.com/office/drawing/2017/decorative" val="1"/>
              </a:ext>
            </a:extLst>
          </p:cNvPr>
          <p:cNvSpPr txBox="1"/>
          <p:nvPr/>
        </p:nvSpPr>
        <p:spPr>
          <a:xfrm>
            <a:off x="1176375" y="595162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 V</a:t>
            </a:r>
            <a:endParaRPr lang="en-GB" sz="1000">
              <a:solidFill>
                <a:srgbClr val="9D691F"/>
              </a:solidFill>
              <a:effectLst/>
              <a:latin typeface="Georgia" panose="02040502050405020303" pitchFamily="18" charset="0"/>
            </a:endParaRPr>
          </a:p>
        </p:txBody>
      </p:sp>
      <p:cxnSp>
        <p:nvCxnSpPr>
          <p:cNvPr id="16" name="Straight Connector 15">
            <a:extLst>
              <a:ext uri="{FF2B5EF4-FFF2-40B4-BE49-F238E27FC236}">
                <a16:creationId xmlns:a16="http://schemas.microsoft.com/office/drawing/2014/main" id="{4D05F750-F8D8-3450-8A61-308CFD7A44ED}"/>
              </a:ext>
              <a:ext uri="{C183D7F6-B498-43B3-948B-1728B52AA6E4}">
                <adec:decorative xmlns:adec="http://schemas.microsoft.com/office/drawing/2017/decorative" val="1"/>
              </a:ext>
            </a:extLst>
          </p:cNvPr>
          <p:cNvCxnSpPr>
            <a:cxnSpLocks/>
          </p:cNvCxnSpPr>
          <p:nvPr/>
        </p:nvCxnSpPr>
        <p:spPr>
          <a:xfrm>
            <a:off x="1908314" y="5013325"/>
            <a:ext cx="4088143"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AF467EA3-4C79-43B3-BD20-5E40923C0734}"/>
              </a:ext>
              <a:ext uri="{C183D7F6-B498-43B3-948B-1728B52AA6E4}">
                <adec:decorative xmlns:adec="http://schemas.microsoft.com/office/drawing/2017/decorative" val="1"/>
              </a:ext>
            </a:extLst>
          </p:cNvPr>
          <p:cNvSpPr>
            <a:spLocks noChangeAspect="1"/>
          </p:cNvSpPr>
          <p:nvPr/>
        </p:nvSpPr>
        <p:spPr>
          <a:xfrm>
            <a:off x="5700000" y="5168246"/>
            <a:ext cx="588935" cy="752400"/>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682C035E-E6BB-ECFB-8A7F-23EE2992E92A}"/>
              </a:ext>
              <a:ext uri="{C183D7F6-B498-43B3-948B-1728B52AA6E4}">
                <adec:decorative xmlns:adec="http://schemas.microsoft.com/office/drawing/2017/decorative" val="1"/>
              </a:ext>
            </a:extLst>
          </p:cNvPr>
          <p:cNvCxnSpPr>
            <a:cxnSpLocks/>
          </p:cNvCxnSpPr>
          <p:nvPr/>
        </p:nvCxnSpPr>
        <p:spPr>
          <a:xfrm>
            <a:off x="2117483" y="4249740"/>
            <a:ext cx="0" cy="76358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710F901-4CD3-FA8D-1F76-122A1DCB2748}"/>
              </a:ext>
              <a:ext uri="{C183D7F6-B498-43B3-948B-1728B52AA6E4}">
                <adec:decorative xmlns:adec="http://schemas.microsoft.com/office/drawing/2017/decorative" val="1"/>
              </a:ext>
            </a:extLst>
          </p:cNvPr>
          <p:cNvSpPr/>
          <p:nvPr/>
        </p:nvSpPr>
        <p:spPr>
          <a:xfrm>
            <a:off x="3614611" y="5174295"/>
            <a:ext cx="588935" cy="748800"/>
          </a:xfrm>
          <a:prstGeom prst="ellipse">
            <a:avLst/>
          </a:prstGeom>
          <a:blipFill dpi="0" rotWithShape="1">
            <a:blip r:embed="rId14">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32D505D-AC35-7334-8D57-21C6D5D5013F}"/>
              </a:ext>
              <a:ext uri="{C183D7F6-B498-43B3-948B-1728B52AA6E4}">
                <adec:decorative xmlns:adec="http://schemas.microsoft.com/office/drawing/2017/decorative" val="1"/>
              </a:ext>
            </a:extLst>
          </p:cNvPr>
          <p:cNvSpPr/>
          <p:nvPr/>
        </p:nvSpPr>
        <p:spPr>
          <a:xfrm>
            <a:off x="1625822" y="5161190"/>
            <a:ext cx="588935" cy="748800"/>
          </a:xfrm>
          <a:prstGeom prst="ellipse">
            <a:avLst/>
          </a:prstGeom>
          <a:blipFill dpi="0" rotWithShape="1">
            <a:blip r:embed="rId1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AA0CD31C-3C0D-581A-CC9F-05573ADE994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26610" y="5842821"/>
            <a:ext cx="408100" cy="408100"/>
          </a:xfrm>
          <a:prstGeom prst="rect">
            <a:avLst/>
          </a:prstGeom>
        </p:spPr>
      </p:pic>
      <p:sp>
        <p:nvSpPr>
          <p:cNvPr id="29" name="TextBox 28">
            <a:extLst>
              <a:ext uri="{FF2B5EF4-FFF2-40B4-BE49-F238E27FC236}">
                <a16:creationId xmlns:a16="http://schemas.microsoft.com/office/drawing/2014/main" id="{0549064D-8CD1-306D-F9DF-02A78BE05461}"/>
              </a:ext>
              <a:ext uri="{C183D7F6-B498-43B3-948B-1728B52AA6E4}">
                <adec:decorative xmlns:adec="http://schemas.microsoft.com/office/drawing/2017/decorative" val="1"/>
              </a:ext>
            </a:extLst>
          </p:cNvPr>
          <p:cNvSpPr txBox="1"/>
          <p:nvPr/>
        </p:nvSpPr>
        <p:spPr>
          <a:xfrm>
            <a:off x="1532749" y="6112807"/>
            <a:ext cx="74536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1470-?</a:t>
            </a:r>
            <a:r>
              <a:rPr lang="en-GB" sz="900">
                <a:latin typeface="Georgia"/>
              </a:rPr>
              <a:t> </a:t>
            </a:r>
            <a:br>
              <a:rPr lang="en-GB" sz="900">
                <a:latin typeface="Georgia"/>
              </a:rPr>
            </a:br>
            <a:r>
              <a:rPr lang="en-GB" sz="900">
                <a:latin typeface="Georgia"/>
              </a:rPr>
              <a:t>(</a:t>
            </a:r>
            <a:r>
              <a:rPr lang="en-GB" sz="900" i="1">
                <a:latin typeface="Georgia"/>
              </a:rPr>
              <a:t>r</a:t>
            </a:r>
            <a:r>
              <a:rPr lang="en-GB" sz="900" i="1">
                <a:effectLst/>
                <a:latin typeface="Georgia"/>
              </a:rPr>
              <a:t>. 1483)</a:t>
            </a:r>
          </a:p>
        </p:txBody>
      </p:sp>
      <p:sp>
        <p:nvSpPr>
          <p:cNvPr id="33" name="TextBox 32">
            <a:extLst>
              <a:ext uri="{FF2B5EF4-FFF2-40B4-BE49-F238E27FC236}">
                <a16:creationId xmlns:a16="http://schemas.microsoft.com/office/drawing/2014/main" id="{0F1A37A8-10D7-FF74-8B6F-6A72D18D0B72}"/>
              </a:ext>
              <a:ext uri="{C183D7F6-B498-43B3-948B-1728B52AA6E4}">
                <adec:decorative xmlns:adec="http://schemas.microsoft.com/office/drawing/2017/decorative" val="1"/>
              </a:ext>
            </a:extLst>
          </p:cNvPr>
          <p:cNvSpPr txBox="1"/>
          <p:nvPr/>
        </p:nvSpPr>
        <p:spPr>
          <a:xfrm>
            <a:off x="5503696" y="6255940"/>
            <a:ext cx="103666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cxnSp>
        <p:nvCxnSpPr>
          <p:cNvPr id="38" name="Straight Connector 37">
            <a:extLst>
              <a:ext uri="{FF2B5EF4-FFF2-40B4-BE49-F238E27FC236}">
                <a16:creationId xmlns:a16="http://schemas.microsoft.com/office/drawing/2014/main" id="{277B9420-F2D1-4B62-58F1-891D0DAF8BC5}"/>
              </a:ext>
              <a:ext uri="{C183D7F6-B498-43B3-948B-1728B52AA6E4}">
                <adec:decorative xmlns:adec="http://schemas.microsoft.com/office/drawing/2017/decorative" val="1"/>
              </a:ext>
            </a:extLst>
          </p:cNvPr>
          <p:cNvCxnSpPr>
            <a:cxnSpLocks/>
          </p:cNvCxnSpPr>
          <p:nvPr/>
        </p:nvCxnSpPr>
        <p:spPr>
          <a:xfrm>
            <a:off x="5991433" y="5013325"/>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3955BBC-CFA2-5AAF-B4A0-105DFB36F56F}"/>
              </a:ext>
              <a:ext uri="{C183D7F6-B498-43B3-948B-1728B52AA6E4}">
                <adec:decorative xmlns:adec="http://schemas.microsoft.com/office/drawing/2017/decorative" val="1"/>
              </a:ext>
            </a:extLst>
          </p:cNvPr>
          <p:cNvCxnSpPr>
            <a:cxnSpLocks/>
          </p:cNvCxnSpPr>
          <p:nvPr/>
        </p:nvCxnSpPr>
        <p:spPr>
          <a:xfrm>
            <a:off x="3901286" y="5006957"/>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CDF897-E1C4-397B-8FFB-F3F08D708452}"/>
              </a:ext>
              <a:ext uri="{C183D7F6-B498-43B3-948B-1728B52AA6E4}">
                <adec:decorative xmlns:adec="http://schemas.microsoft.com/office/drawing/2017/decorative" val="1"/>
              </a:ext>
            </a:extLst>
          </p:cNvPr>
          <p:cNvCxnSpPr>
            <a:cxnSpLocks/>
          </p:cNvCxnSpPr>
          <p:nvPr/>
        </p:nvCxnSpPr>
        <p:spPr>
          <a:xfrm>
            <a:off x="1908314" y="5010949"/>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D9A91F9B-83DC-66F1-A453-5163B30E5313}"/>
              </a:ext>
              <a:ext uri="{C183D7F6-B498-43B3-948B-1728B52AA6E4}">
                <adec:decorative xmlns:adec="http://schemas.microsoft.com/office/drawing/2017/decorative" val="1"/>
              </a:ext>
            </a:extLst>
          </p:cNvPr>
          <p:cNvSpPr txBox="1"/>
          <p:nvPr/>
        </p:nvSpPr>
        <p:spPr>
          <a:xfrm>
            <a:off x="3555403" y="6255921"/>
            <a:ext cx="7313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1473-?</a:t>
            </a:r>
            <a:endParaRPr lang="en-GB" sz="900">
              <a:effectLst/>
              <a:latin typeface="Georgia" panose="02040502050405020303" pitchFamily="18" charset="0"/>
            </a:endParaRPr>
          </a:p>
        </p:txBody>
      </p:sp>
      <p:pic>
        <p:nvPicPr>
          <p:cNvPr id="71" name="Picture 70">
            <a:extLst>
              <a:ext uri="{FF2B5EF4-FFF2-40B4-BE49-F238E27FC236}">
                <a16:creationId xmlns:a16="http://schemas.microsoft.com/office/drawing/2014/main" id="{2CDF1BFB-C627-2AD4-C4DD-E692D72B0783}"/>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804086" y="5843526"/>
            <a:ext cx="408100" cy="408100"/>
          </a:xfrm>
          <a:prstGeom prst="rect">
            <a:avLst/>
          </a:prstGeom>
        </p:spPr>
      </p:pic>
      <p:cxnSp>
        <p:nvCxnSpPr>
          <p:cNvPr id="75" name="Straight Connector 74">
            <a:extLst>
              <a:ext uri="{FF2B5EF4-FFF2-40B4-BE49-F238E27FC236}">
                <a16:creationId xmlns:a16="http://schemas.microsoft.com/office/drawing/2014/main" id="{DDA6C34D-51C6-F245-FB8D-2C754B374635}"/>
              </a:ext>
              <a:ext uri="{C183D7F6-B498-43B3-948B-1728B52AA6E4}">
                <adec:decorative xmlns:adec="http://schemas.microsoft.com/office/drawing/2017/decorative" val="1"/>
              </a:ext>
            </a:extLst>
          </p:cNvPr>
          <p:cNvCxnSpPr>
            <a:cxnSpLocks/>
          </p:cNvCxnSpPr>
          <p:nvPr/>
        </p:nvCxnSpPr>
        <p:spPr>
          <a:xfrm>
            <a:off x="6773039" y="611622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DCDFB8C-441B-C9C7-793B-99C4E3DA931B}"/>
              </a:ext>
              <a:ext uri="{C183D7F6-B498-43B3-948B-1728B52AA6E4}">
                <adec:decorative xmlns:adec="http://schemas.microsoft.com/office/drawing/2017/decorative" val="1"/>
              </a:ext>
            </a:extLst>
          </p:cNvPr>
          <p:cNvCxnSpPr>
            <a:cxnSpLocks/>
          </p:cNvCxnSpPr>
          <p:nvPr/>
        </p:nvCxnSpPr>
        <p:spPr>
          <a:xfrm>
            <a:off x="6773039" y="616776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4C0D5AC8-2B28-3E63-7B3E-39E889F2F633}"/>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214757" y="5842821"/>
            <a:ext cx="408100" cy="408100"/>
          </a:xfrm>
          <a:prstGeom prst="rect">
            <a:avLst/>
          </a:prstGeom>
        </p:spPr>
      </p:pic>
      <p:sp>
        <p:nvSpPr>
          <p:cNvPr id="23" name="TextBox 22">
            <a:extLst>
              <a:ext uri="{FF2B5EF4-FFF2-40B4-BE49-F238E27FC236}">
                <a16:creationId xmlns:a16="http://schemas.microsoft.com/office/drawing/2014/main" id="{595D25B4-7863-E252-5466-D4ADD00329BB}"/>
              </a:ext>
              <a:ext uri="{C183D7F6-B498-43B3-948B-1728B52AA6E4}">
                <adec:decorative xmlns:adec="http://schemas.microsoft.com/office/drawing/2017/decorative" val="1"/>
              </a:ext>
            </a:extLst>
          </p:cNvPr>
          <p:cNvSpPr txBox="1"/>
          <p:nvPr/>
        </p:nvSpPr>
        <p:spPr>
          <a:xfrm>
            <a:off x="335454" y="2384334"/>
            <a:ext cx="958637" cy="369332"/>
          </a:xfrm>
          <a:prstGeom prst="rect">
            <a:avLst/>
          </a:prstGeom>
          <a:noFill/>
        </p:spPr>
        <p:txBody>
          <a:bodyPr wrap="square" rtlCol="0">
            <a:spAutoFit/>
          </a:bodyPr>
          <a:lstStyle/>
          <a:p>
            <a:pPr algn="ctr"/>
            <a:r>
              <a:rPr lang="en-GB"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a:t>
            </a:r>
            <a:endParaRPr lang="en-GB"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2" name="TextBox 61">
            <a:extLst>
              <a:ext uri="{FF2B5EF4-FFF2-40B4-BE49-F238E27FC236}">
                <a16:creationId xmlns:a16="http://schemas.microsoft.com/office/drawing/2014/main" id="{5A97063E-D71A-4F91-D6E6-E280CD41D1E3}"/>
              </a:ext>
              <a:ext uri="{C183D7F6-B498-43B3-948B-1728B52AA6E4}">
                <adec:decorative xmlns:adec="http://schemas.microsoft.com/office/drawing/2017/decorative" val="1"/>
              </a:ext>
            </a:extLst>
          </p:cNvPr>
          <p:cNvSpPr txBox="1"/>
          <p:nvPr/>
        </p:nvSpPr>
        <p:spPr>
          <a:xfrm>
            <a:off x="10114314" y="2393431"/>
            <a:ext cx="1775455" cy="369332"/>
          </a:xfrm>
          <a:prstGeom prst="rect">
            <a:avLst/>
          </a:prstGeom>
          <a:noFill/>
        </p:spPr>
        <p:txBody>
          <a:bodyPr wrap="square" rtlCol="0">
            <a:spAutoFit/>
          </a:bodyPr>
          <a:lstStyle/>
          <a:p>
            <a:pPr algn="ctr"/>
            <a:r>
              <a:rPr lang="en-GB"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LANCASTER</a:t>
            </a:r>
            <a:endParaRPr lang="en-GB"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5" name="Rectangle 64">
            <a:extLst>
              <a:ext uri="{FF2B5EF4-FFF2-40B4-BE49-F238E27FC236}">
                <a16:creationId xmlns:a16="http://schemas.microsoft.com/office/drawing/2014/main" id="{1D22BE26-482B-774E-74A2-B6B30C6D8EE4}"/>
              </a:ext>
              <a:ext uri="{C183D7F6-B498-43B3-948B-1728B52AA6E4}">
                <adec:decorative xmlns:adec="http://schemas.microsoft.com/office/drawing/2017/decorative" val="1"/>
              </a:ext>
            </a:extLst>
          </p:cNvPr>
          <p:cNvSpPr/>
          <p:nvPr/>
        </p:nvSpPr>
        <p:spPr>
          <a:xfrm>
            <a:off x="10117276" y="2344365"/>
            <a:ext cx="1660754" cy="45692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F4EF1DBB-3477-AF29-518A-3E0AE2636BE8}"/>
              </a:ext>
              <a:ext uri="{C183D7F6-B498-43B3-948B-1728B52AA6E4}">
                <adec:decorative xmlns:adec="http://schemas.microsoft.com/office/drawing/2017/decorative" val="1"/>
              </a:ext>
            </a:extLst>
          </p:cNvPr>
          <p:cNvSpPr/>
          <p:nvPr/>
        </p:nvSpPr>
        <p:spPr>
          <a:xfrm>
            <a:off x="336985" y="2337550"/>
            <a:ext cx="958162" cy="45692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2968AFB-B5EB-D477-E28E-618BBFDB9692}"/>
              </a:ext>
              <a:ext uri="{C183D7F6-B498-43B3-948B-1728B52AA6E4}">
                <adec:decorative xmlns:adec="http://schemas.microsoft.com/office/drawing/2017/decorative" val="1"/>
              </a:ext>
            </a:extLst>
          </p:cNvPr>
          <p:cNvSpPr/>
          <p:nvPr/>
        </p:nvSpPr>
        <p:spPr>
          <a:xfrm>
            <a:off x="10504157" y="313596"/>
            <a:ext cx="1307290" cy="120890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a:extLst>
              <a:ext uri="{FF2B5EF4-FFF2-40B4-BE49-F238E27FC236}">
                <a16:creationId xmlns:a16="http://schemas.microsoft.com/office/drawing/2014/main" id="{F672F552-613C-5181-0ED4-50E54DBD8F7F}"/>
              </a:ext>
              <a:ext uri="{C183D7F6-B498-43B3-948B-1728B52AA6E4}">
                <adec:decorative xmlns:adec="http://schemas.microsoft.com/office/drawing/2017/decorative" val="1"/>
              </a:ext>
            </a:extLst>
          </p:cNvPr>
          <p:cNvSpPr txBox="1"/>
          <p:nvPr/>
        </p:nvSpPr>
        <p:spPr>
          <a:xfrm>
            <a:off x="10571449" y="604817"/>
            <a:ext cx="1242730" cy="723275"/>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a:t>
            </a:r>
            <a:r>
              <a:rPr lang="en-GB" sz="1000" i="1">
                <a:effectLst/>
                <a:latin typeface="Georgia" panose="02040502050405020303" pitchFamily="18" charset="0"/>
              </a:rPr>
              <a:t>reigned</a:t>
            </a:r>
          </a:p>
          <a:p>
            <a:r>
              <a:rPr lang="en-GB" sz="1000" i="1">
                <a:latin typeface="Georgia" panose="02040502050405020303" pitchFamily="18" charset="0"/>
              </a:rPr>
              <a:t>       monarch</a:t>
            </a:r>
          </a:p>
          <a:p>
            <a:r>
              <a:rPr lang="en-GB" sz="1000" i="1">
                <a:latin typeface="Georgia" panose="02040502050405020303" pitchFamily="18" charset="0"/>
              </a:rPr>
              <a:t>       married</a:t>
            </a:r>
          </a:p>
          <a:p>
            <a:r>
              <a:rPr lang="en-GB" sz="1000" i="1">
                <a:latin typeface="Georgia" panose="02040502050405020303" pitchFamily="18" charset="0"/>
              </a:rPr>
              <a:t>       line of descent </a:t>
            </a:r>
          </a:p>
        </p:txBody>
      </p:sp>
      <p:sp>
        <p:nvSpPr>
          <p:cNvPr id="79" name="TextBox 78">
            <a:extLst>
              <a:ext uri="{FF2B5EF4-FFF2-40B4-BE49-F238E27FC236}">
                <a16:creationId xmlns:a16="http://schemas.microsoft.com/office/drawing/2014/main" id="{C54ADE9C-E434-2CAA-6B69-C24B53039A50}"/>
              </a:ext>
              <a:ext uri="{C183D7F6-B498-43B3-948B-1728B52AA6E4}">
                <adec:decorative xmlns:adec="http://schemas.microsoft.com/office/drawing/2017/decorative" val="1"/>
              </a:ext>
            </a:extLst>
          </p:cNvPr>
          <p:cNvSpPr txBox="1"/>
          <p:nvPr/>
        </p:nvSpPr>
        <p:spPr>
          <a:xfrm>
            <a:off x="10568717" y="407593"/>
            <a:ext cx="517832"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80" name="Straight Connector 79">
            <a:extLst>
              <a:ext uri="{FF2B5EF4-FFF2-40B4-BE49-F238E27FC236}">
                <a16:creationId xmlns:a16="http://schemas.microsoft.com/office/drawing/2014/main" id="{02B651BE-E81D-6B65-EA46-A144F1E6B846}"/>
              </a:ext>
              <a:ext uri="{C183D7F6-B498-43B3-948B-1728B52AA6E4}">
                <adec:decorative xmlns:adec="http://schemas.microsoft.com/office/drawing/2017/decorative" val="1"/>
              </a:ext>
            </a:extLst>
          </p:cNvPr>
          <p:cNvCxnSpPr>
            <a:cxnSpLocks/>
          </p:cNvCxnSpPr>
          <p:nvPr/>
        </p:nvCxnSpPr>
        <p:spPr>
          <a:xfrm>
            <a:off x="10643084" y="1209370"/>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pic>
        <p:nvPicPr>
          <p:cNvPr id="90" name="Picture 89">
            <a:extLst>
              <a:ext uri="{FF2B5EF4-FFF2-40B4-BE49-F238E27FC236}">
                <a16:creationId xmlns:a16="http://schemas.microsoft.com/office/drawing/2014/main" id="{C110CB45-1778-B6D5-B0B6-A7665B001D19}"/>
              </a:ext>
              <a:ext uri="{C183D7F6-B498-43B3-948B-1728B52AA6E4}">
                <adec:decorative xmlns:adec="http://schemas.microsoft.com/office/drawing/2017/decorative" val="1"/>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539416" y="706358"/>
            <a:ext cx="353153" cy="353153"/>
          </a:xfrm>
          <a:prstGeom prst="rect">
            <a:avLst/>
          </a:prstGeom>
        </p:spPr>
      </p:pic>
      <p:cxnSp>
        <p:nvCxnSpPr>
          <p:cNvPr id="91" name="Straight Connector 90">
            <a:extLst>
              <a:ext uri="{FF2B5EF4-FFF2-40B4-BE49-F238E27FC236}">
                <a16:creationId xmlns:a16="http://schemas.microsoft.com/office/drawing/2014/main" id="{8CFC38E3-7704-E611-4956-B0EF6CC47FB9}"/>
              </a:ext>
              <a:ext uri="{C183D7F6-B498-43B3-948B-1728B52AA6E4}">
                <adec:decorative xmlns:adec="http://schemas.microsoft.com/office/drawing/2017/decorative" val="1"/>
              </a:ext>
            </a:extLst>
          </p:cNvPr>
          <p:cNvCxnSpPr>
            <a:cxnSpLocks/>
          </p:cNvCxnSpPr>
          <p:nvPr/>
        </p:nvCxnSpPr>
        <p:spPr>
          <a:xfrm>
            <a:off x="10646514" y="103296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444A0A5-0A56-945A-5B55-085856CF8A3E}"/>
              </a:ext>
              <a:ext uri="{C183D7F6-B498-43B3-948B-1728B52AA6E4}">
                <adec:decorative xmlns:adec="http://schemas.microsoft.com/office/drawing/2017/decorative" val="1"/>
              </a:ext>
            </a:extLst>
          </p:cNvPr>
          <p:cNvCxnSpPr>
            <a:cxnSpLocks/>
          </p:cNvCxnSpPr>
          <p:nvPr/>
        </p:nvCxnSpPr>
        <p:spPr>
          <a:xfrm>
            <a:off x="10646514" y="108451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3030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FCA55F-AEFC-7DFE-50CD-907DCAC9AEF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3" y="309803"/>
            <a:ext cx="4594079"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YORK &amp; LANCASTER </a:t>
            </a:r>
          </a:p>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5532517" y="113364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a:t>
            </a:r>
            <a:r>
              <a:rPr lang="en-GB" sz="1000">
                <a:solidFill>
                  <a:srgbClr val="9D691F"/>
                </a:solidFill>
                <a:effectLst/>
                <a:latin typeface="Georgia" panose="02040502050405020303" pitchFamily="18" charset="0"/>
              </a:rPr>
              <a:t> III</a:t>
            </a:r>
          </a:p>
        </p:txBody>
      </p:sp>
      <p:sp>
        <p:nvSpPr>
          <p:cNvPr id="10" name="TextBox 9">
            <a:extLst>
              <a:ext uri="{FF2B5EF4-FFF2-40B4-BE49-F238E27FC236}">
                <a16:creationId xmlns:a16="http://schemas.microsoft.com/office/drawing/2014/main" id="{231B0AEC-72B4-D63D-8946-46C6799CE0E1}"/>
              </a:ext>
              <a:ext uri="{C183D7F6-B498-43B3-948B-1728B52AA6E4}">
                <adec:decorative xmlns:adec="http://schemas.microsoft.com/office/drawing/2017/decorative" val="1"/>
              </a:ext>
            </a:extLst>
          </p:cNvPr>
          <p:cNvSpPr txBox="1"/>
          <p:nvPr/>
        </p:nvSpPr>
        <p:spPr>
          <a:xfrm>
            <a:off x="8683747" y="4641418"/>
            <a:ext cx="1147956"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WESTMINSTER</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36814" y="1028207"/>
            <a:ext cx="408100" cy="408100"/>
          </a:xfrm>
          <a:prstGeom prst="rect">
            <a:avLst/>
          </a:prstGeom>
        </p:spPr>
      </p:pic>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6279384" y="1562985"/>
            <a:ext cx="0" cy="741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8145169" y="3060000"/>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786882" y="3727986"/>
            <a:ext cx="408100" cy="408100"/>
          </a:xfrm>
          <a:prstGeom prst="rect">
            <a:avLst/>
          </a:prstGeom>
        </p:spPr>
      </p:pic>
      <p:sp>
        <p:nvSpPr>
          <p:cNvPr id="24" name="Oval 23">
            <a:extLst>
              <a:ext uri="{FF2B5EF4-FFF2-40B4-BE49-F238E27FC236}">
                <a16:creationId xmlns:a16="http://schemas.microsoft.com/office/drawing/2014/main" id="{1AA9D635-404D-8758-69BE-505436BCB741}"/>
              </a:ext>
              <a:ext uri="{C183D7F6-B498-43B3-948B-1728B52AA6E4}">
                <adec:decorative xmlns:adec="http://schemas.microsoft.com/office/drawing/2017/decorative" val="1"/>
              </a:ext>
            </a:extLst>
          </p:cNvPr>
          <p:cNvSpPr/>
          <p:nvPr/>
        </p:nvSpPr>
        <p:spPr>
          <a:xfrm>
            <a:off x="5986636" y="365326"/>
            <a:ext cx="590400" cy="752400"/>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D6C3DF0-95D8-E399-EF59-CDFA1BA0D24E}"/>
              </a:ext>
              <a:ext uri="{C183D7F6-B498-43B3-948B-1728B52AA6E4}">
                <adec:decorative xmlns:adec="http://schemas.microsoft.com/office/drawing/2017/decorative" val="1"/>
              </a:ext>
            </a:extLst>
          </p:cNvPr>
          <p:cNvSpPr txBox="1"/>
          <p:nvPr/>
        </p:nvSpPr>
        <p:spPr>
          <a:xfrm>
            <a:off x="8254621" y="1329254"/>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JOHN</a:t>
            </a:r>
            <a:br>
              <a:rPr lang="en-GB" sz="1000">
                <a:latin typeface="Georgia"/>
              </a:rPr>
            </a:br>
            <a:r>
              <a:rPr lang="en-GB" sz="1000">
                <a:latin typeface="Georgia"/>
              </a:rPr>
              <a:t>OF GAUNT</a:t>
            </a:r>
            <a:endParaRPr lang="en-GB" sz="1000">
              <a:effectLst/>
              <a:latin typeface="Georgia"/>
            </a:endParaRPr>
          </a:p>
        </p:txBody>
      </p:sp>
      <p:sp>
        <p:nvSpPr>
          <p:cNvPr id="42" name="TextBox 41">
            <a:extLst>
              <a:ext uri="{FF2B5EF4-FFF2-40B4-BE49-F238E27FC236}">
                <a16:creationId xmlns:a16="http://schemas.microsoft.com/office/drawing/2014/main" id="{D080BFFE-4817-966D-DF70-74A2A43ECB3B}"/>
              </a:ext>
              <a:ext uri="{C183D7F6-B498-43B3-948B-1728B52AA6E4}">
                <adec:decorative xmlns:adec="http://schemas.microsoft.com/office/drawing/2017/decorative" val="1"/>
              </a:ext>
            </a:extLst>
          </p:cNvPr>
          <p:cNvSpPr txBox="1"/>
          <p:nvPr/>
        </p:nvSpPr>
        <p:spPr>
          <a:xfrm>
            <a:off x="2985773" y="1475807"/>
            <a:ext cx="1501588"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LIONEL</a:t>
            </a:r>
          </a:p>
        </p:txBody>
      </p:sp>
      <p:sp>
        <p:nvSpPr>
          <p:cNvPr id="45" name="TextBox 44">
            <a:extLst>
              <a:ext uri="{FF2B5EF4-FFF2-40B4-BE49-F238E27FC236}">
                <a16:creationId xmlns:a16="http://schemas.microsoft.com/office/drawing/2014/main" id="{E893ECFB-AA27-13F0-D6D6-9C1C2CA380ED}"/>
              </a:ext>
              <a:ext uri="{C183D7F6-B498-43B3-948B-1728B52AA6E4}">
                <adec:decorative xmlns:adec="http://schemas.microsoft.com/office/drawing/2017/decorative" val="1"/>
              </a:ext>
            </a:extLst>
          </p:cNvPr>
          <p:cNvSpPr txBox="1"/>
          <p:nvPr/>
        </p:nvSpPr>
        <p:spPr>
          <a:xfrm>
            <a:off x="2951955" y="2191640"/>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RICHARD</a:t>
            </a:r>
            <a:br>
              <a:rPr lang="en-GB" sz="1000">
                <a:latin typeface="Georgia"/>
              </a:rPr>
            </a:br>
            <a:r>
              <a:rPr lang="en-GB" sz="1000">
                <a:latin typeface="Georgia"/>
              </a:rPr>
              <a:t>DUKE</a:t>
            </a:r>
            <a:r>
              <a:rPr lang="en-GB" sz="1000">
                <a:effectLst/>
                <a:latin typeface="Georgia"/>
              </a:rPr>
              <a:t> OF YORK</a:t>
            </a:r>
          </a:p>
        </p:txBody>
      </p:sp>
      <p:sp>
        <p:nvSpPr>
          <p:cNvPr id="46" name="TextBox 45">
            <a:extLst>
              <a:ext uri="{FF2B5EF4-FFF2-40B4-BE49-F238E27FC236}">
                <a16:creationId xmlns:a16="http://schemas.microsoft.com/office/drawing/2014/main" id="{B2D470EE-97F3-CBAD-4881-173DE23E72DC}"/>
              </a:ext>
              <a:ext uri="{C183D7F6-B498-43B3-948B-1728B52AA6E4}">
                <adec:decorative xmlns:adec="http://schemas.microsoft.com/office/drawing/2017/decorative" val="1"/>
              </a:ext>
            </a:extLst>
          </p:cNvPr>
          <p:cNvSpPr txBox="1"/>
          <p:nvPr/>
        </p:nvSpPr>
        <p:spPr>
          <a:xfrm>
            <a:off x="8279027" y="219188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a:t>
            </a:r>
            <a:endParaRPr lang="en-GB" sz="1000">
              <a:solidFill>
                <a:srgbClr val="9D691F"/>
              </a:solidFill>
              <a:effectLst/>
              <a:latin typeface="Georgia" panose="02040502050405020303" pitchFamily="18" charset="0"/>
            </a:endParaRPr>
          </a:p>
        </p:txBody>
      </p:sp>
      <p:pic>
        <p:nvPicPr>
          <p:cNvPr id="47" name="Picture 46">
            <a:extLst>
              <a:ext uri="{FF2B5EF4-FFF2-40B4-BE49-F238E27FC236}">
                <a16:creationId xmlns:a16="http://schemas.microsoft.com/office/drawing/2014/main" id="{41F6E173-386B-6F89-67AC-DCB9F331A35E}"/>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283650" y="2076943"/>
            <a:ext cx="408100" cy="408100"/>
          </a:xfrm>
          <a:prstGeom prst="rect">
            <a:avLst/>
          </a:prstGeom>
        </p:spPr>
      </p:pic>
      <p:sp>
        <p:nvSpPr>
          <p:cNvPr id="48" name="TextBox 47">
            <a:extLst>
              <a:ext uri="{FF2B5EF4-FFF2-40B4-BE49-F238E27FC236}">
                <a16:creationId xmlns:a16="http://schemas.microsoft.com/office/drawing/2014/main" id="{8930A78A-88F0-03FC-3BAD-46B6E22484BE}"/>
              </a:ext>
              <a:ext uri="{C183D7F6-B498-43B3-948B-1728B52AA6E4}">
                <adec:decorative xmlns:adec="http://schemas.microsoft.com/office/drawing/2017/decorative" val="1"/>
              </a:ext>
            </a:extLst>
          </p:cNvPr>
          <p:cNvSpPr txBox="1"/>
          <p:nvPr/>
        </p:nvSpPr>
        <p:spPr>
          <a:xfrm>
            <a:off x="7688842" y="3843017"/>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a:t>
            </a:r>
            <a:endParaRPr lang="en-GB" sz="1000">
              <a:solidFill>
                <a:srgbClr val="9D691F"/>
              </a:solidFill>
              <a:effectLst/>
              <a:latin typeface="Georgia" panose="02040502050405020303" pitchFamily="18" charset="0"/>
            </a:endParaRPr>
          </a:p>
        </p:txBody>
      </p:sp>
      <p:pic>
        <p:nvPicPr>
          <p:cNvPr id="49" name="Picture 48">
            <a:extLst>
              <a:ext uri="{FF2B5EF4-FFF2-40B4-BE49-F238E27FC236}">
                <a16:creationId xmlns:a16="http://schemas.microsoft.com/office/drawing/2014/main" id="{2CB52B38-B13F-C4DA-9FBF-9EDDA282D52A}"/>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11224" y="3730003"/>
            <a:ext cx="408100" cy="408100"/>
          </a:xfrm>
          <a:prstGeom prst="rect">
            <a:avLst/>
          </a:prstGeom>
        </p:spPr>
      </p:pic>
      <p:sp>
        <p:nvSpPr>
          <p:cNvPr id="55" name="TextBox 54">
            <a:extLst>
              <a:ext uri="{FF2B5EF4-FFF2-40B4-BE49-F238E27FC236}">
                <a16:creationId xmlns:a16="http://schemas.microsoft.com/office/drawing/2014/main" id="{82FE9FD4-AB99-F71C-C47D-F9204E8F325E}"/>
              </a:ext>
              <a:ext uri="{C183D7F6-B498-43B3-948B-1728B52AA6E4}">
                <adec:decorative xmlns:adec="http://schemas.microsoft.com/office/drawing/2017/decorative" val="1"/>
              </a:ext>
            </a:extLst>
          </p:cNvPr>
          <p:cNvSpPr txBox="1"/>
          <p:nvPr/>
        </p:nvSpPr>
        <p:spPr>
          <a:xfrm>
            <a:off x="5883182" y="3838869"/>
            <a:ext cx="1108277"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RICHARD III</a:t>
            </a:r>
          </a:p>
        </p:txBody>
      </p:sp>
      <p:sp>
        <p:nvSpPr>
          <p:cNvPr id="53" name="TextBox 52">
            <a:extLst>
              <a:ext uri="{FF2B5EF4-FFF2-40B4-BE49-F238E27FC236}">
                <a16:creationId xmlns:a16="http://schemas.microsoft.com/office/drawing/2014/main" id="{63D6C3CF-EE70-76E1-EA52-5D793953CF21}"/>
              </a:ext>
              <a:ext uri="{C183D7F6-B498-43B3-948B-1728B52AA6E4}">
                <adec:decorative xmlns:adec="http://schemas.microsoft.com/office/drawing/2017/decorative" val="1"/>
              </a:ext>
            </a:extLst>
          </p:cNvPr>
          <p:cNvSpPr txBox="1"/>
          <p:nvPr/>
        </p:nvSpPr>
        <p:spPr>
          <a:xfrm>
            <a:off x="5691015" y="4439939"/>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EDWARD OF MIDDLEHAM</a:t>
            </a:r>
          </a:p>
        </p:txBody>
      </p:sp>
      <p:sp>
        <p:nvSpPr>
          <p:cNvPr id="54" name="TextBox 53">
            <a:extLst>
              <a:ext uri="{FF2B5EF4-FFF2-40B4-BE49-F238E27FC236}">
                <a16:creationId xmlns:a16="http://schemas.microsoft.com/office/drawing/2014/main" id="{7D329E5E-F830-CCA9-EC43-19DAA13BDBEC}"/>
              </a:ext>
              <a:ext uri="{C183D7F6-B498-43B3-948B-1728B52AA6E4}">
                <adec:decorative xmlns:adec="http://schemas.microsoft.com/office/drawing/2017/decorative" val="1"/>
              </a:ext>
            </a:extLst>
          </p:cNvPr>
          <p:cNvSpPr txBox="1"/>
          <p:nvPr/>
        </p:nvSpPr>
        <p:spPr>
          <a:xfrm>
            <a:off x="3802566" y="4441727"/>
            <a:ext cx="1583791"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EDWARD</a:t>
            </a:r>
            <a:br>
              <a:rPr lang="en-GB" sz="1000">
                <a:latin typeface="Georgia"/>
              </a:rPr>
            </a:br>
            <a:r>
              <a:rPr lang="en-GB" sz="1000">
                <a:latin typeface="Georgia"/>
              </a:rPr>
              <a:t>DUKE</a:t>
            </a:r>
            <a:r>
              <a:rPr lang="en-GB" sz="1000">
                <a:effectLst/>
                <a:latin typeface="Georgia"/>
              </a:rPr>
              <a:t> OF WARWICK</a:t>
            </a:r>
          </a:p>
        </p:txBody>
      </p:sp>
      <p:sp>
        <p:nvSpPr>
          <p:cNvPr id="56" name="TextBox 55">
            <a:extLst>
              <a:ext uri="{FF2B5EF4-FFF2-40B4-BE49-F238E27FC236}">
                <a16:creationId xmlns:a16="http://schemas.microsoft.com/office/drawing/2014/main" id="{A9617F95-4E3A-99AB-FD2B-2AF380A42ED8}"/>
              </a:ext>
              <a:ext uri="{C183D7F6-B498-43B3-948B-1728B52AA6E4}">
                <adec:decorative xmlns:adec="http://schemas.microsoft.com/office/drawing/2017/decorative" val="1"/>
              </a:ext>
            </a:extLst>
          </p:cNvPr>
          <p:cNvSpPr txBox="1"/>
          <p:nvPr/>
        </p:nvSpPr>
        <p:spPr>
          <a:xfrm>
            <a:off x="2012298" y="3841925"/>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EDWARD IV</a:t>
            </a:r>
          </a:p>
        </p:txBody>
      </p:sp>
      <p:sp>
        <p:nvSpPr>
          <p:cNvPr id="59" name="TextBox 58">
            <a:extLst>
              <a:ext uri="{FF2B5EF4-FFF2-40B4-BE49-F238E27FC236}">
                <a16:creationId xmlns:a16="http://schemas.microsoft.com/office/drawing/2014/main" id="{695BAF38-01E0-7D1C-A1C4-A02EE5E5A900}"/>
              </a:ext>
              <a:ext uri="{C183D7F6-B498-43B3-948B-1728B52AA6E4}">
                <adec:decorative xmlns:adec="http://schemas.microsoft.com/office/drawing/2017/decorative" val="1"/>
              </a:ext>
            </a:extLst>
          </p:cNvPr>
          <p:cNvSpPr txBox="1"/>
          <p:nvPr/>
        </p:nvSpPr>
        <p:spPr>
          <a:xfrm>
            <a:off x="452513" y="3837182"/>
            <a:ext cx="1501588" cy="400110"/>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ELIZABETH </a:t>
            </a:r>
            <a:r>
              <a:rPr lang="en-GB" sz="1000">
                <a:solidFill>
                  <a:srgbClr val="9D691F"/>
                </a:solidFill>
                <a:latin typeface="Georgia" panose="02040502050405020303" pitchFamily="18" charset="0"/>
              </a:rPr>
              <a:t>WOODVILLE</a:t>
            </a:r>
            <a:endParaRPr lang="en-GB" sz="1000">
              <a:solidFill>
                <a:srgbClr val="9D691F"/>
              </a:solidFill>
              <a:effectLst/>
              <a:latin typeface="Georgia" panose="02040502050405020303" pitchFamily="18" charset="0"/>
            </a:endParaRPr>
          </a:p>
        </p:txBody>
      </p:sp>
      <p:sp>
        <p:nvSpPr>
          <p:cNvPr id="60" name="TextBox 59">
            <a:extLst>
              <a:ext uri="{FF2B5EF4-FFF2-40B4-BE49-F238E27FC236}">
                <a16:creationId xmlns:a16="http://schemas.microsoft.com/office/drawing/2014/main" id="{2CD0F5A8-996C-6719-98F3-D75C5D06EA4A}"/>
              </a:ext>
              <a:ext uri="{C183D7F6-B498-43B3-948B-1728B52AA6E4}">
                <adec:decorative xmlns:adec="http://schemas.microsoft.com/office/drawing/2017/decorative" val="1"/>
              </a:ext>
            </a:extLst>
          </p:cNvPr>
          <p:cNvSpPr txBox="1"/>
          <p:nvPr/>
        </p:nvSpPr>
        <p:spPr>
          <a:xfrm>
            <a:off x="3837778" y="3839476"/>
            <a:ext cx="1492669" cy="400110"/>
          </a:xfrm>
          <a:prstGeom prst="rect">
            <a:avLst/>
          </a:prstGeom>
          <a:noFill/>
        </p:spPr>
        <p:txBody>
          <a:bodyPr wrap="square" lIns="91440" tIns="45720" rIns="91440" bIns="45720" rtlCol="0" anchor="t">
            <a:spAutoFit/>
          </a:bodyPr>
          <a:lstStyle/>
          <a:p>
            <a:pPr algn="ctr" defTabSz="144000">
              <a:spcBef>
                <a:spcPts val="600"/>
              </a:spcBef>
            </a:pPr>
            <a:r>
              <a:rPr lang="en-GB" sz="1000">
                <a:latin typeface="Georgia"/>
              </a:rPr>
              <a:t>GEORGE</a:t>
            </a:r>
            <a:br>
              <a:rPr lang="en-GB" sz="1000">
                <a:latin typeface="Georgia"/>
              </a:rPr>
            </a:br>
            <a:r>
              <a:rPr lang="en-GB" sz="1000">
                <a:latin typeface="Georgia"/>
              </a:rPr>
              <a:t>DUKE OF CLARENCE</a:t>
            </a:r>
            <a:endParaRPr lang="en-GB" sz="1000">
              <a:effectLst/>
              <a:latin typeface="Georgia"/>
            </a:endParaRPr>
          </a:p>
        </p:txBody>
      </p:sp>
      <p:cxnSp>
        <p:nvCxnSpPr>
          <p:cNvPr id="61" name="Straight Connector 60">
            <a:extLst>
              <a:ext uri="{FF2B5EF4-FFF2-40B4-BE49-F238E27FC236}">
                <a16:creationId xmlns:a16="http://schemas.microsoft.com/office/drawing/2014/main" id="{E8C1D805-5293-1286-FB14-62B5E2C1F6A6}"/>
              </a:ext>
              <a:ext uri="{C183D7F6-B498-43B3-948B-1728B52AA6E4}">
                <adec:decorative xmlns:adec="http://schemas.microsoft.com/office/drawing/2017/decorative" val="1"/>
              </a:ext>
            </a:extLst>
          </p:cNvPr>
          <p:cNvCxnSpPr>
            <a:cxnSpLocks/>
          </p:cNvCxnSpPr>
          <p:nvPr/>
        </p:nvCxnSpPr>
        <p:spPr>
          <a:xfrm>
            <a:off x="4155163" y="1637085"/>
            <a:ext cx="4321175"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5787F4B-1D42-74CD-B335-B7DE0DEBFCB8}"/>
              </a:ext>
              <a:ext uri="{C183D7F6-B498-43B3-948B-1728B52AA6E4}">
                <adec:decorative xmlns:adec="http://schemas.microsoft.com/office/drawing/2017/decorative" val="1"/>
              </a:ext>
            </a:extLst>
          </p:cNvPr>
          <p:cNvSpPr txBox="1"/>
          <p:nvPr/>
        </p:nvSpPr>
        <p:spPr>
          <a:xfrm>
            <a:off x="9146717" y="3839038"/>
            <a:ext cx="1501588"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latin typeface="Georgia"/>
              </a:rPr>
              <a:t>MARGARET</a:t>
            </a:r>
            <a:br>
              <a:rPr lang="en-GB" sz="1000">
                <a:solidFill>
                  <a:srgbClr val="9D691F"/>
                </a:solidFill>
                <a:latin typeface="Georgia"/>
              </a:rPr>
            </a:br>
            <a:r>
              <a:rPr lang="en-GB" sz="1000">
                <a:solidFill>
                  <a:srgbClr val="9D691F"/>
                </a:solidFill>
                <a:latin typeface="Georgia"/>
              </a:rPr>
              <a:t>OF ANJOU</a:t>
            </a:r>
            <a:endParaRPr lang="en-GB" sz="1000">
              <a:solidFill>
                <a:srgbClr val="9D691F"/>
              </a:solidFill>
              <a:effectLst/>
              <a:latin typeface="Georgia"/>
            </a:endParaRPr>
          </a:p>
        </p:txBody>
      </p:sp>
      <p:cxnSp>
        <p:nvCxnSpPr>
          <p:cNvPr id="32" name="Straight Connector 31">
            <a:extLst>
              <a:ext uri="{FF2B5EF4-FFF2-40B4-BE49-F238E27FC236}">
                <a16:creationId xmlns:a16="http://schemas.microsoft.com/office/drawing/2014/main" id="{ECD855CD-DA71-69E0-A1D2-6B53F094504D}"/>
              </a:ext>
              <a:ext uri="{C183D7F6-B498-43B3-948B-1728B52AA6E4}">
                <adec:decorative xmlns:adec="http://schemas.microsoft.com/office/drawing/2017/decorative" val="1"/>
              </a:ext>
            </a:extLst>
          </p:cNvPr>
          <p:cNvCxnSpPr>
            <a:cxnSpLocks/>
          </p:cNvCxnSpPr>
          <p:nvPr/>
        </p:nvCxnSpPr>
        <p:spPr>
          <a:xfrm>
            <a:off x="2743380" y="2919927"/>
            <a:ext cx="3684547" cy="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0A6E0268-A8CC-BEEC-F2F7-35AAC14663BB}"/>
              </a:ext>
              <a:ext uri="{C183D7F6-B498-43B3-948B-1728B52AA6E4}">
                <adec:decorative xmlns:adec="http://schemas.microsoft.com/office/drawing/2017/decorative" val="1"/>
              </a:ext>
            </a:extLst>
          </p:cNvPr>
          <p:cNvSpPr/>
          <p:nvPr/>
        </p:nvSpPr>
        <p:spPr>
          <a:xfrm>
            <a:off x="926801" y="3065994"/>
            <a:ext cx="588935" cy="748800"/>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E8DDE1E3-704D-6D3A-38AA-220FA612A456}"/>
              </a:ext>
              <a:ext uri="{C183D7F6-B498-43B3-948B-1728B52AA6E4}">
                <adec:decorative xmlns:adec="http://schemas.microsoft.com/office/drawing/2017/decorative" val="1"/>
              </a:ext>
            </a:extLst>
          </p:cNvPr>
          <p:cNvSpPr/>
          <p:nvPr/>
        </p:nvSpPr>
        <p:spPr>
          <a:xfrm>
            <a:off x="2452727" y="3063487"/>
            <a:ext cx="588935" cy="748800"/>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66262861-455E-FA37-5CA7-6C69A30D8CA5}"/>
              </a:ext>
              <a:ext uri="{C183D7F6-B498-43B3-948B-1728B52AA6E4}">
                <adec:decorative xmlns:adec="http://schemas.microsoft.com/office/drawing/2017/decorative" val="1"/>
              </a:ext>
            </a:extLst>
          </p:cNvPr>
          <p:cNvSpPr/>
          <p:nvPr/>
        </p:nvSpPr>
        <p:spPr>
          <a:xfrm>
            <a:off x="6133460" y="3061864"/>
            <a:ext cx="588935" cy="748800"/>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9C738940-E7B3-BB3E-D469-986BDF4FEA78}"/>
              </a:ext>
              <a:ext uri="{C183D7F6-B498-43B3-948B-1728B52AA6E4}">
                <adec:decorative xmlns:adec="http://schemas.microsoft.com/office/drawing/2017/decorative" val="1"/>
              </a:ext>
            </a:extLst>
          </p:cNvPr>
          <p:cNvCxnSpPr>
            <a:cxnSpLocks/>
          </p:cNvCxnSpPr>
          <p:nvPr/>
        </p:nvCxnSpPr>
        <p:spPr>
          <a:xfrm>
            <a:off x="9015974" y="1900268"/>
            <a:ext cx="0" cy="248123"/>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0DC7287-3FF9-7AD2-4016-D3B65832B393}"/>
              </a:ext>
              <a:ext uri="{C183D7F6-B498-43B3-948B-1728B52AA6E4}">
                <adec:decorative xmlns:adec="http://schemas.microsoft.com/office/drawing/2017/decorative" val="1"/>
              </a:ext>
            </a:extLst>
          </p:cNvPr>
          <p:cNvCxnSpPr>
            <a:cxnSpLocks/>
          </p:cNvCxnSpPr>
          <p:nvPr/>
        </p:nvCxnSpPr>
        <p:spPr>
          <a:xfrm>
            <a:off x="9015974" y="2608239"/>
            <a:ext cx="0" cy="3159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5E27AE6-A8E5-7ED4-FFBB-B6E7A998C145}"/>
              </a:ext>
              <a:ext uri="{C183D7F6-B498-43B3-948B-1728B52AA6E4}">
                <adec:decorative xmlns:adec="http://schemas.microsoft.com/office/drawing/2017/decorative" val="1"/>
              </a:ext>
            </a:extLst>
          </p:cNvPr>
          <p:cNvCxnSpPr>
            <a:cxnSpLocks/>
          </p:cNvCxnSpPr>
          <p:nvPr/>
        </p:nvCxnSpPr>
        <p:spPr>
          <a:xfrm>
            <a:off x="8424206"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7506F7A4-9EFA-CFF8-5DA2-FAC9DE3C3096}"/>
              </a:ext>
              <a:ext uri="{C183D7F6-B498-43B3-948B-1728B52AA6E4}">
                <adec:decorative xmlns:adec="http://schemas.microsoft.com/office/drawing/2017/decorative" val="1"/>
              </a:ext>
            </a:extLst>
          </p:cNvPr>
          <p:cNvCxnSpPr>
            <a:cxnSpLocks/>
          </p:cNvCxnSpPr>
          <p:nvPr/>
        </p:nvCxnSpPr>
        <p:spPr>
          <a:xfrm>
            <a:off x="8421259" y="2919927"/>
            <a:ext cx="600857"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14E1F83-B861-1369-FD24-B00F93865040}"/>
              </a:ext>
              <a:ext uri="{C183D7F6-B498-43B3-948B-1728B52AA6E4}">
                <adec:decorative xmlns:adec="http://schemas.microsoft.com/office/drawing/2017/decorative" val="1"/>
              </a:ext>
            </a:extLst>
          </p:cNvPr>
          <p:cNvCxnSpPr>
            <a:cxnSpLocks/>
          </p:cNvCxnSpPr>
          <p:nvPr/>
        </p:nvCxnSpPr>
        <p:spPr>
          <a:xfrm>
            <a:off x="9176438"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563A326-0BA7-15D3-9E38-8A2E649A5592}"/>
              </a:ext>
              <a:ext uri="{C183D7F6-B498-43B3-948B-1728B52AA6E4}">
                <adec:decorative xmlns:adec="http://schemas.microsoft.com/office/drawing/2017/decorative" val="1"/>
              </a:ext>
            </a:extLst>
          </p:cNvPr>
          <p:cNvCxnSpPr>
            <a:cxnSpLocks/>
          </p:cNvCxnSpPr>
          <p:nvPr/>
        </p:nvCxnSpPr>
        <p:spPr>
          <a:xfrm>
            <a:off x="9176438" y="40848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73A0C01E-2EC7-5835-BE7A-B29639F1F5CE}"/>
              </a:ext>
              <a:ext uri="{C183D7F6-B498-43B3-948B-1728B52AA6E4}">
                <adec:decorative xmlns:adec="http://schemas.microsoft.com/office/drawing/2017/decorative" val="1"/>
              </a:ext>
            </a:extLst>
          </p:cNvPr>
          <p:cNvSpPr>
            <a:spLocks noChangeAspect="1"/>
          </p:cNvSpPr>
          <p:nvPr/>
        </p:nvSpPr>
        <p:spPr>
          <a:xfrm>
            <a:off x="9609511" y="3068213"/>
            <a:ext cx="576000"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C2E2E2CD-C34E-96C2-E4F6-72A0B040F21C}"/>
              </a:ext>
              <a:ext uri="{C183D7F6-B498-43B3-948B-1728B52AA6E4}">
                <adec:decorative xmlns:adec="http://schemas.microsoft.com/office/drawing/2017/decorative" val="1"/>
              </a:ext>
            </a:extLst>
          </p:cNvPr>
          <p:cNvCxnSpPr>
            <a:cxnSpLocks/>
          </p:cNvCxnSpPr>
          <p:nvPr/>
        </p:nvCxnSpPr>
        <p:spPr>
          <a:xfrm>
            <a:off x="9250093" y="4176670"/>
            <a:ext cx="0" cy="43323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19" name="Picture 118">
            <a:extLst>
              <a:ext uri="{FF2B5EF4-FFF2-40B4-BE49-F238E27FC236}">
                <a16:creationId xmlns:a16="http://schemas.microsoft.com/office/drawing/2014/main" id="{9BC2AF17-10F9-03D4-752E-9D431233BB9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06655" y="3728840"/>
            <a:ext cx="408100" cy="408100"/>
          </a:xfrm>
          <a:prstGeom prst="rect">
            <a:avLst/>
          </a:prstGeom>
        </p:spPr>
      </p:pic>
      <p:cxnSp>
        <p:nvCxnSpPr>
          <p:cNvPr id="126" name="Straight Connector 125">
            <a:extLst>
              <a:ext uri="{FF2B5EF4-FFF2-40B4-BE49-F238E27FC236}">
                <a16:creationId xmlns:a16="http://schemas.microsoft.com/office/drawing/2014/main" id="{04345F92-E6BD-8095-21FE-B3A350F4DFE6}"/>
              </a:ext>
              <a:ext uri="{C183D7F6-B498-43B3-948B-1728B52AA6E4}">
                <adec:decorative xmlns:adec="http://schemas.microsoft.com/office/drawing/2017/decorative" val="1"/>
              </a:ext>
            </a:extLst>
          </p:cNvPr>
          <p:cNvCxnSpPr>
            <a:cxnSpLocks/>
          </p:cNvCxnSpPr>
          <p:nvPr/>
        </p:nvCxnSpPr>
        <p:spPr>
          <a:xfrm>
            <a:off x="3701373" y="1900268"/>
            <a:ext cx="0" cy="29975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C3DA1FA-FA88-85CD-A80E-B1FBF0E4F513}"/>
              </a:ext>
              <a:ext uri="{C183D7F6-B498-43B3-948B-1728B52AA6E4}">
                <adec:decorative xmlns:adec="http://schemas.microsoft.com/office/drawing/2017/decorative" val="1"/>
              </a:ext>
            </a:extLst>
          </p:cNvPr>
          <p:cNvCxnSpPr>
            <a:cxnSpLocks/>
          </p:cNvCxnSpPr>
          <p:nvPr/>
        </p:nvCxnSpPr>
        <p:spPr>
          <a:xfrm>
            <a:off x="6424752"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37" name="Picture 136">
            <a:extLst>
              <a:ext uri="{FF2B5EF4-FFF2-40B4-BE49-F238E27FC236}">
                <a16:creationId xmlns:a16="http://schemas.microsoft.com/office/drawing/2014/main" id="{88544DD5-8D50-C4F0-531A-8F7363FD2B71}"/>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140441" y="3731199"/>
            <a:ext cx="408100" cy="408100"/>
          </a:xfrm>
          <a:prstGeom prst="rect">
            <a:avLst/>
          </a:prstGeom>
        </p:spPr>
      </p:pic>
      <p:cxnSp>
        <p:nvCxnSpPr>
          <p:cNvPr id="139" name="Straight Connector 138">
            <a:extLst>
              <a:ext uri="{FF2B5EF4-FFF2-40B4-BE49-F238E27FC236}">
                <a16:creationId xmlns:a16="http://schemas.microsoft.com/office/drawing/2014/main" id="{68E78721-F25A-E030-AD4E-04A9CD9DDAD5}"/>
              </a:ext>
              <a:ext uri="{C183D7F6-B498-43B3-948B-1728B52AA6E4}">
                <adec:decorative xmlns:adec="http://schemas.microsoft.com/office/drawing/2017/decorative" val="1"/>
              </a:ext>
            </a:extLst>
          </p:cNvPr>
          <p:cNvCxnSpPr>
            <a:cxnSpLocks/>
          </p:cNvCxnSpPr>
          <p:nvPr/>
        </p:nvCxnSpPr>
        <p:spPr>
          <a:xfrm>
            <a:off x="2749730" y="2916752"/>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668F9B6-E60C-8371-CF39-FC39CEDCDB6C}"/>
              </a:ext>
              <a:ext uri="{C183D7F6-B498-43B3-948B-1728B52AA6E4}">
                <adec:decorative xmlns:adec="http://schemas.microsoft.com/office/drawing/2017/decorative" val="1"/>
              </a:ext>
            </a:extLst>
          </p:cNvPr>
          <p:cNvCxnSpPr>
            <a:cxnSpLocks/>
          </p:cNvCxnSpPr>
          <p:nvPr/>
        </p:nvCxnSpPr>
        <p:spPr>
          <a:xfrm>
            <a:off x="4574630" y="2919927"/>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60D2DD62-496D-1D35-A8AB-724E6B95CA64}"/>
              </a:ext>
              <a:ext uri="{C183D7F6-B498-43B3-948B-1728B52AA6E4}">
                <adec:decorative xmlns:adec="http://schemas.microsoft.com/office/drawing/2017/decorative" val="1"/>
              </a:ext>
            </a:extLst>
          </p:cNvPr>
          <p:cNvCxnSpPr>
            <a:cxnSpLocks/>
            <a:stCxn id="64" idx="2"/>
          </p:cNvCxnSpPr>
          <p:nvPr/>
        </p:nvCxnSpPr>
        <p:spPr>
          <a:xfrm>
            <a:off x="3702749" y="2740821"/>
            <a:ext cx="0" cy="1833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43" name="Picture 142">
            <a:extLst>
              <a:ext uri="{FF2B5EF4-FFF2-40B4-BE49-F238E27FC236}">
                <a16:creationId xmlns:a16="http://schemas.microsoft.com/office/drawing/2014/main" id="{C03EF61D-8549-7027-9158-FEBFA7D15956}"/>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67782" y="3727652"/>
            <a:ext cx="408100" cy="408100"/>
          </a:xfrm>
          <a:prstGeom prst="rect">
            <a:avLst/>
          </a:prstGeom>
        </p:spPr>
      </p:pic>
      <p:cxnSp>
        <p:nvCxnSpPr>
          <p:cNvPr id="144" name="Straight Connector 143">
            <a:extLst>
              <a:ext uri="{FF2B5EF4-FFF2-40B4-BE49-F238E27FC236}">
                <a16:creationId xmlns:a16="http://schemas.microsoft.com/office/drawing/2014/main" id="{34EE8102-AA07-15C6-458D-969AB2D2D448}"/>
              </a:ext>
              <a:ext uri="{C183D7F6-B498-43B3-948B-1728B52AA6E4}">
                <adec:decorative xmlns:adec="http://schemas.microsoft.com/office/drawing/2017/decorative" val="1"/>
              </a:ext>
            </a:extLst>
          </p:cNvPr>
          <p:cNvCxnSpPr>
            <a:cxnSpLocks/>
          </p:cNvCxnSpPr>
          <p:nvPr/>
        </p:nvCxnSpPr>
        <p:spPr>
          <a:xfrm>
            <a:off x="1990036" y="40333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54EF56F8-CA18-02D3-6264-1FC913670C8B}"/>
              </a:ext>
              <a:ext uri="{C183D7F6-B498-43B3-948B-1728B52AA6E4}">
                <adec:decorative xmlns:adec="http://schemas.microsoft.com/office/drawing/2017/decorative" val="1"/>
              </a:ext>
            </a:extLst>
          </p:cNvPr>
          <p:cNvCxnSpPr>
            <a:cxnSpLocks/>
          </p:cNvCxnSpPr>
          <p:nvPr/>
        </p:nvCxnSpPr>
        <p:spPr>
          <a:xfrm>
            <a:off x="1990036" y="40848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7BB1DD42-5FB9-93A1-9F93-77F6C97AFBF7}"/>
              </a:ext>
              <a:ext uri="{C183D7F6-B498-43B3-948B-1728B52AA6E4}">
                <adec:decorative xmlns:adec="http://schemas.microsoft.com/office/drawing/2017/decorative" val="1"/>
              </a:ext>
            </a:extLst>
          </p:cNvPr>
          <p:cNvCxnSpPr>
            <a:cxnSpLocks/>
          </p:cNvCxnSpPr>
          <p:nvPr/>
        </p:nvCxnSpPr>
        <p:spPr>
          <a:xfrm>
            <a:off x="6427927" y="4217015"/>
            <a:ext cx="0" cy="246432"/>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964EFC5C-C95D-8141-16DF-DD6B7FFDC8E4}"/>
              </a:ext>
              <a:ext uri="{C183D7F6-B498-43B3-948B-1728B52AA6E4}">
                <adec:decorative xmlns:adec="http://schemas.microsoft.com/office/drawing/2017/decorative" val="1"/>
              </a:ext>
            </a:extLst>
          </p:cNvPr>
          <p:cNvCxnSpPr>
            <a:cxnSpLocks/>
          </p:cNvCxnSpPr>
          <p:nvPr/>
        </p:nvCxnSpPr>
        <p:spPr>
          <a:xfrm>
            <a:off x="4566438" y="4356811"/>
            <a:ext cx="0" cy="10256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73" name="Oval 172">
            <a:extLst>
              <a:ext uri="{FF2B5EF4-FFF2-40B4-BE49-F238E27FC236}">
                <a16:creationId xmlns:a16="http://schemas.microsoft.com/office/drawing/2014/main" id="{58713355-AA84-687C-CB38-45702BAA4B2B}"/>
              </a:ext>
              <a:ext uri="{C183D7F6-B498-43B3-948B-1728B52AA6E4}">
                <adec:decorative xmlns:adec="http://schemas.microsoft.com/office/drawing/2017/decorative" val="1"/>
              </a:ext>
            </a:extLst>
          </p:cNvPr>
          <p:cNvSpPr/>
          <p:nvPr/>
        </p:nvSpPr>
        <p:spPr>
          <a:xfrm>
            <a:off x="4271261" y="3061220"/>
            <a:ext cx="590400" cy="752400"/>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57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DC86E7F6-CBD1-5BFA-52BC-16CDBEF2EC7A}"/>
              </a:ext>
              <a:ext uri="{C183D7F6-B498-43B3-948B-1728B52AA6E4}">
                <adec:decorative xmlns:adec="http://schemas.microsoft.com/office/drawing/2017/decorative" val="1"/>
              </a:ext>
            </a:extLst>
          </p:cNvPr>
          <p:cNvSpPr txBox="1"/>
          <p:nvPr/>
        </p:nvSpPr>
        <p:spPr>
          <a:xfrm>
            <a:off x="456326" y="4145949"/>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1437-92</a:t>
            </a:r>
            <a:br>
              <a:rPr lang="en-GB" sz="900">
                <a:latin typeface="Georgia"/>
              </a:rPr>
            </a:br>
            <a:r>
              <a:rPr lang="en-GB" sz="900" i="1">
                <a:latin typeface="Georgia"/>
              </a:rPr>
              <a:t>(r</a:t>
            </a:r>
            <a:r>
              <a:rPr lang="en-GB" sz="900" i="1">
                <a:effectLst/>
                <a:latin typeface="Georgia"/>
              </a:rPr>
              <a:t>. 1464-70 &amp; 1471-83)</a:t>
            </a:r>
          </a:p>
        </p:txBody>
      </p:sp>
      <p:sp>
        <p:nvSpPr>
          <p:cNvPr id="40" name="TextBox 39">
            <a:extLst>
              <a:ext uri="{FF2B5EF4-FFF2-40B4-BE49-F238E27FC236}">
                <a16:creationId xmlns:a16="http://schemas.microsoft.com/office/drawing/2014/main" id="{89DDCFC6-B84E-F2B7-BE49-F5788694DF68}"/>
              </a:ext>
              <a:ext uri="{C183D7F6-B498-43B3-948B-1728B52AA6E4}">
                <adec:decorative xmlns:adec="http://schemas.microsoft.com/office/drawing/2017/decorative" val="1"/>
              </a:ext>
            </a:extLst>
          </p:cNvPr>
          <p:cNvSpPr txBox="1"/>
          <p:nvPr/>
        </p:nvSpPr>
        <p:spPr>
          <a:xfrm>
            <a:off x="2141363" y="4000518"/>
            <a:ext cx="1370603"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1442-83</a:t>
            </a:r>
            <a:br>
              <a:rPr lang="en-GB" sz="900">
                <a:latin typeface="Georgia"/>
              </a:rPr>
            </a:br>
            <a:r>
              <a:rPr lang="en-GB" sz="900" i="1">
                <a:latin typeface="Georgia"/>
              </a:rPr>
              <a:t>(r. 1461-70 &amp; 1471-83</a:t>
            </a:r>
            <a:r>
              <a:rPr lang="en-GB" sz="900" i="1">
                <a:effectLst/>
                <a:latin typeface="Georgia"/>
              </a:rPr>
              <a:t>)</a:t>
            </a:r>
          </a:p>
        </p:txBody>
      </p:sp>
      <p:sp>
        <p:nvSpPr>
          <p:cNvPr id="43" name="TextBox 42">
            <a:extLst>
              <a:ext uri="{FF2B5EF4-FFF2-40B4-BE49-F238E27FC236}">
                <a16:creationId xmlns:a16="http://schemas.microsoft.com/office/drawing/2014/main" id="{7620CE5F-3FCB-E384-4E40-9E55C6614B28}"/>
              </a:ext>
              <a:ext uri="{C183D7F6-B498-43B3-948B-1728B52AA6E4}">
                <adec:decorative xmlns:adec="http://schemas.microsoft.com/office/drawing/2017/decorative" val="1"/>
              </a:ext>
            </a:extLst>
          </p:cNvPr>
          <p:cNvSpPr txBox="1"/>
          <p:nvPr/>
        </p:nvSpPr>
        <p:spPr>
          <a:xfrm>
            <a:off x="7764149" y="4005797"/>
            <a:ext cx="1350974" cy="369332"/>
          </a:xfrm>
          <a:prstGeom prst="rect">
            <a:avLst/>
          </a:prstGeom>
          <a:noFill/>
        </p:spPr>
        <p:txBody>
          <a:bodyPr wrap="square" lIns="91440" tIns="45720" rIns="91440" bIns="45720" rtlCol="0" anchor="t">
            <a:spAutoFit/>
          </a:bodyPr>
          <a:lstStyle/>
          <a:p>
            <a:pPr algn="ctr" defTabSz="144000">
              <a:spcBef>
                <a:spcPts val="600"/>
              </a:spcBef>
            </a:pPr>
            <a:r>
              <a:rPr lang="en-GB" sz="900">
                <a:latin typeface="Georgia"/>
              </a:rPr>
              <a:t>1421-71</a:t>
            </a:r>
            <a:br>
              <a:rPr lang="en-GB" sz="900">
                <a:latin typeface="Georgia"/>
              </a:rPr>
            </a:br>
            <a:r>
              <a:rPr lang="en-GB" sz="900" i="1">
                <a:latin typeface="Georgia"/>
              </a:rPr>
              <a:t>(r</a:t>
            </a:r>
            <a:r>
              <a:rPr lang="en-GB" sz="900" i="1">
                <a:effectLst/>
                <a:latin typeface="Georgia"/>
              </a:rPr>
              <a:t>. 1422-61</a:t>
            </a:r>
            <a:r>
              <a:rPr lang="en-GB" sz="900" i="1">
                <a:latin typeface="Georgia"/>
              </a:rPr>
              <a:t> </a:t>
            </a:r>
            <a:r>
              <a:rPr lang="en-GB" sz="900" i="1">
                <a:effectLst/>
                <a:latin typeface="Georgia"/>
              </a:rPr>
              <a:t>&amp; 1470-71)</a:t>
            </a:r>
          </a:p>
        </p:txBody>
      </p:sp>
      <p:sp>
        <p:nvSpPr>
          <p:cNvPr id="50" name="TextBox 49">
            <a:extLst>
              <a:ext uri="{FF2B5EF4-FFF2-40B4-BE49-F238E27FC236}">
                <a16:creationId xmlns:a16="http://schemas.microsoft.com/office/drawing/2014/main" id="{C2734A70-2E8C-2E2F-71FE-1E9B8CBD4728}"/>
              </a:ext>
              <a:ext uri="{C183D7F6-B498-43B3-948B-1728B52AA6E4}">
                <adec:decorative xmlns:adec="http://schemas.microsoft.com/office/drawing/2017/decorative" val="1"/>
              </a:ext>
            </a:extLst>
          </p:cNvPr>
          <p:cNvSpPr txBox="1"/>
          <p:nvPr/>
        </p:nvSpPr>
        <p:spPr>
          <a:xfrm>
            <a:off x="9172101" y="4150325"/>
            <a:ext cx="1450821"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1430-82</a:t>
            </a:r>
            <a:br>
              <a:rPr lang="en-GB" sz="900">
                <a:latin typeface="Georgia"/>
              </a:rPr>
            </a:br>
            <a:r>
              <a:rPr lang="en-GB" sz="900" i="1">
                <a:effectLst/>
                <a:latin typeface="Georgia"/>
              </a:rPr>
              <a:t>(</a:t>
            </a:r>
            <a:r>
              <a:rPr lang="en-GB" sz="900" i="1">
                <a:latin typeface="Georgia"/>
              </a:rPr>
              <a:t>r</a:t>
            </a:r>
            <a:r>
              <a:rPr lang="en-GB" sz="900" i="1">
                <a:effectLst/>
                <a:latin typeface="Georgia"/>
              </a:rPr>
              <a:t>. 1445-61</a:t>
            </a:r>
            <a:r>
              <a:rPr lang="en-GB" sz="900" i="1">
                <a:latin typeface="Georgia"/>
              </a:rPr>
              <a:t> </a:t>
            </a:r>
            <a:r>
              <a:rPr lang="en-GB" sz="900" i="1">
                <a:effectLst/>
                <a:latin typeface="Georgia"/>
              </a:rPr>
              <a:t>&amp; 1470-71)</a:t>
            </a:r>
          </a:p>
        </p:txBody>
      </p:sp>
      <p:sp>
        <p:nvSpPr>
          <p:cNvPr id="51" name="TextBox 50">
            <a:extLst>
              <a:ext uri="{FF2B5EF4-FFF2-40B4-BE49-F238E27FC236}">
                <a16:creationId xmlns:a16="http://schemas.microsoft.com/office/drawing/2014/main" id="{04B3E5DB-7781-7742-E177-D383ED95A08C}"/>
              </a:ext>
              <a:ext uri="{C183D7F6-B498-43B3-948B-1728B52AA6E4}">
                <adec:decorative xmlns:adec="http://schemas.microsoft.com/office/drawing/2017/decorative" val="1"/>
              </a:ext>
            </a:extLst>
          </p:cNvPr>
          <p:cNvSpPr txBox="1"/>
          <p:nvPr/>
        </p:nvSpPr>
        <p:spPr>
          <a:xfrm>
            <a:off x="8501596" y="49507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1453-</a:t>
            </a:r>
            <a:r>
              <a:rPr lang="en-GB" sz="900">
                <a:effectLst/>
                <a:latin typeface="Georgia" panose="02040502050405020303" pitchFamily="18" charset="0"/>
              </a:rPr>
              <a:t>71</a:t>
            </a:r>
          </a:p>
        </p:txBody>
      </p:sp>
      <p:sp>
        <p:nvSpPr>
          <p:cNvPr id="52" name="TextBox 51">
            <a:extLst>
              <a:ext uri="{FF2B5EF4-FFF2-40B4-BE49-F238E27FC236}">
                <a16:creationId xmlns:a16="http://schemas.microsoft.com/office/drawing/2014/main" id="{74865872-B15B-4759-2726-E97F3EE84341}"/>
              </a:ext>
              <a:ext uri="{C183D7F6-B498-43B3-948B-1728B52AA6E4}">
                <adec:decorative xmlns:adec="http://schemas.microsoft.com/office/drawing/2017/decorative" val="1"/>
              </a:ext>
            </a:extLst>
          </p:cNvPr>
          <p:cNvSpPr txBox="1"/>
          <p:nvPr/>
        </p:nvSpPr>
        <p:spPr>
          <a:xfrm>
            <a:off x="8277496" y="2354578"/>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1386-1422</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a:t>
            </a:r>
            <a:r>
              <a:rPr lang="en-GB" sz="900" i="1">
                <a:latin typeface="Georgia" panose="02040502050405020303" pitchFamily="18" charset="0"/>
              </a:rPr>
              <a:t>1413-22</a:t>
            </a:r>
            <a:r>
              <a:rPr lang="en-GB" sz="900" i="1">
                <a:effectLst/>
                <a:latin typeface="Georgia" panose="02040502050405020303" pitchFamily="18" charset="0"/>
              </a:rPr>
              <a:t>)</a:t>
            </a:r>
          </a:p>
        </p:txBody>
      </p:sp>
      <p:sp>
        <p:nvSpPr>
          <p:cNvPr id="63" name="TextBox 62">
            <a:extLst>
              <a:ext uri="{FF2B5EF4-FFF2-40B4-BE49-F238E27FC236}">
                <a16:creationId xmlns:a16="http://schemas.microsoft.com/office/drawing/2014/main" id="{565068EE-4F58-51FA-5715-BF9FA8D90E5F}"/>
              </a:ext>
              <a:ext uri="{C183D7F6-B498-43B3-948B-1728B52AA6E4}">
                <adec:decorative xmlns:adec="http://schemas.microsoft.com/office/drawing/2017/decorative" val="1"/>
              </a:ext>
            </a:extLst>
          </p:cNvPr>
          <p:cNvSpPr txBox="1"/>
          <p:nvPr/>
        </p:nvSpPr>
        <p:spPr>
          <a:xfrm>
            <a:off x="5533198" y="1291665"/>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1312-77</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1327-77)</a:t>
            </a:r>
          </a:p>
        </p:txBody>
      </p:sp>
      <p:sp>
        <p:nvSpPr>
          <p:cNvPr id="64" name="TextBox 63">
            <a:extLst>
              <a:ext uri="{FF2B5EF4-FFF2-40B4-BE49-F238E27FC236}">
                <a16:creationId xmlns:a16="http://schemas.microsoft.com/office/drawing/2014/main" id="{8A20E0A3-EA57-EEE5-04CF-18ADB320B514}"/>
              </a:ext>
              <a:ext uri="{C183D7F6-B498-43B3-948B-1728B52AA6E4}">
                <adec:decorative xmlns:adec="http://schemas.microsoft.com/office/drawing/2017/decorative" val="1"/>
              </a:ext>
            </a:extLst>
          </p:cNvPr>
          <p:cNvSpPr txBox="1"/>
          <p:nvPr/>
        </p:nvSpPr>
        <p:spPr>
          <a:xfrm>
            <a:off x="2951955" y="2509989"/>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1411-</a:t>
            </a:r>
            <a:r>
              <a:rPr lang="en-GB" sz="900">
                <a:effectLst/>
                <a:latin typeface="Georgia" panose="02040502050405020303" pitchFamily="18" charset="0"/>
              </a:rPr>
              <a:t>60</a:t>
            </a:r>
          </a:p>
        </p:txBody>
      </p:sp>
      <p:sp>
        <p:nvSpPr>
          <p:cNvPr id="66" name="TextBox 65">
            <a:extLst>
              <a:ext uri="{FF2B5EF4-FFF2-40B4-BE49-F238E27FC236}">
                <a16:creationId xmlns:a16="http://schemas.microsoft.com/office/drawing/2014/main" id="{0190F79C-8688-240E-BEE5-075B462083BE}"/>
              </a:ext>
              <a:ext uri="{C183D7F6-B498-43B3-948B-1728B52AA6E4}">
                <adec:decorative xmlns:adec="http://schemas.microsoft.com/office/drawing/2017/decorative" val="1"/>
              </a:ext>
            </a:extLst>
          </p:cNvPr>
          <p:cNvSpPr txBox="1"/>
          <p:nvPr/>
        </p:nvSpPr>
        <p:spPr>
          <a:xfrm>
            <a:off x="8254621" y="1646297"/>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1340-99</a:t>
            </a:r>
          </a:p>
        </p:txBody>
      </p:sp>
      <p:sp>
        <p:nvSpPr>
          <p:cNvPr id="67" name="TextBox 66">
            <a:extLst>
              <a:ext uri="{FF2B5EF4-FFF2-40B4-BE49-F238E27FC236}">
                <a16:creationId xmlns:a16="http://schemas.microsoft.com/office/drawing/2014/main" id="{E34121F0-F1F9-3C8E-9CA4-4F358BFB9FAB}"/>
              </a:ext>
              <a:ext uri="{C183D7F6-B498-43B3-948B-1728B52AA6E4}">
                <adec:decorative xmlns:adec="http://schemas.microsoft.com/office/drawing/2017/decorative" val="1"/>
              </a:ext>
            </a:extLst>
          </p:cNvPr>
          <p:cNvSpPr txBox="1"/>
          <p:nvPr/>
        </p:nvSpPr>
        <p:spPr>
          <a:xfrm>
            <a:off x="2974705" y="1641459"/>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1338-68</a:t>
            </a:r>
          </a:p>
        </p:txBody>
      </p:sp>
      <p:sp>
        <p:nvSpPr>
          <p:cNvPr id="68" name="TextBox 67">
            <a:extLst>
              <a:ext uri="{FF2B5EF4-FFF2-40B4-BE49-F238E27FC236}">
                <a16:creationId xmlns:a16="http://schemas.microsoft.com/office/drawing/2014/main" id="{70DDDD71-AF65-0FF7-0367-A4A146238BEC}"/>
              </a:ext>
              <a:ext uri="{C183D7F6-B498-43B3-948B-1728B52AA6E4}">
                <adec:decorative xmlns:adec="http://schemas.microsoft.com/office/drawing/2017/decorative" val="1"/>
              </a:ext>
            </a:extLst>
          </p:cNvPr>
          <p:cNvSpPr txBox="1"/>
          <p:nvPr/>
        </p:nvSpPr>
        <p:spPr>
          <a:xfrm>
            <a:off x="5672375" y="4005081"/>
            <a:ext cx="1501588"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1452-85</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1483-85)</a:t>
            </a:r>
          </a:p>
        </p:txBody>
      </p:sp>
      <p:sp>
        <p:nvSpPr>
          <p:cNvPr id="69" name="TextBox 68">
            <a:extLst>
              <a:ext uri="{FF2B5EF4-FFF2-40B4-BE49-F238E27FC236}">
                <a16:creationId xmlns:a16="http://schemas.microsoft.com/office/drawing/2014/main" id="{B987E776-C3B0-1A14-93EE-ED9337E59CA9}"/>
              </a:ext>
              <a:ext uri="{C183D7F6-B498-43B3-948B-1728B52AA6E4}">
                <adec:decorative xmlns:adec="http://schemas.microsoft.com/office/drawing/2017/decorative" val="1"/>
              </a:ext>
            </a:extLst>
          </p:cNvPr>
          <p:cNvSpPr txBox="1"/>
          <p:nvPr/>
        </p:nvSpPr>
        <p:spPr>
          <a:xfrm>
            <a:off x="4198113" y="4742348"/>
            <a:ext cx="756922"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1475-</a:t>
            </a:r>
            <a:r>
              <a:rPr lang="en-GB" sz="900">
                <a:effectLst/>
                <a:latin typeface="Georgia" panose="02040502050405020303" pitchFamily="18" charset="0"/>
              </a:rPr>
              <a:t>99</a:t>
            </a:r>
          </a:p>
        </p:txBody>
      </p:sp>
      <p:sp>
        <p:nvSpPr>
          <p:cNvPr id="70" name="TextBox 69">
            <a:extLst>
              <a:ext uri="{FF2B5EF4-FFF2-40B4-BE49-F238E27FC236}">
                <a16:creationId xmlns:a16="http://schemas.microsoft.com/office/drawing/2014/main" id="{2A12536F-052B-BD9B-363E-A506356D92B6}"/>
              </a:ext>
              <a:ext uri="{C183D7F6-B498-43B3-948B-1728B52AA6E4}">
                <adec:decorative xmlns:adec="http://schemas.microsoft.com/office/drawing/2017/decorative" val="1"/>
              </a:ext>
            </a:extLst>
          </p:cNvPr>
          <p:cNvSpPr txBox="1"/>
          <p:nvPr/>
        </p:nvSpPr>
        <p:spPr>
          <a:xfrm>
            <a:off x="6084794" y="4745736"/>
            <a:ext cx="6875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1474-</a:t>
            </a:r>
            <a:r>
              <a:rPr lang="en-GB" sz="900">
                <a:effectLst/>
                <a:latin typeface="Georgia" panose="02040502050405020303" pitchFamily="18" charset="0"/>
              </a:rPr>
              <a:t>84</a:t>
            </a:r>
          </a:p>
        </p:txBody>
      </p:sp>
      <p:sp>
        <p:nvSpPr>
          <p:cNvPr id="72" name="TextBox 71">
            <a:extLst>
              <a:ext uri="{FF2B5EF4-FFF2-40B4-BE49-F238E27FC236}">
                <a16:creationId xmlns:a16="http://schemas.microsoft.com/office/drawing/2014/main" id="{7AC4060E-E2B7-B726-A7AD-DAA1FD16F952}"/>
              </a:ext>
              <a:ext uri="{C183D7F6-B498-43B3-948B-1728B52AA6E4}">
                <adec:decorative xmlns:adec="http://schemas.microsoft.com/office/drawing/2017/decorative" val="1"/>
              </a:ext>
            </a:extLst>
          </p:cNvPr>
          <p:cNvSpPr txBox="1"/>
          <p:nvPr/>
        </p:nvSpPr>
        <p:spPr>
          <a:xfrm>
            <a:off x="3815644" y="414798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1449-78</a:t>
            </a:r>
            <a:endParaRPr lang="en-GB" sz="900">
              <a:effectLst/>
              <a:latin typeface="Georgia" panose="02040502050405020303" pitchFamily="18" charset="0"/>
            </a:endParaRPr>
          </a:p>
        </p:txBody>
      </p:sp>
      <p:sp>
        <p:nvSpPr>
          <p:cNvPr id="22" name="Title 3">
            <a:extLst>
              <a:ext uri="{FF2B5EF4-FFF2-40B4-BE49-F238E27FC236}">
                <a16:creationId xmlns:a16="http://schemas.microsoft.com/office/drawing/2014/main" id="{216FD1CC-82EC-3654-2CC5-94BF6DCFD0CF}"/>
              </a:ext>
            </a:extLst>
          </p:cNvPr>
          <p:cNvSpPr>
            <a:spLocks noGrp="1"/>
          </p:cNvSpPr>
          <p:nvPr>
            <p:ph type="title"/>
          </p:nvPr>
        </p:nvSpPr>
        <p:spPr>
          <a:xfrm>
            <a:off x="838200" y="-1325563"/>
            <a:ext cx="10515600" cy="1325563"/>
          </a:xfrm>
        </p:spPr>
        <p:txBody>
          <a:bodyPr/>
          <a:lstStyle/>
          <a:p>
            <a:r>
              <a:rPr lang="en-GB">
                <a:solidFill>
                  <a:srgbClr val="E6E6E6"/>
                </a:solidFill>
              </a:rPr>
              <a:t>YORK</a:t>
            </a:r>
            <a:r>
              <a:rPr lang="en-GB" baseline="0">
                <a:solidFill>
                  <a:srgbClr val="E6E6E6"/>
                </a:solidFill>
              </a:rPr>
              <a:t> AND LANCASTER FAMILY TREE EXTRA DETAILS</a:t>
            </a:r>
            <a:endParaRPr lang="en-GB">
              <a:solidFill>
                <a:srgbClr val="E6E6E6"/>
              </a:solidFill>
            </a:endParaRPr>
          </a:p>
        </p:txBody>
      </p:sp>
      <p:cxnSp>
        <p:nvCxnSpPr>
          <p:cNvPr id="2" name="Straight Connector 1">
            <a:extLst>
              <a:ext uri="{FF2B5EF4-FFF2-40B4-BE49-F238E27FC236}">
                <a16:creationId xmlns:a16="http://schemas.microsoft.com/office/drawing/2014/main" id="{7CCB5EE4-F506-9E7B-7979-274D3DEE8AB6}"/>
              </a:ext>
              <a:ext uri="{C183D7F6-B498-43B3-948B-1728B52AA6E4}">
                <adec:decorative xmlns:adec="http://schemas.microsoft.com/office/drawing/2017/decorative" val="1"/>
              </a:ext>
            </a:extLst>
          </p:cNvPr>
          <p:cNvCxnSpPr>
            <a:cxnSpLocks/>
          </p:cNvCxnSpPr>
          <p:nvPr/>
        </p:nvCxnSpPr>
        <p:spPr>
          <a:xfrm>
            <a:off x="7459948" y="1994671"/>
            <a:ext cx="0" cy="313072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B3C7E18D-4EC0-236D-496B-AF337BD765A6}"/>
              </a:ext>
              <a:ext uri="{C183D7F6-B498-43B3-948B-1728B52AA6E4}">
                <adec:decorative xmlns:adec="http://schemas.microsoft.com/office/drawing/2017/decorative" val="1"/>
              </a:ext>
            </a:extLst>
          </p:cNvPr>
          <p:cNvCxnSpPr>
            <a:cxnSpLocks/>
          </p:cNvCxnSpPr>
          <p:nvPr/>
        </p:nvCxnSpPr>
        <p:spPr>
          <a:xfrm>
            <a:off x="7459083" y="1997846"/>
            <a:ext cx="1556891"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BA8342C-5AE0-9DE0-9F22-01EDA0B76BF8}"/>
              </a:ext>
              <a:ext uri="{C183D7F6-B498-43B3-948B-1728B52AA6E4}">
                <adec:decorative xmlns:adec="http://schemas.microsoft.com/office/drawing/2017/decorative" val="1"/>
              </a:ext>
            </a:extLst>
          </p:cNvPr>
          <p:cNvSpPr txBox="1"/>
          <p:nvPr/>
        </p:nvSpPr>
        <p:spPr>
          <a:xfrm>
            <a:off x="6948487" y="5951627"/>
            <a:ext cx="1095115"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HENRY VII</a:t>
            </a:r>
            <a:endParaRPr lang="en-GB" sz="1000">
              <a:solidFill>
                <a:srgbClr val="9D691F"/>
              </a:solidFill>
              <a:effectLst/>
              <a:latin typeface="Georgia" panose="02040502050405020303" pitchFamily="18" charset="0"/>
            </a:endParaRPr>
          </a:p>
        </p:txBody>
      </p:sp>
      <p:sp>
        <p:nvSpPr>
          <p:cNvPr id="7" name="Oval 6">
            <a:extLst>
              <a:ext uri="{FF2B5EF4-FFF2-40B4-BE49-F238E27FC236}">
                <a16:creationId xmlns:a16="http://schemas.microsoft.com/office/drawing/2014/main" id="{5E27D4F7-2D23-4E2D-89AD-384727E9D9A4}"/>
              </a:ext>
              <a:ext uri="{C183D7F6-B498-43B3-948B-1728B52AA6E4}">
                <adec:decorative xmlns:adec="http://schemas.microsoft.com/office/drawing/2017/decorative" val="1"/>
              </a:ext>
            </a:extLst>
          </p:cNvPr>
          <p:cNvSpPr/>
          <p:nvPr/>
        </p:nvSpPr>
        <p:spPr>
          <a:xfrm>
            <a:off x="7170577" y="5160688"/>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9C682BC-432E-1C24-BE54-49909D17E542}"/>
              </a:ext>
              <a:ext uri="{C183D7F6-B498-43B3-948B-1728B52AA6E4}">
                <adec:decorative xmlns:adec="http://schemas.microsoft.com/office/drawing/2017/decorative" val="1"/>
              </a:ext>
            </a:extLst>
          </p:cNvPr>
          <p:cNvSpPr txBox="1"/>
          <p:nvPr/>
        </p:nvSpPr>
        <p:spPr>
          <a:xfrm>
            <a:off x="6918718" y="6118040"/>
            <a:ext cx="1179024"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1457-1509</a:t>
            </a:r>
            <a:br>
              <a:rPr lang="en-GB" sz="900">
                <a:latin typeface="Georgia"/>
              </a:rPr>
            </a:br>
            <a:r>
              <a:rPr lang="en-GB" sz="900" i="1">
                <a:effectLst/>
                <a:latin typeface="Georgia"/>
              </a:rPr>
              <a:t>(</a:t>
            </a:r>
            <a:r>
              <a:rPr lang="en-GB" sz="900" i="1">
                <a:latin typeface="Georgia"/>
              </a:rPr>
              <a:t>r</a:t>
            </a:r>
            <a:r>
              <a:rPr lang="en-GB" sz="900" i="1">
                <a:effectLst/>
                <a:latin typeface="Georgia"/>
              </a:rPr>
              <a:t>. </a:t>
            </a:r>
            <a:r>
              <a:rPr lang="en-GB" sz="900" i="1">
                <a:latin typeface="Georgia"/>
              </a:rPr>
              <a:t>1485-1509</a:t>
            </a:r>
            <a:r>
              <a:rPr lang="en-GB" sz="900" i="1">
                <a:effectLst/>
                <a:latin typeface="Georgia"/>
              </a:rPr>
              <a:t>)</a:t>
            </a:r>
          </a:p>
        </p:txBody>
      </p:sp>
      <p:sp>
        <p:nvSpPr>
          <p:cNvPr id="12" name="TextBox 11">
            <a:extLst>
              <a:ext uri="{FF2B5EF4-FFF2-40B4-BE49-F238E27FC236}">
                <a16:creationId xmlns:a16="http://schemas.microsoft.com/office/drawing/2014/main" id="{B036A17B-D9A6-22A7-88A3-01258EBBFB9F}"/>
              </a:ext>
              <a:ext uri="{C183D7F6-B498-43B3-948B-1728B52AA6E4}">
                <adec:decorative xmlns:adec="http://schemas.microsoft.com/office/drawing/2017/decorative" val="1"/>
              </a:ext>
            </a:extLst>
          </p:cNvPr>
          <p:cNvSpPr txBox="1"/>
          <p:nvPr/>
        </p:nvSpPr>
        <p:spPr>
          <a:xfrm>
            <a:off x="5513722" y="5951669"/>
            <a:ext cx="970293"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ELIZABETHOF YORK</a:t>
            </a:r>
            <a:endParaRPr lang="en-GB" sz="1000">
              <a:solidFill>
                <a:srgbClr val="9D691F"/>
              </a:solidFill>
              <a:effectLst/>
              <a:latin typeface="Georgia" panose="02040502050405020303" pitchFamily="18" charset="0"/>
            </a:endParaRPr>
          </a:p>
        </p:txBody>
      </p:sp>
      <p:sp>
        <p:nvSpPr>
          <p:cNvPr id="13" name="TextBox 12">
            <a:extLst>
              <a:ext uri="{FF2B5EF4-FFF2-40B4-BE49-F238E27FC236}">
                <a16:creationId xmlns:a16="http://schemas.microsoft.com/office/drawing/2014/main" id="{8B016F84-B669-3A67-0314-06FF2E2B0E3A}"/>
              </a:ext>
              <a:ext uri="{C183D7F6-B498-43B3-948B-1728B52AA6E4}">
                <adec:decorative xmlns:adec="http://schemas.microsoft.com/office/drawing/2017/decorative" val="1"/>
              </a:ext>
            </a:extLst>
          </p:cNvPr>
          <p:cNvSpPr txBox="1"/>
          <p:nvPr/>
        </p:nvSpPr>
        <p:spPr>
          <a:xfrm>
            <a:off x="3108771" y="5951668"/>
            <a:ext cx="1660754" cy="400110"/>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RICHARD OF SHREWSBURY</a:t>
            </a:r>
            <a:endParaRPr lang="en-GB" sz="1000">
              <a:effectLst/>
              <a:latin typeface="Georgia" panose="02040502050405020303" pitchFamily="18" charset="0"/>
            </a:endParaRPr>
          </a:p>
        </p:txBody>
      </p:sp>
      <p:sp>
        <p:nvSpPr>
          <p:cNvPr id="14" name="TextBox 13">
            <a:extLst>
              <a:ext uri="{FF2B5EF4-FFF2-40B4-BE49-F238E27FC236}">
                <a16:creationId xmlns:a16="http://schemas.microsoft.com/office/drawing/2014/main" id="{209F8DC5-119D-E51D-6BB0-8B6E943D4F30}"/>
              </a:ext>
              <a:ext uri="{C183D7F6-B498-43B3-948B-1728B52AA6E4}">
                <adec:decorative xmlns:adec="http://schemas.microsoft.com/office/drawing/2017/decorative" val="1"/>
              </a:ext>
            </a:extLst>
          </p:cNvPr>
          <p:cNvSpPr txBox="1"/>
          <p:nvPr/>
        </p:nvSpPr>
        <p:spPr>
          <a:xfrm>
            <a:off x="1176375" y="5951629"/>
            <a:ext cx="1501588" cy="246221"/>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EDWARD V</a:t>
            </a:r>
            <a:endParaRPr lang="en-GB" sz="1000">
              <a:solidFill>
                <a:srgbClr val="9D691F"/>
              </a:solidFill>
              <a:effectLst/>
              <a:latin typeface="Georgia" panose="02040502050405020303" pitchFamily="18" charset="0"/>
            </a:endParaRPr>
          </a:p>
        </p:txBody>
      </p:sp>
      <p:cxnSp>
        <p:nvCxnSpPr>
          <p:cNvPr id="16" name="Straight Connector 15">
            <a:extLst>
              <a:ext uri="{FF2B5EF4-FFF2-40B4-BE49-F238E27FC236}">
                <a16:creationId xmlns:a16="http://schemas.microsoft.com/office/drawing/2014/main" id="{4D05F750-F8D8-3450-8A61-308CFD7A44ED}"/>
              </a:ext>
              <a:ext uri="{C183D7F6-B498-43B3-948B-1728B52AA6E4}">
                <adec:decorative xmlns:adec="http://schemas.microsoft.com/office/drawing/2017/decorative" val="1"/>
              </a:ext>
            </a:extLst>
          </p:cNvPr>
          <p:cNvCxnSpPr>
            <a:cxnSpLocks/>
          </p:cNvCxnSpPr>
          <p:nvPr/>
        </p:nvCxnSpPr>
        <p:spPr>
          <a:xfrm>
            <a:off x="1908314" y="5013325"/>
            <a:ext cx="4088143"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AF467EA3-4C79-43B3-BD20-5E40923C0734}"/>
              </a:ext>
              <a:ext uri="{C183D7F6-B498-43B3-948B-1728B52AA6E4}">
                <adec:decorative xmlns:adec="http://schemas.microsoft.com/office/drawing/2017/decorative" val="1"/>
              </a:ext>
            </a:extLst>
          </p:cNvPr>
          <p:cNvSpPr>
            <a:spLocks noChangeAspect="1"/>
          </p:cNvSpPr>
          <p:nvPr/>
        </p:nvSpPr>
        <p:spPr>
          <a:xfrm>
            <a:off x="5700000" y="5168246"/>
            <a:ext cx="588935" cy="752400"/>
          </a:xfrm>
          <a:prstGeom prst="ellipse">
            <a:avLst/>
          </a:prstGeom>
          <a:blipFill dpi="0" rotWithShape="1">
            <a:blip r:embed="rId13"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682C035E-E6BB-ECFB-8A7F-23EE2992E92A}"/>
              </a:ext>
              <a:ext uri="{C183D7F6-B498-43B3-948B-1728B52AA6E4}">
                <adec:decorative xmlns:adec="http://schemas.microsoft.com/office/drawing/2017/decorative" val="1"/>
              </a:ext>
            </a:extLst>
          </p:cNvPr>
          <p:cNvCxnSpPr>
            <a:cxnSpLocks/>
          </p:cNvCxnSpPr>
          <p:nvPr/>
        </p:nvCxnSpPr>
        <p:spPr>
          <a:xfrm>
            <a:off x="2117483" y="4249740"/>
            <a:ext cx="0" cy="76358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710F901-4CD3-FA8D-1F76-122A1DCB2748}"/>
              </a:ext>
              <a:ext uri="{C183D7F6-B498-43B3-948B-1728B52AA6E4}">
                <adec:decorative xmlns:adec="http://schemas.microsoft.com/office/drawing/2017/decorative" val="1"/>
              </a:ext>
            </a:extLst>
          </p:cNvPr>
          <p:cNvSpPr/>
          <p:nvPr/>
        </p:nvSpPr>
        <p:spPr>
          <a:xfrm>
            <a:off x="3614611" y="5174295"/>
            <a:ext cx="588935" cy="748800"/>
          </a:xfrm>
          <a:prstGeom prst="ellipse">
            <a:avLst/>
          </a:prstGeom>
          <a:blipFill dpi="0" rotWithShape="1">
            <a:blip r:embed="rId14">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32D505D-AC35-7334-8D57-21C6D5D5013F}"/>
              </a:ext>
              <a:ext uri="{C183D7F6-B498-43B3-948B-1728B52AA6E4}">
                <adec:decorative xmlns:adec="http://schemas.microsoft.com/office/drawing/2017/decorative" val="1"/>
              </a:ext>
            </a:extLst>
          </p:cNvPr>
          <p:cNvSpPr/>
          <p:nvPr/>
        </p:nvSpPr>
        <p:spPr>
          <a:xfrm>
            <a:off x="1625822" y="5161190"/>
            <a:ext cx="588935" cy="748800"/>
          </a:xfrm>
          <a:prstGeom prst="ellipse">
            <a:avLst/>
          </a:prstGeom>
          <a:blipFill dpi="0" rotWithShape="1">
            <a:blip r:embed="rId1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AA0CD31C-3C0D-581A-CC9F-05573ADE994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26610" y="5842821"/>
            <a:ext cx="408100" cy="408100"/>
          </a:xfrm>
          <a:prstGeom prst="rect">
            <a:avLst/>
          </a:prstGeom>
        </p:spPr>
      </p:pic>
      <p:sp>
        <p:nvSpPr>
          <p:cNvPr id="29" name="TextBox 28">
            <a:extLst>
              <a:ext uri="{FF2B5EF4-FFF2-40B4-BE49-F238E27FC236}">
                <a16:creationId xmlns:a16="http://schemas.microsoft.com/office/drawing/2014/main" id="{0549064D-8CD1-306D-F9DF-02A78BE05461}"/>
              </a:ext>
              <a:ext uri="{C183D7F6-B498-43B3-948B-1728B52AA6E4}">
                <adec:decorative xmlns:adec="http://schemas.microsoft.com/office/drawing/2017/decorative" val="1"/>
              </a:ext>
            </a:extLst>
          </p:cNvPr>
          <p:cNvSpPr txBox="1"/>
          <p:nvPr/>
        </p:nvSpPr>
        <p:spPr>
          <a:xfrm>
            <a:off x="1532749" y="6112807"/>
            <a:ext cx="745367"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1470-?</a:t>
            </a:r>
            <a:r>
              <a:rPr lang="en-GB" sz="900">
                <a:latin typeface="Georgia"/>
              </a:rPr>
              <a:t> </a:t>
            </a:r>
            <a:br>
              <a:rPr lang="en-GB" sz="900">
                <a:latin typeface="Georgia"/>
              </a:rPr>
            </a:br>
            <a:r>
              <a:rPr lang="en-GB" sz="900">
                <a:latin typeface="Georgia"/>
              </a:rPr>
              <a:t>(</a:t>
            </a:r>
            <a:r>
              <a:rPr lang="en-GB" sz="900" i="1">
                <a:latin typeface="Georgia"/>
              </a:rPr>
              <a:t>r</a:t>
            </a:r>
            <a:r>
              <a:rPr lang="en-GB" sz="900" i="1">
                <a:effectLst/>
                <a:latin typeface="Georgia"/>
              </a:rPr>
              <a:t>. 1483)</a:t>
            </a:r>
          </a:p>
        </p:txBody>
      </p:sp>
      <p:sp>
        <p:nvSpPr>
          <p:cNvPr id="33" name="TextBox 32">
            <a:extLst>
              <a:ext uri="{FF2B5EF4-FFF2-40B4-BE49-F238E27FC236}">
                <a16:creationId xmlns:a16="http://schemas.microsoft.com/office/drawing/2014/main" id="{0F1A37A8-10D7-FF74-8B6F-6A72D18D0B72}"/>
              </a:ext>
              <a:ext uri="{C183D7F6-B498-43B3-948B-1728B52AA6E4}">
                <adec:decorative xmlns:adec="http://schemas.microsoft.com/office/drawing/2017/decorative" val="1"/>
              </a:ext>
            </a:extLst>
          </p:cNvPr>
          <p:cNvSpPr txBox="1"/>
          <p:nvPr/>
        </p:nvSpPr>
        <p:spPr>
          <a:xfrm>
            <a:off x="5503696" y="6255940"/>
            <a:ext cx="103666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1466-1503</a:t>
            </a:r>
            <a:br>
              <a:rPr lang="en-GB" sz="900">
                <a:latin typeface="Georgia"/>
              </a:rPr>
            </a:br>
            <a:r>
              <a:rPr lang="en-GB" sz="900" i="1">
                <a:effectLst/>
                <a:latin typeface="Georgia"/>
              </a:rPr>
              <a:t>(</a:t>
            </a:r>
            <a:r>
              <a:rPr lang="en-GB" sz="900" i="1">
                <a:latin typeface="Georgia"/>
              </a:rPr>
              <a:t>r</a:t>
            </a:r>
            <a:r>
              <a:rPr lang="en-GB" sz="900" i="1">
                <a:effectLst/>
                <a:latin typeface="Georgia"/>
              </a:rPr>
              <a:t>. 1486-1503)</a:t>
            </a:r>
          </a:p>
        </p:txBody>
      </p:sp>
      <p:cxnSp>
        <p:nvCxnSpPr>
          <p:cNvPr id="38" name="Straight Connector 37">
            <a:extLst>
              <a:ext uri="{FF2B5EF4-FFF2-40B4-BE49-F238E27FC236}">
                <a16:creationId xmlns:a16="http://schemas.microsoft.com/office/drawing/2014/main" id="{277B9420-F2D1-4B62-58F1-891D0DAF8BC5}"/>
              </a:ext>
              <a:ext uri="{C183D7F6-B498-43B3-948B-1728B52AA6E4}">
                <adec:decorative xmlns:adec="http://schemas.microsoft.com/office/drawing/2017/decorative" val="1"/>
              </a:ext>
            </a:extLst>
          </p:cNvPr>
          <p:cNvCxnSpPr>
            <a:cxnSpLocks/>
          </p:cNvCxnSpPr>
          <p:nvPr/>
        </p:nvCxnSpPr>
        <p:spPr>
          <a:xfrm>
            <a:off x="5991433" y="5013325"/>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3955BBC-CFA2-5AAF-B4A0-105DFB36F56F}"/>
              </a:ext>
              <a:ext uri="{C183D7F6-B498-43B3-948B-1728B52AA6E4}">
                <adec:decorative xmlns:adec="http://schemas.microsoft.com/office/drawing/2017/decorative" val="1"/>
              </a:ext>
            </a:extLst>
          </p:cNvPr>
          <p:cNvCxnSpPr>
            <a:cxnSpLocks/>
          </p:cNvCxnSpPr>
          <p:nvPr/>
        </p:nvCxnSpPr>
        <p:spPr>
          <a:xfrm>
            <a:off x="3901286" y="5006957"/>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CDF897-E1C4-397B-8FFB-F3F08D708452}"/>
              </a:ext>
              <a:ext uri="{C183D7F6-B498-43B3-948B-1728B52AA6E4}">
                <adec:decorative xmlns:adec="http://schemas.microsoft.com/office/drawing/2017/decorative" val="1"/>
              </a:ext>
            </a:extLst>
          </p:cNvPr>
          <p:cNvCxnSpPr>
            <a:cxnSpLocks/>
          </p:cNvCxnSpPr>
          <p:nvPr/>
        </p:nvCxnSpPr>
        <p:spPr>
          <a:xfrm>
            <a:off x="1908314" y="5010949"/>
            <a:ext cx="0" cy="95215"/>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D9A91F9B-83DC-66F1-A453-5163B30E5313}"/>
              </a:ext>
              <a:ext uri="{C183D7F6-B498-43B3-948B-1728B52AA6E4}">
                <adec:decorative xmlns:adec="http://schemas.microsoft.com/office/drawing/2017/decorative" val="1"/>
              </a:ext>
            </a:extLst>
          </p:cNvPr>
          <p:cNvSpPr txBox="1"/>
          <p:nvPr/>
        </p:nvSpPr>
        <p:spPr>
          <a:xfrm>
            <a:off x="3555403" y="6255921"/>
            <a:ext cx="7313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1473-?</a:t>
            </a:r>
            <a:endParaRPr lang="en-GB" sz="900">
              <a:effectLst/>
              <a:latin typeface="Georgia" panose="02040502050405020303" pitchFamily="18" charset="0"/>
            </a:endParaRPr>
          </a:p>
        </p:txBody>
      </p:sp>
      <p:pic>
        <p:nvPicPr>
          <p:cNvPr id="71" name="Picture 70">
            <a:extLst>
              <a:ext uri="{FF2B5EF4-FFF2-40B4-BE49-F238E27FC236}">
                <a16:creationId xmlns:a16="http://schemas.microsoft.com/office/drawing/2014/main" id="{2CDF1BFB-C627-2AD4-C4DD-E692D72B0783}"/>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804086" y="5843526"/>
            <a:ext cx="408100" cy="408100"/>
          </a:xfrm>
          <a:prstGeom prst="rect">
            <a:avLst/>
          </a:prstGeom>
        </p:spPr>
      </p:pic>
      <p:cxnSp>
        <p:nvCxnSpPr>
          <p:cNvPr id="75" name="Straight Connector 74">
            <a:extLst>
              <a:ext uri="{FF2B5EF4-FFF2-40B4-BE49-F238E27FC236}">
                <a16:creationId xmlns:a16="http://schemas.microsoft.com/office/drawing/2014/main" id="{DDA6C34D-51C6-F245-FB8D-2C754B374635}"/>
              </a:ext>
              <a:ext uri="{C183D7F6-B498-43B3-948B-1728B52AA6E4}">
                <adec:decorative xmlns:adec="http://schemas.microsoft.com/office/drawing/2017/decorative" val="1"/>
              </a:ext>
            </a:extLst>
          </p:cNvPr>
          <p:cNvCxnSpPr>
            <a:cxnSpLocks/>
          </p:cNvCxnSpPr>
          <p:nvPr/>
        </p:nvCxnSpPr>
        <p:spPr>
          <a:xfrm>
            <a:off x="6773039" y="611622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DCDFB8C-441B-C9C7-793B-99C4E3DA931B}"/>
              </a:ext>
              <a:ext uri="{C183D7F6-B498-43B3-948B-1728B52AA6E4}">
                <adec:decorative xmlns:adec="http://schemas.microsoft.com/office/drawing/2017/decorative" val="1"/>
              </a:ext>
            </a:extLst>
          </p:cNvPr>
          <p:cNvCxnSpPr>
            <a:cxnSpLocks/>
          </p:cNvCxnSpPr>
          <p:nvPr/>
        </p:nvCxnSpPr>
        <p:spPr>
          <a:xfrm>
            <a:off x="6773039" y="616776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D0316813-055E-3437-D5EB-685C54D9D26C}"/>
              </a:ext>
              <a:ext uri="{C183D7F6-B498-43B3-948B-1728B52AA6E4}">
                <adec:decorative xmlns:adec="http://schemas.microsoft.com/office/drawing/2017/decorative" val="1"/>
              </a:ext>
            </a:extLst>
          </p:cNvPr>
          <p:cNvGrpSpPr/>
          <p:nvPr/>
        </p:nvGrpSpPr>
        <p:grpSpPr>
          <a:xfrm>
            <a:off x="10013573" y="4608318"/>
            <a:ext cx="2091809" cy="1626139"/>
            <a:chOff x="10013573" y="4608318"/>
            <a:chExt cx="2091809" cy="1626139"/>
          </a:xfrm>
        </p:grpSpPr>
        <p:pic>
          <p:nvPicPr>
            <p:cNvPr id="82" name="Picture 81">
              <a:extLst>
                <a:ext uri="{FF2B5EF4-FFF2-40B4-BE49-F238E27FC236}">
                  <a16:creationId xmlns:a16="http://schemas.microsoft.com/office/drawing/2014/main" id="{978406AD-E61E-41EA-E87C-D0D258D5A07E}"/>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10013573" y="4608318"/>
              <a:ext cx="2091809" cy="1626139"/>
            </a:xfrm>
            <a:prstGeom prst="rect">
              <a:avLst/>
            </a:prstGeom>
          </p:spPr>
        </p:pic>
        <p:sp>
          <p:nvSpPr>
            <p:cNvPr id="83" name="TextBox 82">
              <a:extLst>
                <a:ext uri="{FF2B5EF4-FFF2-40B4-BE49-F238E27FC236}">
                  <a16:creationId xmlns:a16="http://schemas.microsoft.com/office/drawing/2014/main" id="{47C5FE44-3D3A-19CF-B6C2-B4A0A20170B9}"/>
                </a:ext>
                <a:ext uri="{C183D7F6-B498-43B3-948B-1728B52AA6E4}">
                  <adec:decorative xmlns:adec="http://schemas.microsoft.com/office/drawing/2017/decorative" val="1"/>
                </a:ext>
              </a:extLst>
            </p:cNvPr>
            <p:cNvSpPr txBox="1"/>
            <p:nvPr/>
          </p:nvSpPr>
          <p:spPr>
            <a:xfrm>
              <a:off x="10174560" y="4722725"/>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after?</a:t>
              </a:r>
            </a:p>
          </p:txBody>
        </p:sp>
        <p:sp>
          <p:nvSpPr>
            <p:cNvPr id="84" name="TextBox 83">
              <a:extLst>
                <a:ext uri="{FF2B5EF4-FFF2-40B4-BE49-F238E27FC236}">
                  <a16:creationId xmlns:a16="http://schemas.microsoft.com/office/drawing/2014/main" id="{A2C189D0-65F4-F66A-5A60-D7A39F488FDC}"/>
                </a:ext>
                <a:ext uri="{C183D7F6-B498-43B3-948B-1728B52AA6E4}">
                  <adec:decorative xmlns:adec="http://schemas.microsoft.com/office/drawing/2017/decorative" val="1"/>
                </a:ext>
              </a:extLst>
            </p:cNvPr>
            <p:cNvSpPr txBox="1"/>
            <p:nvPr/>
          </p:nvSpPr>
          <p:spPr>
            <a:xfrm>
              <a:off x="10112983" y="5087466"/>
              <a:ext cx="1901552" cy="674800"/>
            </a:xfrm>
            <a:prstGeom prst="rect">
              <a:avLst/>
            </a:prstGeom>
            <a:noFill/>
          </p:spPr>
          <p:txBody>
            <a:bodyPr wrap="square" rtlCol="0">
              <a:spAutoFit/>
            </a:bodyPr>
            <a:lstStyle/>
            <a:p>
              <a:pPr algn="ctr">
                <a:lnSpc>
                  <a:spcPct val="107000"/>
                </a:lnSpc>
                <a:spcAft>
                  <a:spcPts val="800"/>
                </a:spcAft>
              </a:pPr>
              <a:r>
                <a:rPr lang="en-GB" sz="900">
                  <a:effectLst/>
                  <a:latin typeface="Georgia" panose="02040502050405020303" pitchFamily="18" charset="0"/>
                  <a:ea typeface="Calibri" panose="020F0502020204030204" pitchFamily="34" charset="0"/>
                  <a:cs typeface="Times New Roman" panose="02020603050405020304" pitchFamily="18" charset="0"/>
                </a:rPr>
                <a:t>Henry VII and Elizabeth of York united the </a:t>
              </a:r>
              <a:r>
                <a:rPr lang="en-GB" sz="900" b="1">
                  <a:effectLst/>
                  <a:latin typeface="Georgia" panose="02040502050405020303" pitchFamily="18" charset="0"/>
                  <a:ea typeface="Calibri" panose="020F0502020204030204" pitchFamily="34" charset="0"/>
                  <a:cs typeface="Times New Roman" panose="02020603050405020304" pitchFamily="18" charset="0"/>
                </a:rPr>
                <a:t>Lancastrians </a:t>
              </a:r>
              <a:r>
                <a:rPr lang="en-GB" sz="900">
                  <a:effectLst/>
                  <a:latin typeface="Georgia" panose="02040502050405020303" pitchFamily="18" charset="0"/>
                  <a:ea typeface="Calibri" panose="020F0502020204030204" pitchFamily="34" charset="0"/>
                  <a:cs typeface="Times New Roman" panose="02020603050405020304" pitchFamily="18" charset="0"/>
                </a:rPr>
                <a:t>and the </a:t>
              </a:r>
              <a:r>
                <a:rPr lang="en-GB" sz="900" b="1">
                  <a:effectLst/>
                  <a:latin typeface="Georgia" panose="02040502050405020303" pitchFamily="18" charset="0"/>
                  <a:ea typeface="Calibri" panose="020F0502020204030204" pitchFamily="34" charset="0"/>
                  <a:cs typeface="Times New Roman" panose="02020603050405020304" pitchFamily="18" charset="0"/>
                </a:rPr>
                <a:t>Yorkists</a:t>
              </a:r>
              <a:r>
                <a:rPr lang="en-GB" sz="900">
                  <a:effectLst/>
                  <a:latin typeface="Georgia" panose="02040502050405020303" pitchFamily="18" charset="0"/>
                  <a:ea typeface="Calibri" panose="020F0502020204030204" pitchFamily="34" charset="0"/>
                  <a:cs typeface="Times New Roman" panose="02020603050405020304" pitchFamily="18" charset="0"/>
                </a:rPr>
                <a:t> and founded the Tudor </a:t>
              </a:r>
              <a:r>
                <a:rPr lang="en-GB" sz="900" b="1">
                  <a:effectLst/>
                  <a:latin typeface="Georgia" panose="02040502050405020303" pitchFamily="18" charset="0"/>
                  <a:ea typeface="Calibri" panose="020F0502020204030204" pitchFamily="34" charset="0"/>
                  <a:cs typeface="Times New Roman" panose="02020603050405020304" pitchFamily="18" charset="0"/>
                </a:rPr>
                <a:t>dynasty</a:t>
              </a:r>
              <a:r>
                <a:rPr lang="en-GB" sz="900">
                  <a:effectLst/>
                  <a:latin typeface="Georgia" panose="02040502050405020303" pitchFamily="18" charset="0"/>
                  <a:ea typeface="Calibri" panose="020F0502020204030204" pitchFamily="34" charset="0"/>
                  <a:cs typeface="Times New Roman" panose="02020603050405020304" pitchFamily="18" charset="0"/>
                </a:rPr>
                <a:t>. </a:t>
              </a:r>
              <a:endParaRPr lang="en-GB" sz="900" kern="100">
                <a:effectLst/>
                <a:latin typeface="Georgia" panose="02040502050405020303" pitchFamily="18"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7C4D7B9F-4926-4EC6-F2A1-5024D067ED1C}"/>
              </a:ext>
              <a:ext uri="{C183D7F6-B498-43B3-948B-1728B52AA6E4}">
                <adec:decorative xmlns:adec="http://schemas.microsoft.com/office/drawing/2017/decorative" val="1"/>
              </a:ext>
            </a:extLst>
          </p:cNvPr>
          <p:cNvGrpSpPr/>
          <p:nvPr/>
        </p:nvGrpSpPr>
        <p:grpSpPr>
          <a:xfrm>
            <a:off x="10013573" y="62582"/>
            <a:ext cx="2091809" cy="1626139"/>
            <a:chOff x="9877378" y="62582"/>
            <a:chExt cx="2091809" cy="1626139"/>
          </a:xfrm>
        </p:grpSpPr>
        <p:pic>
          <p:nvPicPr>
            <p:cNvPr id="85" name="Picture 84">
              <a:extLst>
                <a:ext uri="{FF2B5EF4-FFF2-40B4-BE49-F238E27FC236}">
                  <a16:creationId xmlns:a16="http://schemas.microsoft.com/office/drawing/2014/main" id="{E360FBAF-19A2-0DEB-D3EB-D4B740B95ED3}"/>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9877378" y="62582"/>
              <a:ext cx="2091809" cy="1626139"/>
            </a:xfrm>
            <a:prstGeom prst="rect">
              <a:avLst/>
            </a:prstGeom>
          </p:spPr>
        </p:pic>
        <p:sp>
          <p:nvSpPr>
            <p:cNvPr id="86" name="TextBox 85">
              <a:extLst>
                <a:ext uri="{FF2B5EF4-FFF2-40B4-BE49-F238E27FC236}">
                  <a16:creationId xmlns:a16="http://schemas.microsoft.com/office/drawing/2014/main" id="{987E291B-983E-78EA-D1C1-45F3544CCB04}"/>
                </a:ext>
                <a:ext uri="{C183D7F6-B498-43B3-948B-1728B52AA6E4}">
                  <adec:decorative xmlns:adec="http://schemas.microsoft.com/office/drawing/2017/decorative" val="1"/>
                </a:ext>
              </a:extLst>
            </p:cNvPr>
            <p:cNvSpPr txBox="1"/>
            <p:nvPr/>
          </p:nvSpPr>
          <p:spPr>
            <a:xfrm>
              <a:off x="10050334" y="172062"/>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before?</a:t>
              </a:r>
            </a:p>
          </p:txBody>
        </p:sp>
        <p:sp>
          <p:nvSpPr>
            <p:cNvPr id="87" name="TextBox 86">
              <a:extLst>
                <a:ext uri="{FF2B5EF4-FFF2-40B4-BE49-F238E27FC236}">
                  <a16:creationId xmlns:a16="http://schemas.microsoft.com/office/drawing/2014/main" id="{2CACE060-8573-56E5-9E58-5ED73DFCF9BC}"/>
                </a:ext>
                <a:ext uri="{C183D7F6-B498-43B3-948B-1728B52AA6E4}">
                  <adec:decorative xmlns:adec="http://schemas.microsoft.com/office/drawing/2017/decorative" val="1"/>
                </a:ext>
              </a:extLst>
            </p:cNvPr>
            <p:cNvSpPr txBox="1"/>
            <p:nvPr/>
          </p:nvSpPr>
          <p:spPr>
            <a:xfrm>
              <a:off x="9977736" y="536412"/>
              <a:ext cx="1889965" cy="526554"/>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Edward III inherited the throne from his father, Edward II, who was </a:t>
              </a:r>
              <a:r>
                <a:rPr lang="en-GB" sz="900" b="1" kern="100">
                  <a:effectLst/>
                  <a:latin typeface="Georgia" panose="02040502050405020303" pitchFamily="18" charset="0"/>
                  <a:ea typeface="Calibri" panose="020F0502020204030204" pitchFamily="34" charset="0"/>
                  <a:cs typeface="Times New Roman" panose="02020603050405020304" pitchFamily="18" charset="0"/>
                </a:rPr>
                <a:t>deposed</a:t>
              </a:r>
              <a:r>
                <a:rPr lang="en-GB" sz="900" kern="100">
                  <a:effectLst/>
                  <a:latin typeface="Georgia" panose="02040502050405020303" pitchFamily="18" charset="0"/>
                  <a:ea typeface="Calibri" panose="020F0502020204030204" pitchFamily="34" charset="0"/>
                  <a:cs typeface="Times New Roman" panose="02020603050405020304" pitchFamily="18" charset="0"/>
                </a:rPr>
                <a:t> and murdered.</a:t>
              </a:r>
            </a:p>
          </p:txBody>
        </p:sp>
      </p:grpSp>
      <p:sp>
        <p:nvSpPr>
          <p:cNvPr id="88" name="Rectangle 87">
            <a:extLst>
              <a:ext uri="{FF2B5EF4-FFF2-40B4-BE49-F238E27FC236}">
                <a16:creationId xmlns:a16="http://schemas.microsoft.com/office/drawing/2014/main" id="{3F6BA389-0084-1C39-DB56-5E1110C45D76}"/>
              </a:ext>
              <a:ext uri="{C183D7F6-B498-43B3-948B-1728B52AA6E4}">
                <adec:decorative xmlns:adec="http://schemas.microsoft.com/office/drawing/2017/decorative" val="1"/>
              </a:ext>
            </a:extLst>
          </p:cNvPr>
          <p:cNvSpPr/>
          <p:nvPr/>
        </p:nvSpPr>
        <p:spPr>
          <a:xfrm>
            <a:off x="6666300" y="1942883"/>
            <a:ext cx="1660754" cy="925712"/>
          </a:xfrm>
          <a:prstGeom prst="rect">
            <a:avLst/>
          </a:prstGeom>
          <a:blipFill dpi="0" rotWithShape="1">
            <a:blip r:embed="rId17">
              <a:extLst>
                <a:ext uri="{28A0092B-C50C-407E-A947-70E740481C1C}">
                  <a14:useLocalDpi xmlns:a14="http://schemas.microsoft.com/office/drawing/2010/main"/>
                </a:ext>
              </a:extLst>
            </a:blip>
            <a:srcRect/>
            <a:stretch>
              <a:fillRect/>
            </a:stretch>
          </a:blipFill>
          <a:ln w="19050">
            <a:solidFill>
              <a:srgbClr val="CBAA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extBox 88">
            <a:extLst>
              <a:ext uri="{FF2B5EF4-FFF2-40B4-BE49-F238E27FC236}">
                <a16:creationId xmlns:a16="http://schemas.microsoft.com/office/drawing/2014/main" id="{92327C01-AFEF-125A-7372-D693A8A7E6D4}"/>
              </a:ext>
              <a:ext uri="{C183D7F6-B498-43B3-948B-1728B52AA6E4}">
                <adec:decorative xmlns:adec="http://schemas.microsoft.com/office/drawing/2017/decorative" val="1"/>
              </a:ext>
            </a:extLst>
          </p:cNvPr>
          <p:cNvSpPr txBox="1"/>
          <p:nvPr/>
        </p:nvSpPr>
        <p:spPr>
          <a:xfrm>
            <a:off x="6664770" y="1993283"/>
            <a:ext cx="1651496" cy="822918"/>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Henry V’s wife was Catherine of Valois. After his death she married Owen Tudor. They were Henry VII’s grandparents.</a:t>
            </a:r>
          </a:p>
        </p:txBody>
      </p:sp>
      <p:pic>
        <p:nvPicPr>
          <p:cNvPr id="19" name="Picture 18">
            <a:extLst>
              <a:ext uri="{FF2B5EF4-FFF2-40B4-BE49-F238E27FC236}">
                <a16:creationId xmlns:a16="http://schemas.microsoft.com/office/drawing/2014/main" id="{4C0D5AC8-2B28-3E63-7B3E-39E889F2F633}"/>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214757" y="5842821"/>
            <a:ext cx="408100" cy="408100"/>
          </a:xfrm>
          <a:prstGeom prst="rect">
            <a:avLst/>
          </a:prstGeom>
        </p:spPr>
      </p:pic>
    </p:spTree>
    <p:extLst>
      <p:ext uri="{BB962C8B-B14F-4D97-AF65-F5344CB8AC3E}">
        <p14:creationId xmlns:p14="http://schemas.microsoft.com/office/powerpoint/2010/main" val="196096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Was Henry V a Yorkist or a Lancastrian King?</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lIns="91440" tIns="45720" rIns="91440" bIns="45720" rtlCol="0" anchor="t">
            <a:spAutoFit/>
          </a:bodyPr>
          <a:lstStyle/>
          <a:p>
            <a:r>
              <a:rPr lang="en-GB" sz="1600" b="1" spc="30" dirty="0">
                <a:effectLst/>
                <a:latin typeface="Open Sans Condensed"/>
                <a:ea typeface="Open Sans Condensed" panose="020B0606030504020204" pitchFamily="34" charset="0"/>
                <a:cs typeface="Open Sans Condensed" panose="020B0606030504020204" pitchFamily="34" charset="0"/>
              </a:rPr>
              <a:t>Q1</a:t>
            </a:r>
            <a:endParaRPr lang="en-GB" sz="1600" b="1" spc="30" dirty="0">
              <a:effectLst/>
              <a:latin typeface="Open Sans Condensed"/>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4" y="1725587"/>
            <a:ext cx="5160516"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In what year did Henry VI inherit the throne?</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lIns="91440" tIns="45720" rIns="91440" bIns="45720" rtlCol="0" anchor="t">
            <a:spAutoFit/>
          </a:bodyPr>
          <a:lstStyle/>
          <a:p>
            <a:r>
              <a:rPr lang="en-GB" sz="1600" b="1" spc="30" dirty="0">
                <a:effectLst/>
                <a:latin typeface="Open Sans Condensed"/>
                <a:ea typeface="Open Sans Condensed" panose="020B0606030504020204" pitchFamily="34" charset="0"/>
                <a:cs typeface="Open Sans Condensed" panose="020B0606030504020204" pitchFamily="34" charset="0"/>
              </a:rPr>
              <a:t>Q2</a:t>
            </a:r>
            <a:endParaRPr lang="en-GB" sz="1600" b="1" spc="30" dirty="0">
              <a:effectLst/>
              <a:latin typeface="Open Sans Condensed"/>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90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342"/>
            <a:ext cx="528776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old was Edward IV when he first became King?</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883"/>
            <a:ext cx="507748" cy="338554"/>
          </a:xfrm>
          <a:prstGeom prst="rect">
            <a:avLst/>
          </a:prstGeom>
          <a:noFill/>
        </p:spPr>
        <p:txBody>
          <a:bodyPr wrap="square" lIns="91440" tIns="45720" rIns="91440" bIns="45720" rtlCol="0" anchor="t">
            <a:spAutoFit/>
          </a:bodyPr>
          <a:lstStyle/>
          <a:p>
            <a:r>
              <a:rPr lang="en-GB" sz="1600" b="1" spc="30" dirty="0">
                <a:effectLst/>
                <a:latin typeface="Open Sans Condensed"/>
                <a:ea typeface="Open Sans Condensed" panose="020B0606030504020204" pitchFamily="34" charset="0"/>
                <a:cs typeface="Open Sans Condensed" panose="020B0606030504020204" pitchFamily="34" charset="0"/>
              </a:rPr>
              <a:t>Q3</a:t>
            </a:r>
            <a:endParaRPr lang="en-GB" sz="1600" b="1" spc="30" dirty="0">
              <a:effectLst/>
              <a:latin typeface="Open Sans Condensed"/>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266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3624"/>
            <a:ext cx="9318225"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were Edward V, Edward Duke of Warwick and Edward of Middleham related?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165"/>
            <a:ext cx="507748" cy="338554"/>
          </a:xfrm>
          <a:prstGeom prst="rect">
            <a:avLst/>
          </a:prstGeom>
          <a:noFill/>
        </p:spPr>
        <p:txBody>
          <a:bodyPr wrap="square" lIns="91440" tIns="45720" rIns="91440" bIns="45720" rtlCol="0" anchor="t">
            <a:spAutoFit/>
          </a:bodyPr>
          <a:lstStyle/>
          <a:p>
            <a:r>
              <a:rPr lang="en-GB" sz="1600" b="1" spc="30" dirty="0">
                <a:effectLst/>
                <a:latin typeface="Open Sans Condensed"/>
                <a:ea typeface="Open Sans Condensed" panose="020B0606030504020204" pitchFamily="34" charset="0"/>
                <a:cs typeface="Open Sans Condensed" panose="020B0606030504020204" pitchFamily="34" charset="0"/>
              </a:rPr>
              <a:t>Q4</a:t>
            </a:r>
            <a:endParaRPr lang="en-GB" sz="1600" b="1" spc="30" dirty="0">
              <a:effectLst/>
              <a:latin typeface="Open Sans Condensed"/>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depose</a:t>
            </a:r>
            <a:r>
              <a:rPr lang="en-GB" sz="1600">
                <a:effectLst/>
                <a:latin typeface="Georgia" panose="02040502050405020303" pitchFamily="18" charset="0"/>
                <a:ea typeface="Open Sans" panose="020B0606030504020204" pitchFamily="34" charset="0"/>
                <a:cs typeface="Open Sans" panose="020B0606030504020204" pitchFamily="34" charset="0"/>
              </a:rPr>
              <a:t>  |  remove someone from power</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dynasty</a:t>
            </a:r>
            <a:r>
              <a:rPr lang="en-GB" sz="1600">
                <a:effectLst/>
                <a:latin typeface="Georgia" panose="02040502050405020303" pitchFamily="18" charset="0"/>
                <a:ea typeface="Open Sans" panose="020B0606030504020204" pitchFamily="34" charset="0"/>
                <a:cs typeface="Open Sans" panose="020B0606030504020204" pitchFamily="34" charset="0"/>
              </a:rPr>
              <a:t>  |  series of leaders from the same family </a:t>
            </a: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792973" y="2601535"/>
            <a:ext cx="10882786"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inherited</a:t>
            </a:r>
            <a:r>
              <a:rPr lang="en-GB" sz="1600">
                <a:effectLst/>
                <a:latin typeface="Georgia" panose="02040502050405020303" pitchFamily="18" charset="0"/>
                <a:ea typeface="Open Sans" panose="020B0606030504020204" pitchFamily="34" charset="0"/>
                <a:cs typeface="Open Sans" panose="020B0606030504020204" pitchFamily="34" charset="0"/>
              </a:rPr>
              <a:t>  |  given something such as money or a title after the death of the person who owned or held them before </a:t>
            </a: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308407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792973" y="3242247"/>
            <a:ext cx="10773593"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Lancastrians</a:t>
            </a:r>
            <a:r>
              <a:rPr lang="en-GB" sz="1600">
                <a:effectLst/>
                <a:latin typeface="Georgia" panose="02040502050405020303" pitchFamily="18" charset="0"/>
                <a:ea typeface="Open Sans" panose="020B0606030504020204" pitchFamily="34" charset="0"/>
                <a:cs typeface="Open Sans" panose="020B0606030504020204" pitchFamily="34" charset="0"/>
              </a:rPr>
              <a:t>  |  supporter of the Lancaster side in the Wars of the Roses </a:t>
            </a:r>
          </a:p>
        </p:txBody>
      </p:sp>
      <p:cxnSp>
        <p:nvCxnSpPr>
          <p:cNvPr id="37" name="Straight Connector 36">
            <a:extLst>
              <a:ext uri="{FF2B5EF4-FFF2-40B4-BE49-F238E27FC236}">
                <a16:creationId xmlns:a16="http://schemas.microsoft.com/office/drawing/2014/main" id="{0C70E037-B817-D1D4-E5C9-6C6D42B51553}"/>
              </a:ext>
              <a:ext uri="{C183D7F6-B498-43B3-948B-1728B52AA6E4}">
                <adec:decorative xmlns:adec="http://schemas.microsoft.com/office/drawing/2017/decorative" val="1"/>
              </a:ext>
            </a:extLst>
          </p:cNvPr>
          <p:cNvCxnSpPr>
            <a:cxnSpLocks/>
          </p:cNvCxnSpPr>
          <p:nvPr/>
        </p:nvCxnSpPr>
        <p:spPr>
          <a:xfrm>
            <a:off x="596014" y="37293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0D6A3D05-BA84-E816-B767-9B752BD59EA7}"/>
              </a:ext>
            </a:extLst>
          </p:cNvPr>
          <p:cNvSpPr txBox="1">
            <a:spLocks/>
          </p:cNvSpPr>
          <p:nvPr/>
        </p:nvSpPr>
        <p:spPr>
          <a:xfrm>
            <a:off x="792972" y="3882959"/>
            <a:ext cx="10882788"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Yorkists</a:t>
            </a:r>
            <a:r>
              <a:rPr lang="en-GB" sz="1600">
                <a:effectLst/>
                <a:latin typeface="Georgia" panose="02040502050405020303" pitchFamily="18" charset="0"/>
                <a:ea typeface="Open Sans" panose="020B0606030504020204" pitchFamily="34" charset="0"/>
                <a:cs typeface="Open Sans" panose="020B0606030504020204" pitchFamily="34" charset="0"/>
              </a:rPr>
              <a:t>  |  supporters of the York side in the Wars of the Roses</a:t>
            </a:r>
          </a:p>
        </p:txBody>
      </p:sp>
      <p:cxnSp>
        <p:nvCxnSpPr>
          <p:cNvPr id="40" name="Straight Connector 39">
            <a:extLst>
              <a:ext uri="{FF2B5EF4-FFF2-40B4-BE49-F238E27FC236}">
                <a16:creationId xmlns:a16="http://schemas.microsoft.com/office/drawing/2014/main" id="{17A7F09B-FAC6-6F92-EF13-BB35BBCE6F2A}"/>
              </a:ext>
              <a:ext uri="{C183D7F6-B498-43B3-948B-1728B52AA6E4}">
                <adec:decorative xmlns:adec="http://schemas.microsoft.com/office/drawing/2017/decorative" val="1"/>
              </a:ext>
            </a:extLst>
          </p:cNvPr>
          <p:cNvCxnSpPr>
            <a:cxnSpLocks/>
          </p:cNvCxnSpPr>
          <p:nvPr/>
        </p:nvCxnSpPr>
        <p:spPr>
          <a:xfrm>
            <a:off x="596014" y="436790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CB8BBD3-B5E8-D7D1-55A2-401609226F0F}"/>
              </a:ext>
            </a:extLst>
          </p:cNvPr>
          <p:cNvSpPr txBox="1">
            <a:spLocks/>
          </p:cNvSpPr>
          <p:nvPr/>
        </p:nvSpPr>
        <p:spPr>
          <a:xfrm>
            <a:off x="792972" y="4523669"/>
            <a:ext cx="10882788"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Wars of the Roses</a:t>
            </a:r>
            <a:r>
              <a:rPr lang="en-GB" sz="1600">
                <a:effectLst/>
                <a:latin typeface="Georgia" panose="02040502050405020303" pitchFamily="18" charset="0"/>
                <a:ea typeface="Open Sans" panose="020B0606030504020204" pitchFamily="34" charset="0"/>
                <a:cs typeface="Open Sans" panose="020B0606030504020204" pitchFamily="34" charset="0"/>
              </a:rPr>
              <a:t>  |  battles fought in England between 1455 and 1485 between Yorkists and Lancastrians</a:t>
            </a: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78978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 uri="{C183D7F6-B498-43B3-948B-1728B52AA6E4}">
                <adec:decorative xmlns:adec="http://schemas.microsoft.com/office/drawing/2017/decorative" val="0"/>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IMAGES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261610"/>
          </a:xfrm>
          <a:prstGeom prst="rect">
            <a:avLst/>
          </a:prstGeom>
          <a:noFill/>
        </p:spPr>
        <p:txBody>
          <a:bodyPr wrap="square" lIns="91440" tIns="45720" rIns="91440" bIns="45720" rtlCol="0" anchor="t">
            <a:spAutoFit/>
          </a:bodyPr>
          <a:lstStyle/>
          <a:p>
            <a:r>
              <a:rPr lang="en-GB" sz="1100" b="1" dirty="0">
                <a:solidFill>
                  <a:srgbClr val="9D691F"/>
                </a:solidFill>
                <a:effectLst/>
                <a:latin typeface="Georgia"/>
                <a:ea typeface="Open Sans"/>
                <a:cs typeface="Open Sans"/>
                <a:hlinkClick r:id="rId3">
                  <a:extLst>
                    <a:ext uri="{A12FA001-AC4F-418D-AE19-62706E023703}">
                      <ahyp:hlinkClr xmlns:ahyp="http://schemas.microsoft.com/office/drawing/2018/hyperlinkcolor" val="tx"/>
                    </a:ext>
                  </a:extLst>
                </a:hlinkClick>
              </a:rPr>
              <a:t>Edward III</a:t>
            </a:r>
            <a:r>
              <a:rPr lang="en-GB" sz="1100" b="1" dirty="0">
                <a:solidFill>
                  <a:srgbClr val="9D691F"/>
                </a:solidFill>
                <a:latin typeface="Georgia"/>
                <a:ea typeface="Open Sans"/>
                <a:cs typeface="Open Sans"/>
              </a:rPr>
              <a:t>     </a:t>
            </a:r>
            <a:r>
              <a:rPr lang="en-GB" sz="1100" dirty="0">
                <a:effectLst/>
                <a:latin typeface="Georgia"/>
                <a:ea typeface="Open Sans"/>
                <a:cs typeface="Open Sans"/>
              </a:rPr>
              <a:t>|</a:t>
            </a:r>
            <a:r>
              <a:rPr lang="en-GB" sz="1100" dirty="0">
                <a:latin typeface="Georgia"/>
                <a:ea typeface="Open Sans"/>
                <a:cs typeface="Open Sans"/>
              </a:rPr>
              <a:t> </a:t>
            </a:r>
            <a:r>
              <a:rPr lang="en-GB" sz="1100" dirty="0">
                <a:effectLst/>
                <a:latin typeface="Georgia"/>
                <a:ea typeface="Open Sans"/>
                <a:cs typeface="Open Sans"/>
              </a:rPr>
              <a:t> © National Portrait Gallery, London</a:t>
            </a:r>
          </a:p>
        </p:txBody>
      </p: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0426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Elizabeth Woodville</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3279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Edward IV</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6014" y="206133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George Duke of Clarence</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Philip Mould &amp; Company, London</a:t>
            </a:r>
          </a:p>
        </p:txBody>
      </p: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38986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Richard III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71839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Henry VI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Courtesy of the British Library Royal 15 E. VI</a:t>
            </a:r>
          </a:p>
        </p:txBody>
      </p: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6013" y="304692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Margaret of Anjou</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Courtesy of the British Library Royal 15 E. VI</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7080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69933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278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6014" y="235640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68493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301346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Google Shape;408;g2b6d011acb8_0_8">
            <a:extLst>
              <a:ext uri="{FF2B5EF4-FFF2-40B4-BE49-F238E27FC236}">
                <a16:creationId xmlns:a16="http://schemas.microsoft.com/office/drawing/2014/main" id="{D738FBD5-BDDB-C91B-5184-D432E8E88914}"/>
              </a:ext>
              <a:ext uri="{C183D7F6-B498-43B3-948B-1728B52AA6E4}">
                <adec:decorative xmlns:adec="http://schemas.microsoft.com/office/drawing/2017/decorative" val="1"/>
              </a:ext>
            </a:extLst>
          </p:cNvPr>
          <p:cNvPicPr preferRelativeResize="0">
            <a:picLocks noChangeAspect="1"/>
          </p:cNvPicPr>
          <p:nvPr/>
        </p:nvPicPr>
        <p:blipFill>
          <a:blip r:embed="rId9" cstate="screen">
            <a:alphaModFix/>
            <a:extLst>
              <a:ext uri="{28A0092B-C50C-407E-A947-70E740481C1C}">
                <a14:useLocalDpi xmlns:a14="http://schemas.microsoft.com/office/drawing/2010/main"/>
              </a:ext>
            </a:extLst>
          </a:blip>
          <a:stretch>
            <a:fillRect/>
          </a:stretch>
        </p:blipFill>
        <p:spPr>
          <a:xfrm>
            <a:off x="10529155" y="136116"/>
            <a:ext cx="1360262" cy="1360262"/>
          </a:xfrm>
          <a:prstGeom prst="rect">
            <a:avLst/>
          </a:prstGeom>
          <a:noFill/>
          <a:ln>
            <a:noFill/>
          </a:ln>
        </p:spPr>
      </p:pic>
      <p:sp>
        <p:nvSpPr>
          <p:cNvPr id="3" name="TextBox 2">
            <a:extLst>
              <a:ext uri="{FF2B5EF4-FFF2-40B4-BE49-F238E27FC236}">
                <a16:creationId xmlns:a16="http://schemas.microsoft.com/office/drawing/2014/main" id="{75088EC8-B996-7462-9C43-1A36F517BAC2}"/>
              </a:ext>
            </a:extLst>
          </p:cNvPr>
          <p:cNvSpPr txBox="1">
            <a:spLocks/>
          </p:cNvSpPr>
          <p:nvPr/>
        </p:nvSpPr>
        <p:spPr>
          <a:xfrm>
            <a:off x="599122" y="337545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Edward V</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4" name="TextBox 3">
            <a:extLst>
              <a:ext uri="{FF2B5EF4-FFF2-40B4-BE49-F238E27FC236}">
                <a16:creationId xmlns:a16="http://schemas.microsoft.com/office/drawing/2014/main" id="{C585FECC-4848-6C89-3108-3152A54A3173}"/>
              </a:ext>
            </a:extLst>
          </p:cNvPr>
          <p:cNvSpPr txBox="1">
            <a:spLocks/>
          </p:cNvSpPr>
          <p:nvPr/>
        </p:nvSpPr>
        <p:spPr>
          <a:xfrm>
            <a:off x="599122" y="370399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Richard of Shrewsbury</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Historic Royal Palaces</a:t>
            </a:r>
          </a:p>
        </p:txBody>
      </p:sp>
      <p:sp>
        <p:nvSpPr>
          <p:cNvPr id="5" name="TextBox 4">
            <a:extLst>
              <a:ext uri="{FF2B5EF4-FFF2-40B4-BE49-F238E27FC236}">
                <a16:creationId xmlns:a16="http://schemas.microsoft.com/office/drawing/2014/main" id="{2415F4CA-F4C1-5743-ABF9-92AD0321B22A}"/>
              </a:ext>
            </a:extLst>
          </p:cNvPr>
          <p:cNvSpPr txBox="1">
            <a:spLocks/>
          </p:cNvSpPr>
          <p:nvPr/>
        </p:nvSpPr>
        <p:spPr>
          <a:xfrm>
            <a:off x="599122" y="403252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2">
                  <a:extLst>
                    <a:ext uri="{A12FA001-AC4F-418D-AE19-62706E023703}">
                      <ahyp:hlinkClr xmlns:ahyp="http://schemas.microsoft.com/office/drawing/2018/hyperlinkcolor" val="tx"/>
                    </a:ext>
                  </a:extLst>
                </a:hlinkClick>
              </a:rPr>
              <a:t>Elizabeth of York</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6" name="TextBox 5">
            <a:extLst>
              <a:ext uri="{FF2B5EF4-FFF2-40B4-BE49-F238E27FC236}">
                <a16:creationId xmlns:a16="http://schemas.microsoft.com/office/drawing/2014/main" id="{C0E9D2CA-D57A-C43C-BB53-8ED022B5C7C1}"/>
              </a:ext>
            </a:extLst>
          </p:cNvPr>
          <p:cNvSpPr txBox="1">
            <a:spLocks/>
          </p:cNvSpPr>
          <p:nvPr/>
        </p:nvSpPr>
        <p:spPr>
          <a:xfrm>
            <a:off x="599121" y="436106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13">
                  <a:extLst>
                    <a:ext uri="{A12FA001-AC4F-418D-AE19-62706E023703}">
                      <ahyp:hlinkClr xmlns:ahyp="http://schemas.microsoft.com/office/drawing/2018/hyperlinkcolor" val="tx"/>
                    </a:ext>
                  </a:extLst>
                </a:hlinkClick>
              </a:rPr>
              <a:t>Henry VII</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cxnSp>
        <p:nvCxnSpPr>
          <p:cNvPr id="8" name="Straight Connector 7">
            <a:extLst>
              <a:ext uri="{FF2B5EF4-FFF2-40B4-BE49-F238E27FC236}">
                <a16:creationId xmlns:a16="http://schemas.microsoft.com/office/drawing/2014/main" id="{AA365009-4D48-1CEA-2147-015AABFB96CD}"/>
              </a:ext>
              <a:ext uri="{C183D7F6-B498-43B3-948B-1728B52AA6E4}">
                <adec:decorative xmlns:adec="http://schemas.microsoft.com/office/drawing/2017/decorative" val="1"/>
              </a:ext>
            </a:extLst>
          </p:cNvPr>
          <p:cNvCxnSpPr>
            <a:cxnSpLocks/>
          </p:cNvCxnSpPr>
          <p:nvPr/>
        </p:nvCxnSpPr>
        <p:spPr>
          <a:xfrm>
            <a:off x="599122" y="367052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E41AB64-D555-EE6F-1A01-504F9BA439E9}"/>
              </a:ext>
              <a:ext uri="{C183D7F6-B498-43B3-948B-1728B52AA6E4}">
                <adec:decorative xmlns:adec="http://schemas.microsoft.com/office/drawing/2017/decorative" val="1"/>
              </a:ext>
            </a:extLst>
          </p:cNvPr>
          <p:cNvCxnSpPr>
            <a:cxnSpLocks/>
          </p:cNvCxnSpPr>
          <p:nvPr/>
        </p:nvCxnSpPr>
        <p:spPr>
          <a:xfrm>
            <a:off x="599122" y="399906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7163179-A2E5-CC9C-92B2-EAD250BD2D61}"/>
              </a:ext>
              <a:ext uri="{C183D7F6-B498-43B3-948B-1728B52AA6E4}">
                <adec:decorative xmlns:adec="http://schemas.microsoft.com/office/drawing/2017/decorative" val="1"/>
              </a:ext>
            </a:extLst>
          </p:cNvPr>
          <p:cNvCxnSpPr>
            <a:cxnSpLocks/>
          </p:cNvCxnSpPr>
          <p:nvPr/>
        </p:nvCxnSpPr>
        <p:spPr>
          <a:xfrm>
            <a:off x="599122" y="432759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2204C1-09FB-B45B-10C7-D507144A3A82}"/>
              </a:ext>
              <a:ext uri="{C183D7F6-B498-43B3-948B-1728B52AA6E4}">
                <adec:decorative xmlns:adec="http://schemas.microsoft.com/office/drawing/2017/decorative" val="1"/>
              </a:ext>
            </a:extLst>
          </p:cNvPr>
          <p:cNvCxnSpPr>
            <a:cxnSpLocks/>
          </p:cNvCxnSpPr>
          <p:nvPr/>
        </p:nvCxnSpPr>
        <p:spPr>
          <a:xfrm>
            <a:off x="630223" y="334199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46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TMSDE-177636704-53379</_dlc_DocId>
    <_dlc_DocIdUrl xmlns="6a0bfff4-67be-4a96-b973-4401e8ac1668">
      <Url>https://historicroyalpalaces2.sharepoint.com/sites/TMS_Digital_Engagement_Workspace/_layouts/15/DocIdRedir.aspx?ID=TMSDE-177636704-53379</Url>
      <Description>TMSDE-177636704-53379</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789453-C610-4E3D-8741-85C294EBEC03}">
  <ds:schemaRefs>
    <ds:schemaRef ds:uri="311830fd-edab-4bb4-afbf-658c422cd60d"/>
    <ds:schemaRef ds:uri="6a0bfff4-67be-4a96-b973-4401e8ac1668"/>
    <ds:schemaRef ds:uri="c12aeb96-693d-4a38-af2e-b31719837d9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189CBE-92BE-480C-BE38-85F076C65546}">
  <ds:schemaRefs>
    <ds:schemaRef ds:uri="http://schemas.microsoft.com/sharepoint/events"/>
  </ds:schemaRefs>
</ds:datastoreItem>
</file>

<file path=customXml/itemProps3.xml><?xml version="1.0" encoding="utf-8"?>
<ds:datastoreItem xmlns:ds="http://schemas.openxmlformats.org/officeDocument/2006/customXml" ds:itemID="{43F5DC2C-1CE8-40F5-81D2-F37D794721FA}">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AFFF65DB-445F-4DA8-82AC-EDD33A43F8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1038</Words>
  <Application>Microsoft Office PowerPoint</Application>
  <PresentationFormat>Widescreen</PresentationFormat>
  <Paragraphs>189</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YORK AND LANCASTER FAMILY TREE PART 1</vt:lpstr>
      <vt:lpstr>YORK AND LANCASTER FAMILY TREE PART 2</vt:lpstr>
      <vt:lpstr>YORK AND LANCASTER FAMILY TREE PART 3</vt:lpstr>
      <vt:lpstr>YORK AND LANCASTER FAMILY TREE EXTRA DETAILS</vt:lpstr>
      <vt:lpstr>CLASSROOM TASKS</vt:lpstr>
      <vt:lpstr>VOCABULARY LIST</vt:lpstr>
      <vt:lpstr>IMAGES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8</cp:revision>
  <dcterms:created xsi:type="dcterms:W3CDTF">2023-08-03T09:37:27Z</dcterms:created>
  <dcterms:modified xsi:type="dcterms:W3CDTF">2024-03-22T17:43:28Z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_dlc_DocIdItemGuid">
    <vt:lpwstr>07727ec7-5e5b-4e49-8872-bd4f69845fb6</vt:lpwstr>
  </property>
  <property fmtid="{D5CDD505-2E9C-101B-9397-08002B2CF9AE}" pid="4" name="MediaServiceImageTags">
    <vt:lpwstr/>
  </property>
</Properties>
</file>