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sldIdLst>
    <p:sldId id="267" r:id="rId5"/>
    <p:sldId id="275" r:id="rId6"/>
    <p:sldId id="274" r:id="rId7"/>
    <p:sldId id="271" r:id="rId8"/>
    <p:sldId id="266" r:id="rId9"/>
    <p:sldId id="26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57"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E6E6"/>
    <a:srgbClr val="38224F"/>
    <a:srgbClr val="F3734A"/>
    <a:srgbClr val="F36F32"/>
    <a:srgbClr val="F45637"/>
    <a:srgbClr val="85D272"/>
    <a:srgbClr val="61DF83"/>
    <a:srgbClr val="8FBDCB"/>
    <a:srgbClr val="55A1BC"/>
    <a:srgbClr val="CBAA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591F3B-A159-4CD2-912B-B79DDF2A694F}" v="5" dt="2024-05-02T11:21:07.8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52" autoAdjust="0"/>
    <p:restoredTop sz="86891" autoAdjust="0"/>
  </p:normalViewPr>
  <p:slideViewPr>
    <p:cSldViewPr snapToGrid="0">
      <p:cViewPr>
        <p:scale>
          <a:sx n="60" d="100"/>
          <a:sy n="60" d="100"/>
        </p:scale>
        <p:origin x="684" y="708"/>
      </p:cViewPr>
      <p:guideLst>
        <p:guide orient="horz" pos="1457"/>
        <p:guide pos="3840"/>
      </p:guideLst>
    </p:cSldViewPr>
  </p:slideViewPr>
  <p:outlineViewPr>
    <p:cViewPr>
      <p:scale>
        <a:sx n="33" d="100"/>
        <a:sy n="33" d="100"/>
      </p:scale>
      <p:origin x="0" y="0"/>
    </p:cViewPr>
  </p:outlineViewPr>
  <p:notesTextViewPr>
    <p:cViewPr>
      <p:scale>
        <a:sx n="55" d="100"/>
        <a:sy n="5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ie Cooper" userId="bf124abb-9a2b-4602-9121-6ae61623fa8e" providerId="ADAL" clId="{1C591F3B-A159-4CD2-912B-B79DDF2A694F}"/>
    <pc:docChg chg="undo custSel addSld delSld modSld sldOrd">
      <pc:chgData name="Rosie Cooper" userId="bf124abb-9a2b-4602-9121-6ae61623fa8e" providerId="ADAL" clId="{1C591F3B-A159-4CD2-912B-B79DDF2A694F}" dt="2024-05-02T11:21:12.299" v="193" actId="33553"/>
      <pc:docMkLst>
        <pc:docMk/>
      </pc:docMkLst>
      <pc:sldChg chg="modSp mod modNotesTx">
        <pc:chgData name="Rosie Cooper" userId="bf124abb-9a2b-4602-9121-6ae61623fa8e" providerId="ADAL" clId="{1C591F3B-A159-4CD2-912B-B79DDF2A694F}" dt="2024-05-02T11:18:05.811" v="181" actId="20577"/>
        <pc:sldMkLst>
          <pc:docMk/>
          <pc:sldMk cId="3885894406" sldId="266"/>
        </pc:sldMkLst>
        <pc:spChg chg="mod">
          <ac:chgData name="Rosie Cooper" userId="bf124abb-9a2b-4602-9121-6ae61623fa8e" providerId="ADAL" clId="{1C591F3B-A159-4CD2-912B-B79DDF2A694F}" dt="2024-05-02T11:17:56.505" v="177" actId="20577"/>
          <ac:spMkLst>
            <pc:docMk/>
            <pc:sldMk cId="3885894406" sldId="266"/>
            <ac:spMk id="35" creationId="{C181AABE-3EBB-9957-3C9B-4DA09560903B}"/>
          </ac:spMkLst>
        </pc:spChg>
      </pc:sldChg>
      <pc:sldChg chg="delSp modSp mod">
        <pc:chgData name="Rosie Cooper" userId="bf124abb-9a2b-4602-9121-6ae61623fa8e" providerId="ADAL" clId="{1C591F3B-A159-4CD2-912B-B79DDF2A694F}" dt="2024-05-02T11:18:22.784" v="183" actId="14100"/>
        <pc:sldMkLst>
          <pc:docMk/>
          <pc:sldMk cId="789785739" sldId="269"/>
        </pc:sldMkLst>
        <pc:spChg chg="mod">
          <ac:chgData name="Rosie Cooper" userId="bf124abb-9a2b-4602-9121-6ae61623fa8e" providerId="ADAL" clId="{1C591F3B-A159-4CD2-912B-B79DDF2A694F}" dt="2024-05-02T11:18:22.784" v="183" actId="14100"/>
          <ac:spMkLst>
            <pc:docMk/>
            <pc:sldMk cId="789785739" sldId="269"/>
            <ac:spMk id="6" creationId="{16A9A0F7-8683-E8B9-5B91-ACF766E15946}"/>
          </ac:spMkLst>
        </pc:spChg>
        <pc:cxnChg chg="del">
          <ac:chgData name="Rosie Cooper" userId="bf124abb-9a2b-4602-9121-6ae61623fa8e" providerId="ADAL" clId="{1C591F3B-A159-4CD2-912B-B79DDF2A694F}" dt="2024-05-02T11:18:12.637" v="182" actId="478"/>
          <ac:cxnSpMkLst>
            <pc:docMk/>
            <pc:sldMk cId="789785739" sldId="269"/>
            <ac:cxnSpMk id="15" creationId="{01065790-A7D4-0E8D-DB7A-C09A06B0D740}"/>
          </ac:cxnSpMkLst>
        </pc:cxnChg>
      </pc:sldChg>
      <pc:sldChg chg="del">
        <pc:chgData name="Rosie Cooper" userId="bf124abb-9a2b-4602-9121-6ae61623fa8e" providerId="ADAL" clId="{1C591F3B-A159-4CD2-912B-B79DDF2A694F}" dt="2024-05-02T11:16:47.541" v="174" actId="47"/>
        <pc:sldMkLst>
          <pc:docMk/>
          <pc:sldMk cId="1287725198" sldId="270"/>
        </pc:sldMkLst>
      </pc:sldChg>
      <pc:sldChg chg="addSp modSp mod">
        <pc:chgData name="Rosie Cooper" userId="bf124abb-9a2b-4602-9121-6ae61623fa8e" providerId="ADAL" clId="{1C591F3B-A159-4CD2-912B-B79DDF2A694F}" dt="2024-05-02T11:21:12.299" v="193" actId="33553"/>
        <pc:sldMkLst>
          <pc:docMk/>
          <pc:sldMk cId="2104636410" sldId="271"/>
        </pc:sldMkLst>
        <pc:spChg chg="add mod">
          <ac:chgData name="Rosie Cooper" userId="bf124abb-9a2b-4602-9121-6ae61623fa8e" providerId="ADAL" clId="{1C591F3B-A159-4CD2-912B-B79DDF2A694F}" dt="2024-05-02T11:21:12.299" v="193" actId="33553"/>
          <ac:spMkLst>
            <pc:docMk/>
            <pc:sldMk cId="2104636410" sldId="271"/>
            <ac:spMk id="4" creationId="{15758C94-E945-819E-C099-684024447F41}"/>
          </ac:spMkLst>
        </pc:spChg>
        <pc:spChg chg="mod">
          <ac:chgData name="Rosie Cooper" userId="bf124abb-9a2b-4602-9121-6ae61623fa8e" providerId="ADAL" clId="{1C591F3B-A159-4CD2-912B-B79DDF2A694F}" dt="2024-05-02T11:21:12.299" v="193" actId="33553"/>
          <ac:spMkLst>
            <pc:docMk/>
            <pc:sldMk cId="2104636410" sldId="271"/>
            <ac:spMk id="7" creationId="{B35AA7AA-C994-1347-56B3-EFADE6D10014}"/>
          </ac:spMkLst>
        </pc:spChg>
        <pc:spChg chg="mod">
          <ac:chgData name="Rosie Cooper" userId="bf124abb-9a2b-4602-9121-6ae61623fa8e" providerId="ADAL" clId="{1C591F3B-A159-4CD2-912B-B79DDF2A694F}" dt="2024-05-02T11:12:10.489" v="39" actId="962"/>
          <ac:spMkLst>
            <pc:docMk/>
            <pc:sldMk cId="2104636410" sldId="271"/>
            <ac:spMk id="14" creationId="{5D04D2EE-4F87-6961-60AE-31BA684527BA}"/>
          </ac:spMkLst>
        </pc:spChg>
        <pc:spChg chg="mod">
          <ac:chgData name="Rosie Cooper" userId="bf124abb-9a2b-4602-9121-6ae61623fa8e" providerId="ADAL" clId="{1C591F3B-A159-4CD2-912B-B79DDF2A694F}" dt="2024-05-02T11:12:11.476" v="41" actId="962"/>
          <ac:spMkLst>
            <pc:docMk/>
            <pc:sldMk cId="2104636410" sldId="271"/>
            <ac:spMk id="15" creationId="{36B745D2-3676-2E8D-F493-8575AA2340A8}"/>
          </ac:spMkLst>
        </pc:spChg>
        <pc:spChg chg="mod">
          <ac:chgData name="Rosie Cooper" userId="bf124abb-9a2b-4602-9121-6ae61623fa8e" providerId="ADAL" clId="{1C591F3B-A159-4CD2-912B-B79DDF2A694F}" dt="2024-05-02T11:12:35.552" v="52" actId="962"/>
          <ac:spMkLst>
            <pc:docMk/>
            <pc:sldMk cId="2104636410" sldId="271"/>
            <ac:spMk id="16" creationId="{C8567E98-80CA-7CBF-2BCB-2B112833F6F1}"/>
          </ac:spMkLst>
        </pc:spChg>
        <pc:spChg chg="mod">
          <ac:chgData name="Rosie Cooper" userId="bf124abb-9a2b-4602-9121-6ae61623fa8e" providerId="ADAL" clId="{1C591F3B-A159-4CD2-912B-B79DDF2A694F}" dt="2024-05-02T11:12:36.843" v="54" actId="962"/>
          <ac:spMkLst>
            <pc:docMk/>
            <pc:sldMk cId="2104636410" sldId="271"/>
            <ac:spMk id="17" creationId="{5BB5F5CE-B11B-FDC1-8F30-B27BEA290954}"/>
          </ac:spMkLst>
        </pc:spChg>
        <pc:spChg chg="mod">
          <ac:chgData name="Rosie Cooper" userId="bf124abb-9a2b-4602-9121-6ae61623fa8e" providerId="ADAL" clId="{1C591F3B-A159-4CD2-912B-B79DDF2A694F}" dt="2024-05-02T11:12:58.907" v="64" actId="962"/>
          <ac:spMkLst>
            <pc:docMk/>
            <pc:sldMk cId="2104636410" sldId="271"/>
            <ac:spMk id="18" creationId="{2E832F82-4F8F-C845-0DB6-7550042ED464}"/>
          </ac:spMkLst>
        </pc:spChg>
        <pc:spChg chg="mod">
          <ac:chgData name="Rosie Cooper" userId="bf124abb-9a2b-4602-9121-6ae61623fa8e" providerId="ADAL" clId="{1C591F3B-A159-4CD2-912B-B79DDF2A694F}" dt="2024-05-02T11:12:59.415" v="66" actId="962"/>
          <ac:spMkLst>
            <pc:docMk/>
            <pc:sldMk cId="2104636410" sldId="271"/>
            <ac:spMk id="19" creationId="{60B475C5-7881-5FF9-B541-433CCF5598FA}"/>
          </ac:spMkLst>
        </pc:spChg>
        <pc:spChg chg="mod">
          <ac:chgData name="Rosie Cooper" userId="bf124abb-9a2b-4602-9121-6ae61623fa8e" providerId="ADAL" clId="{1C591F3B-A159-4CD2-912B-B79DDF2A694F}" dt="2024-05-02T11:13:16.504" v="76" actId="962"/>
          <ac:spMkLst>
            <pc:docMk/>
            <pc:sldMk cId="2104636410" sldId="271"/>
            <ac:spMk id="20" creationId="{B6B1725A-A07F-1F7B-33E2-E4FEB9B2A31E}"/>
          </ac:spMkLst>
        </pc:spChg>
        <pc:spChg chg="mod">
          <ac:chgData name="Rosie Cooper" userId="bf124abb-9a2b-4602-9121-6ae61623fa8e" providerId="ADAL" clId="{1C591F3B-A159-4CD2-912B-B79DDF2A694F}" dt="2024-05-02T11:13:17.247" v="78" actId="962"/>
          <ac:spMkLst>
            <pc:docMk/>
            <pc:sldMk cId="2104636410" sldId="271"/>
            <ac:spMk id="21" creationId="{1644A031-A576-C80E-F561-8AC86808D930}"/>
          </ac:spMkLst>
        </pc:spChg>
        <pc:spChg chg="mod">
          <ac:chgData name="Rosie Cooper" userId="bf124abb-9a2b-4602-9121-6ae61623fa8e" providerId="ADAL" clId="{1C591F3B-A159-4CD2-912B-B79DDF2A694F}" dt="2024-05-02T11:13:58.286" v="102" actId="962"/>
          <ac:spMkLst>
            <pc:docMk/>
            <pc:sldMk cId="2104636410" sldId="271"/>
            <ac:spMk id="24" creationId="{530B1398-32BD-1E5C-2277-C21BD27488B8}"/>
          </ac:spMkLst>
        </pc:spChg>
        <pc:spChg chg="mod">
          <ac:chgData name="Rosie Cooper" userId="bf124abb-9a2b-4602-9121-6ae61623fa8e" providerId="ADAL" clId="{1C591F3B-A159-4CD2-912B-B79DDF2A694F}" dt="2024-05-02T11:13:58.659" v="104" actId="962"/>
          <ac:spMkLst>
            <pc:docMk/>
            <pc:sldMk cId="2104636410" sldId="271"/>
            <ac:spMk id="25" creationId="{3E0F4F74-D3FA-FF1B-FE1D-6F0A3A5B6B10}"/>
          </ac:spMkLst>
        </pc:spChg>
        <pc:spChg chg="mod">
          <ac:chgData name="Rosie Cooper" userId="bf124abb-9a2b-4602-9121-6ae61623fa8e" providerId="ADAL" clId="{1C591F3B-A159-4CD2-912B-B79DDF2A694F}" dt="2024-05-02T11:14:11.044" v="114" actId="962"/>
          <ac:spMkLst>
            <pc:docMk/>
            <pc:sldMk cId="2104636410" sldId="271"/>
            <ac:spMk id="26" creationId="{4E9D09A4-852B-E295-D66E-66F4BB8112F8}"/>
          </ac:spMkLst>
        </pc:spChg>
        <pc:spChg chg="mod">
          <ac:chgData name="Rosie Cooper" userId="bf124abb-9a2b-4602-9121-6ae61623fa8e" providerId="ADAL" clId="{1C591F3B-A159-4CD2-912B-B79DDF2A694F}" dt="2024-05-02T11:14:11.417" v="116" actId="962"/>
          <ac:spMkLst>
            <pc:docMk/>
            <pc:sldMk cId="2104636410" sldId="271"/>
            <ac:spMk id="27" creationId="{F07EB55F-7C81-3C60-78D5-B87FAA076C13}"/>
          </ac:spMkLst>
        </pc:spChg>
        <pc:spChg chg="mod ord">
          <ac:chgData name="Rosie Cooper" userId="bf124abb-9a2b-4602-9121-6ae61623fa8e" providerId="ADAL" clId="{1C591F3B-A159-4CD2-912B-B79DDF2A694F}" dt="2024-05-02T11:12:23.385" v="47" actId="13244"/>
          <ac:spMkLst>
            <pc:docMk/>
            <pc:sldMk cId="2104636410" sldId="271"/>
            <ac:spMk id="28" creationId="{D379CD59-AAA5-8EBA-2E24-89C106D40F79}"/>
          </ac:spMkLst>
        </pc:spChg>
        <pc:spChg chg="mod ord">
          <ac:chgData name="Rosie Cooper" userId="bf124abb-9a2b-4602-9121-6ae61623fa8e" providerId="ADAL" clId="{1C591F3B-A159-4CD2-912B-B79DDF2A694F}" dt="2024-05-02T11:12:26.263" v="49" actId="13244"/>
          <ac:spMkLst>
            <pc:docMk/>
            <pc:sldMk cId="2104636410" sldId="271"/>
            <ac:spMk id="29" creationId="{30B5D681-40FB-70F0-291A-507A501CF71F}"/>
          </ac:spMkLst>
        </pc:spChg>
        <pc:spChg chg="mod ord">
          <ac:chgData name="Rosie Cooper" userId="bf124abb-9a2b-4602-9121-6ae61623fa8e" providerId="ADAL" clId="{1C591F3B-A159-4CD2-912B-B79DDF2A694F}" dt="2024-05-02T11:12:48.271" v="60" actId="13244"/>
          <ac:spMkLst>
            <pc:docMk/>
            <pc:sldMk cId="2104636410" sldId="271"/>
            <ac:spMk id="30" creationId="{8E990AC1-3C81-0719-3C89-48A8A9569B82}"/>
          </ac:spMkLst>
        </pc:spChg>
        <pc:spChg chg="mod ord">
          <ac:chgData name="Rosie Cooper" userId="bf124abb-9a2b-4602-9121-6ae61623fa8e" providerId="ADAL" clId="{1C591F3B-A159-4CD2-912B-B79DDF2A694F}" dt="2024-05-02T11:12:50.271" v="61" actId="13244"/>
          <ac:spMkLst>
            <pc:docMk/>
            <pc:sldMk cId="2104636410" sldId="271"/>
            <ac:spMk id="31" creationId="{0A28E9ED-AFF8-E12E-943D-3416E6A04947}"/>
          </ac:spMkLst>
        </pc:spChg>
        <pc:spChg chg="mod ord">
          <ac:chgData name="Rosie Cooper" userId="bf124abb-9a2b-4602-9121-6ae61623fa8e" providerId="ADAL" clId="{1C591F3B-A159-4CD2-912B-B79DDF2A694F}" dt="2024-05-02T11:13:08.002" v="72" actId="13244"/>
          <ac:spMkLst>
            <pc:docMk/>
            <pc:sldMk cId="2104636410" sldId="271"/>
            <ac:spMk id="32" creationId="{88125044-086E-EAE1-1F83-1142F776C2EA}"/>
          </ac:spMkLst>
        </pc:spChg>
        <pc:spChg chg="mod ord">
          <ac:chgData name="Rosie Cooper" userId="bf124abb-9a2b-4602-9121-6ae61623fa8e" providerId="ADAL" clId="{1C591F3B-A159-4CD2-912B-B79DDF2A694F}" dt="2024-05-02T11:13:09.542" v="73" actId="13244"/>
          <ac:spMkLst>
            <pc:docMk/>
            <pc:sldMk cId="2104636410" sldId="271"/>
            <ac:spMk id="33" creationId="{9CA6A1DC-10DD-154A-43A4-4694C27D4054}"/>
          </ac:spMkLst>
        </pc:spChg>
        <pc:spChg chg="mod ord">
          <ac:chgData name="Rosie Cooper" userId="bf124abb-9a2b-4602-9121-6ae61623fa8e" providerId="ADAL" clId="{1C591F3B-A159-4CD2-912B-B79DDF2A694F}" dt="2024-05-02T11:13:32.795" v="84" actId="13244"/>
          <ac:spMkLst>
            <pc:docMk/>
            <pc:sldMk cId="2104636410" sldId="271"/>
            <ac:spMk id="34" creationId="{3BD80995-F154-E7E7-C5DF-623A38525CC4}"/>
          </ac:spMkLst>
        </pc:spChg>
        <pc:spChg chg="mod ord">
          <ac:chgData name="Rosie Cooper" userId="bf124abb-9a2b-4602-9121-6ae61623fa8e" providerId="ADAL" clId="{1C591F3B-A159-4CD2-912B-B79DDF2A694F}" dt="2024-05-02T11:13:34.130" v="85" actId="13244"/>
          <ac:spMkLst>
            <pc:docMk/>
            <pc:sldMk cId="2104636410" sldId="271"/>
            <ac:spMk id="35" creationId="{25A1669E-ADD4-002A-5859-D5F30B5E0547}"/>
          </ac:spMkLst>
        </pc:spChg>
        <pc:spChg chg="mod ord">
          <ac:chgData name="Rosie Cooper" userId="bf124abb-9a2b-4602-9121-6ae61623fa8e" providerId="ADAL" clId="{1C591F3B-A159-4CD2-912B-B79DDF2A694F}" dt="2024-05-02T11:13:51.921" v="98" actId="13244"/>
          <ac:spMkLst>
            <pc:docMk/>
            <pc:sldMk cId="2104636410" sldId="271"/>
            <ac:spMk id="36" creationId="{83B2321E-F8BE-795E-512E-C6AC7E96442F}"/>
          </ac:spMkLst>
        </pc:spChg>
        <pc:spChg chg="mod ord">
          <ac:chgData name="Rosie Cooper" userId="bf124abb-9a2b-4602-9121-6ae61623fa8e" providerId="ADAL" clId="{1C591F3B-A159-4CD2-912B-B79DDF2A694F}" dt="2024-05-02T11:13:53.024" v="99" actId="13244"/>
          <ac:spMkLst>
            <pc:docMk/>
            <pc:sldMk cId="2104636410" sldId="271"/>
            <ac:spMk id="37" creationId="{59DD5749-A2B3-8E5D-98F5-4ADE2E664F57}"/>
          </ac:spMkLst>
        </pc:spChg>
        <pc:spChg chg="mod ord">
          <ac:chgData name="Rosie Cooper" userId="bf124abb-9a2b-4602-9121-6ae61623fa8e" providerId="ADAL" clId="{1C591F3B-A159-4CD2-912B-B79DDF2A694F}" dt="2024-05-02T11:14:05.409" v="110" actId="13244"/>
          <ac:spMkLst>
            <pc:docMk/>
            <pc:sldMk cId="2104636410" sldId="271"/>
            <ac:spMk id="38" creationId="{43C6C337-5A58-48E4-8C4C-2D53D291A91C}"/>
          </ac:spMkLst>
        </pc:spChg>
        <pc:spChg chg="mod ord">
          <ac:chgData name="Rosie Cooper" userId="bf124abb-9a2b-4602-9121-6ae61623fa8e" providerId="ADAL" clId="{1C591F3B-A159-4CD2-912B-B79DDF2A694F}" dt="2024-05-02T11:14:06.498" v="111" actId="13244"/>
          <ac:spMkLst>
            <pc:docMk/>
            <pc:sldMk cId="2104636410" sldId="271"/>
            <ac:spMk id="39" creationId="{AA4A1BBF-CBB5-94B8-0ABE-3FE0AD255CB5}"/>
          </ac:spMkLst>
        </pc:spChg>
        <pc:spChg chg="mod ord">
          <ac:chgData name="Rosie Cooper" userId="bf124abb-9a2b-4602-9121-6ae61623fa8e" providerId="ADAL" clId="{1C591F3B-A159-4CD2-912B-B79DDF2A694F}" dt="2024-05-02T11:13:42.031" v="91" actId="13244"/>
          <ac:spMkLst>
            <pc:docMk/>
            <pc:sldMk cId="2104636410" sldId="271"/>
            <ac:spMk id="44" creationId="{9CBF1E32-6B63-203E-22C2-A582CD3F09F8}"/>
          </ac:spMkLst>
        </pc:spChg>
        <pc:spChg chg="mod ord">
          <ac:chgData name="Rosie Cooper" userId="bf124abb-9a2b-4602-9121-6ae61623fa8e" providerId="ADAL" clId="{1C591F3B-A159-4CD2-912B-B79DDF2A694F}" dt="2024-05-02T11:13:43.775" v="92" actId="13244"/>
          <ac:spMkLst>
            <pc:docMk/>
            <pc:sldMk cId="2104636410" sldId="271"/>
            <ac:spMk id="45" creationId="{2FF3312F-4AD7-1271-9041-DA13EBAF4E4D}"/>
          </ac:spMkLst>
        </pc:spChg>
        <pc:picChg chg="ord">
          <ac:chgData name="Rosie Cooper" userId="bf124abb-9a2b-4602-9121-6ae61623fa8e" providerId="ADAL" clId="{1C591F3B-A159-4CD2-912B-B79DDF2A694F}" dt="2024-05-02T11:13:37.959" v="86" actId="13244"/>
          <ac:picMkLst>
            <pc:docMk/>
            <pc:sldMk cId="2104636410" sldId="271"/>
            <ac:picMk id="6" creationId="{2C042B73-CCFF-364B-9A83-069BFFDC8862}"/>
          </ac:picMkLst>
        </pc:picChg>
        <pc:picChg chg="ord">
          <ac:chgData name="Rosie Cooper" userId="bf124abb-9a2b-4602-9121-6ae61623fa8e" providerId="ADAL" clId="{1C591F3B-A159-4CD2-912B-B79DDF2A694F}" dt="2024-05-02T11:13:14.741" v="74" actId="13244"/>
          <ac:picMkLst>
            <pc:docMk/>
            <pc:sldMk cId="2104636410" sldId="271"/>
            <ac:picMk id="9" creationId="{711F8E43-4630-F9D9-58B2-4B0817140087}"/>
          </ac:picMkLst>
        </pc:picChg>
        <pc:picChg chg="ord">
          <ac:chgData name="Rosie Cooper" userId="bf124abb-9a2b-4602-9121-6ae61623fa8e" providerId="ADAL" clId="{1C591F3B-A159-4CD2-912B-B79DDF2A694F}" dt="2024-05-02T11:12:56.785" v="62" actId="13244"/>
          <ac:picMkLst>
            <pc:docMk/>
            <pc:sldMk cId="2104636410" sldId="271"/>
            <ac:picMk id="11" creationId="{AE965872-67DE-5B82-5D3E-6FAAC47703DA}"/>
          </ac:picMkLst>
        </pc:picChg>
        <pc:picChg chg="ord">
          <ac:chgData name="Rosie Cooper" userId="bf124abb-9a2b-4602-9121-6ae61623fa8e" providerId="ADAL" clId="{1C591F3B-A159-4CD2-912B-B79DDF2A694F}" dt="2024-05-02T11:12:33.261" v="50" actId="13244"/>
          <ac:picMkLst>
            <pc:docMk/>
            <pc:sldMk cId="2104636410" sldId="271"/>
            <ac:picMk id="12" creationId="{EAFD9A78-6B38-7700-4A23-BF4C2C70134C}"/>
          </ac:picMkLst>
        </pc:picChg>
        <pc:picChg chg="ord">
          <ac:chgData name="Rosie Cooper" userId="bf124abb-9a2b-4602-9121-6ae61623fa8e" providerId="ADAL" clId="{1C591F3B-A159-4CD2-912B-B79DDF2A694F}" dt="2024-05-02T11:12:17.522" v="42" actId="13244"/>
          <ac:picMkLst>
            <pc:docMk/>
            <pc:sldMk cId="2104636410" sldId="271"/>
            <ac:picMk id="13" creationId="{237CF4E1-ECA8-3ACD-1079-112AF52C43B5}"/>
          </ac:picMkLst>
        </pc:picChg>
        <pc:picChg chg="ord">
          <ac:chgData name="Rosie Cooper" userId="bf124abb-9a2b-4602-9121-6ae61623fa8e" providerId="ADAL" clId="{1C591F3B-A159-4CD2-912B-B79DDF2A694F}" dt="2024-05-02T11:13:04.177" v="67" actId="13244"/>
          <ac:picMkLst>
            <pc:docMk/>
            <pc:sldMk cId="2104636410" sldId="271"/>
            <ac:picMk id="23" creationId="{B90E9EF5-1658-3BC8-8944-DAE29F44166F}"/>
          </ac:picMkLst>
        </pc:picChg>
        <pc:picChg chg="ord">
          <ac:chgData name="Rosie Cooper" userId="bf124abb-9a2b-4602-9121-6ae61623fa8e" providerId="ADAL" clId="{1C591F3B-A159-4CD2-912B-B79DDF2A694F}" dt="2024-05-02T11:14:09.258" v="112" actId="13244"/>
          <ac:picMkLst>
            <pc:docMk/>
            <pc:sldMk cId="2104636410" sldId="271"/>
            <ac:picMk id="40" creationId="{98F77E99-151D-DCCB-F535-4456D1392783}"/>
          </ac:picMkLst>
        </pc:picChg>
        <pc:picChg chg="ord">
          <ac:chgData name="Rosie Cooper" userId="bf124abb-9a2b-4602-9121-6ae61623fa8e" providerId="ADAL" clId="{1C591F3B-A159-4CD2-912B-B79DDF2A694F}" dt="2024-05-02T11:13:56.466" v="100" actId="13244"/>
          <ac:picMkLst>
            <pc:docMk/>
            <pc:sldMk cId="2104636410" sldId="271"/>
            <ac:picMk id="42" creationId="{93FA1F93-20D5-4AAA-BE2C-27C1B5BA8F85}"/>
          </ac:picMkLst>
        </pc:picChg>
        <pc:picChg chg="ord">
          <ac:chgData name="Rosie Cooper" userId="bf124abb-9a2b-4602-9121-6ae61623fa8e" providerId="ADAL" clId="{1C591F3B-A159-4CD2-912B-B79DDF2A694F}" dt="2024-05-02T11:14:01.866" v="105" actId="13244"/>
          <ac:picMkLst>
            <pc:docMk/>
            <pc:sldMk cId="2104636410" sldId="271"/>
            <ac:picMk id="43" creationId="{DA2B78B6-6D94-7F34-4965-A522075AE42C}"/>
          </ac:picMkLst>
        </pc:picChg>
        <pc:picChg chg="ord">
          <ac:chgData name="Rosie Cooper" userId="bf124abb-9a2b-4602-9121-6ae61623fa8e" providerId="ADAL" clId="{1C591F3B-A159-4CD2-912B-B79DDF2A694F}" dt="2024-05-02T11:14:13.780" v="117" actId="13244"/>
          <ac:picMkLst>
            <pc:docMk/>
            <pc:sldMk cId="2104636410" sldId="271"/>
            <ac:picMk id="48" creationId="{5D55169F-EB4C-20EF-F547-8FC9F28B2B33}"/>
          </ac:picMkLst>
        </pc:picChg>
        <pc:picChg chg="ord">
          <ac:chgData name="Rosie Cooper" userId="bf124abb-9a2b-4602-9121-6ae61623fa8e" providerId="ADAL" clId="{1C591F3B-A159-4CD2-912B-B79DDF2A694F}" dt="2024-05-02T11:12:42.509" v="55" actId="13244"/>
          <ac:picMkLst>
            <pc:docMk/>
            <pc:sldMk cId="2104636410" sldId="271"/>
            <ac:picMk id="63" creationId="{34BD0057-BED4-1F35-0AEC-ABD517DE1A02}"/>
          </ac:picMkLst>
        </pc:picChg>
        <pc:picChg chg="ord">
          <ac:chgData name="Rosie Cooper" userId="bf124abb-9a2b-4602-9121-6ae61623fa8e" providerId="ADAL" clId="{1C591F3B-A159-4CD2-912B-B79DDF2A694F}" dt="2024-05-02T11:13:25.944" v="79" actId="13244"/>
          <ac:picMkLst>
            <pc:docMk/>
            <pc:sldMk cId="2104636410" sldId="271"/>
            <ac:picMk id="65" creationId="{0DDDB3F9-842E-2252-943C-EFA87F7253F2}"/>
          </ac:picMkLst>
        </pc:picChg>
        <pc:picChg chg="mod ord">
          <ac:chgData name="Rosie Cooper" userId="bf124abb-9a2b-4602-9121-6ae61623fa8e" providerId="ADAL" clId="{1C591F3B-A159-4CD2-912B-B79DDF2A694F}" dt="2024-05-02T11:16:35.520" v="173" actId="14100"/>
          <ac:picMkLst>
            <pc:docMk/>
            <pc:sldMk cId="2104636410" sldId="271"/>
            <ac:picMk id="67" creationId="{8E2FC36E-E780-F2AD-6151-27D8AE91B457}"/>
          </ac:picMkLst>
        </pc:picChg>
      </pc:sldChg>
      <pc:sldChg chg="del">
        <pc:chgData name="Rosie Cooper" userId="bf124abb-9a2b-4602-9121-6ae61623fa8e" providerId="ADAL" clId="{1C591F3B-A159-4CD2-912B-B79DDF2A694F}" dt="2024-05-02T11:15:21.476" v="165" actId="47"/>
        <pc:sldMkLst>
          <pc:docMk/>
          <pc:sldMk cId="1897490132" sldId="272"/>
        </pc:sldMkLst>
      </pc:sldChg>
      <pc:sldChg chg="del">
        <pc:chgData name="Rosie Cooper" userId="bf124abb-9a2b-4602-9121-6ae61623fa8e" providerId="ADAL" clId="{1C591F3B-A159-4CD2-912B-B79DDF2A694F}" dt="2024-05-02T11:14:42.742" v="137" actId="47"/>
        <pc:sldMkLst>
          <pc:docMk/>
          <pc:sldMk cId="2012963696" sldId="273"/>
        </pc:sldMkLst>
      </pc:sldChg>
      <pc:sldChg chg="addSp delSp modSp add mod ord">
        <pc:chgData name="Rosie Cooper" userId="bf124abb-9a2b-4602-9121-6ae61623fa8e" providerId="ADAL" clId="{1C591F3B-A159-4CD2-912B-B79DDF2A694F}" dt="2024-05-02T11:21:05.193" v="189" actId="33553"/>
        <pc:sldMkLst>
          <pc:docMk/>
          <pc:sldMk cId="1989049977" sldId="274"/>
        </pc:sldMkLst>
        <pc:spChg chg="add mod">
          <ac:chgData name="Rosie Cooper" userId="bf124abb-9a2b-4602-9121-6ae61623fa8e" providerId="ADAL" clId="{1C591F3B-A159-4CD2-912B-B79DDF2A694F}" dt="2024-05-02T11:21:05.193" v="189" actId="33553"/>
          <ac:spMkLst>
            <pc:docMk/>
            <pc:sldMk cId="1989049977" sldId="274"/>
            <ac:spMk id="4" creationId="{B6C908C1-8A4A-BF7C-D612-CDE525B9A56A}"/>
          </ac:spMkLst>
        </pc:spChg>
        <pc:spChg chg="mod">
          <ac:chgData name="Rosie Cooper" userId="bf124abb-9a2b-4602-9121-6ae61623fa8e" providerId="ADAL" clId="{1C591F3B-A159-4CD2-912B-B79DDF2A694F}" dt="2024-05-02T11:21:05.193" v="189" actId="33553"/>
          <ac:spMkLst>
            <pc:docMk/>
            <pc:sldMk cId="1989049977" sldId="274"/>
            <ac:spMk id="7" creationId="{B35AA7AA-C994-1347-56B3-EFADE6D10014}"/>
          </ac:spMkLst>
        </pc:spChg>
        <pc:spChg chg="del">
          <ac:chgData name="Rosie Cooper" userId="bf124abb-9a2b-4602-9121-6ae61623fa8e" providerId="ADAL" clId="{1C591F3B-A159-4CD2-912B-B79DDF2A694F}" dt="2024-05-02T11:14:30.522" v="127" actId="478"/>
          <ac:spMkLst>
            <pc:docMk/>
            <pc:sldMk cId="1989049977" sldId="274"/>
            <ac:spMk id="20" creationId="{B6B1725A-A07F-1F7B-33E2-E4FEB9B2A31E}"/>
          </ac:spMkLst>
        </pc:spChg>
        <pc:spChg chg="del">
          <ac:chgData name="Rosie Cooper" userId="bf124abb-9a2b-4602-9121-6ae61623fa8e" providerId="ADAL" clId="{1C591F3B-A159-4CD2-912B-B79DDF2A694F}" dt="2024-05-02T11:14:26.721" v="123" actId="478"/>
          <ac:spMkLst>
            <pc:docMk/>
            <pc:sldMk cId="1989049977" sldId="274"/>
            <ac:spMk id="21" creationId="{1644A031-A576-C80E-F561-8AC86808D930}"/>
          </ac:spMkLst>
        </pc:spChg>
        <pc:spChg chg="del">
          <ac:chgData name="Rosie Cooper" userId="bf124abb-9a2b-4602-9121-6ae61623fa8e" providerId="ADAL" clId="{1C591F3B-A159-4CD2-912B-B79DDF2A694F}" dt="2024-05-02T11:14:36.937" v="133" actId="478"/>
          <ac:spMkLst>
            <pc:docMk/>
            <pc:sldMk cId="1989049977" sldId="274"/>
            <ac:spMk id="24" creationId="{530B1398-32BD-1E5C-2277-C21BD27488B8}"/>
          </ac:spMkLst>
        </pc:spChg>
        <pc:spChg chg="del">
          <ac:chgData name="Rosie Cooper" userId="bf124abb-9a2b-4602-9121-6ae61623fa8e" providerId="ADAL" clId="{1C591F3B-A159-4CD2-912B-B79DDF2A694F}" dt="2024-05-02T11:14:36.088" v="132" actId="478"/>
          <ac:spMkLst>
            <pc:docMk/>
            <pc:sldMk cId="1989049977" sldId="274"/>
            <ac:spMk id="25" creationId="{3E0F4F74-D3FA-FF1B-FE1D-6F0A3A5B6B10}"/>
          </ac:spMkLst>
        </pc:spChg>
        <pc:spChg chg="del">
          <ac:chgData name="Rosie Cooper" userId="bf124abb-9a2b-4602-9121-6ae61623fa8e" providerId="ADAL" clId="{1C591F3B-A159-4CD2-912B-B79DDF2A694F}" dt="2024-05-02T11:14:22.255" v="121" actId="478"/>
          <ac:spMkLst>
            <pc:docMk/>
            <pc:sldMk cId="1989049977" sldId="274"/>
            <ac:spMk id="30" creationId="{8E990AC1-3C81-0719-3C89-48A8A9569B82}"/>
          </ac:spMkLst>
        </pc:spChg>
        <pc:spChg chg="del">
          <ac:chgData name="Rosie Cooper" userId="bf124abb-9a2b-4602-9121-6ae61623fa8e" providerId="ADAL" clId="{1C591F3B-A159-4CD2-912B-B79DDF2A694F}" dt="2024-05-02T11:14:21.121" v="120" actId="478"/>
          <ac:spMkLst>
            <pc:docMk/>
            <pc:sldMk cId="1989049977" sldId="274"/>
            <ac:spMk id="31" creationId="{0A28E9ED-AFF8-E12E-943D-3416E6A04947}"/>
          </ac:spMkLst>
        </pc:spChg>
        <pc:spChg chg="del">
          <ac:chgData name="Rosie Cooper" userId="bf124abb-9a2b-4602-9121-6ae61623fa8e" providerId="ADAL" clId="{1C591F3B-A159-4CD2-912B-B79DDF2A694F}" dt="2024-05-02T11:14:32.739" v="129" actId="478"/>
          <ac:spMkLst>
            <pc:docMk/>
            <pc:sldMk cId="1989049977" sldId="274"/>
            <ac:spMk id="44" creationId="{9CBF1E32-6B63-203E-22C2-A582CD3F09F8}"/>
          </ac:spMkLst>
        </pc:spChg>
        <pc:spChg chg="del">
          <ac:chgData name="Rosie Cooper" userId="bf124abb-9a2b-4602-9121-6ae61623fa8e" providerId="ADAL" clId="{1C591F3B-A159-4CD2-912B-B79DDF2A694F}" dt="2024-05-02T11:14:31.572" v="128" actId="478"/>
          <ac:spMkLst>
            <pc:docMk/>
            <pc:sldMk cId="1989049977" sldId="274"/>
            <ac:spMk id="45" creationId="{2FF3312F-4AD7-1271-9041-DA13EBAF4E4D}"/>
          </ac:spMkLst>
        </pc:spChg>
        <pc:picChg chg="del">
          <ac:chgData name="Rosie Cooper" userId="bf124abb-9a2b-4602-9121-6ae61623fa8e" providerId="ADAL" clId="{1C591F3B-A159-4CD2-912B-B79DDF2A694F}" dt="2024-05-02T11:14:20.053" v="119" actId="478"/>
          <ac:picMkLst>
            <pc:docMk/>
            <pc:sldMk cId="1989049977" sldId="274"/>
            <ac:picMk id="11" creationId="{AE965872-67DE-5B82-5D3E-6FAAC47703DA}"/>
          </ac:picMkLst>
        </pc:picChg>
        <pc:picChg chg="del">
          <ac:chgData name="Rosie Cooper" userId="bf124abb-9a2b-4602-9121-6ae61623fa8e" providerId="ADAL" clId="{1C591F3B-A159-4CD2-912B-B79DDF2A694F}" dt="2024-05-02T11:14:37.370" v="134" actId="478"/>
          <ac:picMkLst>
            <pc:docMk/>
            <pc:sldMk cId="1989049977" sldId="274"/>
            <ac:picMk id="43" creationId="{DA2B78B6-6D94-7F34-4965-A522075AE42C}"/>
          </ac:picMkLst>
        </pc:picChg>
        <pc:picChg chg="del">
          <ac:chgData name="Rosie Cooper" userId="bf124abb-9a2b-4602-9121-6ae61623fa8e" providerId="ADAL" clId="{1C591F3B-A159-4CD2-912B-B79DDF2A694F}" dt="2024-05-02T11:14:27.222" v="124" actId="478"/>
          <ac:picMkLst>
            <pc:docMk/>
            <pc:sldMk cId="1989049977" sldId="274"/>
            <ac:picMk id="47" creationId="{2F34F869-0BF9-4BBC-60A4-F92CCCE2BD21}"/>
          </ac:picMkLst>
        </pc:picChg>
        <pc:picChg chg="del">
          <ac:chgData name="Rosie Cooper" userId="bf124abb-9a2b-4602-9121-6ae61623fa8e" providerId="ADAL" clId="{1C591F3B-A159-4CD2-912B-B79DDF2A694F}" dt="2024-05-02T11:14:33.371" v="130" actId="478"/>
          <ac:picMkLst>
            <pc:docMk/>
            <pc:sldMk cId="1989049977" sldId="274"/>
            <ac:picMk id="53" creationId="{E6283AB9-11A0-B917-18E6-025E067BD131}"/>
          </ac:picMkLst>
        </pc:picChg>
        <pc:picChg chg="del">
          <ac:chgData name="Rosie Cooper" userId="bf124abb-9a2b-4602-9121-6ae61623fa8e" providerId="ADAL" clId="{1C591F3B-A159-4CD2-912B-B79DDF2A694F}" dt="2024-05-02T11:14:34.835" v="131" actId="478"/>
          <ac:picMkLst>
            <pc:docMk/>
            <pc:sldMk cId="1989049977" sldId="274"/>
            <ac:picMk id="54" creationId="{41411C9E-A68D-8521-39AB-1E5A16AC4396}"/>
          </ac:picMkLst>
        </pc:picChg>
        <pc:picChg chg="del">
          <ac:chgData name="Rosie Cooper" userId="bf124abb-9a2b-4602-9121-6ae61623fa8e" providerId="ADAL" clId="{1C591F3B-A159-4CD2-912B-B79DDF2A694F}" dt="2024-05-02T11:14:22.718" v="122" actId="478"/>
          <ac:picMkLst>
            <pc:docMk/>
            <pc:sldMk cId="1989049977" sldId="274"/>
            <ac:picMk id="58" creationId="{98C4EE7D-28DD-E0B1-FAF1-A86D87D6EAE6}"/>
          </ac:picMkLst>
        </pc:picChg>
        <pc:picChg chg="del">
          <ac:chgData name="Rosie Cooper" userId="bf124abb-9a2b-4602-9121-6ae61623fa8e" providerId="ADAL" clId="{1C591F3B-A159-4CD2-912B-B79DDF2A694F}" dt="2024-05-02T11:14:28.371" v="125" actId="478"/>
          <ac:picMkLst>
            <pc:docMk/>
            <pc:sldMk cId="1989049977" sldId="274"/>
            <ac:picMk id="65" creationId="{0DDDB3F9-842E-2252-943C-EFA87F7253F2}"/>
          </ac:picMkLst>
        </pc:picChg>
        <pc:picChg chg="del">
          <ac:chgData name="Rosie Cooper" userId="bf124abb-9a2b-4602-9121-6ae61623fa8e" providerId="ADAL" clId="{1C591F3B-A159-4CD2-912B-B79DDF2A694F}" dt="2024-05-02T11:14:29.437" v="126" actId="478"/>
          <ac:picMkLst>
            <pc:docMk/>
            <pc:sldMk cId="1989049977" sldId="274"/>
            <ac:picMk id="67" creationId="{8E2FC36E-E780-F2AD-6151-27D8AE91B457}"/>
          </ac:picMkLst>
        </pc:picChg>
      </pc:sldChg>
      <pc:sldChg chg="delSp modSp add mod ord">
        <pc:chgData name="Rosie Cooper" userId="bf124abb-9a2b-4602-9121-6ae61623fa8e" providerId="ADAL" clId="{1C591F3B-A159-4CD2-912B-B79DDF2A694F}" dt="2024-05-02T11:15:19.848" v="164"/>
        <pc:sldMkLst>
          <pc:docMk/>
          <pc:sldMk cId="265037219" sldId="275"/>
        </pc:sldMkLst>
        <pc:spChg chg="mod">
          <ac:chgData name="Rosie Cooper" userId="bf124abb-9a2b-4602-9121-6ae61623fa8e" providerId="ADAL" clId="{1C591F3B-A159-4CD2-912B-B79DDF2A694F}" dt="2024-05-02T11:15:11.985" v="162" actId="20577"/>
          <ac:spMkLst>
            <pc:docMk/>
            <pc:sldMk cId="265037219" sldId="275"/>
            <ac:spMk id="7" creationId="{B35AA7AA-C994-1347-56B3-EFADE6D10014}"/>
          </ac:spMkLst>
        </pc:spChg>
        <pc:spChg chg="del">
          <ac:chgData name="Rosie Cooper" userId="bf124abb-9a2b-4602-9121-6ae61623fa8e" providerId="ADAL" clId="{1C591F3B-A159-4CD2-912B-B79DDF2A694F}" dt="2024-05-02T11:15:04.848" v="152" actId="478"/>
          <ac:spMkLst>
            <pc:docMk/>
            <pc:sldMk cId="265037219" sldId="275"/>
            <ac:spMk id="18" creationId="{2E832F82-4F8F-C845-0DB6-7550042ED464}"/>
          </ac:spMkLst>
        </pc:spChg>
        <pc:spChg chg="del">
          <ac:chgData name="Rosie Cooper" userId="bf124abb-9a2b-4602-9121-6ae61623fa8e" providerId="ADAL" clId="{1C591F3B-A159-4CD2-912B-B79DDF2A694F}" dt="2024-05-02T11:15:06.067" v="153" actId="478"/>
          <ac:spMkLst>
            <pc:docMk/>
            <pc:sldMk cId="265037219" sldId="275"/>
            <ac:spMk id="19" creationId="{60B475C5-7881-5FF9-B541-433CCF5598FA}"/>
          </ac:spMkLst>
        </pc:spChg>
        <pc:spChg chg="del">
          <ac:chgData name="Rosie Cooper" userId="bf124abb-9a2b-4602-9121-6ae61623fa8e" providerId="ADAL" clId="{1C591F3B-A159-4CD2-912B-B79DDF2A694F}" dt="2024-05-02T11:14:49.421" v="141" actId="478"/>
          <ac:spMkLst>
            <pc:docMk/>
            <pc:sldMk cId="265037219" sldId="275"/>
            <ac:spMk id="28" creationId="{D379CD59-AAA5-8EBA-2E24-89C106D40F79}"/>
          </ac:spMkLst>
        </pc:spChg>
        <pc:spChg chg="del">
          <ac:chgData name="Rosie Cooper" userId="bf124abb-9a2b-4602-9121-6ae61623fa8e" providerId="ADAL" clId="{1C591F3B-A159-4CD2-912B-B79DDF2A694F}" dt="2024-05-02T11:14:48.298" v="140" actId="478"/>
          <ac:spMkLst>
            <pc:docMk/>
            <pc:sldMk cId="265037219" sldId="275"/>
            <ac:spMk id="29" creationId="{30B5D681-40FB-70F0-291A-507A501CF71F}"/>
          </ac:spMkLst>
        </pc:spChg>
        <pc:spChg chg="del">
          <ac:chgData name="Rosie Cooper" userId="bf124abb-9a2b-4602-9121-6ae61623fa8e" providerId="ADAL" clId="{1C591F3B-A159-4CD2-912B-B79DDF2A694F}" dt="2024-05-02T11:14:54.520" v="145" actId="478"/>
          <ac:spMkLst>
            <pc:docMk/>
            <pc:sldMk cId="265037219" sldId="275"/>
            <ac:spMk id="36" creationId="{83B2321E-F8BE-795E-512E-C6AC7E96442F}"/>
          </ac:spMkLst>
        </pc:spChg>
        <pc:spChg chg="del">
          <ac:chgData name="Rosie Cooper" userId="bf124abb-9a2b-4602-9121-6ae61623fa8e" providerId="ADAL" clId="{1C591F3B-A159-4CD2-912B-B79DDF2A694F}" dt="2024-05-02T11:14:53.672" v="144" actId="478"/>
          <ac:spMkLst>
            <pc:docMk/>
            <pc:sldMk cId="265037219" sldId="275"/>
            <ac:spMk id="37" creationId="{59DD5749-A2B3-8E5D-98F5-4ADE2E664F57}"/>
          </ac:spMkLst>
        </pc:spChg>
        <pc:spChg chg="del">
          <ac:chgData name="Rosie Cooper" userId="bf124abb-9a2b-4602-9121-6ae61623fa8e" providerId="ADAL" clId="{1C591F3B-A159-4CD2-912B-B79DDF2A694F}" dt="2024-05-02T11:14:59.355" v="149" actId="478"/>
          <ac:spMkLst>
            <pc:docMk/>
            <pc:sldMk cId="265037219" sldId="275"/>
            <ac:spMk id="38" creationId="{43C6C337-5A58-48E4-8C4C-2D53D291A91C}"/>
          </ac:spMkLst>
        </pc:spChg>
        <pc:spChg chg="del">
          <ac:chgData name="Rosie Cooper" userId="bf124abb-9a2b-4602-9121-6ae61623fa8e" providerId="ADAL" clId="{1C591F3B-A159-4CD2-912B-B79DDF2A694F}" dt="2024-05-02T11:14:57.720" v="148" actId="478"/>
          <ac:spMkLst>
            <pc:docMk/>
            <pc:sldMk cId="265037219" sldId="275"/>
            <ac:spMk id="39" creationId="{AA4A1BBF-CBB5-94B8-0ABE-3FE0AD255CB5}"/>
          </ac:spMkLst>
        </pc:spChg>
        <pc:picChg chg="del">
          <ac:chgData name="Rosie Cooper" userId="bf124abb-9a2b-4602-9121-6ae61623fa8e" providerId="ADAL" clId="{1C591F3B-A159-4CD2-912B-B79DDF2A694F}" dt="2024-05-02T11:14:46.626" v="139" actId="478"/>
          <ac:picMkLst>
            <pc:docMk/>
            <pc:sldMk cId="265037219" sldId="275"/>
            <ac:picMk id="12" creationId="{EAFD9A78-6B38-7700-4A23-BF4C2C70134C}"/>
          </ac:picMkLst>
        </pc:picChg>
        <pc:picChg chg="del">
          <ac:chgData name="Rosie Cooper" userId="bf124abb-9a2b-4602-9121-6ae61623fa8e" providerId="ADAL" clId="{1C591F3B-A159-4CD2-912B-B79DDF2A694F}" dt="2024-05-02T11:15:03.470" v="151" actId="478"/>
          <ac:picMkLst>
            <pc:docMk/>
            <pc:sldMk cId="265037219" sldId="275"/>
            <ac:picMk id="23" creationId="{B90E9EF5-1658-3BC8-8944-DAE29F44166F}"/>
          </ac:picMkLst>
        </pc:picChg>
        <pc:picChg chg="del">
          <ac:chgData name="Rosie Cooper" userId="bf124abb-9a2b-4602-9121-6ae61623fa8e" providerId="ADAL" clId="{1C591F3B-A159-4CD2-912B-B79DDF2A694F}" dt="2024-05-02T11:14:56.671" v="147" actId="478"/>
          <ac:picMkLst>
            <pc:docMk/>
            <pc:sldMk cId="265037219" sldId="275"/>
            <ac:picMk id="40" creationId="{98F77E99-151D-DCCB-F535-4456D1392783}"/>
          </ac:picMkLst>
        </pc:picChg>
        <pc:picChg chg="del">
          <ac:chgData name="Rosie Cooper" userId="bf124abb-9a2b-4602-9121-6ae61623fa8e" providerId="ADAL" clId="{1C591F3B-A159-4CD2-912B-B79DDF2A694F}" dt="2024-05-02T11:14:52.705" v="143" actId="478"/>
          <ac:picMkLst>
            <pc:docMk/>
            <pc:sldMk cId="265037219" sldId="275"/>
            <ac:picMk id="42" creationId="{93FA1F93-20D5-4AAA-BE2C-27C1B5BA8F85}"/>
          </ac:picMkLst>
        </pc:picChg>
        <pc:picChg chg="del">
          <ac:chgData name="Rosie Cooper" userId="bf124abb-9a2b-4602-9121-6ae61623fa8e" providerId="ADAL" clId="{1C591F3B-A159-4CD2-912B-B79DDF2A694F}" dt="2024-05-02T11:15:06.633" v="154" actId="478"/>
          <ac:picMkLst>
            <pc:docMk/>
            <pc:sldMk cId="265037219" sldId="275"/>
            <ac:picMk id="50" creationId="{E65EB417-F47C-144E-5655-E9B52127CD32}"/>
          </ac:picMkLst>
        </pc:picChg>
        <pc:picChg chg="del">
          <ac:chgData name="Rosie Cooper" userId="bf124abb-9a2b-4602-9121-6ae61623fa8e" providerId="ADAL" clId="{1C591F3B-A159-4CD2-912B-B79DDF2A694F}" dt="2024-05-02T11:14:49.873" v="142" actId="478"/>
          <ac:picMkLst>
            <pc:docMk/>
            <pc:sldMk cId="265037219" sldId="275"/>
            <ac:picMk id="59" creationId="{0E8CF3BF-1519-34B5-D72B-E8D42A3CCAE7}"/>
          </ac:picMkLst>
        </pc:picChg>
        <pc:picChg chg="del">
          <ac:chgData name="Rosie Cooper" userId="bf124abb-9a2b-4602-9121-6ae61623fa8e" providerId="ADAL" clId="{1C591F3B-A159-4CD2-912B-B79DDF2A694F}" dt="2024-05-02T11:14:55.068" v="146" actId="478"/>
          <ac:picMkLst>
            <pc:docMk/>
            <pc:sldMk cId="265037219" sldId="275"/>
            <ac:picMk id="60" creationId="{7790CD06-9C51-9AA1-7A08-84D5B3D88851}"/>
          </ac:picMkLst>
        </pc:picChg>
        <pc:picChg chg="del">
          <ac:chgData name="Rosie Cooper" userId="bf124abb-9a2b-4602-9121-6ae61623fa8e" providerId="ADAL" clId="{1C591F3B-A159-4CD2-912B-B79DDF2A694F}" dt="2024-05-02T11:15:00.151" v="150" actId="478"/>
          <ac:picMkLst>
            <pc:docMk/>
            <pc:sldMk cId="265037219" sldId="275"/>
            <ac:picMk id="61" creationId="{1A0DEB10-AD7B-EC8A-BE10-01243A2ADBC8}"/>
          </ac:picMkLst>
        </pc:picChg>
      </pc:sldChg>
    </pc:docChg>
  </pc:docChgLst>
  <pc:docChgLst>
    <pc:chgData name="Rosie Cooper" userId="bf124abb-9a2b-4602-9121-6ae61623fa8e" providerId="ADAL" clId="{9C23A8AB-98E8-479E-B83B-B234216EA28E}"/>
    <pc:docChg chg="custSel addSld delSld modSld">
      <pc:chgData name="Rosie Cooper" userId="bf124abb-9a2b-4602-9121-6ae61623fa8e" providerId="ADAL" clId="{9C23A8AB-98E8-479E-B83B-B234216EA28E}" dt="2024-03-21T20:40:23.133" v="52" actId="6549"/>
      <pc:docMkLst>
        <pc:docMk/>
      </pc:docMkLst>
      <pc:sldChg chg="del">
        <pc:chgData name="Rosie Cooper" userId="bf124abb-9a2b-4602-9121-6ae61623fa8e" providerId="ADAL" clId="{9C23A8AB-98E8-479E-B83B-B234216EA28E}" dt="2024-03-21T20:35:38.659" v="0" actId="47"/>
        <pc:sldMkLst>
          <pc:docMk/>
          <pc:sldMk cId="1248512973" sldId="256"/>
        </pc:sldMkLst>
      </pc:sldChg>
      <pc:sldChg chg="del">
        <pc:chgData name="Rosie Cooper" userId="bf124abb-9a2b-4602-9121-6ae61623fa8e" providerId="ADAL" clId="{9C23A8AB-98E8-479E-B83B-B234216EA28E}" dt="2024-03-21T20:35:39.417" v="1" actId="47"/>
        <pc:sldMkLst>
          <pc:docMk/>
          <pc:sldMk cId="3922173898" sldId="257"/>
        </pc:sldMkLst>
      </pc:sldChg>
      <pc:sldChg chg="delSp modSp mod">
        <pc:chgData name="Rosie Cooper" userId="bf124abb-9a2b-4602-9121-6ae61623fa8e" providerId="ADAL" clId="{9C23A8AB-98E8-479E-B83B-B234216EA28E}" dt="2024-03-21T20:38:58.499" v="31" actId="6549"/>
        <pc:sldMkLst>
          <pc:docMk/>
          <pc:sldMk cId="3141421128" sldId="258"/>
        </pc:sldMkLst>
        <pc:spChg chg="mod">
          <ac:chgData name="Rosie Cooper" userId="bf124abb-9a2b-4602-9121-6ae61623fa8e" providerId="ADAL" clId="{9C23A8AB-98E8-479E-B83B-B234216EA28E}" dt="2024-03-21T20:38:58.499" v="31" actId="6549"/>
          <ac:spMkLst>
            <pc:docMk/>
            <pc:sldMk cId="3141421128" sldId="258"/>
            <ac:spMk id="7" creationId="{B35AA7AA-C994-1347-56B3-EFADE6D10014}"/>
          </ac:spMkLst>
        </pc:spChg>
        <pc:spChg chg="del mod">
          <ac:chgData name="Rosie Cooper" userId="bf124abb-9a2b-4602-9121-6ae61623fa8e" providerId="ADAL" clId="{9C23A8AB-98E8-479E-B83B-B234216EA28E}" dt="2024-03-21T20:38:45.054" v="26" actId="478"/>
          <ac:spMkLst>
            <pc:docMk/>
            <pc:sldMk cId="3141421128" sldId="258"/>
            <ac:spMk id="8" creationId="{A1169AA3-304F-F611-29B3-0E344A97FD02}"/>
          </ac:spMkLst>
        </pc:spChg>
        <pc:spChg chg="mod">
          <ac:chgData name="Rosie Cooper" userId="bf124abb-9a2b-4602-9121-6ae61623fa8e" providerId="ADAL" clId="{9C23A8AB-98E8-479E-B83B-B234216EA28E}" dt="2024-03-21T20:37:23.453" v="17" actId="962"/>
          <ac:spMkLst>
            <pc:docMk/>
            <pc:sldMk cId="3141421128" sldId="258"/>
            <ac:spMk id="14" creationId="{5D04D2EE-4F87-6961-60AE-31BA684527BA}"/>
          </ac:spMkLst>
        </pc:spChg>
        <pc:spChg chg="mod">
          <ac:chgData name="Rosie Cooper" userId="bf124abb-9a2b-4602-9121-6ae61623fa8e" providerId="ADAL" clId="{9C23A8AB-98E8-479E-B83B-B234216EA28E}" dt="2024-03-21T20:37:23.453" v="17" actId="962"/>
          <ac:spMkLst>
            <pc:docMk/>
            <pc:sldMk cId="3141421128" sldId="258"/>
            <ac:spMk id="15" creationId="{36B745D2-3676-2E8D-F493-8575AA2340A8}"/>
          </ac:spMkLst>
        </pc:spChg>
        <pc:spChg chg="mod">
          <ac:chgData name="Rosie Cooper" userId="bf124abb-9a2b-4602-9121-6ae61623fa8e" providerId="ADAL" clId="{9C23A8AB-98E8-479E-B83B-B234216EA28E}" dt="2024-03-21T20:37:23.453" v="17" actId="962"/>
          <ac:spMkLst>
            <pc:docMk/>
            <pc:sldMk cId="3141421128" sldId="258"/>
            <ac:spMk id="23" creationId="{CADE07BD-FF5A-1C4E-B1B6-EB92C9E5121C}"/>
          </ac:spMkLst>
        </pc:spChg>
        <pc:spChg chg="mod">
          <ac:chgData name="Rosie Cooper" userId="bf124abb-9a2b-4602-9121-6ae61623fa8e" providerId="ADAL" clId="{9C23A8AB-98E8-479E-B83B-B234216EA28E}" dt="2024-03-21T20:37:23.453" v="17" actId="962"/>
          <ac:spMkLst>
            <pc:docMk/>
            <pc:sldMk cId="3141421128" sldId="258"/>
            <ac:spMk id="24" creationId="{530B1398-32BD-1E5C-2277-C21BD27488B8}"/>
          </ac:spMkLst>
        </pc:spChg>
        <pc:spChg chg="mod">
          <ac:chgData name="Rosie Cooper" userId="bf124abb-9a2b-4602-9121-6ae61623fa8e" providerId="ADAL" clId="{9C23A8AB-98E8-479E-B83B-B234216EA28E}" dt="2024-03-21T20:37:23.453" v="17" actId="962"/>
          <ac:spMkLst>
            <pc:docMk/>
            <pc:sldMk cId="3141421128" sldId="258"/>
            <ac:spMk id="25" creationId="{3E0F4F74-D3FA-FF1B-FE1D-6F0A3A5B6B10}"/>
          </ac:spMkLst>
        </pc:spChg>
        <pc:spChg chg="mod">
          <ac:chgData name="Rosie Cooper" userId="bf124abb-9a2b-4602-9121-6ae61623fa8e" providerId="ADAL" clId="{9C23A8AB-98E8-479E-B83B-B234216EA28E}" dt="2024-03-21T20:37:23.453" v="17" actId="962"/>
          <ac:spMkLst>
            <pc:docMk/>
            <pc:sldMk cId="3141421128" sldId="258"/>
            <ac:spMk id="28" creationId="{D379CD59-AAA5-8EBA-2E24-89C106D40F79}"/>
          </ac:spMkLst>
        </pc:spChg>
        <pc:spChg chg="mod">
          <ac:chgData name="Rosie Cooper" userId="bf124abb-9a2b-4602-9121-6ae61623fa8e" providerId="ADAL" clId="{9C23A8AB-98E8-479E-B83B-B234216EA28E}" dt="2024-03-21T20:37:23.453" v="17" actId="962"/>
          <ac:spMkLst>
            <pc:docMk/>
            <pc:sldMk cId="3141421128" sldId="258"/>
            <ac:spMk id="29" creationId="{30B5D681-40FB-70F0-291A-507A501CF71F}"/>
          </ac:spMkLst>
        </pc:spChg>
        <pc:spChg chg="mod">
          <ac:chgData name="Rosie Cooper" userId="bf124abb-9a2b-4602-9121-6ae61623fa8e" providerId="ADAL" clId="{9C23A8AB-98E8-479E-B83B-B234216EA28E}" dt="2024-03-21T20:37:23.453" v="17" actId="962"/>
          <ac:spMkLst>
            <pc:docMk/>
            <pc:sldMk cId="3141421128" sldId="258"/>
            <ac:spMk id="34" creationId="{3BD80995-F154-E7E7-C5DF-623A38525CC4}"/>
          </ac:spMkLst>
        </pc:spChg>
        <pc:spChg chg="mod">
          <ac:chgData name="Rosie Cooper" userId="bf124abb-9a2b-4602-9121-6ae61623fa8e" providerId="ADAL" clId="{9C23A8AB-98E8-479E-B83B-B234216EA28E}" dt="2024-03-21T20:37:23.453" v="17" actId="962"/>
          <ac:spMkLst>
            <pc:docMk/>
            <pc:sldMk cId="3141421128" sldId="258"/>
            <ac:spMk id="35" creationId="{25A1669E-ADD4-002A-5859-D5F30B5E0547}"/>
          </ac:spMkLst>
        </pc:spChg>
        <pc:spChg chg="mod">
          <ac:chgData name="Rosie Cooper" userId="bf124abb-9a2b-4602-9121-6ae61623fa8e" providerId="ADAL" clId="{9C23A8AB-98E8-479E-B83B-B234216EA28E}" dt="2024-03-21T20:37:23.453" v="17" actId="962"/>
          <ac:spMkLst>
            <pc:docMk/>
            <pc:sldMk cId="3141421128" sldId="258"/>
            <ac:spMk id="78" creationId="{85B62479-ED32-EF2F-B083-2D30633F4744}"/>
          </ac:spMkLst>
        </pc:spChg>
        <pc:picChg chg="mod">
          <ac:chgData name="Rosie Cooper" userId="bf124abb-9a2b-4602-9121-6ae61623fa8e" providerId="ADAL" clId="{9C23A8AB-98E8-479E-B83B-B234216EA28E}" dt="2024-03-21T20:37:23.453" v="17" actId="962"/>
          <ac:picMkLst>
            <pc:docMk/>
            <pc:sldMk cId="3141421128" sldId="258"/>
            <ac:picMk id="2" creationId="{B7A14336-D258-5AAB-40C5-1BA2D50BFF6B}"/>
          </ac:picMkLst>
        </pc:picChg>
        <pc:picChg chg="mod">
          <ac:chgData name="Rosie Cooper" userId="bf124abb-9a2b-4602-9121-6ae61623fa8e" providerId="ADAL" clId="{9C23A8AB-98E8-479E-B83B-B234216EA28E}" dt="2024-03-21T20:37:23.453" v="17" actId="962"/>
          <ac:picMkLst>
            <pc:docMk/>
            <pc:sldMk cId="3141421128" sldId="258"/>
            <ac:picMk id="4" creationId="{B29D5FAB-DE93-22D6-F2D2-09BEDB95D2E2}"/>
          </ac:picMkLst>
        </pc:picChg>
        <pc:picChg chg="mod">
          <ac:chgData name="Rosie Cooper" userId="bf124abb-9a2b-4602-9121-6ae61623fa8e" providerId="ADAL" clId="{9C23A8AB-98E8-479E-B83B-B234216EA28E}" dt="2024-03-21T20:37:23.453" v="17" actId="962"/>
          <ac:picMkLst>
            <pc:docMk/>
            <pc:sldMk cId="3141421128" sldId="258"/>
            <ac:picMk id="49" creationId="{E7AF8872-9EB5-1985-D1E4-BF266755191B}"/>
          </ac:picMkLst>
        </pc:picChg>
        <pc:picChg chg="mod">
          <ac:chgData name="Rosie Cooper" userId="bf124abb-9a2b-4602-9121-6ae61623fa8e" providerId="ADAL" clId="{9C23A8AB-98E8-479E-B83B-B234216EA28E}" dt="2024-03-21T20:37:23.453" v="17" actId="962"/>
          <ac:picMkLst>
            <pc:docMk/>
            <pc:sldMk cId="3141421128" sldId="258"/>
            <ac:picMk id="52" creationId="{A57E76CD-96ED-9B99-F075-FE80BF1492F9}"/>
          </ac:picMkLst>
        </pc:picChg>
        <pc:picChg chg="mod">
          <ac:chgData name="Rosie Cooper" userId="bf124abb-9a2b-4602-9121-6ae61623fa8e" providerId="ADAL" clId="{9C23A8AB-98E8-479E-B83B-B234216EA28E}" dt="2024-03-21T20:37:23.453" v="17" actId="962"/>
          <ac:picMkLst>
            <pc:docMk/>
            <pc:sldMk cId="3141421128" sldId="258"/>
            <ac:picMk id="53" creationId="{E6283AB9-11A0-B917-18E6-025E067BD131}"/>
          </ac:picMkLst>
        </pc:picChg>
        <pc:picChg chg="mod">
          <ac:chgData name="Rosie Cooper" userId="bf124abb-9a2b-4602-9121-6ae61623fa8e" providerId="ADAL" clId="{9C23A8AB-98E8-479E-B83B-B234216EA28E}" dt="2024-03-21T20:37:23.453" v="17" actId="962"/>
          <ac:picMkLst>
            <pc:docMk/>
            <pc:sldMk cId="3141421128" sldId="258"/>
            <ac:picMk id="54" creationId="{41411C9E-A68D-8521-39AB-1E5A16AC4396}"/>
          </ac:picMkLst>
        </pc:picChg>
        <pc:picChg chg="mod">
          <ac:chgData name="Rosie Cooper" userId="bf124abb-9a2b-4602-9121-6ae61623fa8e" providerId="ADAL" clId="{9C23A8AB-98E8-479E-B83B-B234216EA28E}" dt="2024-03-21T20:37:23.453" v="17" actId="962"/>
          <ac:picMkLst>
            <pc:docMk/>
            <pc:sldMk cId="3141421128" sldId="258"/>
            <ac:picMk id="56" creationId="{D3D3DD81-05AC-3CCF-1FE4-537E4DD6C821}"/>
          </ac:picMkLst>
        </pc:picChg>
        <pc:picChg chg="mod">
          <ac:chgData name="Rosie Cooper" userId="bf124abb-9a2b-4602-9121-6ae61623fa8e" providerId="ADAL" clId="{9C23A8AB-98E8-479E-B83B-B234216EA28E}" dt="2024-03-21T20:37:23.453" v="17" actId="962"/>
          <ac:picMkLst>
            <pc:docMk/>
            <pc:sldMk cId="3141421128" sldId="258"/>
            <ac:picMk id="59" creationId="{0E8CF3BF-1519-34B5-D72B-E8D42A3CCAE7}"/>
          </ac:picMkLst>
        </pc:picChg>
        <pc:picChg chg="mod">
          <ac:chgData name="Rosie Cooper" userId="bf124abb-9a2b-4602-9121-6ae61623fa8e" providerId="ADAL" clId="{9C23A8AB-98E8-479E-B83B-B234216EA28E}" dt="2024-03-21T20:37:23.453" v="17" actId="962"/>
          <ac:picMkLst>
            <pc:docMk/>
            <pc:sldMk cId="3141421128" sldId="258"/>
            <ac:picMk id="79" creationId="{450B6DEE-2C5E-BD68-7A73-07824CA83A03}"/>
          </ac:picMkLst>
        </pc:picChg>
        <pc:picChg chg="mod">
          <ac:chgData name="Rosie Cooper" userId="bf124abb-9a2b-4602-9121-6ae61623fa8e" providerId="ADAL" clId="{9C23A8AB-98E8-479E-B83B-B234216EA28E}" dt="2024-03-21T20:37:23.453" v="17" actId="962"/>
          <ac:picMkLst>
            <pc:docMk/>
            <pc:sldMk cId="3141421128" sldId="258"/>
            <ac:picMk id="80" creationId="{0C58DD2E-6FBE-B363-D2DF-19BEABA17F38}"/>
          </ac:picMkLst>
        </pc:picChg>
        <pc:picChg chg="mod">
          <ac:chgData name="Rosie Cooper" userId="bf124abb-9a2b-4602-9121-6ae61623fa8e" providerId="ADAL" clId="{9C23A8AB-98E8-479E-B83B-B234216EA28E}" dt="2024-03-21T20:37:23.453" v="17" actId="962"/>
          <ac:picMkLst>
            <pc:docMk/>
            <pc:sldMk cId="3141421128" sldId="258"/>
            <ac:picMk id="81" creationId="{C4B5AA42-3173-C1A7-F790-0F21940DBA88}"/>
          </ac:picMkLst>
        </pc:picChg>
        <pc:picChg chg="mod">
          <ac:chgData name="Rosie Cooper" userId="bf124abb-9a2b-4602-9121-6ae61623fa8e" providerId="ADAL" clId="{9C23A8AB-98E8-479E-B83B-B234216EA28E}" dt="2024-03-21T20:37:23.453" v="17" actId="962"/>
          <ac:picMkLst>
            <pc:docMk/>
            <pc:sldMk cId="3141421128" sldId="258"/>
            <ac:picMk id="82" creationId="{FB155A6E-7A81-3999-0B49-991FDA409840}"/>
          </ac:picMkLst>
        </pc:picChg>
        <pc:picChg chg="mod">
          <ac:chgData name="Rosie Cooper" userId="bf124abb-9a2b-4602-9121-6ae61623fa8e" providerId="ADAL" clId="{9C23A8AB-98E8-479E-B83B-B234216EA28E}" dt="2024-03-21T20:37:23.453" v="17" actId="962"/>
          <ac:picMkLst>
            <pc:docMk/>
            <pc:sldMk cId="3141421128" sldId="258"/>
            <ac:picMk id="83" creationId="{85A2299F-5096-549D-E3CC-C27527597DB3}"/>
          </ac:picMkLst>
        </pc:picChg>
        <pc:picChg chg="mod">
          <ac:chgData name="Rosie Cooper" userId="bf124abb-9a2b-4602-9121-6ae61623fa8e" providerId="ADAL" clId="{9C23A8AB-98E8-479E-B83B-B234216EA28E}" dt="2024-03-21T20:37:23.453" v="17" actId="962"/>
          <ac:picMkLst>
            <pc:docMk/>
            <pc:sldMk cId="3141421128" sldId="258"/>
            <ac:picMk id="84" creationId="{49A40BF2-98EB-556D-9D28-F81F82CE43E0}"/>
          </ac:picMkLst>
        </pc:picChg>
        <pc:picChg chg="mod">
          <ac:chgData name="Rosie Cooper" userId="bf124abb-9a2b-4602-9121-6ae61623fa8e" providerId="ADAL" clId="{9C23A8AB-98E8-479E-B83B-B234216EA28E}" dt="2024-03-21T20:37:23.453" v="17" actId="962"/>
          <ac:picMkLst>
            <pc:docMk/>
            <pc:sldMk cId="3141421128" sldId="258"/>
            <ac:picMk id="85" creationId="{85E1D9BF-CDC0-9AAA-B56B-2E5BED57F482}"/>
          </ac:picMkLst>
        </pc:picChg>
        <pc:picChg chg="mod">
          <ac:chgData name="Rosie Cooper" userId="bf124abb-9a2b-4602-9121-6ae61623fa8e" providerId="ADAL" clId="{9C23A8AB-98E8-479E-B83B-B234216EA28E}" dt="2024-03-21T20:37:23.453" v="17" actId="962"/>
          <ac:picMkLst>
            <pc:docMk/>
            <pc:sldMk cId="3141421128" sldId="258"/>
            <ac:picMk id="86" creationId="{AF08C391-683B-C2C4-17F3-D7026DEA9BF7}"/>
          </ac:picMkLst>
        </pc:picChg>
        <pc:picChg chg="mod">
          <ac:chgData name="Rosie Cooper" userId="bf124abb-9a2b-4602-9121-6ae61623fa8e" providerId="ADAL" clId="{9C23A8AB-98E8-479E-B83B-B234216EA28E}" dt="2024-03-21T20:37:23.453" v="17" actId="962"/>
          <ac:picMkLst>
            <pc:docMk/>
            <pc:sldMk cId="3141421128" sldId="258"/>
            <ac:picMk id="87" creationId="{C84F89FA-5750-527B-F5DF-14A825391354}"/>
          </ac:picMkLst>
        </pc:picChg>
      </pc:sldChg>
      <pc:sldChg chg="delSp modSp mod">
        <pc:chgData name="Rosie Cooper" userId="bf124abb-9a2b-4602-9121-6ae61623fa8e" providerId="ADAL" clId="{9C23A8AB-98E8-479E-B83B-B234216EA28E}" dt="2024-03-21T20:40:05.492" v="47"/>
        <pc:sldMkLst>
          <pc:docMk/>
          <pc:sldMk cId="1282211870" sldId="259"/>
        </pc:sldMkLst>
        <pc:spChg chg="mod">
          <ac:chgData name="Rosie Cooper" userId="bf124abb-9a2b-4602-9121-6ae61623fa8e" providerId="ADAL" clId="{9C23A8AB-98E8-479E-B83B-B234216EA28E}" dt="2024-03-21T20:39:50.415" v="41" actId="20577"/>
          <ac:spMkLst>
            <pc:docMk/>
            <pc:sldMk cId="1282211870" sldId="259"/>
            <ac:spMk id="7" creationId="{B35AA7AA-C994-1347-56B3-EFADE6D10014}"/>
          </ac:spMkLst>
        </pc:spChg>
        <pc:spChg chg="del mod">
          <ac:chgData name="Rosie Cooper" userId="bf124abb-9a2b-4602-9121-6ae61623fa8e" providerId="ADAL" clId="{9C23A8AB-98E8-479E-B83B-B234216EA28E}" dt="2024-03-21T20:40:05.492" v="47"/>
          <ac:spMkLst>
            <pc:docMk/>
            <pc:sldMk cId="1282211870" sldId="259"/>
            <ac:spMk id="8" creationId="{A1169AA3-304F-F611-29B3-0E344A97FD02}"/>
          </ac:spMkLst>
        </pc:spChg>
        <pc:spChg chg="mod">
          <ac:chgData name="Rosie Cooper" userId="bf124abb-9a2b-4602-9121-6ae61623fa8e" providerId="ADAL" clId="{9C23A8AB-98E8-479E-B83B-B234216EA28E}" dt="2024-03-21T20:37:27.344" v="18" actId="962"/>
          <ac:spMkLst>
            <pc:docMk/>
            <pc:sldMk cId="1282211870" sldId="259"/>
            <ac:spMk id="14" creationId="{5D04D2EE-4F87-6961-60AE-31BA684527BA}"/>
          </ac:spMkLst>
        </pc:spChg>
        <pc:spChg chg="mod">
          <ac:chgData name="Rosie Cooper" userId="bf124abb-9a2b-4602-9121-6ae61623fa8e" providerId="ADAL" clId="{9C23A8AB-98E8-479E-B83B-B234216EA28E}" dt="2024-03-21T20:37:27.344" v="18" actId="962"/>
          <ac:spMkLst>
            <pc:docMk/>
            <pc:sldMk cId="1282211870" sldId="259"/>
            <ac:spMk id="15" creationId="{36B745D2-3676-2E8D-F493-8575AA2340A8}"/>
          </ac:spMkLst>
        </pc:spChg>
        <pc:spChg chg="mod">
          <ac:chgData name="Rosie Cooper" userId="bf124abb-9a2b-4602-9121-6ae61623fa8e" providerId="ADAL" clId="{9C23A8AB-98E8-479E-B83B-B234216EA28E}" dt="2024-03-21T20:37:27.344" v="18" actId="962"/>
          <ac:spMkLst>
            <pc:docMk/>
            <pc:sldMk cId="1282211870" sldId="259"/>
            <ac:spMk id="18" creationId="{2E832F82-4F8F-C845-0DB6-7550042ED464}"/>
          </ac:spMkLst>
        </pc:spChg>
        <pc:spChg chg="mod">
          <ac:chgData name="Rosie Cooper" userId="bf124abb-9a2b-4602-9121-6ae61623fa8e" providerId="ADAL" clId="{9C23A8AB-98E8-479E-B83B-B234216EA28E}" dt="2024-03-21T20:37:27.344" v="18" actId="962"/>
          <ac:spMkLst>
            <pc:docMk/>
            <pc:sldMk cId="1282211870" sldId="259"/>
            <ac:spMk id="19" creationId="{60B475C5-7881-5FF9-B541-433CCF5598FA}"/>
          </ac:spMkLst>
        </pc:spChg>
        <pc:spChg chg="mod">
          <ac:chgData name="Rosie Cooper" userId="bf124abb-9a2b-4602-9121-6ae61623fa8e" providerId="ADAL" clId="{9C23A8AB-98E8-479E-B83B-B234216EA28E}" dt="2024-03-21T20:37:27.344" v="18" actId="962"/>
          <ac:spMkLst>
            <pc:docMk/>
            <pc:sldMk cId="1282211870" sldId="259"/>
            <ac:spMk id="20" creationId="{B6B1725A-A07F-1F7B-33E2-E4FEB9B2A31E}"/>
          </ac:spMkLst>
        </pc:spChg>
        <pc:spChg chg="mod">
          <ac:chgData name="Rosie Cooper" userId="bf124abb-9a2b-4602-9121-6ae61623fa8e" providerId="ADAL" clId="{9C23A8AB-98E8-479E-B83B-B234216EA28E}" dt="2024-03-21T20:37:27.344" v="18" actId="962"/>
          <ac:spMkLst>
            <pc:docMk/>
            <pc:sldMk cId="1282211870" sldId="259"/>
            <ac:spMk id="21" creationId="{1644A031-A576-C80E-F561-8AC86808D930}"/>
          </ac:spMkLst>
        </pc:spChg>
        <pc:spChg chg="mod">
          <ac:chgData name="Rosie Cooper" userId="bf124abb-9a2b-4602-9121-6ae61623fa8e" providerId="ADAL" clId="{9C23A8AB-98E8-479E-B83B-B234216EA28E}" dt="2024-03-21T20:37:27.344" v="18" actId="962"/>
          <ac:spMkLst>
            <pc:docMk/>
            <pc:sldMk cId="1282211870" sldId="259"/>
            <ac:spMk id="23" creationId="{CADE07BD-FF5A-1C4E-B1B6-EB92C9E5121C}"/>
          </ac:spMkLst>
        </pc:spChg>
        <pc:spChg chg="mod">
          <ac:chgData name="Rosie Cooper" userId="bf124abb-9a2b-4602-9121-6ae61623fa8e" providerId="ADAL" clId="{9C23A8AB-98E8-479E-B83B-B234216EA28E}" dt="2024-03-21T20:37:27.344" v="18" actId="962"/>
          <ac:spMkLst>
            <pc:docMk/>
            <pc:sldMk cId="1282211870" sldId="259"/>
            <ac:spMk id="24" creationId="{530B1398-32BD-1E5C-2277-C21BD27488B8}"/>
          </ac:spMkLst>
        </pc:spChg>
        <pc:spChg chg="mod">
          <ac:chgData name="Rosie Cooper" userId="bf124abb-9a2b-4602-9121-6ae61623fa8e" providerId="ADAL" clId="{9C23A8AB-98E8-479E-B83B-B234216EA28E}" dt="2024-03-21T20:37:27.344" v="18" actId="962"/>
          <ac:spMkLst>
            <pc:docMk/>
            <pc:sldMk cId="1282211870" sldId="259"/>
            <ac:spMk id="25" creationId="{3E0F4F74-D3FA-FF1B-FE1D-6F0A3A5B6B10}"/>
          </ac:spMkLst>
        </pc:spChg>
        <pc:spChg chg="mod">
          <ac:chgData name="Rosie Cooper" userId="bf124abb-9a2b-4602-9121-6ae61623fa8e" providerId="ADAL" clId="{9C23A8AB-98E8-479E-B83B-B234216EA28E}" dt="2024-03-21T20:37:27.344" v="18" actId="962"/>
          <ac:spMkLst>
            <pc:docMk/>
            <pc:sldMk cId="1282211870" sldId="259"/>
            <ac:spMk id="28" creationId="{D379CD59-AAA5-8EBA-2E24-89C106D40F79}"/>
          </ac:spMkLst>
        </pc:spChg>
        <pc:spChg chg="mod">
          <ac:chgData name="Rosie Cooper" userId="bf124abb-9a2b-4602-9121-6ae61623fa8e" providerId="ADAL" clId="{9C23A8AB-98E8-479E-B83B-B234216EA28E}" dt="2024-03-21T20:37:27.344" v="18" actId="962"/>
          <ac:spMkLst>
            <pc:docMk/>
            <pc:sldMk cId="1282211870" sldId="259"/>
            <ac:spMk id="29" creationId="{30B5D681-40FB-70F0-291A-507A501CF71F}"/>
          </ac:spMkLst>
        </pc:spChg>
        <pc:spChg chg="mod">
          <ac:chgData name="Rosie Cooper" userId="bf124abb-9a2b-4602-9121-6ae61623fa8e" providerId="ADAL" clId="{9C23A8AB-98E8-479E-B83B-B234216EA28E}" dt="2024-03-21T20:37:27.344" v="18" actId="962"/>
          <ac:spMkLst>
            <pc:docMk/>
            <pc:sldMk cId="1282211870" sldId="259"/>
            <ac:spMk id="30" creationId="{8E990AC1-3C81-0719-3C89-48A8A9569B82}"/>
          </ac:spMkLst>
        </pc:spChg>
        <pc:spChg chg="mod">
          <ac:chgData name="Rosie Cooper" userId="bf124abb-9a2b-4602-9121-6ae61623fa8e" providerId="ADAL" clId="{9C23A8AB-98E8-479E-B83B-B234216EA28E}" dt="2024-03-21T20:37:27.344" v="18" actId="962"/>
          <ac:spMkLst>
            <pc:docMk/>
            <pc:sldMk cId="1282211870" sldId="259"/>
            <ac:spMk id="31" creationId="{0A28E9ED-AFF8-E12E-943D-3416E6A04947}"/>
          </ac:spMkLst>
        </pc:spChg>
        <pc:spChg chg="mod">
          <ac:chgData name="Rosie Cooper" userId="bf124abb-9a2b-4602-9121-6ae61623fa8e" providerId="ADAL" clId="{9C23A8AB-98E8-479E-B83B-B234216EA28E}" dt="2024-03-21T20:37:27.344" v="18" actId="962"/>
          <ac:spMkLst>
            <pc:docMk/>
            <pc:sldMk cId="1282211870" sldId="259"/>
            <ac:spMk id="34" creationId="{3BD80995-F154-E7E7-C5DF-623A38525CC4}"/>
          </ac:spMkLst>
        </pc:spChg>
        <pc:spChg chg="mod">
          <ac:chgData name="Rosie Cooper" userId="bf124abb-9a2b-4602-9121-6ae61623fa8e" providerId="ADAL" clId="{9C23A8AB-98E8-479E-B83B-B234216EA28E}" dt="2024-03-21T20:37:27.344" v="18" actId="962"/>
          <ac:spMkLst>
            <pc:docMk/>
            <pc:sldMk cId="1282211870" sldId="259"/>
            <ac:spMk id="35" creationId="{25A1669E-ADD4-002A-5859-D5F30B5E0547}"/>
          </ac:spMkLst>
        </pc:spChg>
        <pc:spChg chg="mod">
          <ac:chgData name="Rosie Cooper" userId="bf124abb-9a2b-4602-9121-6ae61623fa8e" providerId="ADAL" clId="{9C23A8AB-98E8-479E-B83B-B234216EA28E}" dt="2024-03-21T20:37:27.344" v="18" actId="962"/>
          <ac:spMkLst>
            <pc:docMk/>
            <pc:sldMk cId="1282211870" sldId="259"/>
            <ac:spMk id="36" creationId="{83B2321E-F8BE-795E-512E-C6AC7E96442F}"/>
          </ac:spMkLst>
        </pc:spChg>
        <pc:spChg chg="mod">
          <ac:chgData name="Rosie Cooper" userId="bf124abb-9a2b-4602-9121-6ae61623fa8e" providerId="ADAL" clId="{9C23A8AB-98E8-479E-B83B-B234216EA28E}" dt="2024-03-21T20:37:27.344" v="18" actId="962"/>
          <ac:spMkLst>
            <pc:docMk/>
            <pc:sldMk cId="1282211870" sldId="259"/>
            <ac:spMk id="37" creationId="{59DD5749-A2B3-8E5D-98F5-4ADE2E664F57}"/>
          </ac:spMkLst>
        </pc:spChg>
        <pc:spChg chg="mod">
          <ac:chgData name="Rosie Cooper" userId="bf124abb-9a2b-4602-9121-6ae61623fa8e" providerId="ADAL" clId="{9C23A8AB-98E8-479E-B83B-B234216EA28E}" dt="2024-03-21T20:37:27.344" v="18" actId="962"/>
          <ac:spMkLst>
            <pc:docMk/>
            <pc:sldMk cId="1282211870" sldId="259"/>
            <ac:spMk id="40" creationId="{3D119290-7C7C-6858-3130-7C7B0D14994C}"/>
          </ac:spMkLst>
        </pc:spChg>
        <pc:spChg chg="mod">
          <ac:chgData name="Rosie Cooper" userId="bf124abb-9a2b-4602-9121-6ae61623fa8e" providerId="ADAL" clId="{9C23A8AB-98E8-479E-B83B-B234216EA28E}" dt="2024-03-21T20:37:27.344" v="18" actId="962"/>
          <ac:spMkLst>
            <pc:docMk/>
            <pc:sldMk cId="1282211870" sldId="259"/>
            <ac:spMk id="41" creationId="{9D0893E5-0A58-FA3C-31AA-C40190A3F385}"/>
          </ac:spMkLst>
        </pc:spChg>
        <pc:spChg chg="mod">
          <ac:chgData name="Rosie Cooper" userId="bf124abb-9a2b-4602-9121-6ae61623fa8e" providerId="ADAL" clId="{9C23A8AB-98E8-479E-B83B-B234216EA28E}" dt="2024-03-21T20:37:27.344" v="18" actId="962"/>
          <ac:spMkLst>
            <pc:docMk/>
            <pc:sldMk cId="1282211870" sldId="259"/>
            <ac:spMk id="44" creationId="{9CBF1E32-6B63-203E-22C2-A582CD3F09F8}"/>
          </ac:spMkLst>
        </pc:spChg>
        <pc:picChg chg="mod">
          <ac:chgData name="Rosie Cooper" userId="bf124abb-9a2b-4602-9121-6ae61623fa8e" providerId="ADAL" clId="{9C23A8AB-98E8-479E-B83B-B234216EA28E}" dt="2024-03-21T20:37:27.344" v="18" actId="962"/>
          <ac:picMkLst>
            <pc:docMk/>
            <pc:sldMk cId="1282211870" sldId="259"/>
            <ac:picMk id="2" creationId="{943CECFE-D9FB-9653-1B62-895A443552C0}"/>
          </ac:picMkLst>
        </pc:picChg>
        <pc:picChg chg="mod">
          <ac:chgData name="Rosie Cooper" userId="bf124abb-9a2b-4602-9121-6ae61623fa8e" providerId="ADAL" clId="{9C23A8AB-98E8-479E-B83B-B234216EA28E}" dt="2024-03-21T20:39:38.659" v="36" actId="1076"/>
          <ac:picMkLst>
            <pc:docMk/>
            <pc:sldMk cId="1282211870" sldId="259"/>
            <ac:picMk id="3" creationId="{E7F4195F-C32A-2378-1259-9CEFC99DF342}"/>
          </ac:picMkLst>
        </pc:picChg>
        <pc:picChg chg="mod">
          <ac:chgData name="Rosie Cooper" userId="bf124abb-9a2b-4602-9121-6ae61623fa8e" providerId="ADAL" clId="{9C23A8AB-98E8-479E-B83B-B234216EA28E}" dt="2024-03-21T20:37:27.344" v="18" actId="962"/>
          <ac:picMkLst>
            <pc:docMk/>
            <pc:sldMk cId="1282211870" sldId="259"/>
            <ac:picMk id="6" creationId="{BBAF58D5-F20D-93EB-422A-0A534B07BE38}"/>
          </ac:picMkLst>
        </pc:picChg>
        <pc:picChg chg="mod">
          <ac:chgData name="Rosie Cooper" userId="bf124abb-9a2b-4602-9121-6ae61623fa8e" providerId="ADAL" clId="{9C23A8AB-98E8-479E-B83B-B234216EA28E}" dt="2024-03-21T20:37:27.344" v="18" actId="962"/>
          <ac:picMkLst>
            <pc:docMk/>
            <pc:sldMk cId="1282211870" sldId="259"/>
            <ac:picMk id="11" creationId="{54817F74-8B98-57C6-4080-A05950DBDCD7}"/>
          </ac:picMkLst>
        </pc:picChg>
        <pc:picChg chg="mod">
          <ac:chgData name="Rosie Cooper" userId="bf124abb-9a2b-4602-9121-6ae61623fa8e" providerId="ADAL" clId="{9C23A8AB-98E8-479E-B83B-B234216EA28E}" dt="2024-03-21T20:37:27.344" v="18" actId="962"/>
          <ac:picMkLst>
            <pc:docMk/>
            <pc:sldMk cId="1282211870" sldId="259"/>
            <ac:picMk id="22" creationId="{4073D869-72C7-3A6F-614E-C22963172BB3}"/>
          </ac:picMkLst>
        </pc:picChg>
        <pc:picChg chg="mod">
          <ac:chgData name="Rosie Cooper" userId="bf124abb-9a2b-4602-9121-6ae61623fa8e" providerId="ADAL" clId="{9C23A8AB-98E8-479E-B83B-B234216EA28E}" dt="2024-03-21T20:37:27.344" v="18" actId="962"/>
          <ac:picMkLst>
            <pc:docMk/>
            <pc:sldMk cId="1282211870" sldId="259"/>
            <ac:picMk id="42" creationId="{15B0EAEF-96D5-C12F-C963-A5A8E55BE948}"/>
          </ac:picMkLst>
        </pc:picChg>
        <pc:picChg chg="mod">
          <ac:chgData name="Rosie Cooper" userId="bf124abb-9a2b-4602-9121-6ae61623fa8e" providerId="ADAL" clId="{9C23A8AB-98E8-479E-B83B-B234216EA28E}" dt="2024-03-21T20:37:27.344" v="18" actId="962"/>
          <ac:picMkLst>
            <pc:docMk/>
            <pc:sldMk cId="1282211870" sldId="259"/>
            <ac:picMk id="47" creationId="{2F34F869-0BF9-4BBC-60A4-F92CCCE2BD21}"/>
          </ac:picMkLst>
        </pc:picChg>
        <pc:picChg chg="mod">
          <ac:chgData name="Rosie Cooper" userId="bf124abb-9a2b-4602-9121-6ae61623fa8e" providerId="ADAL" clId="{9C23A8AB-98E8-479E-B83B-B234216EA28E}" dt="2024-03-21T20:37:27.344" v="18" actId="962"/>
          <ac:picMkLst>
            <pc:docMk/>
            <pc:sldMk cId="1282211870" sldId="259"/>
            <ac:picMk id="49" creationId="{E7AF8872-9EB5-1985-D1E4-BF266755191B}"/>
          </ac:picMkLst>
        </pc:picChg>
        <pc:picChg chg="mod">
          <ac:chgData name="Rosie Cooper" userId="bf124abb-9a2b-4602-9121-6ae61623fa8e" providerId="ADAL" clId="{9C23A8AB-98E8-479E-B83B-B234216EA28E}" dt="2024-03-21T20:37:27.344" v="18" actId="962"/>
          <ac:picMkLst>
            <pc:docMk/>
            <pc:sldMk cId="1282211870" sldId="259"/>
            <ac:picMk id="50" creationId="{E65EB417-F47C-144E-5655-E9B52127CD32}"/>
          </ac:picMkLst>
        </pc:picChg>
        <pc:picChg chg="mod">
          <ac:chgData name="Rosie Cooper" userId="bf124abb-9a2b-4602-9121-6ae61623fa8e" providerId="ADAL" clId="{9C23A8AB-98E8-479E-B83B-B234216EA28E}" dt="2024-03-21T20:37:27.344" v="18" actId="962"/>
          <ac:picMkLst>
            <pc:docMk/>
            <pc:sldMk cId="1282211870" sldId="259"/>
            <ac:picMk id="52" creationId="{A57E76CD-96ED-9B99-F075-FE80BF1492F9}"/>
          </ac:picMkLst>
        </pc:picChg>
        <pc:picChg chg="mod">
          <ac:chgData name="Rosie Cooper" userId="bf124abb-9a2b-4602-9121-6ae61623fa8e" providerId="ADAL" clId="{9C23A8AB-98E8-479E-B83B-B234216EA28E}" dt="2024-03-21T20:37:27.344" v="18" actId="962"/>
          <ac:picMkLst>
            <pc:docMk/>
            <pc:sldMk cId="1282211870" sldId="259"/>
            <ac:picMk id="53" creationId="{E6283AB9-11A0-B917-18E6-025E067BD131}"/>
          </ac:picMkLst>
        </pc:picChg>
        <pc:picChg chg="mod">
          <ac:chgData name="Rosie Cooper" userId="bf124abb-9a2b-4602-9121-6ae61623fa8e" providerId="ADAL" clId="{9C23A8AB-98E8-479E-B83B-B234216EA28E}" dt="2024-03-21T20:37:27.344" v="18" actId="962"/>
          <ac:picMkLst>
            <pc:docMk/>
            <pc:sldMk cId="1282211870" sldId="259"/>
            <ac:picMk id="54" creationId="{41411C9E-A68D-8521-39AB-1E5A16AC4396}"/>
          </ac:picMkLst>
        </pc:picChg>
        <pc:picChg chg="mod">
          <ac:chgData name="Rosie Cooper" userId="bf124abb-9a2b-4602-9121-6ae61623fa8e" providerId="ADAL" clId="{9C23A8AB-98E8-479E-B83B-B234216EA28E}" dt="2024-03-21T20:37:27.344" v="18" actId="962"/>
          <ac:picMkLst>
            <pc:docMk/>
            <pc:sldMk cId="1282211870" sldId="259"/>
            <ac:picMk id="56" creationId="{D3D3DD81-05AC-3CCF-1FE4-537E4DD6C821}"/>
          </ac:picMkLst>
        </pc:picChg>
        <pc:picChg chg="mod">
          <ac:chgData name="Rosie Cooper" userId="bf124abb-9a2b-4602-9121-6ae61623fa8e" providerId="ADAL" clId="{9C23A8AB-98E8-479E-B83B-B234216EA28E}" dt="2024-03-21T20:37:27.344" v="18" actId="962"/>
          <ac:picMkLst>
            <pc:docMk/>
            <pc:sldMk cId="1282211870" sldId="259"/>
            <ac:picMk id="58" creationId="{98C4EE7D-28DD-E0B1-FAF1-A86D87D6EAE6}"/>
          </ac:picMkLst>
        </pc:picChg>
        <pc:picChg chg="mod">
          <ac:chgData name="Rosie Cooper" userId="bf124abb-9a2b-4602-9121-6ae61623fa8e" providerId="ADAL" clId="{9C23A8AB-98E8-479E-B83B-B234216EA28E}" dt="2024-03-21T20:37:27.344" v="18" actId="962"/>
          <ac:picMkLst>
            <pc:docMk/>
            <pc:sldMk cId="1282211870" sldId="259"/>
            <ac:picMk id="59" creationId="{0E8CF3BF-1519-34B5-D72B-E8D42A3CCAE7}"/>
          </ac:picMkLst>
        </pc:picChg>
        <pc:picChg chg="mod">
          <ac:chgData name="Rosie Cooper" userId="bf124abb-9a2b-4602-9121-6ae61623fa8e" providerId="ADAL" clId="{9C23A8AB-98E8-479E-B83B-B234216EA28E}" dt="2024-03-21T20:37:27.344" v="18" actId="962"/>
          <ac:picMkLst>
            <pc:docMk/>
            <pc:sldMk cId="1282211870" sldId="259"/>
            <ac:picMk id="60" creationId="{7790CD06-9C51-9AA1-7A08-84D5B3D88851}"/>
          </ac:picMkLst>
        </pc:picChg>
        <pc:picChg chg="mod">
          <ac:chgData name="Rosie Cooper" userId="bf124abb-9a2b-4602-9121-6ae61623fa8e" providerId="ADAL" clId="{9C23A8AB-98E8-479E-B83B-B234216EA28E}" dt="2024-03-21T20:37:27.344" v="18" actId="962"/>
          <ac:picMkLst>
            <pc:docMk/>
            <pc:sldMk cId="1282211870" sldId="259"/>
            <ac:picMk id="62" creationId="{64F48EC9-6988-23F7-2F40-DD0BD268B638}"/>
          </ac:picMkLst>
        </pc:picChg>
      </pc:sldChg>
      <pc:sldChg chg="delSp modSp mod">
        <pc:chgData name="Rosie Cooper" userId="bf124abb-9a2b-4602-9121-6ae61623fa8e" providerId="ADAL" clId="{9C23A8AB-98E8-479E-B83B-B234216EA28E}" dt="2024-03-21T20:40:23.133" v="52" actId="6549"/>
        <pc:sldMkLst>
          <pc:docMk/>
          <pc:sldMk cId="1717883" sldId="260"/>
        </pc:sldMkLst>
        <pc:spChg chg="mod">
          <ac:chgData name="Rosie Cooper" userId="bf124abb-9a2b-4602-9121-6ae61623fa8e" providerId="ADAL" clId="{9C23A8AB-98E8-479E-B83B-B234216EA28E}" dt="2024-03-21T20:40:23.133" v="52" actId="6549"/>
          <ac:spMkLst>
            <pc:docMk/>
            <pc:sldMk cId="1717883" sldId="260"/>
            <ac:spMk id="7" creationId="{B35AA7AA-C994-1347-56B3-EFADE6D10014}"/>
          </ac:spMkLst>
        </pc:spChg>
        <pc:spChg chg="del mod">
          <ac:chgData name="Rosie Cooper" userId="bf124abb-9a2b-4602-9121-6ae61623fa8e" providerId="ADAL" clId="{9C23A8AB-98E8-479E-B83B-B234216EA28E}" dt="2024-03-21T20:40:05.492" v="49"/>
          <ac:spMkLst>
            <pc:docMk/>
            <pc:sldMk cId="1717883" sldId="260"/>
            <ac:spMk id="8" creationId="{A1169AA3-304F-F611-29B3-0E344A97FD02}"/>
          </ac:spMkLst>
        </pc:spChg>
        <pc:spChg chg="mod">
          <ac:chgData name="Rosie Cooper" userId="bf124abb-9a2b-4602-9121-6ae61623fa8e" providerId="ADAL" clId="{9C23A8AB-98E8-479E-B83B-B234216EA28E}" dt="2024-03-21T20:37:30.821" v="19" actId="962"/>
          <ac:spMkLst>
            <pc:docMk/>
            <pc:sldMk cId="1717883" sldId="260"/>
            <ac:spMk id="14" creationId="{5D04D2EE-4F87-6961-60AE-31BA684527BA}"/>
          </ac:spMkLst>
        </pc:spChg>
        <pc:spChg chg="mod">
          <ac:chgData name="Rosie Cooper" userId="bf124abb-9a2b-4602-9121-6ae61623fa8e" providerId="ADAL" clId="{9C23A8AB-98E8-479E-B83B-B234216EA28E}" dt="2024-03-21T20:37:30.821" v="19" actId="962"/>
          <ac:spMkLst>
            <pc:docMk/>
            <pc:sldMk cId="1717883" sldId="260"/>
            <ac:spMk id="15" creationId="{36B745D2-3676-2E8D-F493-8575AA2340A8}"/>
          </ac:spMkLst>
        </pc:spChg>
        <pc:spChg chg="mod">
          <ac:chgData name="Rosie Cooper" userId="bf124abb-9a2b-4602-9121-6ae61623fa8e" providerId="ADAL" clId="{9C23A8AB-98E8-479E-B83B-B234216EA28E}" dt="2024-03-21T20:37:30.821" v="19" actId="962"/>
          <ac:spMkLst>
            <pc:docMk/>
            <pc:sldMk cId="1717883" sldId="260"/>
            <ac:spMk id="16" creationId="{C8567E98-80CA-7CBF-2BCB-2B112833F6F1}"/>
          </ac:spMkLst>
        </pc:spChg>
        <pc:spChg chg="mod">
          <ac:chgData name="Rosie Cooper" userId="bf124abb-9a2b-4602-9121-6ae61623fa8e" providerId="ADAL" clId="{9C23A8AB-98E8-479E-B83B-B234216EA28E}" dt="2024-03-21T20:37:30.821" v="19" actId="962"/>
          <ac:spMkLst>
            <pc:docMk/>
            <pc:sldMk cId="1717883" sldId="260"/>
            <ac:spMk id="17" creationId="{5BB5F5CE-B11B-FDC1-8F30-B27BEA290954}"/>
          </ac:spMkLst>
        </pc:spChg>
        <pc:spChg chg="mod">
          <ac:chgData name="Rosie Cooper" userId="bf124abb-9a2b-4602-9121-6ae61623fa8e" providerId="ADAL" clId="{9C23A8AB-98E8-479E-B83B-B234216EA28E}" dt="2024-03-21T20:37:30.821" v="19" actId="962"/>
          <ac:spMkLst>
            <pc:docMk/>
            <pc:sldMk cId="1717883" sldId="260"/>
            <ac:spMk id="18" creationId="{2E832F82-4F8F-C845-0DB6-7550042ED464}"/>
          </ac:spMkLst>
        </pc:spChg>
        <pc:spChg chg="mod">
          <ac:chgData name="Rosie Cooper" userId="bf124abb-9a2b-4602-9121-6ae61623fa8e" providerId="ADAL" clId="{9C23A8AB-98E8-479E-B83B-B234216EA28E}" dt="2024-03-21T20:37:30.821" v="19" actId="962"/>
          <ac:spMkLst>
            <pc:docMk/>
            <pc:sldMk cId="1717883" sldId="260"/>
            <ac:spMk id="19" creationId="{60B475C5-7881-5FF9-B541-433CCF5598FA}"/>
          </ac:spMkLst>
        </pc:spChg>
        <pc:spChg chg="mod">
          <ac:chgData name="Rosie Cooper" userId="bf124abb-9a2b-4602-9121-6ae61623fa8e" providerId="ADAL" clId="{9C23A8AB-98E8-479E-B83B-B234216EA28E}" dt="2024-03-21T20:37:30.821" v="19" actId="962"/>
          <ac:spMkLst>
            <pc:docMk/>
            <pc:sldMk cId="1717883" sldId="260"/>
            <ac:spMk id="20" creationId="{B6B1725A-A07F-1F7B-33E2-E4FEB9B2A31E}"/>
          </ac:spMkLst>
        </pc:spChg>
        <pc:spChg chg="mod">
          <ac:chgData name="Rosie Cooper" userId="bf124abb-9a2b-4602-9121-6ae61623fa8e" providerId="ADAL" clId="{9C23A8AB-98E8-479E-B83B-B234216EA28E}" dt="2024-03-21T20:37:30.821" v="19" actId="962"/>
          <ac:spMkLst>
            <pc:docMk/>
            <pc:sldMk cId="1717883" sldId="260"/>
            <ac:spMk id="21" creationId="{1644A031-A576-C80E-F561-8AC86808D930}"/>
          </ac:spMkLst>
        </pc:spChg>
        <pc:spChg chg="mod">
          <ac:chgData name="Rosie Cooper" userId="bf124abb-9a2b-4602-9121-6ae61623fa8e" providerId="ADAL" clId="{9C23A8AB-98E8-479E-B83B-B234216EA28E}" dt="2024-03-21T20:37:30.821" v="19" actId="962"/>
          <ac:spMkLst>
            <pc:docMk/>
            <pc:sldMk cId="1717883" sldId="260"/>
            <ac:spMk id="23" creationId="{CADE07BD-FF5A-1C4E-B1B6-EB92C9E5121C}"/>
          </ac:spMkLst>
        </pc:spChg>
        <pc:spChg chg="mod">
          <ac:chgData name="Rosie Cooper" userId="bf124abb-9a2b-4602-9121-6ae61623fa8e" providerId="ADAL" clId="{9C23A8AB-98E8-479E-B83B-B234216EA28E}" dt="2024-03-21T20:37:30.821" v="19" actId="962"/>
          <ac:spMkLst>
            <pc:docMk/>
            <pc:sldMk cId="1717883" sldId="260"/>
            <ac:spMk id="24" creationId="{530B1398-32BD-1E5C-2277-C21BD27488B8}"/>
          </ac:spMkLst>
        </pc:spChg>
        <pc:spChg chg="mod">
          <ac:chgData name="Rosie Cooper" userId="bf124abb-9a2b-4602-9121-6ae61623fa8e" providerId="ADAL" clId="{9C23A8AB-98E8-479E-B83B-B234216EA28E}" dt="2024-03-21T20:37:30.821" v="19" actId="962"/>
          <ac:spMkLst>
            <pc:docMk/>
            <pc:sldMk cId="1717883" sldId="260"/>
            <ac:spMk id="25" creationId="{3E0F4F74-D3FA-FF1B-FE1D-6F0A3A5B6B10}"/>
          </ac:spMkLst>
        </pc:spChg>
        <pc:spChg chg="mod">
          <ac:chgData name="Rosie Cooper" userId="bf124abb-9a2b-4602-9121-6ae61623fa8e" providerId="ADAL" clId="{9C23A8AB-98E8-479E-B83B-B234216EA28E}" dt="2024-03-21T20:37:30.821" v="19" actId="962"/>
          <ac:spMkLst>
            <pc:docMk/>
            <pc:sldMk cId="1717883" sldId="260"/>
            <ac:spMk id="26" creationId="{4E9D09A4-852B-E295-D66E-66F4BB8112F8}"/>
          </ac:spMkLst>
        </pc:spChg>
        <pc:spChg chg="mod">
          <ac:chgData name="Rosie Cooper" userId="bf124abb-9a2b-4602-9121-6ae61623fa8e" providerId="ADAL" clId="{9C23A8AB-98E8-479E-B83B-B234216EA28E}" dt="2024-03-21T20:37:30.821" v="19" actId="962"/>
          <ac:spMkLst>
            <pc:docMk/>
            <pc:sldMk cId="1717883" sldId="260"/>
            <ac:spMk id="27" creationId="{F07EB55F-7C81-3C60-78D5-B87FAA076C13}"/>
          </ac:spMkLst>
        </pc:spChg>
        <pc:spChg chg="mod">
          <ac:chgData name="Rosie Cooper" userId="bf124abb-9a2b-4602-9121-6ae61623fa8e" providerId="ADAL" clId="{9C23A8AB-98E8-479E-B83B-B234216EA28E}" dt="2024-03-21T20:37:30.821" v="19" actId="962"/>
          <ac:spMkLst>
            <pc:docMk/>
            <pc:sldMk cId="1717883" sldId="260"/>
            <ac:spMk id="28" creationId="{D379CD59-AAA5-8EBA-2E24-89C106D40F79}"/>
          </ac:spMkLst>
        </pc:spChg>
        <pc:spChg chg="mod">
          <ac:chgData name="Rosie Cooper" userId="bf124abb-9a2b-4602-9121-6ae61623fa8e" providerId="ADAL" clId="{9C23A8AB-98E8-479E-B83B-B234216EA28E}" dt="2024-03-21T20:37:30.821" v="19" actId="962"/>
          <ac:spMkLst>
            <pc:docMk/>
            <pc:sldMk cId="1717883" sldId="260"/>
            <ac:spMk id="29" creationId="{30B5D681-40FB-70F0-291A-507A501CF71F}"/>
          </ac:spMkLst>
        </pc:spChg>
        <pc:spChg chg="mod">
          <ac:chgData name="Rosie Cooper" userId="bf124abb-9a2b-4602-9121-6ae61623fa8e" providerId="ADAL" clId="{9C23A8AB-98E8-479E-B83B-B234216EA28E}" dt="2024-03-21T20:37:30.821" v="19" actId="962"/>
          <ac:spMkLst>
            <pc:docMk/>
            <pc:sldMk cId="1717883" sldId="260"/>
            <ac:spMk id="30" creationId="{8E990AC1-3C81-0719-3C89-48A8A9569B82}"/>
          </ac:spMkLst>
        </pc:spChg>
        <pc:spChg chg="mod">
          <ac:chgData name="Rosie Cooper" userId="bf124abb-9a2b-4602-9121-6ae61623fa8e" providerId="ADAL" clId="{9C23A8AB-98E8-479E-B83B-B234216EA28E}" dt="2024-03-21T20:37:30.821" v="19" actId="962"/>
          <ac:spMkLst>
            <pc:docMk/>
            <pc:sldMk cId="1717883" sldId="260"/>
            <ac:spMk id="31" creationId="{0A28E9ED-AFF8-E12E-943D-3416E6A04947}"/>
          </ac:spMkLst>
        </pc:spChg>
        <pc:spChg chg="mod">
          <ac:chgData name="Rosie Cooper" userId="bf124abb-9a2b-4602-9121-6ae61623fa8e" providerId="ADAL" clId="{9C23A8AB-98E8-479E-B83B-B234216EA28E}" dt="2024-03-21T20:37:30.821" v="19" actId="962"/>
          <ac:spMkLst>
            <pc:docMk/>
            <pc:sldMk cId="1717883" sldId="260"/>
            <ac:spMk id="32" creationId="{88125044-086E-EAE1-1F83-1142F776C2EA}"/>
          </ac:spMkLst>
        </pc:spChg>
        <pc:spChg chg="mod">
          <ac:chgData name="Rosie Cooper" userId="bf124abb-9a2b-4602-9121-6ae61623fa8e" providerId="ADAL" clId="{9C23A8AB-98E8-479E-B83B-B234216EA28E}" dt="2024-03-21T20:37:30.821" v="19" actId="962"/>
          <ac:spMkLst>
            <pc:docMk/>
            <pc:sldMk cId="1717883" sldId="260"/>
            <ac:spMk id="33" creationId="{9CA6A1DC-10DD-154A-43A4-4694C27D4054}"/>
          </ac:spMkLst>
        </pc:spChg>
        <pc:spChg chg="mod">
          <ac:chgData name="Rosie Cooper" userId="bf124abb-9a2b-4602-9121-6ae61623fa8e" providerId="ADAL" clId="{9C23A8AB-98E8-479E-B83B-B234216EA28E}" dt="2024-03-21T20:37:30.821" v="19" actId="962"/>
          <ac:spMkLst>
            <pc:docMk/>
            <pc:sldMk cId="1717883" sldId="260"/>
            <ac:spMk id="34" creationId="{3BD80995-F154-E7E7-C5DF-623A38525CC4}"/>
          </ac:spMkLst>
        </pc:spChg>
        <pc:spChg chg="mod">
          <ac:chgData name="Rosie Cooper" userId="bf124abb-9a2b-4602-9121-6ae61623fa8e" providerId="ADAL" clId="{9C23A8AB-98E8-479E-B83B-B234216EA28E}" dt="2024-03-21T20:37:30.821" v="19" actId="962"/>
          <ac:spMkLst>
            <pc:docMk/>
            <pc:sldMk cId="1717883" sldId="260"/>
            <ac:spMk id="35" creationId="{25A1669E-ADD4-002A-5859-D5F30B5E0547}"/>
          </ac:spMkLst>
        </pc:spChg>
        <pc:spChg chg="mod">
          <ac:chgData name="Rosie Cooper" userId="bf124abb-9a2b-4602-9121-6ae61623fa8e" providerId="ADAL" clId="{9C23A8AB-98E8-479E-B83B-B234216EA28E}" dt="2024-03-21T20:37:30.821" v="19" actId="962"/>
          <ac:spMkLst>
            <pc:docMk/>
            <pc:sldMk cId="1717883" sldId="260"/>
            <ac:spMk id="36" creationId="{83B2321E-F8BE-795E-512E-C6AC7E96442F}"/>
          </ac:spMkLst>
        </pc:spChg>
        <pc:spChg chg="mod">
          <ac:chgData name="Rosie Cooper" userId="bf124abb-9a2b-4602-9121-6ae61623fa8e" providerId="ADAL" clId="{9C23A8AB-98E8-479E-B83B-B234216EA28E}" dt="2024-03-21T20:37:30.821" v="19" actId="962"/>
          <ac:spMkLst>
            <pc:docMk/>
            <pc:sldMk cId="1717883" sldId="260"/>
            <ac:spMk id="37" creationId="{59DD5749-A2B3-8E5D-98F5-4ADE2E664F57}"/>
          </ac:spMkLst>
        </pc:spChg>
        <pc:spChg chg="mod">
          <ac:chgData name="Rosie Cooper" userId="bf124abb-9a2b-4602-9121-6ae61623fa8e" providerId="ADAL" clId="{9C23A8AB-98E8-479E-B83B-B234216EA28E}" dt="2024-03-21T20:37:30.821" v="19" actId="962"/>
          <ac:spMkLst>
            <pc:docMk/>
            <pc:sldMk cId="1717883" sldId="260"/>
            <ac:spMk id="38" creationId="{43C6C337-5A58-48E4-8C4C-2D53D291A91C}"/>
          </ac:spMkLst>
        </pc:spChg>
        <pc:spChg chg="mod">
          <ac:chgData name="Rosie Cooper" userId="bf124abb-9a2b-4602-9121-6ae61623fa8e" providerId="ADAL" clId="{9C23A8AB-98E8-479E-B83B-B234216EA28E}" dt="2024-03-21T20:37:30.821" v="19" actId="962"/>
          <ac:spMkLst>
            <pc:docMk/>
            <pc:sldMk cId="1717883" sldId="260"/>
            <ac:spMk id="39" creationId="{AA4A1BBF-CBB5-94B8-0ABE-3FE0AD255CB5}"/>
          </ac:spMkLst>
        </pc:spChg>
        <pc:spChg chg="mod">
          <ac:chgData name="Rosie Cooper" userId="bf124abb-9a2b-4602-9121-6ae61623fa8e" providerId="ADAL" clId="{9C23A8AB-98E8-479E-B83B-B234216EA28E}" dt="2024-03-21T20:37:30.821" v="19" actId="962"/>
          <ac:spMkLst>
            <pc:docMk/>
            <pc:sldMk cId="1717883" sldId="260"/>
            <ac:spMk id="40" creationId="{3D119290-7C7C-6858-3130-7C7B0D14994C}"/>
          </ac:spMkLst>
        </pc:spChg>
        <pc:spChg chg="mod">
          <ac:chgData name="Rosie Cooper" userId="bf124abb-9a2b-4602-9121-6ae61623fa8e" providerId="ADAL" clId="{9C23A8AB-98E8-479E-B83B-B234216EA28E}" dt="2024-03-21T20:37:30.821" v="19" actId="962"/>
          <ac:spMkLst>
            <pc:docMk/>
            <pc:sldMk cId="1717883" sldId="260"/>
            <ac:spMk id="41" creationId="{9D0893E5-0A58-FA3C-31AA-C40190A3F385}"/>
          </ac:spMkLst>
        </pc:spChg>
        <pc:spChg chg="mod">
          <ac:chgData name="Rosie Cooper" userId="bf124abb-9a2b-4602-9121-6ae61623fa8e" providerId="ADAL" clId="{9C23A8AB-98E8-479E-B83B-B234216EA28E}" dt="2024-03-21T20:37:30.821" v="19" actId="962"/>
          <ac:spMkLst>
            <pc:docMk/>
            <pc:sldMk cId="1717883" sldId="260"/>
            <ac:spMk id="44" creationId="{9CBF1E32-6B63-203E-22C2-A582CD3F09F8}"/>
          </ac:spMkLst>
        </pc:spChg>
        <pc:spChg chg="mod">
          <ac:chgData name="Rosie Cooper" userId="bf124abb-9a2b-4602-9121-6ae61623fa8e" providerId="ADAL" clId="{9C23A8AB-98E8-479E-B83B-B234216EA28E}" dt="2024-03-21T20:37:30.821" v="19" actId="962"/>
          <ac:spMkLst>
            <pc:docMk/>
            <pc:sldMk cId="1717883" sldId="260"/>
            <ac:spMk id="45" creationId="{2FF3312F-4AD7-1271-9041-DA13EBAF4E4D}"/>
          </ac:spMkLst>
        </pc:spChg>
        <pc:picChg chg="mod">
          <ac:chgData name="Rosie Cooper" userId="bf124abb-9a2b-4602-9121-6ae61623fa8e" providerId="ADAL" clId="{9C23A8AB-98E8-479E-B83B-B234216EA28E}" dt="2024-03-21T20:37:30.821" v="19" actId="962"/>
          <ac:picMkLst>
            <pc:docMk/>
            <pc:sldMk cId="1717883" sldId="260"/>
            <ac:picMk id="2" creationId="{3C2740AD-5225-2C65-4FFF-7670A3DCE49B}"/>
          </ac:picMkLst>
        </pc:picChg>
        <pc:picChg chg="mod">
          <ac:chgData name="Rosie Cooper" userId="bf124abb-9a2b-4602-9121-6ae61623fa8e" providerId="ADAL" clId="{9C23A8AB-98E8-479E-B83B-B234216EA28E}" dt="2024-03-21T20:37:30.821" v="19" actId="962"/>
          <ac:picMkLst>
            <pc:docMk/>
            <pc:sldMk cId="1717883" sldId="260"/>
            <ac:picMk id="3" creationId="{19E496CA-D408-5887-B27C-75DBBBE14817}"/>
          </ac:picMkLst>
        </pc:picChg>
        <pc:picChg chg="mod">
          <ac:chgData name="Rosie Cooper" userId="bf124abb-9a2b-4602-9121-6ae61623fa8e" providerId="ADAL" clId="{9C23A8AB-98E8-479E-B83B-B234216EA28E}" dt="2024-03-21T20:37:30.821" v="19" actId="962"/>
          <ac:picMkLst>
            <pc:docMk/>
            <pc:sldMk cId="1717883" sldId="260"/>
            <ac:picMk id="47" creationId="{2F34F869-0BF9-4BBC-60A4-F92CCCE2BD21}"/>
          </ac:picMkLst>
        </pc:picChg>
        <pc:picChg chg="mod">
          <ac:chgData name="Rosie Cooper" userId="bf124abb-9a2b-4602-9121-6ae61623fa8e" providerId="ADAL" clId="{9C23A8AB-98E8-479E-B83B-B234216EA28E}" dt="2024-03-21T20:37:30.821" v="19" actId="962"/>
          <ac:picMkLst>
            <pc:docMk/>
            <pc:sldMk cId="1717883" sldId="260"/>
            <ac:picMk id="49" creationId="{E7AF8872-9EB5-1985-D1E4-BF266755191B}"/>
          </ac:picMkLst>
        </pc:picChg>
        <pc:picChg chg="mod">
          <ac:chgData name="Rosie Cooper" userId="bf124abb-9a2b-4602-9121-6ae61623fa8e" providerId="ADAL" clId="{9C23A8AB-98E8-479E-B83B-B234216EA28E}" dt="2024-03-21T20:37:30.821" v="19" actId="962"/>
          <ac:picMkLst>
            <pc:docMk/>
            <pc:sldMk cId="1717883" sldId="260"/>
            <ac:picMk id="50" creationId="{E65EB417-F47C-144E-5655-E9B52127CD32}"/>
          </ac:picMkLst>
        </pc:picChg>
        <pc:picChg chg="mod">
          <ac:chgData name="Rosie Cooper" userId="bf124abb-9a2b-4602-9121-6ae61623fa8e" providerId="ADAL" clId="{9C23A8AB-98E8-479E-B83B-B234216EA28E}" dt="2024-03-21T20:37:30.821" v="19" actId="962"/>
          <ac:picMkLst>
            <pc:docMk/>
            <pc:sldMk cId="1717883" sldId="260"/>
            <ac:picMk id="51" creationId="{3AEA4A09-6F29-78C8-D78B-3791311D6841}"/>
          </ac:picMkLst>
        </pc:picChg>
        <pc:picChg chg="mod">
          <ac:chgData name="Rosie Cooper" userId="bf124abb-9a2b-4602-9121-6ae61623fa8e" providerId="ADAL" clId="{9C23A8AB-98E8-479E-B83B-B234216EA28E}" dt="2024-03-21T20:37:30.821" v="19" actId="962"/>
          <ac:picMkLst>
            <pc:docMk/>
            <pc:sldMk cId="1717883" sldId="260"/>
            <ac:picMk id="52" creationId="{A57E76CD-96ED-9B99-F075-FE80BF1492F9}"/>
          </ac:picMkLst>
        </pc:picChg>
        <pc:picChg chg="mod">
          <ac:chgData name="Rosie Cooper" userId="bf124abb-9a2b-4602-9121-6ae61623fa8e" providerId="ADAL" clId="{9C23A8AB-98E8-479E-B83B-B234216EA28E}" dt="2024-03-21T20:37:30.821" v="19" actId="962"/>
          <ac:picMkLst>
            <pc:docMk/>
            <pc:sldMk cId="1717883" sldId="260"/>
            <ac:picMk id="53" creationId="{E6283AB9-11A0-B917-18E6-025E067BD131}"/>
          </ac:picMkLst>
        </pc:picChg>
        <pc:picChg chg="mod">
          <ac:chgData name="Rosie Cooper" userId="bf124abb-9a2b-4602-9121-6ae61623fa8e" providerId="ADAL" clId="{9C23A8AB-98E8-479E-B83B-B234216EA28E}" dt="2024-03-21T20:37:30.821" v="19" actId="962"/>
          <ac:picMkLst>
            <pc:docMk/>
            <pc:sldMk cId="1717883" sldId="260"/>
            <ac:picMk id="54" creationId="{41411C9E-A68D-8521-39AB-1E5A16AC4396}"/>
          </ac:picMkLst>
        </pc:picChg>
        <pc:picChg chg="mod">
          <ac:chgData name="Rosie Cooper" userId="bf124abb-9a2b-4602-9121-6ae61623fa8e" providerId="ADAL" clId="{9C23A8AB-98E8-479E-B83B-B234216EA28E}" dt="2024-03-21T20:37:30.821" v="19" actId="962"/>
          <ac:picMkLst>
            <pc:docMk/>
            <pc:sldMk cId="1717883" sldId="260"/>
            <ac:picMk id="55" creationId="{71E33940-4FB5-0DA3-6285-2AE8FC18F9E3}"/>
          </ac:picMkLst>
        </pc:picChg>
        <pc:picChg chg="mod">
          <ac:chgData name="Rosie Cooper" userId="bf124abb-9a2b-4602-9121-6ae61623fa8e" providerId="ADAL" clId="{9C23A8AB-98E8-479E-B83B-B234216EA28E}" dt="2024-03-21T20:37:30.821" v="19" actId="962"/>
          <ac:picMkLst>
            <pc:docMk/>
            <pc:sldMk cId="1717883" sldId="260"/>
            <ac:picMk id="56" creationId="{D3D3DD81-05AC-3CCF-1FE4-537E4DD6C821}"/>
          </ac:picMkLst>
        </pc:picChg>
        <pc:picChg chg="mod">
          <ac:chgData name="Rosie Cooper" userId="bf124abb-9a2b-4602-9121-6ae61623fa8e" providerId="ADAL" clId="{9C23A8AB-98E8-479E-B83B-B234216EA28E}" dt="2024-03-21T20:37:30.821" v="19" actId="962"/>
          <ac:picMkLst>
            <pc:docMk/>
            <pc:sldMk cId="1717883" sldId="260"/>
            <ac:picMk id="57" creationId="{D75BE5E9-1EF7-D685-4065-1B4523D9D832}"/>
          </ac:picMkLst>
        </pc:picChg>
        <pc:picChg chg="mod">
          <ac:chgData name="Rosie Cooper" userId="bf124abb-9a2b-4602-9121-6ae61623fa8e" providerId="ADAL" clId="{9C23A8AB-98E8-479E-B83B-B234216EA28E}" dt="2024-03-21T20:37:30.821" v="19" actId="962"/>
          <ac:picMkLst>
            <pc:docMk/>
            <pc:sldMk cId="1717883" sldId="260"/>
            <ac:picMk id="58" creationId="{98C4EE7D-28DD-E0B1-FAF1-A86D87D6EAE6}"/>
          </ac:picMkLst>
        </pc:picChg>
        <pc:picChg chg="mod">
          <ac:chgData name="Rosie Cooper" userId="bf124abb-9a2b-4602-9121-6ae61623fa8e" providerId="ADAL" clId="{9C23A8AB-98E8-479E-B83B-B234216EA28E}" dt="2024-03-21T20:37:30.821" v="19" actId="962"/>
          <ac:picMkLst>
            <pc:docMk/>
            <pc:sldMk cId="1717883" sldId="260"/>
            <ac:picMk id="59" creationId="{0E8CF3BF-1519-34B5-D72B-E8D42A3CCAE7}"/>
          </ac:picMkLst>
        </pc:picChg>
        <pc:picChg chg="mod">
          <ac:chgData name="Rosie Cooper" userId="bf124abb-9a2b-4602-9121-6ae61623fa8e" providerId="ADAL" clId="{9C23A8AB-98E8-479E-B83B-B234216EA28E}" dt="2024-03-21T20:37:30.821" v="19" actId="962"/>
          <ac:picMkLst>
            <pc:docMk/>
            <pc:sldMk cId="1717883" sldId="260"/>
            <ac:picMk id="60" creationId="{7790CD06-9C51-9AA1-7A08-84D5B3D88851}"/>
          </ac:picMkLst>
        </pc:picChg>
        <pc:picChg chg="mod">
          <ac:chgData name="Rosie Cooper" userId="bf124abb-9a2b-4602-9121-6ae61623fa8e" providerId="ADAL" clId="{9C23A8AB-98E8-479E-B83B-B234216EA28E}" dt="2024-03-21T20:37:30.821" v="19" actId="962"/>
          <ac:picMkLst>
            <pc:docMk/>
            <pc:sldMk cId="1717883" sldId="260"/>
            <ac:picMk id="61" creationId="{1A0DEB10-AD7B-EC8A-BE10-01243A2ADBC8}"/>
          </ac:picMkLst>
        </pc:picChg>
        <pc:picChg chg="mod">
          <ac:chgData name="Rosie Cooper" userId="bf124abb-9a2b-4602-9121-6ae61623fa8e" providerId="ADAL" clId="{9C23A8AB-98E8-479E-B83B-B234216EA28E}" dt="2024-03-21T20:37:30.821" v="19" actId="962"/>
          <ac:picMkLst>
            <pc:docMk/>
            <pc:sldMk cId="1717883" sldId="260"/>
            <ac:picMk id="62" creationId="{64F48EC9-6988-23F7-2F40-DD0BD268B638}"/>
          </ac:picMkLst>
        </pc:picChg>
        <pc:picChg chg="mod">
          <ac:chgData name="Rosie Cooper" userId="bf124abb-9a2b-4602-9121-6ae61623fa8e" providerId="ADAL" clId="{9C23A8AB-98E8-479E-B83B-B234216EA28E}" dt="2024-03-21T20:37:30.821" v="19" actId="962"/>
          <ac:picMkLst>
            <pc:docMk/>
            <pc:sldMk cId="1717883" sldId="260"/>
            <ac:picMk id="74" creationId="{622663B2-9105-8AE0-9278-22E038AA5BB2}"/>
          </ac:picMkLst>
        </pc:picChg>
      </pc:sldChg>
      <pc:sldChg chg="delSp modSp del mod">
        <pc:chgData name="Rosie Cooper" userId="bf124abb-9a2b-4602-9121-6ae61623fa8e" providerId="ADAL" clId="{9C23A8AB-98E8-479E-B83B-B234216EA28E}" dt="2024-03-21T20:39:13.825" v="32" actId="2696"/>
        <pc:sldMkLst>
          <pc:docMk/>
          <pc:sldMk cId="639713211" sldId="261"/>
        </pc:sldMkLst>
        <pc:spChg chg="mod">
          <ac:chgData name="Rosie Cooper" userId="bf124abb-9a2b-4602-9121-6ae61623fa8e" providerId="ADAL" clId="{9C23A8AB-98E8-479E-B83B-B234216EA28E}" dt="2024-03-21T20:37:34.030" v="20" actId="962"/>
          <ac:spMkLst>
            <pc:docMk/>
            <pc:sldMk cId="639713211" sldId="261"/>
            <ac:spMk id="7" creationId="{B35AA7AA-C994-1347-56B3-EFADE6D10014}"/>
          </ac:spMkLst>
        </pc:spChg>
        <pc:spChg chg="mod">
          <ac:chgData name="Rosie Cooper" userId="bf124abb-9a2b-4602-9121-6ae61623fa8e" providerId="ADAL" clId="{9C23A8AB-98E8-479E-B83B-B234216EA28E}" dt="2024-03-21T20:37:34.030" v="20" actId="962"/>
          <ac:spMkLst>
            <pc:docMk/>
            <pc:sldMk cId="639713211" sldId="261"/>
            <ac:spMk id="8" creationId="{A1169AA3-304F-F611-29B3-0E344A97FD02}"/>
          </ac:spMkLst>
        </pc:spChg>
        <pc:spChg chg="mod">
          <ac:chgData name="Rosie Cooper" userId="bf124abb-9a2b-4602-9121-6ae61623fa8e" providerId="ADAL" clId="{9C23A8AB-98E8-479E-B83B-B234216EA28E}" dt="2024-03-21T20:37:34.030" v="20" actId="962"/>
          <ac:spMkLst>
            <pc:docMk/>
            <pc:sldMk cId="639713211" sldId="261"/>
            <ac:spMk id="14" creationId="{5D04D2EE-4F87-6961-60AE-31BA684527BA}"/>
          </ac:spMkLst>
        </pc:spChg>
        <pc:spChg chg="mod">
          <ac:chgData name="Rosie Cooper" userId="bf124abb-9a2b-4602-9121-6ae61623fa8e" providerId="ADAL" clId="{9C23A8AB-98E8-479E-B83B-B234216EA28E}" dt="2024-03-21T20:37:34.030" v="20" actId="962"/>
          <ac:spMkLst>
            <pc:docMk/>
            <pc:sldMk cId="639713211" sldId="261"/>
            <ac:spMk id="15" creationId="{36B745D2-3676-2E8D-F493-8575AA2340A8}"/>
          </ac:spMkLst>
        </pc:spChg>
        <pc:spChg chg="mod">
          <ac:chgData name="Rosie Cooper" userId="bf124abb-9a2b-4602-9121-6ae61623fa8e" providerId="ADAL" clId="{9C23A8AB-98E8-479E-B83B-B234216EA28E}" dt="2024-03-21T20:37:34.030" v="20" actId="962"/>
          <ac:spMkLst>
            <pc:docMk/>
            <pc:sldMk cId="639713211" sldId="261"/>
            <ac:spMk id="16" creationId="{C8567E98-80CA-7CBF-2BCB-2B112833F6F1}"/>
          </ac:spMkLst>
        </pc:spChg>
        <pc:spChg chg="mod">
          <ac:chgData name="Rosie Cooper" userId="bf124abb-9a2b-4602-9121-6ae61623fa8e" providerId="ADAL" clId="{9C23A8AB-98E8-479E-B83B-B234216EA28E}" dt="2024-03-21T20:37:34.030" v="20" actId="962"/>
          <ac:spMkLst>
            <pc:docMk/>
            <pc:sldMk cId="639713211" sldId="261"/>
            <ac:spMk id="17" creationId="{5BB5F5CE-B11B-FDC1-8F30-B27BEA290954}"/>
          </ac:spMkLst>
        </pc:spChg>
        <pc:spChg chg="mod">
          <ac:chgData name="Rosie Cooper" userId="bf124abb-9a2b-4602-9121-6ae61623fa8e" providerId="ADAL" clId="{9C23A8AB-98E8-479E-B83B-B234216EA28E}" dt="2024-03-21T20:37:34.030" v="20" actId="962"/>
          <ac:spMkLst>
            <pc:docMk/>
            <pc:sldMk cId="639713211" sldId="261"/>
            <ac:spMk id="18" creationId="{2E832F82-4F8F-C845-0DB6-7550042ED464}"/>
          </ac:spMkLst>
        </pc:spChg>
        <pc:spChg chg="mod">
          <ac:chgData name="Rosie Cooper" userId="bf124abb-9a2b-4602-9121-6ae61623fa8e" providerId="ADAL" clId="{9C23A8AB-98E8-479E-B83B-B234216EA28E}" dt="2024-03-21T20:37:34.030" v="20" actId="962"/>
          <ac:spMkLst>
            <pc:docMk/>
            <pc:sldMk cId="639713211" sldId="261"/>
            <ac:spMk id="19" creationId="{60B475C5-7881-5FF9-B541-433CCF5598FA}"/>
          </ac:spMkLst>
        </pc:spChg>
        <pc:spChg chg="mod">
          <ac:chgData name="Rosie Cooper" userId="bf124abb-9a2b-4602-9121-6ae61623fa8e" providerId="ADAL" clId="{9C23A8AB-98E8-479E-B83B-B234216EA28E}" dt="2024-03-21T20:37:34.030" v="20" actId="962"/>
          <ac:spMkLst>
            <pc:docMk/>
            <pc:sldMk cId="639713211" sldId="261"/>
            <ac:spMk id="20" creationId="{B6B1725A-A07F-1F7B-33E2-E4FEB9B2A31E}"/>
          </ac:spMkLst>
        </pc:spChg>
        <pc:spChg chg="mod">
          <ac:chgData name="Rosie Cooper" userId="bf124abb-9a2b-4602-9121-6ae61623fa8e" providerId="ADAL" clId="{9C23A8AB-98E8-479E-B83B-B234216EA28E}" dt="2024-03-21T20:37:34.030" v="20" actId="962"/>
          <ac:spMkLst>
            <pc:docMk/>
            <pc:sldMk cId="639713211" sldId="261"/>
            <ac:spMk id="21" creationId="{1644A031-A576-C80E-F561-8AC86808D930}"/>
          </ac:spMkLst>
        </pc:spChg>
        <pc:spChg chg="mod">
          <ac:chgData name="Rosie Cooper" userId="bf124abb-9a2b-4602-9121-6ae61623fa8e" providerId="ADAL" clId="{9C23A8AB-98E8-479E-B83B-B234216EA28E}" dt="2024-03-21T20:37:34.030" v="20" actId="962"/>
          <ac:spMkLst>
            <pc:docMk/>
            <pc:sldMk cId="639713211" sldId="261"/>
            <ac:spMk id="22" creationId="{4C25F679-8C86-1C25-D887-E1644F8D5D90}"/>
          </ac:spMkLst>
        </pc:spChg>
        <pc:spChg chg="mod">
          <ac:chgData name="Rosie Cooper" userId="bf124abb-9a2b-4602-9121-6ae61623fa8e" providerId="ADAL" clId="{9C23A8AB-98E8-479E-B83B-B234216EA28E}" dt="2024-03-21T20:37:34.030" v="20" actId="962"/>
          <ac:spMkLst>
            <pc:docMk/>
            <pc:sldMk cId="639713211" sldId="261"/>
            <ac:spMk id="23" creationId="{CADE07BD-FF5A-1C4E-B1B6-EB92C9E5121C}"/>
          </ac:spMkLst>
        </pc:spChg>
        <pc:spChg chg="mod">
          <ac:chgData name="Rosie Cooper" userId="bf124abb-9a2b-4602-9121-6ae61623fa8e" providerId="ADAL" clId="{9C23A8AB-98E8-479E-B83B-B234216EA28E}" dt="2024-03-21T20:37:34.030" v="20" actId="962"/>
          <ac:spMkLst>
            <pc:docMk/>
            <pc:sldMk cId="639713211" sldId="261"/>
            <ac:spMk id="24" creationId="{530B1398-32BD-1E5C-2277-C21BD27488B8}"/>
          </ac:spMkLst>
        </pc:spChg>
        <pc:spChg chg="mod">
          <ac:chgData name="Rosie Cooper" userId="bf124abb-9a2b-4602-9121-6ae61623fa8e" providerId="ADAL" clId="{9C23A8AB-98E8-479E-B83B-B234216EA28E}" dt="2024-03-21T20:37:34.030" v="20" actId="962"/>
          <ac:spMkLst>
            <pc:docMk/>
            <pc:sldMk cId="639713211" sldId="261"/>
            <ac:spMk id="25" creationId="{3E0F4F74-D3FA-FF1B-FE1D-6F0A3A5B6B10}"/>
          </ac:spMkLst>
        </pc:spChg>
        <pc:spChg chg="mod">
          <ac:chgData name="Rosie Cooper" userId="bf124abb-9a2b-4602-9121-6ae61623fa8e" providerId="ADAL" clId="{9C23A8AB-98E8-479E-B83B-B234216EA28E}" dt="2024-03-21T20:37:34.030" v="20" actId="962"/>
          <ac:spMkLst>
            <pc:docMk/>
            <pc:sldMk cId="639713211" sldId="261"/>
            <ac:spMk id="26" creationId="{4E9D09A4-852B-E295-D66E-66F4BB8112F8}"/>
          </ac:spMkLst>
        </pc:spChg>
        <pc:spChg chg="mod">
          <ac:chgData name="Rosie Cooper" userId="bf124abb-9a2b-4602-9121-6ae61623fa8e" providerId="ADAL" clId="{9C23A8AB-98E8-479E-B83B-B234216EA28E}" dt="2024-03-21T20:37:34.030" v="20" actId="962"/>
          <ac:spMkLst>
            <pc:docMk/>
            <pc:sldMk cId="639713211" sldId="261"/>
            <ac:spMk id="27" creationId="{F07EB55F-7C81-3C60-78D5-B87FAA076C13}"/>
          </ac:spMkLst>
        </pc:spChg>
        <pc:spChg chg="mod">
          <ac:chgData name="Rosie Cooper" userId="bf124abb-9a2b-4602-9121-6ae61623fa8e" providerId="ADAL" clId="{9C23A8AB-98E8-479E-B83B-B234216EA28E}" dt="2024-03-21T20:37:34.030" v="20" actId="962"/>
          <ac:spMkLst>
            <pc:docMk/>
            <pc:sldMk cId="639713211" sldId="261"/>
            <ac:spMk id="28" creationId="{D379CD59-AAA5-8EBA-2E24-89C106D40F79}"/>
          </ac:spMkLst>
        </pc:spChg>
        <pc:spChg chg="mod">
          <ac:chgData name="Rosie Cooper" userId="bf124abb-9a2b-4602-9121-6ae61623fa8e" providerId="ADAL" clId="{9C23A8AB-98E8-479E-B83B-B234216EA28E}" dt="2024-03-21T20:37:34.030" v="20" actId="962"/>
          <ac:spMkLst>
            <pc:docMk/>
            <pc:sldMk cId="639713211" sldId="261"/>
            <ac:spMk id="29" creationId="{30B5D681-40FB-70F0-291A-507A501CF71F}"/>
          </ac:spMkLst>
        </pc:spChg>
        <pc:spChg chg="mod">
          <ac:chgData name="Rosie Cooper" userId="bf124abb-9a2b-4602-9121-6ae61623fa8e" providerId="ADAL" clId="{9C23A8AB-98E8-479E-B83B-B234216EA28E}" dt="2024-03-21T20:37:34.030" v="20" actId="962"/>
          <ac:spMkLst>
            <pc:docMk/>
            <pc:sldMk cId="639713211" sldId="261"/>
            <ac:spMk id="30" creationId="{8E990AC1-3C81-0719-3C89-48A8A9569B82}"/>
          </ac:spMkLst>
        </pc:spChg>
        <pc:spChg chg="mod">
          <ac:chgData name="Rosie Cooper" userId="bf124abb-9a2b-4602-9121-6ae61623fa8e" providerId="ADAL" clId="{9C23A8AB-98E8-479E-B83B-B234216EA28E}" dt="2024-03-21T20:37:34.030" v="20" actId="962"/>
          <ac:spMkLst>
            <pc:docMk/>
            <pc:sldMk cId="639713211" sldId="261"/>
            <ac:spMk id="31" creationId="{0A28E9ED-AFF8-E12E-943D-3416E6A04947}"/>
          </ac:spMkLst>
        </pc:spChg>
        <pc:spChg chg="mod">
          <ac:chgData name="Rosie Cooper" userId="bf124abb-9a2b-4602-9121-6ae61623fa8e" providerId="ADAL" clId="{9C23A8AB-98E8-479E-B83B-B234216EA28E}" dt="2024-03-21T20:37:34.030" v="20" actId="962"/>
          <ac:spMkLst>
            <pc:docMk/>
            <pc:sldMk cId="639713211" sldId="261"/>
            <ac:spMk id="32" creationId="{88125044-086E-EAE1-1F83-1142F776C2EA}"/>
          </ac:spMkLst>
        </pc:spChg>
        <pc:spChg chg="mod">
          <ac:chgData name="Rosie Cooper" userId="bf124abb-9a2b-4602-9121-6ae61623fa8e" providerId="ADAL" clId="{9C23A8AB-98E8-479E-B83B-B234216EA28E}" dt="2024-03-21T20:37:34.030" v="20" actId="962"/>
          <ac:spMkLst>
            <pc:docMk/>
            <pc:sldMk cId="639713211" sldId="261"/>
            <ac:spMk id="33" creationId="{9CA6A1DC-10DD-154A-43A4-4694C27D4054}"/>
          </ac:spMkLst>
        </pc:spChg>
        <pc:spChg chg="mod">
          <ac:chgData name="Rosie Cooper" userId="bf124abb-9a2b-4602-9121-6ae61623fa8e" providerId="ADAL" clId="{9C23A8AB-98E8-479E-B83B-B234216EA28E}" dt="2024-03-21T20:37:34.030" v="20" actId="962"/>
          <ac:spMkLst>
            <pc:docMk/>
            <pc:sldMk cId="639713211" sldId="261"/>
            <ac:spMk id="34" creationId="{3BD80995-F154-E7E7-C5DF-623A38525CC4}"/>
          </ac:spMkLst>
        </pc:spChg>
        <pc:spChg chg="mod">
          <ac:chgData name="Rosie Cooper" userId="bf124abb-9a2b-4602-9121-6ae61623fa8e" providerId="ADAL" clId="{9C23A8AB-98E8-479E-B83B-B234216EA28E}" dt="2024-03-21T20:37:34.030" v="20" actId="962"/>
          <ac:spMkLst>
            <pc:docMk/>
            <pc:sldMk cId="639713211" sldId="261"/>
            <ac:spMk id="35" creationId="{25A1669E-ADD4-002A-5859-D5F30B5E0547}"/>
          </ac:spMkLst>
        </pc:spChg>
        <pc:spChg chg="mod">
          <ac:chgData name="Rosie Cooper" userId="bf124abb-9a2b-4602-9121-6ae61623fa8e" providerId="ADAL" clId="{9C23A8AB-98E8-479E-B83B-B234216EA28E}" dt="2024-03-21T20:37:34.030" v="20" actId="962"/>
          <ac:spMkLst>
            <pc:docMk/>
            <pc:sldMk cId="639713211" sldId="261"/>
            <ac:spMk id="36" creationId="{83B2321E-F8BE-795E-512E-C6AC7E96442F}"/>
          </ac:spMkLst>
        </pc:spChg>
        <pc:spChg chg="mod">
          <ac:chgData name="Rosie Cooper" userId="bf124abb-9a2b-4602-9121-6ae61623fa8e" providerId="ADAL" clId="{9C23A8AB-98E8-479E-B83B-B234216EA28E}" dt="2024-03-21T20:37:34.030" v="20" actId="962"/>
          <ac:spMkLst>
            <pc:docMk/>
            <pc:sldMk cId="639713211" sldId="261"/>
            <ac:spMk id="37" creationId="{59DD5749-A2B3-8E5D-98F5-4ADE2E664F57}"/>
          </ac:spMkLst>
        </pc:spChg>
        <pc:spChg chg="mod">
          <ac:chgData name="Rosie Cooper" userId="bf124abb-9a2b-4602-9121-6ae61623fa8e" providerId="ADAL" clId="{9C23A8AB-98E8-479E-B83B-B234216EA28E}" dt="2024-03-21T20:37:34.030" v="20" actId="962"/>
          <ac:spMkLst>
            <pc:docMk/>
            <pc:sldMk cId="639713211" sldId="261"/>
            <ac:spMk id="38" creationId="{43C6C337-5A58-48E4-8C4C-2D53D291A91C}"/>
          </ac:spMkLst>
        </pc:spChg>
        <pc:spChg chg="mod">
          <ac:chgData name="Rosie Cooper" userId="bf124abb-9a2b-4602-9121-6ae61623fa8e" providerId="ADAL" clId="{9C23A8AB-98E8-479E-B83B-B234216EA28E}" dt="2024-03-21T20:37:34.030" v="20" actId="962"/>
          <ac:spMkLst>
            <pc:docMk/>
            <pc:sldMk cId="639713211" sldId="261"/>
            <ac:spMk id="39" creationId="{AA4A1BBF-CBB5-94B8-0ABE-3FE0AD255CB5}"/>
          </ac:spMkLst>
        </pc:spChg>
        <pc:spChg chg="mod">
          <ac:chgData name="Rosie Cooper" userId="bf124abb-9a2b-4602-9121-6ae61623fa8e" providerId="ADAL" clId="{9C23A8AB-98E8-479E-B83B-B234216EA28E}" dt="2024-03-21T20:37:34.030" v="20" actId="962"/>
          <ac:spMkLst>
            <pc:docMk/>
            <pc:sldMk cId="639713211" sldId="261"/>
            <ac:spMk id="40" creationId="{3D119290-7C7C-6858-3130-7C7B0D14994C}"/>
          </ac:spMkLst>
        </pc:spChg>
        <pc:spChg chg="mod">
          <ac:chgData name="Rosie Cooper" userId="bf124abb-9a2b-4602-9121-6ae61623fa8e" providerId="ADAL" clId="{9C23A8AB-98E8-479E-B83B-B234216EA28E}" dt="2024-03-21T20:37:34.030" v="20" actId="962"/>
          <ac:spMkLst>
            <pc:docMk/>
            <pc:sldMk cId="639713211" sldId="261"/>
            <ac:spMk id="41" creationId="{9D0893E5-0A58-FA3C-31AA-C40190A3F385}"/>
          </ac:spMkLst>
        </pc:spChg>
        <pc:spChg chg="mod">
          <ac:chgData name="Rosie Cooper" userId="bf124abb-9a2b-4602-9121-6ae61623fa8e" providerId="ADAL" clId="{9C23A8AB-98E8-479E-B83B-B234216EA28E}" dt="2024-03-21T20:37:34.030" v="20" actId="962"/>
          <ac:spMkLst>
            <pc:docMk/>
            <pc:sldMk cId="639713211" sldId="261"/>
            <ac:spMk id="42" creationId="{6C83FCC5-C03E-D7C1-CA2D-A1E287AB4B86}"/>
          </ac:spMkLst>
        </pc:spChg>
        <pc:spChg chg="mod">
          <ac:chgData name="Rosie Cooper" userId="bf124abb-9a2b-4602-9121-6ae61623fa8e" providerId="ADAL" clId="{9C23A8AB-98E8-479E-B83B-B234216EA28E}" dt="2024-03-21T20:37:34.030" v="20" actId="962"/>
          <ac:spMkLst>
            <pc:docMk/>
            <pc:sldMk cId="639713211" sldId="261"/>
            <ac:spMk id="44" creationId="{9CBF1E32-6B63-203E-22C2-A582CD3F09F8}"/>
          </ac:spMkLst>
        </pc:spChg>
        <pc:spChg chg="mod">
          <ac:chgData name="Rosie Cooper" userId="bf124abb-9a2b-4602-9121-6ae61623fa8e" providerId="ADAL" clId="{9C23A8AB-98E8-479E-B83B-B234216EA28E}" dt="2024-03-21T20:37:34.030" v="20" actId="962"/>
          <ac:spMkLst>
            <pc:docMk/>
            <pc:sldMk cId="639713211" sldId="261"/>
            <ac:spMk id="45" creationId="{2FF3312F-4AD7-1271-9041-DA13EBAF4E4D}"/>
          </ac:spMkLst>
        </pc:spChg>
        <pc:spChg chg="mod">
          <ac:chgData name="Rosie Cooper" userId="bf124abb-9a2b-4602-9121-6ae61623fa8e" providerId="ADAL" clId="{9C23A8AB-98E8-479E-B83B-B234216EA28E}" dt="2024-03-21T20:37:34.030" v="20" actId="962"/>
          <ac:spMkLst>
            <pc:docMk/>
            <pc:sldMk cId="639713211" sldId="261"/>
            <ac:spMk id="46" creationId="{94E60C0E-46D3-DED8-051A-4859CB3D1334}"/>
          </ac:spMkLst>
        </pc:spChg>
        <pc:spChg chg="mod">
          <ac:chgData name="Rosie Cooper" userId="bf124abb-9a2b-4602-9121-6ae61623fa8e" providerId="ADAL" clId="{9C23A8AB-98E8-479E-B83B-B234216EA28E}" dt="2024-03-21T20:37:34.030" v="20" actId="962"/>
          <ac:spMkLst>
            <pc:docMk/>
            <pc:sldMk cId="639713211" sldId="261"/>
            <ac:spMk id="48" creationId="{62442A8C-012B-6F63-86E2-B03C216BD425}"/>
          </ac:spMkLst>
        </pc:spChg>
        <pc:spChg chg="mod">
          <ac:chgData name="Rosie Cooper" userId="bf124abb-9a2b-4602-9121-6ae61623fa8e" providerId="ADAL" clId="{9C23A8AB-98E8-479E-B83B-B234216EA28E}" dt="2024-03-21T20:37:34.030" v="20" actId="962"/>
          <ac:spMkLst>
            <pc:docMk/>
            <pc:sldMk cId="639713211" sldId="261"/>
            <ac:spMk id="63" creationId="{6D61DC39-D1E6-2A9E-9C74-EC1305E22DCC}"/>
          </ac:spMkLst>
        </pc:spChg>
        <pc:spChg chg="mod">
          <ac:chgData name="Rosie Cooper" userId="bf124abb-9a2b-4602-9121-6ae61623fa8e" providerId="ADAL" clId="{9C23A8AB-98E8-479E-B83B-B234216EA28E}" dt="2024-03-21T20:37:34.030" v="20" actId="962"/>
          <ac:spMkLst>
            <pc:docMk/>
            <pc:sldMk cId="639713211" sldId="261"/>
            <ac:spMk id="64" creationId="{8848E825-C57A-54B8-D286-9988361E4FB9}"/>
          </ac:spMkLst>
        </pc:spChg>
        <pc:spChg chg="mod">
          <ac:chgData name="Rosie Cooper" userId="bf124abb-9a2b-4602-9121-6ae61623fa8e" providerId="ADAL" clId="{9C23A8AB-98E8-479E-B83B-B234216EA28E}" dt="2024-03-21T20:37:34.030" v="20" actId="962"/>
          <ac:spMkLst>
            <pc:docMk/>
            <pc:sldMk cId="639713211" sldId="261"/>
            <ac:spMk id="65" creationId="{53A92B58-60B9-33D7-5F99-DA1B8B24F26A}"/>
          </ac:spMkLst>
        </pc:spChg>
        <pc:spChg chg="mod">
          <ac:chgData name="Rosie Cooper" userId="bf124abb-9a2b-4602-9121-6ae61623fa8e" providerId="ADAL" clId="{9C23A8AB-98E8-479E-B83B-B234216EA28E}" dt="2024-03-21T20:37:34.030" v="20" actId="962"/>
          <ac:spMkLst>
            <pc:docMk/>
            <pc:sldMk cId="639713211" sldId="261"/>
            <ac:spMk id="67" creationId="{A93D1493-E5F6-EA16-2D7A-7AE05BA0B4CE}"/>
          </ac:spMkLst>
        </pc:spChg>
        <pc:spChg chg="mod">
          <ac:chgData name="Rosie Cooper" userId="bf124abb-9a2b-4602-9121-6ae61623fa8e" providerId="ADAL" clId="{9C23A8AB-98E8-479E-B83B-B234216EA28E}" dt="2024-03-21T20:37:34.030" v="20" actId="962"/>
          <ac:spMkLst>
            <pc:docMk/>
            <pc:sldMk cId="639713211" sldId="261"/>
            <ac:spMk id="68" creationId="{BFE34D8A-87FA-78BC-5CF7-3E2F08BF6B67}"/>
          </ac:spMkLst>
        </pc:spChg>
        <pc:spChg chg="mod">
          <ac:chgData name="Rosie Cooper" userId="bf124abb-9a2b-4602-9121-6ae61623fa8e" providerId="ADAL" clId="{9C23A8AB-98E8-479E-B83B-B234216EA28E}" dt="2024-03-21T20:37:34.030" v="20" actId="962"/>
          <ac:spMkLst>
            <pc:docMk/>
            <pc:sldMk cId="639713211" sldId="261"/>
            <ac:spMk id="69" creationId="{05A3EDE6-4A9E-5CF5-1ED2-EEC9529002CF}"/>
          </ac:spMkLst>
        </pc:spChg>
        <pc:spChg chg="mod">
          <ac:chgData name="Rosie Cooper" userId="bf124abb-9a2b-4602-9121-6ae61623fa8e" providerId="ADAL" clId="{9C23A8AB-98E8-479E-B83B-B234216EA28E}" dt="2024-03-21T20:37:34.030" v="20" actId="962"/>
          <ac:spMkLst>
            <pc:docMk/>
            <pc:sldMk cId="639713211" sldId="261"/>
            <ac:spMk id="78" creationId="{007FCEE1-F9CE-368F-8F70-49BF188353AD}"/>
          </ac:spMkLst>
        </pc:spChg>
        <pc:spChg chg="mod">
          <ac:chgData name="Rosie Cooper" userId="bf124abb-9a2b-4602-9121-6ae61623fa8e" providerId="ADAL" clId="{9C23A8AB-98E8-479E-B83B-B234216EA28E}" dt="2024-03-21T20:37:34.030" v="20" actId="962"/>
          <ac:spMkLst>
            <pc:docMk/>
            <pc:sldMk cId="639713211" sldId="261"/>
            <ac:spMk id="79" creationId="{46FF56E0-7328-FFA3-4B26-9B21D6E00720}"/>
          </ac:spMkLst>
        </pc:spChg>
        <pc:spChg chg="mod">
          <ac:chgData name="Rosie Cooper" userId="bf124abb-9a2b-4602-9121-6ae61623fa8e" providerId="ADAL" clId="{9C23A8AB-98E8-479E-B83B-B234216EA28E}" dt="2024-03-21T20:37:34.030" v="20" actId="962"/>
          <ac:spMkLst>
            <pc:docMk/>
            <pc:sldMk cId="639713211" sldId="261"/>
            <ac:spMk id="80" creationId="{6457E3F3-0EC8-7310-0BFA-E6AE0447967F}"/>
          </ac:spMkLst>
        </pc:spChg>
        <pc:spChg chg="mod">
          <ac:chgData name="Rosie Cooper" userId="bf124abb-9a2b-4602-9121-6ae61623fa8e" providerId="ADAL" clId="{9C23A8AB-98E8-479E-B83B-B234216EA28E}" dt="2024-03-21T20:37:34.030" v="20" actId="962"/>
          <ac:spMkLst>
            <pc:docMk/>
            <pc:sldMk cId="639713211" sldId="261"/>
            <ac:spMk id="81" creationId="{050A66E5-BF97-3A21-9EDE-0391CA3A4B05}"/>
          </ac:spMkLst>
        </pc:spChg>
        <pc:picChg chg="mod">
          <ac:chgData name="Rosie Cooper" userId="bf124abb-9a2b-4602-9121-6ae61623fa8e" providerId="ADAL" clId="{9C23A8AB-98E8-479E-B83B-B234216EA28E}" dt="2024-03-21T20:37:34.030" v="20" actId="962"/>
          <ac:picMkLst>
            <pc:docMk/>
            <pc:sldMk cId="639713211" sldId="261"/>
            <ac:picMk id="2" creationId="{2C405C99-F114-E459-38F3-9E8A269D2854}"/>
          </ac:picMkLst>
        </pc:picChg>
        <pc:picChg chg="mod">
          <ac:chgData name="Rosie Cooper" userId="bf124abb-9a2b-4602-9121-6ae61623fa8e" providerId="ADAL" clId="{9C23A8AB-98E8-479E-B83B-B234216EA28E}" dt="2024-03-21T20:37:34.030" v="20" actId="962"/>
          <ac:picMkLst>
            <pc:docMk/>
            <pc:sldMk cId="639713211" sldId="261"/>
            <ac:picMk id="3" creationId="{11144BC0-662D-4D10-803A-0E86530BF9D5}"/>
          </ac:picMkLst>
        </pc:picChg>
        <pc:picChg chg="del">
          <ac:chgData name="Rosie Cooper" userId="bf124abb-9a2b-4602-9121-6ae61623fa8e" providerId="ADAL" clId="{9C23A8AB-98E8-479E-B83B-B234216EA28E}" dt="2024-03-21T20:36:56.336" v="11"/>
          <ac:picMkLst>
            <pc:docMk/>
            <pc:sldMk cId="639713211" sldId="261"/>
            <ac:picMk id="4" creationId="{6A611D9F-E509-8A94-8114-35B4BB7DB3D1}"/>
          </ac:picMkLst>
        </pc:picChg>
        <pc:picChg chg="mod">
          <ac:chgData name="Rosie Cooper" userId="bf124abb-9a2b-4602-9121-6ae61623fa8e" providerId="ADAL" clId="{9C23A8AB-98E8-479E-B83B-B234216EA28E}" dt="2024-03-21T20:37:34.030" v="20" actId="962"/>
          <ac:picMkLst>
            <pc:docMk/>
            <pc:sldMk cId="639713211" sldId="261"/>
            <ac:picMk id="47" creationId="{2F34F869-0BF9-4BBC-60A4-F92CCCE2BD21}"/>
          </ac:picMkLst>
        </pc:picChg>
        <pc:picChg chg="mod">
          <ac:chgData name="Rosie Cooper" userId="bf124abb-9a2b-4602-9121-6ae61623fa8e" providerId="ADAL" clId="{9C23A8AB-98E8-479E-B83B-B234216EA28E}" dt="2024-03-21T20:37:34.030" v="20" actId="962"/>
          <ac:picMkLst>
            <pc:docMk/>
            <pc:sldMk cId="639713211" sldId="261"/>
            <ac:picMk id="49" creationId="{E7AF8872-9EB5-1985-D1E4-BF266755191B}"/>
          </ac:picMkLst>
        </pc:picChg>
        <pc:picChg chg="mod">
          <ac:chgData name="Rosie Cooper" userId="bf124abb-9a2b-4602-9121-6ae61623fa8e" providerId="ADAL" clId="{9C23A8AB-98E8-479E-B83B-B234216EA28E}" dt="2024-03-21T20:37:34.030" v="20" actId="962"/>
          <ac:picMkLst>
            <pc:docMk/>
            <pc:sldMk cId="639713211" sldId="261"/>
            <ac:picMk id="50" creationId="{E65EB417-F47C-144E-5655-E9B52127CD32}"/>
          </ac:picMkLst>
        </pc:picChg>
        <pc:picChg chg="mod">
          <ac:chgData name="Rosie Cooper" userId="bf124abb-9a2b-4602-9121-6ae61623fa8e" providerId="ADAL" clId="{9C23A8AB-98E8-479E-B83B-B234216EA28E}" dt="2024-03-21T20:37:34.030" v="20" actId="962"/>
          <ac:picMkLst>
            <pc:docMk/>
            <pc:sldMk cId="639713211" sldId="261"/>
            <ac:picMk id="51" creationId="{3AEA4A09-6F29-78C8-D78B-3791311D6841}"/>
          </ac:picMkLst>
        </pc:picChg>
        <pc:picChg chg="mod">
          <ac:chgData name="Rosie Cooper" userId="bf124abb-9a2b-4602-9121-6ae61623fa8e" providerId="ADAL" clId="{9C23A8AB-98E8-479E-B83B-B234216EA28E}" dt="2024-03-21T20:37:34.030" v="20" actId="962"/>
          <ac:picMkLst>
            <pc:docMk/>
            <pc:sldMk cId="639713211" sldId="261"/>
            <ac:picMk id="52" creationId="{A57E76CD-96ED-9B99-F075-FE80BF1492F9}"/>
          </ac:picMkLst>
        </pc:picChg>
        <pc:picChg chg="mod">
          <ac:chgData name="Rosie Cooper" userId="bf124abb-9a2b-4602-9121-6ae61623fa8e" providerId="ADAL" clId="{9C23A8AB-98E8-479E-B83B-B234216EA28E}" dt="2024-03-21T20:37:34.030" v="20" actId="962"/>
          <ac:picMkLst>
            <pc:docMk/>
            <pc:sldMk cId="639713211" sldId="261"/>
            <ac:picMk id="53" creationId="{E6283AB9-11A0-B917-18E6-025E067BD131}"/>
          </ac:picMkLst>
        </pc:picChg>
        <pc:picChg chg="mod">
          <ac:chgData name="Rosie Cooper" userId="bf124abb-9a2b-4602-9121-6ae61623fa8e" providerId="ADAL" clId="{9C23A8AB-98E8-479E-B83B-B234216EA28E}" dt="2024-03-21T20:37:34.030" v="20" actId="962"/>
          <ac:picMkLst>
            <pc:docMk/>
            <pc:sldMk cId="639713211" sldId="261"/>
            <ac:picMk id="54" creationId="{41411C9E-A68D-8521-39AB-1E5A16AC4396}"/>
          </ac:picMkLst>
        </pc:picChg>
        <pc:picChg chg="mod">
          <ac:chgData name="Rosie Cooper" userId="bf124abb-9a2b-4602-9121-6ae61623fa8e" providerId="ADAL" clId="{9C23A8AB-98E8-479E-B83B-B234216EA28E}" dt="2024-03-21T20:37:34.030" v="20" actId="962"/>
          <ac:picMkLst>
            <pc:docMk/>
            <pc:sldMk cId="639713211" sldId="261"/>
            <ac:picMk id="55" creationId="{71E33940-4FB5-0DA3-6285-2AE8FC18F9E3}"/>
          </ac:picMkLst>
        </pc:picChg>
        <pc:picChg chg="mod">
          <ac:chgData name="Rosie Cooper" userId="bf124abb-9a2b-4602-9121-6ae61623fa8e" providerId="ADAL" clId="{9C23A8AB-98E8-479E-B83B-B234216EA28E}" dt="2024-03-21T20:37:34.030" v="20" actId="962"/>
          <ac:picMkLst>
            <pc:docMk/>
            <pc:sldMk cId="639713211" sldId="261"/>
            <ac:picMk id="56" creationId="{D3D3DD81-05AC-3CCF-1FE4-537E4DD6C821}"/>
          </ac:picMkLst>
        </pc:picChg>
        <pc:picChg chg="mod">
          <ac:chgData name="Rosie Cooper" userId="bf124abb-9a2b-4602-9121-6ae61623fa8e" providerId="ADAL" clId="{9C23A8AB-98E8-479E-B83B-B234216EA28E}" dt="2024-03-21T20:37:34.030" v="20" actId="962"/>
          <ac:picMkLst>
            <pc:docMk/>
            <pc:sldMk cId="639713211" sldId="261"/>
            <ac:picMk id="57" creationId="{D75BE5E9-1EF7-D685-4065-1B4523D9D832}"/>
          </ac:picMkLst>
        </pc:picChg>
        <pc:picChg chg="mod">
          <ac:chgData name="Rosie Cooper" userId="bf124abb-9a2b-4602-9121-6ae61623fa8e" providerId="ADAL" clId="{9C23A8AB-98E8-479E-B83B-B234216EA28E}" dt="2024-03-21T20:37:34.030" v="20" actId="962"/>
          <ac:picMkLst>
            <pc:docMk/>
            <pc:sldMk cId="639713211" sldId="261"/>
            <ac:picMk id="58" creationId="{98C4EE7D-28DD-E0B1-FAF1-A86D87D6EAE6}"/>
          </ac:picMkLst>
        </pc:picChg>
        <pc:picChg chg="mod">
          <ac:chgData name="Rosie Cooper" userId="bf124abb-9a2b-4602-9121-6ae61623fa8e" providerId="ADAL" clId="{9C23A8AB-98E8-479E-B83B-B234216EA28E}" dt="2024-03-21T20:37:34.030" v="20" actId="962"/>
          <ac:picMkLst>
            <pc:docMk/>
            <pc:sldMk cId="639713211" sldId="261"/>
            <ac:picMk id="59" creationId="{0E8CF3BF-1519-34B5-D72B-E8D42A3CCAE7}"/>
          </ac:picMkLst>
        </pc:picChg>
        <pc:picChg chg="mod">
          <ac:chgData name="Rosie Cooper" userId="bf124abb-9a2b-4602-9121-6ae61623fa8e" providerId="ADAL" clId="{9C23A8AB-98E8-479E-B83B-B234216EA28E}" dt="2024-03-21T20:37:34.030" v="20" actId="962"/>
          <ac:picMkLst>
            <pc:docMk/>
            <pc:sldMk cId="639713211" sldId="261"/>
            <ac:picMk id="60" creationId="{7790CD06-9C51-9AA1-7A08-84D5B3D88851}"/>
          </ac:picMkLst>
        </pc:picChg>
        <pc:picChg chg="mod">
          <ac:chgData name="Rosie Cooper" userId="bf124abb-9a2b-4602-9121-6ae61623fa8e" providerId="ADAL" clId="{9C23A8AB-98E8-479E-B83B-B234216EA28E}" dt="2024-03-21T20:37:34.030" v="20" actId="962"/>
          <ac:picMkLst>
            <pc:docMk/>
            <pc:sldMk cId="639713211" sldId="261"/>
            <ac:picMk id="61" creationId="{1A0DEB10-AD7B-EC8A-BE10-01243A2ADBC8}"/>
          </ac:picMkLst>
        </pc:picChg>
        <pc:picChg chg="mod">
          <ac:chgData name="Rosie Cooper" userId="bf124abb-9a2b-4602-9121-6ae61623fa8e" providerId="ADAL" clId="{9C23A8AB-98E8-479E-B83B-B234216EA28E}" dt="2024-03-21T20:37:34.030" v="20" actId="962"/>
          <ac:picMkLst>
            <pc:docMk/>
            <pc:sldMk cId="639713211" sldId="261"/>
            <ac:picMk id="62" creationId="{64F48EC9-6988-23F7-2F40-DD0BD268B638}"/>
          </ac:picMkLst>
        </pc:picChg>
        <pc:picChg chg="mod">
          <ac:chgData name="Rosie Cooper" userId="bf124abb-9a2b-4602-9121-6ae61623fa8e" providerId="ADAL" clId="{9C23A8AB-98E8-479E-B83B-B234216EA28E}" dt="2024-03-21T20:37:34.030" v="20" actId="962"/>
          <ac:picMkLst>
            <pc:docMk/>
            <pc:sldMk cId="639713211" sldId="261"/>
            <ac:picMk id="74" creationId="{622663B2-9105-8AE0-9278-22E038AA5BB2}"/>
          </ac:picMkLst>
        </pc:picChg>
      </pc:sldChg>
      <pc:sldChg chg="del">
        <pc:chgData name="Rosie Cooper" userId="bf124abb-9a2b-4602-9121-6ae61623fa8e" providerId="ADAL" clId="{9C23A8AB-98E8-479E-B83B-B234216EA28E}" dt="2024-03-21T20:36:33.389" v="5" actId="47"/>
        <pc:sldMkLst>
          <pc:docMk/>
          <pc:sldMk cId="3140366966" sldId="262"/>
        </pc:sldMkLst>
      </pc:sldChg>
      <pc:sldChg chg="del">
        <pc:chgData name="Rosie Cooper" userId="bf124abb-9a2b-4602-9121-6ae61623fa8e" providerId="ADAL" clId="{9C23A8AB-98E8-479E-B83B-B234216EA28E}" dt="2024-03-21T20:36:36.084" v="8" actId="47"/>
        <pc:sldMkLst>
          <pc:docMk/>
          <pc:sldMk cId="758187235" sldId="263"/>
        </pc:sldMkLst>
      </pc:sldChg>
      <pc:sldChg chg="del">
        <pc:chgData name="Rosie Cooper" userId="bf124abb-9a2b-4602-9121-6ae61623fa8e" providerId="ADAL" clId="{9C23A8AB-98E8-479E-B83B-B234216EA28E}" dt="2024-03-21T20:36:35.268" v="7" actId="47"/>
        <pc:sldMkLst>
          <pc:docMk/>
          <pc:sldMk cId="489831976" sldId="264"/>
        </pc:sldMkLst>
      </pc:sldChg>
      <pc:sldChg chg="del">
        <pc:chgData name="Rosie Cooper" userId="bf124abb-9a2b-4602-9121-6ae61623fa8e" providerId="ADAL" clId="{9C23A8AB-98E8-479E-B83B-B234216EA28E}" dt="2024-03-21T20:36:34.587" v="6" actId="47"/>
        <pc:sldMkLst>
          <pc:docMk/>
          <pc:sldMk cId="2833983038" sldId="265"/>
        </pc:sldMkLst>
      </pc:sldChg>
      <pc:sldChg chg="modSp add del mod">
        <pc:chgData name="Rosie Cooper" userId="bf124abb-9a2b-4602-9121-6ae61623fa8e" providerId="ADAL" clId="{9C23A8AB-98E8-479E-B83B-B234216EA28E}" dt="2024-03-21T20:37:07.947" v="16" actId="6549"/>
        <pc:sldMkLst>
          <pc:docMk/>
          <pc:sldMk cId="3885894406" sldId="266"/>
        </pc:sldMkLst>
        <pc:spChg chg="mod">
          <ac:chgData name="Rosie Cooper" userId="bf124abb-9a2b-4602-9121-6ae61623fa8e" providerId="ADAL" clId="{9C23A8AB-98E8-479E-B83B-B234216EA28E}" dt="2024-03-21T20:37:05.249" v="13" actId="6549"/>
          <ac:spMkLst>
            <pc:docMk/>
            <pc:sldMk cId="3885894406" sldId="266"/>
            <ac:spMk id="11" creationId="{258C8595-C239-785D-D42A-0C136B5DAA03}"/>
          </ac:spMkLst>
        </pc:spChg>
        <pc:spChg chg="mod">
          <ac:chgData name="Rosie Cooper" userId="bf124abb-9a2b-4602-9121-6ae61623fa8e" providerId="ADAL" clId="{9C23A8AB-98E8-479E-B83B-B234216EA28E}" dt="2024-03-21T20:37:06.223" v="14" actId="6549"/>
          <ac:spMkLst>
            <pc:docMk/>
            <pc:sldMk cId="3885894406" sldId="266"/>
            <ac:spMk id="30" creationId="{22F14324-F6DE-4632-5186-D7CB8471FC58}"/>
          </ac:spMkLst>
        </pc:spChg>
        <pc:spChg chg="mod">
          <ac:chgData name="Rosie Cooper" userId="bf124abb-9a2b-4602-9121-6ae61623fa8e" providerId="ADAL" clId="{9C23A8AB-98E8-479E-B83B-B234216EA28E}" dt="2024-03-21T20:37:07.015" v="15" actId="6549"/>
          <ac:spMkLst>
            <pc:docMk/>
            <pc:sldMk cId="3885894406" sldId="266"/>
            <ac:spMk id="33" creationId="{42863F3F-934A-B7D2-84B2-F5E8E5F4E346}"/>
          </ac:spMkLst>
        </pc:spChg>
        <pc:spChg chg="mod">
          <ac:chgData name="Rosie Cooper" userId="bf124abb-9a2b-4602-9121-6ae61623fa8e" providerId="ADAL" clId="{9C23A8AB-98E8-479E-B83B-B234216EA28E}" dt="2024-03-21T20:37:07.947" v="16" actId="6549"/>
          <ac:spMkLst>
            <pc:docMk/>
            <pc:sldMk cId="3885894406" sldId="266"/>
            <ac:spMk id="36" creationId="{B517E7C7-A140-1168-D2FD-F9BB4F0DFFCD}"/>
          </ac:spMkLst>
        </pc:spChg>
      </pc:sldChg>
      <pc:sldChg chg="del">
        <pc:chgData name="Rosie Cooper" userId="bf124abb-9a2b-4602-9121-6ae61623fa8e" providerId="ADAL" clId="{9C23A8AB-98E8-479E-B83B-B234216EA28E}" dt="2024-03-21T20:35:40.694" v="2" actId="47"/>
        <pc:sldMkLst>
          <pc:docMk/>
          <pc:sldMk cId="3803241487" sldId="268"/>
        </pc:sldMkLst>
      </pc:sldChg>
      <pc:sldChg chg="add del">
        <pc:chgData name="Rosie Cooper" userId="bf124abb-9a2b-4602-9121-6ae61623fa8e" providerId="ADAL" clId="{9C23A8AB-98E8-479E-B83B-B234216EA28E}" dt="2024-03-21T20:36:57.768" v="12"/>
        <pc:sldMkLst>
          <pc:docMk/>
          <pc:sldMk cId="789785739" sldId="269"/>
        </pc:sldMkLst>
      </pc:sldChg>
      <pc:sldChg chg="addSp delSp modSp mod">
        <pc:chgData name="Rosie Cooper" userId="bf124abb-9a2b-4602-9121-6ae61623fa8e" providerId="ADAL" clId="{9C23A8AB-98E8-479E-B83B-B234216EA28E}" dt="2024-03-21T20:38:14.217" v="24" actId="33553"/>
        <pc:sldMkLst>
          <pc:docMk/>
          <pc:sldMk cId="1287725198" sldId="270"/>
        </pc:sldMkLst>
        <pc:spChg chg="mod">
          <ac:chgData name="Rosie Cooper" userId="bf124abb-9a2b-4602-9121-6ae61623fa8e" providerId="ADAL" clId="{9C23A8AB-98E8-479E-B83B-B234216EA28E}" dt="2024-03-21T20:38:14.217" v="24" actId="33553"/>
          <ac:spMkLst>
            <pc:docMk/>
            <pc:sldMk cId="1287725198" sldId="270"/>
            <ac:spMk id="3" creationId="{A8ABB23C-A2B1-D8CF-A439-357EC8C79F51}"/>
          </ac:spMkLst>
        </pc:spChg>
        <pc:spChg chg="add del mod">
          <ac:chgData name="Rosie Cooper" userId="bf124abb-9a2b-4602-9121-6ae61623fa8e" providerId="ADAL" clId="{9C23A8AB-98E8-479E-B83B-B234216EA28E}" dt="2024-03-21T20:38:07.694" v="23" actId="478"/>
          <ac:spMkLst>
            <pc:docMk/>
            <pc:sldMk cId="1287725198" sldId="270"/>
            <ac:spMk id="5" creationId="{91F61ABF-E7EB-F3B5-E7E9-FED7438B6655}"/>
          </ac:spMkLst>
        </pc:spChg>
        <pc:spChg chg="mod">
          <ac:chgData name="Rosie Cooper" userId="bf124abb-9a2b-4602-9121-6ae61623fa8e" providerId="ADAL" clId="{9C23A8AB-98E8-479E-B83B-B234216EA28E}" dt="2024-03-21T20:36:00.647" v="4" actId="962"/>
          <ac:spMkLst>
            <pc:docMk/>
            <pc:sldMk cId="1287725198" sldId="270"/>
            <ac:spMk id="8" creationId="{D624172E-4D9D-C097-5A82-CEAAFA3BB5C2}"/>
          </ac:spMkLst>
        </pc:spChg>
        <pc:spChg chg="mod">
          <ac:chgData name="Rosie Cooper" userId="bf124abb-9a2b-4602-9121-6ae61623fa8e" providerId="ADAL" clId="{9C23A8AB-98E8-479E-B83B-B234216EA28E}" dt="2024-03-21T20:36:00.647" v="4" actId="962"/>
          <ac:spMkLst>
            <pc:docMk/>
            <pc:sldMk cId="1287725198" sldId="270"/>
            <ac:spMk id="9" creationId="{4490F71F-35B3-07A8-9B0F-FF79C8BBAC99}"/>
          </ac:spMkLst>
        </pc:spChg>
        <pc:spChg chg="mod">
          <ac:chgData name="Rosie Cooper" userId="bf124abb-9a2b-4602-9121-6ae61623fa8e" providerId="ADAL" clId="{9C23A8AB-98E8-479E-B83B-B234216EA28E}" dt="2024-03-21T20:36:00.647" v="4" actId="962"/>
          <ac:spMkLst>
            <pc:docMk/>
            <pc:sldMk cId="1287725198" sldId="270"/>
            <ac:spMk id="10" creationId="{3B32B219-AD5A-8869-B7BC-8252F173F6B0}"/>
          </ac:spMkLst>
        </pc:spChg>
        <pc:spChg chg="mod">
          <ac:chgData name="Rosie Cooper" userId="bf124abb-9a2b-4602-9121-6ae61623fa8e" providerId="ADAL" clId="{9C23A8AB-98E8-479E-B83B-B234216EA28E}" dt="2024-03-21T20:36:00.647" v="4" actId="962"/>
          <ac:spMkLst>
            <pc:docMk/>
            <pc:sldMk cId="1287725198" sldId="270"/>
            <ac:spMk id="11" creationId="{66F1EC96-AE4E-E9E3-7A4E-6A6369217E0C}"/>
          </ac:spMkLst>
        </pc:spChg>
        <pc:spChg chg="mod">
          <ac:chgData name="Rosie Cooper" userId="bf124abb-9a2b-4602-9121-6ae61623fa8e" providerId="ADAL" clId="{9C23A8AB-98E8-479E-B83B-B234216EA28E}" dt="2024-03-21T20:36:00.647" v="4" actId="962"/>
          <ac:spMkLst>
            <pc:docMk/>
            <pc:sldMk cId="1287725198" sldId="270"/>
            <ac:spMk id="12" creationId="{DC4F3D37-D7C3-CCC2-9214-EB6710969C75}"/>
          </ac:spMkLst>
        </pc:spChg>
        <pc:spChg chg="mod">
          <ac:chgData name="Rosie Cooper" userId="bf124abb-9a2b-4602-9121-6ae61623fa8e" providerId="ADAL" clId="{9C23A8AB-98E8-479E-B83B-B234216EA28E}" dt="2024-03-21T20:36:00.647" v="4" actId="962"/>
          <ac:spMkLst>
            <pc:docMk/>
            <pc:sldMk cId="1287725198" sldId="270"/>
            <ac:spMk id="13" creationId="{C1D3579B-DD9D-CCBC-B9DF-7D5157B7E45D}"/>
          </ac:spMkLst>
        </pc:spChg>
        <pc:grpChg chg="mod">
          <ac:chgData name="Rosie Cooper" userId="bf124abb-9a2b-4602-9121-6ae61623fa8e" providerId="ADAL" clId="{9C23A8AB-98E8-479E-B83B-B234216EA28E}" dt="2024-03-21T20:36:00.647" v="4" actId="962"/>
          <ac:grpSpMkLst>
            <pc:docMk/>
            <pc:sldMk cId="1287725198" sldId="270"/>
            <ac:grpSpMk id="60" creationId="{CA7B5457-C924-7A3B-3F66-B0E907AEA313}"/>
          </ac:grpSpMkLst>
        </pc:grpChg>
        <pc:grpChg chg="mod">
          <ac:chgData name="Rosie Cooper" userId="bf124abb-9a2b-4602-9121-6ae61623fa8e" providerId="ADAL" clId="{9C23A8AB-98E8-479E-B83B-B234216EA28E}" dt="2024-03-21T20:36:00.647" v="4" actId="962"/>
          <ac:grpSpMkLst>
            <pc:docMk/>
            <pc:sldMk cId="1287725198" sldId="270"/>
            <ac:grpSpMk id="61" creationId="{9D1F3E35-C512-E326-3C22-A41F4D5EA4AC}"/>
          </ac:grpSpMkLst>
        </pc:grpChg>
        <pc:grpChg chg="mod">
          <ac:chgData name="Rosie Cooper" userId="bf124abb-9a2b-4602-9121-6ae61623fa8e" providerId="ADAL" clId="{9C23A8AB-98E8-479E-B83B-B234216EA28E}" dt="2024-03-21T20:36:00.647" v="4" actId="962"/>
          <ac:grpSpMkLst>
            <pc:docMk/>
            <pc:sldMk cId="1287725198" sldId="270"/>
            <ac:grpSpMk id="62" creationId="{8B32E2F0-B9D6-BAA3-F441-080D83C473EB}"/>
          </ac:grpSpMkLst>
        </pc:grpChg>
        <pc:grpChg chg="mod">
          <ac:chgData name="Rosie Cooper" userId="bf124abb-9a2b-4602-9121-6ae61623fa8e" providerId="ADAL" clId="{9C23A8AB-98E8-479E-B83B-B234216EA28E}" dt="2024-03-21T20:36:00.647" v="4" actId="962"/>
          <ac:grpSpMkLst>
            <pc:docMk/>
            <pc:sldMk cId="1287725198" sldId="270"/>
            <ac:grpSpMk id="73" creationId="{13EA2197-C145-DF8E-A99A-74A43BCCBC65}"/>
          </ac:grpSpMkLst>
        </pc:grpChg>
        <pc:grpChg chg="mod">
          <ac:chgData name="Rosie Cooper" userId="bf124abb-9a2b-4602-9121-6ae61623fa8e" providerId="ADAL" clId="{9C23A8AB-98E8-479E-B83B-B234216EA28E}" dt="2024-03-21T20:36:00.647" v="4" actId="962"/>
          <ac:grpSpMkLst>
            <pc:docMk/>
            <pc:sldMk cId="1287725198" sldId="270"/>
            <ac:grpSpMk id="75" creationId="{C1A68BFA-1254-409D-4CB2-9A942644B0CD}"/>
          </ac:grpSpMkLst>
        </pc:grpChg>
        <pc:grpChg chg="mod">
          <ac:chgData name="Rosie Cooper" userId="bf124abb-9a2b-4602-9121-6ae61623fa8e" providerId="ADAL" clId="{9C23A8AB-98E8-479E-B83B-B234216EA28E}" dt="2024-03-21T20:36:00.647" v="4" actId="962"/>
          <ac:grpSpMkLst>
            <pc:docMk/>
            <pc:sldMk cId="1287725198" sldId="270"/>
            <ac:grpSpMk id="77" creationId="{26CB15C7-084C-50DD-D4E9-B49DA6ED6DE4}"/>
          </ac:grpSpMkLst>
        </pc:grpChg>
        <pc:grpChg chg="mod">
          <ac:chgData name="Rosie Cooper" userId="bf124abb-9a2b-4602-9121-6ae61623fa8e" providerId="ADAL" clId="{9C23A8AB-98E8-479E-B83B-B234216EA28E}" dt="2024-03-21T20:36:00.647" v="4" actId="962"/>
          <ac:grpSpMkLst>
            <pc:docMk/>
            <pc:sldMk cId="1287725198" sldId="270"/>
            <ac:grpSpMk id="79" creationId="{1919CAD4-A182-082A-6960-53489C8B3980}"/>
          </ac:grpSpMkLst>
        </pc:grpChg>
        <pc:grpChg chg="mod">
          <ac:chgData name="Rosie Cooper" userId="bf124abb-9a2b-4602-9121-6ae61623fa8e" providerId="ADAL" clId="{9C23A8AB-98E8-479E-B83B-B234216EA28E}" dt="2024-03-21T20:36:00.647" v="4" actId="962"/>
          <ac:grpSpMkLst>
            <pc:docMk/>
            <pc:sldMk cId="1287725198" sldId="270"/>
            <ac:grpSpMk id="81" creationId="{B9D20CA2-FEF5-90D9-894F-F4F78DB35BD5}"/>
          </ac:grpSpMkLst>
        </pc:grpChg>
        <pc:grpChg chg="mod">
          <ac:chgData name="Rosie Cooper" userId="bf124abb-9a2b-4602-9121-6ae61623fa8e" providerId="ADAL" clId="{9C23A8AB-98E8-479E-B83B-B234216EA28E}" dt="2024-03-21T20:36:00.647" v="4" actId="962"/>
          <ac:grpSpMkLst>
            <pc:docMk/>
            <pc:sldMk cId="1287725198" sldId="270"/>
            <ac:grpSpMk id="83" creationId="{047131D6-0B1B-2268-9E85-A47FBD26691B}"/>
          </ac:grpSpMkLst>
        </pc:grpChg>
        <pc:grpChg chg="mod">
          <ac:chgData name="Rosie Cooper" userId="bf124abb-9a2b-4602-9121-6ae61623fa8e" providerId="ADAL" clId="{9C23A8AB-98E8-479E-B83B-B234216EA28E}" dt="2024-03-21T20:36:00.647" v="4" actId="962"/>
          <ac:grpSpMkLst>
            <pc:docMk/>
            <pc:sldMk cId="1287725198" sldId="270"/>
            <ac:grpSpMk id="84" creationId="{76EB1906-1C63-8E59-D756-016D3BE4C48C}"/>
          </ac:grpSpMkLst>
        </pc:grpChg>
        <pc:grpChg chg="mod">
          <ac:chgData name="Rosie Cooper" userId="bf124abb-9a2b-4602-9121-6ae61623fa8e" providerId="ADAL" clId="{9C23A8AB-98E8-479E-B83B-B234216EA28E}" dt="2024-03-21T20:36:00.647" v="4" actId="962"/>
          <ac:grpSpMkLst>
            <pc:docMk/>
            <pc:sldMk cId="1287725198" sldId="270"/>
            <ac:grpSpMk id="115" creationId="{C8B64CAC-6899-CFC8-D4B3-02FD174AF4F2}"/>
          </ac:grpSpMkLst>
        </pc:grpChg>
        <pc:grpChg chg="mod">
          <ac:chgData name="Rosie Cooper" userId="bf124abb-9a2b-4602-9121-6ae61623fa8e" providerId="ADAL" clId="{9C23A8AB-98E8-479E-B83B-B234216EA28E}" dt="2024-03-21T20:36:00.647" v="4" actId="962"/>
          <ac:grpSpMkLst>
            <pc:docMk/>
            <pc:sldMk cId="1287725198" sldId="270"/>
            <ac:grpSpMk id="124" creationId="{D4A677B9-1803-43E9-67A7-0D8F0AA28FAD}"/>
          </ac:grpSpMkLst>
        </pc:grpChg>
        <pc:picChg chg="del">
          <ac:chgData name="Rosie Cooper" userId="bf124abb-9a2b-4602-9121-6ae61623fa8e" providerId="ADAL" clId="{9C23A8AB-98E8-479E-B83B-B234216EA28E}" dt="2024-03-21T20:35:46.245" v="3" actId="478"/>
          <ac:picMkLst>
            <pc:docMk/>
            <pc:sldMk cId="1287725198" sldId="270"/>
            <ac:picMk id="2" creationId="{8BDAECD0-5E02-B65B-AF7C-7999F23F5CC4}"/>
          </ac:picMkLst>
        </pc:picChg>
        <pc:picChg chg="mod">
          <ac:chgData name="Rosie Cooper" userId="bf124abb-9a2b-4602-9121-6ae61623fa8e" providerId="ADAL" clId="{9C23A8AB-98E8-479E-B83B-B234216EA28E}" dt="2024-03-21T20:36:00.647" v="4" actId="962"/>
          <ac:picMkLst>
            <pc:docMk/>
            <pc:sldMk cId="1287725198" sldId="270"/>
            <ac:picMk id="126" creationId="{A288D5CB-5F24-9871-C55D-481BD0C28366}"/>
          </ac:picMkLst>
        </pc:picChg>
        <pc:cxnChg chg="mod">
          <ac:chgData name="Rosie Cooper" userId="bf124abb-9a2b-4602-9121-6ae61623fa8e" providerId="ADAL" clId="{9C23A8AB-98E8-479E-B83B-B234216EA28E}" dt="2024-03-21T20:36:00.647" v="4" actId="962"/>
          <ac:cxnSpMkLst>
            <pc:docMk/>
            <pc:sldMk cId="1287725198" sldId="270"/>
            <ac:cxnSpMk id="4" creationId="{1C196E76-88F6-BEDC-B87B-91234FA49ADF}"/>
          </ac:cxnSpMkLst>
        </pc:cxnChg>
      </pc:sldChg>
      <pc:sldChg chg="add del">
        <pc:chgData name="Rosie Cooper" userId="bf124abb-9a2b-4602-9121-6ae61623fa8e" providerId="ADAL" clId="{9C23A8AB-98E8-479E-B83B-B234216EA28E}" dt="2024-03-21T20:39:35.986" v="34"/>
        <pc:sldMkLst>
          <pc:docMk/>
          <pc:sldMk cId="2264870963"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0E1197-D6B5-FC40-B7DB-CAE57B4C8070}" type="datetimeFigureOut">
              <a:rPr lang="en-US" smtClean="0"/>
              <a:t>5/2/2024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C92F05-74A2-E341-9B2C-CAE7807A0D04}" type="slidenum">
              <a:rPr lang="en-US" smtClean="0"/>
              <a:t>‹#›</a:t>
            </a:fld>
            <a:endParaRPr lang="en-US"/>
          </a:p>
        </p:txBody>
      </p:sp>
    </p:spTree>
    <p:extLst>
      <p:ext uri="{BB962C8B-B14F-4D97-AF65-F5344CB8AC3E}">
        <p14:creationId xmlns:p14="http://schemas.microsoft.com/office/powerpoint/2010/main" val="3113541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1</a:t>
            </a:fld>
            <a:endParaRPr lang="en-US"/>
          </a:p>
        </p:txBody>
      </p:sp>
    </p:spTree>
    <p:extLst>
      <p:ext uri="{BB962C8B-B14F-4D97-AF65-F5344CB8AC3E}">
        <p14:creationId xmlns:p14="http://schemas.microsoft.com/office/powerpoint/2010/main" val="528992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2</a:t>
            </a:fld>
            <a:endParaRPr lang="en-US"/>
          </a:p>
        </p:txBody>
      </p:sp>
    </p:spTree>
    <p:extLst>
      <p:ext uri="{BB962C8B-B14F-4D97-AF65-F5344CB8AC3E}">
        <p14:creationId xmlns:p14="http://schemas.microsoft.com/office/powerpoint/2010/main" val="2592952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3</a:t>
            </a:fld>
            <a:endParaRPr lang="en-US"/>
          </a:p>
        </p:txBody>
      </p:sp>
    </p:spTree>
    <p:extLst>
      <p:ext uri="{BB962C8B-B14F-4D97-AF65-F5344CB8AC3E}">
        <p14:creationId xmlns:p14="http://schemas.microsoft.com/office/powerpoint/2010/main" val="24636203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4</a:t>
            </a:fld>
            <a:endParaRPr lang="en-US"/>
          </a:p>
        </p:txBody>
      </p:sp>
    </p:spTree>
    <p:extLst>
      <p:ext uri="{BB962C8B-B14F-4D97-AF65-F5344CB8AC3E}">
        <p14:creationId xmlns:p14="http://schemas.microsoft.com/office/powerpoint/2010/main" val="26658613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Classroom task answers</a:t>
            </a:r>
          </a:p>
          <a:p>
            <a:endParaRPr lang="en-GB" dirty="0"/>
          </a:p>
          <a:p>
            <a:pPr marL="342900" lvl="0" indent="-342900">
              <a:lnSpc>
                <a:spcPct val="107000"/>
              </a:lnSpc>
              <a:buFont typeface="Symbol" pitchFamily="2"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moat was used to grow vegetables.</a:t>
            </a:r>
          </a:p>
          <a:p>
            <a:pPr marL="342900" lvl="0" indent="-342900">
              <a:lnSpc>
                <a:spcPct val="107000"/>
              </a:lnSpc>
              <a:buFont typeface="Symbol" pitchFamily="2"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Princes disappeared in 1483. Lady Jane Grey was executed in 1554. Colonel Blood tried to steal the Crown Jewels in 1671.</a:t>
            </a:r>
          </a:p>
          <a:p>
            <a:pPr marL="342900" lvl="0" indent="-342900">
              <a:lnSpc>
                <a:spcPct val="107000"/>
              </a:lnSpc>
              <a:spcAft>
                <a:spcPts val="800"/>
              </a:spcAft>
              <a:buFont typeface="Symbol" pitchFamily="2"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Suffragette Leonora Cohen smashed a display case.</a:t>
            </a:r>
          </a:p>
          <a:p>
            <a:pPr marL="342900" lvl="0" indent="-342900">
              <a:lnSpc>
                <a:spcPct val="107000"/>
              </a:lnSpc>
              <a:spcAft>
                <a:spcPts val="800"/>
              </a:spcAft>
              <a:buFont typeface="Symbol" pitchFamily="2"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In 2024, the Yeoman Warders were founded 539 years ago.</a:t>
            </a:r>
            <a:r>
              <a:rPr lang="en-GB" dirty="0">
                <a:effectLst/>
              </a:rPr>
              <a:t> </a:t>
            </a:r>
            <a:endParaRPr lang="en-GB" dirty="0"/>
          </a:p>
        </p:txBody>
      </p:sp>
      <p:sp>
        <p:nvSpPr>
          <p:cNvPr id="4" name="Slide Number Placeholder 3"/>
          <p:cNvSpPr>
            <a:spLocks noGrp="1"/>
          </p:cNvSpPr>
          <p:nvPr>
            <p:ph type="sldNum" sz="quarter" idx="5"/>
          </p:nvPr>
        </p:nvSpPr>
        <p:spPr/>
        <p:txBody>
          <a:bodyPr/>
          <a:lstStyle/>
          <a:p>
            <a:fld id="{BFC92F05-74A2-E341-9B2C-CAE7807A0D04}" type="slidenum">
              <a:rPr lang="en-US" smtClean="0"/>
              <a:t>5</a:t>
            </a:fld>
            <a:endParaRPr lang="en-US"/>
          </a:p>
        </p:txBody>
      </p:sp>
    </p:spTree>
    <p:extLst>
      <p:ext uri="{BB962C8B-B14F-4D97-AF65-F5344CB8AC3E}">
        <p14:creationId xmlns:p14="http://schemas.microsoft.com/office/powerpoint/2010/main" val="2205041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770BB-28DD-36F2-697E-F6C6B90D61D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E50CB64-31E0-D8C1-567E-9E02247BA2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D876399-2182-024D-AD7C-39D15065B77A}"/>
              </a:ext>
            </a:extLst>
          </p:cNvPr>
          <p:cNvSpPr>
            <a:spLocks noGrp="1"/>
          </p:cNvSpPr>
          <p:nvPr>
            <p:ph type="dt" sz="half" idx="10"/>
          </p:nvPr>
        </p:nvSpPr>
        <p:spPr/>
        <p:txBody>
          <a:bodyPr/>
          <a:lstStyle/>
          <a:p>
            <a:fld id="{979DA49F-50D0-9E45-B810-3CA58A8B240F}" type="datetimeFigureOut">
              <a:rPr lang="en-US" smtClean="0"/>
              <a:t>5/2/2024</a:t>
            </a:fld>
            <a:endParaRPr lang="en-US"/>
          </a:p>
        </p:txBody>
      </p:sp>
      <p:sp>
        <p:nvSpPr>
          <p:cNvPr id="5" name="Footer Placeholder 4">
            <a:extLst>
              <a:ext uri="{FF2B5EF4-FFF2-40B4-BE49-F238E27FC236}">
                <a16:creationId xmlns:a16="http://schemas.microsoft.com/office/drawing/2014/main" id="{451A61F6-9772-798B-5814-54CCB388FB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18AD00-F805-718C-86FD-D68765DBCED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814887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86908-8133-E797-586F-D16025FA1D6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4943B42-465C-7849-A5D9-E8A3F7060C6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6F017A9-D793-D2E8-5890-B323E5B7A4D2}"/>
              </a:ext>
            </a:extLst>
          </p:cNvPr>
          <p:cNvSpPr>
            <a:spLocks noGrp="1"/>
          </p:cNvSpPr>
          <p:nvPr>
            <p:ph type="dt" sz="half" idx="10"/>
          </p:nvPr>
        </p:nvSpPr>
        <p:spPr/>
        <p:txBody>
          <a:bodyPr/>
          <a:lstStyle/>
          <a:p>
            <a:fld id="{979DA49F-50D0-9E45-B810-3CA58A8B240F}" type="datetimeFigureOut">
              <a:rPr lang="en-US" smtClean="0"/>
              <a:t>5/2/2024</a:t>
            </a:fld>
            <a:endParaRPr lang="en-US"/>
          </a:p>
        </p:txBody>
      </p:sp>
      <p:sp>
        <p:nvSpPr>
          <p:cNvPr id="5" name="Footer Placeholder 4">
            <a:extLst>
              <a:ext uri="{FF2B5EF4-FFF2-40B4-BE49-F238E27FC236}">
                <a16:creationId xmlns:a16="http://schemas.microsoft.com/office/drawing/2014/main" id="{13FA9C77-3536-DFCB-DF80-4E78AEC053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8BA8FB-5D6C-D3ED-A2AE-788EA40D1A4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82372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9C0AD4-0443-B027-FC35-11D3E60DAAD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41C1D2D-8AAC-B06C-2981-17C0DD04A16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6E61C0C-FB21-9D12-22B0-EB2FDEAF199F}"/>
              </a:ext>
            </a:extLst>
          </p:cNvPr>
          <p:cNvSpPr>
            <a:spLocks noGrp="1"/>
          </p:cNvSpPr>
          <p:nvPr>
            <p:ph type="dt" sz="half" idx="10"/>
          </p:nvPr>
        </p:nvSpPr>
        <p:spPr/>
        <p:txBody>
          <a:bodyPr/>
          <a:lstStyle/>
          <a:p>
            <a:fld id="{979DA49F-50D0-9E45-B810-3CA58A8B240F}" type="datetimeFigureOut">
              <a:rPr lang="en-US" smtClean="0"/>
              <a:t>5/2/2024</a:t>
            </a:fld>
            <a:endParaRPr lang="en-US"/>
          </a:p>
        </p:txBody>
      </p:sp>
      <p:sp>
        <p:nvSpPr>
          <p:cNvPr id="5" name="Footer Placeholder 4">
            <a:extLst>
              <a:ext uri="{FF2B5EF4-FFF2-40B4-BE49-F238E27FC236}">
                <a16:creationId xmlns:a16="http://schemas.microsoft.com/office/drawing/2014/main" id="{BC2C5D1A-7275-F7C4-EE74-D8306F05FF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E2E0B1-56F8-E71E-ACFA-3845822B8F5A}"/>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542853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8A8FD-305C-A2FB-F312-101257CD413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70CCC5B-5DC8-7A0B-DAF9-B959B362D67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CEA7262-C632-3D55-4DB1-3C0EF9629854}"/>
              </a:ext>
            </a:extLst>
          </p:cNvPr>
          <p:cNvSpPr>
            <a:spLocks noGrp="1"/>
          </p:cNvSpPr>
          <p:nvPr>
            <p:ph type="dt" sz="half" idx="10"/>
          </p:nvPr>
        </p:nvSpPr>
        <p:spPr/>
        <p:txBody>
          <a:bodyPr/>
          <a:lstStyle/>
          <a:p>
            <a:fld id="{979DA49F-50D0-9E45-B810-3CA58A8B240F}" type="datetimeFigureOut">
              <a:rPr lang="en-US" smtClean="0"/>
              <a:t>5/2/2024</a:t>
            </a:fld>
            <a:endParaRPr lang="en-US"/>
          </a:p>
        </p:txBody>
      </p:sp>
      <p:sp>
        <p:nvSpPr>
          <p:cNvPr id="5" name="Footer Placeholder 4">
            <a:extLst>
              <a:ext uri="{FF2B5EF4-FFF2-40B4-BE49-F238E27FC236}">
                <a16:creationId xmlns:a16="http://schemas.microsoft.com/office/drawing/2014/main" id="{DD762471-5A22-BDE8-1C2B-E7D19807B3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B52BA5-B284-F316-9EF1-DF7C7F93FE9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235614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191F8-FAC3-FAA6-FE9F-D1DC8782F6D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922D1A2-6E1D-8E82-FF06-CB83CE36FD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E65B0A6-BE17-E062-30BA-75B19D6262AF}"/>
              </a:ext>
            </a:extLst>
          </p:cNvPr>
          <p:cNvSpPr>
            <a:spLocks noGrp="1"/>
          </p:cNvSpPr>
          <p:nvPr>
            <p:ph type="dt" sz="half" idx="10"/>
          </p:nvPr>
        </p:nvSpPr>
        <p:spPr/>
        <p:txBody>
          <a:bodyPr/>
          <a:lstStyle/>
          <a:p>
            <a:fld id="{979DA49F-50D0-9E45-B810-3CA58A8B240F}" type="datetimeFigureOut">
              <a:rPr lang="en-US" smtClean="0"/>
              <a:t>5/2/2024</a:t>
            </a:fld>
            <a:endParaRPr lang="en-US"/>
          </a:p>
        </p:txBody>
      </p:sp>
      <p:sp>
        <p:nvSpPr>
          <p:cNvPr id="5" name="Footer Placeholder 4">
            <a:extLst>
              <a:ext uri="{FF2B5EF4-FFF2-40B4-BE49-F238E27FC236}">
                <a16:creationId xmlns:a16="http://schemas.microsoft.com/office/drawing/2014/main" id="{F70252C9-9E03-8432-E6B4-99DC2D3C8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F37A46-DA8D-8A05-603A-FCFA2EE1246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168721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9514C-0531-0E62-C6FE-EBAD428363C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52F2570-696A-EEFD-7A81-A0914595B31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6C061F1-9BA9-2F07-3893-813D5D2F33C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7F6341B9-1A1D-FEB7-C7A5-9D1A7469788A}"/>
              </a:ext>
            </a:extLst>
          </p:cNvPr>
          <p:cNvSpPr>
            <a:spLocks noGrp="1"/>
          </p:cNvSpPr>
          <p:nvPr>
            <p:ph type="dt" sz="half" idx="10"/>
          </p:nvPr>
        </p:nvSpPr>
        <p:spPr/>
        <p:txBody>
          <a:bodyPr/>
          <a:lstStyle/>
          <a:p>
            <a:fld id="{979DA49F-50D0-9E45-B810-3CA58A8B240F}" type="datetimeFigureOut">
              <a:rPr lang="en-US" smtClean="0"/>
              <a:t>5/2/2024</a:t>
            </a:fld>
            <a:endParaRPr lang="en-US"/>
          </a:p>
        </p:txBody>
      </p:sp>
      <p:sp>
        <p:nvSpPr>
          <p:cNvPr id="6" name="Footer Placeholder 5">
            <a:extLst>
              <a:ext uri="{FF2B5EF4-FFF2-40B4-BE49-F238E27FC236}">
                <a16:creationId xmlns:a16="http://schemas.microsoft.com/office/drawing/2014/main" id="{8224DA3C-25CC-F3FE-A6BD-2582CA2833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7EF46E-C77D-315E-4FD4-1AADF8E804D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538373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F7C6E-E824-D5F9-30B4-39D9EA7D65B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656703E-3F6C-40FE-05EE-C1E0755EE4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E89AFD6-9F2C-4DFD-0DB6-4947B73A65E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9F77032-8C10-4A47-38EC-277AC01E3C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0E95866-30B3-073A-DD41-8E0E139370A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8D1772C-BF0E-C652-3BB2-ACE37EF3820A}"/>
              </a:ext>
            </a:extLst>
          </p:cNvPr>
          <p:cNvSpPr>
            <a:spLocks noGrp="1"/>
          </p:cNvSpPr>
          <p:nvPr>
            <p:ph type="dt" sz="half" idx="10"/>
          </p:nvPr>
        </p:nvSpPr>
        <p:spPr/>
        <p:txBody>
          <a:bodyPr/>
          <a:lstStyle/>
          <a:p>
            <a:fld id="{979DA49F-50D0-9E45-B810-3CA58A8B240F}" type="datetimeFigureOut">
              <a:rPr lang="en-US" smtClean="0"/>
              <a:t>5/2/2024</a:t>
            </a:fld>
            <a:endParaRPr lang="en-US"/>
          </a:p>
        </p:txBody>
      </p:sp>
      <p:sp>
        <p:nvSpPr>
          <p:cNvPr id="8" name="Footer Placeholder 7">
            <a:extLst>
              <a:ext uri="{FF2B5EF4-FFF2-40B4-BE49-F238E27FC236}">
                <a16:creationId xmlns:a16="http://schemas.microsoft.com/office/drawing/2014/main" id="{0CC9BC1D-2BE6-F53B-531C-9E03EE184A9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3C02A68-CA7E-60DA-74F2-2925238B3EA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67163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25A8C-0261-47C5-F739-AEB2D0B4D20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D9B6BCD-4775-77EE-4629-8496A636D5B6}"/>
              </a:ext>
            </a:extLst>
          </p:cNvPr>
          <p:cNvSpPr>
            <a:spLocks noGrp="1"/>
          </p:cNvSpPr>
          <p:nvPr>
            <p:ph type="dt" sz="half" idx="10"/>
          </p:nvPr>
        </p:nvSpPr>
        <p:spPr/>
        <p:txBody>
          <a:bodyPr/>
          <a:lstStyle/>
          <a:p>
            <a:fld id="{979DA49F-50D0-9E45-B810-3CA58A8B240F}" type="datetimeFigureOut">
              <a:rPr lang="en-US" smtClean="0"/>
              <a:t>5/2/2024</a:t>
            </a:fld>
            <a:endParaRPr lang="en-US"/>
          </a:p>
        </p:txBody>
      </p:sp>
      <p:sp>
        <p:nvSpPr>
          <p:cNvPr id="4" name="Footer Placeholder 3">
            <a:extLst>
              <a:ext uri="{FF2B5EF4-FFF2-40B4-BE49-F238E27FC236}">
                <a16:creationId xmlns:a16="http://schemas.microsoft.com/office/drawing/2014/main" id="{4B85A719-B8D3-E8B6-6D87-7E722ECC24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68596A-0FD2-1FBB-BC7C-ABB26DC95283}"/>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51771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A027A7-94DE-409C-EA9D-6F1F956813D2}"/>
              </a:ext>
            </a:extLst>
          </p:cNvPr>
          <p:cNvSpPr>
            <a:spLocks noGrp="1"/>
          </p:cNvSpPr>
          <p:nvPr>
            <p:ph type="dt" sz="half" idx="10"/>
          </p:nvPr>
        </p:nvSpPr>
        <p:spPr/>
        <p:txBody>
          <a:bodyPr/>
          <a:lstStyle/>
          <a:p>
            <a:fld id="{979DA49F-50D0-9E45-B810-3CA58A8B240F}" type="datetimeFigureOut">
              <a:rPr lang="en-US" smtClean="0"/>
              <a:t>5/2/2024</a:t>
            </a:fld>
            <a:endParaRPr lang="en-US"/>
          </a:p>
        </p:txBody>
      </p:sp>
      <p:sp>
        <p:nvSpPr>
          <p:cNvPr id="3" name="Footer Placeholder 2">
            <a:extLst>
              <a:ext uri="{FF2B5EF4-FFF2-40B4-BE49-F238E27FC236}">
                <a16:creationId xmlns:a16="http://schemas.microsoft.com/office/drawing/2014/main" id="{0A3C1B7E-89B7-9F0A-20DB-AF28CC54BE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4D25EB-CAC8-966F-8A81-6CA99A11882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2534540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6CBEA-E377-FE49-C293-72E33AD58FB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100799FF-8B16-AEB4-94F1-73DA05C446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FD0A99B-CADC-9386-9B82-CE4CA60A7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0C03954-DF86-7EFB-6FAC-8EC0284CA224}"/>
              </a:ext>
            </a:extLst>
          </p:cNvPr>
          <p:cNvSpPr>
            <a:spLocks noGrp="1"/>
          </p:cNvSpPr>
          <p:nvPr>
            <p:ph type="dt" sz="half" idx="10"/>
          </p:nvPr>
        </p:nvSpPr>
        <p:spPr/>
        <p:txBody>
          <a:bodyPr/>
          <a:lstStyle/>
          <a:p>
            <a:fld id="{979DA49F-50D0-9E45-B810-3CA58A8B240F}" type="datetimeFigureOut">
              <a:rPr lang="en-US" smtClean="0"/>
              <a:t>5/2/2024</a:t>
            </a:fld>
            <a:endParaRPr lang="en-US"/>
          </a:p>
        </p:txBody>
      </p:sp>
      <p:sp>
        <p:nvSpPr>
          <p:cNvPr id="6" name="Footer Placeholder 5">
            <a:extLst>
              <a:ext uri="{FF2B5EF4-FFF2-40B4-BE49-F238E27FC236}">
                <a16:creationId xmlns:a16="http://schemas.microsoft.com/office/drawing/2014/main" id="{8E4C24EA-0942-D19E-C509-4541CB4CE4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8DE439-2FAA-3EE7-04E9-465A2F383068}"/>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738461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E4E24-3D25-2D5B-6E06-E281E715D43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42AFE5A-782D-4A96-A7B7-B8293FAB5B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49EFFD-9029-E3B9-B438-1B92C99358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A5BE3FF-6A87-5BCC-AD43-86D7393ED4FF}"/>
              </a:ext>
            </a:extLst>
          </p:cNvPr>
          <p:cNvSpPr>
            <a:spLocks noGrp="1"/>
          </p:cNvSpPr>
          <p:nvPr>
            <p:ph type="dt" sz="half" idx="10"/>
          </p:nvPr>
        </p:nvSpPr>
        <p:spPr/>
        <p:txBody>
          <a:bodyPr/>
          <a:lstStyle/>
          <a:p>
            <a:fld id="{979DA49F-50D0-9E45-B810-3CA58A8B240F}" type="datetimeFigureOut">
              <a:rPr lang="en-US" smtClean="0"/>
              <a:t>5/2/2024</a:t>
            </a:fld>
            <a:endParaRPr lang="en-US"/>
          </a:p>
        </p:txBody>
      </p:sp>
      <p:sp>
        <p:nvSpPr>
          <p:cNvPr id="6" name="Footer Placeholder 5">
            <a:extLst>
              <a:ext uri="{FF2B5EF4-FFF2-40B4-BE49-F238E27FC236}">
                <a16:creationId xmlns:a16="http://schemas.microsoft.com/office/drawing/2014/main" id="{7EC2833B-E68D-ED40-B502-774191C159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E3BDA7-C60D-33D6-95E3-4E42927AEAC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19863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D632DB-EC5F-1F9F-8942-5AB1CE4E4D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8145E91-5AE0-7AC2-5BE4-32AF01C845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1388312-C3E5-73F5-2CFD-A789D07CBB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9DA49F-50D0-9E45-B810-3CA58A8B240F}" type="datetimeFigureOut">
              <a:rPr lang="en-US" smtClean="0"/>
              <a:t>5/2/2024</a:t>
            </a:fld>
            <a:endParaRPr lang="en-US"/>
          </a:p>
        </p:txBody>
      </p:sp>
      <p:sp>
        <p:nvSpPr>
          <p:cNvPr id="5" name="Footer Placeholder 4">
            <a:extLst>
              <a:ext uri="{FF2B5EF4-FFF2-40B4-BE49-F238E27FC236}">
                <a16:creationId xmlns:a16="http://schemas.microsoft.com/office/drawing/2014/main" id="{22BB9D77-BCBF-C231-5228-6BC3DCDFEA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2D05C0-75E0-A7DD-6869-05E34C2C34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E73ACB-50D8-6B49-B158-1A84847CD905}" type="slidenum">
              <a:rPr lang="en-US" smtClean="0"/>
              <a:t>‹#›</a:t>
            </a:fld>
            <a:endParaRPr lang="en-US"/>
          </a:p>
        </p:txBody>
      </p:sp>
    </p:spTree>
    <p:extLst>
      <p:ext uri="{BB962C8B-B14F-4D97-AF65-F5344CB8AC3E}">
        <p14:creationId xmlns:p14="http://schemas.microsoft.com/office/powerpoint/2010/main" val="3049012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jpe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3.jpe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1.png"/><Relationship Id="rId3" Type="http://schemas.openxmlformats.org/officeDocument/2006/relationships/image" Target="../media/image5.jpeg"/><Relationship Id="rId7" Type="http://schemas.openxmlformats.org/officeDocument/2006/relationships/image" Target="../media/image15.png"/><Relationship Id="rId12"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7.png"/><Relationship Id="rId5" Type="http://schemas.openxmlformats.org/officeDocument/2006/relationships/image" Target="../media/image14.png"/><Relationship Id="rId15" Type="http://schemas.openxmlformats.org/officeDocument/2006/relationships/image" Target="../media/image13.jpeg"/><Relationship Id="rId10" Type="http://schemas.openxmlformats.org/officeDocument/2006/relationships/image" Target="../media/image16.png"/><Relationship Id="rId4" Type="http://schemas.openxmlformats.org/officeDocument/2006/relationships/image" Target="../media/image6.png"/><Relationship Id="rId9" Type="http://schemas.openxmlformats.org/officeDocument/2006/relationships/image" Target="../media/image9.png"/><Relationship Id="rId14"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16.png"/><Relationship Id="rId18" Type="http://schemas.openxmlformats.org/officeDocument/2006/relationships/image" Target="../media/image12.png"/><Relationship Id="rId3" Type="http://schemas.openxmlformats.org/officeDocument/2006/relationships/image" Target="../media/image5.jpeg"/><Relationship Id="rId7" Type="http://schemas.openxmlformats.org/officeDocument/2006/relationships/image" Target="../media/image18.png"/><Relationship Id="rId12" Type="http://schemas.openxmlformats.org/officeDocument/2006/relationships/image" Target="../media/image20.png"/><Relationship Id="rId17" Type="http://schemas.openxmlformats.org/officeDocument/2006/relationships/image" Target="../media/image11.png"/><Relationship Id="rId2" Type="http://schemas.openxmlformats.org/officeDocument/2006/relationships/notesSlide" Target="../notesSlides/notesSlide4.xml"/><Relationship Id="rId16"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9.png"/><Relationship Id="rId5" Type="http://schemas.openxmlformats.org/officeDocument/2006/relationships/image" Target="../media/image14.png"/><Relationship Id="rId15" Type="http://schemas.openxmlformats.org/officeDocument/2006/relationships/image" Target="../media/image17.png"/><Relationship Id="rId10" Type="http://schemas.openxmlformats.org/officeDocument/2006/relationships/image" Target="../media/image19.png"/><Relationship Id="rId19" Type="http://schemas.openxmlformats.org/officeDocument/2006/relationships/image" Target="../media/image13.jpeg"/><Relationship Id="rId4" Type="http://schemas.openxmlformats.org/officeDocument/2006/relationships/image" Target="../media/image6.png"/><Relationship Id="rId9" Type="http://schemas.openxmlformats.org/officeDocument/2006/relationships/image" Target="../media/image8.png"/><Relationship Id="rId14" Type="http://schemas.openxmlformats.org/officeDocument/2006/relationships/image" Target="../media/image21.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8A263A2-189D-EC4A-E90B-98F604A91CD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454"/>
            <a:ext cx="12192001" cy="6853344"/>
          </a:xfrm>
          <a:prstGeom prst="rect">
            <a:avLst/>
          </a:prstGeom>
        </p:spPr>
      </p:pic>
      <p:sp>
        <p:nvSpPr>
          <p:cNvPr id="3" name="Title 2">
            <a:extLst>
              <a:ext uri="{FF2B5EF4-FFF2-40B4-BE49-F238E27FC236}">
                <a16:creationId xmlns:a16="http://schemas.microsoft.com/office/drawing/2014/main" id="{E10625AC-537F-792B-C8CD-57FBEDF3145F}"/>
              </a:ext>
            </a:extLst>
          </p:cNvPr>
          <p:cNvSpPr txBox="1">
            <a:spLocks noGrp="1"/>
          </p:cNvSpPr>
          <p:nvPr>
            <p:ph type="title" idx="4294967295"/>
          </p:nvPr>
        </p:nvSpPr>
        <p:spPr>
          <a:xfrm>
            <a:off x="411947" y="386924"/>
            <a:ext cx="927392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HOW TO USE - NOTES FOR TEACHERS</a:t>
            </a:r>
          </a:p>
        </p:txBody>
      </p:sp>
      <p:sp>
        <p:nvSpPr>
          <p:cNvPr id="5" name="TextBox 4">
            <a:extLst>
              <a:ext uri="{FF2B5EF4-FFF2-40B4-BE49-F238E27FC236}">
                <a16:creationId xmlns:a16="http://schemas.microsoft.com/office/drawing/2014/main" id="{609CBFA2-EBFE-C4D6-9755-C34D8E85321B}"/>
              </a:ext>
            </a:extLst>
          </p:cNvPr>
          <p:cNvSpPr txBox="1"/>
          <p:nvPr/>
        </p:nvSpPr>
        <p:spPr>
          <a:xfrm>
            <a:off x="435697" y="912419"/>
            <a:ext cx="5391982" cy="492443"/>
          </a:xfrm>
          <a:prstGeom prst="rect">
            <a:avLst/>
          </a:prstGeom>
          <a:noFill/>
        </p:spPr>
        <p:txBody>
          <a:bodyPr wrap="square" rtlCol="0">
            <a:spAutoFit/>
          </a:bodyPr>
          <a:lstStyle/>
          <a:p>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These resources from Historic Royal Palaces are multi-purpose. </a:t>
            </a:r>
            <a:b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br>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They are ready for you to tweak and use in your lessons. </a:t>
            </a:r>
          </a:p>
        </p:txBody>
      </p:sp>
      <p:sp>
        <p:nvSpPr>
          <p:cNvPr id="18" name="TextBox 17">
            <a:extLst>
              <a:ext uri="{FF2B5EF4-FFF2-40B4-BE49-F238E27FC236}">
                <a16:creationId xmlns:a16="http://schemas.microsoft.com/office/drawing/2014/main" id="{8DA221DA-E890-DE09-5ECB-D2EBCADB2847}"/>
              </a:ext>
            </a:extLst>
          </p:cNvPr>
          <p:cNvSpPr txBox="1"/>
          <p:nvPr/>
        </p:nvSpPr>
        <p:spPr>
          <a:xfrm>
            <a:off x="381207" y="5609910"/>
            <a:ext cx="8399111" cy="846386"/>
          </a:xfrm>
          <a:prstGeom prst="rect">
            <a:avLst/>
          </a:prstGeom>
          <a:noFill/>
        </p:spPr>
        <p:txBody>
          <a:bodyPr wrap="square" rtlCol="0">
            <a:spAutoFit/>
          </a:bodyPr>
          <a:lstStyle/>
          <a:p>
            <a:pPr algn="l"/>
            <a:r>
              <a:rPr lang="en-GB" sz="1100" b="1">
                <a:solidFill>
                  <a:srgbClr val="38224F"/>
                </a:solidFill>
                <a:effectLst/>
                <a:latin typeface="Georgia" panose="02040502050405020303" pitchFamily="18" charset="0"/>
              </a:rPr>
              <a:t>Disclaimer and Use Terms</a:t>
            </a:r>
            <a:endParaRPr lang="en-GB" sz="1100" b="1">
              <a:solidFill>
                <a:srgbClr val="38224F"/>
              </a:solidFill>
              <a:effectLst/>
              <a:latin typeface="Calibri" panose="020F0502020204030204" pitchFamily="34" charset="0"/>
            </a:endParaRPr>
          </a:p>
          <a:p>
            <a:pPr algn="l"/>
            <a:r>
              <a:rPr lang="en-GB" sz="950" b="0">
                <a:solidFill>
                  <a:srgbClr val="242424"/>
                </a:solidFill>
                <a:effectLst/>
                <a:latin typeface="Georgia" panose="02040502050405020303" pitchFamily="18" charset="0"/>
              </a:rPr>
              <a:t>We are the owner or the licensee of all intellectual property rights in these resources which are protected by copyright laws and treaties around the world. All such rights are reserved. These resources, and the content included within them, may be used by you for educational purposes only. This means that you may download the resources and use or share them solely in educational environments (including for home school lessons) or as part of homework. You may not share the resources other than for the above purposes and you must not use the resources, or any part of them, for any commercial purpose.</a:t>
            </a:r>
            <a:endParaRPr lang="en-GB" sz="950" b="0">
              <a:solidFill>
                <a:srgbClr val="242424"/>
              </a:solidFill>
              <a:effectLst/>
              <a:latin typeface="Calibri" panose="020F0502020204030204" pitchFamily="34" charset="0"/>
            </a:endParaRPr>
          </a:p>
        </p:txBody>
      </p:sp>
      <p:grpSp>
        <p:nvGrpSpPr>
          <p:cNvPr id="15" name="Group 14">
            <a:extLst>
              <a:ext uri="{FF2B5EF4-FFF2-40B4-BE49-F238E27FC236}">
                <a16:creationId xmlns:a16="http://schemas.microsoft.com/office/drawing/2014/main" id="{1B030CDA-8544-B6F8-2F48-ADFAA946D918}"/>
              </a:ext>
              <a:ext uri="{C183D7F6-B498-43B3-948B-1728B52AA6E4}">
                <adec:decorative xmlns:adec="http://schemas.microsoft.com/office/drawing/2017/decorative" val="1"/>
              </a:ext>
            </a:extLst>
          </p:cNvPr>
          <p:cNvGrpSpPr/>
          <p:nvPr/>
        </p:nvGrpSpPr>
        <p:grpSpPr>
          <a:xfrm>
            <a:off x="1858502" y="2254528"/>
            <a:ext cx="2647509" cy="2320115"/>
            <a:chOff x="1858502" y="2254528"/>
            <a:chExt cx="2647509" cy="2320115"/>
          </a:xfrm>
        </p:grpSpPr>
        <p:sp>
          <p:nvSpPr>
            <p:cNvPr id="26" name="Rectangle 25">
              <a:extLst>
                <a:ext uri="{FF2B5EF4-FFF2-40B4-BE49-F238E27FC236}">
                  <a16:creationId xmlns:a16="http://schemas.microsoft.com/office/drawing/2014/main" id="{66BFD516-7DD9-BA02-5DEE-51A6692FBCAD}"/>
                </a:ext>
                <a:ext uri="{C183D7F6-B498-43B3-948B-1728B52AA6E4}">
                  <adec:decorative xmlns:adec="http://schemas.microsoft.com/office/drawing/2017/decorative" val="1"/>
                </a:ext>
              </a:extLst>
            </p:cNvPr>
            <p:cNvSpPr/>
            <p:nvPr/>
          </p:nvSpPr>
          <p:spPr>
            <a:xfrm>
              <a:off x="1858502" y="2254528"/>
              <a:ext cx="2647509" cy="2320115"/>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B76C42A-BD4C-FAE0-3B94-98B8841B6DC5}"/>
                </a:ext>
              </a:extLst>
            </p:cNvPr>
            <p:cNvSpPr txBox="1"/>
            <p:nvPr/>
          </p:nvSpPr>
          <p:spPr>
            <a:xfrm>
              <a:off x="2227880" y="3642028"/>
              <a:ext cx="1908753" cy="769441"/>
            </a:xfrm>
            <a:prstGeom prst="rect">
              <a:avLst/>
            </a:prstGeom>
            <a:noFill/>
          </p:spPr>
          <p:txBody>
            <a:bodyPr wrap="square" lIns="91440" tIns="45720" rIns="91440" bIns="45720" rtlCol="0" anchor="t">
              <a:spAutoFit/>
            </a:bodyPr>
            <a:lstStyle/>
            <a:p>
              <a:pPr algn="ctr" defTabSz="144000"/>
              <a:r>
                <a:rPr lang="en-GB" sz="1100">
                  <a:latin typeface="Georgia"/>
                  <a:ea typeface="Open Sans"/>
                  <a:cs typeface="Open Sans"/>
                </a:rPr>
                <a:t>For the best experience, download and open the </a:t>
              </a:r>
              <a:br>
                <a:rPr lang="en-GB" sz="1100">
                  <a:latin typeface="Georgia"/>
                  <a:ea typeface="Open Sans"/>
                  <a:cs typeface="Open Sans"/>
                </a:rPr>
              </a:br>
              <a:r>
                <a:rPr lang="en-GB" sz="1100">
                  <a:latin typeface="Georgia"/>
                  <a:ea typeface="Open Sans"/>
                  <a:cs typeface="Open Sans"/>
                </a:rPr>
                <a:t>file in the PowerPoint </a:t>
              </a:r>
              <a:br>
                <a:rPr lang="en-GB" sz="1100">
                  <a:latin typeface="Georgia"/>
                  <a:ea typeface="Open Sans"/>
                  <a:cs typeface="Open Sans"/>
                </a:rPr>
              </a:br>
              <a:r>
                <a:rPr lang="en-GB" sz="1100">
                  <a:latin typeface="Georgia"/>
                  <a:ea typeface="Open Sans"/>
                  <a:cs typeface="Open Sans"/>
                </a:rPr>
                <a:t>desktop app.</a:t>
              </a:r>
              <a:endParaRPr lang="en-US" sz="1100">
                <a:latin typeface="Georgia"/>
                <a:ea typeface="Open Sans"/>
                <a:cs typeface="Open Sans"/>
              </a:endParaRPr>
            </a:p>
          </p:txBody>
        </p:sp>
        <p:pic>
          <p:nvPicPr>
            <p:cNvPr id="2" name="Google Shape;107;p1">
              <a:extLst>
                <a:ext uri="{FF2B5EF4-FFF2-40B4-BE49-F238E27FC236}">
                  <a16:creationId xmlns:a16="http://schemas.microsoft.com/office/drawing/2014/main" id="{DF0CD452-9611-04F0-8896-B16EC605B50C}"/>
                </a:ext>
                <a:ext uri="{C183D7F6-B498-43B3-948B-1728B52AA6E4}">
                  <adec:decorative xmlns:adec="http://schemas.microsoft.com/office/drawing/2017/decorative" val="1"/>
                </a:ext>
              </a:extLst>
            </p:cNvPr>
            <p:cNvPicPr preferRelativeResize="0"/>
            <p:nvPr/>
          </p:nvPicPr>
          <p:blipFill>
            <a:blip r:embed="rId4" cstate="screen">
              <a:extLst>
                <a:ext uri="{28A0092B-C50C-407E-A947-70E740481C1C}">
                  <a14:useLocalDpi xmlns:a14="http://schemas.microsoft.com/office/drawing/2010/main"/>
                </a:ext>
              </a:extLst>
            </a:blip>
            <a:srcRect/>
            <a:stretch/>
          </p:blipFill>
          <p:spPr>
            <a:xfrm>
              <a:off x="2516934" y="2478525"/>
              <a:ext cx="1330644" cy="1120542"/>
            </a:xfrm>
            <a:prstGeom prst="rect">
              <a:avLst/>
            </a:prstGeom>
            <a:noFill/>
            <a:ln>
              <a:noFill/>
            </a:ln>
          </p:spPr>
        </p:pic>
      </p:grpSp>
      <p:grpSp>
        <p:nvGrpSpPr>
          <p:cNvPr id="16" name="Group 15">
            <a:extLst>
              <a:ext uri="{FF2B5EF4-FFF2-40B4-BE49-F238E27FC236}">
                <a16:creationId xmlns:a16="http://schemas.microsoft.com/office/drawing/2014/main" id="{5DFC80C1-ECEC-7739-E420-834DB1C12F75}"/>
              </a:ext>
              <a:ext uri="{C183D7F6-B498-43B3-948B-1728B52AA6E4}">
                <adec:decorative xmlns:adec="http://schemas.microsoft.com/office/drawing/2017/decorative" val="1"/>
              </a:ext>
            </a:extLst>
          </p:cNvPr>
          <p:cNvGrpSpPr/>
          <p:nvPr/>
        </p:nvGrpSpPr>
        <p:grpSpPr>
          <a:xfrm>
            <a:off x="4775984" y="2258995"/>
            <a:ext cx="2647509" cy="2311181"/>
            <a:chOff x="4775984" y="2258995"/>
            <a:chExt cx="2647509" cy="2311181"/>
          </a:xfrm>
        </p:grpSpPr>
        <p:sp>
          <p:nvSpPr>
            <p:cNvPr id="21" name="Rectangle 20">
              <a:extLst>
                <a:ext uri="{FF2B5EF4-FFF2-40B4-BE49-F238E27FC236}">
                  <a16:creationId xmlns:a16="http://schemas.microsoft.com/office/drawing/2014/main" id="{DEB4571F-E5D4-0B9D-2BFD-8FA223D5F6C3}"/>
                </a:ext>
                <a:ext uri="{C183D7F6-B498-43B3-948B-1728B52AA6E4}">
                  <adec:decorative xmlns:adec="http://schemas.microsoft.com/office/drawing/2017/decorative" val="1"/>
                </a:ext>
              </a:extLst>
            </p:cNvPr>
            <p:cNvSpPr/>
            <p:nvPr/>
          </p:nvSpPr>
          <p:spPr>
            <a:xfrm>
              <a:off x="4775984" y="2258995"/>
              <a:ext cx="2647509" cy="2311181"/>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48A26CE-46FB-34B1-FC5B-67C76652301D}"/>
                </a:ext>
              </a:extLst>
            </p:cNvPr>
            <p:cNvSpPr txBox="1"/>
            <p:nvPr/>
          </p:nvSpPr>
          <p:spPr>
            <a:xfrm>
              <a:off x="5145362" y="3646495"/>
              <a:ext cx="1908753" cy="769441"/>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Answers are found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under the slide. Click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on the notes symbol at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the bottom of the screen.</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9" name="Google Shape;107;p1">
              <a:extLst>
                <a:ext uri="{FF2B5EF4-FFF2-40B4-BE49-F238E27FC236}">
                  <a16:creationId xmlns:a16="http://schemas.microsoft.com/office/drawing/2014/main" id="{03F38FAA-ADD4-D0C2-8831-5A848DE5E66B}"/>
                </a:ext>
                <a:ext uri="{C183D7F6-B498-43B3-948B-1728B52AA6E4}">
                  <adec:decorative xmlns:adec="http://schemas.microsoft.com/office/drawing/2017/decorative" val="1"/>
                </a:ext>
              </a:extLst>
            </p:cNvPr>
            <p:cNvPicPr preferRelativeResize="0">
              <a:picLocks noChangeAspect="1"/>
            </p:cNvPicPr>
            <p:nvPr/>
          </p:nvPicPr>
          <p:blipFill>
            <a:blip r:embed="rId5" cstate="screen">
              <a:extLst>
                <a:ext uri="{28A0092B-C50C-407E-A947-70E740481C1C}">
                  <a14:useLocalDpi xmlns:a14="http://schemas.microsoft.com/office/drawing/2010/main"/>
                </a:ext>
              </a:extLst>
            </a:blip>
            <a:srcRect/>
            <a:stretch/>
          </p:blipFill>
          <p:spPr>
            <a:xfrm>
              <a:off x="5178464" y="2518506"/>
              <a:ext cx="1656267" cy="1049515"/>
            </a:xfrm>
            <a:prstGeom prst="rect">
              <a:avLst/>
            </a:prstGeom>
            <a:noFill/>
            <a:ln>
              <a:noFill/>
            </a:ln>
          </p:spPr>
        </p:pic>
      </p:grpSp>
      <p:grpSp>
        <p:nvGrpSpPr>
          <p:cNvPr id="17" name="Group 16">
            <a:extLst>
              <a:ext uri="{FF2B5EF4-FFF2-40B4-BE49-F238E27FC236}">
                <a16:creationId xmlns:a16="http://schemas.microsoft.com/office/drawing/2014/main" id="{51657291-23F0-8A26-5B73-5E73F2A17CEB}"/>
              </a:ext>
              <a:ext uri="{C183D7F6-B498-43B3-948B-1728B52AA6E4}">
                <adec:decorative xmlns:adec="http://schemas.microsoft.com/office/drawing/2017/decorative" val="1"/>
              </a:ext>
            </a:extLst>
          </p:cNvPr>
          <p:cNvGrpSpPr/>
          <p:nvPr/>
        </p:nvGrpSpPr>
        <p:grpSpPr>
          <a:xfrm>
            <a:off x="7693466" y="2258995"/>
            <a:ext cx="2647509" cy="2311180"/>
            <a:chOff x="7693466" y="2258995"/>
            <a:chExt cx="2647509" cy="2311180"/>
          </a:xfrm>
        </p:grpSpPr>
        <p:sp>
          <p:nvSpPr>
            <p:cNvPr id="11" name="Rectangle 10">
              <a:extLst>
                <a:ext uri="{FF2B5EF4-FFF2-40B4-BE49-F238E27FC236}">
                  <a16:creationId xmlns:a16="http://schemas.microsoft.com/office/drawing/2014/main" id="{E59036A5-DB4B-C88C-B256-C975B00BEEA9}"/>
                </a:ext>
                <a:ext uri="{C183D7F6-B498-43B3-948B-1728B52AA6E4}">
                  <adec:decorative xmlns:adec="http://schemas.microsoft.com/office/drawing/2017/decorative" val="1"/>
                </a:ext>
              </a:extLst>
            </p:cNvPr>
            <p:cNvSpPr/>
            <p:nvPr/>
          </p:nvSpPr>
          <p:spPr>
            <a:xfrm>
              <a:off x="7693466" y="2258995"/>
              <a:ext cx="2647509" cy="2311180"/>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7E7A237-14F3-6B91-E4C5-77D05967BE45}"/>
                </a:ext>
              </a:extLst>
            </p:cNvPr>
            <p:cNvSpPr txBox="1"/>
            <p:nvPr/>
          </p:nvSpPr>
          <p:spPr>
            <a:xfrm>
              <a:off x="8206111" y="3732720"/>
              <a:ext cx="1622218" cy="600164"/>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Delete text and images to make your own worksheets.</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10" name="Google Shape;107;p1">
              <a:extLst>
                <a:ext uri="{FF2B5EF4-FFF2-40B4-BE49-F238E27FC236}">
                  <a16:creationId xmlns:a16="http://schemas.microsoft.com/office/drawing/2014/main" id="{9EC4FE7C-330E-9B9B-B028-8626D2B708CC}"/>
                </a:ext>
                <a:ext uri="{C183D7F6-B498-43B3-948B-1728B52AA6E4}">
                  <adec:decorative xmlns:adec="http://schemas.microsoft.com/office/drawing/2017/decorative" val="1"/>
                </a:ext>
              </a:extLst>
            </p:cNvPr>
            <p:cNvPicPr preferRelativeResize="0">
              <a:picLocks noChangeAspect="1"/>
            </p:cNvPicPr>
            <p:nvPr/>
          </p:nvPicPr>
          <p:blipFill>
            <a:blip r:embed="rId6" cstate="screen">
              <a:extLst>
                <a:ext uri="{28A0092B-C50C-407E-A947-70E740481C1C}">
                  <a14:useLocalDpi xmlns:a14="http://schemas.microsoft.com/office/drawing/2010/main"/>
                </a:ext>
              </a:extLst>
            </a:blip>
            <a:srcRect/>
            <a:stretch/>
          </p:blipFill>
          <p:spPr>
            <a:xfrm>
              <a:off x="8123924" y="2406069"/>
              <a:ext cx="1786593" cy="1277563"/>
            </a:xfrm>
            <a:prstGeom prst="rect">
              <a:avLst/>
            </a:prstGeom>
            <a:noFill/>
            <a:ln>
              <a:noFill/>
            </a:ln>
          </p:spPr>
        </p:pic>
      </p:grpSp>
    </p:spTree>
    <p:extLst>
      <p:ext uri="{BB962C8B-B14F-4D97-AF65-F5344CB8AC3E}">
        <p14:creationId xmlns:p14="http://schemas.microsoft.com/office/powerpoint/2010/main" val="4032837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2064" y="0"/>
            <a:ext cx="12192000" cy="6858000"/>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noGrp="1"/>
          </p:cNvSpPr>
          <p:nvPr>
            <p:ph type="title" idx="4294967295"/>
          </p:nvPr>
        </p:nvSpPr>
        <p:spPr>
          <a:xfrm>
            <a:off x="380552" y="23702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TOWER OF LONDON TIMELINE</a:t>
            </a:r>
          </a:p>
        </p:txBody>
      </p:sp>
      <p:sp>
        <p:nvSpPr>
          <p:cNvPr id="14" name="TextBox 13">
            <a:extLst>
              <a:ext uri="{FF2B5EF4-FFF2-40B4-BE49-F238E27FC236}">
                <a16:creationId xmlns:a16="http://schemas.microsoft.com/office/drawing/2014/main" id="{5D04D2EE-4F87-6961-60AE-31BA684527BA}"/>
              </a:ext>
              <a:ext uri="{C183D7F6-B498-43B3-948B-1728B52AA6E4}">
                <adec:decorative xmlns:adec="http://schemas.microsoft.com/office/drawing/2017/decorative" val="0"/>
              </a:ext>
            </a:extLst>
          </p:cNvPr>
          <p:cNvSpPr txBox="1"/>
          <p:nvPr/>
        </p:nvSpPr>
        <p:spPr>
          <a:xfrm>
            <a:off x="745764" y="2104085"/>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c.1070s</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3" name="Picture 12" descr="A brick or stone wall being laid.">
            <a:extLst>
              <a:ext uri="{FF2B5EF4-FFF2-40B4-BE49-F238E27FC236}">
                <a16:creationId xmlns:a16="http://schemas.microsoft.com/office/drawing/2014/main" id="{237CF4E1-ECA8-3ACD-1079-112AF52C43B5}"/>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29532" y="999470"/>
            <a:ext cx="1386966" cy="977546"/>
          </a:xfrm>
          <a:prstGeom prst="rect">
            <a:avLst/>
          </a:prstGeom>
        </p:spPr>
      </p:pic>
      <p:sp>
        <p:nvSpPr>
          <p:cNvPr id="15" name="TextBox 14">
            <a:extLst>
              <a:ext uri="{FF2B5EF4-FFF2-40B4-BE49-F238E27FC236}">
                <a16:creationId xmlns:a16="http://schemas.microsoft.com/office/drawing/2014/main" id="{36B745D2-3676-2E8D-F493-8575AA2340A8}"/>
              </a:ext>
              <a:ext uri="{C183D7F6-B498-43B3-948B-1728B52AA6E4}">
                <adec:decorative xmlns:adec="http://schemas.microsoft.com/office/drawing/2017/decorative" val="0"/>
              </a:ext>
            </a:extLst>
          </p:cNvPr>
          <p:cNvSpPr txBox="1"/>
          <p:nvPr/>
        </p:nvSpPr>
        <p:spPr>
          <a:xfrm>
            <a:off x="530998" y="2333413"/>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White Tower building begins</a:t>
            </a:r>
            <a:endParaRPr lang="en-GB" sz="1100" dirty="0">
              <a:effectLst/>
              <a:latin typeface="Georgia" panose="02040502050405020303" pitchFamily="18" charset="0"/>
            </a:endParaRPr>
          </a:p>
        </p:txBody>
      </p:sp>
      <p:sp>
        <p:nvSpPr>
          <p:cNvPr id="16" name="TextBox 15">
            <a:extLst>
              <a:ext uri="{FF2B5EF4-FFF2-40B4-BE49-F238E27FC236}">
                <a16:creationId xmlns:a16="http://schemas.microsoft.com/office/drawing/2014/main" id="{C8567E98-80CA-7CBF-2BCB-2B112833F6F1}"/>
              </a:ext>
              <a:ext uri="{C183D7F6-B498-43B3-948B-1728B52AA6E4}">
                <adec:decorative xmlns:adec="http://schemas.microsoft.com/office/drawing/2017/decorative" val="0"/>
              </a:ext>
            </a:extLst>
          </p:cNvPr>
          <p:cNvSpPr txBox="1"/>
          <p:nvPr/>
        </p:nvSpPr>
        <p:spPr>
          <a:xfrm>
            <a:off x="2200260" y="2107096"/>
            <a:ext cx="1274919"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1270s</a:t>
            </a:r>
          </a:p>
        </p:txBody>
      </p:sp>
      <p:pic>
        <p:nvPicPr>
          <p:cNvPr id="63" name="Picture 62" descr="A wooden gate sitting over a water channel giving boats or water craft access into the Tower of London via the River Thames.">
            <a:extLst>
              <a:ext uri="{FF2B5EF4-FFF2-40B4-BE49-F238E27FC236}">
                <a16:creationId xmlns:a16="http://schemas.microsoft.com/office/drawing/2014/main" id="{34BD0057-BED4-1F35-0AEC-ABD517DE1A02}"/>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000929" y="761059"/>
            <a:ext cx="1561355" cy="1471343"/>
          </a:xfrm>
          <a:prstGeom prst="rect">
            <a:avLst/>
          </a:prstGeom>
        </p:spPr>
      </p:pic>
      <p:sp>
        <p:nvSpPr>
          <p:cNvPr id="17" name="TextBox 16">
            <a:extLst>
              <a:ext uri="{FF2B5EF4-FFF2-40B4-BE49-F238E27FC236}">
                <a16:creationId xmlns:a16="http://schemas.microsoft.com/office/drawing/2014/main" id="{5BB5F5CE-B11B-FDC1-8F30-B27BEA290954}"/>
              </a:ext>
              <a:ext uri="{C183D7F6-B498-43B3-948B-1728B52AA6E4}">
                <adec:decorative xmlns:adec="http://schemas.microsoft.com/office/drawing/2017/decorative" val="0"/>
              </a:ext>
            </a:extLst>
          </p:cNvPr>
          <p:cNvSpPr txBox="1"/>
          <p:nvPr/>
        </p:nvSpPr>
        <p:spPr>
          <a:xfrm>
            <a:off x="2014541" y="2336424"/>
            <a:ext cx="1574750"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Water Gate (Traitor’s Gate) is built</a:t>
            </a:r>
          </a:p>
        </p:txBody>
      </p:sp>
      <p:sp>
        <p:nvSpPr>
          <p:cNvPr id="32" name="TextBox 31">
            <a:extLst>
              <a:ext uri="{FF2B5EF4-FFF2-40B4-BE49-F238E27FC236}">
                <a16:creationId xmlns:a16="http://schemas.microsoft.com/office/drawing/2014/main" id="{88125044-086E-EAE1-1F83-1142F776C2EA}"/>
              </a:ext>
              <a:ext uri="{C183D7F6-B498-43B3-948B-1728B52AA6E4}">
                <adec:decorative xmlns:adec="http://schemas.microsoft.com/office/drawing/2017/decorative" val="0"/>
              </a:ext>
            </a:extLst>
          </p:cNvPr>
          <p:cNvSpPr txBox="1"/>
          <p:nvPr/>
        </p:nvSpPr>
        <p:spPr>
          <a:xfrm>
            <a:off x="4623976" y="4122851"/>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1485</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9" name="Picture 8" descr="An outline of a Yeoman Warder or 'Beefeater'">
            <a:extLst>
              <a:ext uri="{FF2B5EF4-FFF2-40B4-BE49-F238E27FC236}">
                <a16:creationId xmlns:a16="http://schemas.microsoft.com/office/drawing/2014/main" id="{711F8E43-4630-F9D9-58B2-4B0817140087}"/>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4743181" y="4695839"/>
            <a:ext cx="912331" cy="1538198"/>
          </a:xfrm>
          <a:prstGeom prst="rect">
            <a:avLst/>
          </a:prstGeom>
        </p:spPr>
      </p:pic>
      <p:sp>
        <p:nvSpPr>
          <p:cNvPr id="33" name="TextBox 32">
            <a:extLst>
              <a:ext uri="{FF2B5EF4-FFF2-40B4-BE49-F238E27FC236}">
                <a16:creationId xmlns:a16="http://schemas.microsoft.com/office/drawing/2014/main" id="{9CA6A1DC-10DD-154A-43A4-4694C27D4054}"/>
              </a:ext>
              <a:ext uri="{C183D7F6-B498-43B3-948B-1728B52AA6E4}">
                <adec:decorative xmlns:adec="http://schemas.microsoft.com/office/drawing/2017/decorative" val="0"/>
              </a:ext>
            </a:extLst>
          </p:cNvPr>
          <p:cNvSpPr txBox="1"/>
          <p:nvPr/>
        </p:nvSpPr>
        <p:spPr>
          <a:xfrm>
            <a:off x="4409210" y="4352179"/>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First Yeoman of the Guard or ‘Beefeaters’</a:t>
            </a:r>
            <a:endParaRPr lang="en-GB" sz="1100" dirty="0">
              <a:effectLst/>
              <a:latin typeface="Georgia" panose="02040502050405020303" pitchFamily="18" charset="0"/>
            </a:endParaRPr>
          </a:p>
        </p:txBody>
      </p:sp>
      <p:sp>
        <p:nvSpPr>
          <p:cNvPr id="34" name="TextBox 33">
            <a:extLst>
              <a:ext uri="{FF2B5EF4-FFF2-40B4-BE49-F238E27FC236}">
                <a16:creationId xmlns:a16="http://schemas.microsoft.com/office/drawing/2014/main" id="{3BD80995-F154-E7E7-C5DF-623A38525CC4}"/>
              </a:ext>
              <a:ext uri="{C183D7F6-B498-43B3-948B-1728B52AA6E4}">
                <adec:decorative xmlns:adec="http://schemas.microsoft.com/office/drawing/2017/decorative" val="0"/>
              </a:ext>
            </a:extLst>
          </p:cNvPr>
          <p:cNvSpPr txBox="1"/>
          <p:nvPr/>
        </p:nvSpPr>
        <p:spPr>
          <a:xfrm>
            <a:off x="6182003" y="4122851"/>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1554</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 name="Picture 5" descr="A large axe and chopping block used for beheadings by the executioner at the Tower of London">
            <a:extLst>
              <a:ext uri="{FF2B5EF4-FFF2-40B4-BE49-F238E27FC236}">
                <a16:creationId xmlns:a16="http://schemas.microsoft.com/office/drawing/2014/main" id="{2C042B73-CCFF-364B-9A83-069BFFDC8862}"/>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6128064" y="4505078"/>
            <a:ext cx="1140750" cy="1606198"/>
          </a:xfrm>
          <a:prstGeom prst="rect">
            <a:avLst/>
          </a:prstGeom>
        </p:spPr>
      </p:pic>
      <p:sp>
        <p:nvSpPr>
          <p:cNvPr id="35" name="TextBox 34">
            <a:extLst>
              <a:ext uri="{FF2B5EF4-FFF2-40B4-BE49-F238E27FC236}">
                <a16:creationId xmlns:a16="http://schemas.microsoft.com/office/drawing/2014/main" id="{25A1669E-ADD4-002A-5859-D5F30B5E0547}"/>
              </a:ext>
              <a:ext uri="{C183D7F6-B498-43B3-948B-1728B52AA6E4}">
                <adec:decorative xmlns:adec="http://schemas.microsoft.com/office/drawing/2017/decorative" val="0"/>
              </a:ext>
            </a:extLst>
          </p:cNvPr>
          <p:cNvSpPr txBox="1"/>
          <p:nvPr/>
        </p:nvSpPr>
        <p:spPr>
          <a:xfrm>
            <a:off x="5967237" y="4352179"/>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Lady Jane Grey executed</a:t>
            </a:r>
            <a:endParaRPr lang="en-GB" sz="1100" dirty="0">
              <a:effectLst/>
              <a:latin typeface="Georgia" panose="02040502050405020303" pitchFamily="18" charset="0"/>
            </a:endParaRPr>
          </a:p>
        </p:txBody>
      </p:sp>
      <p:sp>
        <p:nvSpPr>
          <p:cNvPr id="26" name="TextBox 25">
            <a:extLst>
              <a:ext uri="{FF2B5EF4-FFF2-40B4-BE49-F238E27FC236}">
                <a16:creationId xmlns:a16="http://schemas.microsoft.com/office/drawing/2014/main" id="{4E9D09A4-852B-E295-D66E-66F4BB8112F8}"/>
              </a:ext>
              <a:ext uri="{C183D7F6-B498-43B3-948B-1728B52AA6E4}">
                <adec:decorative xmlns:adec="http://schemas.microsoft.com/office/drawing/2017/decorative" val="0"/>
              </a:ext>
            </a:extLst>
          </p:cNvPr>
          <p:cNvSpPr txBox="1"/>
          <p:nvPr/>
        </p:nvSpPr>
        <p:spPr>
          <a:xfrm>
            <a:off x="10062043" y="2105301"/>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1939-1945</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8" name="Picture 47" descr="A vegetable patch, rake and hoe next to a stone wall">
            <a:extLst>
              <a:ext uri="{FF2B5EF4-FFF2-40B4-BE49-F238E27FC236}">
                <a16:creationId xmlns:a16="http://schemas.microsoft.com/office/drawing/2014/main" id="{5D55169F-EB4C-20EF-F547-8FC9F28B2B33}"/>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9965357" y="807739"/>
            <a:ext cx="1205169" cy="1208332"/>
          </a:xfrm>
          <a:prstGeom prst="rect">
            <a:avLst/>
          </a:prstGeom>
        </p:spPr>
      </p:pic>
      <p:sp>
        <p:nvSpPr>
          <p:cNvPr id="27" name="TextBox 26">
            <a:extLst>
              <a:ext uri="{FF2B5EF4-FFF2-40B4-BE49-F238E27FC236}">
                <a16:creationId xmlns:a16="http://schemas.microsoft.com/office/drawing/2014/main" id="{F07EB55F-7C81-3C60-78D5-B87FAA076C13}"/>
              </a:ext>
              <a:ext uri="{C183D7F6-B498-43B3-948B-1728B52AA6E4}">
                <adec:decorative xmlns:adec="http://schemas.microsoft.com/office/drawing/2017/decorative" val="0"/>
              </a:ext>
            </a:extLst>
          </p:cNvPr>
          <p:cNvSpPr txBox="1"/>
          <p:nvPr/>
        </p:nvSpPr>
        <p:spPr>
          <a:xfrm>
            <a:off x="9847277" y="2334629"/>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WWII – the moat is used to grow vegetables</a:t>
            </a: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51" name="Picture 50">
            <a:extLst>
              <a:ext uri="{FF2B5EF4-FFF2-40B4-BE49-F238E27FC236}">
                <a16:creationId xmlns:a16="http://schemas.microsoft.com/office/drawing/2014/main" id="{3AEA4A09-6F29-78C8-D78B-3791311D6841}"/>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a:off x="2302469" y="2815539"/>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5" name="Picture 54">
            <a:extLst>
              <a:ext uri="{FF2B5EF4-FFF2-40B4-BE49-F238E27FC236}">
                <a16:creationId xmlns:a16="http://schemas.microsoft.com/office/drawing/2014/main" id="{71E33940-4FB5-0DA3-6285-2AE8FC18F9E3}"/>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a:off x="10068912" y="2819902"/>
            <a:ext cx="1072056" cy="721277"/>
          </a:xfrm>
          <a:prstGeom prst="rect">
            <a:avLst/>
          </a:prstGeom>
        </p:spPr>
      </p:pic>
      <p:pic>
        <p:nvPicPr>
          <p:cNvPr id="56" name="Picture 55">
            <a:extLst>
              <a:ext uri="{FF2B5EF4-FFF2-40B4-BE49-F238E27FC236}">
                <a16:creationId xmlns:a16="http://schemas.microsoft.com/office/drawing/2014/main" id="{D3D3DD81-05AC-3CCF-1FE4-537E4DD6C821}"/>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rot="10800000">
            <a:off x="6183915" y="3541673"/>
            <a:ext cx="1072056" cy="721277"/>
          </a:xfrm>
          <a:prstGeom prst="rect">
            <a:avLst/>
          </a:prstGeom>
        </p:spPr>
      </p:pic>
      <p:pic>
        <p:nvPicPr>
          <p:cNvPr id="57" name="Picture 56">
            <a:extLst>
              <a:ext uri="{FF2B5EF4-FFF2-40B4-BE49-F238E27FC236}">
                <a16:creationId xmlns:a16="http://schemas.microsoft.com/office/drawing/2014/main" id="{D75BE5E9-1EF7-D685-4065-1B4523D9D832}"/>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rot="10800000">
            <a:off x="4632757" y="3537309"/>
            <a:ext cx="1072056" cy="721277"/>
          </a:xfrm>
          <a:prstGeom prst="rect">
            <a:avLst/>
          </a:prstGeom>
        </p:spPr>
      </p:pic>
      <p:pic>
        <p:nvPicPr>
          <p:cNvPr id="2" name="Picture 1">
            <a:extLst>
              <a:ext uri="{FF2B5EF4-FFF2-40B4-BE49-F238E27FC236}">
                <a16:creationId xmlns:a16="http://schemas.microsoft.com/office/drawing/2014/main" id="{3C2740AD-5225-2C65-4FFF-7670A3DCE49B}"/>
              </a:ext>
              <a:ext uri="{C183D7F6-B498-43B3-948B-1728B52AA6E4}">
                <adec:decorative xmlns:adec="http://schemas.microsoft.com/office/drawing/2017/decorative" val="1"/>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9946170" y="6220199"/>
            <a:ext cx="1409461" cy="637801"/>
          </a:xfrm>
          <a:prstGeom prst="rect">
            <a:avLst/>
          </a:prstGeom>
        </p:spPr>
      </p:pic>
    </p:spTree>
    <p:extLst>
      <p:ext uri="{BB962C8B-B14F-4D97-AF65-F5344CB8AC3E}">
        <p14:creationId xmlns:p14="http://schemas.microsoft.com/office/powerpoint/2010/main" val="265037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2064" y="0"/>
            <a:ext cx="12192000" cy="6858000"/>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p:cNvSpPr>
          <p:nvPr/>
        </p:nvSpPr>
        <p:spPr>
          <a:xfrm>
            <a:off x="380552" y="23702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TOWER OF LONDON TIMELINE</a:t>
            </a:r>
            <a:endPar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14" name="TextBox 13">
            <a:extLst>
              <a:ext uri="{FF2B5EF4-FFF2-40B4-BE49-F238E27FC236}">
                <a16:creationId xmlns:a16="http://schemas.microsoft.com/office/drawing/2014/main" id="{5D04D2EE-4F87-6961-60AE-31BA684527BA}"/>
              </a:ext>
              <a:ext uri="{C183D7F6-B498-43B3-948B-1728B52AA6E4}">
                <adec:decorative xmlns:adec="http://schemas.microsoft.com/office/drawing/2017/decorative" val="0"/>
              </a:ext>
            </a:extLst>
          </p:cNvPr>
          <p:cNvSpPr txBox="1"/>
          <p:nvPr/>
        </p:nvSpPr>
        <p:spPr>
          <a:xfrm>
            <a:off x="745764" y="2104085"/>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c.1070s</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3" name="Picture 12" descr="A brick or stone wall being laid.">
            <a:extLst>
              <a:ext uri="{FF2B5EF4-FFF2-40B4-BE49-F238E27FC236}">
                <a16:creationId xmlns:a16="http://schemas.microsoft.com/office/drawing/2014/main" id="{237CF4E1-ECA8-3ACD-1079-112AF52C43B5}"/>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29532" y="999470"/>
            <a:ext cx="1386966" cy="977546"/>
          </a:xfrm>
          <a:prstGeom prst="rect">
            <a:avLst/>
          </a:prstGeom>
        </p:spPr>
      </p:pic>
      <p:sp>
        <p:nvSpPr>
          <p:cNvPr id="15" name="TextBox 14">
            <a:extLst>
              <a:ext uri="{FF2B5EF4-FFF2-40B4-BE49-F238E27FC236}">
                <a16:creationId xmlns:a16="http://schemas.microsoft.com/office/drawing/2014/main" id="{36B745D2-3676-2E8D-F493-8575AA2340A8}"/>
              </a:ext>
              <a:ext uri="{C183D7F6-B498-43B3-948B-1728B52AA6E4}">
                <adec:decorative xmlns:adec="http://schemas.microsoft.com/office/drawing/2017/decorative" val="0"/>
              </a:ext>
            </a:extLst>
          </p:cNvPr>
          <p:cNvSpPr txBox="1"/>
          <p:nvPr/>
        </p:nvSpPr>
        <p:spPr>
          <a:xfrm>
            <a:off x="530998" y="2333413"/>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White Tower building begins</a:t>
            </a:r>
            <a:endParaRPr lang="en-GB" sz="1100" dirty="0">
              <a:effectLst/>
              <a:latin typeface="Georgia" panose="02040502050405020303" pitchFamily="18" charset="0"/>
            </a:endParaRPr>
          </a:p>
        </p:txBody>
      </p:sp>
      <p:sp>
        <p:nvSpPr>
          <p:cNvPr id="28" name="TextBox 27">
            <a:extLst>
              <a:ext uri="{FF2B5EF4-FFF2-40B4-BE49-F238E27FC236}">
                <a16:creationId xmlns:a16="http://schemas.microsoft.com/office/drawing/2014/main" id="{D379CD59-AAA5-8EBA-2E24-89C106D40F79}"/>
              </a:ext>
              <a:ext uri="{C183D7F6-B498-43B3-948B-1728B52AA6E4}">
                <adec:decorative xmlns:adec="http://schemas.microsoft.com/office/drawing/2017/decorative" val="0"/>
              </a:ext>
            </a:extLst>
          </p:cNvPr>
          <p:cNvSpPr txBox="1"/>
          <p:nvPr/>
        </p:nvSpPr>
        <p:spPr>
          <a:xfrm>
            <a:off x="1517578" y="4123122"/>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1252</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2" name="Picture 11" descr="A polar bear">
            <a:extLst>
              <a:ext uri="{FF2B5EF4-FFF2-40B4-BE49-F238E27FC236}">
                <a16:creationId xmlns:a16="http://schemas.microsoft.com/office/drawing/2014/main" id="{EAFD9A78-6B38-7700-4A23-BF4C2C70134C}"/>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086576" y="4936773"/>
            <a:ext cx="1731120" cy="1293478"/>
          </a:xfrm>
          <a:prstGeom prst="rect">
            <a:avLst/>
          </a:prstGeom>
        </p:spPr>
      </p:pic>
      <p:sp>
        <p:nvSpPr>
          <p:cNvPr id="29" name="TextBox 28">
            <a:extLst>
              <a:ext uri="{FF2B5EF4-FFF2-40B4-BE49-F238E27FC236}">
                <a16:creationId xmlns:a16="http://schemas.microsoft.com/office/drawing/2014/main" id="{30B5D681-40FB-70F0-291A-507A501CF71F}"/>
              </a:ext>
              <a:ext uri="{C183D7F6-B498-43B3-948B-1728B52AA6E4}">
                <adec:decorative xmlns:adec="http://schemas.microsoft.com/office/drawing/2017/decorative" val="0"/>
              </a:ext>
            </a:extLst>
          </p:cNvPr>
          <p:cNvSpPr txBox="1"/>
          <p:nvPr/>
        </p:nvSpPr>
        <p:spPr>
          <a:xfrm>
            <a:off x="1302812" y="4352450"/>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A polar bear lives at the Tower as part of the menagerie</a:t>
            </a:r>
            <a:endParaRPr lang="en-GB" sz="1100" dirty="0">
              <a:effectLst/>
              <a:latin typeface="Georgia" panose="02040502050405020303" pitchFamily="18" charset="0"/>
            </a:endParaRPr>
          </a:p>
        </p:txBody>
      </p:sp>
      <p:sp>
        <p:nvSpPr>
          <p:cNvPr id="16" name="TextBox 15">
            <a:extLst>
              <a:ext uri="{FF2B5EF4-FFF2-40B4-BE49-F238E27FC236}">
                <a16:creationId xmlns:a16="http://schemas.microsoft.com/office/drawing/2014/main" id="{C8567E98-80CA-7CBF-2BCB-2B112833F6F1}"/>
              </a:ext>
              <a:ext uri="{C183D7F6-B498-43B3-948B-1728B52AA6E4}">
                <adec:decorative xmlns:adec="http://schemas.microsoft.com/office/drawing/2017/decorative" val="0"/>
              </a:ext>
            </a:extLst>
          </p:cNvPr>
          <p:cNvSpPr txBox="1"/>
          <p:nvPr/>
        </p:nvSpPr>
        <p:spPr>
          <a:xfrm>
            <a:off x="2200260" y="2107096"/>
            <a:ext cx="1274919"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1270s</a:t>
            </a:r>
          </a:p>
        </p:txBody>
      </p:sp>
      <p:pic>
        <p:nvPicPr>
          <p:cNvPr id="63" name="Picture 62" descr="A wooden gate sitting over a water channel giving boats or water craft access into the Tower of London via the River Thames.">
            <a:extLst>
              <a:ext uri="{FF2B5EF4-FFF2-40B4-BE49-F238E27FC236}">
                <a16:creationId xmlns:a16="http://schemas.microsoft.com/office/drawing/2014/main" id="{34BD0057-BED4-1F35-0AEC-ABD517DE1A02}"/>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000929" y="761059"/>
            <a:ext cx="1561355" cy="1471343"/>
          </a:xfrm>
          <a:prstGeom prst="rect">
            <a:avLst/>
          </a:prstGeom>
        </p:spPr>
      </p:pic>
      <p:sp>
        <p:nvSpPr>
          <p:cNvPr id="17" name="TextBox 16">
            <a:extLst>
              <a:ext uri="{FF2B5EF4-FFF2-40B4-BE49-F238E27FC236}">
                <a16:creationId xmlns:a16="http://schemas.microsoft.com/office/drawing/2014/main" id="{5BB5F5CE-B11B-FDC1-8F30-B27BEA290954}"/>
              </a:ext>
              <a:ext uri="{C183D7F6-B498-43B3-948B-1728B52AA6E4}">
                <adec:decorative xmlns:adec="http://schemas.microsoft.com/office/drawing/2017/decorative" val="0"/>
              </a:ext>
            </a:extLst>
          </p:cNvPr>
          <p:cNvSpPr txBox="1"/>
          <p:nvPr/>
        </p:nvSpPr>
        <p:spPr>
          <a:xfrm>
            <a:off x="2014541" y="2336424"/>
            <a:ext cx="1574750"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Water Gate (Traitor’s Gate) is built</a:t>
            </a:r>
          </a:p>
        </p:txBody>
      </p:sp>
      <p:sp>
        <p:nvSpPr>
          <p:cNvPr id="18" name="TextBox 17">
            <a:extLst>
              <a:ext uri="{FF2B5EF4-FFF2-40B4-BE49-F238E27FC236}">
                <a16:creationId xmlns:a16="http://schemas.microsoft.com/office/drawing/2014/main" id="{2E832F82-4F8F-C845-0DB6-7550042ED464}"/>
              </a:ext>
              <a:ext uri="{C183D7F6-B498-43B3-948B-1728B52AA6E4}">
                <adec:decorative xmlns:adec="http://schemas.microsoft.com/office/drawing/2017/decorative" val="0"/>
              </a:ext>
            </a:extLst>
          </p:cNvPr>
          <p:cNvSpPr txBox="1"/>
          <p:nvPr/>
        </p:nvSpPr>
        <p:spPr>
          <a:xfrm>
            <a:off x="3852162" y="2105139"/>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1483</a:t>
            </a:r>
          </a:p>
        </p:txBody>
      </p:sp>
      <p:pic>
        <p:nvPicPr>
          <p:cNvPr id="23" name="Picture 22" descr="Outline of the Princes in the Tower, Edward V and Richard of Shrewsbury">
            <a:extLst>
              <a:ext uri="{FF2B5EF4-FFF2-40B4-BE49-F238E27FC236}">
                <a16:creationId xmlns:a16="http://schemas.microsoft.com/office/drawing/2014/main" id="{B90E9EF5-1658-3BC8-8944-DAE29F44166F}"/>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3779333" y="925009"/>
            <a:ext cx="1163544" cy="1108758"/>
          </a:xfrm>
          <a:prstGeom prst="rect">
            <a:avLst/>
          </a:prstGeom>
        </p:spPr>
      </p:pic>
      <p:sp>
        <p:nvSpPr>
          <p:cNvPr id="19" name="TextBox 18">
            <a:extLst>
              <a:ext uri="{FF2B5EF4-FFF2-40B4-BE49-F238E27FC236}">
                <a16:creationId xmlns:a16="http://schemas.microsoft.com/office/drawing/2014/main" id="{60B475C5-7881-5FF9-B541-433CCF5598FA}"/>
              </a:ext>
              <a:ext uri="{C183D7F6-B498-43B3-948B-1728B52AA6E4}">
                <adec:decorative xmlns:adec="http://schemas.microsoft.com/office/drawing/2017/decorative" val="0"/>
              </a:ext>
            </a:extLst>
          </p:cNvPr>
          <p:cNvSpPr txBox="1"/>
          <p:nvPr/>
        </p:nvSpPr>
        <p:spPr>
          <a:xfrm>
            <a:off x="3637396" y="2334467"/>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The Princes in the Tower disappear</a:t>
            </a:r>
            <a:endParaRPr lang="en-GB" sz="1100" dirty="0">
              <a:effectLst/>
              <a:latin typeface="Georgia" panose="02040502050405020303" pitchFamily="18" charset="0"/>
            </a:endParaRPr>
          </a:p>
        </p:txBody>
      </p:sp>
      <p:sp>
        <p:nvSpPr>
          <p:cNvPr id="32" name="TextBox 31">
            <a:extLst>
              <a:ext uri="{FF2B5EF4-FFF2-40B4-BE49-F238E27FC236}">
                <a16:creationId xmlns:a16="http://schemas.microsoft.com/office/drawing/2014/main" id="{88125044-086E-EAE1-1F83-1142F776C2EA}"/>
              </a:ext>
              <a:ext uri="{C183D7F6-B498-43B3-948B-1728B52AA6E4}">
                <adec:decorative xmlns:adec="http://schemas.microsoft.com/office/drawing/2017/decorative" val="0"/>
              </a:ext>
            </a:extLst>
          </p:cNvPr>
          <p:cNvSpPr txBox="1"/>
          <p:nvPr/>
        </p:nvSpPr>
        <p:spPr>
          <a:xfrm>
            <a:off x="4623976" y="4122851"/>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1485</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9" name="Picture 8" descr="An outline of a Yeoman Warder or 'Beefeater'">
            <a:extLst>
              <a:ext uri="{FF2B5EF4-FFF2-40B4-BE49-F238E27FC236}">
                <a16:creationId xmlns:a16="http://schemas.microsoft.com/office/drawing/2014/main" id="{711F8E43-4630-F9D9-58B2-4B0817140087}"/>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4743181" y="4695839"/>
            <a:ext cx="912331" cy="1538198"/>
          </a:xfrm>
          <a:prstGeom prst="rect">
            <a:avLst/>
          </a:prstGeom>
        </p:spPr>
      </p:pic>
      <p:sp>
        <p:nvSpPr>
          <p:cNvPr id="33" name="TextBox 32">
            <a:extLst>
              <a:ext uri="{FF2B5EF4-FFF2-40B4-BE49-F238E27FC236}">
                <a16:creationId xmlns:a16="http://schemas.microsoft.com/office/drawing/2014/main" id="{9CA6A1DC-10DD-154A-43A4-4694C27D4054}"/>
              </a:ext>
              <a:ext uri="{C183D7F6-B498-43B3-948B-1728B52AA6E4}">
                <adec:decorative xmlns:adec="http://schemas.microsoft.com/office/drawing/2017/decorative" val="0"/>
              </a:ext>
            </a:extLst>
          </p:cNvPr>
          <p:cNvSpPr txBox="1"/>
          <p:nvPr/>
        </p:nvSpPr>
        <p:spPr>
          <a:xfrm>
            <a:off x="4409210" y="4352179"/>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First Yeoman of the Guard or ‘Beefeaters’</a:t>
            </a:r>
            <a:endParaRPr lang="en-GB" sz="1100" dirty="0">
              <a:effectLst/>
              <a:latin typeface="Georgia" panose="02040502050405020303" pitchFamily="18" charset="0"/>
            </a:endParaRPr>
          </a:p>
        </p:txBody>
      </p:sp>
      <p:sp>
        <p:nvSpPr>
          <p:cNvPr id="34" name="TextBox 33">
            <a:extLst>
              <a:ext uri="{FF2B5EF4-FFF2-40B4-BE49-F238E27FC236}">
                <a16:creationId xmlns:a16="http://schemas.microsoft.com/office/drawing/2014/main" id="{3BD80995-F154-E7E7-C5DF-623A38525CC4}"/>
              </a:ext>
              <a:ext uri="{C183D7F6-B498-43B3-948B-1728B52AA6E4}">
                <adec:decorative xmlns:adec="http://schemas.microsoft.com/office/drawing/2017/decorative" val="0"/>
              </a:ext>
            </a:extLst>
          </p:cNvPr>
          <p:cNvSpPr txBox="1"/>
          <p:nvPr/>
        </p:nvSpPr>
        <p:spPr>
          <a:xfrm>
            <a:off x="6182003" y="4122851"/>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1554</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 name="Picture 5" descr="A large axe and chopping block used for beheadings by the executioner at the Tower of London">
            <a:extLst>
              <a:ext uri="{FF2B5EF4-FFF2-40B4-BE49-F238E27FC236}">
                <a16:creationId xmlns:a16="http://schemas.microsoft.com/office/drawing/2014/main" id="{2C042B73-CCFF-364B-9A83-069BFFDC8862}"/>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6128064" y="4505078"/>
            <a:ext cx="1140750" cy="1606198"/>
          </a:xfrm>
          <a:prstGeom prst="rect">
            <a:avLst/>
          </a:prstGeom>
        </p:spPr>
      </p:pic>
      <p:sp>
        <p:nvSpPr>
          <p:cNvPr id="35" name="TextBox 34">
            <a:extLst>
              <a:ext uri="{FF2B5EF4-FFF2-40B4-BE49-F238E27FC236}">
                <a16:creationId xmlns:a16="http://schemas.microsoft.com/office/drawing/2014/main" id="{25A1669E-ADD4-002A-5859-D5F30B5E0547}"/>
              </a:ext>
              <a:ext uri="{C183D7F6-B498-43B3-948B-1728B52AA6E4}">
                <adec:decorative xmlns:adec="http://schemas.microsoft.com/office/drawing/2017/decorative" val="0"/>
              </a:ext>
            </a:extLst>
          </p:cNvPr>
          <p:cNvSpPr txBox="1"/>
          <p:nvPr/>
        </p:nvSpPr>
        <p:spPr>
          <a:xfrm>
            <a:off x="5967237" y="4352179"/>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Lady Jane Grey executed</a:t>
            </a:r>
            <a:endParaRPr lang="en-GB" sz="1100" dirty="0">
              <a:effectLst/>
              <a:latin typeface="Georgia" panose="02040502050405020303" pitchFamily="18" charset="0"/>
            </a:endParaRPr>
          </a:p>
        </p:txBody>
      </p:sp>
      <p:sp>
        <p:nvSpPr>
          <p:cNvPr id="36" name="TextBox 35">
            <a:extLst>
              <a:ext uri="{FF2B5EF4-FFF2-40B4-BE49-F238E27FC236}">
                <a16:creationId xmlns:a16="http://schemas.microsoft.com/office/drawing/2014/main" id="{83B2321E-F8BE-795E-512E-C6AC7E96442F}"/>
              </a:ext>
              <a:ext uri="{C183D7F6-B498-43B3-948B-1728B52AA6E4}">
                <adec:decorative xmlns:adec="http://schemas.microsoft.com/office/drawing/2017/decorative" val="0"/>
              </a:ext>
            </a:extLst>
          </p:cNvPr>
          <p:cNvSpPr txBox="1"/>
          <p:nvPr/>
        </p:nvSpPr>
        <p:spPr>
          <a:xfrm>
            <a:off x="7731696" y="4122851"/>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1671</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2" name="Picture 41" descr="A fancy crown">
            <a:extLst>
              <a:ext uri="{FF2B5EF4-FFF2-40B4-BE49-F238E27FC236}">
                <a16:creationId xmlns:a16="http://schemas.microsoft.com/office/drawing/2014/main" id="{93FA1F93-20D5-4AAA-BE2C-27C1B5BA8F85}"/>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7763496" y="4931914"/>
            <a:ext cx="1040256" cy="1130820"/>
          </a:xfrm>
          <a:prstGeom prst="rect">
            <a:avLst/>
          </a:prstGeom>
        </p:spPr>
      </p:pic>
      <p:sp>
        <p:nvSpPr>
          <p:cNvPr id="37" name="TextBox 36">
            <a:extLst>
              <a:ext uri="{FF2B5EF4-FFF2-40B4-BE49-F238E27FC236}">
                <a16:creationId xmlns:a16="http://schemas.microsoft.com/office/drawing/2014/main" id="{59DD5749-A2B3-8E5D-98F5-4ADE2E664F57}"/>
              </a:ext>
              <a:ext uri="{C183D7F6-B498-43B3-948B-1728B52AA6E4}">
                <adec:decorative xmlns:adec="http://schemas.microsoft.com/office/drawing/2017/decorative" val="0"/>
              </a:ext>
            </a:extLst>
          </p:cNvPr>
          <p:cNvSpPr txBox="1"/>
          <p:nvPr/>
        </p:nvSpPr>
        <p:spPr>
          <a:xfrm>
            <a:off x="7516930" y="4352179"/>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Colonel Blood tries to steal the Crown Jewels</a:t>
            </a:r>
            <a:r>
              <a:rPr lang="en-GB" sz="1100" dirty="0">
                <a:effectLst/>
                <a:latin typeface="Georgia" panose="02040502050405020303" pitchFamily="18" charset="0"/>
              </a:rPr>
              <a:t> </a:t>
            </a:r>
          </a:p>
        </p:txBody>
      </p:sp>
      <p:sp>
        <p:nvSpPr>
          <p:cNvPr id="38" name="TextBox 37">
            <a:extLst>
              <a:ext uri="{FF2B5EF4-FFF2-40B4-BE49-F238E27FC236}">
                <a16:creationId xmlns:a16="http://schemas.microsoft.com/office/drawing/2014/main" id="{43C6C337-5A58-48E4-8C4C-2D53D291A91C}"/>
              </a:ext>
              <a:ext uri="{C183D7F6-B498-43B3-948B-1728B52AA6E4}">
                <adec:decorative xmlns:adec="http://schemas.microsoft.com/office/drawing/2017/decorative" val="0"/>
              </a:ext>
            </a:extLst>
          </p:cNvPr>
          <p:cNvSpPr txBox="1"/>
          <p:nvPr/>
        </p:nvSpPr>
        <p:spPr>
          <a:xfrm>
            <a:off x="9281120" y="4122851"/>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1913</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0" name="Picture 39" descr="A hammer surrounded by broken glass">
            <a:extLst>
              <a:ext uri="{FF2B5EF4-FFF2-40B4-BE49-F238E27FC236}">
                <a16:creationId xmlns:a16="http://schemas.microsoft.com/office/drawing/2014/main" id="{98F77E99-151D-DCCB-F535-4456D1392783}"/>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9199673" y="4850955"/>
            <a:ext cx="1285953" cy="1325288"/>
          </a:xfrm>
          <a:prstGeom prst="rect">
            <a:avLst/>
          </a:prstGeom>
        </p:spPr>
      </p:pic>
      <p:sp>
        <p:nvSpPr>
          <p:cNvPr id="39" name="TextBox 38">
            <a:extLst>
              <a:ext uri="{FF2B5EF4-FFF2-40B4-BE49-F238E27FC236}">
                <a16:creationId xmlns:a16="http://schemas.microsoft.com/office/drawing/2014/main" id="{AA4A1BBF-CBB5-94B8-0ABE-3FE0AD255CB5}"/>
              </a:ext>
              <a:ext uri="{C183D7F6-B498-43B3-948B-1728B52AA6E4}">
                <adec:decorative xmlns:adec="http://schemas.microsoft.com/office/drawing/2017/decorative" val="0"/>
              </a:ext>
            </a:extLst>
          </p:cNvPr>
          <p:cNvSpPr txBox="1"/>
          <p:nvPr/>
        </p:nvSpPr>
        <p:spPr>
          <a:xfrm>
            <a:off x="9066354" y="4352179"/>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Suffragette Leonora Cohen smashes a display case</a:t>
            </a:r>
            <a:endParaRPr lang="en-GB" sz="1100" dirty="0">
              <a:effectLst/>
              <a:latin typeface="Georgia" panose="02040502050405020303" pitchFamily="18" charset="0"/>
            </a:endParaRPr>
          </a:p>
        </p:txBody>
      </p:sp>
      <p:sp>
        <p:nvSpPr>
          <p:cNvPr id="26" name="TextBox 25">
            <a:extLst>
              <a:ext uri="{FF2B5EF4-FFF2-40B4-BE49-F238E27FC236}">
                <a16:creationId xmlns:a16="http://schemas.microsoft.com/office/drawing/2014/main" id="{4E9D09A4-852B-E295-D66E-66F4BB8112F8}"/>
              </a:ext>
              <a:ext uri="{C183D7F6-B498-43B3-948B-1728B52AA6E4}">
                <adec:decorative xmlns:adec="http://schemas.microsoft.com/office/drawing/2017/decorative" val="0"/>
              </a:ext>
            </a:extLst>
          </p:cNvPr>
          <p:cNvSpPr txBox="1"/>
          <p:nvPr/>
        </p:nvSpPr>
        <p:spPr>
          <a:xfrm>
            <a:off x="10062043" y="2105301"/>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1939-1945</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8" name="Picture 47" descr="A vegetable patch, rake and hoe next to a stone wall">
            <a:extLst>
              <a:ext uri="{FF2B5EF4-FFF2-40B4-BE49-F238E27FC236}">
                <a16:creationId xmlns:a16="http://schemas.microsoft.com/office/drawing/2014/main" id="{5D55169F-EB4C-20EF-F547-8FC9F28B2B33}"/>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9965357" y="807739"/>
            <a:ext cx="1205169" cy="1208332"/>
          </a:xfrm>
          <a:prstGeom prst="rect">
            <a:avLst/>
          </a:prstGeom>
        </p:spPr>
      </p:pic>
      <p:sp>
        <p:nvSpPr>
          <p:cNvPr id="27" name="TextBox 26">
            <a:extLst>
              <a:ext uri="{FF2B5EF4-FFF2-40B4-BE49-F238E27FC236}">
                <a16:creationId xmlns:a16="http://schemas.microsoft.com/office/drawing/2014/main" id="{F07EB55F-7C81-3C60-78D5-B87FAA076C13}"/>
              </a:ext>
              <a:ext uri="{C183D7F6-B498-43B3-948B-1728B52AA6E4}">
                <adec:decorative xmlns:adec="http://schemas.microsoft.com/office/drawing/2017/decorative" val="0"/>
              </a:ext>
            </a:extLst>
          </p:cNvPr>
          <p:cNvSpPr txBox="1"/>
          <p:nvPr/>
        </p:nvSpPr>
        <p:spPr>
          <a:xfrm>
            <a:off x="9847277" y="2334629"/>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WWII – the moat is used to grow vegetables</a:t>
            </a: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50" name="Picture 49">
            <a:extLst>
              <a:ext uri="{FF2B5EF4-FFF2-40B4-BE49-F238E27FC236}">
                <a16:creationId xmlns:a16="http://schemas.microsoft.com/office/drawing/2014/main" id="{E65EB417-F47C-144E-5655-E9B52127CD32}"/>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3852745" y="2815540"/>
            <a:ext cx="1072056" cy="721277"/>
          </a:xfrm>
          <a:prstGeom prst="rect">
            <a:avLst/>
          </a:prstGeom>
        </p:spPr>
      </p:pic>
      <p:pic>
        <p:nvPicPr>
          <p:cNvPr id="51" name="Picture 50">
            <a:extLst>
              <a:ext uri="{FF2B5EF4-FFF2-40B4-BE49-F238E27FC236}">
                <a16:creationId xmlns:a16="http://schemas.microsoft.com/office/drawing/2014/main" id="{3AEA4A09-6F29-78C8-D78B-3791311D6841}"/>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2302469" y="2815539"/>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5" name="Picture 54">
            <a:extLst>
              <a:ext uri="{FF2B5EF4-FFF2-40B4-BE49-F238E27FC236}">
                <a16:creationId xmlns:a16="http://schemas.microsoft.com/office/drawing/2014/main" id="{71E33940-4FB5-0DA3-6285-2AE8FC18F9E3}"/>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10068912" y="2819902"/>
            <a:ext cx="1072056" cy="721277"/>
          </a:xfrm>
          <a:prstGeom prst="rect">
            <a:avLst/>
          </a:prstGeom>
        </p:spPr>
      </p:pic>
      <p:pic>
        <p:nvPicPr>
          <p:cNvPr id="56" name="Picture 55">
            <a:extLst>
              <a:ext uri="{FF2B5EF4-FFF2-40B4-BE49-F238E27FC236}">
                <a16:creationId xmlns:a16="http://schemas.microsoft.com/office/drawing/2014/main" id="{D3D3DD81-05AC-3CCF-1FE4-537E4DD6C821}"/>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6183915" y="3541673"/>
            <a:ext cx="1072056" cy="721277"/>
          </a:xfrm>
          <a:prstGeom prst="rect">
            <a:avLst/>
          </a:prstGeom>
        </p:spPr>
      </p:pic>
      <p:pic>
        <p:nvPicPr>
          <p:cNvPr id="57" name="Picture 56">
            <a:extLst>
              <a:ext uri="{FF2B5EF4-FFF2-40B4-BE49-F238E27FC236}">
                <a16:creationId xmlns:a16="http://schemas.microsoft.com/office/drawing/2014/main" id="{D75BE5E9-1EF7-D685-4065-1B4523D9D832}"/>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4632757" y="3537309"/>
            <a:ext cx="1072056" cy="721277"/>
          </a:xfrm>
          <a:prstGeom prst="rect">
            <a:avLst/>
          </a:prstGeom>
        </p:spPr>
      </p:pic>
      <p:pic>
        <p:nvPicPr>
          <p:cNvPr id="59" name="Picture 58">
            <a:extLst>
              <a:ext uri="{FF2B5EF4-FFF2-40B4-BE49-F238E27FC236}">
                <a16:creationId xmlns:a16="http://schemas.microsoft.com/office/drawing/2014/main" id="{0E8CF3BF-1519-34B5-D72B-E8D42A3CCAE7}"/>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1524454" y="3537307"/>
            <a:ext cx="1072056" cy="721277"/>
          </a:xfrm>
          <a:prstGeom prst="rect">
            <a:avLst/>
          </a:prstGeom>
        </p:spPr>
      </p:pic>
      <p:pic>
        <p:nvPicPr>
          <p:cNvPr id="60" name="Picture 59">
            <a:extLst>
              <a:ext uri="{FF2B5EF4-FFF2-40B4-BE49-F238E27FC236}">
                <a16:creationId xmlns:a16="http://schemas.microsoft.com/office/drawing/2014/main" id="{7790CD06-9C51-9AA1-7A08-84D5B3D88851}"/>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7740621" y="3532706"/>
            <a:ext cx="1072056" cy="721277"/>
          </a:xfrm>
          <a:prstGeom prst="rect">
            <a:avLst/>
          </a:prstGeom>
        </p:spPr>
      </p:pic>
      <p:pic>
        <p:nvPicPr>
          <p:cNvPr id="61" name="Picture 60">
            <a:extLst>
              <a:ext uri="{FF2B5EF4-FFF2-40B4-BE49-F238E27FC236}">
                <a16:creationId xmlns:a16="http://schemas.microsoft.com/office/drawing/2014/main" id="{1A0DEB10-AD7B-EC8A-BE10-01243A2ADBC8}"/>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9292218" y="3541672"/>
            <a:ext cx="1072056" cy="721277"/>
          </a:xfrm>
          <a:prstGeom prst="rect">
            <a:avLst/>
          </a:prstGeom>
        </p:spPr>
      </p:pic>
      <p:pic>
        <p:nvPicPr>
          <p:cNvPr id="2" name="Picture 1">
            <a:extLst>
              <a:ext uri="{FF2B5EF4-FFF2-40B4-BE49-F238E27FC236}">
                <a16:creationId xmlns:a16="http://schemas.microsoft.com/office/drawing/2014/main" id="{3C2740AD-5225-2C65-4FFF-7670A3DCE49B}"/>
              </a:ext>
              <a:ext uri="{C183D7F6-B498-43B3-948B-1728B52AA6E4}">
                <adec:decorative xmlns:adec="http://schemas.microsoft.com/office/drawing/2017/decorative" val="1"/>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9946170" y="6220199"/>
            <a:ext cx="1409461" cy="637801"/>
          </a:xfrm>
          <a:prstGeom prst="rect">
            <a:avLst/>
          </a:prstGeom>
        </p:spPr>
      </p:pic>
      <p:sp>
        <p:nvSpPr>
          <p:cNvPr id="4" name="Title 6">
            <a:extLst>
              <a:ext uri="{FF2B5EF4-FFF2-40B4-BE49-F238E27FC236}">
                <a16:creationId xmlns:a16="http://schemas.microsoft.com/office/drawing/2014/main" id="{B6C908C1-8A4A-BF7C-D612-CDE525B9A56A}"/>
              </a:ext>
              <a:ext uri="{C183D7F6-B498-43B3-948B-1728B52AA6E4}">
                <adec:decorative xmlns:adec="http://schemas.microsoft.com/office/drawing/2017/decorative" val="1"/>
              </a:ext>
            </a:extLst>
          </p:cNvPr>
          <p:cNvSpPr txBox="1">
            <a:spLocks noGrp="1"/>
          </p:cNvSpPr>
          <p:nvPr>
            <p:ph type="title" idx="4294967295"/>
          </p:nvPr>
        </p:nvSpPr>
        <p:spPr>
          <a:xfrm>
            <a:off x="215660" y="-1106070"/>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E6E6E6"/>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TOWER OF LONDON TIMELINE 2</a:t>
            </a:r>
          </a:p>
        </p:txBody>
      </p:sp>
    </p:spTree>
    <p:extLst>
      <p:ext uri="{BB962C8B-B14F-4D97-AF65-F5344CB8AC3E}">
        <p14:creationId xmlns:p14="http://schemas.microsoft.com/office/powerpoint/2010/main" val="1989049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2064" y="0"/>
            <a:ext cx="12192000" cy="6858000"/>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p:cNvSpPr>
          <p:nvPr/>
        </p:nvSpPr>
        <p:spPr>
          <a:xfrm>
            <a:off x="380552" y="23702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TOWER OF LONDON TIMELINE</a:t>
            </a:r>
            <a:endPar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14" name="TextBox 13">
            <a:extLst>
              <a:ext uri="{FF2B5EF4-FFF2-40B4-BE49-F238E27FC236}">
                <a16:creationId xmlns:a16="http://schemas.microsoft.com/office/drawing/2014/main" id="{5D04D2EE-4F87-6961-60AE-31BA684527BA}"/>
              </a:ext>
              <a:ext uri="{C183D7F6-B498-43B3-948B-1728B52AA6E4}">
                <adec:decorative xmlns:adec="http://schemas.microsoft.com/office/drawing/2017/decorative" val="0"/>
              </a:ext>
            </a:extLst>
          </p:cNvPr>
          <p:cNvSpPr txBox="1"/>
          <p:nvPr/>
        </p:nvSpPr>
        <p:spPr>
          <a:xfrm>
            <a:off x="745764" y="2104085"/>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c.1070s</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3" name="Picture 12" descr="A brick or stone wall being laid.">
            <a:extLst>
              <a:ext uri="{FF2B5EF4-FFF2-40B4-BE49-F238E27FC236}">
                <a16:creationId xmlns:a16="http://schemas.microsoft.com/office/drawing/2014/main" id="{237CF4E1-ECA8-3ACD-1079-112AF52C43B5}"/>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29532" y="999470"/>
            <a:ext cx="1386966" cy="977546"/>
          </a:xfrm>
          <a:prstGeom prst="rect">
            <a:avLst/>
          </a:prstGeom>
        </p:spPr>
      </p:pic>
      <p:sp>
        <p:nvSpPr>
          <p:cNvPr id="15" name="TextBox 14">
            <a:extLst>
              <a:ext uri="{FF2B5EF4-FFF2-40B4-BE49-F238E27FC236}">
                <a16:creationId xmlns:a16="http://schemas.microsoft.com/office/drawing/2014/main" id="{36B745D2-3676-2E8D-F493-8575AA2340A8}"/>
              </a:ext>
              <a:ext uri="{C183D7F6-B498-43B3-948B-1728B52AA6E4}">
                <adec:decorative xmlns:adec="http://schemas.microsoft.com/office/drawing/2017/decorative" val="0"/>
              </a:ext>
            </a:extLst>
          </p:cNvPr>
          <p:cNvSpPr txBox="1"/>
          <p:nvPr/>
        </p:nvSpPr>
        <p:spPr>
          <a:xfrm>
            <a:off x="530998" y="2333413"/>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White Tower building begins</a:t>
            </a:r>
            <a:endParaRPr lang="en-GB" sz="1100" dirty="0">
              <a:effectLst/>
              <a:latin typeface="Georgia" panose="02040502050405020303" pitchFamily="18" charset="0"/>
            </a:endParaRPr>
          </a:p>
        </p:txBody>
      </p:sp>
      <p:sp>
        <p:nvSpPr>
          <p:cNvPr id="28" name="TextBox 27">
            <a:extLst>
              <a:ext uri="{FF2B5EF4-FFF2-40B4-BE49-F238E27FC236}">
                <a16:creationId xmlns:a16="http://schemas.microsoft.com/office/drawing/2014/main" id="{D379CD59-AAA5-8EBA-2E24-89C106D40F79}"/>
              </a:ext>
              <a:ext uri="{C183D7F6-B498-43B3-948B-1728B52AA6E4}">
                <adec:decorative xmlns:adec="http://schemas.microsoft.com/office/drawing/2017/decorative" val="0"/>
              </a:ext>
            </a:extLst>
          </p:cNvPr>
          <p:cNvSpPr txBox="1"/>
          <p:nvPr/>
        </p:nvSpPr>
        <p:spPr>
          <a:xfrm>
            <a:off x="1517578" y="4123122"/>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1252</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2" name="Picture 11" descr="A polar bear">
            <a:extLst>
              <a:ext uri="{FF2B5EF4-FFF2-40B4-BE49-F238E27FC236}">
                <a16:creationId xmlns:a16="http://schemas.microsoft.com/office/drawing/2014/main" id="{EAFD9A78-6B38-7700-4A23-BF4C2C70134C}"/>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086576" y="4936773"/>
            <a:ext cx="1731120" cy="1293478"/>
          </a:xfrm>
          <a:prstGeom prst="rect">
            <a:avLst/>
          </a:prstGeom>
        </p:spPr>
      </p:pic>
      <p:sp>
        <p:nvSpPr>
          <p:cNvPr id="29" name="TextBox 28">
            <a:extLst>
              <a:ext uri="{FF2B5EF4-FFF2-40B4-BE49-F238E27FC236}">
                <a16:creationId xmlns:a16="http://schemas.microsoft.com/office/drawing/2014/main" id="{30B5D681-40FB-70F0-291A-507A501CF71F}"/>
              </a:ext>
              <a:ext uri="{C183D7F6-B498-43B3-948B-1728B52AA6E4}">
                <adec:decorative xmlns:adec="http://schemas.microsoft.com/office/drawing/2017/decorative" val="0"/>
              </a:ext>
            </a:extLst>
          </p:cNvPr>
          <p:cNvSpPr txBox="1"/>
          <p:nvPr/>
        </p:nvSpPr>
        <p:spPr>
          <a:xfrm>
            <a:off x="1302812" y="4352450"/>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A polar bear lives at the Tower as part of the menagerie</a:t>
            </a:r>
            <a:endParaRPr lang="en-GB" sz="1100" dirty="0">
              <a:effectLst/>
              <a:latin typeface="Georgia" panose="02040502050405020303" pitchFamily="18" charset="0"/>
            </a:endParaRPr>
          </a:p>
        </p:txBody>
      </p:sp>
      <p:sp>
        <p:nvSpPr>
          <p:cNvPr id="16" name="TextBox 15">
            <a:extLst>
              <a:ext uri="{FF2B5EF4-FFF2-40B4-BE49-F238E27FC236}">
                <a16:creationId xmlns:a16="http://schemas.microsoft.com/office/drawing/2014/main" id="{C8567E98-80CA-7CBF-2BCB-2B112833F6F1}"/>
              </a:ext>
              <a:ext uri="{C183D7F6-B498-43B3-948B-1728B52AA6E4}">
                <adec:decorative xmlns:adec="http://schemas.microsoft.com/office/drawing/2017/decorative" val="0"/>
              </a:ext>
            </a:extLst>
          </p:cNvPr>
          <p:cNvSpPr txBox="1"/>
          <p:nvPr/>
        </p:nvSpPr>
        <p:spPr>
          <a:xfrm>
            <a:off x="2200260" y="2107096"/>
            <a:ext cx="1274919"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1270s</a:t>
            </a:r>
          </a:p>
        </p:txBody>
      </p:sp>
      <p:pic>
        <p:nvPicPr>
          <p:cNvPr id="63" name="Picture 62" descr="A wooden gate sitting over a water channel giving boats or water craft access into the Tower of London via the River Thames.">
            <a:extLst>
              <a:ext uri="{FF2B5EF4-FFF2-40B4-BE49-F238E27FC236}">
                <a16:creationId xmlns:a16="http://schemas.microsoft.com/office/drawing/2014/main" id="{34BD0057-BED4-1F35-0AEC-ABD517DE1A02}"/>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000929" y="761059"/>
            <a:ext cx="1561355" cy="1471343"/>
          </a:xfrm>
          <a:prstGeom prst="rect">
            <a:avLst/>
          </a:prstGeom>
        </p:spPr>
      </p:pic>
      <p:sp>
        <p:nvSpPr>
          <p:cNvPr id="17" name="TextBox 16">
            <a:extLst>
              <a:ext uri="{FF2B5EF4-FFF2-40B4-BE49-F238E27FC236}">
                <a16:creationId xmlns:a16="http://schemas.microsoft.com/office/drawing/2014/main" id="{5BB5F5CE-B11B-FDC1-8F30-B27BEA290954}"/>
              </a:ext>
              <a:ext uri="{C183D7F6-B498-43B3-948B-1728B52AA6E4}">
                <adec:decorative xmlns:adec="http://schemas.microsoft.com/office/drawing/2017/decorative" val="0"/>
              </a:ext>
            </a:extLst>
          </p:cNvPr>
          <p:cNvSpPr txBox="1"/>
          <p:nvPr/>
        </p:nvSpPr>
        <p:spPr>
          <a:xfrm>
            <a:off x="2014541" y="2336424"/>
            <a:ext cx="1574750"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Water Gate (Traitor’s Gate) is built</a:t>
            </a:r>
          </a:p>
        </p:txBody>
      </p:sp>
      <p:sp>
        <p:nvSpPr>
          <p:cNvPr id="30" name="TextBox 29">
            <a:extLst>
              <a:ext uri="{FF2B5EF4-FFF2-40B4-BE49-F238E27FC236}">
                <a16:creationId xmlns:a16="http://schemas.microsoft.com/office/drawing/2014/main" id="{8E990AC1-3C81-0719-3C89-48A8A9569B82}"/>
              </a:ext>
              <a:ext uri="{C183D7F6-B498-43B3-948B-1728B52AA6E4}">
                <adec:decorative xmlns:adec="http://schemas.microsoft.com/office/drawing/2017/decorative" val="0"/>
              </a:ext>
            </a:extLst>
          </p:cNvPr>
          <p:cNvSpPr txBox="1"/>
          <p:nvPr/>
        </p:nvSpPr>
        <p:spPr>
          <a:xfrm>
            <a:off x="3074283" y="4122851"/>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1381</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1" name="Picture 10" descr="A rebel's raised fist">
            <a:extLst>
              <a:ext uri="{FF2B5EF4-FFF2-40B4-BE49-F238E27FC236}">
                <a16:creationId xmlns:a16="http://schemas.microsoft.com/office/drawing/2014/main" id="{AE965872-67DE-5B82-5D3E-6FAAC47703DA}"/>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3052537" y="4829499"/>
            <a:ext cx="1057146" cy="1306370"/>
          </a:xfrm>
          <a:prstGeom prst="rect">
            <a:avLst/>
          </a:prstGeom>
        </p:spPr>
      </p:pic>
      <p:sp>
        <p:nvSpPr>
          <p:cNvPr id="31" name="TextBox 30">
            <a:extLst>
              <a:ext uri="{FF2B5EF4-FFF2-40B4-BE49-F238E27FC236}">
                <a16:creationId xmlns:a16="http://schemas.microsoft.com/office/drawing/2014/main" id="{0A28E9ED-AFF8-E12E-943D-3416E6A04947}"/>
              </a:ext>
              <a:ext uri="{C183D7F6-B498-43B3-948B-1728B52AA6E4}">
                <adec:decorative xmlns:adec="http://schemas.microsoft.com/office/drawing/2017/decorative" val="0"/>
              </a:ext>
            </a:extLst>
          </p:cNvPr>
          <p:cNvSpPr txBox="1"/>
          <p:nvPr/>
        </p:nvSpPr>
        <p:spPr>
          <a:xfrm>
            <a:off x="2859517" y="4352179"/>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Peasant Revolt reaches the Tower</a:t>
            </a:r>
            <a:r>
              <a:rPr lang="en-GB" sz="1100" dirty="0">
                <a:effectLst/>
                <a:latin typeface="Georgia" panose="02040502050405020303" pitchFamily="18" charset="0"/>
              </a:rPr>
              <a:t> </a:t>
            </a:r>
          </a:p>
        </p:txBody>
      </p:sp>
      <p:sp>
        <p:nvSpPr>
          <p:cNvPr id="18" name="TextBox 17">
            <a:extLst>
              <a:ext uri="{FF2B5EF4-FFF2-40B4-BE49-F238E27FC236}">
                <a16:creationId xmlns:a16="http://schemas.microsoft.com/office/drawing/2014/main" id="{2E832F82-4F8F-C845-0DB6-7550042ED464}"/>
              </a:ext>
              <a:ext uri="{C183D7F6-B498-43B3-948B-1728B52AA6E4}">
                <adec:decorative xmlns:adec="http://schemas.microsoft.com/office/drawing/2017/decorative" val="0"/>
              </a:ext>
            </a:extLst>
          </p:cNvPr>
          <p:cNvSpPr txBox="1"/>
          <p:nvPr/>
        </p:nvSpPr>
        <p:spPr>
          <a:xfrm>
            <a:off x="3852162" y="2105139"/>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1483</a:t>
            </a:r>
          </a:p>
        </p:txBody>
      </p:sp>
      <p:pic>
        <p:nvPicPr>
          <p:cNvPr id="23" name="Picture 22" descr="Outline of the Princes in the Tower, Edward V and Richard of Shrewsbury">
            <a:extLst>
              <a:ext uri="{FF2B5EF4-FFF2-40B4-BE49-F238E27FC236}">
                <a16:creationId xmlns:a16="http://schemas.microsoft.com/office/drawing/2014/main" id="{B90E9EF5-1658-3BC8-8944-DAE29F44166F}"/>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3779333" y="925009"/>
            <a:ext cx="1163544" cy="1108758"/>
          </a:xfrm>
          <a:prstGeom prst="rect">
            <a:avLst/>
          </a:prstGeom>
        </p:spPr>
      </p:pic>
      <p:sp>
        <p:nvSpPr>
          <p:cNvPr id="19" name="TextBox 18">
            <a:extLst>
              <a:ext uri="{FF2B5EF4-FFF2-40B4-BE49-F238E27FC236}">
                <a16:creationId xmlns:a16="http://schemas.microsoft.com/office/drawing/2014/main" id="{60B475C5-7881-5FF9-B541-433CCF5598FA}"/>
              </a:ext>
              <a:ext uri="{C183D7F6-B498-43B3-948B-1728B52AA6E4}">
                <adec:decorative xmlns:adec="http://schemas.microsoft.com/office/drawing/2017/decorative" val="0"/>
              </a:ext>
            </a:extLst>
          </p:cNvPr>
          <p:cNvSpPr txBox="1"/>
          <p:nvPr/>
        </p:nvSpPr>
        <p:spPr>
          <a:xfrm>
            <a:off x="3637396" y="2334467"/>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The Princes in the Tower disappear</a:t>
            </a:r>
            <a:endParaRPr lang="en-GB" sz="1100" dirty="0">
              <a:effectLst/>
              <a:latin typeface="Georgia" panose="02040502050405020303" pitchFamily="18" charset="0"/>
            </a:endParaRPr>
          </a:p>
        </p:txBody>
      </p:sp>
      <p:sp>
        <p:nvSpPr>
          <p:cNvPr id="32" name="TextBox 31">
            <a:extLst>
              <a:ext uri="{FF2B5EF4-FFF2-40B4-BE49-F238E27FC236}">
                <a16:creationId xmlns:a16="http://schemas.microsoft.com/office/drawing/2014/main" id="{88125044-086E-EAE1-1F83-1142F776C2EA}"/>
              </a:ext>
              <a:ext uri="{C183D7F6-B498-43B3-948B-1728B52AA6E4}">
                <adec:decorative xmlns:adec="http://schemas.microsoft.com/office/drawing/2017/decorative" val="0"/>
              </a:ext>
            </a:extLst>
          </p:cNvPr>
          <p:cNvSpPr txBox="1"/>
          <p:nvPr/>
        </p:nvSpPr>
        <p:spPr>
          <a:xfrm>
            <a:off x="4623976" y="4122851"/>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1485</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9" name="Picture 8" descr="An outline of a Yeoman Warder or 'Beefeater'">
            <a:extLst>
              <a:ext uri="{FF2B5EF4-FFF2-40B4-BE49-F238E27FC236}">
                <a16:creationId xmlns:a16="http://schemas.microsoft.com/office/drawing/2014/main" id="{711F8E43-4630-F9D9-58B2-4B0817140087}"/>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4743181" y="4695839"/>
            <a:ext cx="912331" cy="1538198"/>
          </a:xfrm>
          <a:prstGeom prst="rect">
            <a:avLst/>
          </a:prstGeom>
        </p:spPr>
      </p:pic>
      <p:sp>
        <p:nvSpPr>
          <p:cNvPr id="33" name="TextBox 32">
            <a:extLst>
              <a:ext uri="{FF2B5EF4-FFF2-40B4-BE49-F238E27FC236}">
                <a16:creationId xmlns:a16="http://schemas.microsoft.com/office/drawing/2014/main" id="{9CA6A1DC-10DD-154A-43A4-4694C27D4054}"/>
              </a:ext>
              <a:ext uri="{C183D7F6-B498-43B3-948B-1728B52AA6E4}">
                <adec:decorative xmlns:adec="http://schemas.microsoft.com/office/drawing/2017/decorative" val="0"/>
              </a:ext>
            </a:extLst>
          </p:cNvPr>
          <p:cNvSpPr txBox="1"/>
          <p:nvPr/>
        </p:nvSpPr>
        <p:spPr>
          <a:xfrm>
            <a:off x="4409210" y="4352179"/>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First Yeoman of the Guard or ‘Beefeaters’</a:t>
            </a:r>
            <a:endParaRPr lang="en-GB" sz="1100" dirty="0">
              <a:effectLst/>
              <a:latin typeface="Georgia" panose="02040502050405020303" pitchFamily="18" charset="0"/>
            </a:endParaRPr>
          </a:p>
        </p:txBody>
      </p:sp>
      <p:sp>
        <p:nvSpPr>
          <p:cNvPr id="20" name="TextBox 19">
            <a:extLst>
              <a:ext uri="{FF2B5EF4-FFF2-40B4-BE49-F238E27FC236}">
                <a16:creationId xmlns:a16="http://schemas.microsoft.com/office/drawing/2014/main" id="{B6B1725A-A07F-1F7B-33E2-E4FEB9B2A31E}"/>
              </a:ext>
              <a:ext uri="{C183D7F6-B498-43B3-948B-1728B52AA6E4}">
                <adec:decorative xmlns:adec="http://schemas.microsoft.com/office/drawing/2017/decorative" val="0"/>
              </a:ext>
            </a:extLst>
          </p:cNvPr>
          <p:cNvSpPr txBox="1"/>
          <p:nvPr/>
        </p:nvSpPr>
        <p:spPr>
          <a:xfrm>
            <a:off x="5410189" y="2105133"/>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1534</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5" name="Picture 64" descr="A prison cell with a cross on the ground">
            <a:extLst>
              <a:ext uri="{FF2B5EF4-FFF2-40B4-BE49-F238E27FC236}">
                <a16:creationId xmlns:a16="http://schemas.microsoft.com/office/drawing/2014/main" id="{0DDDB3F9-842E-2252-943C-EFA87F7253F2}"/>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5297911" y="808941"/>
            <a:ext cx="1255617" cy="1409115"/>
          </a:xfrm>
          <a:prstGeom prst="rect">
            <a:avLst/>
          </a:prstGeom>
        </p:spPr>
      </p:pic>
      <p:sp>
        <p:nvSpPr>
          <p:cNvPr id="21" name="TextBox 20">
            <a:extLst>
              <a:ext uri="{FF2B5EF4-FFF2-40B4-BE49-F238E27FC236}">
                <a16:creationId xmlns:a16="http://schemas.microsoft.com/office/drawing/2014/main" id="{1644A031-A576-C80E-F561-8AC86808D930}"/>
              </a:ext>
              <a:ext uri="{C183D7F6-B498-43B3-948B-1728B52AA6E4}">
                <adec:decorative xmlns:adec="http://schemas.microsoft.com/office/drawing/2017/decorative" val="0"/>
              </a:ext>
            </a:extLst>
          </p:cNvPr>
          <p:cNvSpPr txBox="1"/>
          <p:nvPr/>
        </p:nvSpPr>
        <p:spPr>
          <a:xfrm>
            <a:off x="5122844" y="2334461"/>
            <a:ext cx="1634175"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Sir Thomas More imprisoned</a:t>
            </a:r>
            <a:endParaRPr lang="en-GB" sz="1100" dirty="0">
              <a:effectLst/>
              <a:latin typeface="Georgia" panose="02040502050405020303" pitchFamily="18" charset="0"/>
            </a:endParaRPr>
          </a:p>
        </p:txBody>
      </p:sp>
      <p:sp>
        <p:nvSpPr>
          <p:cNvPr id="34" name="TextBox 33">
            <a:extLst>
              <a:ext uri="{FF2B5EF4-FFF2-40B4-BE49-F238E27FC236}">
                <a16:creationId xmlns:a16="http://schemas.microsoft.com/office/drawing/2014/main" id="{3BD80995-F154-E7E7-C5DF-623A38525CC4}"/>
              </a:ext>
              <a:ext uri="{C183D7F6-B498-43B3-948B-1728B52AA6E4}">
                <adec:decorative xmlns:adec="http://schemas.microsoft.com/office/drawing/2017/decorative" val="0"/>
              </a:ext>
            </a:extLst>
          </p:cNvPr>
          <p:cNvSpPr txBox="1"/>
          <p:nvPr/>
        </p:nvSpPr>
        <p:spPr>
          <a:xfrm>
            <a:off x="6182003" y="4122851"/>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1554</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 name="Picture 5" descr="A large axe and chopping block used for beheadings by the executioner at the Tower of London">
            <a:extLst>
              <a:ext uri="{FF2B5EF4-FFF2-40B4-BE49-F238E27FC236}">
                <a16:creationId xmlns:a16="http://schemas.microsoft.com/office/drawing/2014/main" id="{2C042B73-CCFF-364B-9A83-069BFFDC8862}"/>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6128064" y="4505078"/>
            <a:ext cx="1140750" cy="1606198"/>
          </a:xfrm>
          <a:prstGeom prst="rect">
            <a:avLst/>
          </a:prstGeom>
        </p:spPr>
      </p:pic>
      <p:sp>
        <p:nvSpPr>
          <p:cNvPr id="35" name="TextBox 34">
            <a:extLst>
              <a:ext uri="{FF2B5EF4-FFF2-40B4-BE49-F238E27FC236}">
                <a16:creationId xmlns:a16="http://schemas.microsoft.com/office/drawing/2014/main" id="{25A1669E-ADD4-002A-5859-D5F30B5E0547}"/>
              </a:ext>
              <a:ext uri="{C183D7F6-B498-43B3-948B-1728B52AA6E4}">
                <adec:decorative xmlns:adec="http://schemas.microsoft.com/office/drawing/2017/decorative" val="0"/>
              </a:ext>
            </a:extLst>
          </p:cNvPr>
          <p:cNvSpPr txBox="1"/>
          <p:nvPr/>
        </p:nvSpPr>
        <p:spPr>
          <a:xfrm>
            <a:off x="5967237" y="4352179"/>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Lady Jane Grey executed</a:t>
            </a:r>
            <a:endParaRPr lang="en-GB" sz="1100" dirty="0">
              <a:effectLst/>
              <a:latin typeface="Georgia" panose="02040502050405020303" pitchFamily="18" charset="0"/>
            </a:endParaRPr>
          </a:p>
        </p:txBody>
      </p:sp>
      <p:sp>
        <p:nvSpPr>
          <p:cNvPr id="44" name="TextBox 43">
            <a:extLst>
              <a:ext uri="{FF2B5EF4-FFF2-40B4-BE49-F238E27FC236}">
                <a16:creationId xmlns:a16="http://schemas.microsoft.com/office/drawing/2014/main" id="{9CBF1E32-6B63-203E-22C2-A582CD3F09F8}"/>
              </a:ext>
              <a:ext uri="{C183D7F6-B498-43B3-948B-1728B52AA6E4}">
                <adec:decorative xmlns:adec="http://schemas.microsoft.com/office/drawing/2017/decorative" val="0"/>
              </a:ext>
            </a:extLst>
          </p:cNvPr>
          <p:cNvSpPr txBox="1"/>
          <p:nvPr/>
        </p:nvSpPr>
        <p:spPr>
          <a:xfrm>
            <a:off x="6959613" y="2102742"/>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1605</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7" name="Picture 66" descr="A prison cell with a barrel nearby">
            <a:extLst>
              <a:ext uri="{FF2B5EF4-FFF2-40B4-BE49-F238E27FC236}">
                <a16:creationId xmlns:a16="http://schemas.microsoft.com/office/drawing/2014/main" id="{8E2FC36E-E780-F2AD-6151-27D8AE91B457}"/>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6774905" y="760244"/>
            <a:ext cx="1434161" cy="1393630"/>
          </a:xfrm>
          <a:prstGeom prst="rect">
            <a:avLst/>
          </a:prstGeom>
        </p:spPr>
      </p:pic>
      <p:sp>
        <p:nvSpPr>
          <p:cNvPr id="45" name="TextBox 44">
            <a:extLst>
              <a:ext uri="{FF2B5EF4-FFF2-40B4-BE49-F238E27FC236}">
                <a16:creationId xmlns:a16="http://schemas.microsoft.com/office/drawing/2014/main" id="{2FF3312F-4AD7-1271-9041-DA13EBAF4E4D}"/>
              </a:ext>
              <a:ext uri="{C183D7F6-B498-43B3-948B-1728B52AA6E4}">
                <adec:decorative xmlns:adec="http://schemas.microsoft.com/office/drawing/2017/decorative" val="0"/>
              </a:ext>
            </a:extLst>
          </p:cNvPr>
          <p:cNvSpPr txBox="1"/>
          <p:nvPr/>
        </p:nvSpPr>
        <p:spPr>
          <a:xfrm>
            <a:off x="6744847" y="2332070"/>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Guy Fawkes imprisoned</a:t>
            </a:r>
            <a:endParaRPr lang="en-GB" sz="1100" dirty="0">
              <a:effectLst/>
              <a:latin typeface="Georgia" panose="02040502050405020303" pitchFamily="18" charset="0"/>
            </a:endParaRPr>
          </a:p>
        </p:txBody>
      </p:sp>
      <p:sp>
        <p:nvSpPr>
          <p:cNvPr id="36" name="TextBox 35">
            <a:extLst>
              <a:ext uri="{FF2B5EF4-FFF2-40B4-BE49-F238E27FC236}">
                <a16:creationId xmlns:a16="http://schemas.microsoft.com/office/drawing/2014/main" id="{83B2321E-F8BE-795E-512E-C6AC7E96442F}"/>
              </a:ext>
              <a:ext uri="{C183D7F6-B498-43B3-948B-1728B52AA6E4}">
                <adec:decorative xmlns:adec="http://schemas.microsoft.com/office/drawing/2017/decorative" val="0"/>
              </a:ext>
            </a:extLst>
          </p:cNvPr>
          <p:cNvSpPr txBox="1"/>
          <p:nvPr/>
        </p:nvSpPr>
        <p:spPr>
          <a:xfrm>
            <a:off x="7731696" y="4122851"/>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1671</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2" name="Picture 41" descr="A fancy crown">
            <a:extLst>
              <a:ext uri="{FF2B5EF4-FFF2-40B4-BE49-F238E27FC236}">
                <a16:creationId xmlns:a16="http://schemas.microsoft.com/office/drawing/2014/main" id="{93FA1F93-20D5-4AAA-BE2C-27C1B5BA8F85}"/>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7763496" y="4931914"/>
            <a:ext cx="1040256" cy="1130820"/>
          </a:xfrm>
          <a:prstGeom prst="rect">
            <a:avLst/>
          </a:prstGeom>
        </p:spPr>
      </p:pic>
      <p:sp>
        <p:nvSpPr>
          <p:cNvPr id="37" name="TextBox 36">
            <a:extLst>
              <a:ext uri="{FF2B5EF4-FFF2-40B4-BE49-F238E27FC236}">
                <a16:creationId xmlns:a16="http://schemas.microsoft.com/office/drawing/2014/main" id="{59DD5749-A2B3-8E5D-98F5-4ADE2E664F57}"/>
              </a:ext>
              <a:ext uri="{C183D7F6-B498-43B3-948B-1728B52AA6E4}">
                <adec:decorative xmlns:adec="http://schemas.microsoft.com/office/drawing/2017/decorative" val="0"/>
              </a:ext>
            </a:extLst>
          </p:cNvPr>
          <p:cNvSpPr txBox="1"/>
          <p:nvPr/>
        </p:nvSpPr>
        <p:spPr>
          <a:xfrm>
            <a:off x="7516930" y="4352179"/>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Colonel Blood tries to steal the Crown Jewels</a:t>
            </a:r>
            <a:r>
              <a:rPr lang="en-GB" sz="1100" dirty="0">
                <a:effectLst/>
                <a:latin typeface="Georgia" panose="02040502050405020303" pitchFamily="18" charset="0"/>
              </a:rPr>
              <a:t> </a:t>
            </a:r>
          </a:p>
        </p:txBody>
      </p:sp>
      <p:sp>
        <p:nvSpPr>
          <p:cNvPr id="24" name="TextBox 23">
            <a:extLst>
              <a:ext uri="{FF2B5EF4-FFF2-40B4-BE49-F238E27FC236}">
                <a16:creationId xmlns:a16="http://schemas.microsoft.com/office/drawing/2014/main" id="{530B1398-32BD-1E5C-2277-C21BD27488B8}"/>
              </a:ext>
              <a:ext uri="{C183D7F6-B498-43B3-948B-1728B52AA6E4}">
                <adec:decorative xmlns:adec="http://schemas.microsoft.com/office/drawing/2017/decorative" val="0"/>
              </a:ext>
            </a:extLst>
          </p:cNvPr>
          <p:cNvSpPr txBox="1"/>
          <p:nvPr/>
        </p:nvSpPr>
        <p:spPr>
          <a:xfrm>
            <a:off x="8509306" y="2104313"/>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1696</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3" name="Picture 42" descr="A small pile of coins">
            <a:extLst>
              <a:ext uri="{FF2B5EF4-FFF2-40B4-BE49-F238E27FC236}">
                <a16:creationId xmlns:a16="http://schemas.microsoft.com/office/drawing/2014/main" id="{DA2B78B6-6D94-7F34-4965-A522075AE42C}"/>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8276649" y="885465"/>
            <a:ext cx="1501588" cy="1182815"/>
          </a:xfrm>
          <a:prstGeom prst="rect">
            <a:avLst/>
          </a:prstGeom>
        </p:spPr>
      </p:pic>
      <p:sp>
        <p:nvSpPr>
          <p:cNvPr id="25" name="TextBox 24">
            <a:extLst>
              <a:ext uri="{FF2B5EF4-FFF2-40B4-BE49-F238E27FC236}">
                <a16:creationId xmlns:a16="http://schemas.microsoft.com/office/drawing/2014/main" id="{3E0F4F74-D3FA-FF1B-FE1D-6F0A3A5B6B10}"/>
              </a:ext>
              <a:ext uri="{C183D7F6-B498-43B3-948B-1728B52AA6E4}">
                <adec:decorative xmlns:adec="http://schemas.microsoft.com/office/drawing/2017/decorative" val="0"/>
              </a:ext>
            </a:extLst>
          </p:cNvPr>
          <p:cNvSpPr txBox="1"/>
          <p:nvPr/>
        </p:nvSpPr>
        <p:spPr>
          <a:xfrm>
            <a:off x="8294540" y="2333641"/>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Isaac Newton is Warden of the Mint</a:t>
            </a:r>
            <a:endParaRPr lang="en-GB" sz="1100" dirty="0">
              <a:effectLst/>
              <a:latin typeface="Georgia" panose="02040502050405020303" pitchFamily="18" charset="0"/>
            </a:endParaRPr>
          </a:p>
        </p:txBody>
      </p:sp>
      <p:sp>
        <p:nvSpPr>
          <p:cNvPr id="38" name="TextBox 37">
            <a:extLst>
              <a:ext uri="{FF2B5EF4-FFF2-40B4-BE49-F238E27FC236}">
                <a16:creationId xmlns:a16="http://schemas.microsoft.com/office/drawing/2014/main" id="{43C6C337-5A58-48E4-8C4C-2D53D291A91C}"/>
              </a:ext>
              <a:ext uri="{C183D7F6-B498-43B3-948B-1728B52AA6E4}">
                <adec:decorative xmlns:adec="http://schemas.microsoft.com/office/drawing/2017/decorative" val="0"/>
              </a:ext>
            </a:extLst>
          </p:cNvPr>
          <p:cNvSpPr txBox="1"/>
          <p:nvPr/>
        </p:nvSpPr>
        <p:spPr>
          <a:xfrm>
            <a:off x="9281120" y="4122851"/>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1913</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0" name="Picture 39" descr="A hammer surrounded by broken glass">
            <a:extLst>
              <a:ext uri="{FF2B5EF4-FFF2-40B4-BE49-F238E27FC236}">
                <a16:creationId xmlns:a16="http://schemas.microsoft.com/office/drawing/2014/main" id="{98F77E99-151D-DCCB-F535-4456D1392783}"/>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9199673" y="4850955"/>
            <a:ext cx="1285953" cy="1325288"/>
          </a:xfrm>
          <a:prstGeom prst="rect">
            <a:avLst/>
          </a:prstGeom>
        </p:spPr>
      </p:pic>
      <p:sp>
        <p:nvSpPr>
          <p:cNvPr id="39" name="TextBox 38">
            <a:extLst>
              <a:ext uri="{FF2B5EF4-FFF2-40B4-BE49-F238E27FC236}">
                <a16:creationId xmlns:a16="http://schemas.microsoft.com/office/drawing/2014/main" id="{AA4A1BBF-CBB5-94B8-0ABE-3FE0AD255CB5}"/>
              </a:ext>
              <a:ext uri="{C183D7F6-B498-43B3-948B-1728B52AA6E4}">
                <adec:decorative xmlns:adec="http://schemas.microsoft.com/office/drawing/2017/decorative" val="0"/>
              </a:ext>
            </a:extLst>
          </p:cNvPr>
          <p:cNvSpPr txBox="1"/>
          <p:nvPr/>
        </p:nvSpPr>
        <p:spPr>
          <a:xfrm>
            <a:off x="9066354" y="4352179"/>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Suffragette Leonora Cohen smashes a display case</a:t>
            </a:r>
            <a:endParaRPr lang="en-GB" sz="1100" dirty="0">
              <a:effectLst/>
              <a:latin typeface="Georgia" panose="02040502050405020303" pitchFamily="18" charset="0"/>
            </a:endParaRPr>
          </a:p>
        </p:txBody>
      </p:sp>
      <p:sp>
        <p:nvSpPr>
          <p:cNvPr id="26" name="TextBox 25">
            <a:extLst>
              <a:ext uri="{FF2B5EF4-FFF2-40B4-BE49-F238E27FC236}">
                <a16:creationId xmlns:a16="http://schemas.microsoft.com/office/drawing/2014/main" id="{4E9D09A4-852B-E295-D66E-66F4BB8112F8}"/>
              </a:ext>
              <a:ext uri="{C183D7F6-B498-43B3-948B-1728B52AA6E4}">
                <adec:decorative xmlns:adec="http://schemas.microsoft.com/office/drawing/2017/decorative" val="0"/>
              </a:ext>
            </a:extLst>
          </p:cNvPr>
          <p:cNvSpPr txBox="1"/>
          <p:nvPr/>
        </p:nvSpPr>
        <p:spPr>
          <a:xfrm>
            <a:off x="10062043" y="2105301"/>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1939-1945</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8" name="Picture 47" descr="A vegetable patch, rake and hoe next to a stone wall">
            <a:extLst>
              <a:ext uri="{FF2B5EF4-FFF2-40B4-BE49-F238E27FC236}">
                <a16:creationId xmlns:a16="http://schemas.microsoft.com/office/drawing/2014/main" id="{5D55169F-EB4C-20EF-F547-8FC9F28B2B33}"/>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9965357" y="807739"/>
            <a:ext cx="1205169" cy="1208332"/>
          </a:xfrm>
          <a:prstGeom prst="rect">
            <a:avLst/>
          </a:prstGeom>
        </p:spPr>
      </p:pic>
      <p:sp>
        <p:nvSpPr>
          <p:cNvPr id="27" name="TextBox 26">
            <a:extLst>
              <a:ext uri="{FF2B5EF4-FFF2-40B4-BE49-F238E27FC236}">
                <a16:creationId xmlns:a16="http://schemas.microsoft.com/office/drawing/2014/main" id="{F07EB55F-7C81-3C60-78D5-B87FAA076C13}"/>
              </a:ext>
              <a:ext uri="{C183D7F6-B498-43B3-948B-1728B52AA6E4}">
                <adec:decorative xmlns:adec="http://schemas.microsoft.com/office/drawing/2017/decorative" val="0"/>
              </a:ext>
            </a:extLst>
          </p:cNvPr>
          <p:cNvSpPr txBox="1"/>
          <p:nvPr/>
        </p:nvSpPr>
        <p:spPr>
          <a:xfrm>
            <a:off x="9847277" y="2334629"/>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WWII – the moat is used to grow vegetables</a:t>
            </a: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47" name="Picture 46">
            <a:extLst>
              <a:ext uri="{FF2B5EF4-FFF2-40B4-BE49-F238E27FC236}">
                <a16:creationId xmlns:a16="http://schemas.microsoft.com/office/drawing/2014/main" id="{2F34F869-0BF9-4BBC-60A4-F92CCCE2BD2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5403903" y="2819904"/>
            <a:ext cx="1072056" cy="721277"/>
          </a:xfrm>
          <a:prstGeom prst="rect">
            <a:avLst/>
          </a:prstGeom>
        </p:spPr>
      </p:pic>
      <p:pic>
        <p:nvPicPr>
          <p:cNvPr id="50" name="Picture 49">
            <a:extLst>
              <a:ext uri="{FF2B5EF4-FFF2-40B4-BE49-F238E27FC236}">
                <a16:creationId xmlns:a16="http://schemas.microsoft.com/office/drawing/2014/main" id="{E65EB417-F47C-144E-5655-E9B52127CD32}"/>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3852745" y="2815540"/>
            <a:ext cx="1072056" cy="721277"/>
          </a:xfrm>
          <a:prstGeom prst="rect">
            <a:avLst/>
          </a:prstGeom>
        </p:spPr>
      </p:pic>
      <p:pic>
        <p:nvPicPr>
          <p:cNvPr id="51" name="Picture 50">
            <a:extLst>
              <a:ext uri="{FF2B5EF4-FFF2-40B4-BE49-F238E27FC236}">
                <a16:creationId xmlns:a16="http://schemas.microsoft.com/office/drawing/2014/main" id="{3AEA4A09-6F29-78C8-D78B-3791311D684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2302469" y="2815539"/>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3" name="Picture 52">
            <a:extLst>
              <a:ext uri="{FF2B5EF4-FFF2-40B4-BE49-F238E27FC236}">
                <a16:creationId xmlns:a16="http://schemas.microsoft.com/office/drawing/2014/main" id="{E6283AB9-11A0-B917-18E6-025E067BD13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6960609" y="2810937"/>
            <a:ext cx="1072056" cy="721277"/>
          </a:xfrm>
          <a:prstGeom prst="rect">
            <a:avLst/>
          </a:prstGeom>
        </p:spPr>
      </p:pic>
      <p:pic>
        <p:nvPicPr>
          <p:cNvPr id="54" name="Picture 53">
            <a:extLst>
              <a:ext uri="{FF2B5EF4-FFF2-40B4-BE49-F238E27FC236}">
                <a16:creationId xmlns:a16="http://schemas.microsoft.com/office/drawing/2014/main" id="{41411C9E-A68D-8521-39AB-1E5A16AC4396}"/>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8512206" y="2819903"/>
            <a:ext cx="1072056" cy="721277"/>
          </a:xfrm>
          <a:prstGeom prst="rect">
            <a:avLst/>
          </a:prstGeom>
        </p:spPr>
      </p:pic>
      <p:pic>
        <p:nvPicPr>
          <p:cNvPr id="55" name="Picture 54">
            <a:extLst>
              <a:ext uri="{FF2B5EF4-FFF2-40B4-BE49-F238E27FC236}">
                <a16:creationId xmlns:a16="http://schemas.microsoft.com/office/drawing/2014/main" id="{71E33940-4FB5-0DA3-6285-2AE8FC18F9E3}"/>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10068912" y="2819902"/>
            <a:ext cx="1072056" cy="721277"/>
          </a:xfrm>
          <a:prstGeom prst="rect">
            <a:avLst/>
          </a:prstGeom>
        </p:spPr>
      </p:pic>
      <p:pic>
        <p:nvPicPr>
          <p:cNvPr id="56" name="Picture 55">
            <a:extLst>
              <a:ext uri="{FF2B5EF4-FFF2-40B4-BE49-F238E27FC236}">
                <a16:creationId xmlns:a16="http://schemas.microsoft.com/office/drawing/2014/main" id="{D3D3DD81-05AC-3CCF-1FE4-537E4DD6C82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6183915" y="3541673"/>
            <a:ext cx="1072056" cy="721277"/>
          </a:xfrm>
          <a:prstGeom prst="rect">
            <a:avLst/>
          </a:prstGeom>
        </p:spPr>
      </p:pic>
      <p:pic>
        <p:nvPicPr>
          <p:cNvPr id="57" name="Picture 56">
            <a:extLst>
              <a:ext uri="{FF2B5EF4-FFF2-40B4-BE49-F238E27FC236}">
                <a16:creationId xmlns:a16="http://schemas.microsoft.com/office/drawing/2014/main" id="{D75BE5E9-1EF7-D685-4065-1B4523D9D832}"/>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4632757" y="3537309"/>
            <a:ext cx="1072056" cy="721277"/>
          </a:xfrm>
          <a:prstGeom prst="rect">
            <a:avLst/>
          </a:prstGeom>
        </p:spPr>
      </p:pic>
      <p:pic>
        <p:nvPicPr>
          <p:cNvPr id="58" name="Picture 57">
            <a:extLst>
              <a:ext uri="{FF2B5EF4-FFF2-40B4-BE49-F238E27FC236}">
                <a16:creationId xmlns:a16="http://schemas.microsoft.com/office/drawing/2014/main" id="{98C4EE7D-28DD-E0B1-FAF1-A86D87D6EAE6}"/>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3082481" y="3537308"/>
            <a:ext cx="1072056" cy="721277"/>
          </a:xfrm>
          <a:prstGeom prst="rect">
            <a:avLst/>
          </a:prstGeom>
        </p:spPr>
      </p:pic>
      <p:pic>
        <p:nvPicPr>
          <p:cNvPr id="59" name="Picture 58">
            <a:extLst>
              <a:ext uri="{FF2B5EF4-FFF2-40B4-BE49-F238E27FC236}">
                <a16:creationId xmlns:a16="http://schemas.microsoft.com/office/drawing/2014/main" id="{0E8CF3BF-1519-34B5-D72B-E8D42A3CCAE7}"/>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1524454" y="3537307"/>
            <a:ext cx="1072056" cy="721277"/>
          </a:xfrm>
          <a:prstGeom prst="rect">
            <a:avLst/>
          </a:prstGeom>
        </p:spPr>
      </p:pic>
      <p:pic>
        <p:nvPicPr>
          <p:cNvPr id="60" name="Picture 59">
            <a:extLst>
              <a:ext uri="{FF2B5EF4-FFF2-40B4-BE49-F238E27FC236}">
                <a16:creationId xmlns:a16="http://schemas.microsoft.com/office/drawing/2014/main" id="{7790CD06-9C51-9AA1-7A08-84D5B3D8885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7740621" y="3532706"/>
            <a:ext cx="1072056" cy="721277"/>
          </a:xfrm>
          <a:prstGeom prst="rect">
            <a:avLst/>
          </a:prstGeom>
        </p:spPr>
      </p:pic>
      <p:pic>
        <p:nvPicPr>
          <p:cNvPr id="61" name="Picture 60">
            <a:extLst>
              <a:ext uri="{FF2B5EF4-FFF2-40B4-BE49-F238E27FC236}">
                <a16:creationId xmlns:a16="http://schemas.microsoft.com/office/drawing/2014/main" id="{1A0DEB10-AD7B-EC8A-BE10-01243A2ADBC8}"/>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9292218" y="3541672"/>
            <a:ext cx="1072056" cy="721277"/>
          </a:xfrm>
          <a:prstGeom prst="rect">
            <a:avLst/>
          </a:prstGeom>
        </p:spPr>
      </p:pic>
      <p:pic>
        <p:nvPicPr>
          <p:cNvPr id="2" name="Picture 1">
            <a:extLst>
              <a:ext uri="{FF2B5EF4-FFF2-40B4-BE49-F238E27FC236}">
                <a16:creationId xmlns:a16="http://schemas.microsoft.com/office/drawing/2014/main" id="{3C2740AD-5225-2C65-4FFF-7670A3DCE49B}"/>
              </a:ext>
              <a:ext uri="{C183D7F6-B498-43B3-948B-1728B52AA6E4}">
                <adec:decorative xmlns:adec="http://schemas.microsoft.com/office/drawing/2017/decorative" val="1"/>
              </a:ext>
            </a:extLst>
          </p:cNvPr>
          <p:cNvPicPr>
            <a:picLocks noChangeAspect="1"/>
          </p:cNvPicPr>
          <p:nvPr/>
        </p:nvPicPr>
        <p:blipFill>
          <a:blip r:embed="rId19" cstate="screen">
            <a:extLst>
              <a:ext uri="{28A0092B-C50C-407E-A947-70E740481C1C}">
                <a14:useLocalDpi xmlns:a14="http://schemas.microsoft.com/office/drawing/2010/main"/>
              </a:ext>
            </a:extLst>
          </a:blip>
          <a:stretch>
            <a:fillRect/>
          </a:stretch>
        </p:blipFill>
        <p:spPr>
          <a:xfrm>
            <a:off x="9946170" y="6220199"/>
            <a:ext cx="1409461" cy="637801"/>
          </a:xfrm>
          <a:prstGeom prst="rect">
            <a:avLst/>
          </a:prstGeom>
        </p:spPr>
      </p:pic>
      <p:sp>
        <p:nvSpPr>
          <p:cNvPr id="4" name="Title 6">
            <a:extLst>
              <a:ext uri="{FF2B5EF4-FFF2-40B4-BE49-F238E27FC236}">
                <a16:creationId xmlns:a16="http://schemas.microsoft.com/office/drawing/2014/main" id="{15758C94-E945-819E-C099-684024447F41}"/>
              </a:ext>
              <a:ext uri="{C183D7F6-B498-43B3-948B-1728B52AA6E4}">
                <adec:decorative xmlns:adec="http://schemas.microsoft.com/office/drawing/2017/decorative" val="1"/>
              </a:ext>
            </a:extLst>
          </p:cNvPr>
          <p:cNvSpPr txBox="1">
            <a:spLocks noGrp="1"/>
          </p:cNvSpPr>
          <p:nvPr>
            <p:ph type="title" idx="4294967295"/>
          </p:nvPr>
        </p:nvSpPr>
        <p:spPr>
          <a:xfrm>
            <a:off x="215660" y="-1106070"/>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E6E6E6"/>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TOWER OF LONDON TIMELINE 3</a:t>
            </a:r>
          </a:p>
        </p:txBody>
      </p:sp>
    </p:spTree>
    <p:extLst>
      <p:ext uri="{BB962C8B-B14F-4D97-AF65-F5344CB8AC3E}">
        <p14:creationId xmlns:p14="http://schemas.microsoft.com/office/powerpoint/2010/main" val="2104636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D913DED-FD56-500D-43A6-A75974E7D68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CLASSROOM TASKS</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935483" y="1115924"/>
            <a:ext cx="5705013" cy="338554"/>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What was the moat used for during the Second World War</a:t>
            </a:r>
            <a:r>
              <a:rPr lang="en-GB" sz="1600" dirty="0">
                <a:effectLst/>
                <a:latin typeface="Georgia" panose="02040502050405020303" pitchFamily="18" charset="0"/>
                <a:ea typeface="Open Sans" panose="020B0606030504020204" pitchFamily="34" charset="0"/>
                <a:cs typeface="Open Sans" panose="020B0606030504020204" pitchFamily="34" charset="0"/>
              </a:rPr>
              <a:t>?</a:t>
            </a:r>
          </a:p>
        </p:txBody>
      </p:sp>
      <p:sp>
        <p:nvSpPr>
          <p:cNvPr id="11" name="TextBox 10">
            <a:extLst>
              <a:ext uri="{FF2B5EF4-FFF2-40B4-BE49-F238E27FC236}">
                <a16:creationId xmlns:a16="http://schemas.microsoft.com/office/drawing/2014/main" id="{258C8595-C239-785D-D42A-0C136B5DAA03}"/>
              </a:ext>
              <a:ext uri="{C183D7F6-B498-43B3-948B-1728B52AA6E4}">
                <adec:decorative xmlns:adec="http://schemas.microsoft.com/office/drawing/2017/decorative" val="1"/>
              </a:ext>
            </a:extLst>
          </p:cNvPr>
          <p:cNvSpPr txBox="1">
            <a:spLocks/>
          </p:cNvSpPr>
          <p:nvPr/>
        </p:nvSpPr>
        <p:spPr>
          <a:xfrm>
            <a:off x="513530" y="1127465"/>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Q1</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61024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87187D5-25DD-1CAC-207A-BECDFC84BF05}"/>
              </a:ext>
            </a:extLst>
          </p:cNvPr>
          <p:cNvSpPr txBox="1">
            <a:spLocks/>
          </p:cNvSpPr>
          <p:nvPr/>
        </p:nvSpPr>
        <p:spPr>
          <a:xfrm>
            <a:off x="935483" y="1725587"/>
            <a:ext cx="7327983" cy="1323439"/>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Can you put these events in date order</a:t>
            </a:r>
            <a:r>
              <a:rPr lang="en-GB" sz="1600" dirty="0">
                <a:effectLst/>
                <a:latin typeface="Georgia" panose="02040502050405020303" pitchFamily="18" charset="0"/>
                <a:ea typeface="Open Sans" panose="020B0606030504020204" pitchFamily="34" charset="0"/>
                <a:cs typeface="Open Sans" panose="020B0606030504020204" pitchFamily="34" charset="0"/>
              </a:rPr>
              <a:t>?</a:t>
            </a:r>
          </a:p>
          <a:p>
            <a:endParaRPr lang="en-GB" sz="1600" dirty="0">
              <a:latin typeface="Georgia" panose="02040502050405020303" pitchFamily="18" charset="0"/>
              <a:ea typeface="Open Sans" panose="020B0606030504020204" pitchFamily="34" charset="0"/>
              <a:cs typeface="Open Sans" panose="020B0606030504020204" pitchFamily="34" charset="0"/>
            </a:endParaRPr>
          </a:p>
          <a:p>
            <a:pPr marL="285750" indent="-285750">
              <a:buFont typeface="Arial" panose="020B0604020202020204" pitchFamily="34" charset="0"/>
              <a:buChar char="•"/>
            </a:pPr>
            <a:r>
              <a:rPr lang="en-GB" sz="1600" dirty="0">
                <a:effectLst/>
                <a:latin typeface="Georgia" panose="02040502050405020303" pitchFamily="18" charset="0"/>
                <a:ea typeface="Open Sans" panose="020B0606030504020204" pitchFamily="34" charset="0"/>
                <a:cs typeface="Open Sans" panose="020B0606030504020204" pitchFamily="34" charset="0"/>
              </a:rPr>
              <a:t>an attempt to steal the Crown Jewels</a:t>
            </a:r>
          </a:p>
          <a:p>
            <a:pPr marL="285750" indent="-285750">
              <a:buFont typeface="Arial" panose="020B0604020202020204" pitchFamily="34" charset="0"/>
              <a:buChar char="•"/>
            </a:pPr>
            <a:r>
              <a:rPr lang="en-GB" sz="1600" dirty="0">
                <a:latin typeface="Georgia" panose="02040502050405020303" pitchFamily="18" charset="0"/>
                <a:ea typeface="Open Sans" panose="020B0606030504020204" pitchFamily="34" charset="0"/>
                <a:cs typeface="Open Sans" panose="020B0606030504020204" pitchFamily="34" charset="0"/>
              </a:rPr>
              <a:t>the disappearance of the Princes in the Tower</a:t>
            </a:r>
          </a:p>
          <a:p>
            <a:pPr marL="285750" indent="-285750">
              <a:buFont typeface="Arial" panose="020B0604020202020204" pitchFamily="34" charset="0"/>
              <a:buChar char="•"/>
            </a:pPr>
            <a:r>
              <a:rPr lang="en-GB" sz="1600" dirty="0">
                <a:effectLst/>
                <a:latin typeface="Georgia" panose="02040502050405020303" pitchFamily="18" charset="0"/>
                <a:ea typeface="Open Sans" panose="020B0606030504020204" pitchFamily="34" charset="0"/>
                <a:cs typeface="Open Sans" panose="020B0606030504020204" pitchFamily="34" charset="0"/>
              </a:rPr>
              <a:t>the execution of Lady Jane Grey</a:t>
            </a:r>
          </a:p>
        </p:txBody>
      </p:sp>
      <p:sp>
        <p:nvSpPr>
          <p:cNvPr id="30" name="TextBox 29">
            <a:extLst>
              <a:ext uri="{FF2B5EF4-FFF2-40B4-BE49-F238E27FC236}">
                <a16:creationId xmlns:a16="http://schemas.microsoft.com/office/drawing/2014/main" id="{22F14324-F6DE-4632-5186-D7CB8471FC58}"/>
              </a:ext>
              <a:ext uri="{C183D7F6-B498-43B3-948B-1728B52AA6E4}">
                <adec:decorative xmlns:adec="http://schemas.microsoft.com/office/drawing/2017/decorative" val="1"/>
              </a:ext>
            </a:extLst>
          </p:cNvPr>
          <p:cNvSpPr txBox="1">
            <a:spLocks/>
          </p:cNvSpPr>
          <p:nvPr/>
        </p:nvSpPr>
        <p:spPr>
          <a:xfrm>
            <a:off x="513530" y="1737128"/>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Q2</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31" name="Straight Connector 30">
            <a:extLst>
              <a:ext uri="{FF2B5EF4-FFF2-40B4-BE49-F238E27FC236}">
                <a16:creationId xmlns:a16="http://schemas.microsoft.com/office/drawing/2014/main" id="{3B58060D-CA53-05B8-06EB-73FF83878BD2}"/>
              </a:ext>
              <a:ext uri="{C183D7F6-B498-43B3-948B-1728B52AA6E4}">
                <adec:decorative xmlns:adec="http://schemas.microsoft.com/office/drawing/2017/decorative" val="1"/>
              </a:ext>
            </a:extLst>
          </p:cNvPr>
          <p:cNvCxnSpPr>
            <a:cxnSpLocks/>
          </p:cNvCxnSpPr>
          <p:nvPr/>
        </p:nvCxnSpPr>
        <p:spPr>
          <a:xfrm>
            <a:off x="596014" y="3168164"/>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D9613F6E-7DF0-2EA2-9A23-ADB17216C721}"/>
              </a:ext>
            </a:extLst>
          </p:cNvPr>
          <p:cNvSpPr txBox="1">
            <a:spLocks/>
          </p:cNvSpPr>
          <p:nvPr/>
        </p:nvSpPr>
        <p:spPr>
          <a:xfrm>
            <a:off x="935483" y="3326598"/>
            <a:ext cx="9952650" cy="338554"/>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Who smashed a display case</a:t>
            </a:r>
            <a:r>
              <a:rPr lang="en-GB" sz="1600" dirty="0">
                <a:effectLst/>
                <a:latin typeface="Georgia" panose="02040502050405020303" pitchFamily="18" charset="0"/>
                <a:ea typeface="Open Sans" panose="020B0606030504020204" pitchFamily="34" charset="0"/>
                <a:cs typeface="Open Sans" panose="020B0606030504020204" pitchFamily="34" charset="0"/>
              </a:rPr>
              <a:t>?</a:t>
            </a:r>
          </a:p>
        </p:txBody>
      </p:sp>
      <p:sp>
        <p:nvSpPr>
          <p:cNvPr id="33" name="TextBox 32">
            <a:extLst>
              <a:ext uri="{FF2B5EF4-FFF2-40B4-BE49-F238E27FC236}">
                <a16:creationId xmlns:a16="http://schemas.microsoft.com/office/drawing/2014/main" id="{42863F3F-934A-B7D2-84B2-F5E8E5F4E346}"/>
              </a:ext>
              <a:ext uri="{C183D7F6-B498-43B3-948B-1728B52AA6E4}">
                <adec:decorative xmlns:adec="http://schemas.microsoft.com/office/drawing/2017/decorative" val="1"/>
              </a:ext>
            </a:extLst>
          </p:cNvPr>
          <p:cNvSpPr txBox="1">
            <a:spLocks/>
          </p:cNvSpPr>
          <p:nvPr/>
        </p:nvSpPr>
        <p:spPr>
          <a:xfrm>
            <a:off x="513530" y="3338139"/>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Q3</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34" name="Straight Connector 33">
            <a:extLst>
              <a:ext uri="{FF2B5EF4-FFF2-40B4-BE49-F238E27FC236}">
                <a16:creationId xmlns:a16="http://schemas.microsoft.com/office/drawing/2014/main" id="{947B2F2F-9A1C-7B4C-2716-D58D0DB2FC5B}"/>
              </a:ext>
              <a:ext uri="{C183D7F6-B498-43B3-948B-1728B52AA6E4}">
                <adec:decorative xmlns:adec="http://schemas.microsoft.com/office/drawing/2017/decorative" val="1"/>
              </a:ext>
            </a:extLst>
          </p:cNvPr>
          <p:cNvCxnSpPr>
            <a:cxnSpLocks/>
          </p:cNvCxnSpPr>
          <p:nvPr/>
        </p:nvCxnSpPr>
        <p:spPr>
          <a:xfrm>
            <a:off x="596014" y="3820919"/>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C181AABE-3EBB-9957-3C9B-4DA09560903B}"/>
              </a:ext>
            </a:extLst>
          </p:cNvPr>
          <p:cNvSpPr txBox="1">
            <a:spLocks/>
          </p:cNvSpPr>
          <p:nvPr/>
        </p:nvSpPr>
        <p:spPr>
          <a:xfrm>
            <a:off x="935483" y="3971880"/>
            <a:ext cx="9318225" cy="338554"/>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How long ago were the Yeoman Warders, or Beefeaters, founded?</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sp>
        <p:nvSpPr>
          <p:cNvPr id="36" name="TextBox 35">
            <a:extLst>
              <a:ext uri="{FF2B5EF4-FFF2-40B4-BE49-F238E27FC236}">
                <a16:creationId xmlns:a16="http://schemas.microsoft.com/office/drawing/2014/main" id="{B517E7C7-A140-1168-D2FD-F9BB4F0DFFCD}"/>
              </a:ext>
              <a:ext uri="{C183D7F6-B498-43B3-948B-1728B52AA6E4}">
                <adec:decorative xmlns:adec="http://schemas.microsoft.com/office/drawing/2017/decorative" val="1"/>
              </a:ext>
            </a:extLst>
          </p:cNvPr>
          <p:cNvSpPr txBox="1">
            <a:spLocks/>
          </p:cNvSpPr>
          <p:nvPr/>
        </p:nvSpPr>
        <p:spPr>
          <a:xfrm>
            <a:off x="513530" y="3983421"/>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Q4</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2" name="Google Shape;421;g2b6d011acb8_0_8">
            <a:extLst>
              <a:ext uri="{FF2B5EF4-FFF2-40B4-BE49-F238E27FC236}">
                <a16:creationId xmlns:a16="http://schemas.microsoft.com/office/drawing/2014/main" id="{5A562825-D9EA-CA27-7BD9-AFB7B75C6051}"/>
              </a:ext>
              <a:ext uri="{C183D7F6-B498-43B3-948B-1728B52AA6E4}">
                <adec:decorative xmlns:adec="http://schemas.microsoft.com/office/drawing/2017/decorative" val="1"/>
              </a:ext>
            </a:extLst>
          </p:cNvPr>
          <p:cNvPicPr preferRelativeResize="0">
            <a:picLocks noChangeAspect="1"/>
          </p:cNvPicPr>
          <p:nvPr/>
        </p:nvPicPr>
        <p:blipFill>
          <a:blip r:embed="rId4" cstate="screen">
            <a:alphaModFix/>
            <a:extLst>
              <a:ext uri="{28A0092B-C50C-407E-A947-70E740481C1C}">
                <a14:useLocalDpi xmlns:a14="http://schemas.microsoft.com/office/drawing/2010/main"/>
              </a:ext>
            </a:extLst>
          </a:blip>
          <a:stretch>
            <a:fillRect/>
          </a:stretch>
        </p:blipFill>
        <p:spPr>
          <a:xfrm>
            <a:off x="10330187" y="314270"/>
            <a:ext cx="1449687" cy="1449725"/>
          </a:xfrm>
          <a:prstGeom prst="rect">
            <a:avLst/>
          </a:prstGeom>
          <a:noFill/>
          <a:ln>
            <a:noFill/>
          </a:ln>
        </p:spPr>
      </p:pic>
    </p:spTree>
    <p:extLst>
      <p:ext uri="{BB962C8B-B14F-4D97-AF65-F5344CB8AC3E}">
        <p14:creationId xmlns:p14="http://schemas.microsoft.com/office/powerpoint/2010/main" val="3885894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DF10A4F-4098-B769-B2BE-FFDDF0A4B4C7}"/>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 y="4656"/>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VOCABULARY LIST</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792972" y="1320111"/>
            <a:ext cx="10882788" cy="338554"/>
          </a:xfrm>
          <a:prstGeom prst="rect">
            <a:avLst/>
          </a:prstGeom>
          <a:noFill/>
        </p:spPr>
        <p:txBody>
          <a:bodyPr wrap="square" rtlCol="0">
            <a:spAutoFit/>
          </a:bodyPr>
          <a:lstStyle/>
          <a:p>
            <a:r>
              <a:rPr lang="en-GB" sz="1600" b="1" dirty="0">
                <a:solidFill>
                  <a:srgbClr val="9D691F"/>
                </a:solidFill>
                <a:latin typeface="Georgia" panose="02040502050405020303" pitchFamily="18" charset="0"/>
                <a:ea typeface="Open Sans" panose="020B0606030504020204" pitchFamily="34" charset="0"/>
                <a:cs typeface="Open Sans" panose="020B0606030504020204" pitchFamily="34" charset="0"/>
              </a:rPr>
              <a:t>armoury</a:t>
            </a:r>
            <a:r>
              <a:rPr lang="en-GB" sz="1600" dirty="0">
                <a:effectLst/>
                <a:latin typeface="Georgia" panose="02040502050405020303" pitchFamily="18" charset="0"/>
                <a:ea typeface="Open Sans" panose="020B0606030504020204" pitchFamily="34" charset="0"/>
                <a:cs typeface="Open Sans" panose="020B0606030504020204" pitchFamily="34" charset="0"/>
              </a:rPr>
              <a:t>  |  </a:t>
            </a:r>
            <a:r>
              <a:rPr lang="en-GB" sz="1600" dirty="0">
                <a:latin typeface="Georgia" panose="02040502050405020303" pitchFamily="18" charset="0"/>
                <a:ea typeface="Open Sans" panose="020B0606030504020204" pitchFamily="34" charset="0"/>
                <a:cs typeface="Open Sans" panose="020B0606030504020204" pitchFamily="34" charset="0"/>
              </a:rPr>
              <a:t>a place where weapons are kept</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821654"/>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87187D5-25DD-1CAC-207A-BECDFC84BF05}"/>
              </a:ext>
            </a:extLst>
          </p:cNvPr>
          <p:cNvSpPr txBox="1">
            <a:spLocks/>
          </p:cNvSpPr>
          <p:nvPr/>
        </p:nvSpPr>
        <p:spPr>
          <a:xfrm>
            <a:off x="792972" y="1960823"/>
            <a:ext cx="10882787" cy="338554"/>
          </a:xfrm>
          <a:prstGeom prst="rect">
            <a:avLst/>
          </a:prstGeom>
          <a:noFill/>
        </p:spPr>
        <p:txBody>
          <a:bodyPr wrap="square" rtlCol="0">
            <a:spAutoFit/>
          </a:bodyPr>
          <a:lstStyle/>
          <a:p>
            <a:r>
              <a:rPr lang="en-GB" sz="16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menagerie</a:t>
            </a:r>
            <a:r>
              <a:rPr lang="en-GB" sz="1600" dirty="0">
                <a:effectLst/>
                <a:latin typeface="Georgia" panose="02040502050405020303" pitchFamily="18" charset="0"/>
                <a:ea typeface="Open Sans" panose="020B0606030504020204" pitchFamily="34" charset="0"/>
                <a:cs typeface="Open Sans" panose="020B0606030504020204" pitchFamily="34" charset="0"/>
              </a:rPr>
              <a:t>  |  a place where wild animals are kept</a:t>
            </a:r>
          </a:p>
        </p:txBody>
      </p:sp>
      <p:cxnSp>
        <p:nvCxnSpPr>
          <p:cNvPr id="31" name="Straight Connector 30">
            <a:extLst>
              <a:ext uri="{FF2B5EF4-FFF2-40B4-BE49-F238E27FC236}">
                <a16:creationId xmlns:a16="http://schemas.microsoft.com/office/drawing/2014/main" id="{3B58060D-CA53-05B8-06EB-73FF83878BD2}"/>
              </a:ext>
              <a:ext uri="{C183D7F6-B498-43B3-948B-1728B52AA6E4}">
                <adec:decorative xmlns:adec="http://schemas.microsoft.com/office/drawing/2017/decorative" val="1"/>
              </a:ext>
            </a:extLst>
          </p:cNvPr>
          <p:cNvCxnSpPr>
            <a:cxnSpLocks/>
          </p:cNvCxnSpPr>
          <p:nvPr/>
        </p:nvCxnSpPr>
        <p:spPr>
          <a:xfrm>
            <a:off x="596014" y="2431317"/>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58AEA2A7-A18D-2B37-61F5-75FEB21F1EDB}"/>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60000">
            <a:off x="2042737" y="5620552"/>
            <a:ext cx="1563689" cy="903622"/>
          </a:xfrm>
          <a:prstGeom prst="rect">
            <a:avLst/>
          </a:prstGeom>
        </p:spPr>
      </p:pic>
      <p:pic>
        <p:nvPicPr>
          <p:cNvPr id="8" name="Picture 7">
            <a:extLst>
              <a:ext uri="{FF2B5EF4-FFF2-40B4-BE49-F238E27FC236}">
                <a16:creationId xmlns:a16="http://schemas.microsoft.com/office/drawing/2014/main" id="{EC16E05A-0CA3-0FE0-396F-6199B5E7CB32}"/>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rot="60000">
            <a:off x="484904" y="5623975"/>
            <a:ext cx="1563689" cy="889565"/>
          </a:xfrm>
          <a:prstGeom prst="rect">
            <a:avLst/>
          </a:prstGeom>
        </p:spPr>
      </p:pic>
      <p:sp>
        <p:nvSpPr>
          <p:cNvPr id="4" name="TextBox 3">
            <a:extLst>
              <a:ext uri="{FF2B5EF4-FFF2-40B4-BE49-F238E27FC236}">
                <a16:creationId xmlns:a16="http://schemas.microsoft.com/office/drawing/2014/main" id="{C38CD9B1-D08A-E2FA-590A-75AFA5BF0E61}"/>
              </a:ext>
            </a:extLst>
          </p:cNvPr>
          <p:cNvSpPr txBox="1">
            <a:spLocks/>
          </p:cNvSpPr>
          <p:nvPr/>
        </p:nvSpPr>
        <p:spPr>
          <a:xfrm>
            <a:off x="792971" y="2629739"/>
            <a:ext cx="10882788" cy="338554"/>
          </a:xfrm>
          <a:prstGeom prst="rect">
            <a:avLst/>
          </a:prstGeom>
          <a:noFill/>
        </p:spPr>
        <p:txBody>
          <a:bodyPr wrap="square" rtlCol="0">
            <a:spAutoFit/>
          </a:bodyPr>
          <a:lstStyle/>
          <a:p>
            <a:r>
              <a:rPr lang="en-GB" sz="16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Mint</a:t>
            </a:r>
            <a:r>
              <a:rPr lang="en-GB" sz="1600" dirty="0">
                <a:effectLst/>
                <a:latin typeface="Georgia" panose="02040502050405020303" pitchFamily="18" charset="0"/>
                <a:ea typeface="Open Sans" panose="020B0606030504020204" pitchFamily="34" charset="0"/>
                <a:cs typeface="Open Sans" panose="020B0606030504020204" pitchFamily="34" charset="0"/>
              </a:rPr>
              <a:t>  |  </a:t>
            </a:r>
            <a:r>
              <a:rPr lang="en-GB" sz="1600" dirty="0">
                <a:latin typeface="Georgia" panose="02040502050405020303" pitchFamily="18" charset="0"/>
                <a:ea typeface="Open Sans" panose="020B0606030504020204" pitchFamily="34" charset="0"/>
                <a:cs typeface="Open Sans" panose="020B0606030504020204" pitchFamily="34" charset="0"/>
              </a:rPr>
              <a:t>a place where coins are made</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5" name="Straight Connector 4">
            <a:extLst>
              <a:ext uri="{FF2B5EF4-FFF2-40B4-BE49-F238E27FC236}">
                <a16:creationId xmlns:a16="http://schemas.microsoft.com/office/drawing/2014/main" id="{141EAAC7-ED45-ECEF-301D-2F82B732167D}"/>
              </a:ext>
              <a:ext uri="{C183D7F6-B498-43B3-948B-1728B52AA6E4}">
                <adec:decorative xmlns:adec="http://schemas.microsoft.com/office/drawing/2017/decorative" val="1"/>
              </a:ext>
            </a:extLst>
          </p:cNvPr>
          <p:cNvCxnSpPr>
            <a:cxnSpLocks/>
          </p:cNvCxnSpPr>
          <p:nvPr/>
        </p:nvCxnSpPr>
        <p:spPr>
          <a:xfrm>
            <a:off x="596013" y="3131282"/>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16A9A0F7-8683-E8B9-5B91-ACF766E15946}"/>
              </a:ext>
            </a:extLst>
          </p:cNvPr>
          <p:cNvSpPr txBox="1">
            <a:spLocks/>
          </p:cNvSpPr>
          <p:nvPr/>
        </p:nvSpPr>
        <p:spPr>
          <a:xfrm>
            <a:off x="792971" y="3270451"/>
            <a:ext cx="10358733" cy="584775"/>
          </a:xfrm>
          <a:prstGeom prst="rect">
            <a:avLst/>
          </a:prstGeom>
          <a:noFill/>
        </p:spPr>
        <p:txBody>
          <a:bodyPr wrap="square" rtlCol="0">
            <a:spAutoFit/>
          </a:bodyPr>
          <a:lstStyle/>
          <a:p>
            <a:r>
              <a:rPr lang="en-GB" sz="16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Suffragette</a:t>
            </a:r>
            <a:r>
              <a:rPr lang="en-GB" sz="1600" dirty="0">
                <a:effectLst/>
                <a:latin typeface="Georgia" panose="02040502050405020303" pitchFamily="18" charset="0"/>
                <a:ea typeface="Open Sans" panose="020B0606030504020204" pitchFamily="34" charset="0"/>
                <a:cs typeface="Open Sans" panose="020B0606030504020204" pitchFamily="34" charset="0"/>
              </a:rPr>
              <a:t>  |  a </a:t>
            </a:r>
            <a:r>
              <a:rPr lang="en-GB" sz="1600" dirty="0">
                <a:latin typeface="Georgia" panose="02040502050405020303" pitchFamily="18" charset="0"/>
                <a:ea typeface="Open Sans" panose="020B0606030504020204" pitchFamily="34" charset="0"/>
                <a:cs typeface="Open Sans" panose="020B0606030504020204" pitchFamily="34" charset="0"/>
              </a:rPr>
              <a:t>member of the Women’s Social and Political Union who fought for the right of women to vote in elections</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11" name="Straight Connector 10">
            <a:extLst>
              <a:ext uri="{FF2B5EF4-FFF2-40B4-BE49-F238E27FC236}">
                <a16:creationId xmlns:a16="http://schemas.microsoft.com/office/drawing/2014/main" id="{FBB66863-840E-4DAF-548D-055D2D2FC2AF}"/>
              </a:ext>
              <a:ext uri="{C183D7F6-B498-43B3-948B-1728B52AA6E4}">
                <adec:decorative xmlns:adec="http://schemas.microsoft.com/office/drawing/2017/decorative" val="1"/>
              </a:ext>
            </a:extLst>
          </p:cNvPr>
          <p:cNvCxnSpPr>
            <a:cxnSpLocks/>
          </p:cNvCxnSpPr>
          <p:nvPr/>
        </p:nvCxnSpPr>
        <p:spPr>
          <a:xfrm>
            <a:off x="596013" y="3944141"/>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2DF25210-A9E0-AE49-4499-31547149E8F1}"/>
              </a:ext>
            </a:extLst>
          </p:cNvPr>
          <p:cNvSpPr txBox="1">
            <a:spLocks/>
          </p:cNvSpPr>
          <p:nvPr/>
        </p:nvSpPr>
        <p:spPr>
          <a:xfrm>
            <a:off x="792971" y="4053372"/>
            <a:ext cx="10882788" cy="338554"/>
          </a:xfrm>
          <a:prstGeom prst="rect">
            <a:avLst/>
          </a:prstGeom>
          <a:noFill/>
        </p:spPr>
        <p:txBody>
          <a:bodyPr wrap="square" rtlCol="0">
            <a:spAutoFit/>
          </a:bodyPr>
          <a:lstStyle/>
          <a:p>
            <a:r>
              <a:rPr lang="en-GB" sz="1600" b="1" dirty="0">
                <a:solidFill>
                  <a:srgbClr val="9D691F"/>
                </a:solidFill>
                <a:latin typeface="Georgia" panose="02040502050405020303" pitchFamily="18" charset="0"/>
                <a:ea typeface="Open Sans" panose="020B0606030504020204" pitchFamily="34" charset="0"/>
                <a:cs typeface="Open Sans" panose="020B0606030504020204" pitchFamily="34" charset="0"/>
              </a:rPr>
              <a:t>treason</a:t>
            </a:r>
            <a:r>
              <a:rPr lang="en-GB" sz="1600" dirty="0">
                <a:effectLst/>
                <a:latin typeface="Georgia" panose="02040502050405020303" pitchFamily="18" charset="0"/>
                <a:ea typeface="Open Sans" panose="020B0606030504020204" pitchFamily="34" charset="0"/>
                <a:cs typeface="Open Sans" panose="020B0606030504020204" pitchFamily="34" charset="0"/>
              </a:rPr>
              <a:t>  |  crime of betr</a:t>
            </a:r>
            <a:r>
              <a:rPr lang="en-GB" sz="1600" dirty="0">
                <a:latin typeface="Georgia" panose="02040502050405020303" pitchFamily="18" charset="0"/>
                <a:ea typeface="Open Sans" panose="020B0606030504020204" pitchFamily="34" charset="0"/>
                <a:cs typeface="Open Sans" panose="020B0606030504020204" pitchFamily="34" charset="0"/>
              </a:rPr>
              <a:t>aying your country, government, King or Queen</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13" name="Straight Connector 12">
            <a:extLst>
              <a:ext uri="{FF2B5EF4-FFF2-40B4-BE49-F238E27FC236}">
                <a16:creationId xmlns:a16="http://schemas.microsoft.com/office/drawing/2014/main" id="{00B3AD7A-EA3A-1100-8253-ECD84C575F97}"/>
              </a:ext>
              <a:ext uri="{C183D7F6-B498-43B3-948B-1728B52AA6E4}">
                <adec:decorative xmlns:adec="http://schemas.microsoft.com/office/drawing/2017/decorative" val="1"/>
              </a:ext>
            </a:extLst>
          </p:cNvPr>
          <p:cNvCxnSpPr>
            <a:cxnSpLocks/>
          </p:cNvCxnSpPr>
          <p:nvPr/>
        </p:nvCxnSpPr>
        <p:spPr>
          <a:xfrm>
            <a:off x="596013" y="455491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90D456A9-123E-E575-0A42-BF291B12913A}"/>
              </a:ext>
            </a:extLst>
          </p:cNvPr>
          <p:cNvSpPr txBox="1">
            <a:spLocks/>
          </p:cNvSpPr>
          <p:nvPr/>
        </p:nvSpPr>
        <p:spPr>
          <a:xfrm>
            <a:off x="792971" y="4694084"/>
            <a:ext cx="10882787" cy="338554"/>
          </a:xfrm>
          <a:prstGeom prst="rect">
            <a:avLst/>
          </a:prstGeom>
          <a:noFill/>
        </p:spPr>
        <p:txBody>
          <a:bodyPr wrap="square" rtlCol="0">
            <a:spAutoFit/>
          </a:bodyPr>
          <a:lstStyle/>
          <a:p>
            <a:r>
              <a:rPr lang="en-GB" sz="16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Yeoman of the Guard</a:t>
            </a:r>
            <a:r>
              <a:rPr lang="en-GB" sz="1600" dirty="0">
                <a:effectLst/>
                <a:latin typeface="Georgia" panose="02040502050405020303" pitchFamily="18" charset="0"/>
                <a:ea typeface="Open Sans" panose="020B0606030504020204" pitchFamily="34" charset="0"/>
                <a:cs typeface="Open Sans" panose="020B0606030504020204" pitchFamily="34" charset="0"/>
              </a:rPr>
              <a:t>  |  a </a:t>
            </a:r>
            <a:r>
              <a:rPr lang="en-GB" sz="1600" dirty="0">
                <a:latin typeface="Georgia" panose="02040502050405020303" pitchFamily="18" charset="0"/>
                <a:ea typeface="Open Sans" panose="020B0606030504020204" pitchFamily="34" charset="0"/>
                <a:cs typeface="Open Sans" panose="020B0606030504020204" pitchFamily="34" charset="0"/>
              </a:rPr>
              <a:t>member of the King or Queen’s bodyguard</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7897857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31d596bc-3970-4961-a954-aa047f23021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E21BB1874974E48942C34E2F324132B" ma:contentTypeVersion="16" ma:contentTypeDescription="Create a new document." ma:contentTypeScope="" ma:versionID="b139b4af50cd36c4b389b7852cbdb0cc">
  <xsd:schema xmlns:xsd="http://www.w3.org/2001/XMLSchema" xmlns:xs="http://www.w3.org/2001/XMLSchema" xmlns:p="http://schemas.microsoft.com/office/2006/metadata/properties" xmlns:ns3="31d596bc-3970-4961-a954-aa047f23021d" xmlns:ns4="66780ec6-367a-4d76-a92d-b6cfe4c4ea3e" targetNamespace="http://schemas.microsoft.com/office/2006/metadata/properties" ma:root="true" ma:fieldsID="99989eefe0ed8b30a74387c56e686d7a" ns3:_="" ns4:_="">
    <xsd:import namespace="31d596bc-3970-4961-a954-aa047f23021d"/>
    <xsd:import namespace="66780ec6-367a-4d76-a92d-b6cfe4c4ea3e"/>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ObjectDetectorVersions" minOccurs="0"/>
                <xsd:element ref="ns3:MediaLengthInSeconds" minOccurs="0"/>
                <xsd:element ref="ns3:MediaServiceLocation"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d596bc-3970-4961-a954-aa047f2302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6780ec6-367a-4d76-a92d-b6cfe4c4ea3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B3A52B0-74CC-4FDE-A853-3A8DD9711C10}">
  <ds:schemaRefs>
    <ds:schemaRef ds:uri="http://schemas.openxmlformats.org/package/2006/metadata/core-properties"/>
    <ds:schemaRef ds:uri="http://schemas.microsoft.com/office/infopath/2007/PartnerControls"/>
    <ds:schemaRef ds:uri="http://www.w3.org/XML/1998/namespace"/>
    <ds:schemaRef ds:uri="http://schemas.microsoft.com/office/2006/documentManagement/types"/>
    <ds:schemaRef ds:uri="http://purl.org/dc/terms/"/>
    <ds:schemaRef ds:uri="http://purl.org/dc/dcmitype/"/>
    <ds:schemaRef ds:uri="http://purl.org/dc/elements/1.1/"/>
    <ds:schemaRef ds:uri="66780ec6-367a-4d76-a92d-b6cfe4c4ea3e"/>
    <ds:schemaRef ds:uri="31d596bc-3970-4961-a954-aa047f23021d"/>
    <ds:schemaRef ds:uri="http://schemas.microsoft.com/office/2006/metadata/properties"/>
  </ds:schemaRefs>
</ds:datastoreItem>
</file>

<file path=customXml/itemProps2.xml><?xml version="1.0" encoding="utf-8"?>
<ds:datastoreItem xmlns:ds="http://schemas.openxmlformats.org/officeDocument/2006/customXml" ds:itemID="{F1CD4714-35DB-4E0E-A68D-1AC8C51A30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1d596bc-3970-4961-a954-aa047f23021d"/>
    <ds:schemaRef ds:uri="66780ec6-367a-4d76-a92d-b6cfe4c4ea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143F6A4-7BED-4B17-80BC-1BFF0DFD66B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10594</TotalTime>
  <Words>644</Words>
  <Application>Microsoft Office PowerPoint</Application>
  <PresentationFormat>Widescreen</PresentationFormat>
  <Paragraphs>97</Paragraphs>
  <Slides>6</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Calibri</vt:lpstr>
      <vt:lpstr>Calibri Light</vt:lpstr>
      <vt:lpstr>Georgia</vt:lpstr>
      <vt:lpstr>Open Sans Condensed</vt:lpstr>
      <vt:lpstr>Open Sans Condensed Light</vt:lpstr>
      <vt:lpstr>Symbol</vt:lpstr>
      <vt:lpstr>Office Theme</vt:lpstr>
      <vt:lpstr>HOW TO USE - NOTES FOR TEACHERS</vt:lpstr>
      <vt:lpstr>TOWER OF LONDON TIMELINE</vt:lpstr>
      <vt:lpstr>TOWER OF LONDON TIMELINE 2</vt:lpstr>
      <vt:lpstr>TOWER OF LONDON TIMELINE 3</vt:lpstr>
      <vt:lpstr>CLASSROOM TASKS</vt:lpstr>
      <vt:lpstr>VOCABULARY LIST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Evie Crockard</dc:creator>
  <cp:lastModifiedBy>Rosie Cooper</cp:lastModifiedBy>
  <cp:revision>48</cp:revision>
  <dcterms:created xsi:type="dcterms:W3CDTF">2023-08-03T09:37:27Z</dcterms:created>
  <dcterms:modified xsi:type="dcterms:W3CDTF">2024-05-02T11:21:18Z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0x0101002E21BB1874974E48942C34E2F324132B</vt:lpwstr>
  </property>
</Properties>
</file>