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12"/>
  </p:notesMasterIdLst>
  <p:sldIdLst>
    <p:sldId id="256" r:id="rId6"/>
    <p:sldId id="257" r:id="rId7"/>
    <p:sldId id="258" r:id="rId8"/>
    <p:sldId id="264" r:id="rId9"/>
    <p:sldId id="266" r:id="rId10"/>
    <p:sldId id="271"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0F0"/>
    <a:srgbClr val="231F20"/>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32" autoAdjust="0"/>
    <p:restoredTop sz="64736" autoAdjust="0"/>
  </p:normalViewPr>
  <p:slideViewPr>
    <p:cSldViewPr snapToGrid="0">
      <p:cViewPr varScale="1">
        <p:scale>
          <a:sx n="48" d="100"/>
          <a:sy n="48" d="100"/>
        </p:scale>
        <p:origin x="1284" y="3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97230C-D53A-45CD-852E-E17531FF4DA5}" type="datetimeFigureOut">
              <a:rPr lang="en-GB" smtClean="0"/>
              <a:t>29/09/2026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943DFC-A1D9-4679-B696-6C0FFC690494}" type="slidenum">
              <a:rPr lang="en-GB" smtClean="0"/>
              <a:t>‹#›</a:t>
            </a:fld>
            <a:endParaRPr lang="en-GB"/>
          </a:p>
        </p:txBody>
      </p:sp>
    </p:spTree>
    <p:extLst>
      <p:ext uri="{BB962C8B-B14F-4D97-AF65-F5344CB8AC3E}">
        <p14:creationId xmlns:p14="http://schemas.microsoft.com/office/powerpoint/2010/main" val="3194301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600" b="1" dirty="0">
                <a:solidFill>
                  <a:srgbClr val="38224F"/>
                </a:solidFill>
                <a:effectLst/>
                <a:latin typeface="Georgia" panose="02040502050405020303" pitchFamily="18" charset="0"/>
              </a:rPr>
              <a:t>Disclaimer and Use Terms</a:t>
            </a:r>
            <a:endParaRPr lang="en-GB" sz="1600" b="1" dirty="0">
              <a:solidFill>
                <a:srgbClr val="38224F"/>
              </a:solidFill>
              <a:effectLst/>
              <a:latin typeface="Calibri" panose="020F0502020204030204" pitchFamily="34" charset="0"/>
            </a:endParaRPr>
          </a:p>
          <a:p>
            <a:pPr algn="l"/>
            <a:r>
              <a:rPr lang="en-GB" sz="1200" b="0" dirty="0">
                <a:solidFill>
                  <a:srgbClr val="242424"/>
                </a:solidFill>
                <a:effectLst/>
                <a:latin typeface="Georgia" panose="02040502050405020303" pitchFamily="18" charset="0"/>
              </a:rPr>
              <a:t>We are the owner or the licensee of all intellectual property rights in these resources which are protected by copyright laws and treaties around the world. All such rights are reserved. These resources, and the content included within them, may be used by you for educational purposes only. This means that you may download the resources and use or share them solely in educational environments (including for home school lessons) or as part of homework. You may not share the resources other than for the above purposes and you must not use the resources, or any part of them, for any commercial purpose.</a:t>
            </a:r>
            <a:endParaRPr lang="en-GB" sz="1200" b="0" dirty="0">
              <a:solidFill>
                <a:srgbClr val="242424"/>
              </a:solidFill>
              <a:effectLst/>
              <a:latin typeface="Calibri" panose="020F0502020204030204" pitchFamily="34" charset="0"/>
            </a:endParaRPr>
          </a:p>
          <a:p>
            <a:endParaRPr lang="en-GB" dirty="0"/>
          </a:p>
          <a:p>
            <a:r>
              <a:rPr lang="en-GB" b="1" dirty="0"/>
              <a:t>Painting of The Tower of London as it is thought to have looked in 200AD | Painting by Ivan Lapper</a:t>
            </a:r>
          </a:p>
        </p:txBody>
      </p:sp>
      <p:sp>
        <p:nvSpPr>
          <p:cNvPr id="4" name="Slide Number Placeholder 3"/>
          <p:cNvSpPr>
            <a:spLocks noGrp="1"/>
          </p:cNvSpPr>
          <p:nvPr>
            <p:ph type="sldNum" sz="quarter" idx="5"/>
          </p:nvPr>
        </p:nvSpPr>
        <p:spPr/>
        <p:txBody>
          <a:bodyPr/>
          <a:lstStyle/>
          <a:p>
            <a:fld id="{B1943DFC-A1D9-4679-B696-6C0FFC690494}" type="slidenum">
              <a:rPr lang="en-GB" smtClean="0"/>
              <a:t>1</a:t>
            </a:fld>
            <a:endParaRPr lang="en-GB"/>
          </a:p>
        </p:txBody>
      </p:sp>
    </p:spTree>
    <p:extLst>
      <p:ext uri="{BB962C8B-B14F-4D97-AF65-F5344CB8AC3E}">
        <p14:creationId xmlns:p14="http://schemas.microsoft.com/office/powerpoint/2010/main" val="2217182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Painting of The Tower of London as it is thought to have looked in 1080 during the Norman era | Painting by Ivan Lapper</a:t>
            </a:r>
          </a:p>
          <a:p>
            <a:endParaRPr lang="en-GB" dirty="0"/>
          </a:p>
        </p:txBody>
      </p:sp>
      <p:sp>
        <p:nvSpPr>
          <p:cNvPr id="4" name="Slide Number Placeholder 3"/>
          <p:cNvSpPr>
            <a:spLocks noGrp="1"/>
          </p:cNvSpPr>
          <p:nvPr>
            <p:ph type="sldNum" sz="quarter" idx="5"/>
          </p:nvPr>
        </p:nvSpPr>
        <p:spPr/>
        <p:txBody>
          <a:bodyPr/>
          <a:lstStyle/>
          <a:p>
            <a:fld id="{B1943DFC-A1D9-4679-B696-6C0FFC690494}" type="slidenum">
              <a:rPr lang="en-GB" smtClean="0"/>
              <a:t>2</a:t>
            </a:fld>
            <a:endParaRPr lang="en-GB"/>
          </a:p>
        </p:txBody>
      </p:sp>
    </p:spTree>
    <p:extLst>
      <p:ext uri="{BB962C8B-B14F-4D97-AF65-F5344CB8AC3E}">
        <p14:creationId xmlns:p14="http://schemas.microsoft.com/office/powerpoint/2010/main" val="2964932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Painting of The Tower of London as it is thought to have looked in 1300 during the Medieval era | Painting by Ivan Lapper</a:t>
            </a:r>
          </a:p>
        </p:txBody>
      </p:sp>
      <p:sp>
        <p:nvSpPr>
          <p:cNvPr id="4" name="Slide Number Placeholder 3"/>
          <p:cNvSpPr>
            <a:spLocks noGrp="1"/>
          </p:cNvSpPr>
          <p:nvPr>
            <p:ph type="sldNum" sz="quarter" idx="5"/>
          </p:nvPr>
        </p:nvSpPr>
        <p:spPr/>
        <p:txBody>
          <a:bodyPr/>
          <a:lstStyle/>
          <a:p>
            <a:fld id="{B1943DFC-A1D9-4679-B696-6C0FFC690494}" type="slidenum">
              <a:rPr lang="en-GB" smtClean="0"/>
              <a:t>3</a:t>
            </a:fld>
            <a:endParaRPr lang="en-GB"/>
          </a:p>
        </p:txBody>
      </p:sp>
    </p:spTree>
    <p:extLst>
      <p:ext uri="{BB962C8B-B14F-4D97-AF65-F5344CB8AC3E}">
        <p14:creationId xmlns:p14="http://schemas.microsoft.com/office/powerpoint/2010/main" val="12182347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Painting of The Tower of London as it is thought to have looked in 1547 during the Tudor era | Painting by Ivan Lapper</a:t>
            </a:r>
          </a:p>
        </p:txBody>
      </p:sp>
      <p:sp>
        <p:nvSpPr>
          <p:cNvPr id="4" name="Slide Number Placeholder 3"/>
          <p:cNvSpPr>
            <a:spLocks noGrp="1"/>
          </p:cNvSpPr>
          <p:nvPr>
            <p:ph type="sldNum" sz="quarter" idx="5"/>
          </p:nvPr>
        </p:nvSpPr>
        <p:spPr/>
        <p:txBody>
          <a:bodyPr/>
          <a:lstStyle/>
          <a:p>
            <a:fld id="{B1943DFC-A1D9-4679-B696-6C0FFC690494}" type="slidenum">
              <a:rPr lang="en-GB" smtClean="0"/>
              <a:t>4</a:t>
            </a:fld>
            <a:endParaRPr lang="en-GB"/>
          </a:p>
        </p:txBody>
      </p:sp>
    </p:spTree>
    <p:extLst>
      <p:ext uri="{BB962C8B-B14F-4D97-AF65-F5344CB8AC3E}">
        <p14:creationId xmlns:p14="http://schemas.microsoft.com/office/powerpoint/2010/main" val="1006720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Painting of The Tower of London as it is thought to have looked in 1890 during the Victorian era | Painting by Ivan Lapper</a:t>
            </a:r>
          </a:p>
        </p:txBody>
      </p:sp>
      <p:sp>
        <p:nvSpPr>
          <p:cNvPr id="4" name="Slide Number Placeholder 3"/>
          <p:cNvSpPr>
            <a:spLocks noGrp="1"/>
          </p:cNvSpPr>
          <p:nvPr>
            <p:ph type="sldNum" sz="quarter" idx="5"/>
          </p:nvPr>
        </p:nvSpPr>
        <p:spPr/>
        <p:txBody>
          <a:bodyPr/>
          <a:lstStyle/>
          <a:p>
            <a:fld id="{B1943DFC-A1D9-4679-B696-6C0FFC690494}" type="slidenum">
              <a:rPr lang="en-GB" smtClean="0"/>
              <a:t>5</a:t>
            </a:fld>
            <a:endParaRPr lang="en-GB"/>
          </a:p>
        </p:txBody>
      </p:sp>
    </p:spTree>
    <p:extLst>
      <p:ext uri="{BB962C8B-B14F-4D97-AF65-F5344CB8AC3E}">
        <p14:creationId xmlns:p14="http://schemas.microsoft.com/office/powerpoint/2010/main" val="19839278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Painting of The Tower of London as it looked in the year 2000 | Painting by Ivan Lapper</a:t>
            </a:r>
          </a:p>
        </p:txBody>
      </p:sp>
      <p:sp>
        <p:nvSpPr>
          <p:cNvPr id="4" name="Slide Number Placeholder 3"/>
          <p:cNvSpPr>
            <a:spLocks noGrp="1"/>
          </p:cNvSpPr>
          <p:nvPr>
            <p:ph type="sldNum" sz="quarter" idx="5"/>
          </p:nvPr>
        </p:nvSpPr>
        <p:spPr/>
        <p:txBody>
          <a:bodyPr/>
          <a:lstStyle/>
          <a:p>
            <a:fld id="{B1943DFC-A1D9-4679-B696-6C0FFC690494}" type="slidenum">
              <a:rPr lang="en-GB" smtClean="0"/>
              <a:t>6</a:t>
            </a:fld>
            <a:endParaRPr lang="en-GB"/>
          </a:p>
        </p:txBody>
      </p:sp>
    </p:spTree>
    <p:extLst>
      <p:ext uri="{BB962C8B-B14F-4D97-AF65-F5344CB8AC3E}">
        <p14:creationId xmlns:p14="http://schemas.microsoft.com/office/powerpoint/2010/main" val="9935556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4812B-87F2-9144-3B5A-0A90A1CAD49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1C4AC574-4693-7E99-D8AD-D814D29DDF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2DD4F96A-0063-2DDE-A20C-CF571C2CFDB1}"/>
              </a:ext>
            </a:extLst>
          </p:cNvPr>
          <p:cNvSpPr>
            <a:spLocks noGrp="1"/>
          </p:cNvSpPr>
          <p:nvPr>
            <p:ph type="dt" sz="half" idx="10"/>
          </p:nvPr>
        </p:nvSpPr>
        <p:spPr/>
        <p:txBody>
          <a:bodyPr/>
          <a:lstStyle/>
          <a:p>
            <a:fld id="{FC8D6E71-D995-4657-9F27-5235EA02FF64}" type="datetimeFigureOut">
              <a:rPr lang="en-GB" smtClean="0"/>
              <a:t>29/09/2026</a:t>
            </a:fld>
            <a:endParaRPr lang="en-GB"/>
          </a:p>
        </p:txBody>
      </p:sp>
      <p:sp>
        <p:nvSpPr>
          <p:cNvPr id="5" name="Footer Placeholder 4">
            <a:extLst>
              <a:ext uri="{FF2B5EF4-FFF2-40B4-BE49-F238E27FC236}">
                <a16:creationId xmlns:a16="http://schemas.microsoft.com/office/drawing/2014/main" id="{88B78F1E-D73D-B907-24BF-B8B32C2BD4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C9F852-6B08-62BD-1671-B4F43317EBAE}"/>
              </a:ext>
            </a:extLst>
          </p:cNvPr>
          <p:cNvSpPr>
            <a:spLocks noGrp="1"/>
          </p:cNvSpPr>
          <p:nvPr>
            <p:ph type="sldNum" sz="quarter" idx="12"/>
          </p:nvPr>
        </p:nvSpPr>
        <p:spPr/>
        <p:txBody>
          <a:bodyPr/>
          <a:lstStyle/>
          <a:p>
            <a:fld id="{8E127A45-964B-4A26-ACFA-A73E8B9FD3F3}" type="slidenum">
              <a:rPr lang="en-GB" smtClean="0"/>
              <a:t>‹#›</a:t>
            </a:fld>
            <a:endParaRPr lang="en-GB"/>
          </a:p>
        </p:txBody>
      </p:sp>
    </p:spTree>
    <p:extLst>
      <p:ext uri="{BB962C8B-B14F-4D97-AF65-F5344CB8AC3E}">
        <p14:creationId xmlns:p14="http://schemas.microsoft.com/office/powerpoint/2010/main" val="2118650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65B45-2753-3153-985D-BB6039147730}"/>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7DFD06F8-86AA-8382-D9D1-15F12301ACD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B0771EB-69A5-147F-FF14-C43F63CA0205}"/>
              </a:ext>
            </a:extLst>
          </p:cNvPr>
          <p:cNvSpPr>
            <a:spLocks noGrp="1"/>
          </p:cNvSpPr>
          <p:nvPr>
            <p:ph type="dt" sz="half" idx="10"/>
          </p:nvPr>
        </p:nvSpPr>
        <p:spPr/>
        <p:txBody>
          <a:bodyPr/>
          <a:lstStyle/>
          <a:p>
            <a:fld id="{FC8D6E71-D995-4657-9F27-5235EA02FF64}" type="datetimeFigureOut">
              <a:rPr lang="en-GB" smtClean="0"/>
              <a:t>29/09/2026</a:t>
            </a:fld>
            <a:endParaRPr lang="en-GB"/>
          </a:p>
        </p:txBody>
      </p:sp>
      <p:sp>
        <p:nvSpPr>
          <p:cNvPr id="5" name="Footer Placeholder 4">
            <a:extLst>
              <a:ext uri="{FF2B5EF4-FFF2-40B4-BE49-F238E27FC236}">
                <a16:creationId xmlns:a16="http://schemas.microsoft.com/office/drawing/2014/main" id="{4E9AE0D6-F39F-FBC8-F1F2-4353A622A41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EE5D856-AABE-7D23-BD36-E7D96347C4B3}"/>
              </a:ext>
            </a:extLst>
          </p:cNvPr>
          <p:cNvSpPr>
            <a:spLocks noGrp="1"/>
          </p:cNvSpPr>
          <p:nvPr>
            <p:ph type="sldNum" sz="quarter" idx="12"/>
          </p:nvPr>
        </p:nvSpPr>
        <p:spPr/>
        <p:txBody>
          <a:bodyPr/>
          <a:lstStyle/>
          <a:p>
            <a:fld id="{8E127A45-964B-4A26-ACFA-A73E8B9FD3F3}" type="slidenum">
              <a:rPr lang="en-GB" smtClean="0"/>
              <a:t>‹#›</a:t>
            </a:fld>
            <a:endParaRPr lang="en-GB"/>
          </a:p>
        </p:txBody>
      </p:sp>
    </p:spTree>
    <p:extLst>
      <p:ext uri="{BB962C8B-B14F-4D97-AF65-F5344CB8AC3E}">
        <p14:creationId xmlns:p14="http://schemas.microsoft.com/office/powerpoint/2010/main" val="2169228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74B00-874F-C7DB-9135-A8B85895E08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04A04748-4775-9238-830A-DD0B069A47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1E9D70E-CAD9-18AC-2D59-C5D23348579F}"/>
              </a:ext>
            </a:extLst>
          </p:cNvPr>
          <p:cNvSpPr>
            <a:spLocks noGrp="1"/>
          </p:cNvSpPr>
          <p:nvPr>
            <p:ph type="dt" sz="half" idx="10"/>
          </p:nvPr>
        </p:nvSpPr>
        <p:spPr/>
        <p:txBody>
          <a:bodyPr/>
          <a:lstStyle/>
          <a:p>
            <a:fld id="{FC8D6E71-D995-4657-9F27-5235EA02FF64}" type="datetimeFigureOut">
              <a:rPr lang="en-GB" smtClean="0"/>
              <a:t>29/09/2026</a:t>
            </a:fld>
            <a:endParaRPr lang="en-GB"/>
          </a:p>
        </p:txBody>
      </p:sp>
      <p:sp>
        <p:nvSpPr>
          <p:cNvPr id="5" name="Footer Placeholder 4">
            <a:extLst>
              <a:ext uri="{FF2B5EF4-FFF2-40B4-BE49-F238E27FC236}">
                <a16:creationId xmlns:a16="http://schemas.microsoft.com/office/drawing/2014/main" id="{71E15DF1-875A-9441-361F-176898E48C4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7E7F2AB-6609-2DA0-F46C-6DE6926E4981}"/>
              </a:ext>
            </a:extLst>
          </p:cNvPr>
          <p:cNvSpPr>
            <a:spLocks noGrp="1"/>
          </p:cNvSpPr>
          <p:nvPr>
            <p:ph type="sldNum" sz="quarter" idx="12"/>
          </p:nvPr>
        </p:nvSpPr>
        <p:spPr/>
        <p:txBody>
          <a:bodyPr/>
          <a:lstStyle/>
          <a:p>
            <a:fld id="{8E127A45-964B-4A26-ACFA-A73E8B9FD3F3}" type="slidenum">
              <a:rPr lang="en-GB" smtClean="0"/>
              <a:t>‹#›</a:t>
            </a:fld>
            <a:endParaRPr lang="en-GB"/>
          </a:p>
        </p:txBody>
      </p:sp>
    </p:spTree>
    <p:extLst>
      <p:ext uri="{BB962C8B-B14F-4D97-AF65-F5344CB8AC3E}">
        <p14:creationId xmlns:p14="http://schemas.microsoft.com/office/powerpoint/2010/main" val="1399999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1AFA7-B36C-DD02-07BC-248B3685743C}"/>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E24AD677-F9B6-C348-78DE-3632724C8AC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70E9E4EC-7A08-0D77-FEC3-67047FF8D10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C77D9443-9D4A-60DA-0DD5-0F23DBEA69C2}"/>
              </a:ext>
            </a:extLst>
          </p:cNvPr>
          <p:cNvSpPr>
            <a:spLocks noGrp="1"/>
          </p:cNvSpPr>
          <p:nvPr>
            <p:ph type="dt" sz="half" idx="10"/>
          </p:nvPr>
        </p:nvSpPr>
        <p:spPr/>
        <p:txBody>
          <a:bodyPr/>
          <a:lstStyle/>
          <a:p>
            <a:fld id="{FC8D6E71-D995-4657-9F27-5235EA02FF64}" type="datetimeFigureOut">
              <a:rPr lang="en-GB" smtClean="0"/>
              <a:t>29/09/2026</a:t>
            </a:fld>
            <a:endParaRPr lang="en-GB"/>
          </a:p>
        </p:txBody>
      </p:sp>
      <p:sp>
        <p:nvSpPr>
          <p:cNvPr id="6" name="Footer Placeholder 5">
            <a:extLst>
              <a:ext uri="{FF2B5EF4-FFF2-40B4-BE49-F238E27FC236}">
                <a16:creationId xmlns:a16="http://schemas.microsoft.com/office/drawing/2014/main" id="{C4FA8D65-8F24-2405-4828-BF0DD5F56CB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D17493F-2CAB-08CC-EDF9-F949C6D7A59B}"/>
              </a:ext>
            </a:extLst>
          </p:cNvPr>
          <p:cNvSpPr>
            <a:spLocks noGrp="1"/>
          </p:cNvSpPr>
          <p:nvPr>
            <p:ph type="sldNum" sz="quarter" idx="12"/>
          </p:nvPr>
        </p:nvSpPr>
        <p:spPr/>
        <p:txBody>
          <a:bodyPr/>
          <a:lstStyle/>
          <a:p>
            <a:fld id="{8E127A45-964B-4A26-ACFA-A73E8B9FD3F3}" type="slidenum">
              <a:rPr lang="en-GB" smtClean="0"/>
              <a:t>‹#›</a:t>
            </a:fld>
            <a:endParaRPr lang="en-GB"/>
          </a:p>
        </p:txBody>
      </p:sp>
    </p:spTree>
    <p:extLst>
      <p:ext uri="{BB962C8B-B14F-4D97-AF65-F5344CB8AC3E}">
        <p14:creationId xmlns:p14="http://schemas.microsoft.com/office/powerpoint/2010/main" val="872246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50258-BCA4-7DAD-1F10-1CB7701D0044}"/>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D28C890A-3B0F-1A38-C585-595B6C3BE9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5501426-72A9-28A2-98C4-DABB20334EC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9485F041-6D3A-46C4-34E7-B9235B805EA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532C5DE-178D-79D0-D9CE-98B50EA7264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6C732D71-52F3-7B61-BC00-667746913A03}"/>
              </a:ext>
            </a:extLst>
          </p:cNvPr>
          <p:cNvSpPr>
            <a:spLocks noGrp="1"/>
          </p:cNvSpPr>
          <p:nvPr>
            <p:ph type="dt" sz="half" idx="10"/>
          </p:nvPr>
        </p:nvSpPr>
        <p:spPr/>
        <p:txBody>
          <a:bodyPr/>
          <a:lstStyle/>
          <a:p>
            <a:fld id="{FC8D6E71-D995-4657-9F27-5235EA02FF64}" type="datetimeFigureOut">
              <a:rPr lang="en-GB" smtClean="0"/>
              <a:t>29/09/2026</a:t>
            </a:fld>
            <a:endParaRPr lang="en-GB"/>
          </a:p>
        </p:txBody>
      </p:sp>
      <p:sp>
        <p:nvSpPr>
          <p:cNvPr id="8" name="Footer Placeholder 7">
            <a:extLst>
              <a:ext uri="{FF2B5EF4-FFF2-40B4-BE49-F238E27FC236}">
                <a16:creationId xmlns:a16="http://schemas.microsoft.com/office/drawing/2014/main" id="{20FA67BA-2C83-DF9D-D05E-C0743F90102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5E23054-BC12-F4C0-88FE-50CC23CEE641}"/>
              </a:ext>
            </a:extLst>
          </p:cNvPr>
          <p:cNvSpPr>
            <a:spLocks noGrp="1"/>
          </p:cNvSpPr>
          <p:nvPr>
            <p:ph type="sldNum" sz="quarter" idx="12"/>
          </p:nvPr>
        </p:nvSpPr>
        <p:spPr/>
        <p:txBody>
          <a:bodyPr/>
          <a:lstStyle/>
          <a:p>
            <a:fld id="{8E127A45-964B-4A26-ACFA-A73E8B9FD3F3}" type="slidenum">
              <a:rPr lang="en-GB" smtClean="0"/>
              <a:t>‹#›</a:t>
            </a:fld>
            <a:endParaRPr lang="en-GB"/>
          </a:p>
        </p:txBody>
      </p:sp>
    </p:spTree>
    <p:extLst>
      <p:ext uri="{BB962C8B-B14F-4D97-AF65-F5344CB8AC3E}">
        <p14:creationId xmlns:p14="http://schemas.microsoft.com/office/powerpoint/2010/main" val="4248762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0347A-A529-6B7C-D72F-FD385A67D76B}"/>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F5100564-B69B-0BFF-BEA9-984672A74FE9}"/>
              </a:ext>
            </a:extLst>
          </p:cNvPr>
          <p:cNvSpPr>
            <a:spLocks noGrp="1"/>
          </p:cNvSpPr>
          <p:nvPr>
            <p:ph type="dt" sz="half" idx="10"/>
          </p:nvPr>
        </p:nvSpPr>
        <p:spPr/>
        <p:txBody>
          <a:bodyPr/>
          <a:lstStyle/>
          <a:p>
            <a:fld id="{FC8D6E71-D995-4657-9F27-5235EA02FF64}" type="datetimeFigureOut">
              <a:rPr lang="en-GB" smtClean="0"/>
              <a:t>29/09/2026</a:t>
            </a:fld>
            <a:endParaRPr lang="en-GB"/>
          </a:p>
        </p:txBody>
      </p:sp>
      <p:sp>
        <p:nvSpPr>
          <p:cNvPr id="4" name="Footer Placeholder 3">
            <a:extLst>
              <a:ext uri="{FF2B5EF4-FFF2-40B4-BE49-F238E27FC236}">
                <a16:creationId xmlns:a16="http://schemas.microsoft.com/office/drawing/2014/main" id="{157246CC-284E-AF45-AA6D-5123F65F21E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3917131-0619-9BAA-A3AE-2A0AC42108C5}"/>
              </a:ext>
            </a:extLst>
          </p:cNvPr>
          <p:cNvSpPr>
            <a:spLocks noGrp="1"/>
          </p:cNvSpPr>
          <p:nvPr>
            <p:ph type="sldNum" sz="quarter" idx="12"/>
          </p:nvPr>
        </p:nvSpPr>
        <p:spPr/>
        <p:txBody>
          <a:bodyPr/>
          <a:lstStyle/>
          <a:p>
            <a:fld id="{8E127A45-964B-4A26-ACFA-A73E8B9FD3F3}" type="slidenum">
              <a:rPr lang="en-GB" smtClean="0"/>
              <a:t>‹#›</a:t>
            </a:fld>
            <a:endParaRPr lang="en-GB"/>
          </a:p>
        </p:txBody>
      </p:sp>
    </p:spTree>
    <p:extLst>
      <p:ext uri="{BB962C8B-B14F-4D97-AF65-F5344CB8AC3E}">
        <p14:creationId xmlns:p14="http://schemas.microsoft.com/office/powerpoint/2010/main" val="1857811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B114DCA-E2D3-96E7-3297-0A4CE1B8900F}"/>
              </a:ext>
            </a:extLst>
          </p:cNvPr>
          <p:cNvSpPr>
            <a:spLocks noGrp="1"/>
          </p:cNvSpPr>
          <p:nvPr>
            <p:ph type="dt" sz="half" idx="10"/>
          </p:nvPr>
        </p:nvSpPr>
        <p:spPr/>
        <p:txBody>
          <a:bodyPr/>
          <a:lstStyle/>
          <a:p>
            <a:fld id="{FC8D6E71-D995-4657-9F27-5235EA02FF64}" type="datetimeFigureOut">
              <a:rPr lang="en-GB" smtClean="0"/>
              <a:t>29/09/2026</a:t>
            </a:fld>
            <a:endParaRPr lang="en-GB"/>
          </a:p>
        </p:txBody>
      </p:sp>
      <p:sp>
        <p:nvSpPr>
          <p:cNvPr id="3" name="Footer Placeholder 2">
            <a:extLst>
              <a:ext uri="{FF2B5EF4-FFF2-40B4-BE49-F238E27FC236}">
                <a16:creationId xmlns:a16="http://schemas.microsoft.com/office/drawing/2014/main" id="{D58EE590-BB17-3CE5-AC28-6B3A0397837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A42A6F3-1204-84C0-C797-A1E13DFD95D6}"/>
              </a:ext>
            </a:extLst>
          </p:cNvPr>
          <p:cNvSpPr>
            <a:spLocks noGrp="1"/>
          </p:cNvSpPr>
          <p:nvPr>
            <p:ph type="sldNum" sz="quarter" idx="12"/>
          </p:nvPr>
        </p:nvSpPr>
        <p:spPr/>
        <p:txBody>
          <a:bodyPr/>
          <a:lstStyle/>
          <a:p>
            <a:fld id="{8E127A45-964B-4A26-ACFA-A73E8B9FD3F3}" type="slidenum">
              <a:rPr lang="en-GB" smtClean="0"/>
              <a:t>‹#›</a:t>
            </a:fld>
            <a:endParaRPr lang="en-GB"/>
          </a:p>
        </p:txBody>
      </p:sp>
    </p:spTree>
    <p:extLst>
      <p:ext uri="{BB962C8B-B14F-4D97-AF65-F5344CB8AC3E}">
        <p14:creationId xmlns:p14="http://schemas.microsoft.com/office/powerpoint/2010/main" val="1464355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D7A89-18B8-B0B2-A873-B37776E3231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2D1627B9-323F-02D9-51B8-68376D6B8FC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328DF57E-A788-7246-ABE3-B02215B3C5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871C0D8-0395-A067-B906-5821E523FB2A}"/>
              </a:ext>
            </a:extLst>
          </p:cNvPr>
          <p:cNvSpPr>
            <a:spLocks noGrp="1"/>
          </p:cNvSpPr>
          <p:nvPr>
            <p:ph type="dt" sz="half" idx="10"/>
          </p:nvPr>
        </p:nvSpPr>
        <p:spPr/>
        <p:txBody>
          <a:bodyPr/>
          <a:lstStyle/>
          <a:p>
            <a:fld id="{FC8D6E71-D995-4657-9F27-5235EA02FF64}" type="datetimeFigureOut">
              <a:rPr lang="en-GB" smtClean="0"/>
              <a:t>29/09/2026</a:t>
            </a:fld>
            <a:endParaRPr lang="en-GB"/>
          </a:p>
        </p:txBody>
      </p:sp>
      <p:sp>
        <p:nvSpPr>
          <p:cNvPr id="6" name="Footer Placeholder 5">
            <a:extLst>
              <a:ext uri="{FF2B5EF4-FFF2-40B4-BE49-F238E27FC236}">
                <a16:creationId xmlns:a16="http://schemas.microsoft.com/office/drawing/2014/main" id="{4F333340-0D65-0C0E-D768-0F46FAC3AA5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204F1CB-3E1A-74A5-D08B-D98A01CEBF51}"/>
              </a:ext>
            </a:extLst>
          </p:cNvPr>
          <p:cNvSpPr>
            <a:spLocks noGrp="1"/>
          </p:cNvSpPr>
          <p:nvPr>
            <p:ph type="sldNum" sz="quarter" idx="12"/>
          </p:nvPr>
        </p:nvSpPr>
        <p:spPr/>
        <p:txBody>
          <a:bodyPr/>
          <a:lstStyle/>
          <a:p>
            <a:fld id="{8E127A45-964B-4A26-ACFA-A73E8B9FD3F3}" type="slidenum">
              <a:rPr lang="en-GB" smtClean="0"/>
              <a:t>‹#›</a:t>
            </a:fld>
            <a:endParaRPr lang="en-GB"/>
          </a:p>
        </p:txBody>
      </p:sp>
    </p:spTree>
    <p:extLst>
      <p:ext uri="{BB962C8B-B14F-4D97-AF65-F5344CB8AC3E}">
        <p14:creationId xmlns:p14="http://schemas.microsoft.com/office/powerpoint/2010/main" val="24868598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E8469-3E8B-CEE0-BCDC-CE0B44FD08A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E555B5FD-2A57-9ED1-A28F-D068888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C946ABC-366D-A0C1-43DD-595727358A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52A6497-EE4F-C73C-E110-3E016CD57815}"/>
              </a:ext>
            </a:extLst>
          </p:cNvPr>
          <p:cNvSpPr>
            <a:spLocks noGrp="1"/>
          </p:cNvSpPr>
          <p:nvPr>
            <p:ph type="dt" sz="half" idx="10"/>
          </p:nvPr>
        </p:nvSpPr>
        <p:spPr/>
        <p:txBody>
          <a:bodyPr/>
          <a:lstStyle/>
          <a:p>
            <a:fld id="{FC8D6E71-D995-4657-9F27-5235EA02FF64}" type="datetimeFigureOut">
              <a:rPr lang="en-GB" smtClean="0"/>
              <a:t>29/09/2026</a:t>
            </a:fld>
            <a:endParaRPr lang="en-GB"/>
          </a:p>
        </p:txBody>
      </p:sp>
      <p:sp>
        <p:nvSpPr>
          <p:cNvPr id="6" name="Footer Placeholder 5">
            <a:extLst>
              <a:ext uri="{FF2B5EF4-FFF2-40B4-BE49-F238E27FC236}">
                <a16:creationId xmlns:a16="http://schemas.microsoft.com/office/drawing/2014/main" id="{ABE3587C-579F-9A0B-4D35-AA51D0D96B0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6512099-FC99-D5F7-605A-669FFC0033BE}"/>
              </a:ext>
            </a:extLst>
          </p:cNvPr>
          <p:cNvSpPr>
            <a:spLocks noGrp="1"/>
          </p:cNvSpPr>
          <p:nvPr>
            <p:ph type="sldNum" sz="quarter" idx="12"/>
          </p:nvPr>
        </p:nvSpPr>
        <p:spPr/>
        <p:txBody>
          <a:bodyPr/>
          <a:lstStyle/>
          <a:p>
            <a:fld id="{8E127A45-964B-4A26-ACFA-A73E8B9FD3F3}" type="slidenum">
              <a:rPr lang="en-GB" smtClean="0"/>
              <a:t>‹#›</a:t>
            </a:fld>
            <a:endParaRPr lang="en-GB"/>
          </a:p>
        </p:txBody>
      </p:sp>
    </p:spTree>
    <p:extLst>
      <p:ext uri="{BB962C8B-B14F-4D97-AF65-F5344CB8AC3E}">
        <p14:creationId xmlns:p14="http://schemas.microsoft.com/office/powerpoint/2010/main" val="19472698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4396B-4229-651C-0DA9-980F320DFCC5}"/>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E5B1676F-3C62-3296-9158-2C31F46D769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A86836C-66C5-6E62-5EFC-7D1869B59552}"/>
              </a:ext>
            </a:extLst>
          </p:cNvPr>
          <p:cNvSpPr>
            <a:spLocks noGrp="1"/>
          </p:cNvSpPr>
          <p:nvPr>
            <p:ph type="dt" sz="half" idx="10"/>
          </p:nvPr>
        </p:nvSpPr>
        <p:spPr/>
        <p:txBody>
          <a:bodyPr/>
          <a:lstStyle/>
          <a:p>
            <a:fld id="{FC8D6E71-D995-4657-9F27-5235EA02FF64}" type="datetimeFigureOut">
              <a:rPr lang="en-GB" smtClean="0"/>
              <a:t>29/09/2026</a:t>
            </a:fld>
            <a:endParaRPr lang="en-GB"/>
          </a:p>
        </p:txBody>
      </p:sp>
      <p:sp>
        <p:nvSpPr>
          <p:cNvPr id="5" name="Footer Placeholder 4">
            <a:extLst>
              <a:ext uri="{FF2B5EF4-FFF2-40B4-BE49-F238E27FC236}">
                <a16:creationId xmlns:a16="http://schemas.microsoft.com/office/drawing/2014/main" id="{B31E7AAC-6996-A2F5-2FFF-F3AA7BA44A2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AE6A766-BF23-3774-87F9-C2B02246EAE9}"/>
              </a:ext>
            </a:extLst>
          </p:cNvPr>
          <p:cNvSpPr>
            <a:spLocks noGrp="1"/>
          </p:cNvSpPr>
          <p:nvPr>
            <p:ph type="sldNum" sz="quarter" idx="12"/>
          </p:nvPr>
        </p:nvSpPr>
        <p:spPr/>
        <p:txBody>
          <a:bodyPr/>
          <a:lstStyle/>
          <a:p>
            <a:fld id="{8E127A45-964B-4A26-ACFA-A73E8B9FD3F3}" type="slidenum">
              <a:rPr lang="en-GB" smtClean="0"/>
              <a:t>‹#›</a:t>
            </a:fld>
            <a:endParaRPr lang="en-GB"/>
          </a:p>
        </p:txBody>
      </p:sp>
    </p:spTree>
    <p:extLst>
      <p:ext uri="{BB962C8B-B14F-4D97-AF65-F5344CB8AC3E}">
        <p14:creationId xmlns:p14="http://schemas.microsoft.com/office/powerpoint/2010/main" val="1083887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C3D07F-C82B-3570-91D1-BBBD134E07A5}"/>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22AB85D3-4ABA-B698-8A19-0B7076FE30A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E65A592-8F17-0B44-CC3E-B8974F28B8BE}"/>
              </a:ext>
            </a:extLst>
          </p:cNvPr>
          <p:cNvSpPr>
            <a:spLocks noGrp="1"/>
          </p:cNvSpPr>
          <p:nvPr>
            <p:ph type="dt" sz="half" idx="10"/>
          </p:nvPr>
        </p:nvSpPr>
        <p:spPr/>
        <p:txBody>
          <a:bodyPr/>
          <a:lstStyle/>
          <a:p>
            <a:fld id="{FC8D6E71-D995-4657-9F27-5235EA02FF64}" type="datetimeFigureOut">
              <a:rPr lang="en-GB" smtClean="0"/>
              <a:t>29/09/2026</a:t>
            </a:fld>
            <a:endParaRPr lang="en-GB"/>
          </a:p>
        </p:txBody>
      </p:sp>
      <p:sp>
        <p:nvSpPr>
          <p:cNvPr id="5" name="Footer Placeholder 4">
            <a:extLst>
              <a:ext uri="{FF2B5EF4-FFF2-40B4-BE49-F238E27FC236}">
                <a16:creationId xmlns:a16="http://schemas.microsoft.com/office/drawing/2014/main" id="{40D5CC44-1E28-8C11-B185-7774564758D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555414D-4A95-354F-B2DB-1DB81C2F0587}"/>
              </a:ext>
            </a:extLst>
          </p:cNvPr>
          <p:cNvSpPr>
            <a:spLocks noGrp="1"/>
          </p:cNvSpPr>
          <p:nvPr>
            <p:ph type="sldNum" sz="quarter" idx="12"/>
          </p:nvPr>
        </p:nvSpPr>
        <p:spPr/>
        <p:txBody>
          <a:bodyPr/>
          <a:lstStyle/>
          <a:p>
            <a:fld id="{8E127A45-964B-4A26-ACFA-A73E8B9FD3F3}" type="slidenum">
              <a:rPr lang="en-GB" smtClean="0"/>
              <a:t>‹#›</a:t>
            </a:fld>
            <a:endParaRPr lang="en-GB"/>
          </a:p>
        </p:txBody>
      </p:sp>
    </p:spTree>
    <p:extLst>
      <p:ext uri="{BB962C8B-B14F-4D97-AF65-F5344CB8AC3E}">
        <p14:creationId xmlns:p14="http://schemas.microsoft.com/office/powerpoint/2010/main" val="1733767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B2540E-82C7-0089-DAAA-C7B94F6126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25F3F345-52BA-10AA-5946-05E1C1A0AE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C9C4E68-B234-FA76-5B71-5C08FF0DED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8D6E71-D995-4657-9F27-5235EA02FF64}" type="datetimeFigureOut">
              <a:rPr lang="en-GB" smtClean="0"/>
              <a:t>29/09/2026</a:t>
            </a:fld>
            <a:endParaRPr lang="en-GB"/>
          </a:p>
        </p:txBody>
      </p:sp>
      <p:sp>
        <p:nvSpPr>
          <p:cNvPr id="5" name="Footer Placeholder 4">
            <a:extLst>
              <a:ext uri="{FF2B5EF4-FFF2-40B4-BE49-F238E27FC236}">
                <a16:creationId xmlns:a16="http://schemas.microsoft.com/office/drawing/2014/main" id="{7E7480D7-B0EA-F0D0-009A-F5495FF5BD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3D10F1C-AE79-E49E-A4A3-56851D143F0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127A45-964B-4A26-ACFA-A73E8B9FD3F3}" type="slidenum">
              <a:rPr lang="en-GB" smtClean="0"/>
              <a:t>‹#›</a:t>
            </a:fld>
            <a:endParaRPr lang="en-GB"/>
          </a:p>
        </p:txBody>
      </p:sp>
    </p:spTree>
    <p:extLst>
      <p:ext uri="{BB962C8B-B14F-4D97-AF65-F5344CB8AC3E}">
        <p14:creationId xmlns:p14="http://schemas.microsoft.com/office/powerpoint/2010/main" val="17089373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7BC9D93-184D-F24A-9F4B-197FED1E12B7}"/>
              </a:ext>
            </a:extLst>
          </p:cNvPr>
          <p:cNvSpPr>
            <a:spLocks noGrp="1"/>
          </p:cNvSpPr>
          <p:nvPr>
            <p:ph type="ctrTitle"/>
          </p:nvPr>
        </p:nvSpPr>
        <p:spPr>
          <a:xfrm>
            <a:off x="1274781" y="-1436355"/>
            <a:ext cx="9144000" cy="2387600"/>
          </a:xfrm>
        </p:spPr>
        <p:txBody>
          <a:bodyPr/>
          <a:lstStyle/>
          <a:p>
            <a:r>
              <a:rPr lang="en-GB" dirty="0">
                <a:solidFill>
                  <a:srgbClr val="231F20"/>
                </a:solidFill>
              </a:rPr>
              <a:t>Hampton Court Palace</a:t>
            </a:r>
          </a:p>
        </p:txBody>
      </p:sp>
      <p:sp>
        <p:nvSpPr>
          <p:cNvPr id="3" name="TextBox 2">
            <a:extLst>
              <a:ext uri="{FF2B5EF4-FFF2-40B4-BE49-F238E27FC236}">
                <a16:creationId xmlns:a16="http://schemas.microsoft.com/office/drawing/2014/main" id="{44414B2E-C5A8-104F-B74B-7CC9B3A52681}"/>
              </a:ext>
            </a:extLst>
          </p:cNvPr>
          <p:cNvSpPr txBox="1"/>
          <p:nvPr/>
        </p:nvSpPr>
        <p:spPr>
          <a:xfrm>
            <a:off x="0" y="6595123"/>
            <a:ext cx="5846781" cy="276999"/>
          </a:xfrm>
          <a:prstGeom prst="rect">
            <a:avLst/>
          </a:prstGeom>
          <a:noFill/>
        </p:spPr>
        <p:txBody>
          <a:bodyPr wrap="square" lIns="91440" tIns="45720" rIns="91440" bIns="45720" anchor="t">
            <a:spAutoFit/>
          </a:bodyPr>
          <a:lstStyle/>
          <a:p>
            <a:r>
              <a:rPr lang="en-GB" sz="1200" dirty="0">
                <a:solidFill>
                  <a:schemeClr val="bg1"/>
                </a:solidFill>
                <a:latin typeface="Georgia"/>
              </a:rPr>
              <a:t>Find more details and full image credits in the ‘Notes’ section below the slide.</a:t>
            </a:r>
          </a:p>
        </p:txBody>
      </p:sp>
      <p:pic>
        <p:nvPicPr>
          <p:cNvPr id="4" name="Picture 3">
            <a:extLst>
              <a:ext uri="{FF2B5EF4-FFF2-40B4-BE49-F238E27FC236}">
                <a16:creationId xmlns:a16="http://schemas.microsoft.com/office/drawing/2014/main" id="{23665BB6-3A3D-9BEE-5782-EB5AEF7ABA45}"/>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951573" y="6229350"/>
            <a:ext cx="1395090" cy="633247"/>
          </a:xfrm>
          <a:prstGeom prst="rect">
            <a:avLst/>
          </a:prstGeom>
        </p:spPr>
      </p:pic>
      <p:pic>
        <p:nvPicPr>
          <p:cNvPr id="10" name="Picture 9" descr="Painting of The Tower of London as it is thought to have looked in 200AD ">
            <a:extLst>
              <a:ext uri="{FF2B5EF4-FFF2-40B4-BE49-F238E27FC236}">
                <a16:creationId xmlns:a16="http://schemas.microsoft.com/office/drawing/2014/main" id="{A3A02910-D011-B08A-77B7-73EE8164E9A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125787" y="176912"/>
            <a:ext cx="8011361" cy="5866705"/>
          </a:xfrm>
          <a:prstGeom prst="rect">
            <a:avLst/>
          </a:prstGeom>
        </p:spPr>
      </p:pic>
      <p:sp>
        <p:nvSpPr>
          <p:cNvPr id="12" name="TextBox 11">
            <a:extLst>
              <a:ext uri="{FF2B5EF4-FFF2-40B4-BE49-F238E27FC236}">
                <a16:creationId xmlns:a16="http://schemas.microsoft.com/office/drawing/2014/main" id="{286FD848-760A-397C-A683-0B10C6131DFD}"/>
              </a:ext>
              <a:ext uri="{C183D7F6-B498-43B3-948B-1728B52AA6E4}">
                <adec:decorative xmlns:adec="http://schemas.microsoft.com/office/drawing/2017/decorative" val="1"/>
              </a:ext>
            </a:extLst>
          </p:cNvPr>
          <p:cNvSpPr txBox="1"/>
          <p:nvPr/>
        </p:nvSpPr>
        <p:spPr>
          <a:xfrm>
            <a:off x="2125787" y="6090850"/>
            <a:ext cx="1928095" cy="276999"/>
          </a:xfrm>
          <a:prstGeom prst="rect">
            <a:avLst/>
          </a:prstGeom>
          <a:noFill/>
        </p:spPr>
        <p:txBody>
          <a:bodyPr wrap="square">
            <a:spAutoFit/>
          </a:bodyPr>
          <a:lstStyle/>
          <a:p>
            <a:r>
              <a:rPr lang="en-GB" sz="1200" b="0" i="0" dirty="0">
                <a:solidFill>
                  <a:schemeClr val="bg1"/>
                </a:solidFill>
                <a:effectLst/>
                <a:latin typeface="Georgia" panose="02040502050405020303" pitchFamily="18" charset="0"/>
              </a:rPr>
              <a:t>© Historic Royal Palaces</a:t>
            </a:r>
            <a:endParaRPr lang="en-GB"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703101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F60F3CE-2DF5-7E4E-DD0F-617A9ED172BC}"/>
              </a:ext>
            </a:extLst>
          </p:cNvPr>
          <p:cNvSpPr>
            <a:spLocks noGrp="1"/>
          </p:cNvSpPr>
          <p:nvPr>
            <p:ph type="title"/>
          </p:nvPr>
        </p:nvSpPr>
        <p:spPr>
          <a:xfrm>
            <a:off x="401594" y="-1735524"/>
            <a:ext cx="10515600" cy="1325563"/>
          </a:xfrm>
        </p:spPr>
        <p:txBody>
          <a:bodyPr/>
          <a:lstStyle/>
          <a:p>
            <a:r>
              <a:rPr lang="en-GB" dirty="0">
                <a:solidFill>
                  <a:srgbClr val="E6E6E6"/>
                </a:solidFill>
              </a:rPr>
              <a:t>The Great Hall</a:t>
            </a:r>
          </a:p>
        </p:txBody>
      </p:sp>
      <p:sp>
        <p:nvSpPr>
          <p:cNvPr id="2" name="TextBox 1">
            <a:extLst>
              <a:ext uri="{FF2B5EF4-FFF2-40B4-BE49-F238E27FC236}">
                <a16:creationId xmlns:a16="http://schemas.microsoft.com/office/drawing/2014/main" id="{29BDA363-D3F3-64D9-9BC3-8D0C22CED254}"/>
              </a:ext>
              <a:ext uri="{C183D7F6-B498-43B3-948B-1728B52AA6E4}">
                <adec:decorative xmlns:adec="http://schemas.microsoft.com/office/drawing/2017/decorative" val="1"/>
              </a:ext>
            </a:extLst>
          </p:cNvPr>
          <p:cNvSpPr txBox="1"/>
          <p:nvPr/>
        </p:nvSpPr>
        <p:spPr>
          <a:xfrm>
            <a:off x="7433368" y="5604669"/>
            <a:ext cx="1928095" cy="276999"/>
          </a:xfrm>
          <a:prstGeom prst="rect">
            <a:avLst/>
          </a:prstGeom>
          <a:noFill/>
        </p:spPr>
        <p:txBody>
          <a:bodyPr wrap="square">
            <a:spAutoFit/>
          </a:bodyPr>
          <a:lstStyle/>
          <a:p>
            <a:r>
              <a:rPr lang="en-GB" sz="1200" b="0" i="0" dirty="0">
                <a:solidFill>
                  <a:schemeClr val="bg1"/>
                </a:solidFill>
                <a:effectLst/>
                <a:latin typeface="Georgia" panose="02040502050405020303" pitchFamily="18" charset="0"/>
              </a:rPr>
              <a:t>© Historic Royal Palaces</a:t>
            </a:r>
            <a:endParaRPr lang="en-GB" sz="1200" dirty="0">
              <a:solidFill>
                <a:schemeClr val="bg1"/>
              </a:solidFill>
              <a:latin typeface="Georgia" panose="02040502050405020303" pitchFamily="18" charset="0"/>
            </a:endParaRPr>
          </a:p>
        </p:txBody>
      </p:sp>
      <p:sp>
        <p:nvSpPr>
          <p:cNvPr id="10" name="TextBox 9">
            <a:extLst>
              <a:ext uri="{FF2B5EF4-FFF2-40B4-BE49-F238E27FC236}">
                <a16:creationId xmlns:a16="http://schemas.microsoft.com/office/drawing/2014/main" id="{306BC8B4-7015-984A-9BA1-708FA6C8D11D}"/>
              </a:ext>
              <a:ext uri="{C183D7F6-B498-43B3-948B-1728B52AA6E4}">
                <adec:decorative xmlns:adec="http://schemas.microsoft.com/office/drawing/2017/decorative" val="1"/>
              </a:ext>
            </a:extLst>
          </p:cNvPr>
          <p:cNvSpPr txBox="1"/>
          <p:nvPr/>
        </p:nvSpPr>
        <p:spPr>
          <a:xfrm>
            <a:off x="2125787" y="6090850"/>
            <a:ext cx="1928095" cy="276999"/>
          </a:xfrm>
          <a:prstGeom prst="rect">
            <a:avLst/>
          </a:prstGeom>
          <a:noFill/>
        </p:spPr>
        <p:txBody>
          <a:bodyPr wrap="square">
            <a:spAutoFit/>
          </a:bodyPr>
          <a:lstStyle/>
          <a:p>
            <a:r>
              <a:rPr lang="en-GB" sz="1200" b="0" i="0">
                <a:solidFill>
                  <a:schemeClr val="bg1"/>
                </a:solidFill>
                <a:effectLst/>
                <a:latin typeface="Georgia" panose="02040502050405020303" pitchFamily="18" charset="0"/>
              </a:rPr>
              <a:t>© Historic Royal Palaces</a:t>
            </a:r>
            <a:endParaRPr lang="en-GB" sz="1200" dirty="0">
              <a:solidFill>
                <a:schemeClr val="bg1"/>
              </a:solidFill>
              <a:latin typeface="Georgia" panose="02040502050405020303" pitchFamily="18" charset="0"/>
            </a:endParaRPr>
          </a:p>
        </p:txBody>
      </p:sp>
      <p:pic>
        <p:nvPicPr>
          <p:cNvPr id="12" name="Picture 11" descr="Painting of The Tower of London as it is thought to have looked in 1080 during the Norman era">
            <a:extLst>
              <a:ext uri="{FF2B5EF4-FFF2-40B4-BE49-F238E27FC236}">
                <a16:creationId xmlns:a16="http://schemas.microsoft.com/office/drawing/2014/main" id="{67126A10-B6ED-D703-2783-C1524C1EC8E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25787" y="115785"/>
            <a:ext cx="7961724" cy="5975065"/>
          </a:xfrm>
          <a:prstGeom prst="rect">
            <a:avLst/>
          </a:prstGeom>
        </p:spPr>
      </p:pic>
    </p:spTree>
    <p:extLst>
      <p:ext uri="{BB962C8B-B14F-4D97-AF65-F5344CB8AC3E}">
        <p14:creationId xmlns:p14="http://schemas.microsoft.com/office/powerpoint/2010/main" val="11884997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75399464-EDCE-CF9A-D7ED-7C6765584F56}"/>
              </a:ext>
            </a:extLst>
          </p:cNvPr>
          <p:cNvSpPr txBox="1">
            <a:spLocks noGrp="1"/>
          </p:cNvSpPr>
          <p:nvPr>
            <p:ph type="title" idx="4294967295"/>
          </p:nvPr>
        </p:nvSpPr>
        <p:spPr>
          <a:xfrm>
            <a:off x="401594" y="-1735524"/>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0" i="0" u="none" strike="noStrike" kern="1200" cap="none" spc="0" normalizeH="0" baseline="0" noProof="0" dirty="0">
                <a:ln>
                  <a:noFill/>
                </a:ln>
                <a:solidFill>
                  <a:srgbClr val="E6E6E6"/>
                </a:solidFill>
                <a:effectLst/>
                <a:uLnTx/>
                <a:uFillTx/>
                <a:latin typeface="+mj-lt"/>
                <a:ea typeface="+mj-ea"/>
                <a:cs typeface="+mj-cs"/>
              </a:rPr>
              <a:t>Falcon</a:t>
            </a:r>
          </a:p>
        </p:txBody>
      </p:sp>
      <p:pic>
        <p:nvPicPr>
          <p:cNvPr id="12" name="Content Placeholder 11" descr="Painting of The Tower of London as it is thought to have looked in 1300 during the Medieval era ">
            <a:extLst>
              <a:ext uri="{FF2B5EF4-FFF2-40B4-BE49-F238E27FC236}">
                <a16:creationId xmlns:a16="http://schemas.microsoft.com/office/drawing/2014/main" id="{67120854-424B-59B5-7203-54127E11C98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86280" y="724306"/>
            <a:ext cx="8586470" cy="5366544"/>
          </a:xfrm>
          <a:prstGeom prst="rect">
            <a:avLst/>
          </a:prstGeom>
        </p:spPr>
      </p:pic>
      <p:sp>
        <p:nvSpPr>
          <p:cNvPr id="8" name="TextBox 7">
            <a:extLst>
              <a:ext uri="{FF2B5EF4-FFF2-40B4-BE49-F238E27FC236}">
                <a16:creationId xmlns:a16="http://schemas.microsoft.com/office/drawing/2014/main" id="{B26A14D8-EA4C-D523-5CAF-A101FA00165A}"/>
              </a:ext>
              <a:ext uri="{C183D7F6-B498-43B3-948B-1728B52AA6E4}">
                <adec:decorative xmlns:adec="http://schemas.microsoft.com/office/drawing/2017/decorative" val="1"/>
              </a:ext>
            </a:extLst>
          </p:cNvPr>
          <p:cNvSpPr txBox="1"/>
          <p:nvPr/>
        </p:nvSpPr>
        <p:spPr>
          <a:xfrm>
            <a:off x="2125787" y="6090850"/>
            <a:ext cx="1928095" cy="276999"/>
          </a:xfrm>
          <a:prstGeom prst="rect">
            <a:avLst/>
          </a:prstGeom>
          <a:noFill/>
        </p:spPr>
        <p:txBody>
          <a:bodyPr wrap="square">
            <a:spAutoFit/>
          </a:bodyPr>
          <a:lstStyle/>
          <a:p>
            <a:r>
              <a:rPr lang="en-GB" sz="1200" b="0" i="0">
                <a:solidFill>
                  <a:schemeClr val="bg1"/>
                </a:solidFill>
                <a:effectLst/>
                <a:latin typeface="Georgia" panose="02040502050405020303" pitchFamily="18" charset="0"/>
              </a:rPr>
              <a:t>© Historic Royal Palaces</a:t>
            </a:r>
            <a:endParaRPr lang="en-GB"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4017822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664A9-DAE8-D375-B48F-50952F5CD391}"/>
              </a:ext>
            </a:extLst>
          </p:cNvPr>
          <p:cNvSpPr>
            <a:spLocks noGrp="1"/>
          </p:cNvSpPr>
          <p:nvPr>
            <p:ph type="title"/>
          </p:nvPr>
        </p:nvSpPr>
        <p:spPr>
          <a:xfrm>
            <a:off x="838200" y="-1325563"/>
            <a:ext cx="10515600" cy="1325563"/>
          </a:xfrm>
        </p:spPr>
        <p:txBody>
          <a:bodyPr/>
          <a:lstStyle/>
          <a:p>
            <a:r>
              <a:rPr lang="en-GB" dirty="0">
                <a:solidFill>
                  <a:srgbClr val="F0F0F0"/>
                </a:solidFill>
              </a:rPr>
              <a:t>Anne Boleyn Symbol</a:t>
            </a:r>
          </a:p>
        </p:txBody>
      </p:sp>
      <p:sp>
        <p:nvSpPr>
          <p:cNvPr id="5" name="TextBox 4">
            <a:extLst>
              <a:ext uri="{FF2B5EF4-FFF2-40B4-BE49-F238E27FC236}">
                <a16:creationId xmlns:a16="http://schemas.microsoft.com/office/drawing/2014/main" id="{AAF4F3E4-28A8-57DC-61DC-74C50DB50582}"/>
              </a:ext>
              <a:ext uri="{C183D7F6-B498-43B3-948B-1728B52AA6E4}">
                <adec:decorative xmlns:adec="http://schemas.microsoft.com/office/drawing/2017/decorative" val="1"/>
              </a:ext>
            </a:extLst>
          </p:cNvPr>
          <p:cNvSpPr txBox="1"/>
          <p:nvPr/>
        </p:nvSpPr>
        <p:spPr>
          <a:xfrm>
            <a:off x="2125787" y="6090850"/>
            <a:ext cx="1928095" cy="276999"/>
          </a:xfrm>
          <a:prstGeom prst="rect">
            <a:avLst/>
          </a:prstGeom>
          <a:noFill/>
        </p:spPr>
        <p:txBody>
          <a:bodyPr wrap="square">
            <a:spAutoFit/>
          </a:bodyPr>
          <a:lstStyle/>
          <a:p>
            <a:r>
              <a:rPr lang="en-GB" sz="1200" b="0" i="0">
                <a:solidFill>
                  <a:schemeClr val="bg1"/>
                </a:solidFill>
                <a:effectLst/>
                <a:latin typeface="Georgia" panose="02040502050405020303" pitchFamily="18" charset="0"/>
              </a:rPr>
              <a:t>© Historic Royal Palaces</a:t>
            </a:r>
            <a:endParaRPr lang="en-GB" sz="1200" dirty="0">
              <a:solidFill>
                <a:schemeClr val="bg1"/>
              </a:solidFill>
              <a:latin typeface="Georgia" panose="02040502050405020303" pitchFamily="18" charset="0"/>
            </a:endParaRPr>
          </a:p>
        </p:txBody>
      </p:sp>
      <p:pic>
        <p:nvPicPr>
          <p:cNvPr id="10" name="Content Placeholder 9" descr="Painting of The Tower of London as it is thought to have looked in 1547 during the Tudor era ">
            <a:extLst>
              <a:ext uri="{FF2B5EF4-FFF2-40B4-BE49-F238E27FC236}">
                <a16:creationId xmlns:a16="http://schemas.microsoft.com/office/drawing/2014/main" id="{924150B5-B43B-9AA2-2ED2-BC2DE8CF89C7}"/>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2125787" y="490151"/>
            <a:ext cx="8160729" cy="5467737"/>
          </a:xfrm>
          <a:prstGeom prst="rect">
            <a:avLst/>
          </a:prstGeom>
        </p:spPr>
      </p:pic>
    </p:spTree>
    <p:extLst>
      <p:ext uri="{BB962C8B-B14F-4D97-AF65-F5344CB8AC3E}">
        <p14:creationId xmlns:p14="http://schemas.microsoft.com/office/powerpoint/2010/main" val="1386129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8315AD58-63C2-4E3F-C2A4-067F85A10318}"/>
              </a:ext>
            </a:extLst>
          </p:cNvPr>
          <p:cNvSpPr>
            <a:spLocks noGrp="1"/>
          </p:cNvSpPr>
          <p:nvPr>
            <p:ph type="title"/>
          </p:nvPr>
        </p:nvSpPr>
        <p:spPr>
          <a:xfrm>
            <a:off x="401594" y="-1735524"/>
            <a:ext cx="10515600" cy="1325563"/>
          </a:xfrm>
        </p:spPr>
        <p:txBody>
          <a:bodyPr/>
          <a:lstStyle/>
          <a:p>
            <a:r>
              <a:rPr lang="en-GB" dirty="0">
                <a:solidFill>
                  <a:srgbClr val="F0F0F0"/>
                </a:solidFill>
              </a:rPr>
              <a:t>Wolsey Closet</a:t>
            </a:r>
          </a:p>
        </p:txBody>
      </p:sp>
      <p:sp>
        <p:nvSpPr>
          <p:cNvPr id="4" name="TextBox 3">
            <a:extLst>
              <a:ext uri="{FF2B5EF4-FFF2-40B4-BE49-F238E27FC236}">
                <a16:creationId xmlns:a16="http://schemas.microsoft.com/office/drawing/2014/main" id="{7988F820-9813-D306-0654-81E9362B6D4F}"/>
              </a:ext>
              <a:ext uri="{C183D7F6-B498-43B3-948B-1728B52AA6E4}">
                <adec:decorative xmlns:adec="http://schemas.microsoft.com/office/drawing/2017/decorative" val="1"/>
              </a:ext>
            </a:extLst>
          </p:cNvPr>
          <p:cNvSpPr txBox="1"/>
          <p:nvPr/>
        </p:nvSpPr>
        <p:spPr>
          <a:xfrm>
            <a:off x="2125787" y="6090850"/>
            <a:ext cx="1928095" cy="276999"/>
          </a:xfrm>
          <a:prstGeom prst="rect">
            <a:avLst/>
          </a:prstGeom>
          <a:noFill/>
        </p:spPr>
        <p:txBody>
          <a:bodyPr wrap="square">
            <a:spAutoFit/>
          </a:bodyPr>
          <a:lstStyle/>
          <a:p>
            <a:r>
              <a:rPr lang="en-GB" sz="1200" b="0" i="0">
                <a:solidFill>
                  <a:schemeClr val="bg1"/>
                </a:solidFill>
                <a:effectLst/>
                <a:latin typeface="Georgia" panose="02040502050405020303" pitchFamily="18" charset="0"/>
              </a:rPr>
              <a:t>© Historic Royal Palaces</a:t>
            </a:r>
            <a:endParaRPr lang="en-GB" sz="1200" dirty="0">
              <a:solidFill>
                <a:schemeClr val="bg1"/>
              </a:solidFill>
              <a:latin typeface="Georgia" panose="02040502050405020303" pitchFamily="18" charset="0"/>
            </a:endParaRPr>
          </a:p>
        </p:txBody>
      </p:sp>
      <p:pic>
        <p:nvPicPr>
          <p:cNvPr id="10" name="Content Placeholder 9" descr="Painting of The Tower of London as it is thought to have looked in 1890 during the Victorian era ">
            <a:extLst>
              <a:ext uri="{FF2B5EF4-FFF2-40B4-BE49-F238E27FC236}">
                <a16:creationId xmlns:a16="http://schemas.microsoft.com/office/drawing/2014/main" id="{81B1B9B2-1AEB-2FCE-9335-2CC041EACBA6}"/>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2279200" y="294949"/>
            <a:ext cx="8036375" cy="5795901"/>
          </a:xfrm>
          <a:prstGeom prst="rect">
            <a:avLst/>
          </a:prstGeom>
        </p:spPr>
      </p:pic>
    </p:spTree>
    <p:extLst>
      <p:ext uri="{BB962C8B-B14F-4D97-AF65-F5344CB8AC3E}">
        <p14:creationId xmlns:p14="http://schemas.microsoft.com/office/powerpoint/2010/main" val="2651638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A879C3DA-3359-4255-5065-DA2BB0A07A8F}"/>
              </a:ext>
            </a:extLst>
          </p:cNvPr>
          <p:cNvSpPr>
            <a:spLocks noGrp="1"/>
          </p:cNvSpPr>
          <p:nvPr>
            <p:ph type="title"/>
          </p:nvPr>
        </p:nvSpPr>
        <p:spPr>
          <a:xfrm>
            <a:off x="401594" y="-1735524"/>
            <a:ext cx="10515600" cy="1325563"/>
          </a:xfrm>
        </p:spPr>
        <p:txBody>
          <a:bodyPr/>
          <a:lstStyle/>
          <a:p>
            <a:r>
              <a:rPr lang="en-GB" dirty="0">
                <a:solidFill>
                  <a:srgbClr val="F0F0F0"/>
                </a:solidFill>
              </a:rPr>
              <a:t>Henry dining in private</a:t>
            </a:r>
          </a:p>
        </p:txBody>
      </p:sp>
      <p:sp>
        <p:nvSpPr>
          <p:cNvPr id="7" name="TextBox 6">
            <a:extLst>
              <a:ext uri="{FF2B5EF4-FFF2-40B4-BE49-F238E27FC236}">
                <a16:creationId xmlns:a16="http://schemas.microsoft.com/office/drawing/2014/main" id="{9B2DC7D2-7674-87C3-0BBB-EA36E04D7D20}"/>
              </a:ext>
              <a:ext uri="{C183D7F6-B498-43B3-948B-1728B52AA6E4}">
                <adec:decorative xmlns:adec="http://schemas.microsoft.com/office/drawing/2017/decorative" val="1"/>
              </a:ext>
            </a:extLst>
          </p:cNvPr>
          <p:cNvSpPr txBox="1"/>
          <p:nvPr/>
        </p:nvSpPr>
        <p:spPr>
          <a:xfrm>
            <a:off x="2125787" y="6090850"/>
            <a:ext cx="1928095" cy="276999"/>
          </a:xfrm>
          <a:prstGeom prst="rect">
            <a:avLst/>
          </a:prstGeom>
          <a:noFill/>
        </p:spPr>
        <p:txBody>
          <a:bodyPr wrap="square">
            <a:spAutoFit/>
          </a:bodyPr>
          <a:lstStyle/>
          <a:p>
            <a:r>
              <a:rPr lang="en-GB" sz="1200" b="0" i="0">
                <a:solidFill>
                  <a:schemeClr val="bg1"/>
                </a:solidFill>
                <a:effectLst/>
                <a:latin typeface="Georgia" panose="02040502050405020303" pitchFamily="18" charset="0"/>
              </a:rPr>
              <a:t>© Historic Royal Palaces</a:t>
            </a:r>
            <a:endParaRPr lang="en-GB" sz="1200" dirty="0">
              <a:solidFill>
                <a:schemeClr val="bg1"/>
              </a:solidFill>
              <a:latin typeface="Georgia" panose="02040502050405020303" pitchFamily="18" charset="0"/>
            </a:endParaRPr>
          </a:p>
        </p:txBody>
      </p:sp>
      <p:pic>
        <p:nvPicPr>
          <p:cNvPr id="12" name="Picture 11" descr="Painting of The Tower of London as it looked in the year 2000 ">
            <a:extLst>
              <a:ext uri="{FF2B5EF4-FFF2-40B4-BE49-F238E27FC236}">
                <a16:creationId xmlns:a16="http://schemas.microsoft.com/office/drawing/2014/main" id="{0F24E236-0B5C-870D-9417-DD569FC39E3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11524" y="156179"/>
            <a:ext cx="8075488" cy="5934671"/>
          </a:xfrm>
          <a:prstGeom prst="rect">
            <a:avLst/>
          </a:prstGeom>
        </p:spPr>
      </p:pic>
    </p:spTree>
    <p:extLst>
      <p:ext uri="{BB962C8B-B14F-4D97-AF65-F5344CB8AC3E}">
        <p14:creationId xmlns:p14="http://schemas.microsoft.com/office/powerpoint/2010/main" val="14847088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EAA7BB1E696494FA908917864DD3D3C" ma:contentTypeVersion="14" ma:contentTypeDescription="Create a new document." ma:contentTypeScope="" ma:versionID="1e473d87bd5aa6bba6d6de0187bc8461">
  <xsd:schema xmlns:xsd="http://www.w3.org/2001/XMLSchema" xmlns:xs="http://www.w3.org/2001/XMLSchema" xmlns:p="http://schemas.microsoft.com/office/2006/metadata/properties" xmlns:ns2="6a0bfff4-67be-4a96-b973-4401e8ac1668" xmlns:ns3="c12aeb96-693d-4a38-af2e-b31719837d9a" xmlns:ns4="311830fd-edab-4bb4-afbf-658c422cd60d" targetNamespace="http://schemas.microsoft.com/office/2006/metadata/properties" ma:root="true" ma:fieldsID="8872ccacd59310a38cf77f353eeebe7a" ns2:_="" ns3:_="" ns4:_="">
    <xsd:import namespace="6a0bfff4-67be-4a96-b973-4401e8ac1668"/>
    <xsd:import namespace="c12aeb96-693d-4a38-af2e-b31719837d9a"/>
    <xsd:import namespace="311830fd-edab-4bb4-afbf-658c422cd60d"/>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4:TaxCatchAll" minOccurs="0"/>
                <xsd:element ref="ns3:MediaServiceGenerationTime" minOccurs="0"/>
                <xsd:element ref="ns3:MediaServiceEventHashCode" minOccurs="0"/>
                <xsd:element ref="ns3:MediaServiceOCR" minOccurs="0"/>
                <xsd:element ref="ns4:SharedWithUsers" minOccurs="0"/>
                <xsd:element ref="ns4:SharedWithDetails" minOccurs="0"/>
                <xsd:element ref="ns3:MediaServiceLocation"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0bfff4-67be-4a96-b973-4401e8ac1668"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12aeb96-693d-4a38-af2e-b31719837d9a"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f09cdffa-e90a-4605-8479-4e144b23b794"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3" nillable="true" ma:displayName="Location" ma:description="" ma:indexed="true" ma:internalName="MediaServiceLocation" ma:readOnly="true">
      <xsd:simpleType>
        <xsd:restriction base="dms:Text"/>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11830fd-edab-4bb4-afbf-658c422cd60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c9b880fe-e94d-4955-8144-fea6140a0b42}" ma:internalName="TaxCatchAll" ma:showField="CatchAllData" ma:web="311830fd-edab-4bb4-afbf-658c422cd60d">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311830fd-edab-4bb4-afbf-658c422cd60d" xsi:nil="true"/>
    <lcf76f155ced4ddcb4097134ff3c332f xmlns="c12aeb96-693d-4a38-af2e-b31719837d9a">
      <Terms xmlns="http://schemas.microsoft.com/office/infopath/2007/PartnerControls"/>
    </lcf76f155ced4ddcb4097134ff3c332f>
    <_dlc_DocId xmlns="6a0bfff4-67be-4a96-b973-4401e8ac1668">TMSDE-177636704-50437</_dlc_DocId>
    <_dlc_DocIdUrl xmlns="6a0bfff4-67be-4a96-b973-4401e8ac1668">
      <Url>https://historicroyalpalaces2.sharepoint.com/sites/TMS_Digital_Engagement_Workspace/_layouts/15/DocIdRedir.aspx?ID=TMSDE-177636704-50437</Url>
      <Description>TMSDE-177636704-50437</Description>
    </_dlc_DocIdUrl>
    <SharedWithUsers xmlns="311830fd-edab-4bb4-afbf-658c422cd60d">
      <UserInfo>
        <DisplayName>Lucie Parkes</DisplayName>
        <AccountId>39</AccountId>
        <AccountType/>
      </UserInfo>
      <UserInfo>
        <DisplayName>Steve Goggin</DisplayName>
        <AccountId>21</AccountId>
        <AccountType/>
      </UserInfo>
      <UserInfo>
        <DisplayName>Jake Patel</DisplayName>
        <AccountId>37</AccountId>
        <AccountType/>
      </UserInfo>
      <UserInfo>
        <DisplayName>Catherine Jones</DisplayName>
        <AccountId>43</AccountId>
        <AccountType/>
      </UserInfo>
      <UserInfo>
        <DisplayName>Rosie Cooper</DisplayName>
        <AccountId>295</AccountId>
        <AccountType/>
      </UserInfo>
      <UserInfo>
        <DisplayName>Evie Crockard</DisplayName>
        <AccountId>735</AccountId>
        <AccountType/>
      </UserInfo>
      <UserInfo>
        <DisplayName>Tom Keates-Miles</DisplayName>
        <AccountId>579</AccountId>
        <AccountType/>
      </UserInfo>
      <UserInfo>
        <DisplayName>Charlotte Gunnell</DisplayName>
        <AccountId>30</AccountId>
        <AccountType/>
      </UserInfo>
    </SharedWithUsers>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9D5B18C8-64D0-427D-9F5D-A2CA38C352FF}">
  <ds:schemaRefs>
    <ds:schemaRef ds:uri="http://schemas.microsoft.com/sharepoint/v3/contenttype/forms"/>
  </ds:schemaRefs>
</ds:datastoreItem>
</file>

<file path=customXml/itemProps2.xml><?xml version="1.0" encoding="utf-8"?>
<ds:datastoreItem xmlns:ds="http://schemas.openxmlformats.org/officeDocument/2006/customXml" ds:itemID="{EC7296E1-D18D-4F4F-9FB2-B8CB67E59771}">
  <ds:schemaRefs>
    <ds:schemaRef ds:uri="311830fd-edab-4bb4-afbf-658c422cd60d"/>
    <ds:schemaRef ds:uri="6a0bfff4-67be-4a96-b973-4401e8ac1668"/>
    <ds:schemaRef ds:uri="c12aeb96-693d-4a38-af2e-b31719837d9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BB26654-0395-4091-98C2-81A27BD93801}">
  <ds:schemaRefs>
    <ds:schemaRef ds:uri="http://purl.org/dc/terms/"/>
    <ds:schemaRef ds:uri="6a0bfff4-67be-4a96-b973-4401e8ac1668"/>
    <ds:schemaRef ds:uri="http://www.w3.org/XML/1998/namespace"/>
    <ds:schemaRef ds:uri="http://purl.org/dc/dcmitype/"/>
    <ds:schemaRef ds:uri="http://schemas.microsoft.com/office/2006/metadata/properties"/>
    <ds:schemaRef ds:uri="http://schemas.microsoft.com/office/2006/documentManagement/types"/>
    <ds:schemaRef ds:uri="http://purl.org/dc/elements/1.1/"/>
    <ds:schemaRef ds:uri="http://schemas.openxmlformats.org/package/2006/metadata/core-properties"/>
    <ds:schemaRef ds:uri="http://schemas.microsoft.com/office/infopath/2007/PartnerControls"/>
    <ds:schemaRef ds:uri="311830fd-edab-4bb4-afbf-658c422cd60d"/>
    <ds:schemaRef ds:uri="c12aeb96-693d-4a38-af2e-b31719837d9a"/>
  </ds:schemaRefs>
</ds:datastoreItem>
</file>

<file path=customXml/itemProps4.xml><?xml version="1.0" encoding="utf-8"?>
<ds:datastoreItem xmlns:ds="http://schemas.openxmlformats.org/officeDocument/2006/customXml" ds:itemID="{54F5D301-377C-4A6C-BFEC-8C14D1D40290}">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351</TotalTime>
  <Words>319</Words>
  <Application>Microsoft Office PowerPoint</Application>
  <PresentationFormat>Widescreen</PresentationFormat>
  <Paragraphs>29</Paragraphs>
  <Slides>6</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Georgia</vt:lpstr>
      <vt:lpstr>Office Theme</vt:lpstr>
      <vt:lpstr>Hampton Court Palace</vt:lpstr>
      <vt:lpstr>The Great Hall</vt:lpstr>
      <vt:lpstr>Falcon</vt:lpstr>
      <vt:lpstr>Anne Boleyn Symbol</vt:lpstr>
      <vt:lpstr>Wolsey Closet</vt:lpstr>
      <vt:lpstr>Henry dining in private</vt:lpstr>
    </vt:vector>
  </TitlesOfParts>
  <Company>Historic Royal Palaces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Jake.Patel@hrp.org.uk</dc:creator>
  <cp:lastModifiedBy>Jake Patel</cp:lastModifiedBy>
  <cp:revision>25</cp:revision>
  <dcterms:created xsi:type="dcterms:W3CDTF">2023-09-21T13:05:47Z</dcterms:created>
  <dcterms:modified xsi:type="dcterms:W3CDTF">2026-09-29T08:46:54Z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0x0101004EAA7BB1E696494FA908917864DD3D3C</vt:lpwstr>
  </property>
  <property fmtid="{D5CDD505-2E9C-101B-9397-08002B2CF9AE}" pid="3" name="_dlc_DocIdItemGuid">
    <vt:lpwstr>d942aeba-2842-4401-a6bf-86eb9b371563</vt:lpwstr>
  </property>
  <property fmtid="{D5CDD505-2E9C-101B-9397-08002B2CF9AE}" pid="4" name="MediaServiceImageTags">
    <vt:lpwstr/>
  </property>
</Properties>
</file>